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72" r:id="rId6"/>
    <p:sldId id="260" r:id="rId7"/>
    <p:sldId id="270" r:id="rId8"/>
    <p:sldId id="261" r:id="rId9"/>
    <p:sldId id="262" r:id="rId10"/>
    <p:sldId id="271" r:id="rId11"/>
    <p:sldId id="263" r:id="rId12"/>
    <p:sldId id="265" r:id="rId13"/>
    <p:sldId id="266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FCA1B7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D9D5-B74B-4335-B6F2-33A3143B43E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344F-3EC0-4A14-BACE-B189AA06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D9D5-B74B-4335-B6F2-33A3143B43E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344F-3EC0-4A14-BACE-B189AA06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7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D9D5-B74B-4335-B6F2-33A3143B43E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344F-3EC0-4A14-BACE-B189AA06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36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79D43-DAE6-0F47-A9C1-04982654FBFB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2023/9/18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17B97-31AA-F046-A2B1-CB7B8C901C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69377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0AC2C-89A7-5B45-AA29-0F43CAD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0F5861-FF02-9541-AD80-582F1864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55C0A-AF44-4240-926F-CF039BC8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79D43-DAE6-0F47-A9C1-04982654FBFB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2023/9/18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AFDC4E-8BFD-B54A-BF9A-81919CC7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656241-BFAA-974E-8319-98CB081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17B97-31AA-F046-A2B1-CB7B8C901C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970687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79D43-DAE6-0F47-A9C1-04982654FBFB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2023/9/18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17B97-31AA-F046-A2B1-CB7B8C901C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070994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03AC0A-0AC7-E046-A454-45AF1890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FDF19E-3B3B-4842-9CFB-FEE132D2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65A68E-44C5-224D-8CA2-CC2B095E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30D364-0692-4248-99C8-3F14D2E4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79D43-DAE6-0F47-A9C1-04982654FBFB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2023/9/18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7A17F9-1059-CB44-9EC4-3DC90DCB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8F51C2-BC0A-9647-96E7-996BE581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17B97-31AA-F046-A2B1-CB7B8C901C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61406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20C3A-97FD-EC48-8472-14766CCB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998ED0-C05E-BF44-803B-F32434D9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2F7DA8-241B-6E41-B115-7DD4AB88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763B39A-3922-DC4C-A9E0-E8F6F55B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B154D5-EB01-C546-8E33-06C61DAFC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2C4281-F8A6-F144-B529-6697CA44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79D43-DAE6-0F47-A9C1-04982654FBFB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2023/9/18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8B9C80-60CA-A34E-BFF9-C5EF301C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F90AAA6-55AF-1F43-85E0-154D6A61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17B97-31AA-F046-A2B1-CB7B8C901C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396412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7A5C9-2CA0-5C4F-B0AC-699302B2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2BD9DE-4F17-9E46-85D8-E2B12EE2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79D43-DAE6-0F47-A9C1-04982654FBFB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2023/9/18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1FE32F-DD65-4F4F-A322-76B6249B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B1DDF3-917A-F04E-96B7-4D0D88E6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17B97-31AA-F046-A2B1-CB7B8C901C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20039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AF1B7EC-7263-EF4F-B8F8-7BC4A092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79D43-DAE6-0F47-A9C1-04982654FBFB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2023/9/18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7EA049-7CA7-2242-BC65-574B7011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81E859-109B-1D4E-BD7F-295BD77D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17B97-31AA-F046-A2B1-CB7B8C901C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752809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08FA14-2A56-8F40-B578-1AF41EF3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D8ED5-6CD0-9A49-908F-DD8F31EF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95D50D-3854-BF41-B1B4-C14B47F0A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198175-F7BB-9649-87FC-79105434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79D43-DAE6-0F47-A9C1-04982654FBFB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2023/9/18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0D134F-22C8-A147-86A1-AFCE01B6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ABE2F8-7F2B-084D-AA59-F1D6500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17B97-31AA-F046-A2B1-CB7B8C901C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21382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D9D5-B74B-4335-B6F2-33A3143B43E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344F-3EC0-4A14-BACE-B189AA06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51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1B7CB-265E-FE4B-85A7-85095EA7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B568F0-876F-3A42-8E9A-F2E0E4E16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EE148B-7F31-6C4B-91AC-A6DC3C13C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FCCCA7-808E-BA49-9D15-415B8AA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79D43-DAE6-0F47-A9C1-04982654FBFB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2023/9/18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58DD2B-251A-234C-8A57-5ABF94C4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8CB2A8-5CD9-D04E-B567-7EBEF490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17B97-31AA-F046-A2B1-CB7B8C901C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79458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7507A8-15E2-164F-9615-442CE639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62B35F-BAD2-B942-AD3F-6CFBFC72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2FC632-FBB0-AC4F-A2C8-C3098891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79D43-DAE6-0F47-A9C1-04982654FBFB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2023/9/18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64E695-6EE6-3B41-9BB3-E9CE59E4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B6FE20-DD6A-434B-8F8B-53D28B1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17B97-31AA-F046-A2B1-CB7B8C901C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12657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317262-3A48-C44B-BE0D-EB1E54F69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55E45A-0599-A545-9244-C8A808CE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D0EFA3-E423-1E43-9429-EFEE76FC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79D43-DAE6-0F47-A9C1-04982654FBFB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2023/9/18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E18421-96FF-A942-AB92-9E8C9E3D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6B1616-54B9-7149-8109-223505AD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17B97-31AA-F046-A2B1-CB7B8C901C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01800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D9D5-B74B-4335-B6F2-33A3143B43E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344F-3EC0-4A14-BACE-B189AA06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1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D9D5-B74B-4335-B6F2-33A3143B43E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344F-3EC0-4A14-BACE-B189AA06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2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D9D5-B74B-4335-B6F2-33A3143B43E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344F-3EC0-4A14-BACE-B189AA06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59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D9D5-B74B-4335-B6F2-33A3143B43E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344F-3EC0-4A14-BACE-B189AA06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8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D9D5-B74B-4335-B6F2-33A3143B43E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344F-3EC0-4A14-BACE-B189AA06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3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D9D5-B74B-4335-B6F2-33A3143B43E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344F-3EC0-4A14-BACE-B189AA06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6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D9D5-B74B-4335-B6F2-33A3143B43E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344F-3EC0-4A14-BACE-B189AA06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9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5D9D5-B74B-4335-B6F2-33A3143B43E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D344F-3EC0-4A14-BACE-B189AA06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2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695B5B-D5D8-514D-9D02-1B81B7DA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379E33-FD72-9A43-82B2-651959A1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A0E9-40F7-CE46-B403-9DC1CA0AB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79D43-DAE6-0F47-A9C1-04982654FBFB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2023/9/18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E4EC99-6892-EF4E-898D-4A31CBE0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055238-B11B-8F4E-80A4-A0A5A1EC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17B97-31AA-F046-A2B1-CB7B8C901C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4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形状 34">
            <a:extLst>
              <a:ext uri="{FF2B5EF4-FFF2-40B4-BE49-F238E27FC236}">
                <a16:creationId xmlns:a16="http://schemas.microsoft.com/office/drawing/2014/main" id="{244B0D7B-0FE7-264A-89B2-0DD04F8FBAC6}"/>
              </a:ext>
            </a:extLst>
          </p:cNvPr>
          <p:cNvSpPr/>
          <p:nvPr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1255709" y="972924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AE8E70C-7995-124F-BD53-EED92708F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9092A41E-0811-544D-A10C-E8388C74A161}"/>
              </a:ext>
            </a:extLst>
          </p:cNvPr>
          <p:cNvSpPr/>
          <p:nvPr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9EC910AB-C4C7-7E4D-A236-EABDE9CE1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31" name="image 102">
            <a:extLst>
              <a:ext uri="{FF2B5EF4-FFF2-40B4-BE49-F238E27FC236}">
                <a16:creationId xmlns:a16="http://schemas.microsoft.com/office/drawing/2014/main" id="{E996C341-1238-B345-AC8D-A96E7680A24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CD841DE2-9171-3442-BAE4-76C1424A4461}"/>
              </a:ext>
            </a:extLst>
          </p:cNvPr>
          <p:cNvSpPr/>
          <p:nvPr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87567239-FEA4-A342-A3B8-84E700FED830}"/>
              </a:ext>
            </a:extLst>
          </p:cNvPr>
          <p:cNvSpPr/>
          <p:nvPr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33213F8-3A55-694F-B671-D7EDE13586B1}"/>
              </a:ext>
            </a:extLst>
          </p:cNvPr>
          <p:cNvGrpSpPr/>
          <p:nvPr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39" name="圆角矩形 38">
              <a:extLst>
                <a:ext uri="{FF2B5EF4-FFF2-40B4-BE49-F238E27FC236}">
                  <a16:creationId xmlns:a16="http://schemas.microsoft.com/office/drawing/2014/main" id="{B1A4F77A-A637-C04F-B844-1DDABD33E55F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0" name="圆角矩形 39">
              <a:extLst>
                <a:ext uri="{FF2B5EF4-FFF2-40B4-BE49-F238E27FC236}">
                  <a16:creationId xmlns:a16="http://schemas.microsoft.com/office/drawing/2014/main" id="{B5406BB8-28DD-444E-B328-65ED44349015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74F52066-FE56-284B-8E04-B1BC501F257A}"/>
              </a:ext>
            </a:extLst>
          </p:cNvPr>
          <p:cNvSpPr/>
          <p:nvPr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2" name="圆角矩形 41">
            <a:extLst>
              <a:ext uri="{FF2B5EF4-FFF2-40B4-BE49-F238E27FC236}">
                <a16:creationId xmlns:a16="http://schemas.microsoft.com/office/drawing/2014/main" id="{A8DAA526-0255-D944-8749-ACD3AD5467FA}"/>
              </a:ext>
            </a:extLst>
          </p:cNvPr>
          <p:cNvSpPr/>
          <p:nvPr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3" name="圆角矩形 42">
            <a:extLst>
              <a:ext uri="{FF2B5EF4-FFF2-40B4-BE49-F238E27FC236}">
                <a16:creationId xmlns:a16="http://schemas.microsoft.com/office/drawing/2014/main" id="{7B2660D6-BFD4-FC48-AB72-407E1DA87EC6}"/>
              </a:ext>
            </a:extLst>
          </p:cNvPr>
          <p:cNvSpPr/>
          <p:nvPr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43BF8D45-6765-854F-A41F-1FDCFE5E91B9}"/>
              </a:ext>
            </a:extLst>
          </p:cNvPr>
          <p:cNvSpPr/>
          <p:nvPr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FDA4700-4234-EC4C-8E13-3F1E9521582B}"/>
              </a:ext>
            </a:extLst>
          </p:cNvPr>
          <p:cNvSpPr/>
          <p:nvPr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9154"/>
          <a:stretch/>
        </p:blipFill>
        <p:spPr>
          <a:xfrm>
            <a:off x="1006105" y="124673"/>
            <a:ext cx="9780958" cy="655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88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4E66163-77AA-1040-974A-9A710A6F9934}"/>
              </a:ext>
            </a:extLst>
          </p:cNvPr>
          <p:cNvSpPr/>
          <p:nvPr/>
        </p:nvSpPr>
        <p:spPr>
          <a:xfrm>
            <a:off x="516732" y="469294"/>
            <a:ext cx="11158537" cy="6128276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926990B4-7171-2644-B9F3-D8DCE0E5D03E}"/>
              </a:ext>
            </a:extLst>
          </p:cNvPr>
          <p:cNvSpPr/>
          <p:nvPr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6" name="image 102">
            <a:extLst>
              <a:ext uri="{FF2B5EF4-FFF2-40B4-BE49-F238E27FC236}">
                <a16:creationId xmlns:a16="http://schemas.microsoft.com/office/drawing/2014/main" id="{6378D6D9-5213-684E-8EEC-EF86981BE8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77121" y="-349025"/>
            <a:ext cx="933436" cy="698048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0BD46786-8FB9-184C-BF1C-AFAC123A2BA2}"/>
              </a:ext>
            </a:extLst>
          </p:cNvPr>
          <p:cNvSpPr/>
          <p:nvPr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6" name="文本框 19">
            <a:extLst>
              <a:ext uri="{FF2B5EF4-FFF2-40B4-BE49-F238E27FC236}">
                <a16:creationId xmlns:a16="http://schemas.microsoft.com/office/drawing/2014/main" id="{20B5F700-1D9A-B242-A637-49FDCD54485B}"/>
              </a:ext>
            </a:extLst>
          </p:cNvPr>
          <p:cNvSpPr txBox="1"/>
          <p:nvPr/>
        </p:nvSpPr>
        <p:spPr>
          <a:xfrm>
            <a:off x="2670378" y="534494"/>
            <a:ext cx="88365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0" i="0" u="none" strike="noStrike" kern="1200" cap="none" spc="0" normalizeH="0" baseline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1" lang="en-US" altLang="zh-CN" sz="3200" b="0" i="0" u="none" strike="noStrike" kern="1200" cap="none" spc="0" normalizeH="0" baseline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0" i="0" u="none" strike="noStrike" kern="1200" cap="none" spc="0" normalizeH="0" baseline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kumimoji="1" lang="en-US" altLang="zh-CN" sz="3200" b="0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0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chuyến</a:t>
            </a:r>
            <a:r>
              <a:rPr kumimoji="1" lang="en-US" altLang="zh-CN" sz="3200" b="0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du </a:t>
            </a:r>
            <a:r>
              <a:rPr kumimoji="1" lang="en-US" altLang="zh-CN" sz="3200" b="0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lịch</a:t>
            </a:r>
            <a:r>
              <a:rPr kumimoji="1" lang="en-US" altLang="zh-CN" sz="3200" b="0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aseline="0" dirty="0" err="1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Việt</a:t>
            </a:r>
            <a:r>
              <a:rPr kumimoji="1" lang="en-US" altLang="zh-CN" sz="3200" dirty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dirty="0" err="1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hỏi</a:t>
            </a:r>
            <a:r>
              <a:rPr kumimoji="1" lang="en-US" altLang="zh-CN" sz="3200" dirty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kumimoji="1" lang="en-US" altLang="zh-CN" sz="3200" dirty="0" err="1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Chị</a:t>
            </a:r>
            <a:r>
              <a:rPr kumimoji="1" lang="en-US" altLang="zh-CN" sz="3200" dirty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dirty="0" err="1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kumimoji="1" lang="en-US" altLang="zh-CN" sz="3200" dirty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dirty="0" err="1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ơi</a:t>
            </a:r>
            <a:r>
              <a:rPr kumimoji="1" lang="en-US" altLang="zh-CN" sz="3200" dirty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1" lang="en-US" altLang="zh-CN" sz="3200" dirty="0" err="1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kumimoji="1" lang="en-US" altLang="zh-CN" sz="3200" dirty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nay </a:t>
            </a:r>
            <a:r>
              <a:rPr kumimoji="1" lang="en-US" altLang="zh-CN" sz="3200" dirty="0" err="1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chị</a:t>
            </a:r>
            <a:r>
              <a:rPr kumimoji="1" lang="en-US" altLang="zh-CN" sz="3200" dirty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dirty="0" err="1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bao</a:t>
            </a:r>
            <a:r>
              <a:rPr kumimoji="1" lang="en-US" altLang="zh-CN" sz="3200" dirty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dirty="0" err="1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nhiêu</a:t>
            </a:r>
            <a:r>
              <a:rPr kumimoji="1" lang="en-US" altLang="zh-CN" sz="3200" dirty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dirty="0" err="1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tuổi</a:t>
            </a:r>
            <a:r>
              <a:rPr kumimoji="1" lang="en-US" altLang="zh-CN" sz="3200" dirty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0" i="0" u="none" strike="noStrike" kern="1200" cap="none" spc="0" normalizeH="0" baseline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Chị</a:t>
            </a:r>
            <a:r>
              <a:rPr kumimoji="1" lang="en-US" altLang="zh-CN" sz="3200" b="0" i="0" u="none" strike="noStrike" kern="1200" cap="none" spc="0" normalizeH="0" baseline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0" i="0" u="none" strike="noStrike" kern="1200" cap="none" spc="0" normalizeH="0" baseline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kumimoji="1" lang="en-US" altLang="zh-CN" sz="3200" b="0" i="0" u="none" strike="noStrike" kern="1200" cap="none" spc="0" normalizeH="0" baseline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0" i="0" u="none" strike="noStrike" kern="1200" cap="none" spc="0" normalizeH="0" baseline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kumimoji="1" lang="en-US" altLang="zh-CN" sz="3200" b="0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0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kumimoji="1" lang="en-US" altLang="zh-CN" sz="3200" b="0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kumimoji="1" lang="en-US" altLang="zh-CN" sz="3200" b="0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kumimoji="1" lang="en-US" altLang="zh-CN" sz="3200" b="0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nay, </a:t>
            </a:r>
            <a:r>
              <a:rPr kumimoji="1" lang="en-US" altLang="zh-CN" sz="3200" b="0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tuổi</a:t>
            </a:r>
            <a:r>
              <a:rPr kumimoji="1" lang="en-US" altLang="zh-CN" sz="3200" b="0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0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1" lang="en-US" altLang="zh-CN" sz="3200" b="0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0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chị</a:t>
            </a:r>
            <a:r>
              <a:rPr kumimoji="1" lang="en-US" altLang="zh-CN" sz="3200" b="0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0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1" lang="en-US" altLang="zh-CN" sz="3200" b="0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0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1" lang="en-US" altLang="zh-CN" sz="3200" b="0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0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lẻ</a:t>
            </a:r>
            <a:r>
              <a:rPr kumimoji="1" lang="en-US" altLang="zh-CN" sz="3200" b="0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0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kumimoji="1" lang="en-US" altLang="zh-CN" sz="3200" b="0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0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nhất</a:t>
            </a:r>
            <a:r>
              <a:rPr kumimoji="1" lang="en-US" altLang="zh-CN" sz="3200" b="0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0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kumimoji="1" lang="en-US" altLang="zh-CN" sz="3200" b="0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0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hai</a:t>
            </a:r>
            <a:r>
              <a:rPr kumimoji="1" lang="en-US" altLang="zh-CN" sz="3200" b="0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0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chữ</a:t>
            </a:r>
            <a:r>
              <a:rPr kumimoji="1" lang="en-US" altLang="zh-CN" sz="3200" b="0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0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1" lang="en-US" altLang="zh-CN" sz="3200" b="0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aseline="0" dirty="0" err="1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kumimoji="1" lang="en-US" altLang="zh-CN" sz="3200" dirty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dirty="0" err="1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hãy</a:t>
            </a:r>
            <a:r>
              <a:rPr kumimoji="1" lang="en-US" altLang="zh-CN" sz="3200" dirty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dirty="0" err="1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kumimoji="1" lang="en-US" altLang="zh-CN" sz="3200" dirty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dirty="0" err="1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Việt</a:t>
            </a:r>
            <a:r>
              <a:rPr kumimoji="1" lang="en-US" altLang="zh-CN" sz="3200" dirty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dirty="0" err="1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tìm</a:t>
            </a:r>
            <a:r>
              <a:rPr kumimoji="1" lang="en-US" altLang="zh-CN" sz="3200" dirty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dirty="0" err="1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tuổi</a:t>
            </a:r>
            <a:r>
              <a:rPr kumimoji="1" lang="en-US" altLang="zh-CN" sz="3200" dirty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dirty="0" err="1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1" lang="en-US" altLang="zh-CN" sz="3200" dirty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dirty="0" err="1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chị</a:t>
            </a:r>
            <a:r>
              <a:rPr kumimoji="1" lang="en-US" altLang="zh-CN" sz="3200" dirty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dirty="0" err="1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kumimoji="1" lang="en-US" altLang="zh-CN" sz="3200" dirty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dirty="0" err="1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kumimoji="1" lang="en-US" altLang="zh-CN" sz="3200" dirty="0">
                <a:ln w="2857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nay.</a:t>
            </a:r>
            <a:endParaRPr kumimoji="1" lang="zh-CN" altLang="en-US" sz="3200" b="0" i="0" u="none" strike="noStrike" kern="12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zihun7hao-wennuantongzhiti" pitchFamily="2" charset="-122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8680" y="3209310"/>
            <a:ext cx="586103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hàng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662" y="3209310"/>
            <a:ext cx="4294356" cy="32311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0761" y="4530011"/>
            <a:ext cx="6096871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lẻ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thì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đơn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phải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761" y="5876400"/>
            <a:ext cx="609687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Vậy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nay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chị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11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tuổi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98" y="414223"/>
            <a:ext cx="199356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99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7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5FBC96B-2977-664A-86D1-E246791466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65"/>
          <a:stretch/>
        </p:blipFill>
        <p:spPr>
          <a:xfrm>
            <a:off x="0" y="962627"/>
            <a:ext cx="5251036" cy="519430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977FEC2C-C20F-E640-ACB4-2344054A232D}"/>
              </a:ext>
            </a:extLst>
          </p:cNvPr>
          <p:cNvGrpSpPr/>
          <p:nvPr/>
        </p:nvGrpSpPr>
        <p:grpSpPr>
          <a:xfrm>
            <a:off x="525055" y="5216309"/>
            <a:ext cx="1014412" cy="414337"/>
            <a:chOff x="2843213" y="5216309"/>
            <a:chExt cx="1014412" cy="414337"/>
          </a:xfrm>
        </p:grpSpPr>
        <p:sp>
          <p:nvSpPr>
            <p:cNvPr id="15" name="圆角矩形 14">
              <a:extLst>
                <a:ext uri="{FF2B5EF4-FFF2-40B4-BE49-F238E27FC236}">
                  <a16:creationId xmlns:a16="http://schemas.microsoft.com/office/drawing/2014/main" id="{A4DEE64C-5895-D04A-9579-0027BD39451E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6" name="圆角矩形 15">
              <a:extLst>
                <a:ext uri="{FF2B5EF4-FFF2-40B4-BE49-F238E27FC236}">
                  <a16:creationId xmlns:a16="http://schemas.microsoft.com/office/drawing/2014/main" id="{9D06714F-502E-2941-9A31-6C2E0D1801C7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B51BF521-0065-5842-9BB9-239FDDF44DE0}"/>
              </a:ext>
            </a:extLst>
          </p:cNvPr>
          <p:cNvSpPr/>
          <p:nvPr/>
        </p:nvSpPr>
        <p:spPr>
          <a:xfrm>
            <a:off x="1746212" y="5437766"/>
            <a:ext cx="528638" cy="180000"/>
          </a:xfrm>
          <a:prstGeom prst="roundRect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8" name="image 102">
            <a:extLst>
              <a:ext uri="{FF2B5EF4-FFF2-40B4-BE49-F238E27FC236}">
                <a16:creationId xmlns:a16="http://schemas.microsoft.com/office/drawing/2014/main" id="{D9BD2F3C-9B1B-5C4D-9BFF-FACEE028AA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5510336" y="1592403"/>
            <a:ext cx="933436" cy="698048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59BAC26F-8E0D-5A45-B6F3-140A01D894A2}"/>
              </a:ext>
            </a:extLst>
          </p:cNvPr>
          <p:cNvSpPr txBox="1"/>
          <p:nvPr/>
        </p:nvSpPr>
        <p:spPr>
          <a:xfrm>
            <a:off x="808597" y="2016543"/>
            <a:ext cx="280717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600" b="0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E799"/>
                </a:solidFill>
                <a:effectLst/>
                <a:uLnTx/>
                <a:uFillTx/>
                <a:latin typeface="#9Slide07 IcielKoni" pitchFamily="2" charset="0"/>
                <a:ea typeface="zihun7hao-wennuantongzhiti" pitchFamily="2" charset="-122"/>
                <a:cs typeface="+mn-cs"/>
              </a:rPr>
              <a:t>03</a:t>
            </a:r>
            <a:endParaRPr kumimoji="1" lang="zh-CN" altLang="en-US" sz="16600" b="0" i="0" u="none" strike="noStrike" kern="1200" cap="none" spc="0" normalizeH="0" baseline="0" noProof="0" dirty="0">
              <a:ln w="19050">
                <a:solidFill>
                  <a:sysClr val="windowText" lastClr="000000"/>
                </a:solidFill>
              </a:ln>
              <a:solidFill>
                <a:srgbClr val="FFE799"/>
              </a:solidFill>
              <a:effectLst/>
              <a:uLnTx/>
              <a:uFillTx/>
              <a:latin typeface="#9Slide07 IcielKoni" pitchFamily="2" charset="0"/>
              <a:ea typeface="zihun7hao-wennuantongzhiti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0B5F700-1D9A-B242-A637-49FDCD54485B}"/>
              </a:ext>
            </a:extLst>
          </p:cNvPr>
          <p:cNvSpPr txBox="1"/>
          <p:nvPr/>
        </p:nvSpPr>
        <p:spPr>
          <a:xfrm>
            <a:off x="5427999" y="2689089"/>
            <a:ext cx="60789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8800" b="0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srgbClr val="FCA1B7"/>
                </a:solidFill>
                <a:effectLst/>
                <a:uLnTx/>
                <a:uFillTx/>
                <a:latin typeface="#9Slide07 IcielKoni" pitchFamily="2" charset="0"/>
                <a:ea typeface="zihun7hao-wennuantongzhiti" pitchFamily="2" charset="-122"/>
                <a:cs typeface="+mn-cs"/>
              </a:rPr>
              <a:t>VẬN DỤNG</a:t>
            </a:r>
            <a:endParaRPr kumimoji="1" lang="zh-CN" altLang="en-US" sz="8800" b="0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srgbClr val="FCA1B7"/>
              </a:solidFill>
              <a:effectLst/>
              <a:uLnTx/>
              <a:uFillTx/>
              <a:latin typeface="#9Slide07 IcielKoni" pitchFamily="2" charset="0"/>
              <a:ea typeface="zihun7hao-wennuantongzhiti" pitchFamily="2" charset="-122"/>
              <a:cs typeface="+mn-cs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0902444-F8EA-3B43-AD06-C3A1A41E8B9F}"/>
              </a:ext>
            </a:extLst>
          </p:cNvPr>
          <p:cNvSpPr/>
          <p:nvPr/>
        </p:nvSpPr>
        <p:spPr>
          <a:xfrm>
            <a:off x="11856362" y="2316723"/>
            <a:ext cx="443433" cy="2486108"/>
          </a:xfrm>
          <a:prstGeom prst="rect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08D34C46-354D-D142-8C7F-8AB8DC9B0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4605993" y="4815074"/>
            <a:ext cx="602779" cy="1767959"/>
          </a:xfrm>
          <a:prstGeom prst="rect">
            <a:avLst/>
          </a:prstGeom>
        </p:spPr>
      </p:pic>
      <p:sp>
        <p:nvSpPr>
          <p:cNvPr id="24" name="椭圆 23">
            <a:extLst>
              <a:ext uri="{FF2B5EF4-FFF2-40B4-BE49-F238E27FC236}">
                <a16:creationId xmlns:a16="http://schemas.microsoft.com/office/drawing/2014/main" id="{23485263-5793-914D-B9A4-4D9F31651E99}"/>
              </a:ext>
            </a:extLst>
          </p:cNvPr>
          <p:cNvSpPr/>
          <p:nvPr/>
        </p:nvSpPr>
        <p:spPr>
          <a:xfrm>
            <a:off x="10614867" y="1073459"/>
            <a:ext cx="572351" cy="572351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32ACA08A-36FD-D54F-8725-56CB6121FD3A}"/>
              </a:ext>
            </a:extLst>
          </p:cNvPr>
          <p:cNvSpPr/>
          <p:nvPr/>
        </p:nvSpPr>
        <p:spPr>
          <a:xfrm>
            <a:off x="5289713" y="566769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5E07AAA2-24ED-6D4A-9F07-BBDE17B2F526}"/>
              </a:ext>
            </a:extLst>
          </p:cNvPr>
          <p:cNvSpPr/>
          <p:nvPr/>
        </p:nvSpPr>
        <p:spPr>
          <a:xfrm>
            <a:off x="9663676" y="5328469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262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BF6C14A-94CC-6C4B-86FF-CFB35534C2C8}"/>
              </a:ext>
            </a:extLst>
          </p:cNvPr>
          <p:cNvSpPr/>
          <p:nvPr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C7D959CB-0E0D-3C4C-AF6B-7ACF45CD36F7}"/>
              </a:ext>
            </a:extLst>
          </p:cNvPr>
          <p:cNvSpPr/>
          <p:nvPr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8" name="image 102">
            <a:extLst>
              <a:ext uri="{FF2B5EF4-FFF2-40B4-BE49-F238E27FC236}">
                <a16:creationId xmlns:a16="http://schemas.microsoft.com/office/drawing/2014/main" id="{BA78E1AB-68F9-9149-BDD9-36CABE1E35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77121" y="-349025"/>
            <a:ext cx="933436" cy="698048"/>
          </a:xfrm>
          <a:prstGeom prst="rect">
            <a:avLst/>
          </a:prstGeom>
        </p:spPr>
      </p:pic>
      <p:sp>
        <p:nvSpPr>
          <p:cNvPr id="19" name="任意形状 18">
            <a:extLst>
              <a:ext uri="{FF2B5EF4-FFF2-40B4-BE49-F238E27FC236}">
                <a16:creationId xmlns:a16="http://schemas.microsoft.com/office/drawing/2014/main" id="{BC3DE53B-F6CD-5146-8E6B-F573A7E56819}"/>
              </a:ext>
            </a:extLst>
          </p:cNvPr>
          <p:cNvSpPr/>
          <p:nvPr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9288950C-A6E5-2746-A877-9D64C3434EBC}"/>
              </a:ext>
            </a:extLst>
          </p:cNvPr>
          <p:cNvSpPr/>
          <p:nvPr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ED7BF157-53C4-A547-A7D5-B1B2AB68E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4868ECE4-90B7-C343-A11E-995D402DDA4E}"/>
              </a:ext>
            </a:extLst>
          </p:cNvPr>
          <p:cNvSpPr/>
          <p:nvPr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35405" y="2825450"/>
            <a:ext cx="10423668" cy="1179745"/>
          </a:xfrm>
          <a:prstGeom prst="roundRect">
            <a:avLst>
              <a:gd name="adj" fmla="val 4649"/>
            </a:avLst>
          </a:prstGeom>
          <a:solidFill>
            <a:srgbClr val="BD9EE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#9Slide07 IcielKoni" pitchFamily="2" charset="0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35405" y="4200262"/>
            <a:ext cx="10423668" cy="1853297"/>
          </a:xfrm>
          <a:prstGeom prst="roundRect">
            <a:avLst>
              <a:gd name="adj" fmla="val 7299"/>
            </a:avLst>
          </a:prstGeom>
          <a:solidFill>
            <a:srgbClr val="F994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kumimoji="0" lang="en-US" sz="3200" b="0" i="0" u="none" strike="noStrike" kern="1200" cap="none" spc="0" normalizeH="0" baseline="0" noProof="0" dirty="0" err="1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200" b="0" i="0" u="none" strike="noStrike" kern="1200" cap="none" spc="0" normalizeH="0" noProof="0" dirty="0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kumimoji="0" lang="en-US" sz="3200" b="0" i="0" u="none" strike="noStrike" kern="1200" cap="none" spc="0" normalizeH="0" noProof="0" dirty="0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kumimoji="0" lang="en-US" sz="3200" b="0" i="0" u="none" strike="noStrike" kern="1200" cap="none" spc="0" normalizeH="0" noProof="0" dirty="0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200" b="0" i="0" u="none" strike="noStrike" kern="1200" cap="none" spc="0" normalizeH="0" noProof="0" dirty="0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kumimoji="0" lang="en-US" sz="3200" b="0" i="0" u="none" strike="noStrike" kern="1200" cap="none" spc="0" normalizeH="0" noProof="0" dirty="0" err="1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sz="3200" b="0" i="0" u="none" strike="noStrike" kern="1200" cap="none" spc="0" normalizeH="0" noProof="0" dirty="0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200" b="0" i="0" u="none" strike="noStrike" kern="1200" cap="none" spc="0" normalizeH="0" noProof="0" dirty="0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9 999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kumimoji="0" lang="en-US" sz="3200" b="0" i="0" u="none" strike="noStrike" kern="1200" cap="none" spc="0" normalizeH="0" noProof="0" dirty="0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kumimoji="0" lang="en-US" sz="3200" b="0" i="0" u="none" strike="noStrike" kern="1200" cap="none" spc="0" normalizeH="0" noProof="0" dirty="0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k </a:t>
            </a:r>
            <a:r>
              <a:rPr kumimoji="0" lang="en-US" sz="3200" b="0" i="0" u="none" strike="noStrike" kern="1200" cap="none" spc="0" normalizeH="0" noProof="0" dirty="0" err="1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kumimoji="0" lang="en-US" sz="3200" b="0" i="0" u="none" strike="noStrike" kern="1200" cap="none" spc="0" normalizeH="0" noProof="0" dirty="0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kumimoji="0" lang="en-US" sz="3200" b="0" i="0" u="none" strike="noStrike" kern="1200" cap="none" spc="0" normalizeH="0" noProof="0" dirty="0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kumimoji="0" lang="en-US" sz="3200" b="0" i="0" u="none" strike="noStrike" kern="1200" cap="none" spc="0" normalizeH="0" noProof="0" dirty="0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200" b="0" i="0" u="none" strike="noStrike" kern="1200" cap="none" spc="0" normalizeH="0" noProof="0" dirty="0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kumimoji="0" lang="en-US" sz="3200" b="0" i="0" u="none" strike="noStrike" kern="1200" cap="none" spc="0" normalizeH="0" noProof="0" dirty="0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kumimoji="0" lang="en-US" sz="3200" b="0" i="0" u="none" strike="noStrike" kern="1200" cap="none" spc="0" normalizeH="0" noProof="0" dirty="0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9 999 </a:t>
            </a:r>
            <a:r>
              <a:rPr lang="en-US" sz="32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9 999 + 50 = 10 049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019112" y="3138951"/>
            <a:ext cx="9829276" cy="609229"/>
          </a:xfrm>
          <a:prstGeom prst="round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0" i="0" u="none" strike="noStrike" kern="1200" cap="none" spc="0" normalizeH="0" baseline="0" noProof="0" dirty="0"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kumimoji="0" lang="en-US" sz="3200" b="0" i="0" u="none" strike="noStrike" kern="1200" cap="none" spc="0" normalizeH="0" baseline="0" noProof="0" dirty="0" err="1"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3200" b="0" i="0" u="none" strike="noStrike" kern="1200" cap="none" spc="0" normalizeH="0" noProof="0" dirty="0"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k = 1 000, ta </a:t>
            </a:r>
            <a:r>
              <a:rPr kumimoji="0" lang="en-US" sz="3200" b="0" i="0" u="none" strike="noStrike" kern="1200" cap="none" spc="0" normalizeH="0" noProof="0" dirty="0" err="1"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200" b="0" i="0" u="none" strike="noStrike" kern="1200" cap="none" spc="0" normalizeH="0" noProof="0" dirty="0"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: 1 000 – 10 </a:t>
            </a:r>
            <a:r>
              <a:rPr lang="en-US" sz="32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kumimoji="0" lang="en-US" sz="3200" b="0" i="0" u="none" strike="noStrike" kern="1200" cap="none" spc="0" normalizeH="0" noProof="0" dirty="0"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5 =  1 000 – 50</a:t>
            </a:r>
          </a:p>
          <a:p>
            <a:pPr lvl="0"/>
            <a:r>
              <a:rPr lang="en-US" sz="3200" baseline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			  =  950</a:t>
            </a:r>
            <a:endParaRPr kumimoji="0" lang="en-US" sz="3200" b="0" i="0" u="none" strike="noStrike" kern="1200" cap="none" spc="0" normalizeH="0" baseline="0" noProof="0" dirty="0"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681" y="4290316"/>
            <a:ext cx="4694327" cy="21520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7241" y="599977"/>
            <a:ext cx="112190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3200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 – 10 </a:t>
            </a:r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  <a:r>
              <a:rPr lang="en-US" sz="3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3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 = 1000 </a:t>
            </a:r>
            <a:r>
              <a:rPr lang="en-US" sz="3200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3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 </a:t>
            </a:r>
            <a:r>
              <a:rPr lang="en-US" sz="3200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200" b="1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9171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9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BF6C14A-94CC-6C4B-86FF-CFB35534C2C8}"/>
              </a:ext>
            </a:extLst>
          </p:cNvPr>
          <p:cNvSpPr/>
          <p:nvPr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C7D959CB-0E0D-3C4C-AF6B-7ACF45CD36F7}"/>
              </a:ext>
            </a:extLst>
          </p:cNvPr>
          <p:cNvSpPr/>
          <p:nvPr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8" name="image 102">
            <a:extLst>
              <a:ext uri="{FF2B5EF4-FFF2-40B4-BE49-F238E27FC236}">
                <a16:creationId xmlns:a16="http://schemas.microsoft.com/office/drawing/2014/main" id="{BA78E1AB-68F9-9149-BDD9-36CABE1E35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77121" y="-349025"/>
            <a:ext cx="933436" cy="698048"/>
          </a:xfrm>
          <a:prstGeom prst="rect">
            <a:avLst/>
          </a:prstGeom>
        </p:spPr>
      </p:pic>
      <p:sp>
        <p:nvSpPr>
          <p:cNvPr id="19" name="任意形状 18">
            <a:extLst>
              <a:ext uri="{FF2B5EF4-FFF2-40B4-BE49-F238E27FC236}">
                <a16:creationId xmlns:a16="http://schemas.microsoft.com/office/drawing/2014/main" id="{BC3DE53B-F6CD-5146-8E6B-F573A7E56819}"/>
              </a:ext>
            </a:extLst>
          </p:cNvPr>
          <p:cNvSpPr/>
          <p:nvPr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9288950C-A6E5-2746-A877-9D64C3434EBC}"/>
              </a:ext>
            </a:extLst>
          </p:cNvPr>
          <p:cNvSpPr/>
          <p:nvPr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ED7BF157-53C4-A547-A7D5-B1B2AB68E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4868ECE4-90B7-C343-A11E-995D402DDA4E}"/>
              </a:ext>
            </a:extLst>
          </p:cNvPr>
          <p:cNvSpPr/>
          <p:nvPr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0056" y="1655409"/>
            <a:ext cx="1051081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>
                <a:latin typeface="Cambria" panose="02040503050406030204" pitchFamily="18" charset="0"/>
                <a:ea typeface="Cambria" panose="02040503050406030204" pitchFamily="18" charset="0"/>
              </a:rPr>
              <a:t>- Thực hiện được phép cộng, trừ, nhân, chia trong phạm vi 100 000.</a:t>
            </a:r>
          </a:p>
          <a:p>
            <a:pPr algn="just"/>
            <a:r>
              <a:rPr lang="vi-VN" sz="3200" b="1">
                <a:latin typeface="Cambria" panose="02040503050406030204" pitchFamily="18" charset="0"/>
                <a:ea typeface="Cambria" panose="02040503050406030204" pitchFamily="18" charset="0"/>
              </a:rPr>
              <a:t>- Tính được biểu thức chứa hai, ba chữ.</a:t>
            </a:r>
          </a:p>
          <a:p>
            <a:pPr algn="just"/>
            <a:r>
              <a:rPr lang="vi-VN" sz="3200" b="1">
                <a:latin typeface="Cambria" panose="02040503050406030204" pitchFamily="18" charset="0"/>
                <a:ea typeface="Cambria" panose="02040503050406030204" pitchFamily="18" charset="0"/>
              </a:rPr>
              <a:t>- Giải được bài toán thực tế liên qu</a:t>
            </a:r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vi-VN" sz="3200" b="1">
                <a:latin typeface="Cambria" panose="02040503050406030204" pitchFamily="18" charset="0"/>
                <a:ea typeface="Cambria" panose="02040503050406030204" pitchFamily="18" charset="0"/>
              </a:rPr>
              <a:t>n đến phép cộng, trừ, nhân.</a:t>
            </a:r>
          </a:p>
          <a:p>
            <a:pPr algn="just"/>
            <a:r>
              <a:rPr lang="vi-VN" sz="3200" b="1">
                <a:latin typeface="Cambria" panose="02040503050406030204" pitchFamily="18" charset="0"/>
                <a:ea typeface="Cambria" panose="02040503050406030204" pitchFamily="18" charset="0"/>
              </a:rPr>
              <a:t>- Tính được giá trị biểu thức liên quan đến phép cộng, trừ, nhân, chia có và không có dấu ngoặc.</a:t>
            </a:r>
          </a:p>
          <a:p>
            <a:pPr algn="just"/>
            <a:r>
              <a:rPr lang="vi-VN" sz="3200" b="1">
                <a:latin typeface="Cambria" panose="02040503050406030204" pitchFamily="18" charset="0"/>
                <a:ea typeface="Cambria" panose="02040503050406030204" pitchFamily="18" charset="0"/>
              </a:rPr>
              <a:t>- Xác định được số chẵn, số lẻ.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45323" y="-10466"/>
            <a:ext cx="4101353" cy="1652428"/>
            <a:chOff x="4045323" y="-10466"/>
            <a:chExt cx="4101353" cy="16524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9027" y="-10466"/>
              <a:ext cx="3453946" cy="1545604"/>
            </a:xfrm>
            <a:prstGeom prst="rect">
              <a:avLst/>
            </a:prstGeom>
          </p:spPr>
        </p:pic>
        <p:sp>
          <p:nvSpPr>
            <p:cNvPr id="2" name="Rounded Rectangle 1"/>
            <p:cNvSpPr/>
            <p:nvPr/>
          </p:nvSpPr>
          <p:spPr>
            <a:xfrm>
              <a:off x="4045323" y="1008529"/>
              <a:ext cx="4101353" cy="63343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YÊU CẦU CẦN ĐẠT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4433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形状 34">
            <a:extLst>
              <a:ext uri="{FF2B5EF4-FFF2-40B4-BE49-F238E27FC236}">
                <a16:creationId xmlns:a16="http://schemas.microsoft.com/office/drawing/2014/main" id="{244B0D7B-0FE7-264A-89B2-0DD04F8FBAC6}"/>
              </a:ext>
            </a:extLst>
          </p:cNvPr>
          <p:cNvSpPr/>
          <p:nvPr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1255709" y="972924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AE8E70C-7995-124F-BD53-EED92708F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9092A41E-0811-544D-A10C-E8388C74A161}"/>
              </a:ext>
            </a:extLst>
          </p:cNvPr>
          <p:cNvSpPr/>
          <p:nvPr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9EC910AB-C4C7-7E4D-A236-EABDE9CE1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31" name="image 102">
            <a:extLst>
              <a:ext uri="{FF2B5EF4-FFF2-40B4-BE49-F238E27FC236}">
                <a16:creationId xmlns:a16="http://schemas.microsoft.com/office/drawing/2014/main" id="{E996C341-1238-B345-AC8D-A96E7680A24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CD841DE2-9171-3442-BAE4-76C1424A4461}"/>
              </a:ext>
            </a:extLst>
          </p:cNvPr>
          <p:cNvSpPr/>
          <p:nvPr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87567239-FEA4-A342-A3B8-84E700FED830}"/>
              </a:ext>
            </a:extLst>
          </p:cNvPr>
          <p:cNvSpPr/>
          <p:nvPr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33213F8-3A55-694F-B671-D7EDE13586B1}"/>
              </a:ext>
            </a:extLst>
          </p:cNvPr>
          <p:cNvGrpSpPr/>
          <p:nvPr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39" name="圆角矩形 38">
              <a:extLst>
                <a:ext uri="{FF2B5EF4-FFF2-40B4-BE49-F238E27FC236}">
                  <a16:creationId xmlns:a16="http://schemas.microsoft.com/office/drawing/2014/main" id="{B1A4F77A-A637-C04F-B844-1DDABD33E55F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40" name="圆角矩形 39">
              <a:extLst>
                <a:ext uri="{FF2B5EF4-FFF2-40B4-BE49-F238E27FC236}">
                  <a16:creationId xmlns:a16="http://schemas.microsoft.com/office/drawing/2014/main" id="{B5406BB8-28DD-444E-B328-65ED44349015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sp>
        <p:nvSpPr>
          <p:cNvPr id="41" name="圆角矩形 40">
            <a:extLst>
              <a:ext uri="{FF2B5EF4-FFF2-40B4-BE49-F238E27FC236}">
                <a16:creationId xmlns:a16="http://schemas.microsoft.com/office/drawing/2014/main" id="{74F52066-FE56-284B-8E04-B1BC501F257A}"/>
              </a:ext>
            </a:extLst>
          </p:cNvPr>
          <p:cNvSpPr/>
          <p:nvPr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2" name="圆角矩形 41">
            <a:extLst>
              <a:ext uri="{FF2B5EF4-FFF2-40B4-BE49-F238E27FC236}">
                <a16:creationId xmlns:a16="http://schemas.microsoft.com/office/drawing/2014/main" id="{A8DAA526-0255-D944-8749-ACD3AD5467FA}"/>
              </a:ext>
            </a:extLst>
          </p:cNvPr>
          <p:cNvSpPr/>
          <p:nvPr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3" name="圆角矩形 42">
            <a:extLst>
              <a:ext uri="{FF2B5EF4-FFF2-40B4-BE49-F238E27FC236}">
                <a16:creationId xmlns:a16="http://schemas.microsoft.com/office/drawing/2014/main" id="{7B2660D6-BFD4-FC48-AB72-407E1DA87EC6}"/>
              </a:ext>
            </a:extLst>
          </p:cNvPr>
          <p:cNvSpPr/>
          <p:nvPr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43BF8D45-6765-854F-A41F-1FDCFE5E91B9}"/>
              </a:ext>
            </a:extLst>
          </p:cNvPr>
          <p:cNvSpPr/>
          <p:nvPr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FDA4700-4234-EC4C-8E13-3F1E9521582B}"/>
              </a:ext>
            </a:extLst>
          </p:cNvPr>
          <p:cNvSpPr/>
          <p:nvPr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2" name="文本框 19">
            <a:extLst>
              <a:ext uri="{FF2B5EF4-FFF2-40B4-BE49-F238E27FC236}">
                <a16:creationId xmlns:a16="http://schemas.microsoft.com/office/drawing/2014/main" id="{20B5F700-1D9A-B242-A637-49FDCD54485B}"/>
              </a:ext>
            </a:extLst>
          </p:cNvPr>
          <p:cNvSpPr txBox="1"/>
          <p:nvPr/>
        </p:nvSpPr>
        <p:spPr>
          <a:xfrm>
            <a:off x="3476784" y="1510938"/>
            <a:ext cx="532389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8800" b="0" i="0" u="none" strike="noStrike" kern="1200" cap="none" spc="0" normalizeH="0" baseline="0" noProof="0">
                <a:ln w="28575">
                  <a:solidFill>
                    <a:sysClr val="windowText" lastClr="000000"/>
                  </a:solidFill>
                </a:ln>
                <a:solidFill>
                  <a:srgbClr val="FCA1B7"/>
                </a:solidFill>
                <a:effectLst/>
                <a:uLnTx/>
                <a:uFillTx/>
                <a:latin typeface="#9Slide07 IcielKoni" pitchFamily="2" charset="0"/>
                <a:ea typeface="zihun7hao-wennuantongzhiti" pitchFamily="2" charset="-122"/>
                <a:cs typeface="+mn-cs"/>
              </a:rPr>
              <a:t>TẠM</a:t>
            </a:r>
            <a:r>
              <a:rPr kumimoji="1" lang="en-US" altLang="zh-CN" sz="8800" b="0" i="0" u="none" strike="noStrike" kern="1200" cap="none" spc="0" normalizeH="0" noProof="0">
                <a:ln w="28575">
                  <a:solidFill>
                    <a:sysClr val="windowText" lastClr="000000"/>
                  </a:solidFill>
                </a:ln>
                <a:solidFill>
                  <a:srgbClr val="FCA1B7"/>
                </a:solidFill>
                <a:effectLst/>
                <a:uLnTx/>
                <a:uFillTx/>
                <a:latin typeface="#9Slide07 IcielKoni" pitchFamily="2" charset="0"/>
                <a:ea typeface="zihun7hao-wennuantongzhiti" pitchFamily="2" charset="-122"/>
                <a:cs typeface="+mn-cs"/>
              </a:rPr>
              <a:t> BIỆT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8800" b="0" i="0" u="none" strike="noStrike" kern="1200" cap="none" spc="0" normalizeH="0" noProof="0">
                <a:ln w="28575">
                  <a:solidFill>
                    <a:sysClr val="windowText" lastClr="000000"/>
                  </a:solidFill>
                </a:ln>
                <a:solidFill>
                  <a:srgbClr val="FCA1B7"/>
                </a:solidFill>
                <a:effectLst/>
                <a:uLnTx/>
                <a:uFillTx/>
                <a:latin typeface="#9Slide07 IcielKoni" pitchFamily="2" charset="0"/>
                <a:ea typeface="zihun7hao-wennuantongzhiti" pitchFamily="2" charset="-122"/>
                <a:cs typeface="+mn-cs"/>
              </a:rPr>
              <a:t>CÁC CON</a:t>
            </a:r>
            <a:endParaRPr kumimoji="1" lang="zh-CN" altLang="en-US" sz="8800" b="0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srgbClr val="FCA1B7"/>
              </a:solidFill>
              <a:effectLst/>
              <a:uLnTx/>
              <a:uFillTx/>
              <a:latin typeface="#9Slide07 IcielKoni" pitchFamily="2" charset="0"/>
              <a:ea typeface="zihun7hao-wennuantongzhiti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337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5FBC96B-2977-664A-86D1-E246791466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65"/>
          <a:stretch/>
        </p:blipFill>
        <p:spPr>
          <a:xfrm>
            <a:off x="0" y="962627"/>
            <a:ext cx="5251036" cy="519430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977FEC2C-C20F-E640-ACB4-2344054A232D}"/>
              </a:ext>
            </a:extLst>
          </p:cNvPr>
          <p:cNvGrpSpPr/>
          <p:nvPr/>
        </p:nvGrpSpPr>
        <p:grpSpPr>
          <a:xfrm>
            <a:off x="525055" y="5216309"/>
            <a:ext cx="1014412" cy="414337"/>
            <a:chOff x="2843213" y="5216309"/>
            <a:chExt cx="1014412" cy="414337"/>
          </a:xfrm>
        </p:grpSpPr>
        <p:sp>
          <p:nvSpPr>
            <p:cNvPr id="15" name="圆角矩形 14">
              <a:extLst>
                <a:ext uri="{FF2B5EF4-FFF2-40B4-BE49-F238E27FC236}">
                  <a16:creationId xmlns:a16="http://schemas.microsoft.com/office/drawing/2014/main" id="{A4DEE64C-5895-D04A-9579-0027BD39451E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6" name="圆角矩形 15">
              <a:extLst>
                <a:ext uri="{FF2B5EF4-FFF2-40B4-BE49-F238E27FC236}">
                  <a16:creationId xmlns:a16="http://schemas.microsoft.com/office/drawing/2014/main" id="{9D06714F-502E-2941-9A31-6C2E0D1801C7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B51BF521-0065-5842-9BB9-239FDDF44DE0}"/>
              </a:ext>
            </a:extLst>
          </p:cNvPr>
          <p:cNvSpPr/>
          <p:nvPr/>
        </p:nvSpPr>
        <p:spPr>
          <a:xfrm>
            <a:off x="1746212" y="5437766"/>
            <a:ext cx="528638" cy="180000"/>
          </a:xfrm>
          <a:prstGeom prst="roundRect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8" name="image 102">
            <a:extLst>
              <a:ext uri="{FF2B5EF4-FFF2-40B4-BE49-F238E27FC236}">
                <a16:creationId xmlns:a16="http://schemas.microsoft.com/office/drawing/2014/main" id="{D9BD2F3C-9B1B-5C4D-9BFF-FACEE028AA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5510336" y="1592403"/>
            <a:ext cx="933436" cy="698048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59BAC26F-8E0D-5A45-B6F3-140A01D894A2}"/>
              </a:ext>
            </a:extLst>
          </p:cNvPr>
          <p:cNvSpPr txBox="1"/>
          <p:nvPr/>
        </p:nvSpPr>
        <p:spPr>
          <a:xfrm>
            <a:off x="1028208" y="2016543"/>
            <a:ext cx="258756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600" b="0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E799"/>
                </a:solidFill>
                <a:effectLst/>
                <a:uLnTx/>
                <a:uFillTx/>
                <a:latin typeface="#9Slide07 IcielKoni" pitchFamily="2" charset="0"/>
                <a:ea typeface="zihun7hao-wennuantongzhiti" pitchFamily="2" charset="-122"/>
                <a:cs typeface="+mn-cs"/>
              </a:rPr>
              <a:t>01</a:t>
            </a:r>
            <a:endParaRPr kumimoji="1" lang="zh-CN" altLang="en-US" sz="16600" b="0" i="0" u="none" strike="noStrike" kern="1200" cap="none" spc="0" normalizeH="0" baseline="0" noProof="0" dirty="0">
              <a:ln w="19050">
                <a:solidFill>
                  <a:sysClr val="windowText" lastClr="000000"/>
                </a:solidFill>
              </a:ln>
              <a:solidFill>
                <a:srgbClr val="FFE799"/>
              </a:solidFill>
              <a:effectLst/>
              <a:uLnTx/>
              <a:uFillTx/>
              <a:latin typeface="#9Slide07 IcielKoni" pitchFamily="2" charset="0"/>
              <a:ea typeface="zihun7hao-wennuantongzhiti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0B5F700-1D9A-B242-A637-49FDCD54485B}"/>
              </a:ext>
            </a:extLst>
          </p:cNvPr>
          <p:cNvSpPr txBox="1"/>
          <p:nvPr/>
        </p:nvSpPr>
        <p:spPr>
          <a:xfrm>
            <a:off x="5427999" y="2689089"/>
            <a:ext cx="64283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8800" b="0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srgbClr val="FCA1B7"/>
                </a:solidFill>
                <a:effectLst/>
                <a:uLnTx/>
                <a:uFillTx/>
                <a:latin typeface="#9Slide07 IcielKoni" pitchFamily="2" charset="0"/>
                <a:ea typeface="zihun7hao-wennuantongzhiti" pitchFamily="2" charset="-122"/>
                <a:cs typeface="+mn-cs"/>
              </a:rPr>
              <a:t>KHỞI ĐỘNG</a:t>
            </a:r>
            <a:endParaRPr kumimoji="1" lang="zh-CN" altLang="en-US" sz="8800" b="0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srgbClr val="FCA1B7"/>
              </a:solidFill>
              <a:effectLst/>
              <a:uLnTx/>
              <a:uFillTx/>
              <a:latin typeface="#9Slide07 IcielKoni" pitchFamily="2" charset="0"/>
              <a:ea typeface="zihun7hao-wennuantongzhiti" pitchFamily="2" charset="-122"/>
              <a:cs typeface="+mn-cs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0902444-F8EA-3B43-AD06-C3A1A41E8B9F}"/>
              </a:ext>
            </a:extLst>
          </p:cNvPr>
          <p:cNvSpPr/>
          <p:nvPr/>
        </p:nvSpPr>
        <p:spPr>
          <a:xfrm>
            <a:off x="11856362" y="2316723"/>
            <a:ext cx="443433" cy="2486108"/>
          </a:xfrm>
          <a:prstGeom prst="rect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08D34C46-354D-D142-8C7F-8AB8DC9B0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4605993" y="4815074"/>
            <a:ext cx="602779" cy="1767959"/>
          </a:xfrm>
          <a:prstGeom prst="rect">
            <a:avLst/>
          </a:prstGeom>
        </p:spPr>
      </p:pic>
      <p:sp>
        <p:nvSpPr>
          <p:cNvPr id="24" name="椭圆 23">
            <a:extLst>
              <a:ext uri="{FF2B5EF4-FFF2-40B4-BE49-F238E27FC236}">
                <a16:creationId xmlns:a16="http://schemas.microsoft.com/office/drawing/2014/main" id="{23485263-5793-914D-B9A4-4D9F31651E99}"/>
              </a:ext>
            </a:extLst>
          </p:cNvPr>
          <p:cNvSpPr/>
          <p:nvPr/>
        </p:nvSpPr>
        <p:spPr>
          <a:xfrm>
            <a:off x="10614867" y="1073459"/>
            <a:ext cx="572351" cy="572351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32ACA08A-36FD-D54F-8725-56CB6121FD3A}"/>
              </a:ext>
            </a:extLst>
          </p:cNvPr>
          <p:cNvSpPr/>
          <p:nvPr/>
        </p:nvSpPr>
        <p:spPr>
          <a:xfrm>
            <a:off x="5289713" y="566769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5E07AAA2-24ED-6D4A-9F07-BBDE17B2F526}"/>
              </a:ext>
            </a:extLst>
          </p:cNvPr>
          <p:cNvSpPr/>
          <p:nvPr/>
        </p:nvSpPr>
        <p:spPr>
          <a:xfrm>
            <a:off x="9663676" y="5328469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6167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5FBC96B-2977-664A-86D1-E246791466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65"/>
          <a:stretch/>
        </p:blipFill>
        <p:spPr>
          <a:xfrm>
            <a:off x="0" y="962627"/>
            <a:ext cx="5251036" cy="519430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977FEC2C-C20F-E640-ACB4-2344054A232D}"/>
              </a:ext>
            </a:extLst>
          </p:cNvPr>
          <p:cNvGrpSpPr/>
          <p:nvPr/>
        </p:nvGrpSpPr>
        <p:grpSpPr>
          <a:xfrm>
            <a:off x="525055" y="5216309"/>
            <a:ext cx="1014412" cy="414337"/>
            <a:chOff x="2843213" y="5216309"/>
            <a:chExt cx="1014412" cy="414337"/>
          </a:xfrm>
        </p:grpSpPr>
        <p:sp>
          <p:nvSpPr>
            <p:cNvPr id="15" name="圆角矩形 14">
              <a:extLst>
                <a:ext uri="{FF2B5EF4-FFF2-40B4-BE49-F238E27FC236}">
                  <a16:creationId xmlns:a16="http://schemas.microsoft.com/office/drawing/2014/main" id="{A4DEE64C-5895-D04A-9579-0027BD39451E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6" name="圆角矩形 15">
              <a:extLst>
                <a:ext uri="{FF2B5EF4-FFF2-40B4-BE49-F238E27FC236}">
                  <a16:creationId xmlns:a16="http://schemas.microsoft.com/office/drawing/2014/main" id="{9D06714F-502E-2941-9A31-6C2E0D1801C7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B51BF521-0065-5842-9BB9-239FDDF44DE0}"/>
              </a:ext>
            </a:extLst>
          </p:cNvPr>
          <p:cNvSpPr/>
          <p:nvPr/>
        </p:nvSpPr>
        <p:spPr>
          <a:xfrm>
            <a:off x="1746212" y="5437766"/>
            <a:ext cx="528638" cy="180000"/>
          </a:xfrm>
          <a:prstGeom prst="roundRect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8" name="image 102">
            <a:extLst>
              <a:ext uri="{FF2B5EF4-FFF2-40B4-BE49-F238E27FC236}">
                <a16:creationId xmlns:a16="http://schemas.microsoft.com/office/drawing/2014/main" id="{D9BD2F3C-9B1B-5C4D-9BFF-FACEE028AA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5510336" y="1592403"/>
            <a:ext cx="933436" cy="698048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59BAC26F-8E0D-5A45-B6F3-140A01D894A2}"/>
              </a:ext>
            </a:extLst>
          </p:cNvPr>
          <p:cNvSpPr txBox="1"/>
          <p:nvPr/>
        </p:nvSpPr>
        <p:spPr>
          <a:xfrm>
            <a:off x="861496" y="2016543"/>
            <a:ext cx="275428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600" b="0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E799"/>
                </a:solidFill>
                <a:effectLst/>
                <a:uLnTx/>
                <a:uFillTx/>
                <a:latin typeface="#9Slide07 IcielKoni" pitchFamily="2" charset="0"/>
                <a:ea typeface="zihun7hao-wennuantongzhiti" pitchFamily="2" charset="-122"/>
                <a:cs typeface="+mn-cs"/>
              </a:rPr>
              <a:t>02</a:t>
            </a:r>
            <a:endParaRPr kumimoji="1" lang="zh-CN" altLang="en-US" sz="16600" b="0" i="0" u="none" strike="noStrike" kern="1200" cap="none" spc="0" normalizeH="0" baseline="0" noProof="0" dirty="0">
              <a:ln w="19050">
                <a:solidFill>
                  <a:sysClr val="windowText" lastClr="000000"/>
                </a:solidFill>
              </a:ln>
              <a:solidFill>
                <a:srgbClr val="FFE799"/>
              </a:solidFill>
              <a:effectLst/>
              <a:uLnTx/>
              <a:uFillTx/>
              <a:latin typeface="#9Slide07 IcielKoni" pitchFamily="2" charset="0"/>
              <a:ea typeface="zihun7hao-wennuantongzhiti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0B5F700-1D9A-B242-A637-49FDCD54485B}"/>
              </a:ext>
            </a:extLst>
          </p:cNvPr>
          <p:cNvSpPr txBox="1"/>
          <p:nvPr/>
        </p:nvSpPr>
        <p:spPr>
          <a:xfrm>
            <a:off x="5427999" y="2689089"/>
            <a:ext cx="61205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8800" b="0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srgbClr val="FCA1B7"/>
                </a:solidFill>
                <a:effectLst/>
                <a:uLnTx/>
                <a:uFillTx/>
                <a:latin typeface="#9Slide07 IcielKoni" pitchFamily="2" charset="0"/>
                <a:ea typeface="zihun7hao-wennuantongzhiti" pitchFamily="2" charset="-122"/>
                <a:cs typeface="+mn-cs"/>
              </a:rPr>
              <a:t>LUYỆN TẬP</a:t>
            </a:r>
            <a:endParaRPr kumimoji="1" lang="zh-CN" altLang="en-US" sz="8800" b="0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srgbClr val="FCA1B7"/>
              </a:solidFill>
              <a:effectLst/>
              <a:uLnTx/>
              <a:uFillTx/>
              <a:latin typeface="#9Slide07 IcielKoni" pitchFamily="2" charset="0"/>
              <a:ea typeface="zihun7hao-wennuantongzhiti" pitchFamily="2" charset="-122"/>
              <a:cs typeface="+mn-cs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0902444-F8EA-3B43-AD06-C3A1A41E8B9F}"/>
              </a:ext>
            </a:extLst>
          </p:cNvPr>
          <p:cNvSpPr/>
          <p:nvPr/>
        </p:nvSpPr>
        <p:spPr>
          <a:xfrm>
            <a:off x="11856362" y="2316723"/>
            <a:ext cx="443433" cy="2486108"/>
          </a:xfrm>
          <a:prstGeom prst="rect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08D34C46-354D-D142-8C7F-8AB8DC9B0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4605993" y="4815074"/>
            <a:ext cx="602779" cy="1767959"/>
          </a:xfrm>
          <a:prstGeom prst="rect">
            <a:avLst/>
          </a:prstGeom>
        </p:spPr>
      </p:pic>
      <p:sp>
        <p:nvSpPr>
          <p:cNvPr id="24" name="椭圆 23">
            <a:extLst>
              <a:ext uri="{FF2B5EF4-FFF2-40B4-BE49-F238E27FC236}">
                <a16:creationId xmlns:a16="http://schemas.microsoft.com/office/drawing/2014/main" id="{23485263-5793-914D-B9A4-4D9F31651E99}"/>
              </a:ext>
            </a:extLst>
          </p:cNvPr>
          <p:cNvSpPr/>
          <p:nvPr/>
        </p:nvSpPr>
        <p:spPr>
          <a:xfrm>
            <a:off x="10614867" y="1073459"/>
            <a:ext cx="572351" cy="572351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32ACA08A-36FD-D54F-8725-56CB6121FD3A}"/>
              </a:ext>
            </a:extLst>
          </p:cNvPr>
          <p:cNvSpPr/>
          <p:nvPr/>
        </p:nvSpPr>
        <p:spPr>
          <a:xfrm>
            <a:off x="5289713" y="566769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5E07AAA2-24ED-6D4A-9F07-BBDE17B2F526}"/>
              </a:ext>
            </a:extLst>
          </p:cNvPr>
          <p:cNvSpPr/>
          <p:nvPr/>
        </p:nvSpPr>
        <p:spPr>
          <a:xfrm>
            <a:off x="9663676" y="5328469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915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BF6C14A-94CC-6C4B-86FF-CFB35534C2C8}"/>
              </a:ext>
            </a:extLst>
          </p:cNvPr>
          <p:cNvSpPr/>
          <p:nvPr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C7D959CB-0E0D-3C4C-AF6B-7ACF45CD36F7}"/>
              </a:ext>
            </a:extLst>
          </p:cNvPr>
          <p:cNvSpPr/>
          <p:nvPr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8" name="image 102">
            <a:extLst>
              <a:ext uri="{FF2B5EF4-FFF2-40B4-BE49-F238E27FC236}">
                <a16:creationId xmlns:a16="http://schemas.microsoft.com/office/drawing/2014/main" id="{BA78E1AB-68F9-9149-BDD9-36CABE1E35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77121" y="-349025"/>
            <a:ext cx="933436" cy="698048"/>
          </a:xfrm>
          <a:prstGeom prst="rect">
            <a:avLst/>
          </a:prstGeom>
        </p:spPr>
      </p:pic>
      <p:sp>
        <p:nvSpPr>
          <p:cNvPr id="19" name="任意形状 18">
            <a:extLst>
              <a:ext uri="{FF2B5EF4-FFF2-40B4-BE49-F238E27FC236}">
                <a16:creationId xmlns:a16="http://schemas.microsoft.com/office/drawing/2014/main" id="{BC3DE53B-F6CD-5146-8E6B-F573A7E56819}"/>
              </a:ext>
            </a:extLst>
          </p:cNvPr>
          <p:cNvSpPr/>
          <p:nvPr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9288950C-A6E5-2746-A877-9D64C3434EBC}"/>
              </a:ext>
            </a:extLst>
          </p:cNvPr>
          <p:cNvSpPr/>
          <p:nvPr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ED7BF157-53C4-A547-A7D5-B1B2AB68E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4868ECE4-90B7-C343-A11E-995D402DDA4E}"/>
              </a:ext>
            </a:extLst>
          </p:cNvPr>
          <p:cNvSpPr/>
          <p:nvPr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0056" y="1655409"/>
            <a:ext cx="1051081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>
                <a:latin typeface="Cambria" panose="02040503050406030204" pitchFamily="18" charset="0"/>
                <a:ea typeface="Cambria" panose="02040503050406030204" pitchFamily="18" charset="0"/>
              </a:rPr>
              <a:t>- Thực hiện được phép cộng, trừ, nhân, chia trong phạm vi 100 000.</a:t>
            </a:r>
          </a:p>
          <a:p>
            <a:pPr algn="just"/>
            <a:r>
              <a:rPr lang="vi-VN" sz="3200" b="1">
                <a:latin typeface="Cambria" panose="02040503050406030204" pitchFamily="18" charset="0"/>
                <a:ea typeface="Cambria" panose="02040503050406030204" pitchFamily="18" charset="0"/>
              </a:rPr>
              <a:t>- Tính được biểu thức chứa hai, ba chữ.</a:t>
            </a:r>
          </a:p>
          <a:p>
            <a:pPr algn="just"/>
            <a:r>
              <a:rPr lang="vi-VN" sz="3200" b="1">
                <a:latin typeface="Cambria" panose="02040503050406030204" pitchFamily="18" charset="0"/>
                <a:ea typeface="Cambria" panose="02040503050406030204" pitchFamily="18" charset="0"/>
              </a:rPr>
              <a:t>- Giải được bài toán thực tế liên qu</a:t>
            </a:r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vi-VN" sz="3200" b="1">
                <a:latin typeface="Cambria" panose="02040503050406030204" pitchFamily="18" charset="0"/>
                <a:ea typeface="Cambria" panose="02040503050406030204" pitchFamily="18" charset="0"/>
              </a:rPr>
              <a:t>n đến phép cộng, trừ, nhân.</a:t>
            </a:r>
          </a:p>
          <a:p>
            <a:pPr algn="just"/>
            <a:r>
              <a:rPr lang="vi-VN" sz="3200" b="1">
                <a:latin typeface="Cambria" panose="02040503050406030204" pitchFamily="18" charset="0"/>
                <a:ea typeface="Cambria" panose="02040503050406030204" pitchFamily="18" charset="0"/>
              </a:rPr>
              <a:t>- Tính được giá trị biểu thức liên quan đến phép cộng, trừ, nhân, chia có và không có dấu ngoặc.</a:t>
            </a:r>
          </a:p>
          <a:p>
            <a:pPr algn="just"/>
            <a:r>
              <a:rPr lang="vi-VN" sz="3200" b="1">
                <a:latin typeface="Cambria" panose="02040503050406030204" pitchFamily="18" charset="0"/>
                <a:ea typeface="Cambria" panose="02040503050406030204" pitchFamily="18" charset="0"/>
              </a:rPr>
              <a:t>- Xác định được số chẵn, số lẻ.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45323" y="-10466"/>
            <a:ext cx="4101353" cy="1652428"/>
            <a:chOff x="4045323" y="-10466"/>
            <a:chExt cx="4101353" cy="16524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9027" y="-10466"/>
              <a:ext cx="3453946" cy="1545604"/>
            </a:xfrm>
            <a:prstGeom prst="rect">
              <a:avLst/>
            </a:prstGeom>
          </p:spPr>
        </p:pic>
        <p:sp>
          <p:nvSpPr>
            <p:cNvPr id="2" name="Rounded Rectangle 1"/>
            <p:cNvSpPr/>
            <p:nvPr/>
          </p:nvSpPr>
          <p:spPr>
            <a:xfrm>
              <a:off x="4045323" y="1008529"/>
              <a:ext cx="4101353" cy="63343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YÊU CẦU CẦN ĐẠT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8641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4E66163-77AA-1040-974A-9A710A6F9934}"/>
              </a:ext>
            </a:extLst>
          </p:cNvPr>
          <p:cNvSpPr/>
          <p:nvPr/>
        </p:nvSpPr>
        <p:spPr>
          <a:xfrm>
            <a:off x="292608" y="469294"/>
            <a:ext cx="1171794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926990B4-7171-2644-B9F3-D8DCE0E5D03E}"/>
              </a:ext>
            </a:extLst>
          </p:cNvPr>
          <p:cNvSpPr/>
          <p:nvPr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6" name="image 102">
            <a:extLst>
              <a:ext uri="{FF2B5EF4-FFF2-40B4-BE49-F238E27FC236}">
                <a16:creationId xmlns:a16="http://schemas.microsoft.com/office/drawing/2014/main" id="{6378D6D9-5213-684E-8EEC-EF86981BE8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77121" y="-349025"/>
            <a:ext cx="933436" cy="698048"/>
          </a:xfrm>
          <a:prstGeom prst="rect">
            <a:avLst/>
          </a:prstGeom>
        </p:spPr>
      </p:pic>
      <p:sp>
        <p:nvSpPr>
          <p:cNvPr id="7" name="任意形状 6">
            <a:extLst>
              <a:ext uri="{FF2B5EF4-FFF2-40B4-BE49-F238E27FC236}">
                <a16:creationId xmlns:a16="http://schemas.microsoft.com/office/drawing/2014/main" id="{0B7183DE-CD6F-8F4B-B705-C67C1974A2CA}"/>
              </a:ext>
            </a:extLst>
          </p:cNvPr>
          <p:cNvSpPr/>
          <p:nvPr/>
        </p:nvSpPr>
        <p:spPr>
          <a:xfrm>
            <a:off x="-403245" y="5760773"/>
            <a:ext cx="1619398" cy="1547909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7030F588-E377-9C45-A230-49F482183897}"/>
              </a:ext>
            </a:extLst>
          </p:cNvPr>
          <p:cNvSpPr/>
          <p:nvPr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11C5C5-3915-9142-A699-E446C1EC9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0BD46786-8FB9-184C-BF1C-AFAC123A2BA2}"/>
              </a:ext>
            </a:extLst>
          </p:cNvPr>
          <p:cNvSpPr/>
          <p:nvPr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7" name="文本框 19">
            <a:extLst>
              <a:ext uri="{FF2B5EF4-FFF2-40B4-BE49-F238E27FC236}">
                <a16:creationId xmlns:a16="http://schemas.microsoft.com/office/drawing/2014/main" id="{20B5F700-1D9A-B242-A637-49FDCD54485B}"/>
              </a:ext>
            </a:extLst>
          </p:cNvPr>
          <p:cNvSpPr txBox="1"/>
          <p:nvPr/>
        </p:nvSpPr>
        <p:spPr>
          <a:xfrm>
            <a:off x="499300" y="1407309"/>
            <a:ext cx="13436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b="1" i="1" u="none" strike="noStrike" kern="1200" cap="none" spc="0" normalizeH="0" baseline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1" lang="en-US" altLang="zh-CN" sz="4000" b="1" i="1" u="none" strike="noStrike" kern="1200" cap="none" spc="0" normalizeH="0" baseline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1" lang="zh-CN" altLang="en-US" sz="4000" b="1" i="1" u="none" strike="noStrike" kern="12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#9Slide07 IcielKoni" pitchFamily="2" charset="0"/>
              <a:ea typeface="zihun7hao-wennuantongzhiti" pitchFamily="2" charset="-122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79102" y="2151496"/>
            <a:ext cx="6839539" cy="3572976"/>
          </a:xfrm>
          <a:prstGeom prst="roundRect">
            <a:avLst>
              <a:gd name="adj" fmla="val 924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Koni" pitchFamily="2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9585" y="2326405"/>
            <a:ext cx="23899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10 145</a:t>
            </a:r>
          </a:p>
          <a:p>
            <a:pPr algn="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  <a:p>
            <a:pPr algn="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62 490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721572" y="2317764"/>
            <a:ext cx="23899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45 759   5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671779" y="2399054"/>
            <a:ext cx="0" cy="1033272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>
            <a:off x="6266139" y="2308179"/>
            <a:ext cx="0" cy="118872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199814" y="2818847"/>
            <a:ext cx="881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0 7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475897" y="3278834"/>
            <a:ext cx="881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734274" y="3730393"/>
            <a:ext cx="881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09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731903" y="4231476"/>
            <a:ext cx="881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255782" y="2880066"/>
            <a:ext cx="16776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9 151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3703320" y="2304287"/>
            <a:ext cx="0" cy="329184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5777" y="4717686"/>
            <a:ext cx="31357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Thử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62 490 : 6 = 10 415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744128" y="4724027"/>
            <a:ext cx="35702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Thử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9 151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+ 4 = 45 759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713353" y="2902538"/>
            <a:ext cx="36113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8 413 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</a:t>
            </a:r>
          </a:p>
          <a:p>
            <a:pPr marL="514350" indent="-514350">
              <a:buAutoNum type="alphaLcParenR"/>
            </a:pP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56 732 : 8</a:t>
            </a:r>
          </a:p>
        </p:txBody>
      </p:sp>
      <p:cxnSp>
        <p:nvCxnSpPr>
          <p:cNvPr id="63" name="Straight Connector 62"/>
          <p:cNvCxnSpPr/>
          <p:nvPr/>
        </p:nvCxnSpPr>
        <p:spPr>
          <a:xfrm rot="16200000">
            <a:off x="2373149" y="2488438"/>
            <a:ext cx="0" cy="164592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457707" y="2577611"/>
            <a:ext cx="439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endParaRPr lang="en-US" sz="36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83" y="638325"/>
            <a:ext cx="11418798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75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4" grpId="2" animBg="1"/>
      <p:bldP spid="4" grpId="0"/>
      <p:bldP spid="33" grpId="0"/>
      <p:bldP spid="56" grpId="0"/>
      <p:bldP spid="57" grpId="0"/>
      <p:bldP spid="58" grpId="0"/>
      <p:bldP spid="59" grpId="0"/>
      <p:bldP spid="60" grpId="0"/>
      <p:bldP spid="20" grpId="0"/>
      <p:bldP spid="61" grpId="0"/>
      <p:bldP spid="62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6616813" y="2569067"/>
            <a:ext cx="3185555" cy="2139539"/>
          </a:xfrm>
          <a:prstGeom prst="roundRect">
            <a:avLst>
              <a:gd name="adj" fmla="val 924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Koni" pitchFamily="2" charset="0"/>
              <a:ea typeface="+mn-ea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4E66163-77AA-1040-974A-9A710A6F9934}"/>
              </a:ext>
            </a:extLst>
          </p:cNvPr>
          <p:cNvSpPr/>
          <p:nvPr/>
        </p:nvSpPr>
        <p:spPr>
          <a:xfrm>
            <a:off x="292608" y="469294"/>
            <a:ext cx="1171794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926990B4-7171-2644-B9F3-D8DCE0E5D03E}"/>
              </a:ext>
            </a:extLst>
          </p:cNvPr>
          <p:cNvSpPr/>
          <p:nvPr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6" name="image 102">
            <a:extLst>
              <a:ext uri="{FF2B5EF4-FFF2-40B4-BE49-F238E27FC236}">
                <a16:creationId xmlns:a16="http://schemas.microsoft.com/office/drawing/2014/main" id="{6378D6D9-5213-684E-8EEC-EF86981BE8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77121" y="-349025"/>
            <a:ext cx="933436" cy="698048"/>
          </a:xfrm>
          <a:prstGeom prst="rect">
            <a:avLst/>
          </a:prstGeom>
        </p:spPr>
      </p:pic>
      <p:sp>
        <p:nvSpPr>
          <p:cNvPr id="7" name="任意形状 6">
            <a:extLst>
              <a:ext uri="{FF2B5EF4-FFF2-40B4-BE49-F238E27FC236}">
                <a16:creationId xmlns:a16="http://schemas.microsoft.com/office/drawing/2014/main" id="{0B7183DE-CD6F-8F4B-B705-C67C1974A2CA}"/>
              </a:ext>
            </a:extLst>
          </p:cNvPr>
          <p:cNvSpPr/>
          <p:nvPr/>
        </p:nvSpPr>
        <p:spPr>
          <a:xfrm>
            <a:off x="-403245" y="5760773"/>
            <a:ext cx="1619398" cy="1547909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7030F588-E377-9C45-A230-49F482183897}"/>
              </a:ext>
            </a:extLst>
          </p:cNvPr>
          <p:cNvSpPr/>
          <p:nvPr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11C5C5-3915-9142-A699-E446C1EC9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0BD46786-8FB9-184C-BF1C-AFAC123A2BA2}"/>
              </a:ext>
            </a:extLst>
          </p:cNvPr>
          <p:cNvSpPr/>
          <p:nvPr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01204" y="2625438"/>
            <a:ext cx="2580429" cy="2083168"/>
          </a:xfrm>
          <a:prstGeom prst="roundRect">
            <a:avLst>
              <a:gd name="adj" fmla="val 924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Koni" pitchFamily="2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4677" y="2810544"/>
            <a:ext cx="23899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8 413</a:t>
            </a:r>
          </a:p>
          <a:p>
            <a:pPr algn="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  <a:p>
            <a:pPr algn="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58 891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50424" y="4915703"/>
            <a:ext cx="3222136" cy="1092518"/>
          </a:xfrm>
          <a:prstGeom prst="roundRect">
            <a:avLst>
              <a:gd name="adj" fmla="val 21864"/>
            </a:avLst>
          </a:prstGeom>
          <a:solidFill>
            <a:srgbClr val="FFE6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Thử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58 891 : 7 = 8 413</a:t>
            </a:r>
          </a:p>
        </p:txBody>
      </p:sp>
      <p:cxnSp>
        <p:nvCxnSpPr>
          <p:cNvPr id="63" name="Straight Connector 62"/>
          <p:cNvCxnSpPr/>
          <p:nvPr/>
        </p:nvCxnSpPr>
        <p:spPr>
          <a:xfrm rot="16200000">
            <a:off x="3448241" y="2972577"/>
            <a:ext cx="0" cy="164592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32799" y="3061750"/>
            <a:ext cx="439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endParaRPr lang="en-US" sz="3600" dirty="0"/>
          </a:p>
        </p:txBody>
      </p:sp>
      <p:sp>
        <p:nvSpPr>
          <p:cNvPr id="28" name="Oval 27"/>
          <p:cNvSpPr/>
          <p:nvPr/>
        </p:nvSpPr>
        <p:spPr>
          <a:xfrm>
            <a:off x="1694641" y="1841696"/>
            <a:ext cx="625766" cy="580767"/>
          </a:xfrm>
          <a:prstGeom prst="ellipse">
            <a:avLst/>
          </a:prstGeom>
          <a:solidFill>
            <a:srgbClr val="F994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378868" y="1841696"/>
            <a:ext cx="2402765" cy="609229"/>
          </a:xfrm>
          <a:prstGeom prst="roundRect">
            <a:avLst/>
          </a:prstGeom>
          <a:solidFill>
            <a:srgbClr val="FFE799"/>
          </a:solidFill>
          <a:ln w="28575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8 413 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964342" y="1842526"/>
            <a:ext cx="625766" cy="580767"/>
          </a:xfrm>
          <a:prstGeom prst="ellipse">
            <a:avLst/>
          </a:prstGeom>
          <a:solidFill>
            <a:srgbClr val="F994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648569" y="1842526"/>
            <a:ext cx="2402765" cy="6092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56 732 : 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334248" y="2681988"/>
            <a:ext cx="23899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56 732   8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8284455" y="2763278"/>
            <a:ext cx="0" cy="1033272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>
            <a:off x="8878815" y="2672403"/>
            <a:ext cx="0" cy="118872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812490" y="3183071"/>
            <a:ext cx="881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0 7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426343" y="3191254"/>
            <a:ext cx="534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311440" y="3666086"/>
            <a:ext cx="881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311440" y="4123832"/>
            <a:ext cx="881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868458" y="3244290"/>
            <a:ext cx="16776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7 091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87075" y="4856025"/>
            <a:ext cx="4247117" cy="10556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Thử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7 091 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2800" b="1" dirty="0"/>
              <a:t>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8 + 4 </a:t>
            </a: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= 56 732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76" y="560565"/>
            <a:ext cx="11418798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03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4" grpId="0" animBg="1"/>
      <p:bldP spid="4" grpId="0"/>
      <p:bldP spid="20" grpId="0" animBg="1"/>
      <p:bldP spid="21" grpId="0"/>
      <p:bldP spid="28" grpId="0" animBg="1"/>
      <p:bldP spid="29" grpId="0" animBg="1"/>
      <p:bldP spid="30" grpId="0" animBg="1"/>
      <p:bldP spid="31" grpId="0" animBg="1"/>
      <p:bldP spid="32" grpId="0"/>
      <p:bldP spid="39" grpId="0"/>
      <p:bldP spid="40" grpId="0"/>
      <p:bldP spid="41" grpId="0"/>
      <p:bldP spid="42" grpId="0"/>
      <p:bldP spid="43" grpId="0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4E66163-77AA-1040-974A-9A710A6F9934}"/>
              </a:ext>
            </a:extLst>
          </p:cNvPr>
          <p:cNvSpPr/>
          <p:nvPr/>
        </p:nvSpPr>
        <p:spPr>
          <a:xfrm>
            <a:off x="289367" y="469294"/>
            <a:ext cx="11647123" cy="5803490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926990B4-7171-2644-B9F3-D8DCE0E5D03E}"/>
              </a:ext>
            </a:extLst>
          </p:cNvPr>
          <p:cNvSpPr/>
          <p:nvPr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6" name="image 102">
            <a:extLst>
              <a:ext uri="{FF2B5EF4-FFF2-40B4-BE49-F238E27FC236}">
                <a16:creationId xmlns:a16="http://schemas.microsoft.com/office/drawing/2014/main" id="{6378D6D9-5213-684E-8EEC-EF86981BE8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77121" y="-349025"/>
            <a:ext cx="933436" cy="698048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0BD46786-8FB9-184C-BF1C-AFAC123A2BA2}"/>
              </a:ext>
            </a:extLst>
          </p:cNvPr>
          <p:cNvSpPr/>
          <p:nvPr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52883" y="1534080"/>
            <a:ext cx="8472834" cy="609229"/>
          </a:xfrm>
          <a:prstGeom prst="roundRect">
            <a:avLst/>
          </a:prstGeom>
          <a:solidFill>
            <a:srgbClr val="03937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a) a + b – 135 </a:t>
            </a:r>
            <a:r>
              <a:rPr kumimoji="0" lang="en-US" sz="3200" b="0" i="0" u="none" strike="noStrike" kern="1200" cap="none" spc="0" normalizeH="0" baseline="0" noProof="0" dirty="0" err="1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3200" b="0" i="0" u="none" strike="noStrike" kern="1200" cap="none" spc="0" normalizeH="0" noProof="0" dirty="0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a = 539 </a:t>
            </a:r>
            <a:r>
              <a:rPr kumimoji="0" lang="en-US" sz="3200" b="0" i="0" u="none" strike="noStrike" kern="1200" cap="none" spc="0" normalizeH="0" noProof="0" dirty="0" err="1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3200" b="0" i="0" u="none" strike="noStrike" kern="1200" cap="none" spc="0" normalizeH="0" noProof="0" dirty="0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 = 243</a:t>
            </a:r>
            <a:endParaRPr kumimoji="0" lang="en-US" sz="3200" b="0" i="0" u="none" strike="noStrike" kern="1200" cap="none" spc="0" normalizeH="0" baseline="0" noProof="0" dirty="0"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52883" y="3694435"/>
            <a:ext cx="8472834" cy="609229"/>
          </a:xfrm>
          <a:prstGeom prst="roundRect">
            <a:avLst/>
          </a:prstGeom>
          <a:solidFill>
            <a:srgbClr val="03937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c + m x n </a:t>
            </a:r>
            <a:r>
              <a:rPr kumimoji="0" lang="en-US" sz="3200" b="0" i="0" u="none" strike="noStrike" kern="1200" cap="none" spc="0" normalizeH="0" baseline="0" noProof="0" dirty="0" err="1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3200" b="0" i="0" u="none" strike="noStrike" kern="1200" cap="none" spc="0" normalizeH="0" noProof="0" dirty="0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 = 2 370, m = 105 </a:t>
            </a:r>
            <a:r>
              <a:rPr kumimoji="0" lang="en-US" sz="3200" b="0" i="0" u="none" strike="noStrike" kern="1200" cap="none" spc="0" normalizeH="0" noProof="0" dirty="0" err="1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3200" b="0" i="0" u="none" strike="noStrike" kern="1200" cap="none" spc="0" normalizeH="0" noProof="0" dirty="0"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n = 6</a:t>
            </a:r>
            <a:endParaRPr kumimoji="0" lang="en-US" sz="3200" b="0" i="0" u="none" strike="noStrike" kern="1200" cap="none" spc="0" normalizeH="0" baseline="0" noProof="0" dirty="0"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20500" y="4722926"/>
            <a:ext cx="9391449" cy="1273717"/>
          </a:xfrm>
          <a:prstGeom prst="roundRect">
            <a:avLst/>
          </a:prstGeom>
          <a:solidFill>
            <a:srgbClr val="FFE7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tính giá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chứa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6" name="图片 24">
            <a:extLst>
              <a:ext uri="{FF2B5EF4-FFF2-40B4-BE49-F238E27FC236}">
                <a16:creationId xmlns:a16="http://schemas.microsoft.com/office/drawing/2014/main" id="{8E8187CB-F299-6645-80F9-F8395C394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887" y="3672899"/>
            <a:ext cx="1801267" cy="24320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9877" y="2222605"/>
            <a:ext cx="5153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a = 539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 = 243 ta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613788" y="2211854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+ b – 135 =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06988" y="2201103"/>
            <a:ext cx="2956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539 + 243 - 135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41862" y="2668003"/>
            <a:ext cx="2363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782 - 135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1862" y="3100032"/>
            <a:ext cx="1364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647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9102" y="4481052"/>
            <a:ext cx="6607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 = 2 370, m 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105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 = 6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50935" y="4483946"/>
            <a:ext cx="2157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+ m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 =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91401" y="4479826"/>
            <a:ext cx="2909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noProof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2 370 + 105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noProof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39460" y="4974361"/>
            <a:ext cx="2771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2 370 + 630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639460" y="5406390"/>
            <a:ext cx="1681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3 000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14" y="657009"/>
            <a:ext cx="9882473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5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2" grpId="0" animBg="1"/>
      <p:bldP spid="34" grpId="0" animBg="1"/>
      <p:bldP spid="34" grpId="1" animBg="1"/>
      <p:bldP spid="11" grpId="0"/>
      <p:bldP spid="57" grpId="0"/>
      <p:bldP spid="23" grpId="0"/>
      <p:bldP spid="25" grpId="0"/>
      <p:bldP spid="26" grpId="0"/>
      <p:bldP spid="32" grpId="0"/>
      <p:bldP spid="37" grpId="0"/>
      <p:bldP spid="38" grpId="0"/>
      <p:bldP spid="39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4E66163-77AA-1040-974A-9A710A6F9934}"/>
              </a:ext>
            </a:extLst>
          </p:cNvPr>
          <p:cNvSpPr/>
          <p:nvPr/>
        </p:nvSpPr>
        <p:spPr>
          <a:xfrm>
            <a:off x="274320" y="349022"/>
            <a:ext cx="11736237" cy="6310857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926990B4-7171-2644-B9F3-D8DCE0E5D03E}"/>
              </a:ext>
            </a:extLst>
          </p:cNvPr>
          <p:cNvSpPr/>
          <p:nvPr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6" name="image 102">
            <a:extLst>
              <a:ext uri="{FF2B5EF4-FFF2-40B4-BE49-F238E27FC236}">
                <a16:creationId xmlns:a16="http://schemas.microsoft.com/office/drawing/2014/main" id="{6378D6D9-5213-684E-8EEC-EF86981BE8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77121" y="-349025"/>
            <a:ext cx="933436" cy="698048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0BD46786-8FB9-184C-BF1C-AFAC123A2BA2}"/>
              </a:ext>
            </a:extLst>
          </p:cNvPr>
          <p:cNvSpPr/>
          <p:nvPr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6" name="文本框 19">
            <a:extLst>
              <a:ext uri="{FF2B5EF4-FFF2-40B4-BE49-F238E27FC236}">
                <a16:creationId xmlns:a16="http://schemas.microsoft.com/office/drawing/2014/main" id="{20B5F700-1D9A-B242-A637-49FDCD54485B}"/>
              </a:ext>
            </a:extLst>
          </p:cNvPr>
          <p:cNvSpPr txBox="1"/>
          <p:nvPr/>
        </p:nvSpPr>
        <p:spPr>
          <a:xfrm>
            <a:off x="2209800" y="578048"/>
            <a:ext cx="96316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1200" cap="none" spc="0" normalizeH="0" baseline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Mai </a:t>
            </a:r>
            <a:r>
              <a:rPr kumimoji="1" lang="en-US" altLang="zh-CN" sz="32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mua</a:t>
            </a:r>
            <a:r>
              <a:rPr kumimoji="1" lang="en-US" altLang="zh-CN" sz="3200" b="1" i="0" u="none" strike="noStrike" kern="1200" cap="none" spc="0" normalizeH="0" baseline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1 </a:t>
            </a:r>
            <a:r>
              <a:rPr kumimoji="1" lang="en-US" altLang="zh-CN" sz="32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bút</a:t>
            </a:r>
            <a:r>
              <a:rPr kumimoji="1" lang="en-US" altLang="zh-CN" sz="3200" b="1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mực</a:t>
            </a:r>
            <a:r>
              <a:rPr kumimoji="1" lang="en-US" altLang="zh-CN" sz="3200" b="1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1" lang="en-US" altLang="zh-CN" sz="3200" b="1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5 </a:t>
            </a:r>
            <a:r>
              <a:rPr kumimoji="1" lang="en-US" altLang="zh-CN" sz="3200" b="1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quyển</a:t>
            </a:r>
            <a:r>
              <a:rPr kumimoji="1" lang="en-US" altLang="zh-CN" sz="3200" b="1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vở</a:t>
            </a:r>
            <a:r>
              <a:rPr kumimoji="1" lang="en-US" altLang="zh-CN" sz="3200" b="1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  <a:r>
              <a:rPr kumimoji="1" lang="en-US" altLang="zh-CN" sz="3200" b="1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Mỗi</a:t>
            </a:r>
            <a:r>
              <a:rPr kumimoji="1" lang="en-US" altLang="zh-CN" sz="3200" b="1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bút</a:t>
            </a:r>
            <a:r>
              <a:rPr kumimoji="1" lang="en-US" altLang="zh-CN" sz="3200" b="1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mực</a:t>
            </a:r>
            <a:r>
              <a:rPr kumimoji="1" lang="en-US" altLang="zh-CN" sz="3200" b="1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giá</a:t>
            </a:r>
            <a:r>
              <a:rPr kumimoji="1" lang="en-US" altLang="zh-CN" sz="3200" b="1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8 500 </a:t>
            </a:r>
            <a:r>
              <a:rPr kumimoji="1" lang="en-US" altLang="zh-CN" sz="3200" b="1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đồng</a:t>
            </a:r>
            <a:r>
              <a:rPr kumimoji="1" lang="en-US" altLang="zh-CN" sz="3200" b="1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1" lang="en-US" altLang="zh-CN" sz="3200" b="1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mỗi</a:t>
            </a:r>
            <a:r>
              <a:rPr kumimoji="1" lang="en-US" altLang="zh-CN" sz="3200" b="1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quyển</a:t>
            </a:r>
            <a:r>
              <a:rPr kumimoji="1" lang="en-US" altLang="zh-CN" sz="3200" b="1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vở</a:t>
            </a:r>
            <a:r>
              <a:rPr kumimoji="1" lang="en-US" altLang="zh-CN" sz="3200" b="1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giá</a:t>
            </a:r>
            <a:r>
              <a:rPr kumimoji="1" lang="en-US" altLang="zh-CN" sz="3200" b="1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6 500 </a:t>
            </a:r>
            <a:r>
              <a:rPr kumimoji="1" lang="en-US" altLang="zh-CN" sz="3200" b="1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đồng</a:t>
            </a:r>
            <a:r>
              <a:rPr kumimoji="1" lang="en-US" altLang="zh-CN" sz="3200" b="1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Mai </a:t>
            </a:r>
            <a:r>
              <a:rPr kumimoji="1" lang="en-US" altLang="zh-CN" sz="3200" b="1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đưa</a:t>
            </a:r>
            <a:r>
              <a:rPr kumimoji="1" lang="en-US" altLang="zh-CN" sz="3200" b="1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kumimoji="1" lang="en-US" altLang="zh-CN" sz="3200" b="1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cô</a:t>
            </a:r>
            <a:r>
              <a:rPr kumimoji="1" lang="en-US" altLang="zh-CN" sz="3200" b="1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bán</a:t>
            </a:r>
            <a:r>
              <a:rPr kumimoji="1" lang="en-US" altLang="zh-CN" sz="3200" b="1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hàng</a:t>
            </a:r>
            <a:r>
              <a:rPr kumimoji="1" lang="en-US" altLang="zh-CN" sz="3200" b="1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tờ</a:t>
            </a:r>
            <a:r>
              <a:rPr kumimoji="1" lang="en-US" altLang="zh-CN" sz="3200" b="1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tiền</a:t>
            </a:r>
            <a:r>
              <a:rPr kumimoji="1" lang="en-US" altLang="zh-CN" sz="3200" b="1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50 000 </a:t>
            </a:r>
            <a:r>
              <a:rPr kumimoji="1" lang="en-US" altLang="zh-CN" sz="3200" b="1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đồng</a:t>
            </a:r>
            <a:r>
              <a:rPr kumimoji="1" lang="en-US" altLang="zh-CN" sz="3200" b="1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  <a:r>
              <a:rPr kumimoji="1" lang="en-US" altLang="zh-CN" sz="3200" b="1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Hỏi</a:t>
            </a:r>
            <a:r>
              <a:rPr kumimoji="1" lang="en-US" altLang="zh-CN" sz="3200" b="1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cô</a:t>
            </a:r>
            <a:r>
              <a:rPr kumimoji="1" lang="en-US" altLang="zh-CN" sz="3200" b="1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bán</a:t>
            </a:r>
            <a:r>
              <a:rPr kumimoji="1" lang="en-US" altLang="zh-CN" sz="3200" b="1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hàn</a:t>
            </a:r>
            <a:r>
              <a:rPr kumimoji="1" lang="en-US" altLang="zh-CN" sz="3200" b="1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phải</a:t>
            </a:r>
            <a:r>
              <a:rPr kumimoji="1" lang="en-US" altLang="zh-CN" sz="3200" b="1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kumimoji="1" lang="en-US" altLang="zh-CN" sz="3200" b="1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lại</a:t>
            </a:r>
            <a:r>
              <a:rPr kumimoji="1" lang="en-US" altLang="zh-CN" sz="3200" b="1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Mai </a:t>
            </a:r>
            <a:r>
              <a:rPr kumimoji="1" lang="en-US" altLang="zh-CN" sz="3200" b="1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bao</a:t>
            </a:r>
            <a:r>
              <a:rPr kumimoji="1" lang="en-US" altLang="zh-CN" sz="3200" b="1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nhiêu</a:t>
            </a:r>
            <a:r>
              <a:rPr kumimoji="1" lang="en-US" altLang="zh-CN" sz="3200" b="1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1" lang="en-US" altLang="zh-CN" sz="3200" b="1" i="0" u="none" strike="noStrike" kern="1200" cap="none" spc="0" normalizeH="0" noProof="0" dirty="0" err="1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tiền</a:t>
            </a:r>
            <a:r>
              <a:rPr kumimoji="1" lang="en-US" altLang="zh-CN" sz="3200" b="1" i="0" u="none" strike="noStrike" kern="12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1" lang="zh-CN" altLang="en-US" sz="3200" b="1" i="0" u="none" strike="noStrike" kern="12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zihun7hao-wennuantongzhiti" pitchFamily="2" charset="-122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56592" y="2807837"/>
            <a:ext cx="77380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tiền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5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quyển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vở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6 500 x 5 = 32 500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tiền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mua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1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bút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mực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5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quyển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vở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8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500 + 32 500 = 41 000 (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đồng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Cô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bán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hàng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Mai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tiền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50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000 – 41 000 = 9 000 (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đồng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Đáp</a:t>
            </a:r>
            <a:r>
              <a:rPr lang="en-US" sz="3200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9 000 </a:t>
            </a:r>
            <a:r>
              <a:rPr lang="en-US" sz="3200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đồng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89491" y="2807837"/>
            <a:ext cx="1938024" cy="609229"/>
          </a:xfrm>
          <a:prstGeom prst="roundRect">
            <a:avLst/>
          </a:prstGeom>
          <a:solidFill>
            <a:srgbClr val="BD9EE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#9Slide07 IcielKoni" pitchFamily="2" charset="0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#9Slide07 IcielKoni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#9Slide07 IcielKoni" pitchFamily="2" charset="0"/>
                <a:ea typeface="+mn-ea"/>
                <a:cs typeface="+mn-cs"/>
              </a:rPr>
              <a:t>giải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#9Slide07 IcielKoni" pitchFamily="2" charset="0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02" y="2296794"/>
            <a:ext cx="4901609" cy="41395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69" y="454463"/>
            <a:ext cx="1950889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439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7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4E66163-77AA-1040-974A-9A710A6F9934}"/>
              </a:ext>
            </a:extLst>
          </p:cNvPr>
          <p:cNvSpPr/>
          <p:nvPr/>
        </p:nvSpPr>
        <p:spPr>
          <a:xfrm>
            <a:off x="289367" y="469294"/>
            <a:ext cx="11647123" cy="5803490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926990B4-7171-2644-B9F3-D8DCE0E5D03E}"/>
              </a:ext>
            </a:extLst>
          </p:cNvPr>
          <p:cNvSpPr/>
          <p:nvPr/>
        </p:nvSpPr>
        <p:spPr>
          <a:xfrm>
            <a:off x="-224147" y="-171430"/>
            <a:ext cx="953352" cy="1004807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BD46786-8FB9-184C-BF1C-AFAC123A2BA2}"/>
              </a:ext>
            </a:extLst>
          </p:cNvPr>
          <p:cNvSpPr/>
          <p:nvPr/>
        </p:nvSpPr>
        <p:spPr>
          <a:xfrm>
            <a:off x="11173002" y="1041867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52883" y="1534080"/>
            <a:ext cx="6119249" cy="60922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kumimoji="0" lang="en-US" sz="4000" b="0" i="0" u="none" strike="noStrike" kern="1200" cap="none" spc="0" normalizeH="0" baseline="0" noProof="0"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 (</a:t>
            </a:r>
            <a:r>
              <a:rPr kumimoji="0" lang="en-US" sz="4000" b="0" i="0" u="none" strike="noStrike" kern="1200" cap="none" spc="0" normalizeH="0" noProof="0"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13 </a:t>
            </a:r>
            <a:r>
              <a:rPr kumimoji="0" lang="en-US" sz="4000" b="0" i="0" u="none" strike="noStrike" kern="1200" cap="none" spc="0" normalizeH="0" noProof="0" dirty="0"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640 – 5 537) x 8</a:t>
            </a:r>
            <a:endParaRPr kumimoji="0" lang="en-US" sz="4000" b="0" i="0" u="none" strike="noStrike" kern="120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52883" y="3773265"/>
            <a:ext cx="6119249" cy="60922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27 164 + 8 470 + 1 230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84051" y="2331722"/>
            <a:ext cx="3033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 8 103 x 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65471" y="3020130"/>
            <a:ext cx="2785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 64 824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84051" y="4604046"/>
            <a:ext cx="4683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35 634 + 1 230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84051" y="5312073"/>
            <a:ext cx="4188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  36 864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979" y="3230077"/>
            <a:ext cx="6498899" cy="3481118"/>
          </a:xfrm>
          <a:prstGeom prst="rect">
            <a:avLst/>
          </a:prstGeom>
        </p:spPr>
      </p:pic>
      <p:sp>
        <p:nvSpPr>
          <p:cNvPr id="31" name="椭圆 9">
            <a:extLst>
              <a:ext uri="{FF2B5EF4-FFF2-40B4-BE49-F238E27FC236}">
                <a16:creationId xmlns:a16="http://schemas.microsoft.com/office/drawing/2014/main" id="{0BD46786-8FB9-184C-BF1C-AFAC123A2BA2}"/>
              </a:ext>
            </a:extLst>
          </p:cNvPr>
          <p:cNvSpPr/>
          <p:nvPr/>
        </p:nvSpPr>
        <p:spPr>
          <a:xfrm>
            <a:off x="11399893" y="483625"/>
            <a:ext cx="709754" cy="66938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6" name="image 102">
            <a:extLst>
              <a:ext uri="{FF2B5EF4-FFF2-40B4-BE49-F238E27FC236}">
                <a16:creationId xmlns:a16="http://schemas.microsoft.com/office/drawing/2014/main" id="{6378D6D9-5213-684E-8EEC-EF86981BE8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123459" y="120270"/>
            <a:ext cx="933436" cy="698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60" y="535686"/>
            <a:ext cx="9882473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38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2" grpId="0" animBg="1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766</Words>
  <Application>Microsoft Office PowerPoint</Application>
  <PresentationFormat>Widescreen</PresentationFormat>
  <Paragraphs>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等线</vt:lpstr>
      <vt:lpstr>等线 Light</vt:lpstr>
      <vt:lpstr>#9Slide07 IcielKoni</vt:lpstr>
      <vt:lpstr>Arial</vt:lpstr>
      <vt:lpstr>Calibri</vt:lpstr>
      <vt:lpstr>Calibri Light</vt:lpstr>
      <vt:lpstr>Cambria</vt:lpstr>
      <vt:lpstr>Times New Roman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HH</cp:lastModifiedBy>
  <cp:revision>21</cp:revision>
  <dcterms:created xsi:type="dcterms:W3CDTF">2023-07-03T01:15:03Z</dcterms:created>
  <dcterms:modified xsi:type="dcterms:W3CDTF">2023-09-18T05:38:19Z</dcterms:modified>
</cp:coreProperties>
</file>