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301" r:id="rId3"/>
    <p:sldId id="304" r:id="rId4"/>
    <p:sldId id="305" r:id="rId5"/>
    <p:sldId id="310" r:id="rId6"/>
    <p:sldId id="311" r:id="rId7"/>
    <p:sldId id="317" r:id="rId8"/>
    <p:sldId id="327" r:id="rId9"/>
    <p:sldId id="318" r:id="rId10"/>
    <p:sldId id="312" r:id="rId11"/>
    <p:sldId id="319" r:id="rId12"/>
    <p:sldId id="320" r:id="rId13"/>
    <p:sldId id="321" r:id="rId14"/>
    <p:sldId id="323" r:id="rId15"/>
    <p:sldId id="314" r:id="rId16"/>
    <p:sldId id="325" r:id="rId17"/>
    <p:sldId id="328" r:id="rId18"/>
    <p:sldId id="326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30.png"/><Relationship Id="rId5" Type="http://schemas.openxmlformats.org/officeDocument/2006/relationships/image" Target="../media/image1.jpe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9" y="301033"/>
            <a:ext cx="2296967" cy="2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5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585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阿里巴巴普惠体</vt:lpstr>
      <vt:lpstr>Cambria</vt:lpstr>
      <vt:lpstr>Calibri</vt:lpstr>
      <vt:lpstr>Arial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HH</cp:lastModifiedBy>
  <cp:revision>35</cp:revision>
  <dcterms:created xsi:type="dcterms:W3CDTF">2023-06-19T12:29:22Z</dcterms:created>
  <dcterms:modified xsi:type="dcterms:W3CDTF">2023-09-18T05:38:05Z</dcterms:modified>
</cp:coreProperties>
</file>