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4"/>
  </p:notesMasterIdLst>
  <p:sldIdLst>
    <p:sldId id="257" r:id="rId3"/>
    <p:sldId id="326" r:id="rId4"/>
    <p:sldId id="327" r:id="rId5"/>
    <p:sldId id="319" r:id="rId6"/>
    <p:sldId id="330" r:id="rId7"/>
    <p:sldId id="329" r:id="rId8"/>
    <p:sldId id="334" r:id="rId9"/>
    <p:sldId id="328" r:id="rId10"/>
    <p:sldId id="336" r:id="rId11"/>
    <p:sldId id="337" r:id="rId12"/>
    <p:sldId id="3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68C51-3C47-4294-A6A0-1C1E5709D202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A9436-D9B0-41EE-8BC6-72F3E2AD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0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A9436-D9B0-41EE-8BC6-72F3E2AD04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098-FC70-4A93-99DB-79B5514E8092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68BE-1D63-413B-872B-3F021839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3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098-FC70-4A93-99DB-79B5514E8092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68BE-1D63-413B-872B-3F021839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67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098-FC70-4A93-99DB-79B5514E8092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68BE-1D63-413B-872B-3F021839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7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098-FC70-4A93-99DB-79B5514E8092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68BE-1D63-413B-872B-3F021839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8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098-FC70-4A93-99DB-79B5514E8092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68BE-1D63-413B-872B-3F021839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45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098-FC70-4A93-99DB-79B5514E8092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68BE-1D63-413B-872B-3F021839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34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098-FC70-4A93-99DB-79B5514E8092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68BE-1D63-413B-872B-3F021839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6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5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098-FC70-4A93-99DB-79B5514E8092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68BE-1D63-413B-872B-3F021839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2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098-FC70-4A93-99DB-79B5514E8092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68BE-1D63-413B-872B-3F021839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7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098-FC70-4A93-99DB-79B5514E8092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68BE-1D63-413B-872B-3F021839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0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098-FC70-4A93-99DB-79B5514E8092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68BE-1D63-413B-872B-3F021839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7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27F58872-E1A9-495E-9E1A-A007E179F8F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B098-FC70-4A93-99DB-79B5514E8092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A68BE-1D63-413B-872B-3F021839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45EEA50-0032-4CAA-8292-DC0ADD65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D6169-D250-495B-9E0A-B937BFBD5AB1}"/>
              </a:ext>
            </a:extLst>
          </p:cNvPr>
          <p:cNvSpPr/>
          <p:nvPr/>
        </p:nvSpPr>
        <p:spPr>
          <a:xfrm>
            <a:off x="457200" y="218661"/>
            <a:ext cx="11049000" cy="6450496"/>
          </a:xfrm>
          <a:prstGeom prst="roundRect">
            <a:avLst>
              <a:gd name="adj" fmla="val 11460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2569A3-5C6E-4A4A-982E-601033A568F0}"/>
              </a:ext>
            </a:extLst>
          </p:cNvPr>
          <p:cNvGrpSpPr/>
          <p:nvPr/>
        </p:nvGrpSpPr>
        <p:grpSpPr>
          <a:xfrm>
            <a:off x="2047856" y="336151"/>
            <a:ext cx="9686944" cy="584775"/>
            <a:chOff x="1714688" y="581025"/>
            <a:chExt cx="9686944" cy="58477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DB2065E-7DAF-4405-9B2C-F982D088072E}"/>
                </a:ext>
              </a:extLst>
            </p:cNvPr>
            <p:cNvSpPr/>
            <p:nvPr/>
          </p:nvSpPr>
          <p:spPr>
            <a:xfrm>
              <a:off x="1714688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92C928-7FAF-447C-A75E-6473B0CE1EF7}"/>
                </a:ext>
              </a:extLst>
            </p:cNvPr>
            <p:cNvSpPr txBox="1"/>
            <p:nvPr/>
          </p:nvSpPr>
          <p:spPr>
            <a:xfrm>
              <a:off x="2371518" y="581025"/>
              <a:ext cx="9030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Mỗi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đồ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dưới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4" name="Picture 3" descr="A picture containing dishware, gear&#10;&#10;Description automatically generated">
            <a:extLst>
              <a:ext uri="{FF2B5EF4-FFF2-40B4-BE49-F238E27FC236}">
                <a16:creationId xmlns:a16="http://schemas.microsoft.com/office/drawing/2014/main" id="{5EE2F09C-DCBF-4D95-A4E7-E53185A6F1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7838"/>
            <a:ext cx="3494058" cy="2470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179F3A-B190-4A87-A7C7-4683E73AF4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50" y="3819499"/>
            <a:ext cx="1960538" cy="205625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2628692-5C00-4BDE-8C02-55A04C385BA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246" y="3408982"/>
            <a:ext cx="2165903" cy="216898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760C1DB6-14E8-41D5-B33E-732CC6D299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23" y="87679"/>
            <a:ext cx="4363284" cy="436328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1EA7B7-EDC0-421C-B677-251B6FC1A62D}"/>
              </a:ext>
            </a:extLst>
          </p:cNvPr>
          <p:cNvSpPr/>
          <p:nvPr/>
        </p:nvSpPr>
        <p:spPr>
          <a:xfrm>
            <a:off x="911273" y="2802301"/>
            <a:ext cx="3051313" cy="7074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3D5FD7-BC32-48BC-959C-E9043F7EB84A}"/>
              </a:ext>
            </a:extLst>
          </p:cNvPr>
          <p:cNvSpPr/>
          <p:nvPr/>
        </p:nvSpPr>
        <p:spPr>
          <a:xfrm>
            <a:off x="899945" y="5855512"/>
            <a:ext cx="3051313" cy="7074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ru-bích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2271ACF-9F32-4B17-B04B-9AA8FD56775C}"/>
              </a:ext>
            </a:extLst>
          </p:cNvPr>
          <p:cNvSpPr/>
          <p:nvPr/>
        </p:nvSpPr>
        <p:spPr>
          <a:xfrm>
            <a:off x="6013002" y="3509789"/>
            <a:ext cx="2165903" cy="8430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C8747B8-0C3B-4A6F-80E9-966814467CD3}"/>
              </a:ext>
            </a:extLst>
          </p:cNvPr>
          <p:cNvSpPr/>
          <p:nvPr/>
        </p:nvSpPr>
        <p:spPr>
          <a:xfrm>
            <a:off x="8240744" y="5725500"/>
            <a:ext cx="2783971" cy="8430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71AA4CA-9407-41B0-B569-BE437DA13200}"/>
              </a:ext>
            </a:extLst>
          </p:cNvPr>
          <p:cNvSpPr/>
          <p:nvPr/>
        </p:nvSpPr>
        <p:spPr>
          <a:xfrm>
            <a:off x="911273" y="2792180"/>
            <a:ext cx="3051313" cy="7074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3BBAF9-3EDF-49DA-AD1F-7918972658D3}"/>
              </a:ext>
            </a:extLst>
          </p:cNvPr>
          <p:cNvSpPr/>
          <p:nvPr/>
        </p:nvSpPr>
        <p:spPr>
          <a:xfrm>
            <a:off x="899945" y="5843040"/>
            <a:ext cx="3314246" cy="7074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4B31E2E-FF34-4590-A93A-E25C0E26AD58}"/>
              </a:ext>
            </a:extLst>
          </p:cNvPr>
          <p:cNvSpPr/>
          <p:nvPr/>
        </p:nvSpPr>
        <p:spPr>
          <a:xfrm>
            <a:off x="4904223" y="3509789"/>
            <a:ext cx="3610188" cy="8430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D378D42-B3D4-4295-BF71-66318801AEBF}"/>
              </a:ext>
            </a:extLst>
          </p:cNvPr>
          <p:cNvSpPr/>
          <p:nvPr/>
        </p:nvSpPr>
        <p:spPr>
          <a:xfrm>
            <a:off x="8199142" y="5750104"/>
            <a:ext cx="2968109" cy="8128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45EEA50-0032-4CAA-8292-DC0ADD65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D6169-D250-495B-9E0A-B937BFBD5AB1}"/>
              </a:ext>
            </a:extLst>
          </p:cNvPr>
          <p:cNvSpPr/>
          <p:nvPr/>
        </p:nvSpPr>
        <p:spPr>
          <a:xfrm>
            <a:off x="457200" y="304799"/>
            <a:ext cx="11049000" cy="6248400"/>
          </a:xfrm>
          <a:prstGeom prst="roundRect">
            <a:avLst>
              <a:gd name="adj" fmla="val 11460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A78B51-749D-46B7-823E-64429587CBBE}"/>
              </a:ext>
            </a:extLst>
          </p:cNvPr>
          <p:cNvSpPr txBox="1"/>
          <p:nvPr/>
        </p:nvSpPr>
        <p:spPr>
          <a:xfrm>
            <a:off x="710648" y="592101"/>
            <a:ext cx="1054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760D-68EA-4219-893D-E8CB917E3D83}"/>
              </a:ext>
            </a:extLst>
          </p:cNvPr>
          <p:cNvSpPr txBox="1"/>
          <p:nvPr/>
        </p:nvSpPr>
        <p:spPr>
          <a:xfrm>
            <a:off x="685800" y="1487215"/>
            <a:ext cx="1054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49BE3-63CE-48CD-B6D1-07667A9C1754}"/>
              </a:ext>
            </a:extLst>
          </p:cNvPr>
          <p:cNvSpPr txBox="1"/>
          <p:nvPr/>
        </p:nvSpPr>
        <p:spPr>
          <a:xfrm>
            <a:off x="685800" y="2614793"/>
            <a:ext cx="1054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32353-AD51-4572-BDEB-D0EB08B0F1F1}"/>
              </a:ext>
            </a:extLst>
          </p:cNvPr>
          <p:cNvSpPr txBox="1"/>
          <p:nvPr/>
        </p:nvSpPr>
        <p:spPr>
          <a:xfrm>
            <a:off x="4045226" y="2561304"/>
            <a:ext cx="2975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B37E2-FF5B-457E-A6A9-F870EFC72BDD}"/>
              </a:ext>
            </a:extLst>
          </p:cNvPr>
          <p:cNvSpPr txBox="1"/>
          <p:nvPr/>
        </p:nvSpPr>
        <p:spPr>
          <a:xfrm>
            <a:off x="685800" y="3806683"/>
            <a:ext cx="1054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0F971-36AC-4AEA-B7F9-9D1D16EB3E9C}"/>
              </a:ext>
            </a:extLst>
          </p:cNvPr>
          <p:cNvSpPr txBox="1"/>
          <p:nvPr/>
        </p:nvSpPr>
        <p:spPr>
          <a:xfrm>
            <a:off x="4045226" y="3718037"/>
            <a:ext cx="244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1DF0D8-FD5E-49D0-B3DE-611DCD7BEAFC}"/>
              </a:ext>
            </a:extLst>
          </p:cNvPr>
          <p:cNvGrpSpPr/>
          <p:nvPr/>
        </p:nvGrpSpPr>
        <p:grpSpPr>
          <a:xfrm>
            <a:off x="6891130" y="2543726"/>
            <a:ext cx="3932583" cy="1811746"/>
            <a:chOff x="6891130" y="2543726"/>
            <a:chExt cx="3932583" cy="181174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8CEBCFC-8EFF-4FA1-9BA8-1DC219C27178}"/>
                </a:ext>
              </a:extLst>
            </p:cNvPr>
            <p:cNvCxnSpPr/>
            <p:nvPr/>
          </p:nvCxnSpPr>
          <p:spPr>
            <a:xfrm>
              <a:off x="7706139" y="2561304"/>
              <a:ext cx="2418521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5A85926-69E5-4D9F-ABDB-5DACE424EC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1130" y="2543726"/>
              <a:ext cx="815009" cy="18030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E527529-B0D1-4CB7-90EC-50A8CF454C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31287" y="2561305"/>
              <a:ext cx="692426" cy="173539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692557-B528-4089-8D1C-915B43EA24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1131" y="4296696"/>
              <a:ext cx="3932582" cy="5877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64F7E02-E5B9-4346-9E61-1FA30AF9C7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0170" y="3392639"/>
              <a:ext cx="3157330" cy="205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07FEB4-376C-4138-AC30-61D50AC209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7422" y="3367968"/>
              <a:ext cx="1" cy="92872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rapezoid 33">
            <a:extLst>
              <a:ext uri="{FF2B5EF4-FFF2-40B4-BE49-F238E27FC236}">
                <a16:creationId xmlns:a16="http://schemas.microsoft.com/office/drawing/2014/main" id="{27749C00-D1B9-4BEE-908D-4D19D3FFFD8E}"/>
              </a:ext>
            </a:extLst>
          </p:cNvPr>
          <p:cNvSpPr/>
          <p:nvPr/>
        </p:nvSpPr>
        <p:spPr>
          <a:xfrm>
            <a:off x="7379804" y="2580130"/>
            <a:ext cx="2999961" cy="81251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>
            <a:extLst>
              <a:ext uri="{FF2B5EF4-FFF2-40B4-BE49-F238E27FC236}">
                <a16:creationId xmlns:a16="http://schemas.microsoft.com/office/drawing/2014/main" id="{93D5B8C9-F567-49C4-86CC-015AEED1338E}"/>
              </a:ext>
            </a:extLst>
          </p:cNvPr>
          <p:cNvSpPr/>
          <p:nvPr/>
        </p:nvSpPr>
        <p:spPr>
          <a:xfrm>
            <a:off x="7058023" y="3411465"/>
            <a:ext cx="3696115" cy="91382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apezoid 35">
            <a:extLst>
              <a:ext uri="{FF2B5EF4-FFF2-40B4-BE49-F238E27FC236}">
                <a16:creationId xmlns:a16="http://schemas.microsoft.com/office/drawing/2014/main" id="{3A332CBB-3AE9-46EA-99C7-962B8BDD6FBC}"/>
              </a:ext>
            </a:extLst>
          </p:cNvPr>
          <p:cNvSpPr/>
          <p:nvPr/>
        </p:nvSpPr>
        <p:spPr>
          <a:xfrm>
            <a:off x="7038974" y="3462357"/>
            <a:ext cx="1818445" cy="91382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36">
            <a:extLst>
              <a:ext uri="{FF2B5EF4-FFF2-40B4-BE49-F238E27FC236}">
                <a16:creationId xmlns:a16="http://schemas.microsoft.com/office/drawing/2014/main" id="{4E5E5932-33A2-4D19-9C99-6F548835ED82}"/>
              </a:ext>
            </a:extLst>
          </p:cNvPr>
          <p:cNvSpPr/>
          <p:nvPr/>
        </p:nvSpPr>
        <p:spPr>
          <a:xfrm>
            <a:off x="8812492" y="3392638"/>
            <a:ext cx="1818445" cy="91382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apezoid 37">
            <a:extLst>
              <a:ext uri="{FF2B5EF4-FFF2-40B4-BE49-F238E27FC236}">
                <a16:creationId xmlns:a16="http://schemas.microsoft.com/office/drawing/2014/main" id="{587AB646-2B0D-4E0C-88D3-AB15EA0F11EE}"/>
              </a:ext>
            </a:extLst>
          </p:cNvPr>
          <p:cNvSpPr/>
          <p:nvPr/>
        </p:nvSpPr>
        <p:spPr>
          <a:xfrm>
            <a:off x="7207319" y="2539828"/>
            <a:ext cx="3383031" cy="1756413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A1A3E6-D315-48DC-A7F8-C75BE916FF18}"/>
              </a:ext>
            </a:extLst>
          </p:cNvPr>
          <p:cNvSpPr/>
          <p:nvPr/>
        </p:nvSpPr>
        <p:spPr>
          <a:xfrm>
            <a:off x="546648" y="3809788"/>
            <a:ext cx="682490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7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9" grpId="0"/>
      <p:bldP spid="10" grpId="0"/>
      <p:bldP spid="11" grpId="0"/>
      <p:bldP spid="12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47341-B451-44E3-8A26-E70ABA8204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0" t="3804" r="10811" b="4132"/>
          <a:stretch/>
        </p:blipFill>
        <p:spPr>
          <a:xfrm>
            <a:off x="0" y="381000"/>
            <a:ext cx="12192000" cy="647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A178E7-8399-41E7-9BA8-07E9E04D8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5562600"/>
            <a:ext cx="121539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875" y="0"/>
            <a:ext cx="1247775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02C55-62A3-4ECE-86C5-096C4CA890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31" b="95487" l="10000" r="90000">
                        <a14:foregroundMark x1="52614" y1="8000" x2="50455" y2="38667"/>
                        <a14:foregroundMark x1="55000" y1="5333" x2="54659" y2="7282"/>
                        <a14:foregroundMark x1="52159" y1="31795" x2="52045" y2="58154"/>
                        <a14:foregroundMark x1="61250" y1="29949" x2="51023" y2="63179"/>
                        <a14:foregroundMark x1="17159" y1="41744" x2="24773" y2="40923"/>
                        <a14:foregroundMark x1="24773" y1="40923" x2="31250" y2="43282"/>
                        <a14:foregroundMark x1="20909" y1="34974" x2="21364" y2="42359"/>
                        <a14:foregroundMark x1="21364" y1="42359" x2="22841" y2="45846"/>
                        <a14:foregroundMark x1="14091" y1="40923" x2="18977" y2="45538"/>
                        <a14:foregroundMark x1="13182" y1="40718" x2="15227" y2="40000"/>
                        <a14:foregroundMark x1="11136" y1="45026" x2="12614" y2="45846"/>
                        <a14:foregroundMark x1="11932" y1="41231" x2="11932" y2="41231"/>
                        <a14:foregroundMark x1="12045" y1="41026" x2="14091" y2="40718"/>
                        <a14:foregroundMark x1="84432" y1="37026" x2="77841" y2="41026"/>
                        <a14:foregroundMark x1="77841" y1="41026" x2="75227" y2="48000"/>
                        <a14:foregroundMark x1="75227" y1="48000" x2="82955" y2="47077"/>
                        <a14:foregroundMark x1="82955" y1="47077" x2="80795" y2="40410"/>
                        <a14:foregroundMark x1="80795" y1="40410" x2="80455" y2="40308"/>
                        <a14:foregroundMark x1="82955" y1="43179" x2="85000" y2="46154"/>
                        <a14:foregroundMark x1="83182" y1="36205" x2="76364" y2="39590"/>
                        <a14:foregroundMark x1="76364" y1="39590" x2="76250" y2="39795"/>
                        <a14:foregroundMark x1="85000" y1="42051" x2="85341" y2="43692"/>
                        <a14:foregroundMark x1="26705" y1="92410" x2="34545" y2="92308"/>
                        <a14:foregroundMark x1="34545" y1="92308" x2="42273" y2="90256"/>
                        <a14:foregroundMark x1="42273" y1="90256" x2="50114" y2="91692"/>
                        <a14:foregroundMark x1="50114" y1="91692" x2="53068" y2="91487"/>
                        <a14:foregroundMark x1="29886" y1="95487" x2="29886" y2="9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2666" y="914400"/>
            <a:ext cx="7167187" cy="7940917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 flipH="1">
            <a:off x="762000" y="1140568"/>
            <a:ext cx="5463154" cy="2514600"/>
          </a:xfrm>
          <a:prstGeom prst="wedgeRoundRectCallout">
            <a:avLst>
              <a:gd name="adj1" fmla="val -59673"/>
              <a:gd name="adj2" fmla="val 2965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nay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xem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xiếc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rgbClr val="ED5565">
                    <a:lumMod val="75000"/>
                  </a:srgbClr>
                </a:solidFill>
                <a:latin typeface="iCiel Cadena" panose="02000503000000020004" pitchFamily="50" charset="0"/>
              </a:rPr>
              <a:t>gặp</a:t>
            </a:r>
            <a:r>
              <a:rPr lang="en-US" sz="3200" dirty="0">
                <a:solidFill>
                  <a:srgbClr val="ED5565">
                    <a:lumMod val="75000"/>
                  </a:srgb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ED5565">
                    <a:lumMod val="75000"/>
                  </a:srgbClr>
                </a:solidFill>
                <a:latin typeface="iCiel Cadena" panose="02000503000000020004" pitchFamily="50" charset="0"/>
              </a:rPr>
              <a:t>các</a:t>
            </a:r>
            <a:r>
              <a:rPr lang="en-US" sz="3200" dirty="0">
                <a:solidFill>
                  <a:srgbClr val="ED5565">
                    <a:lumMod val="75000"/>
                  </a:srgb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ED5565">
                    <a:lumMod val="75000"/>
                  </a:srgbClr>
                </a:solidFill>
                <a:latin typeface="iCiel Cadena" panose="02000503000000020004" pitchFamily="50" charset="0"/>
              </a:rPr>
              <a:t>bạn</a:t>
            </a:r>
            <a:r>
              <a:rPr lang="en-US" sz="3200" dirty="0">
                <a:solidFill>
                  <a:srgbClr val="ED5565">
                    <a:lumMod val="75000"/>
                  </a:srgbClr>
                </a:solidFill>
                <a:latin typeface="iCiel Cadena" panose="02000503000000020004" pitchFamily="50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buổi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diễn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5836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45EEA50-0032-4CAA-8292-DC0ADD65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D6169-D250-495B-9E0A-B937BFBD5AB1}"/>
              </a:ext>
            </a:extLst>
          </p:cNvPr>
          <p:cNvSpPr/>
          <p:nvPr/>
        </p:nvSpPr>
        <p:spPr>
          <a:xfrm>
            <a:off x="457200" y="304799"/>
            <a:ext cx="11049000" cy="6248400"/>
          </a:xfrm>
          <a:prstGeom prst="roundRect">
            <a:avLst>
              <a:gd name="adj" fmla="val 11460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E94D9-3CE1-441F-9EC8-D3B1803A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983" y="5105399"/>
            <a:ext cx="1581056" cy="17525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FB70FF-02EE-4A99-AC7B-2556FD1FFC5C}"/>
              </a:ext>
            </a:extLst>
          </p:cNvPr>
          <p:cNvSpPr txBox="1"/>
          <p:nvPr/>
        </p:nvSpPr>
        <p:spPr>
          <a:xfrm>
            <a:off x="838200" y="453451"/>
            <a:ext cx="1051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bên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E0ABCA9-5417-45E0-A53E-0BCB6FA419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5" b="91759" l="10000" r="90000">
                        <a14:foregroundMark x1="24857" y1="2315" x2="22000" y2="16389"/>
                        <a14:foregroundMark x1="52000" y1="19167" x2="55429" y2="28241"/>
                        <a14:foregroundMark x1="54286" y1="19352" x2="54857" y2="26759"/>
                        <a14:foregroundMark x1="67429" y1="42500" x2="67143" y2="50833"/>
                        <a14:foregroundMark x1="75143" y1="45093" x2="75143" y2="45093"/>
                        <a14:foregroundMark x1="34286" y1="83611" x2="45286" y2="87593"/>
                        <a14:foregroundMark x1="45286" y1="87593" x2="56857" y2="88333"/>
                        <a14:foregroundMark x1="56857" y1="88333" x2="78571" y2="85556"/>
                        <a14:foregroundMark x1="78571" y1="85556" x2="80571" y2="84352"/>
                        <a14:foregroundMark x1="34571" y1="88796" x2="44857" y2="91759"/>
                        <a14:foregroundMark x1="44857" y1="91759" x2="84000" y2="8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-176600" y="4367014"/>
            <a:ext cx="1757656" cy="25004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4B9AF4-4862-4DA1-A717-FD83D8F63093}"/>
              </a:ext>
            </a:extLst>
          </p:cNvPr>
          <p:cNvCxnSpPr>
            <a:cxnSpLocks/>
          </p:cNvCxnSpPr>
          <p:nvPr/>
        </p:nvCxnSpPr>
        <p:spPr>
          <a:xfrm flipH="1">
            <a:off x="5520542" y="1997765"/>
            <a:ext cx="2132588" cy="25642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F3F131-3D33-43D9-9DE0-5C2CF295D057}"/>
              </a:ext>
            </a:extLst>
          </p:cNvPr>
          <p:cNvCxnSpPr>
            <a:cxnSpLocks/>
          </p:cNvCxnSpPr>
          <p:nvPr/>
        </p:nvCxnSpPr>
        <p:spPr>
          <a:xfrm>
            <a:off x="7653130" y="1997765"/>
            <a:ext cx="2047461" cy="25642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328011-A544-49D3-9463-C14F3ACC852B}"/>
              </a:ext>
            </a:extLst>
          </p:cNvPr>
          <p:cNvCxnSpPr>
            <a:cxnSpLocks/>
          </p:cNvCxnSpPr>
          <p:nvPr/>
        </p:nvCxnSpPr>
        <p:spPr>
          <a:xfrm flipH="1">
            <a:off x="5520542" y="4562061"/>
            <a:ext cx="41800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4B2EA5-E164-43AB-911E-8679474EED62}"/>
              </a:ext>
            </a:extLst>
          </p:cNvPr>
          <p:cNvCxnSpPr>
            <a:cxnSpLocks/>
          </p:cNvCxnSpPr>
          <p:nvPr/>
        </p:nvCxnSpPr>
        <p:spPr>
          <a:xfrm>
            <a:off x="6586836" y="3279913"/>
            <a:ext cx="3121231" cy="12821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122596-63E9-4F01-BA18-01E38FD40337}"/>
              </a:ext>
            </a:extLst>
          </p:cNvPr>
          <p:cNvCxnSpPr>
            <a:cxnSpLocks/>
          </p:cNvCxnSpPr>
          <p:nvPr/>
        </p:nvCxnSpPr>
        <p:spPr>
          <a:xfrm flipV="1">
            <a:off x="5520542" y="3349487"/>
            <a:ext cx="3206015" cy="119600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B0F6E0B-DE6F-4111-9950-6D194D6010E2}"/>
              </a:ext>
            </a:extLst>
          </p:cNvPr>
          <p:cNvSpPr txBox="1"/>
          <p:nvPr/>
        </p:nvSpPr>
        <p:spPr>
          <a:xfrm>
            <a:off x="7474225" y="1441174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54C018-C0B0-4AC0-A159-BE25909A273C}"/>
              </a:ext>
            </a:extLst>
          </p:cNvPr>
          <p:cNvSpPr txBox="1"/>
          <p:nvPr/>
        </p:nvSpPr>
        <p:spPr>
          <a:xfrm>
            <a:off x="4976697" y="4160463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92DA53-11C1-4D2A-B725-AB3C27F55474}"/>
              </a:ext>
            </a:extLst>
          </p:cNvPr>
          <p:cNvSpPr txBox="1"/>
          <p:nvPr/>
        </p:nvSpPr>
        <p:spPr>
          <a:xfrm>
            <a:off x="9785718" y="4176796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06D288-6ECF-431B-B69B-A44B9C8C6A6C}"/>
              </a:ext>
            </a:extLst>
          </p:cNvPr>
          <p:cNvSpPr txBox="1"/>
          <p:nvPr/>
        </p:nvSpPr>
        <p:spPr>
          <a:xfrm>
            <a:off x="6211956" y="2850515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D5FEC8-C0B2-444E-AF4C-15FF2FD0097F}"/>
              </a:ext>
            </a:extLst>
          </p:cNvPr>
          <p:cNvSpPr txBox="1"/>
          <p:nvPr/>
        </p:nvSpPr>
        <p:spPr>
          <a:xfrm>
            <a:off x="8726557" y="2920089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AB75AE-A793-43A6-899A-05EC5E0DDDC6}"/>
              </a:ext>
            </a:extLst>
          </p:cNvPr>
          <p:cNvCxnSpPr>
            <a:cxnSpLocks/>
          </p:cNvCxnSpPr>
          <p:nvPr/>
        </p:nvCxnSpPr>
        <p:spPr>
          <a:xfrm flipH="1">
            <a:off x="5527675" y="1988313"/>
            <a:ext cx="2132588" cy="2564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79FEEDC-8B9C-4D4D-880C-19E712C81E0A}"/>
              </a:ext>
            </a:extLst>
          </p:cNvPr>
          <p:cNvSpPr txBox="1"/>
          <p:nvPr/>
        </p:nvSpPr>
        <p:spPr>
          <a:xfrm>
            <a:off x="838200" y="1441174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445A6D-89AE-4F48-987B-82AC45E0A6BB}"/>
              </a:ext>
            </a:extLst>
          </p:cNvPr>
          <p:cNvSpPr txBox="1"/>
          <p:nvPr/>
        </p:nvSpPr>
        <p:spPr>
          <a:xfrm>
            <a:off x="1603688" y="2317853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M, B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9DFEC3-480B-46C5-869E-F9251CBD038E}"/>
              </a:ext>
            </a:extLst>
          </p:cNvPr>
          <p:cNvCxnSpPr>
            <a:cxnSpLocks/>
          </p:cNvCxnSpPr>
          <p:nvPr/>
        </p:nvCxnSpPr>
        <p:spPr>
          <a:xfrm>
            <a:off x="7652779" y="1986763"/>
            <a:ext cx="2048163" cy="2606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15B3580-986E-4810-BA90-721C78063C64}"/>
              </a:ext>
            </a:extLst>
          </p:cNvPr>
          <p:cNvSpPr txBox="1"/>
          <p:nvPr/>
        </p:nvSpPr>
        <p:spPr>
          <a:xfrm>
            <a:off x="1525122" y="3090637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N, 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E3D862-D150-42BA-9354-2AEF30D47E73}"/>
              </a:ext>
            </a:extLst>
          </p:cNvPr>
          <p:cNvSpPr txBox="1"/>
          <p:nvPr/>
        </p:nvSpPr>
        <p:spPr>
          <a:xfrm>
            <a:off x="7521112" y="3031434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B6A85C-C059-4CC4-9685-0D547C5BC2C5}"/>
              </a:ext>
            </a:extLst>
          </p:cNvPr>
          <p:cNvCxnSpPr>
            <a:cxnSpLocks/>
          </p:cNvCxnSpPr>
          <p:nvPr/>
        </p:nvCxnSpPr>
        <p:spPr>
          <a:xfrm>
            <a:off x="6586836" y="3277320"/>
            <a:ext cx="3121231" cy="12752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F9BDB9F-DC76-440C-BEC3-F4664D10B77D}"/>
              </a:ext>
            </a:extLst>
          </p:cNvPr>
          <p:cNvSpPr txBox="1"/>
          <p:nvPr/>
        </p:nvSpPr>
        <p:spPr>
          <a:xfrm>
            <a:off x="1513259" y="3897235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O, C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9ED6767-5705-4ED0-A28F-049772059DF8}"/>
              </a:ext>
            </a:extLst>
          </p:cNvPr>
          <p:cNvCxnSpPr>
            <a:cxnSpLocks/>
          </p:cNvCxnSpPr>
          <p:nvPr/>
        </p:nvCxnSpPr>
        <p:spPr>
          <a:xfrm flipH="1">
            <a:off x="5486636" y="3346894"/>
            <a:ext cx="3232796" cy="1226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04CBFDC-D917-4C8D-9EDF-A6617B4B5144}"/>
              </a:ext>
            </a:extLst>
          </p:cNvPr>
          <p:cNvSpPr txBox="1"/>
          <p:nvPr/>
        </p:nvSpPr>
        <p:spPr>
          <a:xfrm>
            <a:off x="1451636" y="4819382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O, B</a:t>
            </a:r>
          </a:p>
        </p:txBody>
      </p:sp>
    </p:spTree>
    <p:extLst>
      <p:ext uri="{BB962C8B-B14F-4D97-AF65-F5344CB8AC3E}">
        <p14:creationId xmlns:p14="http://schemas.microsoft.com/office/powerpoint/2010/main" val="36848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D7624F1-5683-4FB7-AF7E-79CFB6986A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63" y="5873599"/>
            <a:ext cx="737079" cy="737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878" r="108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66110"/>
            <a:ext cx="4265135" cy="31988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14400" y="118128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27C248-E4DC-4839-A44C-5EE642A08F5B}"/>
              </a:ext>
            </a:extLst>
          </p:cNvPr>
          <p:cNvSpPr txBox="1"/>
          <p:nvPr/>
        </p:nvSpPr>
        <p:spPr>
          <a:xfrm>
            <a:off x="1520192" y="609707"/>
            <a:ext cx="9837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TIẾT MỤC VOI CHƠI VỚI BÓNG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781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C 0.01589 -2.59259E-6 0.02878 0.01273 0.02878 0.02871 C 0.02878 0.04445 0.01589 0.05741 2.08333E-7 0.05741 C -0.01576 0.05741 -0.02852 0.04445 -0.02852 0.02871 C -0.02852 0.01273 -0.01576 -2.59259E-6 2.08333E-7 -2.59259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47341-B451-44E3-8A26-E70ABA820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0" t="3804" r="10811" b="4132"/>
          <a:stretch/>
        </p:blipFill>
        <p:spPr>
          <a:xfrm>
            <a:off x="0" y="381000"/>
            <a:ext cx="12192000" cy="647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A178E7-8399-41E7-9BA8-07E9E04D8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5562600"/>
            <a:ext cx="121539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5" y="0"/>
            <a:ext cx="1247775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02C55-62A3-4ECE-86C5-096C4CA89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1" b="95487" l="10000" r="90000">
                        <a14:foregroundMark x1="52614" y1="8000" x2="50455" y2="38667"/>
                        <a14:foregroundMark x1="55000" y1="5333" x2="54659" y2="7282"/>
                        <a14:foregroundMark x1="52159" y1="31795" x2="52045" y2="58154"/>
                        <a14:foregroundMark x1="61250" y1="29949" x2="51023" y2="63179"/>
                        <a14:foregroundMark x1="17159" y1="41744" x2="24773" y2="40923"/>
                        <a14:foregroundMark x1="24773" y1="40923" x2="31250" y2="43282"/>
                        <a14:foregroundMark x1="20909" y1="34974" x2="21364" y2="42359"/>
                        <a14:foregroundMark x1="21364" y1="42359" x2="22841" y2="45846"/>
                        <a14:foregroundMark x1="14091" y1="40923" x2="18977" y2="45538"/>
                        <a14:foregroundMark x1="13182" y1="40718" x2="15227" y2="40000"/>
                        <a14:foregroundMark x1="11136" y1="45026" x2="12614" y2="45846"/>
                        <a14:foregroundMark x1="11932" y1="41231" x2="11932" y2="41231"/>
                        <a14:foregroundMark x1="12045" y1="41026" x2="14091" y2="40718"/>
                        <a14:foregroundMark x1="84432" y1="37026" x2="77841" y2="41026"/>
                        <a14:foregroundMark x1="77841" y1="41026" x2="75227" y2="48000"/>
                        <a14:foregroundMark x1="75227" y1="48000" x2="82955" y2="47077"/>
                        <a14:foregroundMark x1="82955" y1="47077" x2="80795" y2="40410"/>
                        <a14:foregroundMark x1="80795" y1="40410" x2="80455" y2="40308"/>
                        <a14:foregroundMark x1="82955" y1="43179" x2="85000" y2="46154"/>
                        <a14:foregroundMark x1="83182" y1="36205" x2="76364" y2="39590"/>
                        <a14:foregroundMark x1="76364" y1="39590" x2="76250" y2="39795"/>
                        <a14:foregroundMark x1="85000" y1="42051" x2="85341" y2="43692"/>
                        <a14:foregroundMark x1="26705" y1="92410" x2="34545" y2="92308"/>
                        <a14:foregroundMark x1="34545" y1="92308" x2="42273" y2="90256"/>
                        <a14:foregroundMark x1="42273" y1="90256" x2="50114" y2="91692"/>
                        <a14:foregroundMark x1="50114" y1="91692" x2="53068" y2="91487"/>
                        <a14:foregroundMark x1="29886" y1="95487" x2="29886" y2="9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2666" y="914400"/>
            <a:ext cx="7167187" cy="7940917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 flipH="1">
            <a:off x="762000" y="1140568"/>
            <a:ext cx="5463154" cy="2514600"/>
          </a:xfrm>
          <a:prstGeom prst="wedgeRoundRectCallout">
            <a:avLst>
              <a:gd name="adj1" fmla="val -59673"/>
              <a:gd name="adj2" fmla="val 2965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giỏi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!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đón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xem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mục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xe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đạp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tung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bóng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2724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45EEA50-0032-4CAA-8292-DC0ADD65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D6169-D250-495B-9E0A-B937BFBD5AB1}"/>
              </a:ext>
            </a:extLst>
          </p:cNvPr>
          <p:cNvSpPr/>
          <p:nvPr/>
        </p:nvSpPr>
        <p:spPr>
          <a:xfrm>
            <a:off x="457200" y="168965"/>
            <a:ext cx="11049000" cy="6384234"/>
          </a:xfrm>
          <a:prstGeom prst="roundRect">
            <a:avLst>
              <a:gd name="adj" fmla="val 11460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E94D9-3CE1-441F-9EC8-D3B1803A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07" y="5105399"/>
            <a:ext cx="1581056" cy="17525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FB70FF-02EE-4A99-AC7B-2556FD1FFC5C}"/>
              </a:ext>
            </a:extLst>
          </p:cNvPr>
          <p:cNvSpPr txBox="1"/>
          <p:nvPr/>
        </p:nvSpPr>
        <p:spPr>
          <a:xfrm>
            <a:off x="775253" y="323744"/>
            <a:ext cx="105421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Con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ABCD.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ti-mét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4FE383-2799-484E-959C-56747C2BF5C7}"/>
              </a:ext>
            </a:extLst>
          </p:cNvPr>
          <p:cNvCxnSpPr/>
          <p:nvPr/>
        </p:nvCxnSpPr>
        <p:spPr>
          <a:xfrm>
            <a:off x="2016099" y="5344583"/>
            <a:ext cx="1659835" cy="54665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1CBBD7-5A96-45BF-96DE-A863CF725CE4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3675934" y="5847390"/>
            <a:ext cx="3359841" cy="438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95F77A-40FC-47A4-9002-BFB729EE2B14}"/>
              </a:ext>
            </a:extLst>
          </p:cNvPr>
          <p:cNvCxnSpPr>
            <a:cxnSpLocks/>
          </p:cNvCxnSpPr>
          <p:nvPr/>
        </p:nvCxnSpPr>
        <p:spPr>
          <a:xfrm flipV="1">
            <a:off x="7148236" y="4872689"/>
            <a:ext cx="2207608" cy="927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8A0CC596-C1A7-4024-9699-58FCAF6AE9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21" y="2536834"/>
            <a:ext cx="2746099" cy="2746099"/>
          </a:xfrm>
          <a:prstGeom prst="rect">
            <a:avLst/>
          </a:prstGeom>
        </p:spPr>
      </p:pic>
      <p:pic>
        <p:nvPicPr>
          <p:cNvPr id="19" name="Picture 18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699B9400-C595-41F1-90F7-E01C345B70F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5" y="4176545"/>
            <a:ext cx="1375021" cy="1936477"/>
          </a:xfrm>
          <a:prstGeom prst="rect">
            <a:avLst/>
          </a:prstGeom>
        </p:spPr>
      </p:pic>
      <p:pic>
        <p:nvPicPr>
          <p:cNvPr id="39" name="Picture 38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EAB2F847-FE6E-4F69-A905-0A65AC14A2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86" y="4059285"/>
            <a:ext cx="1375021" cy="19364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DBC145-FDB7-4A97-A9DC-771DE0C18740}"/>
              </a:ext>
            </a:extLst>
          </p:cNvPr>
          <p:cNvSpPr txBox="1"/>
          <p:nvPr/>
        </p:nvSpPr>
        <p:spPr>
          <a:xfrm>
            <a:off x="1792469" y="5328658"/>
            <a:ext cx="3462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32CD3D-3A4A-4BC9-82BE-36C54C7ACD95}"/>
              </a:ext>
            </a:extLst>
          </p:cNvPr>
          <p:cNvSpPr txBox="1"/>
          <p:nvPr/>
        </p:nvSpPr>
        <p:spPr>
          <a:xfrm>
            <a:off x="3553351" y="5886368"/>
            <a:ext cx="3462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4BD11E3-7A04-4275-BE26-38D63E8A3F34}"/>
              </a:ext>
            </a:extLst>
          </p:cNvPr>
          <p:cNvSpPr/>
          <p:nvPr/>
        </p:nvSpPr>
        <p:spPr>
          <a:xfrm>
            <a:off x="1940422" y="5268135"/>
            <a:ext cx="127029" cy="132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471E35-C078-4A2E-A6C5-629864CDC0F2}"/>
              </a:ext>
            </a:extLst>
          </p:cNvPr>
          <p:cNvSpPr/>
          <p:nvPr/>
        </p:nvSpPr>
        <p:spPr>
          <a:xfrm>
            <a:off x="3616191" y="5811472"/>
            <a:ext cx="135420" cy="149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C0CE5D8-3D63-4F7F-95B6-B48152552E4D}"/>
              </a:ext>
            </a:extLst>
          </p:cNvPr>
          <p:cNvSpPr/>
          <p:nvPr/>
        </p:nvSpPr>
        <p:spPr>
          <a:xfrm>
            <a:off x="7035775" y="5772494"/>
            <a:ext cx="135420" cy="149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468FCDA-8DAD-4623-8925-1B3CB66FF6C1}"/>
              </a:ext>
            </a:extLst>
          </p:cNvPr>
          <p:cNvSpPr/>
          <p:nvPr/>
        </p:nvSpPr>
        <p:spPr>
          <a:xfrm>
            <a:off x="9220424" y="4797794"/>
            <a:ext cx="135420" cy="149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03B42E-55F8-43C6-BA5E-D13BCE0C0AF1}"/>
              </a:ext>
            </a:extLst>
          </p:cNvPr>
          <p:cNvSpPr txBox="1"/>
          <p:nvPr/>
        </p:nvSpPr>
        <p:spPr>
          <a:xfrm>
            <a:off x="6971745" y="5906050"/>
            <a:ext cx="3462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755356-AA5E-4CBE-A358-CCCA8A23D041}"/>
              </a:ext>
            </a:extLst>
          </p:cNvPr>
          <p:cNvSpPr txBox="1"/>
          <p:nvPr/>
        </p:nvSpPr>
        <p:spPr>
          <a:xfrm>
            <a:off x="9245115" y="5011571"/>
            <a:ext cx="3462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0CCC47-A28D-4D37-9218-506D45B3A703}"/>
              </a:ext>
            </a:extLst>
          </p:cNvPr>
          <p:cNvSpPr txBox="1"/>
          <p:nvPr/>
        </p:nvSpPr>
        <p:spPr>
          <a:xfrm rot="1067671">
            <a:off x="2098972" y="5730682"/>
            <a:ext cx="10415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125 cm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A4D52C-008C-4C05-8995-85A1F8F415B8}"/>
              </a:ext>
            </a:extLst>
          </p:cNvPr>
          <p:cNvSpPr txBox="1"/>
          <p:nvPr/>
        </p:nvSpPr>
        <p:spPr>
          <a:xfrm>
            <a:off x="5097323" y="5994890"/>
            <a:ext cx="10415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380 cm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8F19B79-5413-4E60-A752-473F40DF8E21}"/>
              </a:ext>
            </a:extLst>
          </p:cNvPr>
          <p:cNvSpPr txBox="1"/>
          <p:nvPr/>
        </p:nvSpPr>
        <p:spPr>
          <a:xfrm rot="20171291">
            <a:off x="7975861" y="5345049"/>
            <a:ext cx="10415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300 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2AB9FD-956E-4746-8622-038AD2B856BD}"/>
              </a:ext>
            </a:extLst>
          </p:cNvPr>
          <p:cNvSpPr txBox="1"/>
          <p:nvPr/>
        </p:nvSpPr>
        <p:spPr>
          <a:xfrm>
            <a:off x="1118761" y="1791392"/>
            <a:ext cx="819156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15F455-010C-4963-9A70-605D7939CAC4}"/>
              </a:ext>
            </a:extLst>
          </p:cNvPr>
          <p:cNvSpPr txBox="1"/>
          <p:nvPr/>
        </p:nvSpPr>
        <p:spPr>
          <a:xfrm>
            <a:off x="753722" y="2827990"/>
            <a:ext cx="81915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00997A-FCDF-4501-9C80-5F79C7A5489C}"/>
              </a:ext>
            </a:extLst>
          </p:cNvPr>
          <p:cNvSpPr txBox="1"/>
          <p:nvPr/>
        </p:nvSpPr>
        <p:spPr>
          <a:xfrm>
            <a:off x="974035" y="3364692"/>
            <a:ext cx="81915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+ 138 + 300 = 563 (cm)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ACF447-D7E6-4B6B-948F-0370061DEA95}"/>
              </a:ext>
            </a:extLst>
          </p:cNvPr>
          <p:cNvSpPr txBox="1"/>
          <p:nvPr/>
        </p:nvSpPr>
        <p:spPr>
          <a:xfrm>
            <a:off x="1983521" y="3853852"/>
            <a:ext cx="646204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563 cm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EC043E41-FCDE-4A98-B29B-B5FA2F03D97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1" y="3895166"/>
            <a:ext cx="1679713" cy="16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07407E-6 L -1.66667E-6 0.00024 C 0.01302 0.00741 0.02578 0.01621 0.03919 0.02269 C 0.04388 0.025 0.04883 0.02686 0.05352 0.02963 C 0.0582 0.03218 0.0625 0.03588 0.06719 0.03843 C 0.07188 0.04121 0.07695 0.0426 0.08177 0.04561 C 0.08607 0.04862 0.09024 0.05278 0.0944 0.05625 C 0.09831 0.05926 0.10248 0.06204 0.10638 0.06505 C 0.10925 0.06713 0.11198 0.07061 0.11498 0.07199 C 0.11823 0.07385 0.12175 0.07454 0.12513 0.0757 C 0.12656 0.07732 0.12787 0.07987 0.12943 0.08102 C 0.13125 0.08218 0.13347 0.08195 0.13542 0.08264 C 0.13763 0.08357 0.13985 0.08496 0.14219 0.08635 C 0.14388 0.08797 0.14557 0.08982 0.1474 0.09144 C 0.15781 0.10348 0.14792 0.09306 0.15326 0.09885 L 0.44037 0.09514 L 0.63307 -0.07939 " pathEditMode="relative" rAng="0" ptsTypes="AAAAAAAAAAAAAAAAA">
                                          <p:cBhvr>
                                            <p:cTn id="9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654" y="9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0" grpId="0"/>
          <p:bldP spid="40" grpId="0"/>
          <p:bldP spid="21" grpId="0" animBg="1"/>
          <p:bldP spid="24" grpId="0" animBg="1"/>
          <p:bldP spid="47" grpId="0" animBg="1"/>
          <p:bldP spid="48" grpId="0" animBg="1"/>
          <p:bldP spid="50" grpId="0"/>
          <p:bldP spid="51" grpId="0"/>
          <p:bldP spid="26" grpId="0"/>
          <p:bldP spid="54" grpId="0"/>
          <p:bldP spid="58" grpId="0"/>
          <p:bldP spid="41" grpId="0"/>
          <p:bldP spid="60" grpId="0"/>
          <p:bldP spid="61" grpId="0"/>
          <p:bldP spid="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07407E-6 L -1.66667E-6 0.00024 C 0.01302 0.00741 0.02578 0.01621 0.03919 0.02269 C 0.04388 0.025 0.04883 0.02686 0.05352 0.02963 C 0.0582 0.03218 0.0625 0.03588 0.06719 0.03843 C 0.07188 0.04121 0.07695 0.0426 0.08177 0.04561 C 0.08607 0.04862 0.09024 0.05278 0.0944 0.05625 C 0.09831 0.05926 0.10248 0.06204 0.10638 0.06505 C 0.10925 0.06713 0.11198 0.07061 0.11498 0.07199 C 0.11823 0.07385 0.12175 0.07454 0.12513 0.0757 C 0.12656 0.07732 0.12787 0.07987 0.12943 0.08102 C 0.13125 0.08218 0.13347 0.08195 0.13542 0.08264 C 0.13763 0.08357 0.13985 0.08496 0.14219 0.08635 C 0.14388 0.08797 0.14557 0.08982 0.1474 0.09144 C 0.15781 0.10348 0.14792 0.09306 0.15326 0.09885 L 0.44037 0.09514 L 0.63307 -0.07939 " pathEditMode="relative" rAng="0" ptsTypes="AAAAAAAAAAAAAAAAA">
                                          <p:cBhvr>
                                            <p:cTn id="9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654" y="9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0" grpId="0"/>
          <p:bldP spid="40" grpId="0"/>
          <p:bldP spid="21" grpId="0" animBg="1"/>
          <p:bldP spid="24" grpId="0" animBg="1"/>
          <p:bldP spid="47" grpId="0" animBg="1"/>
          <p:bldP spid="48" grpId="0" animBg="1"/>
          <p:bldP spid="50" grpId="0"/>
          <p:bldP spid="51" grpId="0"/>
          <p:bldP spid="26" grpId="0"/>
          <p:bldP spid="54" grpId="0"/>
          <p:bldP spid="58" grpId="0"/>
          <p:bldP spid="41" grpId="0"/>
          <p:bldP spid="60" grpId="0"/>
          <p:bldP spid="61" grpId="0"/>
          <p:bldP spid="6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D7624F1-5683-4FB7-AF7E-79CFB6986A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63" y="5873599"/>
            <a:ext cx="737079" cy="737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878" r="108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29328"/>
            <a:ext cx="4241800" cy="31813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14400" y="118128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CEB078-CFB1-45D9-AA4A-E74462F50813}"/>
              </a:ext>
            </a:extLst>
          </p:cNvPr>
          <p:cNvSpPr txBox="1"/>
          <p:nvPr/>
        </p:nvSpPr>
        <p:spPr>
          <a:xfrm>
            <a:off x="1520192" y="609707"/>
            <a:ext cx="98374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TIẾT MỤC KHỈ ĐI XE ĐẠP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TUNG BÓNG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gee Inlin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0252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47341-B451-44E3-8A26-E70ABA820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0" t="3804" r="10811" b="4132"/>
          <a:stretch/>
        </p:blipFill>
        <p:spPr>
          <a:xfrm>
            <a:off x="0" y="381000"/>
            <a:ext cx="12192000" cy="647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A178E7-8399-41E7-9BA8-07E9E04D8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5562600"/>
            <a:ext cx="121539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5" y="0"/>
            <a:ext cx="1247775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02C55-62A3-4ECE-86C5-096C4CA89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1" b="95487" l="10000" r="90000">
                        <a14:foregroundMark x1="52614" y1="8000" x2="50455" y2="38667"/>
                        <a14:foregroundMark x1="55000" y1="5333" x2="54659" y2="7282"/>
                        <a14:foregroundMark x1="52159" y1="31795" x2="52045" y2="58154"/>
                        <a14:foregroundMark x1="61250" y1="29949" x2="51023" y2="63179"/>
                        <a14:foregroundMark x1="17159" y1="41744" x2="24773" y2="40923"/>
                        <a14:foregroundMark x1="24773" y1="40923" x2="31250" y2="43282"/>
                        <a14:foregroundMark x1="20909" y1="34974" x2="21364" y2="42359"/>
                        <a14:foregroundMark x1="21364" y1="42359" x2="22841" y2="45846"/>
                        <a14:foregroundMark x1="14091" y1="40923" x2="18977" y2="45538"/>
                        <a14:foregroundMark x1="13182" y1="40718" x2="15227" y2="40000"/>
                        <a14:foregroundMark x1="11136" y1="45026" x2="12614" y2="45846"/>
                        <a14:foregroundMark x1="11932" y1="41231" x2="11932" y2="41231"/>
                        <a14:foregroundMark x1="12045" y1="41026" x2="14091" y2="40718"/>
                        <a14:foregroundMark x1="84432" y1="37026" x2="77841" y2="41026"/>
                        <a14:foregroundMark x1="77841" y1="41026" x2="75227" y2="48000"/>
                        <a14:foregroundMark x1="75227" y1="48000" x2="82955" y2="47077"/>
                        <a14:foregroundMark x1="82955" y1="47077" x2="80795" y2="40410"/>
                        <a14:foregroundMark x1="80795" y1="40410" x2="80455" y2="40308"/>
                        <a14:foregroundMark x1="82955" y1="43179" x2="85000" y2="46154"/>
                        <a14:foregroundMark x1="83182" y1="36205" x2="76364" y2="39590"/>
                        <a14:foregroundMark x1="76364" y1="39590" x2="76250" y2="39795"/>
                        <a14:foregroundMark x1="85000" y1="42051" x2="85341" y2="43692"/>
                        <a14:foregroundMark x1="26705" y1="92410" x2="34545" y2="92308"/>
                        <a14:foregroundMark x1="34545" y1="92308" x2="42273" y2="90256"/>
                        <a14:foregroundMark x1="42273" y1="90256" x2="50114" y2="91692"/>
                        <a14:foregroundMark x1="50114" y1="91692" x2="53068" y2="91487"/>
                        <a14:foregroundMark x1="29886" y1="95487" x2="29886" y2="9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2666" y="914400"/>
            <a:ext cx="7167187" cy="7940917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 flipH="1">
            <a:off x="762000" y="1140568"/>
            <a:ext cx="5463154" cy="2514600"/>
          </a:xfrm>
          <a:prstGeom prst="wedgeRoundRectCallout">
            <a:avLst>
              <a:gd name="adj1" fmla="val -59673"/>
              <a:gd name="adj2" fmla="val 2965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4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xem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mục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gấu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nha</a:t>
            </a:r>
            <a:r>
              <a:rPr lang="en-US" sz="3200" dirty="0">
                <a:solidFill>
                  <a:srgbClr val="ED5565">
                    <a:lumMod val="75000"/>
                  </a:srgbClr>
                </a:solidFill>
                <a:latin typeface="iCiel Cadena" panose="02000503000000020004" pitchFamily="50" charset="0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5267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45EEA50-0032-4CAA-8292-DC0ADD65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D6169-D250-495B-9E0A-B937BFBD5AB1}"/>
              </a:ext>
            </a:extLst>
          </p:cNvPr>
          <p:cNvSpPr/>
          <p:nvPr/>
        </p:nvSpPr>
        <p:spPr>
          <a:xfrm>
            <a:off x="457200" y="304799"/>
            <a:ext cx="11049000" cy="6248400"/>
          </a:xfrm>
          <a:prstGeom prst="roundRect">
            <a:avLst>
              <a:gd name="adj" fmla="val 11460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A78B51-749D-46B7-823E-64429587CBBE}"/>
              </a:ext>
            </a:extLst>
          </p:cNvPr>
          <p:cNvSpPr txBox="1"/>
          <p:nvPr/>
        </p:nvSpPr>
        <p:spPr>
          <a:xfrm>
            <a:off x="710648" y="592101"/>
            <a:ext cx="1054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CC534-37B6-4697-B3DF-1F93AF044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1412" y="1714707"/>
            <a:ext cx="5471510" cy="41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47341-B451-44E3-8A26-E70ABA820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0" t="3804" r="10811" b="4132"/>
          <a:stretch/>
        </p:blipFill>
        <p:spPr>
          <a:xfrm>
            <a:off x="0" y="381000"/>
            <a:ext cx="12192000" cy="647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A178E7-8399-41E7-9BA8-07E9E04D8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5562600"/>
            <a:ext cx="121539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5" y="0"/>
            <a:ext cx="1247775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02C55-62A3-4ECE-86C5-096C4CA89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1" b="95487" l="10000" r="90000">
                        <a14:foregroundMark x1="52614" y1="8000" x2="50455" y2="38667"/>
                        <a14:foregroundMark x1="55000" y1="5333" x2="54659" y2="7282"/>
                        <a14:foregroundMark x1="52159" y1="31795" x2="52045" y2="58154"/>
                        <a14:foregroundMark x1="61250" y1="29949" x2="51023" y2="63179"/>
                        <a14:foregroundMark x1="17159" y1="41744" x2="24773" y2="40923"/>
                        <a14:foregroundMark x1="24773" y1="40923" x2="31250" y2="43282"/>
                        <a14:foregroundMark x1="20909" y1="34974" x2="21364" y2="42359"/>
                        <a14:foregroundMark x1="21364" y1="42359" x2="22841" y2="45846"/>
                        <a14:foregroundMark x1="14091" y1="40923" x2="18977" y2="45538"/>
                        <a14:foregroundMark x1="13182" y1="40718" x2="15227" y2="40000"/>
                        <a14:foregroundMark x1="11136" y1="45026" x2="12614" y2="45846"/>
                        <a14:foregroundMark x1="11932" y1="41231" x2="11932" y2="41231"/>
                        <a14:foregroundMark x1="12045" y1="41026" x2="14091" y2="40718"/>
                        <a14:foregroundMark x1="84432" y1="37026" x2="77841" y2="41026"/>
                        <a14:foregroundMark x1="77841" y1="41026" x2="75227" y2="48000"/>
                        <a14:foregroundMark x1="75227" y1="48000" x2="82955" y2="47077"/>
                        <a14:foregroundMark x1="82955" y1="47077" x2="80795" y2="40410"/>
                        <a14:foregroundMark x1="80795" y1="40410" x2="80455" y2="40308"/>
                        <a14:foregroundMark x1="82955" y1="43179" x2="85000" y2="46154"/>
                        <a14:foregroundMark x1="83182" y1="36205" x2="76364" y2="39590"/>
                        <a14:foregroundMark x1="76364" y1="39590" x2="76250" y2="39795"/>
                        <a14:foregroundMark x1="85000" y1="42051" x2="85341" y2="43692"/>
                        <a14:foregroundMark x1="26705" y1="92410" x2="34545" y2="92308"/>
                        <a14:foregroundMark x1="34545" y1="92308" x2="42273" y2="90256"/>
                        <a14:foregroundMark x1="42273" y1="90256" x2="50114" y2="91692"/>
                        <a14:foregroundMark x1="50114" y1="91692" x2="53068" y2="91487"/>
                        <a14:foregroundMark x1="29886" y1="95487" x2="29886" y2="9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2666" y="914400"/>
            <a:ext cx="7167187" cy="7940917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 flipH="1">
            <a:off x="762000" y="1140568"/>
            <a:ext cx="5463154" cy="2514600"/>
          </a:xfrm>
          <a:prstGeom prst="wedgeRoundRectCallout">
            <a:avLst>
              <a:gd name="adj1" fmla="val -59673"/>
              <a:gd name="adj2" fmla="val 2965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tiếp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mục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cuối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hấp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dẫn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cuối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đón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xem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AB4123-BF81-455A-986E-C7F41399A6AF}"/>
              </a:ext>
            </a:extLst>
          </p:cNvPr>
          <p:cNvSpPr txBox="1"/>
          <p:nvPr/>
        </p:nvSpPr>
        <p:spPr>
          <a:xfrm>
            <a:off x="2020957" y="626590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190341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297</Words>
  <Application>Microsoft Office PowerPoint</Application>
  <PresentationFormat>Widescreen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#9Slide02 Noi dung dai</vt:lpstr>
      <vt:lpstr>#9Slide02 Tieu de dai</vt:lpstr>
      <vt:lpstr>Arial</vt:lpstr>
      <vt:lpstr>Bungee Inline</vt:lpstr>
      <vt:lpstr>Calibri</vt:lpstr>
      <vt:lpstr>Calibri Light</vt:lpstr>
      <vt:lpstr>iCiel Cadena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26</cp:revision>
  <dcterms:created xsi:type="dcterms:W3CDTF">2022-05-14T09:09:35Z</dcterms:created>
  <dcterms:modified xsi:type="dcterms:W3CDTF">2023-09-15T03:48:27Z</dcterms:modified>
</cp:coreProperties>
</file>