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av" ContentType="audio/x-wav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notesMasterIdLst>
    <p:notesMasterId r:id="rId21"/>
  </p:notesMasterIdLst>
  <p:sldIdLst>
    <p:sldId id="260" r:id="rId2"/>
    <p:sldId id="270" r:id="rId3"/>
    <p:sldId id="261" r:id="rId4"/>
    <p:sldId id="298" r:id="rId5"/>
    <p:sldId id="299" r:id="rId6"/>
    <p:sldId id="300" r:id="rId7"/>
    <p:sldId id="301" r:id="rId8"/>
    <p:sldId id="273" r:id="rId9"/>
    <p:sldId id="313" r:id="rId10"/>
    <p:sldId id="291" r:id="rId11"/>
    <p:sldId id="268" r:id="rId12"/>
    <p:sldId id="276" r:id="rId13"/>
    <p:sldId id="309" r:id="rId14"/>
    <p:sldId id="305" r:id="rId15"/>
    <p:sldId id="310" r:id="rId16"/>
    <p:sldId id="311" r:id="rId17"/>
    <p:sldId id="304" r:id="rId18"/>
    <p:sldId id="312" r:id="rId19"/>
    <p:sldId id="295" r:id="rId2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660"/>
  </p:normalViewPr>
  <p:slideViewPr>
    <p:cSldViewPr snapToGrid="0">
      <p:cViewPr>
        <p:scale>
          <a:sx n="73" d="100"/>
          <a:sy n="73" d="100"/>
        </p:scale>
        <p:origin x="816" y="22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BEA126C-BA13-419E-8A76-F6AE493C47EF}" type="datetimeFigureOut">
              <a:rPr lang="en-US" smtClean="0"/>
              <a:t>12/09/2022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2A7814C-96D6-43A5-B748-98B5C242F6C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481983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="1" dirty="0"/>
              <a:t>GV CLICK CHUỘT VÀO MỖI HỘP THỨC ĂN </a:t>
            </a:r>
            <a:r>
              <a:rPr lang="en-US" b="1" dirty="0">
                <a:sym typeface="Wingdings" panose="05000000000000000000" pitchFamily="2" charset="2"/>
              </a:rPr>
              <a:t> XUẤT HIỆN CÂU HỎI</a:t>
            </a:r>
          </a:p>
          <a:p>
            <a:r>
              <a:rPr lang="en-US" b="1" dirty="0">
                <a:sym typeface="Wingdings" panose="05000000000000000000" pitchFamily="2" charset="2"/>
              </a:rPr>
              <a:t>SAU KHI HS HOÀN THÀNH CÁC THỬ THÁCH, GV CLICK CHUỘT VÀO CON MÈO  DI CHUYỂN ĐẾN SLIDE KẾT THÚC</a:t>
            </a:r>
            <a:endParaRPr lang="en-US" b="1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2170A6-CFF9-495D-AA9A-071B95F72881}" type="slidenum">
              <a:rPr kumimoji="0" lang="th-TH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th-TH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177915922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="1" dirty="0"/>
              <a:t>GV CLICK CHUỘT VÀO CON MÈO </a:t>
            </a:r>
            <a:r>
              <a:rPr lang="en-US" b="1" dirty="0">
                <a:sym typeface="Wingdings" panose="05000000000000000000" pitchFamily="2" charset="2"/>
              </a:rPr>
              <a:t> TRỞ VỀ SLIDE BAN ĐẦU</a:t>
            </a:r>
            <a:endParaRPr lang="en-US" b="1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2170A6-CFF9-495D-AA9A-071B95F72881}" type="slidenum">
              <a:rPr kumimoji="0" lang="th-TH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th-TH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141307824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 dirty="0"/>
              <a:t>GV CLICK CHUỘT VÀO CON MÈO </a:t>
            </a:r>
            <a:r>
              <a:rPr lang="en-US" b="1" dirty="0">
                <a:sym typeface="Wingdings" panose="05000000000000000000" pitchFamily="2" charset="2"/>
              </a:rPr>
              <a:t> TRỞ VỀ SLIDE BAN ĐẦU</a:t>
            </a:r>
            <a:endParaRPr lang="en-US" b="1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2170A6-CFF9-495D-AA9A-071B95F72881}" type="slidenum">
              <a:rPr kumimoji="0" lang="th-TH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th-TH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237426061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 dirty="0"/>
              <a:t>GV CLICK CHUỘT VÀO CON MÈO </a:t>
            </a:r>
            <a:r>
              <a:rPr lang="en-US" b="1" dirty="0">
                <a:sym typeface="Wingdings" panose="05000000000000000000" pitchFamily="2" charset="2"/>
              </a:rPr>
              <a:t> TRỞ VỀ SLIDE BAN ĐẦU</a:t>
            </a:r>
            <a:endParaRPr lang="en-US" b="1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2170A6-CFF9-495D-AA9A-071B95F72881}" type="slidenum">
              <a:rPr kumimoji="0" lang="th-TH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th-TH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20110488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สไลด์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สไลด์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2170A6-CFF9-495D-AA9A-071B95F72881}" type="slidenum">
              <a:rPr kumimoji="0" lang="th-TH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th-TH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218851604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สไลด์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สไลด์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2170A6-CFF9-495D-AA9A-071B95F72881}" type="slidenum">
              <a:rPr kumimoji="0" lang="th-TH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th-TH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351841108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สไลด์ชื่อเรื่อง"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ตัวแทนวันที่ 3">
            <a:extLst>
              <a:ext uri="{FF2B5EF4-FFF2-40B4-BE49-F238E27FC236}">
                <a16:creationId xmlns:a16="http://schemas.microsoft.com/office/drawing/2014/main" id="{21FE8347-1CCB-4BF8-944A-36A452D63E0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12/09/65</a:t>
            </a:fld>
            <a:endParaRPr lang="th-TH"/>
          </a:p>
        </p:txBody>
      </p:sp>
      <p:sp>
        <p:nvSpPr>
          <p:cNvPr id="5" name="ตัวแทนท้ายกระดาษ 4">
            <a:extLst>
              <a:ext uri="{FF2B5EF4-FFF2-40B4-BE49-F238E27FC236}">
                <a16:creationId xmlns:a16="http://schemas.microsoft.com/office/drawing/2014/main" id="{67221B12-3948-4732-A4DD-C1F7D147161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6" name="ตัวแทนหมายเลขสไลด์ 5">
            <a:extLst>
              <a:ext uri="{FF2B5EF4-FFF2-40B4-BE49-F238E27FC236}">
                <a16:creationId xmlns:a16="http://schemas.microsoft.com/office/drawing/2014/main" id="{EBE37A0D-CCE4-4A9C-97AF-DBEA3A87B9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sp>
        <p:nvSpPr>
          <p:cNvPr id="197" name="รูปแบบอิสระ: รูปร่าง 196">
            <a:extLst>
              <a:ext uri="{FF2B5EF4-FFF2-40B4-BE49-F238E27FC236}">
                <a16:creationId xmlns:a16="http://schemas.microsoft.com/office/drawing/2014/main" id="{8E6426C9-3557-4EB6-BA4A-4F0CAC8E797C}"/>
              </a:ext>
            </a:extLst>
          </p:cNvPr>
          <p:cNvSpPr/>
          <p:nvPr userDrawn="1"/>
        </p:nvSpPr>
        <p:spPr>
          <a:xfrm flipH="1">
            <a:off x="-2396778" y="1620456"/>
            <a:ext cx="5918479" cy="2984954"/>
          </a:xfrm>
          <a:custGeom>
            <a:avLst/>
            <a:gdLst>
              <a:gd name="connsiteX0" fmla="*/ 383972 w 12582719"/>
              <a:gd name="connsiteY0" fmla="*/ 865738 h 5187518"/>
              <a:gd name="connsiteX1" fmla="*/ 729412 w 12582719"/>
              <a:gd name="connsiteY1" fmla="*/ 398378 h 5187518"/>
              <a:gd name="connsiteX2" fmla="*/ 1125652 w 12582719"/>
              <a:gd name="connsiteY2" fmla="*/ 520298 h 5187518"/>
              <a:gd name="connsiteX3" fmla="*/ 1430452 w 12582719"/>
              <a:gd name="connsiteY3" fmla="*/ 388218 h 5187518"/>
              <a:gd name="connsiteX4" fmla="*/ 1968932 w 12582719"/>
              <a:gd name="connsiteY4" fmla="*/ 489818 h 5187518"/>
              <a:gd name="connsiteX5" fmla="*/ 2233092 w 12582719"/>
              <a:gd name="connsiteY5" fmla="*/ 347578 h 5187518"/>
              <a:gd name="connsiteX6" fmla="*/ 2771572 w 12582719"/>
              <a:gd name="connsiteY6" fmla="*/ 499978 h 5187518"/>
              <a:gd name="connsiteX7" fmla="*/ 3208452 w 12582719"/>
              <a:gd name="connsiteY7" fmla="*/ 337418 h 5187518"/>
              <a:gd name="connsiteX8" fmla="*/ 3635172 w 12582719"/>
              <a:gd name="connsiteY8" fmla="*/ 581258 h 5187518"/>
              <a:gd name="connsiteX9" fmla="*/ 4193972 w 12582719"/>
              <a:gd name="connsiteY9" fmla="*/ 327258 h 5187518"/>
              <a:gd name="connsiteX10" fmla="*/ 4376852 w 12582719"/>
              <a:gd name="connsiteY10" fmla="*/ 469498 h 5187518"/>
              <a:gd name="connsiteX11" fmla="*/ 5088052 w 12582719"/>
              <a:gd name="connsiteY11" fmla="*/ 317098 h 5187518"/>
              <a:gd name="connsiteX12" fmla="*/ 5250612 w 12582719"/>
              <a:gd name="connsiteY12" fmla="*/ 510138 h 5187518"/>
              <a:gd name="connsiteX13" fmla="*/ 5921172 w 12582719"/>
              <a:gd name="connsiteY13" fmla="*/ 367898 h 5187518"/>
              <a:gd name="connsiteX14" fmla="*/ 6307252 w 12582719"/>
              <a:gd name="connsiteY14" fmla="*/ 571098 h 5187518"/>
              <a:gd name="connsiteX15" fmla="*/ 6754292 w 12582719"/>
              <a:gd name="connsiteY15" fmla="*/ 306938 h 5187518"/>
              <a:gd name="connsiteX16" fmla="*/ 7282612 w 12582719"/>
              <a:gd name="connsiteY16" fmla="*/ 378058 h 5187518"/>
              <a:gd name="connsiteX17" fmla="*/ 7577252 w 12582719"/>
              <a:gd name="connsiteY17" fmla="*/ 185018 h 5187518"/>
              <a:gd name="connsiteX18" fmla="*/ 8024292 w 12582719"/>
              <a:gd name="connsiteY18" fmla="*/ 357738 h 5187518"/>
              <a:gd name="connsiteX19" fmla="*/ 8420532 w 12582719"/>
              <a:gd name="connsiteY19" fmla="*/ 174858 h 5187518"/>
              <a:gd name="connsiteX20" fmla="*/ 8847252 w 12582719"/>
              <a:gd name="connsiteY20" fmla="*/ 327258 h 5187518"/>
              <a:gd name="connsiteX21" fmla="*/ 9436532 w 12582719"/>
              <a:gd name="connsiteY21" fmla="*/ 134218 h 5187518"/>
              <a:gd name="connsiteX22" fmla="*/ 9853092 w 12582719"/>
              <a:gd name="connsiteY22" fmla="*/ 428858 h 5187518"/>
              <a:gd name="connsiteX23" fmla="*/ 10432212 w 12582719"/>
              <a:gd name="connsiteY23" fmla="*/ 215498 h 5187518"/>
              <a:gd name="connsiteX24" fmla="*/ 10747172 w 12582719"/>
              <a:gd name="connsiteY24" fmla="*/ 418698 h 5187518"/>
              <a:gd name="connsiteX25" fmla="*/ 11224692 w 12582719"/>
              <a:gd name="connsiteY25" fmla="*/ 174858 h 5187518"/>
              <a:gd name="connsiteX26" fmla="*/ 11580292 w 12582719"/>
              <a:gd name="connsiteY26" fmla="*/ 276458 h 5187518"/>
              <a:gd name="connsiteX27" fmla="*/ 12047652 w 12582719"/>
              <a:gd name="connsiteY27" fmla="*/ 124058 h 5187518"/>
              <a:gd name="connsiteX28" fmla="*/ 12301652 w 12582719"/>
              <a:gd name="connsiteY28" fmla="*/ 317098 h 5187518"/>
              <a:gd name="connsiteX29" fmla="*/ 12423572 w 12582719"/>
              <a:gd name="connsiteY29" fmla="*/ 205338 h 5187518"/>
              <a:gd name="connsiteX30" fmla="*/ 12575972 w 12582719"/>
              <a:gd name="connsiteY30" fmla="*/ 357738 h 5187518"/>
              <a:gd name="connsiteX31" fmla="*/ 12535332 w 12582719"/>
              <a:gd name="connsiteY31" fmla="*/ 4452218 h 5187518"/>
              <a:gd name="connsiteX32" fmla="*/ 12352452 w 12582719"/>
              <a:gd name="connsiteY32" fmla="*/ 4817978 h 5187518"/>
              <a:gd name="connsiteX33" fmla="*/ 11255172 w 12582719"/>
              <a:gd name="connsiteY33" fmla="*/ 4889098 h 5187518"/>
              <a:gd name="connsiteX34" fmla="*/ 983412 w 12582719"/>
              <a:gd name="connsiteY34" fmla="*/ 4889098 h 5187518"/>
              <a:gd name="connsiteX35" fmla="*/ 383972 w 12582719"/>
              <a:gd name="connsiteY35" fmla="*/ 865738 h 5187518"/>
              <a:gd name="connsiteX0" fmla="*/ 366373 w 12565120"/>
              <a:gd name="connsiteY0" fmla="*/ 865738 h 5013694"/>
              <a:gd name="connsiteX1" fmla="*/ 711813 w 12565120"/>
              <a:gd name="connsiteY1" fmla="*/ 398378 h 5013694"/>
              <a:gd name="connsiteX2" fmla="*/ 1108053 w 12565120"/>
              <a:gd name="connsiteY2" fmla="*/ 520298 h 5013694"/>
              <a:gd name="connsiteX3" fmla="*/ 1412853 w 12565120"/>
              <a:gd name="connsiteY3" fmla="*/ 388218 h 5013694"/>
              <a:gd name="connsiteX4" fmla="*/ 1951333 w 12565120"/>
              <a:gd name="connsiteY4" fmla="*/ 489818 h 5013694"/>
              <a:gd name="connsiteX5" fmla="*/ 2215493 w 12565120"/>
              <a:gd name="connsiteY5" fmla="*/ 347578 h 5013694"/>
              <a:gd name="connsiteX6" fmla="*/ 2753973 w 12565120"/>
              <a:gd name="connsiteY6" fmla="*/ 499978 h 5013694"/>
              <a:gd name="connsiteX7" fmla="*/ 3190853 w 12565120"/>
              <a:gd name="connsiteY7" fmla="*/ 337418 h 5013694"/>
              <a:gd name="connsiteX8" fmla="*/ 3617573 w 12565120"/>
              <a:gd name="connsiteY8" fmla="*/ 581258 h 5013694"/>
              <a:gd name="connsiteX9" fmla="*/ 4176373 w 12565120"/>
              <a:gd name="connsiteY9" fmla="*/ 327258 h 5013694"/>
              <a:gd name="connsiteX10" fmla="*/ 4359253 w 12565120"/>
              <a:gd name="connsiteY10" fmla="*/ 469498 h 5013694"/>
              <a:gd name="connsiteX11" fmla="*/ 5070453 w 12565120"/>
              <a:gd name="connsiteY11" fmla="*/ 317098 h 5013694"/>
              <a:gd name="connsiteX12" fmla="*/ 5233013 w 12565120"/>
              <a:gd name="connsiteY12" fmla="*/ 510138 h 5013694"/>
              <a:gd name="connsiteX13" fmla="*/ 5903573 w 12565120"/>
              <a:gd name="connsiteY13" fmla="*/ 367898 h 5013694"/>
              <a:gd name="connsiteX14" fmla="*/ 6289653 w 12565120"/>
              <a:gd name="connsiteY14" fmla="*/ 571098 h 5013694"/>
              <a:gd name="connsiteX15" fmla="*/ 6736693 w 12565120"/>
              <a:gd name="connsiteY15" fmla="*/ 306938 h 5013694"/>
              <a:gd name="connsiteX16" fmla="*/ 7265013 w 12565120"/>
              <a:gd name="connsiteY16" fmla="*/ 378058 h 5013694"/>
              <a:gd name="connsiteX17" fmla="*/ 7559653 w 12565120"/>
              <a:gd name="connsiteY17" fmla="*/ 185018 h 5013694"/>
              <a:gd name="connsiteX18" fmla="*/ 8006693 w 12565120"/>
              <a:gd name="connsiteY18" fmla="*/ 357738 h 5013694"/>
              <a:gd name="connsiteX19" fmla="*/ 8402933 w 12565120"/>
              <a:gd name="connsiteY19" fmla="*/ 174858 h 5013694"/>
              <a:gd name="connsiteX20" fmla="*/ 8829653 w 12565120"/>
              <a:gd name="connsiteY20" fmla="*/ 327258 h 5013694"/>
              <a:gd name="connsiteX21" fmla="*/ 9418933 w 12565120"/>
              <a:gd name="connsiteY21" fmla="*/ 134218 h 5013694"/>
              <a:gd name="connsiteX22" fmla="*/ 9835493 w 12565120"/>
              <a:gd name="connsiteY22" fmla="*/ 428858 h 5013694"/>
              <a:gd name="connsiteX23" fmla="*/ 10414613 w 12565120"/>
              <a:gd name="connsiteY23" fmla="*/ 215498 h 5013694"/>
              <a:gd name="connsiteX24" fmla="*/ 10729573 w 12565120"/>
              <a:gd name="connsiteY24" fmla="*/ 418698 h 5013694"/>
              <a:gd name="connsiteX25" fmla="*/ 11207093 w 12565120"/>
              <a:gd name="connsiteY25" fmla="*/ 174858 h 5013694"/>
              <a:gd name="connsiteX26" fmla="*/ 11562693 w 12565120"/>
              <a:gd name="connsiteY26" fmla="*/ 276458 h 5013694"/>
              <a:gd name="connsiteX27" fmla="*/ 12030053 w 12565120"/>
              <a:gd name="connsiteY27" fmla="*/ 124058 h 5013694"/>
              <a:gd name="connsiteX28" fmla="*/ 12284053 w 12565120"/>
              <a:gd name="connsiteY28" fmla="*/ 317098 h 5013694"/>
              <a:gd name="connsiteX29" fmla="*/ 12405973 w 12565120"/>
              <a:gd name="connsiteY29" fmla="*/ 205338 h 5013694"/>
              <a:gd name="connsiteX30" fmla="*/ 12558373 w 12565120"/>
              <a:gd name="connsiteY30" fmla="*/ 357738 h 5013694"/>
              <a:gd name="connsiteX31" fmla="*/ 12517733 w 12565120"/>
              <a:gd name="connsiteY31" fmla="*/ 4452218 h 5013694"/>
              <a:gd name="connsiteX32" fmla="*/ 12334853 w 12565120"/>
              <a:gd name="connsiteY32" fmla="*/ 4817978 h 5013694"/>
              <a:gd name="connsiteX33" fmla="*/ 11237573 w 12565120"/>
              <a:gd name="connsiteY33" fmla="*/ 4889098 h 5013694"/>
              <a:gd name="connsiteX34" fmla="*/ 965813 w 12565120"/>
              <a:gd name="connsiteY34" fmla="*/ 4889098 h 5013694"/>
              <a:gd name="connsiteX35" fmla="*/ 366373 w 12565120"/>
              <a:gd name="connsiteY35" fmla="*/ 3243178 h 5013694"/>
              <a:gd name="connsiteX36" fmla="*/ 366373 w 12565120"/>
              <a:gd name="connsiteY36" fmla="*/ 865738 h 5013694"/>
              <a:gd name="connsiteX0" fmla="*/ 339731 w 12538478"/>
              <a:gd name="connsiteY0" fmla="*/ 865738 h 4965347"/>
              <a:gd name="connsiteX1" fmla="*/ 685171 w 12538478"/>
              <a:gd name="connsiteY1" fmla="*/ 398378 h 4965347"/>
              <a:gd name="connsiteX2" fmla="*/ 1081411 w 12538478"/>
              <a:gd name="connsiteY2" fmla="*/ 520298 h 4965347"/>
              <a:gd name="connsiteX3" fmla="*/ 1386211 w 12538478"/>
              <a:gd name="connsiteY3" fmla="*/ 388218 h 4965347"/>
              <a:gd name="connsiteX4" fmla="*/ 1924691 w 12538478"/>
              <a:gd name="connsiteY4" fmla="*/ 489818 h 4965347"/>
              <a:gd name="connsiteX5" fmla="*/ 2188851 w 12538478"/>
              <a:gd name="connsiteY5" fmla="*/ 347578 h 4965347"/>
              <a:gd name="connsiteX6" fmla="*/ 2727331 w 12538478"/>
              <a:gd name="connsiteY6" fmla="*/ 499978 h 4965347"/>
              <a:gd name="connsiteX7" fmla="*/ 3164211 w 12538478"/>
              <a:gd name="connsiteY7" fmla="*/ 337418 h 4965347"/>
              <a:gd name="connsiteX8" fmla="*/ 3590931 w 12538478"/>
              <a:gd name="connsiteY8" fmla="*/ 581258 h 4965347"/>
              <a:gd name="connsiteX9" fmla="*/ 4149731 w 12538478"/>
              <a:gd name="connsiteY9" fmla="*/ 327258 h 4965347"/>
              <a:gd name="connsiteX10" fmla="*/ 4332611 w 12538478"/>
              <a:gd name="connsiteY10" fmla="*/ 469498 h 4965347"/>
              <a:gd name="connsiteX11" fmla="*/ 5043811 w 12538478"/>
              <a:gd name="connsiteY11" fmla="*/ 317098 h 4965347"/>
              <a:gd name="connsiteX12" fmla="*/ 5206371 w 12538478"/>
              <a:gd name="connsiteY12" fmla="*/ 510138 h 4965347"/>
              <a:gd name="connsiteX13" fmla="*/ 5876931 w 12538478"/>
              <a:gd name="connsiteY13" fmla="*/ 367898 h 4965347"/>
              <a:gd name="connsiteX14" fmla="*/ 6263011 w 12538478"/>
              <a:gd name="connsiteY14" fmla="*/ 571098 h 4965347"/>
              <a:gd name="connsiteX15" fmla="*/ 6710051 w 12538478"/>
              <a:gd name="connsiteY15" fmla="*/ 306938 h 4965347"/>
              <a:gd name="connsiteX16" fmla="*/ 7238371 w 12538478"/>
              <a:gd name="connsiteY16" fmla="*/ 378058 h 4965347"/>
              <a:gd name="connsiteX17" fmla="*/ 7533011 w 12538478"/>
              <a:gd name="connsiteY17" fmla="*/ 185018 h 4965347"/>
              <a:gd name="connsiteX18" fmla="*/ 7980051 w 12538478"/>
              <a:gd name="connsiteY18" fmla="*/ 357738 h 4965347"/>
              <a:gd name="connsiteX19" fmla="*/ 8376291 w 12538478"/>
              <a:gd name="connsiteY19" fmla="*/ 174858 h 4965347"/>
              <a:gd name="connsiteX20" fmla="*/ 8803011 w 12538478"/>
              <a:gd name="connsiteY20" fmla="*/ 327258 h 4965347"/>
              <a:gd name="connsiteX21" fmla="*/ 9392291 w 12538478"/>
              <a:gd name="connsiteY21" fmla="*/ 134218 h 4965347"/>
              <a:gd name="connsiteX22" fmla="*/ 9808851 w 12538478"/>
              <a:gd name="connsiteY22" fmla="*/ 428858 h 4965347"/>
              <a:gd name="connsiteX23" fmla="*/ 10387971 w 12538478"/>
              <a:gd name="connsiteY23" fmla="*/ 215498 h 4965347"/>
              <a:gd name="connsiteX24" fmla="*/ 10702931 w 12538478"/>
              <a:gd name="connsiteY24" fmla="*/ 418698 h 4965347"/>
              <a:gd name="connsiteX25" fmla="*/ 11180451 w 12538478"/>
              <a:gd name="connsiteY25" fmla="*/ 174858 h 4965347"/>
              <a:gd name="connsiteX26" fmla="*/ 11536051 w 12538478"/>
              <a:gd name="connsiteY26" fmla="*/ 276458 h 4965347"/>
              <a:gd name="connsiteX27" fmla="*/ 12003411 w 12538478"/>
              <a:gd name="connsiteY27" fmla="*/ 124058 h 4965347"/>
              <a:gd name="connsiteX28" fmla="*/ 12257411 w 12538478"/>
              <a:gd name="connsiteY28" fmla="*/ 317098 h 4965347"/>
              <a:gd name="connsiteX29" fmla="*/ 12379331 w 12538478"/>
              <a:gd name="connsiteY29" fmla="*/ 205338 h 4965347"/>
              <a:gd name="connsiteX30" fmla="*/ 12531731 w 12538478"/>
              <a:gd name="connsiteY30" fmla="*/ 357738 h 4965347"/>
              <a:gd name="connsiteX31" fmla="*/ 12491091 w 12538478"/>
              <a:gd name="connsiteY31" fmla="*/ 4452218 h 4965347"/>
              <a:gd name="connsiteX32" fmla="*/ 12308211 w 12538478"/>
              <a:gd name="connsiteY32" fmla="*/ 4817978 h 4965347"/>
              <a:gd name="connsiteX33" fmla="*/ 11210931 w 12538478"/>
              <a:gd name="connsiteY33" fmla="*/ 4889098 h 4965347"/>
              <a:gd name="connsiteX34" fmla="*/ 939171 w 12538478"/>
              <a:gd name="connsiteY34" fmla="*/ 4889098 h 4965347"/>
              <a:gd name="connsiteX35" fmla="*/ 400690 w 12538478"/>
              <a:gd name="connsiteY35" fmla="*/ 4828138 h 4965347"/>
              <a:gd name="connsiteX36" fmla="*/ 339731 w 12538478"/>
              <a:gd name="connsiteY36" fmla="*/ 3243178 h 4965347"/>
              <a:gd name="connsiteX37" fmla="*/ 339731 w 12538478"/>
              <a:gd name="connsiteY37" fmla="*/ 865738 h 4965347"/>
              <a:gd name="connsiteX0" fmla="*/ 366372 w 12565119"/>
              <a:gd name="connsiteY0" fmla="*/ 865738 h 4889101"/>
              <a:gd name="connsiteX1" fmla="*/ 711812 w 12565119"/>
              <a:gd name="connsiteY1" fmla="*/ 398378 h 4889101"/>
              <a:gd name="connsiteX2" fmla="*/ 1108052 w 12565119"/>
              <a:gd name="connsiteY2" fmla="*/ 520298 h 4889101"/>
              <a:gd name="connsiteX3" fmla="*/ 1412852 w 12565119"/>
              <a:gd name="connsiteY3" fmla="*/ 388218 h 4889101"/>
              <a:gd name="connsiteX4" fmla="*/ 1951332 w 12565119"/>
              <a:gd name="connsiteY4" fmla="*/ 489818 h 4889101"/>
              <a:gd name="connsiteX5" fmla="*/ 2215492 w 12565119"/>
              <a:gd name="connsiteY5" fmla="*/ 347578 h 4889101"/>
              <a:gd name="connsiteX6" fmla="*/ 2753972 w 12565119"/>
              <a:gd name="connsiteY6" fmla="*/ 499978 h 4889101"/>
              <a:gd name="connsiteX7" fmla="*/ 3190852 w 12565119"/>
              <a:gd name="connsiteY7" fmla="*/ 337418 h 4889101"/>
              <a:gd name="connsiteX8" fmla="*/ 3617572 w 12565119"/>
              <a:gd name="connsiteY8" fmla="*/ 581258 h 4889101"/>
              <a:gd name="connsiteX9" fmla="*/ 4176372 w 12565119"/>
              <a:gd name="connsiteY9" fmla="*/ 327258 h 4889101"/>
              <a:gd name="connsiteX10" fmla="*/ 4359252 w 12565119"/>
              <a:gd name="connsiteY10" fmla="*/ 469498 h 4889101"/>
              <a:gd name="connsiteX11" fmla="*/ 5070452 w 12565119"/>
              <a:gd name="connsiteY11" fmla="*/ 317098 h 4889101"/>
              <a:gd name="connsiteX12" fmla="*/ 5233012 w 12565119"/>
              <a:gd name="connsiteY12" fmla="*/ 510138 h 4889101"/>
              <a:gd name="connsiteX13" fmla="*/ 5903572 w 12565119"/>
              <a:gd name="connsiteY13" fmla="*/ 367898 h 4889101"/>
              <a:gd name="connsiteX14" fmla="*/ 6289652 w 12565119"/>
              <a:gd name="connsiteY14" fmla="*/ 571098 h 4889101"/>
              <a:gd name="connsiteX15" fmla="*/ 6736692 w 12565119"/>
              <a:gd name="connsiteY15" fmla="*/ 306938 h 4889101"/>
              <a:gd name="connsiteX16" fmla="*/ 7265012 w 12565119"/>
              <a:gd name="connsiteY16" fmla="*/ 378058 h 4889101"/>
              <a:gd name="connsiteX17" fmla="*/ 7559652 w 12565119"/>
              <a:gd name="connsiteY17" fmla="*/ 185018 h 4889101"/>
              <a:gd name="connsiteX18" fmla="*/ 8006692 w 12565119"/>
              <a:gd name="connsiteY18" fmla="*/ 357738 h 4889101"/>
              <a:gd name="connsiteX19" fmla="*/ 8402932 w 12565119"/>
              <a:gd name="connsiteY19" fmla="*/ 174858 h 4889101"/>
              <a:gd name="connsiteX20" fmla="*/ 8829652 w 12565119"/>
              <a:gd name="connsiteY20" fmla="*/ 327258 h 4889101"/>
              <a:gd name="connsiteX21" fmla="*/ 9418932 w 12565119"/>
              <a:gd name="connsiteY21" fmla="*/ 134218 h 4889101"/>
              <a:gd name="connsiteX22" fmla="*/ 9835492 w 12565119"/>
              <a:gd name="connsiteY22" fmla="*/ 428858 h 4889101"/>
              <a:gd name="connsiteX23" fmla="*/ 10414612 w 12565119"/>
              <a:gd name="connsiteY23" fmla="*/ 215498 h 4889101"/>
              <a:gd name="connsiteX24" fmla="*/ 10729572 w 12565119"/>
              <a:gd name="connsiteY24" fmla="*/ 418698 h 4889101"/>
              <a:gd name="connsiteX25" fmla="*/ 11207092 w 12565119"/>
              <a:gd name="connsiteY25" fmla="*/ 174858 h 4889101"/>
              <a:gd name="connsiteX26" fmla="*/ 11562692 w 12565119"/>
              <a:gd name="connsiteY26" fmla="*/ 276458 h 4889101"/>
              <a:gd name="connsiteX27" fmla="*/ 12030052 w 12565119"/>
              <a:gd name="connsiteY27" fmla="*/ 124058 h 4889101"/>
              <a:gd name="connsiteX28" fmla="*/ 12284052 w 12565119"/>
              <a:gd name="connsiteY28" fmla="*/ 317098 h 4889101"/>
              <a:gd name="connsiteX29" fmla="*/ 12405972 w 12565119"/>
              <a:gd name="connsiteY29" fmla="*/ 205338 h 4889101"/>
              <a:gd name="connsiteX30" fmla="*/ 12558372 w 12565119"/>
              <a:gd name="connsiteY30" fmla="*/ 357738 h 4889101"/>
              <a:gd name="connsiteX31" fmla="*/ 12517732 w 12565119"/>
              <a:gd name="connsiteY31" fmla="*/ 4452218 h 4889101"/>
              <a:gd name="connsiteX32" fmla="*/ 12334852 w 12565119"/>
              <a:gd name="connsiteY32" fmla="*/ 4817978 h 4889101"/>
              <a:gd name="connsiteX33" fmla="*/ 11237572 w 12565119"/>
              <a:gd name="connsiteY33" fmla="*/ 4889098 h 4889101"/>
              <a:gd name="connsiteX34" fmla="*/ 965812 w 12565119"/>
              <a:gd name="connsiteY34" fmla="*/ 4889098 h 4889101"/>
              <a:gd name="connsiteX35" fmla="*/ 366372 w 12565119"/>
              <a:gd name="connsiteY35" fmla="*/ 3243178 h 4889101"/>
              <a:gd name="connsiteX36" fmla="*/ 366372 w 12565119"/>
              <a:gd name="connsiteY36" fmla="*/ 865738 h 4889101"/>
              <a:gd name="connsiteX0" fmla="*/ 341162 w 12539909"/>
              <a:gd name="connsiteY0" fmla="*/ 865738 h 5011018"/>
              <a:gd name="connsiteX1" fmla="*/ 686602 w 12539909"/>
              <a:gd name="connsiteY1" fmla="*/ 398378 h 5011018"/>
              <a:gd name="connsiteX2" fmla="*/ 1082842 w 12539909"/>
              <a:gd name="connsiteY2" fmla="*/ 520298 h 5011018"/>
              <a:gd name="connsiteX3" fmla="*/ 1387642 w 12539909"/>
              <a:gd name="connsiteY3" fmla="*/ 388218 h 5011018"/>
              <a:gd name="connsiteX4" fmla="*/ 1926122 w 12539909"/>
              <a:gd name="connsiteY4" fmla="*/ 489818 h 5011018"/>
              <a:gd name="connsiteX5" fmla="*/ 2190282 w 12539909"/>
              <a:gd name="connsiteY5" fmla="*/ 347578 h 5011018"/>
              <a:gd name="connsiteX6" fmla="*/ 2728762 w 12539909"/>
              <a:gd name="connsiteY6" fmla="*/ 499978 h 5011018"/>
              <a:gd name="connsiteX7" fmla="*/ 3165642 w 12539909"/>
              <a:gd name="connsiteY7" fmla="*/ 337418 h 5011018"/>
              <a:gd name="connsiteX8" fmla="*/ 3592362 w 12539909"/>
              <a:gd name="connsiteY8" fmla="*/ 581258 h 5011018"/>
              <a:gd name="connsiteX9" fmla="*/ 4151162 w 12539909"/>
              <a:gd name="connsiteY9" fmla="*/ 327258 h 5011018"/>
              <a:gd name="connsiteX10" fmla="*/ 4334042 w 12539909"/>
              <a:gd name="connsiteY10" fmla="*/ 469498 h 5011018"/>
              <a:gd name="connsiteX11" fmla="*/ 5045242 w 12539909"/>
              <a:gd name="connsiteY11" fmla="*/ 317098 h 5011018"/>
              <a:gd name="connsiteX12" fmla="*/ 5207802 w 12539909"/>
              <a:gd name="connsiteY12" fmla="*/ 510138 h 5011018"/>
              <a:gd name="connsiteX13" fmla="*/ 5878362 w 12539909"/>
              <a:gd name="connsiteY13" fmla="*/ 367898 h 5011018"/>
              <a:gd name="connsiteX14" fmla="*/ 6264442 w 12539909"/>
              <a:gd name="connsiteY14" fmla="*/ 571098 h 5011018"/>
              <a:gd name="connsiteX15" fmla="*/ 6711482 w 12539909"/>
              <a:gd name="connsiteY15" fmla="*/ 306938 h 5011018"/>
              <a:gd name="connsiteX16" fmla="*/ 7239802 w 12539909"/>
              <a:gd name="connsiteY16" fmla="*/ 378058 h 5011018"/>
              <a:gd name="connsiteX17" fmla="*/ 7534442 w 12539909"/>
              <a:gd name="connsiteY17" fmla="*/ 185018 h 5011018"/>
              <a:gd name="connsiteX18" fmla="*/ 7981482 w 12539909"/>
              <a:gd name="connsiteY18" fmla="*/ 357738 h 5011018"/>
              <a:gd name="connsiteX19" fmla="*/ 8377722 w 12539909"/>
              <a:gd name="connsiteY19" fmla="*/ 174858 h 5011018"/>
              <a:gd name="connsiteX20" fmla="*/ 8804442 w 12539909"/>
              <a:gd name="connsiteY20" fmla="*/ 327258 h 5011018"/>
              <a:gd name="connsiteX21" fmla="*/ 9393722 w 12539909"/>
              <a:gd name="connsiteY21" fmla="*/ 134218 h 5011018"/>
              <a:gd name="connsiteX22" fmla="*/ 9810282 w 12539909"/>
              <a:gd name="connsiteY22" fmla="*/ 428858 h 5011018"/>
              <a:gd name="connsiteX23" fmla="*/ 10389402 w 12539909"/>
              <a:gd name="connsiteY23" fmla="*/ 215498 h 5011018"/>
              <a:gd name="connsiteX24" fmla="*/ 10704362 w 12539909"/>
              <a:gd name="connsiteY24" fmla="*/ 418698 h 5011018"/>
              <a:gd name="connsiteX25" fmla="*/ 11181882 w 12539909"/>
              <a:gd name="connsiteY25" fmla="*/ 174858 h 5011018"/>
              <a:gd name="connsiteX26" fmla="*/ 11537482 w 12539909"/>
              <a:gd name="connsiteY26" fmla="*/ 276458 h 5011018"/>
              <a:gd name="connsiteX27" fmla="*/ 12004842 w 12539909"/>
              <a:gd name="connsiteY27" fmla="*/ 124058 h 5011018"/>
              <a:gd name="connsiteX28" fmla="*/ 12258842 w 12539909"/>
              <a:gd name="connsiteY28" fmla="*/ 317098 h 5011018"/>
              <a:gd name="connsiteX29" fmla="*/ 12380762 w 12539909"/>
              <a:gd name="connsiteY29" fmla="*/ 205338 h 5011018"/>
              <a:gd name="connsiteX30" fmla="*/ 12533162 w 12539909"/>
              <a:gd name="connsiteY30" fmla="*/ 357738 h 5011018"/>
              <a:gd name="connsiteX31" fmla="*/ 12492522 w 12539909"/>
              <a:gd name="connsiteY31" fmla="*/ 4452218 h 5011018"/>
              <a:gd name="connsiteX32" fmla="*/ 12309642 w 12539909"/>
              <a:gd name="connsiteY32" fmla="*/ 4817978 h 5011018"/>
              <a:gd name="connsiteX33" fmla="*/ 11212362 w 12539909"/>
              <a:gd name="connsiteY33" fmla="*/ 4889098 h 5011018"/>
              <a:gd name="connsiteX34" fmla="*/ 981242 w 12539909"/>
              <a:gd name="connsiteY34" fmla="*/ 5011018 h 5011018"/>
              <a:gd name="connsiteX35" fmla="*/ 341162 w 12539909"/>
              <a:gd name="connsiteY35" fmla="*/ 3243178 h 5011018"/>
              <a:gd name="connsiteX36" fmla="*/ 341162 w 12539909"/>
              <a:gd name="connsiteY36" fmla="*/ 865738 h 5011018"/>
              <a:gd name="connsiteX0" fmla="*/ 348362 w 12547109"/>
              <a:gd name="connsiteY0" fmla="*/ 865738 h 5011018"/>
              <a:gd name="connsiteX1" fmla="*/ 693802 w 12547109"/>
              <a:gd name="connsiteY1" fmla="*/ 398378 h 5011018"/>
              <a:gd name="connsiteX2" fmla="*/ 1090042 w 12547109"/>
              <a:gd name="connsiteY2" fmla="*/ 520298 h 5011018"/>
              <a:gd name="connsiteX3" fmla="*/ 1394842 w 12547109"/>
              <a:gd name="connsiteY3" fmla="*/ 388218 h 5011018"/>
              <a:gd name="connsiteX4" fmla="*/ 1933322 w 12547109"/>
              <a:gd name="connsiteY4" fmla="*/ 489818 h 5011018"/>
              <a:gd name="connsiteX5" fmla="*/ 2197482 w 12547109"/>
              <a:gd name="connsiteY5" fmla="*/ 347578 h 5011018"/>
              <a:gd name="connsiteX6" fmla="*/ 2735962 w 12547109"/>
              <a:gd name="connsiteY6" fmla="*/ 499978 h 5011018"/>
              <a:gd name="connsiteX7" fmla="*/ 3172842 w 12547109"/>
              <a:gd name="connsiteY7" fmla="*/ 337418 h 5011018"/>
              <a:gd name="connsiteX8" fmla="*/ 3599562 w 12547109"/>
              <a:gd name="connsiteY8" fmla="*/ 581258 h 5011018"/>
              <a:gd name="connsiteX9" fmla="*/ 4158362 w 12547109"/>
              <a:gd name="connsiteY9" fmla="*/ 327258 h 5011018"/>
              <a:gd name="connsiteX10" fmla="*/ 4341242 w 12547109"/>
              <a:gd name="connsiteY10" fmla="*/ 469498 h 5011018"/>
              <a:gd name="connsiteX11" fmla="*/ 5052442 w 12547109"/>
              <a:gd name="connsiteY11" fmla="*/ 317098 h 5011018"/>
              <a:gd name="connsiteX12" fmla="*/ 5215002 w 12547109"/>
              <a:gd name="connsiteY12" fmla="*/ 510138 h 5011018"/>
              <a:gd name="connsiteX13" fmla="*/ 5885562 w 12547109"/>
              <a:gd name="connsiteY13" fmla="*/ 367898 h 5011018"/>
              <a:gd name="connsiteX14" fmla="*/ 6271642 w 12547109"/>
              <a:gd name="connsiteY14" fmla="*/ 571098 h 5011018"/>
              <a:gd name="connsiteX15" fmla="*/ 6718682 w 12547109"/>
              <a:gd name="connsiteY15" fmla="*/ 306938 h 5011018"/>
              <a:gd name="connsiteX16" fmla="*/ 7247002 w 12547109"/>
              <a:gd name="connsiteY16" fmla="*/ 378058 h 5011018"/>
              <a:gd name="connsiteX17" fmla="*/ 7541642 w 12547109"/>
              <a:gd name="connsiteY17" fmla="*/ 185018 h 5011018"/>
              <a:gd name="connsiteX18" fmla="*/ 7988682 w 12547109"/>
              <a:gd name="connsiteY18" fmla="*/ 357738 h 5011018"/>
              <a:gd name="connsiteX19" fmla="*/ 8384922 w 12547109"/>
              <a:gd name="connsiteY19" fmla="*/ 174858 h 5011018"/>
              <a:gd name="connsiteX20" fmla="*/ 8811642 w 12547109"/>
              <a:gd name="connsiteY20" fmla="*/ 327258 h 5011018"/>
              <a:gd name="connsiteX21" fmla="*/ 9400922 w 12547109"/>
              <a:gd name="connsiteY21" fmla="*/ 134218 h 5011018"/>
              <a:gd name="connsiteX22" fmla="*/ 9817482 w 12547109"/>
              <a:gd name="connsiteY22" fmla="*/ 428858 h 5011018"/>
              <a:gd name="connsiteX23" fmla="*/ 10396602 w 12547109"/>
              <a:gd name="connsiteY23" fmla="*/ 215498 h 5011018"/>
              <a:gd name="connsiteX24" fmla="*/ 10711562 w 12547109"/>
              <a:gd name="connsiteY24" fmla="*/ 418698 h 5011018"/>
              <a:gd name="connsiteX25" fmla="*/ 11189082 w 12547109"/>
              <a:gd name="connsiteY25" fmla="*/ 174858 h 5011018"/>
              <a:gd name="connsiteX26" fmla="*/ 11544682 w 12547109"/>
              <a:gd name="connsiteY26" fmla="*/ 276458 h 5011018"/>
              <a:gd name="connsiteX27" fmla="*/ 12012042 w 12547109"/>
              <a:gd name="connsiteY27" fmla="*/ 124058 h 5011018"/>
              <a:gd name="connsiteX28" fmla="*/ 12266042 w 12547109"/>
              <a:gd name="connsiteY28" fmla="*/ 317098 h 5011018"/>
              <a:gd name="connsiteX29" fmla="*/ 12387962 w 12547109"/>
              <a:gd name="connsiteY29" fmla="*/ 205338 h 5011018"/>
              <a:gd name="connsiteX30" fmla="*/ 12540362 w 12547109"/>
              <a:gd name="connsiteY30" fmla="*/ 357738 h 5011018"/>
              <a:gd name="connsiteX31" fmla="*/ 12499722 w 12547109"/>
              <a:gd name="connsiteY31" fmla="*/ 4452218 h 5011018"/>
              <a:gd name="connsiteX32" fmla="*/ 12316842 w 12547109"/>
              <a:gd name="connsiteY32" fmla="*/ 4817978 h 5011018"/>
              <a:gd name="connsiteX33" fmla="*/ 11219562 w 12547109"/>
              <a:gd name="connsiteY33" fmla="*/ 4889098 h 5011018"/>
              <a:gd name="connsiteX34" fmla="*/ 988442 w 12547109"/>
              <a:gd name="connsiteY34" fmla="*/ 5011018 h 5011018"/>
              <a:gd name="connsiteX35" fmla="*/ 328042 w 12547109"/>
              <a:gd name="connsiteY35" fmla="*/ 4655418 h 5011018"/>
              <a:gd name="connsiteX36" fmla="*/ 348362 w 12547109"/>
              <a:gd name="connsiteY36" fmla="*/ 3243178 h 5011018"/>
              <a:gd name="connsiteX37" fmla="*/ 348362 w 12547109"/>
              <a:gd name="connsiteY37" fmla="*/ 865738 h 5011018"/>
              <a:gd name="connsiteX0" fmla="*/ 326429 w 12525176"/>
              <a:gd name="connsiteY0" fmla="*/ 865738 h 5011018"/>
              <a:gd name="connsiteX1" fmla="*/ 671869 w 12525176"/>
              <a:gd name="connsiteY1" fmla="*/ 398378 h 5011018"/>
              <a:gd name="connsiteX2" fmla="*/ 1068109 w 12525176"/>
              <a:gd name="connsiteY2" fmla="*/ 520298 h 5011018"/>
              <a:gd name="connsiteX3" fmla="*/ 1372909 w 12525176"/>
              <a:gd name="connsiteY3" fmla="*/ 388218 h 5011018"/>
              <a:gd name="connsiteX4" fmla="*/ 1911389 w 12525176"/>
              <a:gd name="connsiteY4" fmla="*/ 489818 h 5011018"/>
              <a:gd name="connsiteX5" fmla="*/ 2175549 w 12525176"/>
              <a:gd name="connsiteY5" fmla="*/ 347578 h 5011018"/>
              <a:gd name="connsiteX6" fmla="*/ 2714029 w 12525176"/>
              <a:gd name="connsiteY6" fmla="*/ 499978 h 5011018"/>
              <a:gd name="connsiteX7" fmla="*/ 3150909 w 12525176"/>
              <a:gd name="connsiteY7" fmla="*/ 337418 h 5011018"/>
              <a:gd name="connsiteX8" fmla="*/ 3577629 w 12525176"/>
              <a:gd name="connsiteY8" fmla="*/ 581258 h 5011018"/>
              <a:gd name="connsiteX9" fmla="*/ 4136429 w 12525176"/>
              <a:gd name="connsiteY9" fmla="*/ 327258 h 5011018"/>
              <a:gd name="connsiteX10" fmla="*/ 4319309 w 12525176"/>
              <a:gd name="connsiteY10" fmla="*/ 469498 h 5011018"/>
              <a:gd name="connsiteX11" fmla="*/ 5030509 w 12525176"/>
              <a:gd name="connsiteY11" fmla="*/ 317098 h 5011018"/>
              <a:gd name="connsiteX12" fmla="*/ 5193069 w 12525176"/>
              <a:gd name="connsiteY12" fmla="*/ 510138 h 5011018"/>
              <a:gd name="connsiteX13" fmla="*/ 5863629 w 12525176"/>
              <a:gd name="connsiteY13" fmla="*/ 367898 h 5011018"/>
              <a:gd name="connsiteX14" fmla="*/ 6249709 w 12525176"/>
              <a:gd name="connsiteY14" fmla="*/ 571098 h 5011018"/>
              <a:gd name="connsiteX15" fmla="*/ 6696749 w 12525176"/>
              <a:gd name="connsiteY15" fmla="*/ 306938 h 5011018"/>
              <a:gd name="connsiteX16" fmla="*/ 7225069 w 12525176"/>
              <a:gd name="connsiteY16" fmla="*/ 378058 h 5011018"/>
              <a:gd name="connsiteX17" fmla="*/ 7519709 w 12525176"/>
              <a:gd name="connsiteY17" fmla="*/ 185018 h 5011018"/>
              <a:gd name="connsiteX18" fmla="*/ 7966749 w 12525176"/>
              <a:gd name="connsiteY18" fmla="*/ 357738 h 5011018"/>
              <a:gd name="connsiteX19" fmla="*/ 8362989 w 12525176"/>
              <a:gd name="connsiteY19" fmla="*/ 174858 h 5011018"/>
              <a:gd name="connsiteX20" fmla="*/ 8789709 w 12525176"/>
              <a:gd name="connsiteY20" fmla="*/ 327258 h 5011018"/>
              <a:gd name="connsiteX21" fmla="*/ 9378989 w 12525176"/>
              <a:gd name="connsiteY21" fmla="*/ 134218 h 5011018"/>
              <a:gd name="connsiteX22" fmla="*/ 9795549 w 12525176"/>
              <a:gd name="connsiteY22" fmla="*/ 428858 h 5011018"/>
              <a:gd name="connsiteX23" fmla="*/ 10374669 w 12525176"/>
              <a:gd name="connsiteY23" fmla="*/ 215498 h 5011018"/>
              <a:gd name="connsiteX24" fmla="*/ 10689629 w 12525176"/>
              <a:gd name="connsiteY24" fmla="*/ 418698 h 5011018"/>
              <a:gd name="connsiteX25" fmla="*/ 11167149 w 12525176"/>
              <a:gd name="connsiteY25" fmla="*/ 174858 h 5011018"/>
              <a:gd name="connsiteX26" fmla="*/ 11522749 w 12525176"/>
              <a:gd name="connsiteY26" fmla="*/ 276458 h 5011018"/>
              <a:gd name="connsiteX27" fmla="*/ 11990109 w 12525176"/>
              <a:gd name="connsiteY27" fmla="*/ 124058 h 5011018"/>
              <a:gd name="connsiteX28" fmla="*/ 12244109 w 12525176"/>
              <a:gd name="connsiteY28" fmla="*/ 317098 h 5011018"/>
              <a:gd name="connsiteX29" fmla="*/ 12366029 w 12525176"/>
              <a:gd name="connsiteY29" fmla="*/ 205338 h 5011018"/>
              <a:gd name="connsiteX30" fmla="*/ 12518429 w 12525176"/>
              <a:gd name="connsiteY30" fmla="*/ 357738 h 5011018"/>
              <a:gd name="connsiteX31" fmla="*/ 12477789 w 12525176"/>
              <a:gd name="connsiteY31" fmla="*/ 4452218 h 5011018"/>
              <a:gd name="connsiteX32" fmla="*/ 12294909 w 12525176"/>
              <a:gd name="connsiteY32" fmla="*/ 4817978 h 5011018"/>
              <a:gd name="connsiteX33" fmla="*/ 11197629 w 12525176"/>
              <a:gd name="connsiteY33" fmla="*/ 4889098 h 5011018"/>
              <a:gd name="connsiteX34" fmla="*/ 966509 w 12525176"/>
              <a:gd name="connsiteY34" fmla="*/ 5011018 h 5011018"/>
              <a:gd name="connsiteX35" fmla="*/ 306109 w 12525176"/>
              <a:gd name="connsiteY35" fmla="*/ 4655418 h 5011018"/>
              <a:gd name="connsiteX36" fmla="*/ 326429 w 12525176"/>
              <a:gd name="connsiteY36" fmla="*/ 3243178 h 5011018"/>
              <a:gd name="connsiteX37" fmla="*/ 326429 w 12525176"/>
              <a:gd name="connsiteY37" fmla="*/ 865738 h 5011018"/>
              <a:gd name="connsiteX0" fmla="*/ 339065 w 12537812"/>
              <a:gd name="connsiteY0" fmla="*/ 865738 h 5011018"/>
              <a:gd name="connsiteX1" fmla="*/ 684505 w 12537812"/>
              <a:gd name="connsiteY1" fmla="*/ 398378 h 5011018"/>
              <a:gd name="connsiteX2" fmla="*/ 1080745 w 12537812"/>
              <a:gd name="connsiteY2" fmla="*/ 520298 h 5011018"/>
              <a:gd name="connsiteX3" fmla="*/ 1385545 w 12537812"/>
              <a:gd name="connsiteY3" fmla="*/ 388218 h 5011018"/>
              <a:gd name="connsiteX4" fmla="*/ 1924025 w 12537812"/>
              <a:gd name="connsiteY4" fmla="*/ 489818 h 5011018"/>
              <a:gd name="connsiteX5" fmla="*/ 2188185 w 12537812"/>
              <a:gd name="connsiteY5" fmla="*/ 347578 h 5011018"/>
              <a:gd name="connsiteX6" fmla="*/ 2726665 w 12537812"/>
              <a:gd name="connsiteY6" fmla="*/ 499978 h 5011018"/>
              <a:gd name="connsiteX7" fmla="*/ 3163545 w 12537812"/>
              <a:gd name="connsiteY7" fmla="*/ 337418 h 5011018"/>
              <a:gd name="connsiteX8" fmla="*/ 3590265 w 12537812"/>
              <a:gd name="connsiteY8" fmla="*/ 581258 h 5011018"/>
              <a:gd name="connsiteX9" fmla="*/ 4149065 w 12537812"/>
              <a:gd name="connsiteY9" fmla="*/ 327258 h 5011018"/>
              <a:gd name="connsiteX10" fmla="*/ 4331945 w 12537812"/>
              <a:gd name="connsiteY10" fmla="*/ 469498 h 5011018"/>
              <a:gd name="connsiteX11" fmla="*/ 5043145 w 12537812"/>
              <a:gd name="connsiteY11" fmla="*/ 317098 h 5011018"/>
              <a:gd name="connsiteX12" fmla="*/ 5205705 w 12537812"/>
              <a:gd name="connsiteY12" fmla="*/ 510138 h 5011018"/>
              <a:gd name="connsiteX13" fmla="*/ 5876265 w 12537812"/>
              <a:gd name="connsiteY13" fmla="*/ 367898 h 5011018"/>
              <a:gd name="connsiteX14" fmla="*/ 6262345 w 12537812"/>
              <a:gd name="connsiteY14" fmla="*/ 571098 h 5011018"/>
              <a:gd name="connsiteX15" fmla="*/ 6709385 w 12537812"/>
              <a:gd name="connsiteY15" fmla="*/ 306938 h 5011018"/>
              <a:gd name="connsiteX16" fmla="*/ 7237705 w 12537812"/>
              <a:gd name="connsiteY16" fmla="*/ 378058 h 5011018"/>
              <a:gd name="connsiteX17" fmla="*/ 7532345 w 12537812"/>
              <a:gd name="connsiteY17" fmla="*/ 185018 h 5011018"/>
              <a:gd name="connsiteX18" fmla="*/ 7979385 w 12537812"/>
              <a:gd name="connsiteY18" fmla="*/ 357738 h 5011018"/>
              <a:gd name="connsiteX19" fmla="*/ 8375625 w 12537812"/>
              <a:gd name="connsiteY19" fmla="*/ 174858 h 5011018"/>
              <a:gd name="connsiteX20" fmla="*/ 8802345 w 12537812"/>
              <a:gd name="connsiteY20" fmla="*/ 327258 h 5011018"/>
              <a:gd name="connsiteX21" fmla="*/ 9391625 w 12537812"/>
              <a:gd name="connsiteY21" fmla="*/ 134218 h 5011018"/>
              <a:gd name="connsiteX22" fmla="*/ 9808185 w 12537812"/>
              <a:gd name="connsiteY22" fmla="*/ 428858 h 5011018"/>
              <a:gd name="connsiteX23" fmla="*/ 10387305 w 12537812"/>
              <a:gd name="connsiteY23" fmla="*/ 215498 h 5011018"/>
              <a:gd name="connsiteX24" fmla="*/ 10702265 w 12537812"/>
              <a:gd name="connsiteY24" fmla="*/ 418698 h 5011018"/>
              <a:gd name="connsiteX25" fmla="*/ 11179785 w 12537812"/>
              <a:gd name="connsiteY25" fmla="*/ 174858 h 5011018"/>
              <a:gd name="connsiteX26" fmla="*/ 11535385 w 12537812"/>
              <a:gd name="connsiteY26" fmla="*/ 276458 h 5011018"/>
              <a:gd name="connsiteX27" fmla="*/ 12002745 w 12537812"/>
              <a:gd name="connsiteY27" fmla="*/ 124058 h 5011018"/>
              <a:gd name="connsiteX28" fmla="*/ 12256745 w 12537812"/>
              <a:gd name="connsiteY28" fmla="*/ 317098 h 5011018"/>
              <a:gd name="connsiteX29" fmla="*/ 12378665 w 12537812"/>
              <a:gd name="connsiteY29" fmla="*/ 205338 h 5011018"/>
              <a:gd name="connsiteX30" fmla="*/ 12531065 w 12537812"/>
              <a:gd name="connsiteY30" fmla="*/ 357738 h 5011018"/>
              <a:gd name="connsiteX31" fmla="*/ 12490425 w 12537812"/>
              <a:gd name="connsiteY31" fmla="*/ 4452218 h 5011018"/>
              <a:gd name="connsiteX32" fmla="*/ 12307545 w 12537812"/>
              <a:gd name="connsiteY32" fmla="*/ 4817978 h 5011018"/>
              <a:gd name="connsiteX33" fmla="*/ 11210265 w 12537812"/>
              <a:gd name="connsiteY33" fmla="*/ 4889098 h 5011018"/>
              <a:gd name="connsiteX34" fmla="*/ 979145 w 12537812"/>
              <a:gd name="connsiteY34" fmla="*/ 5011018 h 5011018"/>
              <a:gd name="connsiteX35" fmla="*/ 339065 w 12537812"/>
              <a:gd name="connsiteY35" fmla="*/ 3243178 h 5011018"/>
              <a:gd name="connsiteX36" fmla="*/ 339065 w 12537812"/>
              <a:gd name="connsiteY36" fmla="*/ 865738 h 5011018"/>
              <a:gd name="connsiteX0" fmla="*/ 367294 w 12566041"/>
              <a:gd name="connsiteY0" fmla="*/ 865738 h 5112603"/>
              <a:gd name="connsiteX1" fmla="*/ 712734 w 12566041"/>
              <a:gd name="connsiteY1" fmla="*/ 398378 h 5112603"/>
              <a:gd name="connsiteX2" fmla="*/ 1108974 w 12566041"/>
              <a:gd name="connsiteY2" fmla="*/ 520298 h 5112603"/>
              <a:gd name="connsiteX3" fmla="*/ 1413774 w 12566041"/>
              <a:gd name="connsiteY3" fmla="*/ 388218 h 5112603"/>
              <a:gd name="connsiteX4" fmla="*/ 1952254 w 12566041"/>
              <a:gd name="connsiteY4" fmla="*/ 489818 h 5112603"/>
              <a:gd name="connsiteX5" fmla="*/ 2216414 w 12566041"/>
              <a:gd name="connsiteY5" fmla="*/ 347578 h 5112603"/>
              <a:gd name="connsiteX6" fmla="*/ 2754894 w 12566041"/>
              <a:gd name="connsiteY6" fmla="*/ 499978 h 5112603"/>
              <a:gd name="connsiteX7" fmla="*/ 3191774 w 12566041"/>
              <a:gd name="connsiteY7" fmla="*/ 337418 h 5112603"/>
              <a:gd name="connsiteX8" fmla="*/ 3618494 w 12566041"/>
              <a:gd name="connsiteY8" fmla="*/ 581258 h 5112603"/>
              <a:gd name="connsiteX9" fmla="*/ 4177294 w 12566041"/>
              <a:gd name="connsiteY9" fmla="*/ 327258 h 5112603"/>
              <a:gd name="connsiteX10" fmla="*/ 4360174 w 12566041"/>
              <a:gd name="connsiteY10" fmla="*/ 469498 h 5112603"/>
              <a:gd name="connsiteX11" fmla="*/ 5071374 w 12566041"/>
              <a:gd name="connsiteY11" fmla="*/ 317098 h 5112603"/>
              <a:gd name="connsiteX12" fmla="*/ 5233934 w 12566041"/>
              <a:gd name="connsiteY12" fmla="*/ 510138 h 5112603"/>
              <a:gd name="connsiteX13" fmla="*/ 5904494 w 12566041"/>
              <a:gd name="connsiteY13" fmla="*/ 367898 h 5112603"/>
              <a:gd name="connsiteX14" fmla="*/ 6290574 w 12566041"/>
              <a:gd name="connsiteY14" fmla="*/ 571098 h 5112603"/>
              <a:gd name="connsiteX15" fmla="*/ 6737614 w 12566041"/>
              <a:gd name="connsiteY15" fmla="*/ 306938 h 5112603"/>
              <a:gd name="connsiteX16" fmla="*/ 7265934 w 12566041"/>
              <a:gd name="connsiteY16" fmla="*/ 378058 h 5112603"/>
              <a:gd name="connsiteX17" fmla="*/ 7560574 w 12566041"/>
              <a:gd name="connsiteY17" fmla="*/ 185018 h 5112603"/>
              <a:gd name="connsiteX18" fmla="*/ 8007614 w 12566041"/>
              <a:gd name="connsiteY18" fmla="*/ 357738 h 5112603"/>
              <a:gd name="connsiteX19" fmla="*/ 8403854 w 12566041"/>
              <a:gd name="connsiteY19" fmla="*/ 174858 h 5112603"/>
              <a:gd name="connsiteX20" fmla="*/ 8830574 w 12566041"/>
              <a:gd name="connsiteY20" fmla="*/ 327258 h 5112603"/>
              <a:gd name="connsiteX21" fmla="*/ 9419854 w 12566041"/>
              <a:gd name="connsiteY21" fmla="*/ 134218 h 5112603"/>
              <a:gd name="connsiteX22" fmla="*/ 9836414 w 12566041"/>
              <a:gd name="connsiteY22" fmla="*/ 428858 h 5112603"/>
              <a:gd name="connsiteX23" fmla="*/ 10415534 w 12566041"/>
              <a:gd name="connsiteY23" fmla="*/ 215498 h 5112603"/>
              <a:gd name="connsiteX24" fmla="*/ 10730494 w 12566041"/>
              <a:gd name="connsiteY24" fmla="*/ 418698 h 5112603"/>
              <a:gd name="connsiteX25" fmla="*/ 11208014 w 12566041"/>
              <a:gd name="connsiteY25" fmla="*/ 174858 h 5112603"/>
              <a:gd name="connsiteX26" fmla="*/ 11563614 w 12566041"/>
              <a:gd name="connsiteY26" fmla="*/ 276458 h 5112603"/>
              <a:gd name="connsiteX27" fmla="*/ 12030974 w 12566041"/>
              <a:gd name="connsiteY27" fmla="*/ 124058 h 5112603"/>
              <a:gd name="connsiteX28" fmla="*/ 12284974 w 12566041"/>
              <a:gd name="connsiteY28" fmla="*/ 317098 h 5112603"/>
              <a:gd name="connsiteX29" fmla="*/ 12406894 w 12566041"/>
              <a:gd name="connsiteY29" fmla="*/ 205338 h 5112603"/>
              <a:gd name="connsiteX30" fmla="*/ 12559294 w 12566041"/>
              <a:gd name="connsiteY30" fmla="*/ 357738 h 5112603"/>
              <a:gd name="connsiteX31" fmla="*/ 12518654 w 12566041"/>
              <a:gd name="connsiteY31" fmla="*/ 4452218 h 5112603"/>
              <a:gd name="connsiteX32" fmla="*/ 12335774 w 12566041"/>
              <a:gd name="connsiteY32" fmla="*/ 4817978 h 5112603"/>
              <a:gd name="connsiteX33" fmla="*/ 11238494 w 12566041"/>
              <a:gd name="connsiteY33" fmla="*/ 4889098 h 5112603"/>
              <a:gd name="connsiteX34" fmla="*/ 1007374 w 12566041"/>
              <a:gd name="connsiteY34" fmla="*/ 5011018 h 5112603"/>
              <a:gd name="connsiteX35" fmla="*/ 306334 w 12566041"/>
              <a:gd name="connsiteY35" fmla="*/ 3263498 h 5112603"/>
              <a:gd name="connsiteX36" fmla="*/ 367294 w 12566041"/>
              <a:gd name="connsiteY36" fmla="*/ 865738 h 5112603"/>
              <a:gd name="connsiteX0" fmla="*/ 333049 w 12531796"/>
              <a:gd name="connsiteY0" fmla="*/ 865738 h 5160787"/>
              <a:gd name="connsiteX1" fmla="*/ 678489 w 12531796"/>
              <a:gd name="connsiteY1" fmla="*/ 398378 h 5160787"/>
              <a:gd name="connsiteX2" fmla="*/ 1074729 w 12531796"/>
              <a:gd name="connsiteY2" fmla="*/ 520298 h 5160787"/>
              <a:gd name="connsiteX3" fmla="*/ 1379529 w 12531796"/>
              <a:gd name="connsiteY3" fmla="*/ 388218 h 5160787"/>
              <a:gd name="connsiteX4" fmla="*/ 1918009 w 12531796"/>
              <a:gd name="connsiteY4" fmla="*/ 489818 h 5160787"/>
              <a:gd name="connsiteX5" fmla="*/ 2182169 w 12531796"/>
              <a:gd name="connsiteY5" fmla="*/ 347578 h 5160787"/>
              <a:gd name="connsiteX6" fmla="*/ 2720649 w 12531796"/>
              <a:gd name="connsiteY6" fmla="*/ 499978 h 5160787"/>
              <a:gd name="connsiteX7" fmla="*/ 3157529 w 12531796"/>
              <a:gd name="connsiteY7" fmla="*/ 337418 h 5160787"/>
              <a:gd name="connsiteX8" fmla="*/ 3584249 w 12531796"/>
              <a:gd name="connsiteY8" fmla="*/ 581258 h 5160787"/>
              <a:gd name="connsiteX9" fmla="*/ 4143049 w 12531796"/>
              <a:gd name="connsiteY9" fmla="*/ 327258 h 5160787"/>
              <a:gd name="connsiteX10" fmla="*/ 4325929 w 12531796"/>
              <a:gd name="connsiteY10" fmla="*/ 469498 h 5160787"/>
              <a:gd name="connsiteX11" fmla="*/ 5037129 w 12531796"/>
              <a:gd name="connsiteY11" fmla="*/ 317098 h 5160787"/>
              <a:gd name="connsiteX12" fmla="*/ 5199689 w 12531796"/>
              <a:gd name="connsiteY12" fmla="*/ 510138 h 5160787"/>
              <a:gd name="connsiteX13" fmla="*/ 5870249 w 12531796"/>
              <a:gd name="connsiteY13" fmla="*/ 367898 h 5160787"/>
              <a:gd name="connsiteX14" fmla="*/ 6256329 w 12531796"/>
              <a:gd name="connsiteY14" fmla="*/ 571098 h 5160787"/>
              <a:gd name="connsiteX15" fmla="*/ 6703369 w 12531796"/>
              <a:gd name="connsiteY15" fmla="*/ 306938 h 5160787"/>
              <a:gd name="connsiteX16" fmla="*/ 7231689 w 12531796"/>
              <a:gd name="connsiteY16" fmla="*/ 378058 h 5160787"/>
              <a:gd name="connsiteX17" fmla="*/ 7526329 w 12531796"/>
              <a:gd name="connsiteY17" fmla="*/ 185018 h 5160787"/>
              <a:gd name="connsiteX18" fmla="*/ 7973369 w 12531796"/>
              <a:gd name="connsiteY18" fmla="*/ 357738 h 5160787"/>
              <a:gd name="connsiteX19" fmla="*/ 8369609 w 12531796"/>
              <a:gd name="connsiteY19" fmla="*/ 174858 h 5160787"/>
              <a:gd name="connsiteX20" fmla="*/ 8796329 w 12531796"/>
              <a:gd name="connsiteY20" fmla="*/ 327258 h 5160787"/>
              <a:gd name="connsiteX21" fmla="*/ 9385609 w 12531796"/>
              <a:gd name="connsiteY21" fmla="*/ 134218 h 5160787"/>
              <a:gd name="connsiteX22" fmla="*/ 9802169 w 12531796"/>
              <a:gd name="connsiteY22" fmla="*/ 428858 h 5160787"/>
              <a:gd name="connsiteX23" fmla="*/ 10381289 w 12531796"/>
              <a:gd name="connsiteY23" fmla="*/ 215498 h 5160787"/>
              <a:gd name="connsiteX24" fmla="*/ 10696249 w 12531796"/>
              <a:gd name="connsiteY24" fmla="*/ 418698 h 5160787"/>
              <a:gd name="connsiteX25" fmla="*/ 11173769 w 12531796"/>
              <a:gd name="connsiteY25" fmla="*/ 174858 h 5160787"/>
              <a:gd name="connsiteX26" fmla="*/ 11529369 w 12531796"/>
              <a:gd name="connsiteY26" fmla="*/ 276458 h 5160787"/>
              <a:gd name="connsiteX27" fmla="*/ 11996729 w 12531796"/>
              <a:gd name="connsiteY27" fmla="*/ 124058 h 5160787"/>
              <a:gd name="connsiteX28" fmla="*/ 12250729 w 12531796"/>
              <a:gd name="connsiteY28" fmla="*/ 317098 h 5160787"/>
              <a:gd name="connsiteX29" fmla="*/ 12372649 w 12531796"/>
              <a:gd name="connsiteY29" fmla="*/ 205338 h 5160787"/>
              <a:gd name="connsiteX30" fmla="*/ 12525049 w 12531796"/>
              <a:gd name="connsiteY30" fmla="*/ 357738 h 5160787"/>
              <a:gd name="connsiteX31" fmla="*/ 12484409 w 12531796"/>
              <a:gd name="connsiteY31" fmla="*/ 4452218 h 5160787"/>
              <a:gd name="connsiteX32" fmla="*/ 12301529 w 12531796"/>
              <a:gd name="connsiteY32" fmla="*/ 4817978 h 5160787"/>
              <a:gd name="connsiteX33" fmla="*/ 11204249 w 12531796"/>
              <a:gd name="connsiteY33" fmla="*/ 4889098 h 5160787"/>
              <a:gd name="connsiteX34" fmla="*/ 973129 w 12531796"/>
              <a:gd name="connsiteY34" fmla="*/ 5011018 h 5160787"/>
              <a:gd name="connsiteX35" fmla="*/ 339425 w 12531796"/>
              <a:gd name="connsiteY35" fmla="*/ 5031338 h 5160787"/>
              <a:gd name="connsiteX36" fmla="*/ 272089 w 12531796"/>
              <a:gd name="connsiteY36" fmla="*/ 3263498 h 5160787"/>
              <a:gd name="connsiteX37" fmla="*/ 333049 w 12531796"/>
              <a:gd name="connsiteY37" fmla="*/ 865738 h 5160787"/>
              <a:gd name="connsiteX0" fmla="*/ 367294 w 12566041"/>
              <a:gd name="connsiteY0" fmla="*/ 865738 h 5011018"/>
              <a:gd name="connsiteX1" fmla="*/ 712734 w 12566041"/>
              <a:gd name="connsiteY1" fmla="*/ 398378 h 5011018"/>
              <a:gd name="connsiteX2" fmla="*/ 1108974 w 12566041"/>
              <a:gd name="connsiteY2" fmla="*/ 520298 h 5011018"/>
              <a:gd name="connsiteX3" fmla="*/ 1413774 w 12566041"/>
              <a:gd name="connsiteY3" fmla="*/ 388218 h 5011018"/>
              <a:gd name="connsiteX4" fmla="*/ 1952254 w 12566041"/>
              <a:gd name="connsiteY4" fmla="*/ 489818 h 5011018"/>
              <a:gd name="connsiteX5" fmla="*/ 2216414 w 12566041"/>
              <a:gd name="connsiteY5" fmla="*/ 347578 h 5011018"/>
              <a:gd name="connsiteX6" fmla="*/ 2754894 w 12566041"/>
              <a:gd name="connsiteY6" fmla="*/ 499978 h 5011018"/>
              <a:gd name="connsiteX7" fmla="*/ 3191774 w 12566041"/>
              <a:gd name="connsiteY7" fmla="*/ 337418 h 5011018"/>
              <a:gd name="connsiteX8" fmla="*/ 3618494 w 12566041"/>
              <a:gd name="connsiteY8" fmla="*/ 581258 h 5011018"/>
              <a:gd name="connsiteX9" fmla="*/ 4177294 w 12566041"/>
              <a:gd name="connsiteY9" fmla="*/ 327258 h 5011018"/>
              <a:gd name="connsiteX10" fmla="*/ 4360174 w 12566041"/>
              <a:gd name="connsiteY10" fmla="*/ 469498 h 5011018"/>
              <a:gd name="connsiteX11" fmla="*/ 5071374 w 12566041"/>
              <a:gd name="connsiteY11" fmla="*/ 317098 h 5011018"/>
              <a:gd name="connsiteX12" fmla="*/ 5233934 w 12566041"/>
              <a:gd name="connsiteY12" fmla="*/ 510138 h 5011018"/>
              <a:gd name="connsiteX13" fmla="*/ 5904494 w 12566041"/>
              <a:gd name="connsiteY13" fmla="*/ 367898 h 5011018"/>
              <a:gd name="connsiteX14" fmla="*/ 6290574 w 12566041"/>
              <a:gd name="connsiteY14" fmla="*/ 571098 h 5011018"/>
              <a:gd name="connsiteX15" fmla="*/ 6737614 w 12566041"/>
              <a:gd name="connsiteY15" fmla="*/ 306938 h 5011018"/>
              <a:gd name="connsiteX16" fmla="*/ 7265934 w 12566041"/>
              <a:gd name="connsiteY16" fmla="*/ 378058 h 5011018"/>
              <a:gd name="connsiteX17" fmla="*/ 7560574 w 12566041"/>
              <a:gd name="connsiteY17" fmla="*/ 185018 h 5011018"/>
              <a:gd name="connsiteX18" fmla="*/ 8007614 w 12566041"/>
              <a:gd name="connsiteY18" fmla="*/ 357738 h 5011018"/>
              <a:gd name="connsiteX19" fmla="*/ 8403854 w 12566041"/>
              <a:gd name="connsiteY19" fmla="*/ 174858 h 5011018"/>
              <a:gd name="connsiteX20" fmla="*/ 8830574 w 12566041"/>
              <a:gd name="connsiteY20" fmla="*/ 327258 h 5011018"/>
              <a:gd name="connsiteX21" fmla="*/ 9419854 w 12566041"/>
              <a:gd name="connsiteY21" fmla="*/ 134218 h 5011018"/>
              <a:gd name="connsiteX22" fmla="*/ 9836414 w 12566041"/>
              <a:gd name="connsiteY22" fmla="*/ 428858 h 5011018"/>
              <a:gd name="connsiteX23" fmla="*/ 10415534 w 12566041"/>
              <a:gd name="connsiteY23" fmla="*/ 215498 h 5011018"/>
              <a:gd name="connsiteX24" fmla="*/ 10730494 w 12566041"/>
              <a:gd name="connsiteY24" fmla="*/ 418698 h 5011018"/>
              <a:gd name="connsiteX25" fmla="*/ 11208014 w 12566041"/>
              <a:gd name="connsiteY25" fmla="*/ 174858 h 5011018"/>
              <a:gd name="connsiteX26" fmla="*/ 11563614 w 12566041"/>
              <a:gd name="connsiteY26" fmla="*/ 276458 h 5011018"/>
              <a:gd name="connsiteX27" fmla="*/ 12030974 w 12566041"/>
              <a:gd name="connsiteY27" fmla="*/ 124058 h 5011018"/>
              <a:gd name="connsiteX28" fmla="*/ 12284974 w 12566041"/>
              <a:gd name="connsiteY28" fmla="*/ 317098 h 5011018"/>
              <a:gd name="connsiteX29" fmla="*/ 12406894 w 12566041"/>
              <a:gd name="connsiteY29" fmla="*/ 205338 h 5011018"/>
              <a:gd name="connsiteX30" fmla="*/ 12559294 w 12566041"/>
              <a:gd name="connsiteY30" fmla="*/ 357738 h 5011018"/>
              <a:gd name="connsiteX31" fmla="*/ 12518654 w 12566041"/>
              <a:gd name="connsiteY31" fmla="*/ 4452218 h 5011018"/>
              <a:gd name="connsiteX32" fmla="*/ 12335774 w 12566041"/>
              <a:gd name="connsiteY32" fmla="*/ 4817978 h 5011018"/>
              <a:gd name="connsiteX33" fmla="*/ 11238494 w 12566041"/>
              <a:gd name="connsiteY33" fmla="*/ 4889098 h 5011018"/>
              <a:gd name="connsiteX34" fmla="*/ 1007374 w 12566041"/>
              <a:gd name="connsiteY34" fmla="*/ 5011018 h 5011018"/>
              <a:gd name="connsiteX35" fmla="*/ 306334 w 12566041"/>
              <a:gd name="connsiteY35" fmla="*/ 3263498 h 5011018"/>
              <a:gd name="connsiteX36" fmla="*/ 367294 w 12566041"/>
              <a:gd name="connsiteY36" fmla="*/ 865738 h 5011018"/>
              <a:gd name="connsiteX0" fmla="*/ 107740 w 12306487"/>
              <a:gd name="connsiteY0" fmla="*/ 865738 h 5031338"/>
              <a:gd name="connsiteX1" fmla="*/ 453180 w 12306487"/>
              <a:gd name="connsiteY1" fmla="*/ 398378 h 5031338"/>
              <a:gd name="connsiteX2" fmla="*/ 849420 w 12306487"/>
              <a:gd name="connsiteY2" fmla="*/ 520298 h 5031338"/>
              <a:gd name="connsiteX3" fmla="*/ 1154220 w 12306487"/>
              <a:gd name="connsiteY3" fmla="*/ 388218 h 5031338"/>
              <a:gd name="connsiteX4" fmla="*/ 1692700 w 12306487"/>
              <a:gd name="connsiteY4" fmla="*/ 489818 h 5031338"/>
              <a:gd name="connsiteX5" fmla="*/ 1956860 w 12306487"/>
              <a:gd name="connsiteY5" fmla="*/ 347578 h 5031338"/>
              <a:gd name="connsiteX6" fmla="*/ 2495340 w 12306487"/>
              <a:gd name="connsiteY6" fmla="*/ 499978 h 5031338"/>
              <a:gd name="connsiteX7" fmla="*/ 2932220 w 12306487"/>
              <a:gd name="connsiteY7" fmla="*/ 337418 h 5031338"/>
              <a:gd name="connsiteX8" fmla="*/ 3358940 w 12306487"/>
              <a:gd name="connsiteY8" fmla="*/ 581258 h 5031338"/>
              <a:gd name="connsiteX9" fmla="*/ 3917740 w 12306487"/>
              <a:gd name="connsiteY9" fmla="*/ 327258 h 5031338"/>
              <a:gd name="connsiteX10" fmla="*/ 4100620 w 12306487"/>
              <a:gd name="connsiteY10" fmla="*/ 469498 h 5031338"/>
              <a:gd name="connsiteX11" fmla="*/ 4811820 w 12306487"/>
              <a:gd name="connsiteY11" fmla="*/ 317098 h 5031338"/>
              <a:gd name="connsiteX12" fmla="*/ 4974380 w 12306487"/>
              <a:gd name="connsiteY12" fmla="*/ 510138 h 5031338"/>
              <a:gd name="connsiteX13" fmla="*/ 5644940 w 12306487"/>
              <a:gd name="connsiteY13" fmla="*/ 367898 h 5031338"/>
              <a:gd name="connsiteX14" fmla="*/ 6031020 w 12306487"/>
              <a:gd name="connsiteY14" fmla="*/ 571098 h 5031338"/>
              <a:gd name="connsiteX15" fmla="*/ 6478060 w 12306487"/>
              <a:gd name="connsiteY15" fmla="*/ 306938 h 5031338"/>
              <a:gd name="connsiteX16" fmla="*/ 7006380 w 12306487"/>
              <a:gd name="connsiteY16" fmla="*/ 378058 h 5031338"/>
              <a:gd name="connsiteX17" fmla="*/ 7301020 w 12306487"/>
              <a:gd name="connsiteY17" fmla="*/ 185018 h 5031338"/>
              <a:gd name="connsiteX18" fmla="*/ 7748060 w 12306487"/>
              <a:gd name="connsiteY18" fmla="*/ 357738 h 5031338"/>
              <a:gd name="connsiteX19" fmla="*/ 8144300 w 12306487"/>
              <a:gd name="connsiteY19" fmla="*/ 174858 h 5031338"/>
              <a:gd name="connsiteX20" fmla="*/ 8571020 w 12306487"/>
              <a:gd name="connsiteY20" fmla="*/ 327258 h 5031338"/>
              <a:gd name="connsiteX21" fmla="*/ 9160300 w 12306487"/>
              <a:gd name="connsiteY21" fmla="*/ 134218 h 5031338"/>
              <a:gd name="connsiteX22" fmla="*/ 9576860 w 12306487"/>
              <a:gd name="connsiteY22" fmla="*/ 428858 h 5031338"/>
              <a:gd name="connsiteX23" fmla="*/ 10155980 w 12306487"/>
              <a:gd name="connsiteY23" fmla="*/ 215498 h 5031338"/>
              <a:gd name="connsiteX24" fmla="*/ 10470940 w 12306487"/>
              <a:gd name="connsiteY24" fmla="*/ 418698 h 5031338"/>
              <a:gd name="connsiteX25" fmla="*/ 10948460 w 12306487"/>
              <a:gd name="connsiteY25" fmla="*/ 174858 h 5031338"/>
              <a:gd name="connsiteX26" fmla="*/ 11304060 w 12306487"/>
              <a:gd name="connsiteY26" fmla="*/ 276458 h 5031338"/>
              <a:gd name="connsiteX27" fmla="*/ 11771420 w 12306487"/>
              <a:gd name="connsiteY27" fmla="*/ 124058 h 5031338"/>
              <a:gd name="connsiteX28" fmla="*/ 12025420 w 12306487"/>
              <a:gd name="connsiteY28" fmla="*/ 317098 h 5031338"/>
              <a:gd name="connsiteX29" fmla="*/ 12147340 w 12306487"/>
              <a:gd name="connsiteY29" fmla="*/ 205338 h 5031338"/>
              <a:gd name="connsiteX30" fmla="*/ 12299740 w 12306487"/>
              <a:gd name="connsiteY30" fmla="*/ 357738 h 5031338"/>
              <a:gd name="connsiteX31" fmla="*/ 12259100 w 12306487"/>
              <a:gd name="connsiteY31" fmla="*/ 4452218 h 5031338"/>
              <a:gd name="connsiteX32" fmla="*/ 12076220 w 12306487"/>
              <a:gd name="connsiteY32" fmla="*/ 4817978 h 5031338"/>
              <a:gd name="connsiteX33" fmla="*/ 10978940 w 12306487"/>
              <a:gd name="connsiteY33" fmla="*/ 4889098 h 5031338"/>
              <a:gd name="connsiteX34" fmla="*/ 1713020 w 12306487"/>
              <a:gd name="connsiteY34" fmla="*/ 5031338 h 5031338"/>
              <a:gd name="connsiteX35" fmla="*/ 46780 w 12306487"/>
              <a:gd name="connsiteY35" fmla="*/ 3263498 h 5031338"/>
              <a:gd name="connsiteX36" fmla="*/ 107740 w 12306487"/>
              <a:gd name="connsiteY36" fmla="*/ 865738 h 5031338"/>
              <a:gd name="connsiteX0" fmla="*/ 185751 w 12384498"/>
              <a:gd name="connsiteY0" fmla="*/ 865738 h 5043588"/>
              <a:gd name="connsiteX1" fmla="*/ 531191 w 12384498"/>
              <a:gd name="connsiteY1" fmla="*/ 398378 h 5043588"/>
              <a:gd name="connsiteX2" fmla="*/ 927431 w 12384498"/>
              <a:gd name="connsiteY2" fmla="*/ 520298 h 5043588"/>
              <a:gd name="connsiteX3" fmla="*/ 1232231 w 12384498"/>
              <a:gd name="connsiteY3" fmla="*/ 388218 h 5043588"/>
              <a:gd name="connsiteX4" fmla="*/ 1770711 w 12384498"/>
              <a:gd name="connsiteY4" fmla="*/ 489818 h 5043588"/>
              <a:gd name="connsiteX5" fmla="*/ 2034871 w 12384498"/>
              <a:gd name="connsiteY5" fmla="*/ 347578 h 5043588"/>
              <a:gd name="connsiteX6" fmla="*/ 2573351 w 12384498"/>
              <a:gd name="connsiteY6" fmla="*/ 499978 h 5043588"/>
              <a:gd name="connsiteX7" fmla="*/ 3010231 w 12384498"/>
              <a:gd name="connsiteY7" fmla="*/ 337418 h 5043588"/>
              <a:gd name="connsiteX8" fmla="*/ 3436951 w 12384498"/>
              <a:gd name="connsiteY8" fmla="*/ 581258 h 5043588"/>
              <a:gd name="connsiteX9" fmla="*/ 3995751 w 12384498"/>
              <a:gd name="connsiteY9" fmla="*/ 327258 h 5043588"/>
              <a:gd name="connsiteX10" fmla="*/ 4178631 w 12384498"/>
              <a:gd name="connsiteY10" fmla="*/ 469498 h 5043588"/>
              <a:gd name="connsiteX11" fmla="*/ 4889831 w 12384498"/>
              <a:gd name="connsiteY11" fmla="*/ 317098 h 5043588"/>
              <a:gd name="connsiteX12" fmla="*/ 5052391 w 12384498"/>
              <a:gd name="connsiteY12" fmla="*/ 510138 h 5043588"/>
              <a:gd name="connsiteX13" fmla="*/ 5722951 w 12384498"/>
              <a:gd name="connsiteY13" fmla="*/ 367898 h 5043588"/>
              <a:gd name="connsiteX14" fmla="*/ 6109031 w 12384498"/>
              <a:gd name="connsiteY14" fmla="*/ 571098 h 5043588"/>
              <a:gd name="connsiteX15" fmla="*/ 6556071 w 12384498"/>
              <a:gd name="connsiteY15" fmla="*/ 306938 h 5043588"/>
              <a:gd name="connsiteX16" fmla="*/ 7084391 w 12384498"/>
              <a:gd name="connsiteY16" fmla="*/ 378058 h 5043588"/>
              <a:gd name="connsiteX17" fmla="*/ 7379031 w 12384498"/>
              <a:gd name="connsiteY17" fmla="*/ 185018 h 5043588"/>
              <a:gd name="connsiteX18" fmla="*/ 7826071 w 12384498"/>
              <a:gd name="connsiteY18" fmla="*/ 357738 h 5043588"/>
              <a:gd name="connsiteX19" fmla="*/ 8222311 w 12384498"/>
              <a:gd name="connsiteY19" fmla="*/ 174858 h 5043588"/>
              <a:gd name="connsiteX20" fmla="*/ 8649031 w 12384498"/>
              <a:gd name="connsiteY20" fmla="*/ 327258 h 5043588"/>
              <a:gd name="connsiteX21" fmla="*/ 9238311 w 12384498"/>
              <a:gd name="connsiteY21" fmla="*/ 134218 h 5043588"/>
              <a:gd name="connsiteX22" fmla="*/ 9654871 w 12384498"/>
              <a:gd name="connsiteY22" fmla="*/ 428858 h 5043588"/>
              <a:gd name="connsiteX23" fmla="*/ 10233991 w 12384498"/>
              <a:gd name="connsiteY23" fmla="*/ 215498 h 5043588"/>
              <a:gd name="connsiteX24" fmla="*/ 10548951 w 12384498"/>
              <a:gd name="connsiteY24" fmla="*/ 418698 h 5043588"/>
              <a:gd name="connsiteX25" fmla="*/ 11026471 w 12384498"/>
              <a:gd name="connsiteY25" fmla="*/ 174858 h 5043588"/>
              <a:gd name="connsiteX26" fmla="*/ 11382071 w 12384498"/>
              <a:gd name="connsiteY26" fmla="*/ 276458 h 5043588"/>
              <a:gd name="connsiteX27" fmla="*/ 11849431 w 12384498"/>
              <a:gd name="connsiteY27" fmla="*/ 124058 h 5043588"/>
              <a:gd name="connsiteX28" fmla="*/ 12103431 w 12384498"/>
              <a:gd name="connsiteY28" fmla="*/ 317098 h 5043588"/>
              <a:gd name="connsiteX29" fmla="*/ 12225351 w 12384498"/>
              <a:gd name="connsiteY29" fmla="*/ 205338 h 5043588"/>
              <a:gd name="connsiteX30" fmla="*/ 12377751 w 12384498"/>
              <a:gd name="connsiteY30" fmla="*/ 357738 h 5043588"/>
              <a:gd name="connsiteX31" fmla="*/ 12337111 w 12384498"/>
              <a:gd name="connsiteY31" fmla="*/ 4452218 h 5043588"/>
              <a:gd name="connsiteX32" fmla="*/ 12154231 w 12384498"/>
              <a:gd name="connsiteY32" fmla="*/ 4817978 h 5043588"/>
              <a:gd name="connsiteX33" fmla="*/ 11056951 w 12384498"/>
              <a:gd name="connsiteY33" fmla="*/ 4889098 h 5043588"/>
              <a:gd name="connsiteX34" fmla="*/ 1791031 w 12384498"/>
              <a:gd name="connsiteY34" fmla="*/ 5031338 h 5043588"/>
              <a:gd name="connsiteX35" fmla="*/ 33351 w 12384498"/>
              <a:gd name="connsiteY35" fmla="*/ 4553818 h 5043588"/>
              <a:gd name="connsiteX36" fmla="*/ 185751 w 12384498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71120 w 12269867"/>
              <a:gd name="connsiteY0" fmla="*/ 865738 h 5253891"/>
              <a:gd name="connsiteX1" fmla="*/ 416560 w 12269867"/>
              <a:gd name="connsiteY1" fmla="*/ 398378 h 5253891"/>
              <a:gd name="connsiteX2" fmla="*/ 812800 w 12269867"/>
              <a:gd name="connsiteY2" fmla="*/ 520298 h 5253891"/>
              <a:gd name="connsiteX3" fmla="*/ 1117600 w 12269867"/>
              <a:gd name="connsiteY3" fmla="*/ 388218 h 5253891"/>
              <a:gd name="connsiteX4" fmla="*/ 1656080 w 12269867"/>
              <a:gd name="connsiteY4" fmla="*/ 489818 h 5253891"/>
              <a:gd name="connsiteX5" fmla="*/ 1920240 w 12269867"/>
              <a:gd name="connsiteY5" fmla="*/ 347578 h 5253891"/>
              <a:gd name="connsiteX6" fmla="*/ 2458720 w 12269867"/>
              <a:gd name="connsiteY6" fmla="*/ 499978 h 5253891"/>
              <a:gd name="connsiteX7" fmla="*/ 2895600 w 12269867"/>
              <a:gd name="connsiteY7" fmla="*/ 337418 h 5253891"/>
              <a:gd name="connsiteX8" fmla="*/ 3322320 w 12269867"/>
              <a:gd name="connsiteY8" fmla="*/ 581258 h 5253891"/>
              <a:gd name="connsiteX9" fmla="*/ 3881120 w 12269867"/>
              <a:gd name="connsiteY9" fmla="*/ 327258 h 5253891"/>
              <a:gd name="connsiteX10" fmla="*/ 4064000 w 12269867"/>
              <a:gd name="connsiteY10" fmla="*/ 469498 h 5253891"/>
              <a:gd name="connsiteX11" fmla="*/ 4775200 w 12269867"/>
              <a:gd name="connsiteY11" fmla="*/ 317098 h 5253891"/>
              <a:gd name="connsiteX12" fmla="*/ 4937760 w 12269867"/>
              <a:gd name="connsiteY12" fmla="*/ 510138 h 5253891"/>
              <a:gd name="connsiteX13" fmla="*/ 5608320 w 12269867"/>
              <a:gd name="connsiteY13" fmla="*/ 367898 h 5253891"/>
              <a:gd name="connsiteX14" fmla="*/ 5994400 w 12269867"/>
              <a:gd name="connsiteY14" fmla="*/ 571098 h 5253891"/>
              <a:gd name="connsiteX15" fmla="*/ 6441440 w 12269867"/>
              <a:gd name="connsiteY15" fmla="*/ 306938 h 5253891"/>
              <a:gd name="connsiteX16" fmla="*/ 6969760 w 12269867"/>
              <a:gd name="connsiteY16" fmla="*/ 378058 h 5253891"/>
              <a:gd name="connsiteX17" fmla="*/ 7264400 w 12269867"/>
              <a:gd name="connsiteY17" fmla="*/ 185018 h 5253891"/>
              <a:gd name="connsiteX18" fmla="*/ 7711440 w 12269867"/>
              <a:gd name="connsiteY18" fmla="*/ 357738 h 5253891"/>
              <a:gd name="connsiteX19" fmla="*/ 8107680 w 12269867"/>
              <a:gd name="connsiteY19" fmla="*/ 174858 h 5253891"/>
              <a:gd name="connsiteX20" fmla="*/ 8534400 w 12269867"/>
              <a:gd name="connsiteY20" fmla="*/ 327258 h 5253891"/>
              <a:gd name="connsiteX21" fmla="*/ 9123680 w 12269867"/>
              <a:gd name="connsiteY21" fmla="*/ 134218 h 5253891"/>
              <a:gd name="connsiteX22" fmla="*/ 9540240 w 12269867"/>
              <a:gd name="connsiteY22" fmla="*/ 428858 h 5253891"/>
              <a:gd name="connsiteX23" fmla="*/ 10119360 w 12269867"/>
              <a:gd name="connsiteY23" fmla="*/ 215498 h 5253891"/>
              <a:gd name="connsiteX24" fmla="*/ 10434320 w 12269867"/>
              <a:gd name="connsiteY24" fmla="*/ 418698 h 5253891"/>
              <a:gd name="connsiteX25" fmla="*/ 10911840 w 12269867"/>
              <a:gd name="connsiteY25" fmla="*/ 174858 h 5253891"/>
              <a:gd name="connsiteX26" fmla="*/ 11267440 w 12269867"/>
              <a:gd name="connsiteY26" fmla="*/ 276458 h 5253891"/>
              <a:gd name="connsiteX27" fmla="*/ 11734800 w 12269867"/>
              <a:gd name="connsiteY27" fmla="*/ 124058 h 5253891"/>
              <a:gd name="connsiteX28" fmla="*/ 11988800 w 12269867"/>
              <a:gd name="connsiteY28" fmla="*/ 317098 h 5253891"/>
              <a:gd name="connsiteX29" fmla="*/ 12110720 w 12269867"/>
              <a:gd name="connsiteY29" fmla="*/ 205338 h 5253891"/>
              <a:gd name="connsiteX30" fmla="*/ 12263120 w 12269867"/>
              <a:gd name="connsiteY30" fmla="*/ 357738 h 5253891"/>
              <a:gd name="connsiteX31" fmla="*/ 12222480 w 12269867"/>
              <a:gd name="connsiteY31" fmla="*/ 4452218 h 5253891"/>
              <a:gd name="connsiteX32" fmla="*/ 12039600 w 12269867"/>
              <a:gd name="connsiteY32" fmla="*/ 4817978 h 5253891"/>
              <a:gd name="connsiteX33" fmla="*/ 10942320 w 12269867"/>
              <a:gd name="connsiteY33" fmla="*/ 4889098 h 5253891"/>
              <a:gd name="connsiteX34" fmla="*/ 1676400 w 12269867"/>
              <a:gd name="connsiteY34" fmla="*/ 5031338 h 5253891"/>
              <a:gd name="connsiteX35" fmla="*/ 0 w 12269867"/>
              <a:gd name="connsiteY35" fmla="*/ 4960218 h 5253891"/>
              <a:gd name="connsiteX36" fmla="*/ 71120 w 12269867"/>
              <a:gd name="connsiteY36" fmla="*/ 865738 h 5253891"/>
              <a:gd name="connsiteX0" fmla="*/ 71120 w 12269867"/>
              <a:gd name="connsiteY0" fmla="*/ 865738 h 5036678"/>
              <a:gd name="connsiteX1" fmla="*/ 416560 w 12269867"/>
              <a:gd name="connsiteY1" fmla="*/ 398378 h 5036678"/>
              <a:gd name="connsiteX2" fmla="*/ 812800 w 12269867"/>
              <a:gd name="connsiteY2" fmla="*/ 520298 h 5036678"/>
              <a:gd name="connsiteX3" fmla="*/ 1117600 w 12269867"/>
              <a:gd name="connsiteY3" fmla="*/ 388218 h 5036678"/>
              <a:gd name="connsiteX4" fmla="*/ 1656080 w 12269867"/>
              <a:gd name="connsiteY4" fmla="*/ 489818 h 5036678"/>
              <a:gd name="connsiteX5" fmla="*/ 1920240 w 12269867"/>
              <a:gd name="connsiteY5" fmla="*/ 347578 h 5036678"/>
              <a:gd name="connsiteX6" fmla="*/ 2458720 w 12269867"/>
              <a:gd name="connsiteY6" fmla="*/ 499978 h 5036678"/>
              <a:gd name="connsiteX7" fmla="*/ 2895600 w 12269867"/>
              <a:gd name="connsiteY7" fmla="*/ 337418 h 5036678"/>
              <a:gd name="connsiteX8" fmla="*/ 3322320 w 12269867"/>
              <a:gd name="connsiteY8" fmla="*/ 581258 h 5036678"/>
              <a:gd name="connsiteX9" fmla="*/ 3881120 w 12269867"/>
              <a:gd name="connsiteY9" fmla="*/ 327258 h 5036678"/>
              <a:gd name="connsiteX10" fmla="*/ 4064000 w 12269867"/>
              <a:gd name="connsiteY10" fmla="*/ 469498 h 5036678"/>
              <a:gd name="connsiteX11" fmla="*/ 4775200 w 12269867"/>
              <a:gd name="connsiteY11" fmla="*/ 317098 h 5036678"/>
              <a:gd name="connsiteX12" fmla="*/ 4937760 w 12269867"/>
              <a:gd name="connsiteY12" fmla="*/ 510138 h 5036678"/>
              <a:gd name="connsiteX13" fmla="*/ 5608320 w 12269867"/>
              <a:gd name="connsiteY13" fmla="*/ 367898 h 5036678"/>
              <a:gd name="connsiteX14" fmla="*/ 5994400 w 12269867"/>
              <a:gd name="connsiteY14" fmla="*/ 571098 h 5036678"/>
              <a:gd name="connsiteX15" fmla="*/ 6441440 w 12269867"/>
              <a:gd name="connsiteY15" fmla="*/ 306938 h 5036678"/>
              <a:gd name="connsiteX16" fmla="*/ 6969760 w 12269867"/>
              <a:gd name="connsiteY16" fmla="*/ 378058 h 5036678"/>
              <a:gd name="connsiteX17" fmla="*/ 7264400 w 12269867"/>
              <a:gd name="connsiteY17" fmla="*/ 185018 h 5036678"/>
              <a:gd name="connsiteX18" fmla="*/ 7711440 w 12269867"/>
              <a:gd name="connsiteY18" fmla="*/ 357738 h 5036678"/>
              <a:gd name="connsiteX19" fmla="*/ 8107680 w 12269867"/>
              <a:gd name="connsiteY19" fmla="*/ 174858 h 5036678"/>
              <a:gd name="connsiteX20" fmla="*/ 8534400 w 12269867"/>
              <a:gd name="connsiteY20" fmla="*/ 327258 h 5036678"/>
              <a:gd name="connsiteX21" fmla="*/ 9123680 w 12269867"/>
              <a:gd name="connsiteY21" fmla="*/ 134218 h 5036678"/>
              <a:gd name="connsiteX22" fmla="*/ 9540240 w 12269867"/>
              <a:gd name="connsiteY22" fmla="*/ 428858 h 5036678"/>
              <a:gd name="connsiteX23" fmla="*/ 10119360 w 12269867"/>
              <a:gd name="connsiteY23" fmla="*/ 215498 h 5036678"/>
              <a:gd name="connsiteX24" fmla="*/ 10434320 w 12269867"/>
              <a:gd name="connsiteY24" fmla="*/ 418698 h 5036678"/>
              <a:gd name="connsiteX25" fmla="*/ 10911840 w 12269867"/>
              <a:gd name="connsiteY25" fmla="*/ 174858 h 5036678"/>
              <a:gd name="connsiteX26" fmla="*/ 11267440 w 12269867"/>
              <a:gd name="connsiteY26" fmla="*/ 276458 h 5036678"/>
              <a:gd name="connsiteX27" fmla="*/ 11734800 w 12269867"/>
              <a:gd name="connsiteY27" fmla="*/ 124058 h 5036678"/>
              <a:gd name="connsiteX28" fmla="*/ 11988800 w 12269867"/>
              <a:gd name="connsiteY28" fmla="*/ 317098 h 5036678"/>
              <a:gd name="connsiteX29" fmla="*/ 12110720 w 12269867"/>
              <a:gd name="connsiteY29" fmla="*/ 205338 h 5036678"/>
              <a:gd name="connsiteX30" fmla="*/ 12263120 w 12269867"/>
              <a:gd name="connsiteY30" fmla="*/ 357738 h 5036678"/>
              <a:gd name="connsiteX31" fmla="*/ 12222480 w 12269867"/>
              <a:gd name="connsiteY31" fmla="*/ 4452218 h 5036678"/>
              <a:gd name="connsiteX32" fmla="*/ 12039600 w 12269867"/>
              <a:gd name="connsiteY32" fmla="*/ 4817978 h 5036678"/>
              <a:gd name="connsiteX33" fmla="*/ 10942320 w 12269867"/>
              <a:gd name="connsiteY33" fmla="*/ 4889098 h 5036678"/>
              <a:gd name="connsiteX34" fmla="*/ 1676400 w 12269867"/>
              <a:gd name="connsiteY34" fmla="*/ 5031338 h 5036678"/>
              <a:gd name="connsiteX35" fmla="*/ 0 w 12269867"/>
              <a:gd name="connsiteY35" fmla="*/ 4960218 h 5036678"/>
              <a:gd name="connsiteX36" fmla="*/ 71120 w 12269867"/>
              <a:gd name="connsiteY36" fmla="*/ 865738 h 5036678"/>
              <a:gd name="connsiteX0" fmla="*/ 71120 w 12269867"/>
              <a:gd name="connsiteY0" fmla="*/ 865738 h 5032817"/>
              <a:gd name="connsiteX1" fmla="*/ 416560 w 12269867"/>
              <a:gd name="connsiteY1" fmla="*/ 398378 h 5032817"/>
              <a:gd name="connsiteX2" fmla="*/ 812800 w 12269867"/>
              <a:gd name="connsiteY2" fmla="*/ 520298 h 5032817"/>
              <a:gd name="connsiteX3" fmla="*/ 1117600 w 12269867"/>
              <a:gd name="connsiteY3" fmla="*/ 388218 h 5032817"/>
              <a:gd name="connsiteX4" fmla="*/ 1656080 w 12269867"/>
              <a:gd name="connsiteY4" fmla="*/ 489818 h 5032817"/>
              <a:gd name="connsiteX5" fmla="*/ 1920240 w 12269867"/>
              <a:gd name="connsiteY5" fmla="*/ 347578 h 5032817"/>
              <a:gd name="connsiteX6" fmla="*/ 2458720 w 12269867"/>
              <a:gd name="connsiteY6" fmla="*/ 499978 h 5032817"/>
              <a:gd name="connsiteX7" fmla="*/ 2895600 w 12269867"/>
              <a:gd name="connsiteY7" fmla="*/ 337418 h 5032817"/>
              <a:gd name="connsiteX8" fmla="*/ 3322320 w 12269867"/>
              <a:gd name="connsiteY8" fmla="*/ 581258 h 5032817"/>
              <a:gd name="connsiteX9" fmla="*/ 3881120 w 12269867"/>
              <a:gd name="connsiteY9" fmla="*/ 327258 h 5032817"/>
              <a:gd name="connsiteX10" fmla="*/ 4064000 w 12269867"/>
              <a:gd name="connsiteY10" fmla="*/ 469498 h 5032817"/>
              <a:gd name="connsiteX11" fmla="*/ 4775200 w 12269867"/>
              <a:gd name="connsiteY11" fmla="*/ 317098 h 5032817"/>
              <a:gd name="connsiteX12" fmla="*/ 4937760 w 12269867"/>
              <a:gd name="connsiteY12" fmla="*/ 510138 h 5032817"/>
              <a:gd name="connsiteX13" fmla="*/ 5608320 w 12269867"/>
              <a:gd name="connsiteY13" fmla="*/ 367898 h 5032817"/>
              <a:gd name="connsiteX14" fmla="*/ 5994400 w 12269867"/>
              <a:gd name="connsiteY14" fmla="*/ 571098 h 5032817"/>
              <a:gd name="connsiteX15" fmla="*/ 6441440 w 12269867"/>
              <a:gd name="connsiteY15" fmla="*/ 306938 h 5032817"/>
              <a:gd name="connsiteX16" fmla="*/ 6969760 w 12269867"/>
              <a:gd name="connsiteY16" fmla="*/ 378058 h 5032817"/>
              <a:gd name="connsiteX17" fmla="*/ 7264400 w 12269867"/>
              <a:gd name="connsiteY17" fmla="*/ 185018 h 5032817"/>
              <a:gd name="connsiteX18" fmla="*/ 7711440 w 12269867"/>
              <a:gd name="connsiteY18" fmla="*/ 357738 h 5032817"/>
              <a:gd name="connsiteX19" fmla="*/ 8107680 w 12269867"/>
              <a:gd name="connsiteY19" fmla="*/ 174858 h 5032817"/>
              <a:gd name="connsiteX20" fmla="*/ 8534400 w 12269867"/>
              <a:gd name="connsiteY20" fmla="*/ 327258 h 5032817"/>
              <a:gd name="connsiteX21" fmla="*/ 9123680 w 12269867"/>
              <a:gd name="connsiteY21" fmla="*/ 134218 h 5032817"/>
              <a:gd name="connsiteX22" fmla="*/ 9540240 w 12269867"/>
              <a:gd name="connsiteY22" fmla="*/ 428858 h 5032817"/>
              <a:gd name="connsiteX23" fmla="*/ 10119360 w 12269867"/>
              <a:gd name="connsiteY23" fmla="*/ 215498 h 5032817"/>
              <a:gd name="connsiteX24" fmla="*/ 10434320 w 12269867"/>
              <a:gd name="connsiteY24" fmla="*/ 418698 h 5032817"/>
              <a:gd name="connsiteX25" fmla="*/ 10911840 w 12269867"/>
              <a:gd name="connsiteY25" fmla="*/ 174858 h 5032817"/>
              <a:gd name="connsiteX26" fmla="*/ 11267440 w 12269867"/>
              <a:gd name="connsiteY26" fmla="*/ 276458 h 5032817"/>
              <a:gd name="connsiteX27" fmla="*/ 11734800 w 12269867"/>
              <a:gd name="connsiteY27" fmla="*/ 124058 h 5032817"/>
              <a:gd name="connsiteX28" fmla="*/ 11988800 w 12269867"/>
              <a:gd name="connsiteY28" fmla="*/ 317098 h 5032817"/>
              <a:gd name="connsiteX29" fmla="*/ 12110720 w 12269867"/>
              <a:gd name="connsiteY29" fmla="*/ 205338 h 5032817"/>
              <a:gd name="connsiteX30" fmla="*/ 12263120 w 12269867"/>
              <a:gd name="connsiteY30" fmla="*/ 357738 h 5032817"/>
              <a:gd name="connsiteX31" fmla="*/ 12222480 w 12269867"/>
              <a:gd name="connsiteY31" fmla="*/ 4452218 h 5032817"/>
              <a:gd name="connsiteX32" fmla="*/ 12039600 w 12269867"/>
              <a:gd name="connsiteY32" fmla="*/ 4817978 h 5032817"/>
              <a:gd name="connsiteX33" fmla="*/ 10942320 w 12269867"/>
              <a:gd name="connsiteY33" fmla="*/ 4889098 h 5032817"/>
              <a:gd name="connsiteX34" fmla="*/ 1676400 w 12269867"/>
              <a:gd name="connsiteY34" fmla="*/ 5031338 h 5032817"/>
              <a:gd name="connsiteX35" fmla="*/ 0 w 12269867"/>
              <a:gd name="connsiteY35" fmla="*/ 4960218 h 5032817"/>
              <a:gd name="connsiteX36" fmla="*/ 71120 w 12269867"/>
              <a:gd name="connsiteY36" fmla="*/ 865738 h 5032817"/>
              <a:gd name="connsiteX0" fmla="*/ 71120 w 12269867"/>
              <a:gd name="connsiteY0" fmla="*/ 865738 h 5032142"/>
              <a:gd name="connsiteX1" fmla="*/ 416560 w 12269867"/>
              <a:gd name="connsiteY1" fmla="*/ 398378 h 5032142"/>
              <a:gd name="connsiteX2" fmla="*/ 812800 w 12269867"/>
              <a:gd name="connsiteY2" fmla="*/ 520298 h 5032142"/>
              <a:gd name="connsiteX3" fmla="*/ 1117600 w 12269867"/>
              <a:gd name="connsiteY3" fmla="*/ 388218 h 5032142"/>
              <a:gd name="connsiteX4" fmla="*/ 1656080 w 12269867"/>
              <a:gd name="connsiteY4" fmla="*/ 489818 h 5032142"/>
              <a:gd name="connsiteX5" fmla="*/ 1920240 w 12269867"/>
              <a:gd name="connsiteY5" fmla="*/ 347578 h 5032142"/>
              <a:gd name="connsiteX6" fmla="*/ 2458720 w 12269867"/>
              <a:gd name="connsiteY6" fmla="*/ 499978 h 5032142"/>
              <a:gd name="connsiteX7" fmla="*/ 2895600 w 12269867"/>
              <a:gd name="connsiteY7" fmla="*/ 337418 h 5032142"/>
              <a:gd name="connsiteX8" fmla="*/ 3322320 w 12269867"/>
              <a:gd name="connsiteY8" fmla="*/ 581258 h 5032142"/>
              <a:gd name="connsiteX9" fmla="*/ 3881120 w 12269867"/>
              <a:gd name="connsiteY9" fmla="*/ 327258 h 5032142"/>
              <a:gd name="connsiteX10" fmla="*/ 4064000 w 12269867"/>
              <a:gd name="connsiteY10" fmla="*/ 469498 h 5032142"/>
              <a:gd name="connsiteX11" fmla="*/ 4775200 w 12269867"/>
              <a:gd name="connsiteY11" fmla="*/ 317098 h 5032142"/>
              <a:gd name="connsiteX12" fmla="*/ 4937760 w 12269867"/>
              <a:gd name="connsiteY12" fmla="*/ 510138 h 5032142"/>
              <a:gd name="connsiteX13" fmla="*/ 5608320 w 12269867"/>
              <a:gd name="connsiteY13" fmla="*/ 367898 h 5032142"/>
              <a:gd name="connsiteX14" fmla="*/ 5994400 w 12269867"/>
              <a:gd name="connsiteY14" fmla="*/ 571098 h 5032142"/>
              <a:gd name="connsiteX15" fmla="*/ 6441440 w 12269867"/>
              <a:gd name="connsiteY15" fmla="*/ 306938 h 5032142"/>
              <a:gd name="connsiteX16" fmla="*/ 6969760 w 12269867"/>
              <a:gd name="connsiteY16" fmla="*/ 378058 h 5032142"/>
              <a:gd name="connsiteX17" fmla="*/ 7264400 w 12269867"/>
              <a:gd name="connsiteY17" fmla="*/ 185018 h 5032142"/>
              <a:gd name="connsiteX18" fmla="*/ 7711440 w 12269867"/>
              <a:gd name="connsiteY18" fmla="*/ 357738 h 5032142"/>
              <a:gd name="connsiteX19" fmla="*/ 8107680 w 12269867"/>
              <a:gd name="connsiteY19" fmla="*/ 174858 h 5032142"/>
              <a:gd name="connsiteX20" fmla="*/ 8534400 w 12269867"/>
              <a:gd name="connsiteY20" fmla="*/ 327258 h 5032142"/>
              <a:gd name="connsiteX21" fmla="*/ 9123680 w 12269867"/>
              <a:gd name="connsiteY21" fmla="*/ 134218 h 5032142"/>
              <a:gd name="connsiteX22" fmla="*/ 9540240 w 12269867"/>
              <a:gd name="connsiteY22" fmla="*/ 428858 h 5032142"/>
              <a:gd name="connsiteX23" fmla="*/ 10119360 w 12269867"/>
              <a:gd name="connsiteY23" fmla="*/ 215498 h 5032142"/>
              <a:gd name="connsiteX24" fmla="*/ 10434320 w 12269867"/>
              <a:gd name="connsiteY24" fmla="*/ 418698 h 5032142"/>
              <a:gd name="connsiteX25" fmla="*/ 10911840 w 12269867"/>
              <a:gd name="connsiteY25" fmla="*/ 174858 h 5032142"/>
              <a:gd name="connsiteX26" fmla="*/ 11267440 w 12269867"/>
              <a:gd name="connsiteY26" fmla="*/ 276458 h 5032142"/>
              <a:gd name="connsiteX27" fmla="*/ 11734800 w 12269867"/>
              <a:gd name="connsiteY27" fmla="*/ 124058 h 5032142"/>
              <a:gd name="connsiteX28" fmla="*/ 11988800 w 12269867"/>
              <a:gd name="connsiteY28" fmla="*/ 317098 h 5032142"/>
              <a:gd name="connsiteX29" fmla="*/ 12110720 w 12269867"/>
              <a:gd name="connsiteY29" fmla="*/ 205338 h 5032142"/>
              <a:gd name="connsiteX30" fmla="*/ 12263120 w 12269867"/>
              <a:gd name="connsiteY30" fmla="*/ 357738 h 5032142"/>
              <a:gd name="connsiteX31" fmla="*/ 12222480 w 12269867"/>
              <a:gd name="connsiteY31" fmla="*/ 4452218 h 5032142"/>
              <a:gd name="connsiteX32" fmla="*/ 12039600 w 12269867"/>
              <a:gd name="connsiteY32" fmla="*/ 4817978 h 5032142"/>
              <a:gd name="connsiteX33" fmla="*/ 10942320 w 12269867"/>
              <a:gd name="connsiteY33" fmla="*/ 4889098 h 5032142"/>
              <a:gd name="connsiteX34" fmla="*/ 1676400 w 12269867"/>
              <a:gd name="connsiteY34" fmla="*/ 5031338 h 5032142"/>
              <a:gd name="connsiteX35" fmla="*/ 0 w 12269867"/>
              <a:gd name="connsiteY35" fmla="*/ 4960218 h 5032142"/>
              <a:gd name="connsiteX36" fmla="*/ 71120 w 12269867"/>
              <a:gd name="connsiteY36" fmla="*/ 865738 h 5032142"/>
              <a:gd name="connsiteX0" fmla="*/ 71120 w 12269867"/>
              <a:gd name="connsiteY0" fmla="*/ 865738 h 4960218"/>
              <a:gd name="connsiteX1" fmla="*/ 416560 w 12269867"/>
              <a:gd name="connsiteY1" fmla="*/ 398378 h 4960218"/>
              <a:gd name="connsiteX2" fmla="*/ 812800 w 12269867"/>
              <a:gd name="connsiteY2" fmla="*/ 520298 h 4960218"/>
              <a:gd name="connsiteX3" fmla="*/ 1117600 w 12269867"/>
              <a:gd name="connsiteY3" fmla="*/ 388218 h 4960218"/>
              <a:gd name="connsiteX4" fmla="*/ 1656080 w 12269867"/>
              <a:gd name="connsiteY4" fmla="*/ 489818 h 4960218"/>
              <a:gd name="connsiteX5" fmla="*/ 1920240 w 12269867"/>
              <a:gd name="connsiteY5" fmla="*/ 347578 h 4960218"/>
              <a:gd name="connsiteX6" fmla="*/ 2458720 w 12269867"/>
              <a:gd name="connsiteY6" fmla="*/ 499978 h 4960218"/>
              <a:gd name="connsiteX7" fmla="*/ 2895600 w 12269867"/>
              <a:gd name="connsiteY7" fmla="*/ 337418 h 4960218"/>
              <a:gd name="connsiteX8" fmla="*/ 3322320 w 12269867"/>
              <a:gd name="connsiteY8" fmla="*/ 581258 h 4960218"/>
              <a:gd name="connsiteX9" fmla="*/ 3881120 w 12269867"/>
              <a:gd name="connsiteY9" fmla="*/ 327258 h 4960218"/>
              <a:gd name="connsiteX10" fmla="*/ 4064000 w 12269867"/>
              <a:gd name="connsiteY10" fmla="*/ 469498 h 4960218"/>
              <a:gd name="connsiteX11" fmla="*/ 4775200 w 12269867"/>
              <a:gd name="connsiteY11" fmla="*/ 317098 h 4960218"/>
              <a:gd name="connsiteX12" fmla="*/ 4937760 w 12269867"/>
              <a:gd name="connsiteY12" fmla="*/ 510138 h 4960218"/>
              <a:gd name="connsiteX13" fmla="*/ 5608320 w 12269867"/>
              <a:gd name="connsiteY13" fmla="*/ 367898 h 4960218"/>
              <a:gd name="connsiteX14" fmla="*/ 5994400 w 12269867"/>
              <a:gd name="connsiteY14" fmla="*/ 571098 h 4960218"/>
              <a:gd name="connsiteX15" fmla="*/ 6441440 w 12269867"/>
              <a:gd name="connsiteY15" fmla="*/ 306938 h 4960218"/>
              <a:gd name="connsiteX16" fmla="*/ 6969760 w 12269867"/>
              <a:gd name="connsiteY16" fmla="*/ 378058 h 4960218"/>
              <a:gd name="connsiteX17" fmla="*/ 7264400 w 12269867"/>
              <a:gd name="connsiteY17" fmla="*/ 185018 h 4960218"/>
              <a:gd name="connsiteX18" fmla="*/ 7711440 w 12269867"/>
              <a:gd name="connsiteY18" fmla="*/ 357738 h 4960218"/>
              <a:gd name="connsiteX19" fmla="*/ 8107680 w 12269867"/>
              <a:gd name="connsiteY19" fmla="*/ 174858 h 4960218"/>
              <a:gd name="connsiteX20" fmla="*/ 8534400 w 12269867"/>
              <a:gd name="connsiteY20" fmla="*/ 327258 h 4960218"/>
              <a:gd name="connsiteX21" fmla="*/ 9123680 w 12269867"/>
              <a:gd name="connsiteY21" fmla="*/ 134218 h 4960218"/>
              <a:gd name="connsiteX22" fmla="*/ 9540240 w 12269867"/>
              <a:gd name="connsiteY22" fmla="*/ 428858 h 4960218"/>
              <a:gd name="connsiteX23" fmla="*/ 10119360 w 12269867"/>
              <a:gd name="connsiteY23" fmla="*/ 215498 h 4960218"/>
              <a:gd name="connsiteX24" fmla="*/ 10434320 w 12269867"/>
              <a:gd name="connsiteY24" fmla="*/ 418698 h 4960218"/>
              <a:gd name="connsiteX25" fmla="*/ 10911840 w 12269867"/>
              <a:gd name="connsiteY25" fmla="*/ 174858 h 4960218"/>
              <a:gd name="connsiteX26" fmla="*/ 11267440 w 12269867"/>
              <a:gd name="connsiteY26" fmla="*/ 276458 h 4960218"/>
              <a:gd name="connsiteX27" fmla="*/ 11734800 w 12269867"/>
              <a:gd name="connsiteY27" fmla="*/ 124058 h 4960218"/>
              <a:gd name="connsiteX28" fmla="*/ 11988800 w 12269867"/>
              <a:gd name="connsiteY28" fmla="*/ 317098 h 4960218"/>
              <a:gd name="connsiteX29" fmla="*/ 12110720 w 12269867"/>
              <a:gd name="connsiteY29" fmla="*/ 205338 h 4960218"/>
              <a:gd name="connsiteX30" fmla="*/ 12263120 w 12269867"/>
              <a:gd name="connsiteY30" fmla="*/ 357738 h 4960218"/>
              <a:gd name="connsiteX31" fmla="*/ 12222480 w 12269867"/>
              <a:gd name="connsiteY31" fmla="*/ 4452218 h 4960218"/>
              <a:gd name="connsiteX32" fmla="*/ 12039600 w 12269867"/>
              <a:gd name="connsiteY32" fmla="*/ 4817978 h 4960218"/>
              <a:gd name="connsiteX33" fmla="*/ 10942320 w 12269867"/>
              <a:gd name="connsiteY33" fmla="*/ 4889098 h 4960218"/>
              <a:gd name="connsiteX34" fmla="*/ 2377440 w 12269867"/>
              <a:gd name="connsiteY34" fmla="*/ 4950058 h 4960218"/>
              <a:gd name="connsiteX35" fmla="*/ 0 w 12269867"/>
              <a:gd name="connsiteY35" fmla="*/ 4960218 h 4960218"/>
              <a:gd name="connsiteX36" fmla="*/ 71120 w 12269867"/>
              <a:gd name="connsiteY36" fmla="*/ 865738 h 4960218"/>
              <a:gd name="connsiteX0" fmla="*/ 71120 w 12270109"/>
              <a:gd name="connsiteY0" fmla="*/ 865738 h 4960218"/>
              <a:gd name="connsiteX1" fmla="*/ 416560 w 12270109"/>
              <a:gd name="connsiteY1" fmla="*/ 398378 h 4960218"/>
              <a:gd name="connsiteX2" fmla="*/ 812800 w 12270109"/>
              <a:gd name="connsiteY2" fmla="*/ 520298 h 4960218"/>
              <a:gd name="connsiteX3" fmla="*/ 1117600 w 12270109"/>
              <a:gd name="connsiteY3" fmla="*/ 388218 h 4960218"/>
              <a:gd name="connsiteX4" fmla="*/ 1656080 w 12270109"/>
              <a:gd name="connsiteY4" fmla="*/ 489818 h 4960218"/>
              <a:gd name="connsiteX5" fmla="*/ 1920240 w 12270109"/>
              <a:gd name="connsiteY5" fmla="*/ 347578 h 4960218"/>
              <a:gd name="connsiteX6" fmla="*/ 2458720 w 12270109"/>
              <a:gd name="connsiteY6" fmla="*/ 499978 h 4960218"/>
              <a:gd name="connsiteX7" fmla="*/ 2895600 w 12270109"/>
              <a:gd name="connsiteY7" fmla="*/ 337418 h 4960218"/>
              <a:gd name="connsiteX8" fmla="*/ 3322320 w 12270109"/>
              <a:gd name="connsiteY8" fmla="*/ 581258 h 4960218"/>
              <a:gd name="connsiteX9" fmla="*/ 3881120 w 12270109"/>
              <a:gd name="connsiteY9" fmla="*/ 327258 h 4960218"/>
              <a:gd name="connsiteX10" fmla="*/ 4064000 w 12270109"/>
              <a:gd name="connsiteY10" fmla="*/ 469498 h 4960218"/>
              <a:gd name="connsiteX11" fmla="*/ 4775200 w 12270109"/>
              <a:gd name="connsiteY11" fmla="*/ 317098 h 4960218"/>
              <a:gd name="connsiteX12" fmla="*/ 4937760 w 12270109"/>
              <a:gd name="connsiteY12" fmla="*/ 510138 h 4960218"/>
              <a:gd name="connsiteX13" fmla="*/ 5608320 w 12270109"/>
              <a:gd name="connsiteY13" fmla="*/ 367898 h 4960218"/>
              <a:gd name="connsiteX14" fmla="*/ 5994400 w 12270109"/>
              <a:gd name="connsiteY14" fmla="*/ 571098 h 4960218"/>
              <a:gd name="connsiteX15" fmla="*/ 6441440 w 12270109"/>
              <a:gd name="connsiteY15" fmla="*/ 306938 h 4960218"/>
              <a:gd name="connsiteX16" fmla="*/ 6969760 w 12270109"/>
              <a:gd name="connsiteY16" fmla="*/ 378058 h 4960218"/>
              <a:gd name="connsiteX17" fmla="*/ 7264400 w 12270109"/>
              <a:gd name="connsiteY17" fmla="*/ 185018 h 4960218"/>
              <a:gd name="connsiteX18" fmla="*/ 7711440 w 12270109"/>
              <a:gd name="connsiteY18" fmla="*/ 357738 h 4960218"/>
              <a:gd name="connsiteX19" fmla="*/ 8107680 w 12270109"/>
              <a:gd name="connsiteY19" fmla="*/ 174858 h 4960218"/>
              <a:gd name="connsiteX20" fmla="*/ 8534400 w 12270109"/>
              <a:gd name="connsiteY20" fmla="*/ 327258 h 4960218"/>
              <a:gd name="connsiteX21" fmla="*/ 9123680 w 12270109"/>
              <a:gd name="connsiteY21" fmla="*/ 134218 h 4960218"/>
              <a:gd name="connsiteX22" fmla="*/ 9540240 w 12270109"/>
              <a:gd name="connsiteY22" fmla="*/ 428858 h 4960218"/>
              <a:gd name="connsiteX23" fmla="*/ 10119360 w 12270109"/>
              <a:gd name="connsiteY23" fmla="*/ 215498 h 4960218"/>
              <a:gd name="connsiteX24" fmla="*/ 10434320 w 12270109"/>
              <a:gd name="connsiteY24" fmla="*/ 418698 h 4960218"/>
              <a:gd name="connsiteX25" fmla="*/ 10911840 w 12270109"/>
              <a:gd name="connsiteY25" fmla="*/ 174858 h 4960218"/>
              <a:gd name="connsiteX26" fmla="*/ 11267440 w 12270109"/>
              <a:gd name="connsiteY26" fmla="*/ 276458 h 4960218"/>
              <a:gd name="connsiteX27" fmla="*/ 11734800 w 12270109"/>
              <a:gd name="connsiteY27" fmla="*/ 124058 h 4960218"/>
              <a:gd name="connsiteX28" fmla="*/ 11988800 w 12270109"/>
              <a:gd name="connsiteY28" fmla="*/ 317098 h 4960218"/>
              <a:gd name="connsiteX29" fmla="*/ 12110720 w 12270109"/>
              <a:gd name="connsiteY29" fmla="*/ 205338 h 4960218"/>
              <a:gd name="connsiteX30" fmla="*/ 12263120 w 12270109"/>
              <a:gd name="connsiteY30" fmla="*/ 357738 h 4960218"/>
              <a:gd name="connsiteX31" fmla="*/ 12222480 w 12270109"/>
              <a:gd name="connsiteY31" fmla="*/ 4452218 h 4960218"/>
              <a:gd name="connsiteX32" fmla="*/ 12029440 w 12270109"/>
              <a:gd name="connsiteY32" fmla="*/ 4919578 h 4960218"/>
              <a:gd name="connsiteX33" fmla="*/ 10942320 w 12270109"/>
              <a:gd name="connsiteY33" fmla="*/ 4889098 h 4960218"/>
              <a:gd name="connsiteX34" fmla="*/ 2377440 w 12270109"/>
              <a:gd name="connsiteY34" fmla="*/ 4950058 h 4960218"/>
              <a:gd name="connsiteX35" fmla="*/ 0 w 12270109"/>
              <a:gd name="connsiteY35" fmla="*/ 4960218 h 4960218"/>
              <a:gd name="connsiteX36" fmla="*/ 71120 w 12270109"/>
              <a:gd name="connsiteY36" fmla="*/ 865738 h 4960218"/>
              <a:gd name="connsiteX0" fmla="*/ 71120 w 12270109"/>
              <a:gd name="connsiteY0" fmla="*/ 865738 h 4970141"/>
              <a:gd name="connsiteX1" fmla="*/ 416560 w 12270109"/>
              <a:gd name="connsiteY1" fmla="*/ 398378 h 4970141"/>
              <a:gd name="connsiteX2" fmla="*/ 812800 w 12270109"/>
              <a:gd name="connsiteY2" fmla="*/ 520298 h 4970141"/>
              <a:gd name="connsiteX3" fmla="*/ 1117600 w 12270109"/>
              <a:gd name="connsiteY3" fmla="*/ 388218 h 4970141"/>
              <a:gd name="connsiteX4" fmla="*/ 1656080 w 12270109"/>
              <a:gd name="connsiteY4" fmla="*/ 489818 h 4970141"/>
              <a:gd name="connsiteX5" fmla="*/ 1920240 w 12270109"/>
              <a:gd name="connsiteY5" fmla="*/ 347578 h 4970141"/>
              <a:gd name="connsiteX6" fmla="*/ 2458720 w 12270109"/>
              <a:gd name="connsiteY6" fmla="*/ 499978 h 4970141"/>
              <a:gd name="connsiteX7" fmla="*/ 2895600 w 12270109"/>
              <a:gd name="connsiteY7" fmla="*/ 337418 h 4970141"/>
              <a:gd name="connsiteX8" fmla="*/ 3322320 w 12270109"/>
              <a:gd name="connsiteY8" fmla="*/ 581258 h 4970141"/>
              <a:gd name="connsiteX9" fmla="*/ 3881120 w 12270109"/>
              <a:gd name="connsiteY9" fmla="*/ 327258 h 4970141"/>
              <a:gd name="connsiteX10" fmla="*/ 4064000 w 12270109"/>
              <a:gd name="connsiteY10" fmla="*/ 469498 h 4970141"/>
              <a:gd name="connsiteX11" fmla="*/ 4775200 w 12270109"/>
              <a:gd name="connsiteY11" fmla="*/ 317098 h 4970141"/>
              <a:gd name="connsiteX12" fmla="*/ 4937760 w 12270109"/>
              <a:gd name="connsiteY12" fmla="*/ 510138 h 4970141"/>
              <a:gd name="connsiteX13" fmla="*/ 5608320 w 12270109"/>
              <a:gd name="connsiteY13" fmla="*/ 367898 h 4970141"/>
              <a:gd name="connsiteX14" fmla="*/ 5994400 w 12270109"/>
              <a:gd name="connsiteY14" fmla="*/ 571098 h 4970141"/>
              <a:gd name="connsiteX15" fmla="*/ 6441440 w 12270109"/>
              <a:gd name="connsiteY15" fmla="*/ 306938 h 4970141"/>
              <a:gd name="connsiteX16" fmla="*/ 6969760 w 12270109"/>
              <a:gd name="connsiteY16" fmla="*/ 378058 h 4970141"/>
              <a:gd name="connsiteX17" fmla="*/ 7264400 w 12270109"/>
              <a:gd name="connsiteY17" fmla="*/ 185018 h 4970141"/>
              <a:gd name="connsiteX18" fmla="*/ 7711440 w 12270109"/>
              <a:gd name="connsiteY18" fmla="*/ 357738 h 4970141"/>
              <a:gd name="connsiteX19" fmla="*/ 8107680 w 12270109"/>
              <a:gd name="connsiteY19" fmla="*/ 174858 h 4970141"/>
              <a:gd name="connsiteX20" fmla="*/ 8534400 w 12270109"/>
              <a:gd name="connsiteY20" fmla="*/ 327258 h 4970141"/>
              <a:gd name="connsiteX21" fmla="*/ 9123680 w 12270109"/>
              <a:gd name="connsiteY21" fmla="*/ 134218 h 4970141"/>
              <a:gd name="connsiteX22" fmla="*/ 9540240 w 12270109"/>
              <a:gd name="connsiteY22" fmla="*/ 428858 h 4970141"/>
              <a:gd name="connsiteX23" fmla="*/ 10119360 w 12270109"/>
              <a:gd name="connsiteY23" fmla="*/ 215498 h 4970141"/>
              <a:gd name="connsiteX24" fmla="*/ 10434320 w 12270109"/>
              <a:gd name="connsiteY24" fmla="*/ 418698 h 4970141"/>
              <a:gd name="connsiteX25" fmla="*/ 10911840 w 12270109"/>
              <a:gd name="connsiteY25" fmla="*/ 174858 h 4970141"/>
              <a:gd name="connsiteX26" fmla="*/ 11267440 w 12270109"/>
              <a:gd name="connsiteY26" fmla="*/ 276458 h 4970141"/>
              <a:gd name="connsiteX27" fmla="*/ 11734800 w 12270109"/>
              <a:gd name="connsiteY27" fmla="*/ 124058 h 4970141"/>
              <a:gd name="connsiteX28" fmla="*/ 11988800 w 12270109"/>
              <a:gd name="connsiteY28" fmla="*/ 317098 h 4970141"/>
              <a:gd name="connsiteX29" fmla="*/ 12110720 w 12270109"/>
              <a:gd name="connsiteY29" fmla="*/ 205338 h 4970141"/>
              <a:gd name="connsiteX30" fmla="*/ 12263120 w 12270109"/>
              <a:gd name="connsiteY30" fmla="*/ 357738 h 4970141"/>
              <a:gd name="connsiteX31" fmla="*/ 12222480 w 12270109"/>
              <a:gd name="connsiteY31" fmla="*/ 4452218 h 4970141"/>
              <a:gd name="connsiteX32" fmla="*/ 12029440 w 12270109"/>
              <a:gd name="connsiteY32" fmla="*/ 4919578 h 4970141"/>
              <a:gd name="connsiteX33" fmla="*/ 10942320 w 12270109"/>
              <a:gd name="connsiteY33" fmla="*/ 4889098 h 4970141"/>
              <a:gd name="connsiteX34" fmla="*/ 2377440 w 12270109"/>
              <a:gd name="connsiteY34" fmla="*/ 4950058 h 4970141"/>
              <a:gd name="connsiteX35" fmla="*/ 0 w 12270109"/>
              <a:gd name="connsiteY35" fmla="*/ 4960218 h 4970141"/>
              <a:gd name="connsiteX36" fmla="*/ 71120 w 12270109"/>
              <a:gd name="connsiteY36" fmla="*/ 865738 h 4970141"/>
              <a:gd name="connsiteX0" fmla="*/ 71120 w 12270109"/>
              <a:gd name="connsiteY0" fmla="*/ 86573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77440 w 12270109"/>
              <a:gd name="connsiteY34" fmla="*/ 4950058 h 4992300"/>
              <a:gd name="connsiteX35" fmla="*/ 0 w 12270109"/>
              <a:gd name="connsiteY35" fmla="*/ 4960218 h 4992300"/>
              <a:gd name="connsiteX36" fmla="*/ 71120 w 12270109"/>
              <a:gd name="connsiteY36" fmla="*/ 865738 h 4992300"/>
              <a:gd name="connsiteX0" fmla="*/ 71120 w 12270109"/>
              <a:gd name="connsiteY0" fmla="*/ 86573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87600 w 12270109"/>
              <a:gd name="connsiteY34" fmla="*/ 4990698 h 4992300"/>
              <a:gd name="connsiteX35" fmla="*/ 0 w 12270109"/>
              <a:gd name="connsiteY35" fmla="*/ 4960218 h 4992300"/>
              <a:gd name="connsiteX36" fmla="*/ 71120 w 12270109"/>
              <a:gd name="connsiteY36" fmla="*/ 865738 h 4992300"/>
              <a:gd name="connsiteX0" fmla="*/ 71120 w 12270109"/>
              <a:gd name="connsiteY0" fmla="*/ 865738 h 4995022"/>
              <a:gd name="connsiteX1" fmla="*/ 416560 w 12270109"/>
              <a:gd name="connsiteY1" fmla="*/ 398378 h 4995022"/>
              <a:gd name="connsiteX2" fmla="*/ 812800 w 12270109"/>
              <a:gd name="connsiteY2" fmla="*/ 520298 h 4995022"/>
              <a:gd name="connsiteX3" fmla="*/ 1117600 w 12270109"/>
              <a:gd name="connsiteY3" fmla="*/ 388218 h 4995022"/>
              <a:gd name="connsiteX4" fmla="*/ 1656080 w 12270109"/>
              <a:gd name="connsiteY4" fmla="*/ 489818 h 4995022"/>
              <a:gd name="connsiteX5" fmla="*/ 1920240 w 12270109"/>
              <a:gd name="connsiteY5" fmla="*/ 347578 h 4995022"/>
              <a:gd name="connsiteX6" fmla="*/ 2458720 w 12270109"/>
              <a:gd name="connsiteY6" fmla="*/ 499978 h 4995022"/>
              <a:gd name="connsiteX7" fmla="*/ 2895600 w 12270109"/>
              <a:gd name="connsiteY7" fmla="*/ 337418 h 4995022"/>
              <a:gd name="connsiteX8" fmla="*/ 3322320 w 12270109"/>
              <a:gd name="connsiteY8" fmla="*/ 581258 h 4995022"/>
              <a:gd name="connsiteX9" fmla="*/ 3881120 w 12270109"/>
              <a:gd name="connsiteY9" fmla="*/ 327258 h 4995022"/>
              <a:gd name="connsiteX10" fmla="*/ 4064000 w 12270109"/>
              <a:gd name="connsiteY10" fmla="*/ 469498 h 4995022"/>
              <a:gd name="connsiteX11" fmla="*/ 4775200 w 12270109"/>
              <a:gd name="connsiteY11" fmla="*/ 317098 h 4995022"/>
              <a:gd name="connsiteX12" fmla="*/ 4937760 w 12270109"/>
              <a:gd name="connsiteY12" fmla="*/ 510138 h 4995022"/>
              <a:gd name="connsiteX13" fmla="*/ 5608320 w 12270109"/>
              <a:gd name="connsiteY13" fmla="*/ 367898 h 4995022"/>
              <a:gd name="connsiteX14" fmla="*/ 5994400 w 12270109"/>
              <a:gd name="connsiteY14" fmla="*/ 571098 h 4995022"/>
              <a:gd name="connsiteX15" fmla="*/ 6441440 w 12270109"/>
              <a:gd name="connsiteY15" fmla="*/ 306938 h 4995022"/>
              <a:gd name="connsiteX16" fmla="*/ 6969760 w 12270109"/>
              <a:gd name="connsiteY16" fmla="*/ 378058 h 4995022"/>
              <a:gd name="connsiteX17" fmla="*/ 7264400 w 12270109"/>
              <a:gd name="connsiteY17" fmla="*/ 185018 h 4995022"/>
              <a:gd name="connsiteX18" fmla="*/ 7711440 w 12270109"/>
              <a:gd name="connsiteY18" fmla="*/ 357738 h 4995022"/>
              <a:gd name="connsiteX19" fmla="*/ 8107680 w 12270109"/>
              <a:gd name="connsiteY19" fmla="*/ 174858 h 4995022"/>
              <a:gd name="connsiteX20" fmla="*/ 8534400 w 12270109"/>
              <a:gd name="connsiteY20" fmla="*/ 327258 h 4995022"/>
              <a:gd name="connsiteX21" fmla="*/ 9123680 w 12270109"/>
              <a:gd name="connsiteY21" fmla="*/ 134218 h 4995022"/>
              <a:gd name="connsiteX22" fmla="*/ 9540240 w 12270109"/>
              <a:gd name="connsiteY22" fmla="*/ 428858 h 4995022"/>
              <a:gd name="connsiteX23" fmla="*/ 10119360 w 12270109"/>
              <a:gd name="connsiteY23" fmla="*/ 215498 h 4995022"/>
              <a:gd name="connsiteX24" fmla="*/ 10434320 w 12270109"/>
              <a:gd name="connsiteY24" fmla="*/ 418698 h 4995022"/>
              <a:gd name="connsiteX25" fmla="*/ 10911840 w 12270109"/>
              <a:gd name="connsiteY25" fmla="*/ 174858 h 4995022"/>
              <a:gd name="connsiteX26" fmla="*/ 11267440 w 12270109"/>
              <a:gd name="connsiteY26" fmla="*/ 276458 h 4995022"/>
              <a:gd name="connsiteX27" fmla="*/ 11734800 w 12270109"/>
              <a:gd name="connsiteY27" fmla="*/ 124058 h 4995022"/>
              <a:gd name="connsiteX28" fmla="*/ 11988800 w 12270109"/>
              <a:gd name="connsiteY28" fmla="*/ 317098 h 4995022"/>
              <a:gd name="connsiteX29" fmla="*/ 12110720 w 12270109"/>
              <a:gd name="connsiteY29" fmla="*/ 205338 h 4995022"/>
              <a:gd name="connsiteX30" fmla="*/ 12263120 w 12270109"/>
              <a:gd name="connsiteY30" fmla="*/ 357738 h 4995022"/>
              <a:gd name="connsiteX31" fmla="*/ 12222480 w 12270109"/>
              <a:gd name="connsiteY31" fmla="*/ 4452218 h 4995022"/>
              <a:gd name="connsiteX32" fmla="*/ 12029440 w 12270109"/>
              <a:gd name="connsiteY32" fmla="*/ 4919578 h 4995022"/>
              <a:gd name="connsiteX33" fmla="*/ 10962640 w 12270109"/>
              <a:gd name="connsiteY33" fmla="*/ 4990698 h 4995022"/>
              <a:gd name="connsiteX34" fmla="*/ 2387600 w 12270109"/>
              <a:gd name="connsiteY34" fmla="*/ 4990698 h 4995022"/>
              <a:gd name="connsiteX35" fmla="*/ 0 w 12270109"/>
              <a:gd name="connsiteY35" fmla="*/ 4960218 h 4995022"/>
              <a:gd name="connsiteX36" fmla="*/ 71120 w 12270109"/>
              <a:gd name="connsiteY36" fmla="*/ 865738 h 4995022"/>
              <a:gd name="connsiteX0" fmla="*/ 71120 w 12270109"/>
              <a:gd name="connsiteY0" fmla="*/ 86573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87600 w 12270109"/>
              <a:gd name="connsiteY34" fmla="*/ 4990698 h 4992300"/>
              <a:gd name="connsiteX35" fmla="*/ 0 w 12270109"/>
              <a:gd name="connsiteY35" fmla="*/ 4960218 h 4992300"/>
              <a:gd name="connsiteX36" fmla="*/ 71120 w 12270109"/>
              <a:gd name="connsiteY36" fmla="*/ 865738 h 4992300"/>
              <a:gd name="connsiteX0" fmla="*/ 50800 w 12270109"/>
              <a:gd name="connsiteY0" fmla="*/ 85557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87600 w 12270109"/>
              <a:gd name="connsiteY34" fmla="*/ 4990698 h 4992300"/>
              <a:gd name="connsiteX35" fmla="*/ 0 w 12270109"/>
              <a:gd name="connsiteY35" fmla="*/ 4960218 h 4992300"/>
              <a:gd name="connsiteX36" fmla="*/ 50800 w 12270109"/>
              <a:gd name="connsiteY36" fmla="*/ 855578 h 4992300"/>
              <a:gd name="connsiteX0" fmla="*/ 101600 w 12320909"/>
              <a:gd name="connsiteY0" fmla="*/ 855578 h 4992300"/>
              <a:gd name="connsiteX1" fmla="*/ 467360 w 12320909"/>
              <a:gd name="connsiteY1" fmla="*/ 398378 h 4992300"/>
              <a:gd name="connsiteX2" fmla="*/ 863600 w 12320909"/>
              <a:gd name="connsiteY2" fmla="*/ 520298 h 4992300"/>
              <a:gd name="connsiteX3" fmla="*/ 1168400 w 12320909"/>
              <a:gd name="connsiteY3" fmla="*/ 388218 h 4992300"/>
              <a:gd name="connsiteX4" fmla="*/ 1706880 w 12320909"/>
              <a:gd name="connsiteY4" fmla="*/ 489818 h 4992300"/>
              <a:gd name="connsiteX5" fmla="*/ 1971040 w 12320909"/>
              <a:gd name="connsiteY5" fmla="*/ 347578 h 4992300"/>
              <a:gd name="connsiteX6" fmla="*/ 2509520 w 12320909"/>
              <a:gd name="connsiteY6" fmla="*/ 499978 h 4992300"/>
              <a:gd name="connsiteX7" fmla="*/ 2946400 w 12320909"/>
              <a:gd name="connsiteY7" fmla="*/ 337418 h 4992300"/>
              <a:gd name="connsiteX8" fmla="*/ 3373120 w 12320909"/>
              <a:gd name="connsiteY8" fmla="*/ 581258 h 4992300"/>
              <a:gd name="connsiteX9" fmla="*/ 3931920 w 12320909"/>
              <a:gd name="connsiteY9" fmla="*/ 327258 h 4992300"/>
              <a:gd name="connsiteX10" fmla="*/ 4114800 w 12320909"/>
              <a:gd name="connsiteY10" fmla="*/ 469498 h 4992300"/>
              <a:gd name="connsiteX11" fmla="*/ 4826000 w 12320909"/>
              <a:gd name="connsiteY11" fmla="*/ 317098 h 4992300"/>
              <a:gd name="connsiteX12" fmla="*/ 4988560 w 12320909"/>
              <a:gd name="connsiteY12" fmla="*/ 510138 h 4992300"/>
              <a:gd name="connsiteX13" fmla="*/ 5659120 w 12320909"/>
              <a:gd name="connsiteY13" fmla="*/ 367898 h 4992300"/>
              <a:gd name="connsiteX14" fmla="*/ 6045200 w 12320909"/>
              <a:gd name="connsiteY14" fmla="*/ 571098 h 4992300"/>
              <a:gd name="connsiteX15" fmla="*/ 6492240 w 12320909"/>
              <a:gd name="connsiteY15" fmla="*/ 306938 h 4992300"/>
              <a:gd name="connsiteX16" fmla="*/ 7020560 w 12320909"/>
              <a:gd name="connsiteY16" fmla="*/ 378058 h 4992300"/>
              <a:gd name="connsiteX17" fmla="*/ 7315200 w 12320909"/>
              <a:gd name="connsiteY17" fmla="*/ 185018 h 4992300"/>
              <a:gd name="connsiteX18" fmla="*/ 7762240 w 12320909"/>
              <a:gd name="connsiteY18" fmla="*/ 357738 h 4992300"/>
              <a:gd name="connsiteX19" fmla="*/ 8158480 w 12320909"/>
              <a:gd name="connsiteY19" fmla="*/ 174858 h 4992300"/>
              <a:gd name="connsiteX20" fmla="*/ 8585200 w 12320909"/>
              <a:gd name="connsiteY20" fmla="*/ 327258 h 4992300"/>
              <a:gd name="connsiteX21" fmla="*/ 9174480 w 12320909"/>
              <a:gd name="connsiteY21" fmla="*/ 134218 h 4992300"/>
              <a:gd name="connsiteX22" fmla="*/ 9591040 w 12320909"/>
              <a:gd name="connsiteY22" fmla="*/ 428858 h 4992300"/>
              <a:gd name="connsiteX23" fmla="*/ 10170160 w 12320909"/>
              <a:gd name="connsiteY23" fmla="*/ 215498 h 4992300"/>
              <a:gd name="connsiteX24" fmla="*/ 10485120 w 12320909"/>
              <a:gd name="connsiteY24" fmla="*/ 418698 h 4992300"/>
              <a:gd name="connsiteX25" fmla="*/ 10962640 w 12320909"/>
              <a:gd name="connsiteY25" fmla="*/ 174858 h 4992300"/>
              <a:gd name="connsiteX26" fmla="*/ 11318240 w 12320909"/>
              <a:gd name="connsiteY26" fmla="*/ 276458 h 4992300"/>
              <a:gd name="connsiteX27" fmla="*/ 11785600 w 12320909"/>
              <a:gd name="connsiteY27" fmla="*/ 124058 h 4992300"/>
              <a:gd name="connsiteX28" fmla="*/ 12039600 w 12320909"/>
              <a:gd name="connsiteY28" fmla="*/ 317098 h 4992300"/>
              <a:gd name="connsiteX29" fmla="*/ 12161520 w 12320909"/>
              <a:gd name="connsiteY29" fmla="*/ 205338 h 4992300"/>
              <a:gd name="connsiteX30" fmla="*/ 12313920 w 12320909"/>
              <a:gd name="connsiteY30" fmla="*/ 357738 h 4992300"/>
              <a:gd name="connsiteX31" fmla="*/ 12273280 w 12320909"/>
              <a:gd name="connsiteY31" fmla="*/ 4452218 h 4992300"/>
              <a:gd name="connsiteX32" fmla="*/ 12080240 w 12320909"/>
              <a:gd name="connsiteY32" fmla="*/ 4919578 h 4992300"/>
              <a:gd name="connsiteX33" fmla="*/ 11013440 w 12320909"/>
              <a:gd name="connsiteY33" fmla="*/ 4990698 h 4992300"/>
              <a:gd name="connsiteX34" fmla="*/ 2438400 w 12320909"/>
              <a:gd name="connsiteY34" fmla="*/ 4990698 h 4992300"/>
              <a:gd name="connsiteX35" fmla="*/ 0 w 12320909"/>
              <a:gd name="connsiteY35" fmla="*/ 4990698 h 4992300"/>
              <a:gd name="connsiteX36" fmla="*/ 101600 w 12320909"/>
              <a:gd name="connsiteY36" fmla="*/ 855578 h 4992300"/>
              <a:gd name="connsiteX0" fmla="*/ 101600 w 12320909"/>
              <a:gd name="connsiteY0" fmla="*/ 855578 h 4992300"/>
              <a:gd name="connsiteX1" fmla="*/ 467360 w 12320909"/>
              <a:gd name="connsiteY1" fmla="*/ 398378 h 4992300"/>
              <a:gd name="connsiteX2" fmla="*/ 863600 w 12320909"/>
              <a:gd name="connsiteY2" fmla="*/ 520298 h 4992300"/>
              <a:gd name="connsiteX3" fmla="*/ 1168400 w 12320909"/>
              <a:gd name="connsiteY3" fmla="*/ 388218 h 4992300"/>
              <a:gd name="connsiteX4" fmla="*/ 1706880 w 12320909"/>
              <a:gd name="connsiteY4" fmla="*/ 489818 h 4992300"/>
              <a:gd name="connsiteX5" fmla="*/ 1971040 w 12320909"/>
              <a:gd name="connsiteY5" fmla="*/ 347578 h 4992300"/>
              <a:gd name="connsiteX6" fmla="*/ 2509520 w 12320909"/>
              <a:gd name="connsiteY6" fmla="*/ 499978 h 4992300"/>
              <a:gd name="connsiteX7" fmla="*/ 2946400 w 12320909"/>
              <a:gd name="connsiteY7" fmla="*/ 337418 h 4992300"/>
              <a:gd name="connsiteX8" fmla="*/ 3373120 w 12320909"/>
              <a:gd name="connsiteY8" fmla="*/ 581258 h 4992300"/>
              <a:gd name="connsiteX9" fmla="*/ 3931920 w 12320909"/>
              <a:gd name="connsiteY9" fmla="*/ 327258 h 4992300"/>
              <a:gd name="connsiteX10" fmla="*/ 4114800 w 12320909"/>
              <a:gd name="connsiteY10" fmla="*/ 469498 h 4992300"/>
              <a:gd name="connsiteX11" fmla="*/ 4826000 w 12320909"/>
              <a:gd name="connsiteY11" fmla="*/ 317098 h 4992300"/>
              <a:gd name="connsiteX12" fmla="*/ 4988560 w 12320909"/>
              <a:gd name="connsiteY12" fmla="*/ 510138 h 4992300"/>
              <a:gd name="connsiteX13" fmla="*/ 5659120 w 12320909"/>
              <a:gd name="connsiteY13" fmla="*/ 367898 h 4992300"/>
              <a:gd name="connsiteX14" fmla="*/ 6045200 w 12320909"/>
              <a:gd name="connsiteY14" fmla="*/ 571098 h 4992300"/>
              <a:gd name="connsiteX15" fmla="*/ 6492240 w 12320909"/>
              <a:gd name="connsiteY15" fmla="*/ 306938 h 4992300"/>
              <a:gd name="connsiteX16" fmla="*/ 7020560 w 12320909"/>
              <a:gd name="connsiteY16" fmla="*/ 378058 h 4992300"/>
              <a:gd name="connsiteX17" fmla="*/ 7315200 w 12320909"/>
              <a:gd name="connsiteY17" fmla="*/ 185018 h 4992300"/>
              <a:gd name="connsiteX18" fmla="*/ 7762240 w 12320909"/>
              <a:gd name="connsiteY18" fmla="*/ 357738 h 4992300"/>
              <a:gd name="connsiteX19" fmla="*/ 8158480 w 12320909"/>
              <a:gd name="connsiteY19" fmla="*/ 174858 h 4992300"/>
              <a:gd name="connsiteX20" fmla="*/ 8585200 w 12320909"/>
              <a:gd name="connsiteY20" fmla="*/ 327258 h 4992300"/>
              <a:gd name="connsiteX21" fmla="*/ 9174480 w 12320909"/>
              <a:gd name="connsiteY21" fmla="*/ 134218 h 4992300"/>
              <a:gd name="connsiteX22" fmla="*/ 9591040 w 12320909"/>
              <a:gd name="connsiteY22" fmla="*/ 428858 h 4992300"/>
              <a:gd name="connsiteX23" fmla="*/ 10170160 w 12320909"/>
              <a:gd name="connsiteY23" fmla="*/ 215498 h 4992300"/>
              <a:gd name="connsiteX24" fmla="*/ 10485120 w 12320909"/>
              <a:gd name="connsiteY24" fmla="*/ 418698 h 4992300"/>
              <a:gd name="connsiteX25" fmla="*/ 10962640 w 12320909"/>
              <a:gd name="connsiteY25" fmla="*/ 174858 h 4992300"/>
              <a:gd name="connsiteX26" fmla="*/ 11318240 w 12320909"/>
              <a:gd name="connsiteY26" fmla="*/ 276458 h 4992300"/>
              <a:gd name="connsiteX27" fmla="*/ 11785600 w 12320909"/>
              <a:gd name="connsiteY27" fmla="*/ 124058 h 4992300"/>
              <a:gd name="connsiteX28" fmla="*/ 12039600 w 12320909"/>
              <a:gd name="connsiteY28" fmla="*/ 317098 h 4992300"/>
              <a:gd name="connsiteX29" fmla="*/ 12161520 w 12320909"/>
              <a:gd name="connsiteY29" fmla="*/ 205338 h 4992300"/>
              <a:gd name="connsiteX30" fmla="*/ 12313920 w 12320909"/>
              <a:gd name="connsiteY30" fmla="*/ 357738 h 4992300"/>
              <a:gd name="connsiteX31" fmla="*/ 12273280 w 12320909"/>
              <a:gd name="connsiteY31" fmla="*/ 4452218 h 4992300"/>
              <a:gd name="connsiteX32" fmla="*/ 12080240 w 12320909"/>
              <a:gd name="connsiteY32" fmla="*/ 4919578 h 4992300"/>
              <a:gd name="connsiteX33" fmla="*/ 11013440 w 12320909"/>
              <a:gd name="connsiteY33" fmla="*/ 4990698 h 4992300"/>
              <a:gd name="connsiteX34" fmla="*/ 2438400 w 12320909"/>
              <a:gd name="connsiteY34" fmla="*/ 4990698 h 4992300"/>
              <a:gd name="connsiteX35" fmla="*/ 0 w 12320909"/>
              <a:gd name="connsiteY35" fmla="*/ 4990698 h 4992300"/>
              <a:gd name="connsiteX36" fmla="*/ 101600 w 12320909"/>
              <a:gd name="connsiteY36" fmla="*/ 855578 h 4992300"/>
              <a:gd name="connsiteX0" fmla="*/ 101600 w 12320667"/>
              <a:gd name="connsiteY0" fmla="*/ 855578 h 5030585"/>
              <a:gd name="connsiteX1" fmla="*/ 467360 w 12320667"/>
              <a:gd name="connsiteY1" fmla="*/ 398378 h 5030585"/>
              <a:gd name="connsiteX2" fmla="*/ 863600 w 12320667"/>
              <a:gd name="connsiteY2" fmla="*/ 520298 h 5030585"/>
              <a:gd name="connsiteX3" fmla="*/ 1168400 w 12320667"/>
              <a:gd name="connsiteY3" fmla="*/ 388218 h 5030585"/>
              <a:gd name="connsiteX4" fmla="*/ 1706880 w 12320667"/>
              <a:gd name="connsiteY4" fmla="*/ 489818 h 5030585"/>
              <a:gd name="connsiteX5" fmla="*/ 1971040 w 12320667"/>
              <a:gd name="connsiteY5" fmla="*/ 347578 h 5030585"/>
              <a:gd name="connsiteX6" fmla="*/ 2509520 w 12320667"/>
              <a:gd name="connsiteY6" fmla="*/ 499978 h 5030585"/>
              <a:gd name="connsiteX7" fmla="*/ 2946400 w 12320667"/>
              <a:gd name="connsiteY7" fmla="*/ 337418 h 5030585"/>
              <a:gd name="connsiteX8" fmla="*/ 3373120 w 12320667"/>
              <a:gd name="connsiteY8" fmla="*/ 581258 h 5030585"/>
              <a:gd name="connsiteX9" fmla="*/ 3931920 w 12320667"/>
              <a:gd name="connsiteY9" fmla="*/ 327258 h 5030585"/>
              <a:gd name="connsiteX10" fmla="*/ 4114800 w 12320667"/>
              <a:gd name="connsiteY10" fmla="*/ 469498 h 5030585"/>
              <a:gd name="connsiteX11" fmla="*/ 4826000 w 12320667"/>
              <a:gd name="connsiteY11" fmla="*/ 317098 h 5030585"/>
              <a:gd name="connsiteX12" fmla="*/ 4988560 w 12320667"/>
              <a:gd name="connsiteY12" fmla="*/ 510138 h 5030585"/>
              <a:gd name="connsiteX13" fmla="*/ 5659120 w 12320667"/>
              <a:gd name="connsiteY13" fmla="*/ 367898 h 5030585"/>
              <a:gd name="connsiteX14" fmla="*/ 6045200 w 12320667"/>
              <a:gd name="connsiteY14" fmla="*/ 571098 h 5030585"/>
              <a:gd name="connsiteX15" fmla="*/ 6492240 w 12320667"/>
              <a:gd name="connsiteY15" fmla="*/ 306938 h 5030585"/>
              <a:gd name="connsiteX16" fmla="*/ 7020560 w 12320667"/>
              <a:gd name="connsiteY16" fmla="*/ 378058 h 5030585"/>
              <a:gd name="connsiteX17" fmla="*/ 7315200 w 12320667"/>
              <a:gd name="connsiteY17" fmla="*/ 185018 h 5030585"/>
              <a:gd name="connsiteX18" fmla="*/ 7762240 w 12320667"/>
              <a:gd name="connsiteY18" fmla="*/ 357738 h 5030585"/>
              <a:gd name="connsiteX19" fmla="*/ 8158480 w 12320667"/>
              <a:gd name="connsiteY19" fmla="*/ 174858 h 5030585"/>
              <a:gd name="connsiteX20" fmla="*/ 8585200 w 12320667"/>
              <a:gd name="connsiteY20" fmla="*/ 327258 h 5030585"/>
              <a:gd name="connsiteX21" fmla="*/ 9174480 w 12320667"/>
              <a:gd name="connsiteY21" fmla="*/ 134218 h 5030585"/>
              <a:gd name="connsiteX22" fmla="*/ 9591040 w 12320667"/>
              <a:gd name="connsiteY22" fmla="*/ 428858 h 5030585"/>
              <a:gd name="connsiteX23" fmla="*/ 10170160 w 12320667"/>
              <a:gd name="connsiteY23" fmla="*/ 215498 h 5030585"/>
              <a:gd name="connsiteX24" fmla="*/ 10485120 w 12320667"/>
              <a:gd name="connsiteY24" fmla="*/ 418698 h 5030585"/>
              <a:gd name="connsiteX25" fmla="*/ 10962640 w 12320667"/>
              <a:gd name="connsiteY25" fmla="*/ 174858 h 5030585"/>
              <a:gd name="connsiteX26" fmla="*/ 11318240 w 12320667"/>
              <a:gd name="connsiteY26" fmla="*/ 276458 h 5030585"/>
              <a:gd name="connsiteX27" fmla="*/ 11785600 w 12320667"/>
              <a:gd name="connsiteY27" fmla="*/ 124058 h 5030585"/>
              <a:gd name="connsiteX28" fmla="*/ 12039600 w 12320667"/>
              <a:gd name="connsiteY28" fmla="*/ 317098 h 5030585"/>
              <a:gd name="connsiteX29" fmla="*/ 12161520 w 12320667"/>
              <a:gd name="connsiteY29" fmla="*/ 205338 h 5030585"/>
              <a:gd name="connsiteX30" fmla="*/ 12313920 w 12320667"/>
              <a:gd name="connsiteY30" fmla="*/ 357738 h 5030585"/>
              <a:gd name="connsiteX31" fmla="*/ 12273280 w 12320667"/>
              <a:gd name="connsiteY31" fmla="*/ 4452218 h 5030585"/>
              <a:gd name="connsiteX32" fmla="*/ 12090400 w 12320667"/>
              <a:gd name="connsiteY32" fmla="*/ 4990698 h 5030585"/>
              <a:gd name="connsiteX33" fmla="*/ 11013440 w 12320667"/>
              <a:gd name="connsiteY33" fmla="*/ 4990698 h 5030585"/>
              <a:gd name="connsiteX34" fmla="*/ 2438400 w 12320667"/>
              <a:gd name="connsiteY34" fmla="*/ 4990698 h 5030585"/>
              <a:gd name="connsiteX35" fmla="*/ 0 w 12320667"/>
              <a:gd name="connsiteY35" fmla="*/ 4990698 h 5030585"/>
              <a:gd name="connsiteX36" fmla="*/ 101600 w 12320667"/>
              <a:gd name="connsiteY36" fmla="*/ 855578 h 5030585"/>
              <a:gd name="connsiteX0" fmla="*/ 101600 w 12319629"/>
              <a:gd name="connsiteY0" fmla="*/ 855578 h 5038271"/>
              <a:gd name="connsiteX1" fmla="*/ 467360 w 12319629"/>
              <a:gd name="connsiteY1" fmla="*/ 398378 h 5038271"/>
              <a:gd name="connsiteX2" fmla="*/ 863600 w 12319629"/>
              <a:gd name="connsiteY2" fmla="*/ 520298 h 5038271"/>
              <a:gd name="connsiteX3" fmla="*/ 1168400 w 12319629"/>
              <a:gd name="connsiteY3" fmla="*/ 388218 h 5038271"/>
              <a:gd name="connsiteX4" fmla="*/ 1706880 w 12319629"/>
              <a:gd name="connsiteY4" fmla="*/ 489818 h 5038271"/>
              <a:gd name="connsiteX5" fmla="*/ 1971040 w 12319629"/>
              <a:gd name="connsiteY5" fmla="*/ 347578 h 5038271"/>
              <a:gd name="connsiteX6" fmla="*/ 2509520 w 12319629"/>
              <a:gd name="connsiteY6" fmla="*/ 499978 h 5038271"/>
              <a:gd name="connsiteX7" fmla="*/ 2946400 w 12319629"/>
              <a:gd name="connsiteY7" fmla="*/ 337418 h 5038271"/>
              <a:gd name="connsiteX8" fmla="*/ 3373120 w 12319629"/>
              <a:gd name="connsiteY8" fmla="*/ 581258 h 5038271"/>
              <a:gd name="connsiteX9" fmla="*/ 3931920 w 12319629"/>
              <a:gd name="connsiteY9" fmla="*/ 327258 h 5038271"/>
              <a:gd name="connsiteX10" fmla="*/ 4114800 w 12319629"/>
              <a:gd name="connsiteY10" fmla="*/ 469498 h 5038271"/>
              <a:gd name="connsiteX11" fmla="*/ 4826000 w 12319629"/>
              <a:gd name="connsiteY11" fmla="*/ 317098 h 5038271"/>
              <a:gd name="connsiteX12" fmla="*/ 4988560 w 12319629"/>
              <a:gd name="connsiteY12" fmla="*/ 510138 h 5038271"/>
              <a:gd name="connsiteX13" fmla="*/ 5659120 w 12319629"/>
              <a:gd name="connsiteY13" fmla="*/ 367898 h 5038271"/>
              <a:gd name="connsiteX14" fmla="*/ 6045200 w 12319629"/>
              <a:gd name="connsiteY14" fmla="*/ 571098 h 5038271"/>
              <a:gd name="connsiteX15" fmla="*/ 6492240 w 12319629"/>
              <a:gd name="connsiteY15" fmla="*/ 306938 h 5038271"/>
              <a:gd name="connsiteX16" fmla="*/ 7020560 w 12319629"/>
              <a:gd name="connsiteY16" fmla="*/ 378058 h 5038271"/>
              <a:gd name="connsiteX17" fmla="*/ 7315200 w 12319629"/>
              <a:gd name="connsiteY17" fmla="*/ 185018 h 5038271"/>
              <a:gd name="connsiteX18" fmla="*/ 7762240 w 12319629"/>
              <a:gd name="connsiteY18" fmla="*/ 357738 h 5038271"/>
              <a:gd name="connsiteX19" fmla="*/ 8158480 w 12319629"/>
              <a:gd name="connsiteY19" fmla="*/ 174858 h 5038271"/>
              <a:gd name="connsiteX20" fmla="*/ 8585200 w 12319629"/>
              <a:gd name="connsiteY20" fmla="*/ 327258 h 5038271"/>
              <a:gd name="connsiteX21" fmla="*/ 9174480 w 12319629"/>
              <a:gd name="connsiteY21" fmla="*/ 134218 h 5038271"/>
              <a:gd name="connsiteX22" fmla="*/ 9591040 w 12319629"/>
              <a:gd name="connsiteY22" fmla="*/ 428858 h 5038271"/>
              <a:gd name="connsiteX23" fmla="*/ 10170160 w 12319629"/>
              <a:gd name="connsiteY23" fmla="*/ 215498 h 5038271"/>
              <a:gd name="connsiteX24" fmla="*/ 10485120 w 12319629"/>
              <a:gd name="connsiteY24" fmla="*/ 418698 h 5038271"/>
              <a:gd name="connsiteX25" fmla="*/ 10962640 w 12319629"/>
              <a:gd name="connsiteY25" fmla="*/ 174858 h 5038271"/>
              <a:gd name="connsiteX26" fmla="*/ 11318240 w 12319629"/>
              <a:gd name="connsiteY26" fmla="*/ 276458 h 5038271"/>
              <a:gd name="connsiteX27" fmla="*/ 11785600 w 12319629"/>
              <a:gd name="connsiteY27" fmla="*/ 124058 h 5038271"/>
              <a:gd name="connsiteX28" fmla="*/ 12039600 w 12319629"/>
              <a:gd name="connsiteY28" fmla="*/ 317098 h 5038271"/>
              <a:gd name="connsiteX29" fmla="*/ 12161520 w 12319629"/>
              <a:gd name="connsiteY29" fmla="*/ 205338 h 5038271"/>
              <a:gd name="connsiteX30" fmla="*/ 12313920 w 12319629"/>
              <a:gd name="connsiteY30" fmla="*/ 357738 h 5038271"/>
              <a:gd name="connsiteX31" fmla="*/ 12273280 w 12319629"/>
              <a:gd name="connsiteY31" fmla="*/ 4452218 h 5038271"/>
              <a:gd name="connsiteX32" fmla="*/ 12141200 w 12319629"/>
              <a:gd name="connsiteY32" fmla="*/ 5000858 h 5038271"/>
              <a:gd name="connsiteX33" fmla="*/ 11013440 w 12319629"/>
              <a:gd name="connsiteY33" fmla="*/ 4990698 h 5038271"/>
              <a:gd name="connsiteX34" fmla="*/ 2438400 w 12319629"/>
              <a:gd name="connsiteY34" fmla="*/ 4990698 h 5038271"/>
              <a:gd name="connsiteX35" fmla="*/ 0 w 12319629"/>
              <a:gd name="connsiteY35" fmla="*/ 4990698 h 5038271"/>
              <a:gd name="connsiteX36" fmla="*/ 101600 w 12319629"/>
              <a:gd name="connsiteY36" fmla="*/ 855578 h 5038271"/>
              <a:gd name="connsiteX0" fmla="*/ 71120 w 12319629"/>
              <a:gd name="connsiteY0" fmla="*/ 825098 h 5038271"/>
              <a:gd name="connsiteX1" fmla="*/ 467360 w 12319629"/>
              <a:gd name="connsiteY1" fmla="*/ 398378 h 5038271"/>
              <a:gd name="connsiteX2" fmla="*/ 863600 w 12319629"/>
              <a:gd name="connsiteY2" fmla="*/ 520298 h 5038271"/>
              <a:gd name="connsiteX3" fmla="*/ 1168400 w 12319629"/>
              <a:gd name="connsiteY3" fmla="*/ 388218 h 5038271"/>
              <a:gd name="connsiteX4" fmla="*/ 1706880 w 12319629"/>
              <a:gd name="connsiteY4" fmla="*/ 489818 h 5038271"/>
              <a:gd name="connsiteX5" fmla="*/ 1971040 w 12319629"/>
              <a:gd name="connsiteY5" fmla="*/ 347578 h 5038271"/>
              <a:gd name="connsiteX6" fmla="*/ 2509520 w 12319629"/>
              <a:gd name="connsiteY6" fmla="*/ 499978 h 5038271"/>
              <a:gd name="connsiteX7" fmla="*/ 2946400 w 12319629"/>
              <a:gd name="connsiteY7" fmla="*/ 337418 h 5038271"/>
              <a:gd name="connsiteX8" fmla="*/ 3373120 w 12319629"/>
              <a:gd name="connsiteY8" fmla="*/ 581258 h 5038271"/>
              <a:gd name="connsiteX9" fmla="*/ 3931920 w 12319629"/>
              <a:gd name="connsiteY9" fmla="*/ 327258 h 5038271"/>
              <a:gd name="connsiteX10" fmla="*/ 4114800 w 12319629"/>
              <a:gd name="connsiteY10" fmla="*/ 469498 h 5038271"/>
              <a:gd name="connsiteX11" fmla="*/ 4826000 w 12319629"/>
              <a:gd name="connsiteY11" fmla="*/ 317098 h 5038271"/>
              <a:gd name="connsiteX12" fmla="*/ 4988560 w 12319629"/>
              <a:gd name="connsiteY12" fmla="*/ 510138 h 5038271"/>
              <a:gd name="connsiteX13" fmla="*/ 5659120 w 12319629"/>
              <a:gd name="connsiteY13" fmla="*/ 367898 h 5038271"/>
              <a:gd name="connsiteX14" fmla="*/ 6045200 w 12319629"/>
              <a:gd name="connsiteY14" fmla="*/ 571098 h 5038271"/>
              <a:gd name="connsiteX15" fmla="*/ 6492240 w 12319629"/>
              <a:gd name="connsiteY15" fmla="*/ 306938 h 5038271"/>
              <a:gd name="connsiteX16" fmla="*/ 7020560 w 12319629"/>
              <a:gd name="connsiteY16" fmla="*/ 378058 h 5038271"/>
              <a:gd name="connsiteX17" fmla="*/ 7315200 w 12319629"/>
              <a:gd name="connsiteY17" fmla="*/ 185018 h 5038271"/>
              <a:gd name="connsiteX18" fmla="*/ 7762240 w 12319629"/>
              <a:gd name="connsiteY18" fmla="*/ 357738 h 5038271"/>
              <a:gd name="connsiteX19" fmla="*/ 8158480 w 12319629"/>
              <a:gd name="connsiteY19" fmla="*/ 174858 h 5038271"/>
              <a:gd name="connsiteX20" fmla="*/ 8585200 w 12319629"/>
              <a:gd name="connsiteY20" fmla="*/ 327258 h 5038271"/>
              <a:gd name="connsiteX21" fmla="*/ 9174480 w 12319629"/>
              <a:gd name="connsiteY21" fmla="*/ 134218 h 5038271"/>
              <a:gd name="connsiteX22" fmla="*/ 9591040 w 12319629"/>
              <a:gd name="connsiteY22" fmla="*/ 428858 h 5038271"/>
              <a:gd name="connsiteX23" fmla="*/ 10170160 w 12319629"/>
              <a:gd name="connsiteY23" fmla="*/ 215498 h 5038271"/>
              <a:gd name="connsiteX24" fmla="*/ 10485120 w 12319629"/>
              <a:gd name="connsiteY24" fmla="*/ 418698 h 5038271"/>
              <a:gd name="connsiteX25" fmla="*/ 10962640 w 12319629"/>
              <a:gd name="connsiteY25" fmla="*/ 174858 h 5038271"/>
              <a:gd name="connsiteX26" fmla="*/ 11318240 w 12319629"/>
              <a:gd name="connsiteY26" fmla="*/ 276458 h 5038271"/>
              <a:gd name="connsiteX27" fmla="*/ 11785600 w 12319629"/>
              <a:gd name="connsiteY27" fmla="*/ 124058 h 5038271"/>
              <a:gd name="connsiteX28" fmla="*/ 12039600 w 12319629"/>
              <a:gd name="connsiteY28" fmla="*/ 317098 h 5038271"/>
              <a:gd name="connsiteX29" fmla="*/ 12161520 w 12319629"/>
              <a:gd name="connsiteY29" fmla="*/ 205338 h 5038271"/>
              <a:gd name="connsiteX30" fmla="*/ 12313920 w 12319629"/>
              <a:gd name="connsiteY30" fmla="*/ 357738 h 5038271"/>
              <a:gd name="connsiteX31" fmla="*/ 12273280 w 12319629"/>
              <a:gd name="connsiteY31" fmla="*/ 4452218 h 5038271"/>
              <a:gd name="connsiteX32" fmla="*/ 12141200 w 12319629"/>
              <a:gd name="connsiteY32" fmla="*/ 5000858 h 5038271"/>
              <a:gd name="connsiteX33" fmla="*/ 11013440 w 12319629"/>
              <a:gd name="connsiteY33" fmla="*/ 4990698 h 5038271"/>
              <a:gd name="connsiteX34" fmla="*/ 2438400 w 12319629"/>
              <a:gd name="connsiteY34" fmla="*/ 4990698 h 5038271"/>
              <a:gd name="connsiteX35" fmla="*/ 0 w 12319629"/>
              <a:gd name="connsiteY35" fmla="*/ 4990698 h 5038271"/>
              <a:gd name="connsiteX36" fmla="*/ 71120 w 12319629"/>
              <a:gd name="connsiteY36" fmla="*/ 825098 h 5038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2319629" h="5038271">
                <a:moveTo>
                  <a:pt x="71120" y="825098"/>
                </a:moveTo>
                <a:cubicBezTo>
                  <a:pt x="149013" y="59711"/>
                  <a:pt x="335280" y="449178"/>
                  <a:pt x="467360" y="398378"/>
                </a:cubicBezTo>
                <a:cubicBezTo>
                  <a:pt x="599440" y="347578"/>
                  <a:pt x="746760" y="521991"/>
                  <a:pt x="863600" y="520298"/>
                </a:cubicBezTo>
                <a:cubicBezTo>
                  <a:pt x="980440" y="518605"/>
                  <a:pt x="1027854" y="393298"/>
                  <a:pt x="1168400" y="388218"/>
                </a:cubicBezTo>
                <a:cubicBezTo>
                  <a:pt x="1308946" y="383138"/>
                  <a:pt x="1573107" y="496591"/>
                  <a:pt x="1706880" y="489818"/>
                </a:cubicBezTo>
                <a:cubicBezTo>
                  <a:pt x="1840653" y="483045"/>
                  <a:pt x="1837267" y="345885"/>
                  <a:pt x="1971040" y="347578"/>
                </a:cubicBezTo>
                <a:cubicBezTo>
                  <a:pt x="2104813" y="349271"/>
                  <a:pt x="2346960" y="501671"/>
                  <a:pt x="2509520" y="499978"/>
                </a:cubicBezTo>
                <a:cubicBezTo>
                  <a:pt x="2672080" y="498285"/>
                  <a:pt x="2802467" y="323871"/>
                  <a:pt x="2946400" y="337418"/>
                </a:cubicBezTo>
                <a:cubicBezTo>
                  <a:pt x="3090333" y="350965"/>
                  <a:pt x="3208867" y="582951"/>
                  <a:pt x="3373120" y="581258"/>
                </a:cubicBezTo>
                <a:cubicBezTo>
                  <a:pt x="3537373" y="579565"/>
                  <a:pt x="3808307" y="345885"/>
                  <a:pt x="3931920" y="327258"/>
                </a:cubicBezTo>
                <a:cubicBezTo>
                  <a:pt x="4055533" y="308631"/>
                  <a:pt x="3965787" y="471191"/>
                  <a:pt x="4114800" y="469498"/>
                </a:cubicBezTo>
                <a:cubicBezTo>
                  <a:pt x="4263813" y="467805"/>
                  <a:pt x="4680373" y="310325"/>
                  <a:pt x="4826000" y="317098"/>
                </a:cubicBezTo>
                <a:cubicBezTo>
                  <a:pt x="4971627" y="323871"/>
                  <a:pt x="4849707" y="501671"/>
                  <a:pt x="4988560" y="510138"/>
                </a:cubicBezTo>
                <a:cubicBezTo>
                  <a:pt x="5127413" y="518605"/>
                  <a:pt x="5483013" y="357738"/>
                  <a:pt x="5659120" y="367898"/>
                </a:cubicBezTo>
                <a:cubicBezTo>
                  <a:pt x="5835227" y="378058"/>
                  <a:pt x="5906347" y="581258"/>
                  <a:pt x="6045200" y="571098"/>
                </a:cubicBezTo>
                <a:cubicBezTo>
                  <a:pt x="6184053" y="560938"/>
                  <a:pt x="6329680" y="339111"/>
                  <a:pt x="6492240" y="306938"/>
                </a:cubicBezTo>
                <a:cubicBezTo>
                  <a:pt x="6654800" y="274765"/>
                  <a:pt x="6883400" y="398378"/>
                  <a:pt x="7020560" y="378058"/>
                </a:cubicBezTo>
                <a:cubicBezTo>
                  <a:pt x="7157720" y="357738"/>
                  <a:pt x="7191587" y="188405"/>
                  <a:pt x="7315200" y="185018"/>
                </a:cubicBezTo>
                <a:cubicBezTo>
                  <a:pt x="7438813" y="181631"/>
                  <a:pt x="7621693" y="359431"/>
                  <a:pt x="7762240" y="357738"/>
                </a:cubicBezTo>
                <a:cubicBezTo>
                  <a:pt x="7902787" y="356045"/>
                  <a:pt x="8021320" y="179938"/>
                  <a:pt x="8158480" y="174858"/>
                </a:cubicBezTo>
                <a:cubicBezTo>
                  <a:pt x="8295640" y="169778"/>
                  <a:pt x="8415867" y="334031"/>
                  <a:pt x="8585200" y="327258"/>
                </a:cubicBezTo>
                <a:cubicBezTo>
                  <a:pt x="8754533" y="320485"/>
                  <a:pt x="9006840" y="117285"/>
                  <a:pt x="9174480" y="134218"/>
                </a:cubicBezTo>
                <a:cubicBezTo>
                  <a:pt x="9342120" y="151151"/>
                  <a:pt x="9425093" y="415311"/>
                  <a:pt x="9591040" y="428858"/>
                </a:cubicBezTo>
                <a:cubicBezTo>
                  <a:pt x="9756987" y="442405"/>
                  <a:pt x="10021147" y="217191"/>
                  <a:pt x="10170160" y="215498"/>
                </a:cubicBezTo>
                <a:cubicBezTo>
                  <a:pt x="10319173" y="213805"/>
                  <a:pt x="10353040" y="425471"/>
                  <a:pt x="10485120" y="418698"/>
                </a:cubicBezTo>
                <a:cubicBezTo>
                  <a:pt x="10617200" y="411925"/>
                  <a:pt x="10823787" y="198565"/>
                  <a:pt x="10962640" y="174858"/>
                </a:cubicBezTo>
                <a:cubicBezTo>
                  <a:pt x="11101493" y="151151"/>
                  <a:pt x="11181080" y="284925"/>
                  <a:pt x="11318240" y="276458"/>
                </a:cubicBezTo>
                <a:cubicBezTo>
                  <a:pt x="11455400" y="267991"/>
                  <a:pt x="11665373" y="117285"/>
                  <a:pt x="11785600" y="124058"/>
                </a:cubicBezTo>
                <a:cubicBezTo>
                  <a:pt x="11905827" y="130831"/>
                  <a:pt x="11976947" y="303551"/>
                  <a:pt x="12039600" y="317098"/>
                </a:cubicBezTo>
                <a:cubicBezTo>
                  <a:pt x="12102253" y="330645"/>
                  <a:pt x="12115800" y="198565"/>
                  <a:pt x="12161520" y="205338"/>
                </a:cubicBezTo>
                <a:cubicBezTo>
                  <a:pt x="12207240" y="212111"/>
                  <a:pt x="12295293" y="-350075"/>
                  <a:pt x="12313920" y="357738"/>
                </a:cubicBezTo>
                <a:cubicBezTo>
                  <a:pt x="12332547" y="1065551"/>
                  <a:pt x="12302067" y="3678365"/>
                  <a:pt x="12273280" y="4452218"/>
                </a:cubicBezTo>
                <a:cubicBezTo>
                  <a:pt x="12244493" y="5226071"/>
                  <a:pt x="12351173" y="4911111"/>
                  <a:pt x="12141200" y="5000858"/>
                </a:cubicBezTo>
                <a:cubicBezTo>
                  <a:pt x="11931227" y="5090605"/>
                  <a:pt x="11013440" y="4990698"/>
                  <a:pt x="11013440" y="4990698"/>
                </a:cubicBezTo>
                <a:lnTo>
                  <a:pt x="2438400" y="4990698"/>
                </a:lnTo>
                <a:lnTo>
                  <a:pt x="0" y="4990698"/>
                </a:lnTo>
                <a:cubicBezTo>
                  <a:pt x="127000" y="4279498"/>
                  <a:pt x="-6773" y="1590485"/>
                  <a:pt x="71120" y="825098"/>
                </a:cubicBezTo>
                <a:close/>
              </a:path>
            </a:pathLst>
          </a:custGeom>
          <a:solidFill>
            <a:srgbClr val="8CAD67"/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198" name="รูปแบบอิสระ: รูปร่าง 197">
            <a:extLst>
              <a:ext uri="{FF2B5EF4-FFF2-40B4-BE49-F238E27FC236}">
                <a16:creationId xmlns:a16="http://schemas.microsoft.com/office/drawing/2014/main" id="{4878AF4B-8847-4632-8FD9-6FCF91C4DA71}"/>
              </a:ext>
            </a:extLst>
          </p:cNvPr>
          <p:cNvSpPr/>
          <p:nvPr userDrawn="1"/>
        </p:nvSpPr>
        <p:spPr>
          <a:xfrm>
            <a:off x="8809688" y="1605751"/>
            <a:ext cx="5918479" cy="2984954"/>
          </a:xfrm>
          <a:custGeom>
            <a:avLst/>
            <a:gdLst>
              <a:gd name="connsiteX0" fmla="*/ 383972 w 12582719"/>
              <a:gd name="connsiteY0" fmla="*/ 865738 h 5187518"/>
              <a:gd name="connsiteX1" fmla="*/ 729412 w 12582719"/>
              <a:gd name="connsiteY1" fmla="*/ 398378 h 5187518"/>
              <a:gd name="connsiteX2" fmla="*/ 1125652 w 12582719"/>
              <a:gd name="connsiteY2" fmla="*/ 520298 h 5187518"/>
              <a:gd name="connsiteX3" fmla="*/ 1430452 w 12582719"/>
              <a:gd name="connsiteY3" fmla="*/ 388218 h 5187518"/>
              <a:gd name="connsiteX4" fmla="*/ 1968932 w 12582719"/>
              <a:gd name="connsiteY4" fmla="*/ 489818 h 5187518"/>
              <a:gd name="connsiteX5" fmla="*/ 2233092 w 12582719"/>
              <a:gd name="connsiteY5" fmla="*/ 347578 h 5187518"/>
              <a:gd name="connsiteX6" fmla="*/ 2771572 w 12582719"/>
              <a:gd name="connsiteY6" fmla="*/ 499978 h 5187518"/>
              <a:gd name="connsiteX7" fmla="*/ 3208452 w 12582719"/>
              <a:gd name="connsiteY7" fmla="*/ 337418 h 5187518"/>
              <a:gd name="connsiteX8" fmla="*/ 3635172 w 12582719"/>
              <a:gd name="connsiteY8" fmla="*/ 581258 h 5187518"/>
              <a:gd name="connsiteX9" fmla="*/ 4193972 w 12582719"/>
              <a:gd name="connsiteY9" fmla="*/ 327258 h 5187518"/>
              <a:gd name="connsiteX10" fmla="*/ 4376852 w 12582719"/>
              <a:gd name="connsiteY10" fmla="*/ 469498 h 5187518"/>
              <a:gd name="connsiteX11" fmla="*/ 5088052 w 12582719"/>
              <a:gd name="connsiteY11" fmla="*/ 317098 h 5187518"/>
              <a:gd name="connsiteX12" fmla="*/ 5250612 w 12582719"/>
              <a:gd name="connsiteY12" fmla="*/ 510138 h 5187518"/>
              <a:gd name="connsiteX13" fmla="*/ 5921172 w 12582719"/>
              <a:gd name="connsiteY13" fmla="*/ 367898 h 5187518"/>
              <a:gd name="connsiteX14" fmla="*/ 6307252 w 12582719"/>
              <a:gd name="connsiteY14" fmla="*/ 571098 h 5187518"/>
              <a:gd name="connsiteX15" fmla="*/ 6754292 w 12582719"/>
              <a:gd name="connsiteY15" fmla="*/ 306938 h 5187518"/>
              <a:gd name="connsiteX16" fmla="*/ 7282612 w 12582719"/>
              <a:gd name="connsiteY16" fmla="*/ 378058 h 5187518"/>
              <a:gd name="connsiteX17" fmla="*/ 7577252 w 12582719"/>
              <a:gd name="connsiteY17" fmla="*/ 185018 h 5187518"/>
              <a:gd name="connsiteX18" fmla="*/ 8024292 w 12582719"/>
              <a:gd name="connsiteY18" fmla="*/ 357738 h 5187518"/>
              <a:gd name="connsiteX19" fmla="*/ 8420532 w 12582719"/>
              <a:gd name="connsiteY19" fmla="*/ 174858 h 5187518"/>
              <a:gd name="connsiteX20" fmla="*/ 8847252 w 12582719"/>
              <a:gd name="connsiteY20" fmla="*/ 327258 h 5187518"/>
              <a:gd name="connsiteX21" fmla="*/ 9436532 w 12582719"/>
              <a:gd name="connsiteY21" fmla="*/ 134218 h 5187518"/>
              <a:gd name="connsiteX22" fmla="*/ 9853092 w 12582719"/>
              <a:gd name="connsiteY22" fmla="*/ 428858 h 5187518"/>
              <a:gd name="connsiteX23" fmla="*/ 10432212 w 12582719"/>
              <a:gd name="connsiteY23" fmla="*/ 215498 h 5187518"/>
              <a:gd name="connsiteX24" fmla="*/ 10747172 w 12582719"/>
              <a:gd name="connsiteY24" fmla="*/ 418698 h 5187518"/>
              <a:gd name="connsiteX25" fmla="*/ 11224692 w 12582719"/>
              <a:gd name="connsiteY25" fmla="*/ 174858 h 5187518"/>
              <a:gd name="connsiteX26" fmla="*/ 11580292 w 12582719"/>
              <a:gd name="connsiteY26" fmla="*/ 276458 h 5187518"/>
              <a:gd name="connsiteX27" fmla="*/ 12047652 w 12582719"/>
              <a:gd name="connsiteY27" fmla="*/ 124058 h 5187518"/>
              <a:gd name="connsiteX28" fmla="*/ 12301652 w 12582719"/>
              <a:gd name="connsiteY28" fmla="*/ 317098 h 5187518"/>
              <a:gd name="connsiteX29" fmla="*/ 12423572 w 12582719"/>
              <a:gd name="connsiteY29" fmla="*/ 205338 h 5187518"/>
              <a:gd name="connsiteX30" fmla="*/ 12575972 w 12582719"/>
              <a:gd name="connsiteY30" fmla="*/ 357738 h 5187518"/>
              <a:gd name="connsiteX31" fmla="*/ 12535332 w 12582719"/>
              <a:gd name="connsiteY31" fmla="*/ 4452218 h 5187518"/>
              <a:gd name="connsiteX32" fmla="*/ 12352452 w 12582719"/>
              <a:gd name="connsiteY32" fmla="*/ 4817978 h 5187518"/>
              <a:gd name="connsiteX33" fmla="*/ 11255172 w 12582719"/>
              <a:gd name="connsiteY33" fmla="*/ 4889098 h 5187518"/>
              <a:gd name="connsiteX34" fmla="*/ 983412 w 12582719"/>
              <a:gd name="connsiteY34" fmla="*/ 4889098 h 5187518"/>
              <a:gd name="connsiteX35" fmla="*/ 383972 w 12582719"/>
              <a:gd name="connsiteY35" fmla="*/ 865738 h 5187518"/>
              <a:gd name="connsiteX0" fmla="*/ 366373 w 12565120"/>
              <a:gd name="connsiteY0" fmla="*/ 865738 h 5013694"/>
              <a:gd name="connsiteX1" fmla="*/ 711813 w 12565120"/>
              <a:gd name="connsiteY1" fmla="*/ 398378 h 5013694"/>
              <a:gd name="connsiteX2" fmla="*/ 1108053 w 12565120"/>
              <a:gd name="connsiteY2" fmla="*/ 520298 h 5013694"/>
              <a:gd name="connsiteX3" fmla="*/ 1412853 w 12565120"/>
              <a:gd name="connsiteY3" fmla="*/ 388218 h 5013694"/>
              <a:gd name="connsiteX4" fmla="*/ 1951333 w 12565120"/>
              <a:gd name="connsiteY4" fmla="*/ 489818 h 5013694"/>
              <a:gd name="connsiteX5" fmla="*/ 2215493 w 12565120"/>
              <a:gd name="connsiteY5" fmla="*/ 347578 h 5013694"/>
              <a:gd name="connsiteX6" fmla="*/ 2753973 w 12565120"/>
              <a:gd name="connsiteY6" fmla="*/ 499978 h 5013694"/>
              <a:gd name="connsiteX7" fmla="*/ 3190853 w 12565120"/>
              <a:gd name="connsiteY7" fmla="*/ 337418 h 5013694"/>
              <a:gd name="connsiteX8" fmla="*/ 3617573 w 12565120"/>
              <a:gd name="connsiteY8" fmla="*/ 581258 h 5013694"/>
              <a:gd name="connsiteX9" fmla="*/ 4176373 w 12565120"/>
              <a:gd name="connsiteY9" fmla="*/ 327258 h 5013694"/>
              <a:gd name="connsiteX10" fmla="*/ 4359253 w 12565120"/>
              <a:gd name="connsiteY10" fmla="*/ 469498 h 5013694"/>
              <a:gd name="connsiteX11" fmla="*/ 5070453 w 12565120"/>
              <a:gd name="connsiteY11" fmla="*/ 317098 h 5013694"/>
              <a:gd name="connsiteX12" fmla="*/ 5233013 w 12565120"/>
              <a:gd name="connsiteY12" fmla="*/ 510138 h 5013694"/>
              <a:gd name="connsiteX13" fmla="*/ 5903573 w 12565120"/>
              <a:gd name="connsiteY13" fmla="*/ 367898 h 5013694"/>
              <a:gd name="connsiteX14" fmla="*/ 6289653 w 12565120"/>
              <a:gd name="connsiteY14" fmla="*/ 571098 h 5013694"/>
              <a:gd name="connsiteX15" fmla="*/ 6736693 w 12565120"/>
              <a:gd name="connsiteY15" fmla="*/ 306938 h 5013694"/>
              <a:gd name="connsiteX16" fmla="*/ 7265013 w 12565120"/>
              <a:gd name="connsiteY16" fmla="*/ 378058 h 5013694"/>
              <a:gd name="connsiteX17" fmla="*/ 7559653 w 12565120"/>
              <a:gd name="connsiteY17" fmla="*/ 185018 h 5013694"/>
              <a:gd name="connsiteX18" fmla="*/ 8006693 w 12565120"/>
              <a:gd name="connsiteY18" fmla="*/ 357738 h 5013694"/>
              <a:gd name="connsiteX19" fmla="*/ 8402933 w 12565120"/>
              <a:gd name="connsiteY19" fmla="*/ 174858 h 5013694"/>
              <a:gd name="connsiteX20" fmla="*/ 8829653 w 12565120"/>
              <a:gd name="connsiteY20" fmla="*/ 327258 h 5013694"/>
              <a:gd name="connsiteX21" fmla="*/ 9418933 w 12565120"/>
              <a:gd name="connsiteY21" fmla="*/ 134218 h 5013694"/>
              <a:gd name="connsiteX22" fmla="*/ 9835493 w 12565120"/>
              <a:gd name="connsiteY22" fmla="*/ 428858 h 5013694"/>
              <a:gd name="connsiteX23" fmla="*/ 10414613 w 12565120"/>
              <a:gd name="connsiteY23" fmla="*/ 215498 h 5013694"/>
              <a:gd name="connsiteX24" fmla="*/ 10729573 w 12565120"/>
              <a:gd name="connsiteY24" fmla="*/ 418698 h 5013694"/>
              <a:gd name="connsiteX25" fmla="*/ 11207093 w 12565120"/>
              <a:gd name="connsiteY25" fmla="*/ 174858 h 5013694"/>
              <a:gd name="connsiteX26" fmla="*/ 11562693 w 12565120"/>
              <a:gd name="connsiteY26" fmla="*/ 276458 h 5013694"/>
              <a:gd name="connsiteX27" fmla="*/ 12030053 w 12565120"/>
              <a:gd name="connsiteY27" fmla="*/ 124058 h 5013694"/>
              <a:gd name="connsiteX28" fmla="*/ 12284053 w 12565120"/>
              <a:gd name="connsiteY28" fmla="*/ 317098 h 5013694"/>
              <a:gd name="connsiteX29" fmla="*/ 12405973 w 12565120"/>
              <a:gd name="connsiteY29" fmla="*/ 205338 h 5013694"/>
              <a:gd name="connsiteX30" fmla="*/ 12558373 w 12565120"/>
              <a:gd name="connsiteY30" fmla="*/ 357738 h 5013694"/>
              <a:gd name="connsiteX31" fmla="*/ 12517733 w 12565120"/>
              <a:gd name="connsiteY31" fmla="*/ 4452218 h 5013694"/>
              <a:gd name="connsiteX32" fmla="*/ 12334853 w 12565120"/>
              <a:gd name="connsiteY32" fmla="*/ 4817978 h 5013694"/>
              <a:gd name="connsiteX33" fmla="*/ 11237573 w 12565120"/>
              <a:gd name="connsiteY33" fmla="*/ 4889098 h 5013694"/>
              <a:gd name="connsiteX34" fmla="*/ 965813 w 12565120"/>
              <a:gd name="connsiteY34" fmla="*/ 4889098 h 5013694"/>
              <a:gd name="connsiteX35" fmla="*/ 366373 w 12565120"/>
              <a:gd name="connsiteY35" fmla="*/ 3243178 h 5013694"/>
              <a:gd name="connsiteX36" fmla="*/ 366373 w 12565120"/>
              <a:gd name="connsiteY36" fmla="*/ 865738 h 5013694"/>
              <a:gd name="connsiteX0" fmla="*/ 339731 w 12538478"/>
              <a:gd name="connsiteY0" fmla="*/ 865738 h 4965347"/>
              <a:gd name="connsiteX1" fmla="*/ 685171 w 12538478"/>
              <a:gd name="connsiteY1" fmla="*/ 398378 h 4965347"/>
              <a:gd name="connsiteX2" fmla="*/ 1081411 w 12538478"/>
              <a:gd name="connsiteY2" fmla="*/ 520298 h 4965347"/>
              <a:gd name="connsiteX3" fmla="*/ 1386211 w 12538478"/>
              <a:gd name="connsiteY3" fmla="*/ 388218 h 4965347"/>
              <a:gd name="connsiteX4" fmla="*/ 1924691 w 12538478"/>
              <a:gd name="connsiteY4" fmla="*/ 489818 h 4965347"/>
              <a:gd name="connsiteX5" fmla="*/ 2188851 w 12538478"/>
              <a:gd name="connsiteY5" fmla="*/ 347578 h 4965347"/>
              <a:gd name="connsiteX6" fmla="*/ 2727331 w 12538478"/>
              <a:gd name="connsiteY6" fmla="*/ 499978 h 4965347"/>
              <a:gd name="connsiteX7" fmla="*/ 3164211 w 12538478"/>
              <a:gd name="connsiteY7" fmla="*/ 337418 h 4965347"/>
              <a:gd name="connsiteX8" fmla="*/ 3590931 w 12538478"/>
              <a:gd name="connsiteY8" fmla="*/ 581258 h 4965347"/>
              <a:gd name="connsiteX9" fmla="*/ 4149731 w 12538478"/>
              <a:gd name="connsiteY9" fmla="*/ 327258 h 4965347"/>
              <a:gd name="connsiteX10" fmla="*/ 4332611 w 12538478"/>
              <a:gd name="connsiteY10" fmla="*/ 469498 h 4965347"/>
              <a:gd name="connsiteX11" fmla="*/ 5043811 w 12538478"/>
              <a:gd name="connsiteY11" fmla="*/ 317098 h 4965347"/>
              <a:gd name="connsiteX12" fmla="*/ 5206371 w 12538478"/>
              <a:gd name="connsiteY12" fmla="*/ 510138 h 4965347"/>
              <a:gd name="connsiteX13" fmla="*/ 5876931 w 12538478"/>
              <a:gd name="connsiteY13" fmla="*/ 367898 h 4965347"/>
              <a:gd name="connsiteX14" fmla="*/ 6263011 w 12538478"/>
              <a:gd name="connsiteY14" fmla="*/ 571098 h 4965347"/>
              <a:gd name="connsiteX15" fmla="*/ 6710051 w 12538478"/>
              <a:gd name="connsiteY15" fmla="*/ 306938 h 4965347"/>
              <a:gd name="connsiteX16" fmla="*/ 7238371 w 12538478"/>
              <a:gd name="connsiteY16" fmla="*/ 378058 h 4965347"/>
              <a:gd name="connsiteX17" fmla="*/ 7533011 w 12538478"/>
              <a:gd name="connsiteY17" fmla="*/ 185018 h 4965347"/>
              <a:gd name="connsiteX18" fmla="*/ 7980051 w 12538478"/>
              <a:gd name="connsiteY18" fmla="*/ 357738 h 4965347"/>
              <a:gd name="connsiteX19" fmla="*/ 8376291 w 12538478"/>
              <a:gd name="connsiteY19" fmla="*/ 174858 h 4965347"/>
              <a:gd name="connsiteX20" fmla="*/ 8803011 w 12538478"/>
              <a:gd name="connsiteY20" fmla="*/ 327258 h 4965347"/>
              <a:gd name="connsiteX21" fmla="*/ 9392291 w 12538478"/>
              <a:gd name="connsiteY21" fmla="*/ 134218 h 4965347"/>
              <a:gd name="connsiteX22" fmla="*/ 9808851 w 12538478"/>
              <a:gd name="connsiteY22" fmla="*/ 428858 h 4965347"/>
              <a:gd name="connsiteX23" fmla="*/ 10387971 w 12538478"/>
              <a:gd name="connsiteY23" fmla="*/ 215498 h 4965347"/>
              <a:gd name="connsiteX24" fmla="*/ 10702931 w 12538478"/>
              <a:gd name="connsiteY24" fmla="*/ 418698 h 4965347"/>
              <a:gd name="connsiteX25" fmla="*/ 11180451 w 12538478"/>
              <a:gd name="connsiteY25" fmla="*/ 174858 h 4965347"/>
              <a:gd name="connsiteX26" fmla="*/ 11536051 w 12538478"/>
              <a:gd name="connsiteY26" fmla="*/ 276458 h 4965347"/>
              <a:gd name="connsiteX27" fmla="*/ 12003411 w 12538478"/>
              <a:gd name="connsiteY27" fmla="*/ 124058 h 4965347"/>
              <a:gd name="connsiteX28" fmla="*/ 12257411 w 12538478"/>
              <a:gd name="connsiteY28" fmla="*/ 317098 h 4965347"/>
              <a:gd name="connsiteX29" fmla="*/ 12379331 w 12538478"/>
              <a:gd name="connsiteY29" fmla="*/ 205338 h 4965347"/>
              <a:gd name="connsiteX30" fmla="*/ 12531731 w 12538478"/>
              <a:gd name="connsiteY30" fmla="*/ 357738 h 4965347"/>
              <a:gd name="connsiteX31" fmla="*/ 12491091 w 12538478"/>
              <a:gd name="connsiteY31" fmla="*/ 4452218 h 4965347"/>
              <a:gd name="connsiteX32" fmla="*/ 12308211 w 12538478"/>
              <a:gd name="connsiteY32" fmla="*/ 4817978 h 4965347"/>
              <a:gd name="connsiteX33" fmla="*/ 11210931 w 12538478"/>
              <a:gd name="connsiteY33" fmla="*/ 4889098 h 4965347"/>
              <a:gd name="connsiteX34" fmla="*/ 939171 w 12538478"/>
              <a:gd name="connsiteY34" fmla="*/ 4889098 h 4965347"/>
              <a:gd name="connsiteX35" fmla="*/ 400690 w 12538478"/>
              <a:gd name="connsiteY35" fmla="*/ 4828138 h 4965347"/>
              <a:gd name="connsiteX36" fmla="*/ 339731 w 12538478"/>
              <a:gd name="connsiteY36" fmla="*/ 3243178 h 4965347"/>
              <a:gd name="connsiteX37" fmla="*/ 339731 w 12538478"/>
              <a:gd name="connsiteY37" fmla="*/ 865738 h 4965347"/>
              <a:gd name="connsiteX0" fmla="*/ 366372 w 12565119"/>
              <a:gd name="connsiteY0" fmla="*/ 865738 h 4889101"/>
              <a:gd name="connsiteX1" fmla="*/ 711812 w 12565119"/>
              <a:gd name="connsiteY1" fmla="*/ 398378 h 4889101"/>
              <a:gd name="connsiteX2" fmla="*/ 1108052 w 12565119"/>
              <a:gd name="connsiteY2" fmla="*/ 520298 h 4889101"/>
              <a:gd name="connsiteX3" fmla="*/ 1412852 w 12565119"/>
              <a:gd name="connsiteY3" fmla="*/ 388218 h 4889101"/>
              <a:gd name="connsiteX4" fmla="*/ 1951332 w 12565119"/>
              <a:gd name="connsiteY4" fmla="*/ 489818 h 4889101"/>
              <a:gd name="connsiteX5" fmla="*/ 2215492 w 12565119"/>
              <a:gd name="connsiteY5" fmla="*/ 347578 h 4889101"/>
              <a:gd name="connsiteX6" fmla="*/ 2753972 w 12565119"/>
              <a:gd name="connsiteY6" fmla="*/ 499978 h 4889101"/>
              <a:gd name="connsiteX7" fmla="*/ 3190852 w 12565119"/>
              <a:gd name="connsiteY7" fmla="*/ 337418 h 4889101"/>
              <a:gd name="connsiteX8" fmla="*/ 3617572 w 12565119"/>
              <a:gd name="connsiteY8" fmla="*/ 581258 h 4889101"/>
              <a:gd name="connsiteX9" fmla="*/ 4176372 w 12565119"/>
              <a:gd name="connsiteY9" fmla="*/ 327258 h 4889101"/>
              <a:gd name="connsiteX10" fmla="*/ 4359252 w 12565119"/>
              <a:gd name="connsiteY10" fmla="*/ 469498 h 4889101"/>
              <a:gd name="connsiteX11" fmla="*/ 5070452 w 12565119"/>
              <a:gd name="connsiteY11" fmla="*/ 317098 h 4889101"/>
              <a:gd name="connsiteX12" fmla="*/ 5233012 w 12565119"/>
              <a:gd name="connsiteY12" fmla="*/ 510138 h 4889101"/>
              <a:gd name="connsiteX13" fmla="*/ 5903572 w 12565119"/>
              <a:gd name="connsiteY13" fmla="*/ 367898 h 4889101"/>
              <a:gd name="connsiteX14" fmla="*/ 6289652 w 12565119"/>
              <a:gd name="connsiteY14" fmla="*/ 571098 h 4889101"/>
              <a:gd name="connsiteX15" fmla="*/ 6736692 w 12565119"/>
              <a:gd name="connsiteY15" fmla="*/ 306938 h 4889101"/>
              <a:gd name="connsiteX16" fmla="*/ 7265012 w 12565119"/>
              <a:gd name="connsiteY16" fmla="*/ 378058 h 4889101"/>
              <a:gd name="connsiteX17" fmla="*/ 7559652 w 12565119"/>
              <a:gd name="connsiteY17" fmla="*/ 185018 h 4889101"/>
              <a:gd name="connsiteX18" fmla="*/ 8006692 w 12565119"/>
              <a:gd name="connsiteY18" fmla="*/ 357738 h 4889101"/>
              <a:gd name="connsiteX19" fmla="*/ 8402932 w 12565119"/>
              <a:gd name="connsiteY19" fmla="*/ 174858 h 4889101"/>
              <a:gd name="connsiteX20" fmla="*/ 8829652 w 12565119"/>
              <a:gd name="connsiteY20" fmla="*/ 327258 h 4889101"/>
              <a:gd name="connsiteX21" fmla="*/ 9418932 w 12565119"/>
              <a:gd name="connsiteY21" fmla="*/ 134218 h 4889101"/>
              <a:gd name="connsiteX22" fmla="*/ 9835492 w 12565119"/>
              <a:gd name="connsiteY22" fmla="*/ 428858 h 4889101"/>
              <a:gd name="connsiteX23" fmla="*/ 10414612 w 12565119"/>
              <a:gd name="connsiteY23" fmla="*/ 215498 h 4889101"/>
              <a:gd name="connsiteX24" fmla="*/ 10729572 w 12565119"/>
              <a:gd name="connsiteY24" fmla="*/ 418698 h 4889101"/>
              <a:gd name="connsiteX25" fmla="*/ 11207092 w 12565119"/>
              <a:gd name="connsiteY25" fmla="*/ 174858 h 4889101"/>
              <a:gd name="connsiteX26" fmla="*/ 11562692 w 12565119"/>
              <a:gd name="connsiteY26" fmla="*/ 276458 h 4889101"/>
              <a:gd name="connsiteX27" fmla="*/ 12030052 w 12565119"/>
              <a:gd name="connsiteY27" fmla="*/ 124058 h 4889101"/>
              <a:gd name="connsiteX28" fmla="*/ 12284052 w 12565119"/>
              <a:gd name="connsiteY28" fmla="*/ 317098 h 4889101"/>
              <a:gd name="connsiteX29" fmla="*/ 12405972 w 12565119"/>
              <a:gd name="connsiteY29" fmla="*/ 205338 h 4889101"/>
              <a:gd name="connsiteX30" fmla="*/ 12558372 w 12565119"/>
              <a:gd name="connsiteY30" fmla="*/ 357738 h 4889101"/>
              <a:gd name="connsiteX31" fmla="*/ 12517732 w 12565119"/>
              <a:gd name="connsiteY31" fmla="*/ 4452218 h 4889101"/>
              <a:gd name="connsiteX32" fmla="*/ 12334852 w 12565119"/>
              <a:gd name="connsiteY32" fmla="*/ 4817978 h 4889101"/>
              <a:gd name="connsiteX33" fmla="*/ 11237572 w 12565119"/>
              <a:gd name="connsiteY33" fmla="*/ 4889098 h 4889101"/>
              <a:gd name="connsiteX34" fmla="*/ 965812 w 12565119"/>
              <a:gd name="connsiteY34" fmla="*/ 4889098 h 4889101"/>
              <a:gd name="connsiteX35" fmla="*/ 366372 w 12565119"/>
              <a:gd name="connsiteY35" fmla="*/ 3243178 h 4889101"/>
              <a:gd name="connsiteX36" fmla="*/ 366372 w 12565119"/>
              <a:gd name="connsiteY36" fmla="*/ 865738 h 4889101"/>
              <a:gd name="connsiteX0" fmla="*/ 341162 w 12539909"/>
              <a:gd name="connsiteY0" fmla="*/ 865738 h 5011018"/>
              <a:gd name="connsiteX1" fmla="*/ 686602 w 12539909"/>
              <a:gd name="connsiteY1" fmla="*/ 398378 h 5011018"/>
              <a:gd name="connsiteX2" fmla="*/ 1082842 w 12539909"/>
              <a:gd name="connsiteY2" fmla="*/ 520298 h 5011018"/>
              <a:gd name="connsiteX3" fmla="*/ 1387642 w 12539909"/>
              <a:gd name="connsiteY3" fmla="*/ 388218 h 5011018"/>
              <a:gd name="connsiteX4" fmla="*/ 1926122 w 12539909"/>
              <a:gd name="connsiteY4" fmla="*/ 489818 h 5011018"/>
              <a:gd name="connsiteX5" fmla="*/ 2190282 w 12539909"/>
              <a:gd name="connsiteY5" fmla="*/ 347578 h 5011018"/>
              <a:gd name="connsiteX6" fmla="*/ 2728762 w 12539909"/>
              <a:gd name="connsiteY6" fmla="*/ 499978 h 5011018"/>
              <a:gd name="connsiteX7" fmla="*/ 3165642 w 12539909"/>
              <a:gd name="connsiteY7" fmla="*/ 337418 h 5011018"/>
              <a:gd name="connsiteX8" fmla="*/ 3592362 w 12539909"/>
              <a:gd name="connsiteY8" fmla="*/ 581258 h 5011018"/>
              <a:gd name="connsiteX9" fmla="*/ 4151162 w 12539909"/>
              <a:gd name="connsiteY9" fmla="*/ 327258 h 5011018"/>
              <a:gd name="connsiteX10" fmla="*/ 4334042 w 12539909"/>
              <a:gd name="connsiteY10" fmla="*/ 469498 h 5011018"/>
              <a:gd name="connsiteX11" fmla="*/ 5045242 w 12539909"/>
              <a:gd name="connsiteY11" fmla="*/ 317098 h 5011018"/>
              <a:gd name="connsiteX12" fmla="*/ 5207802 w 12539909"/>
              <a:gd name="connsiteY12" fmla="*/ 510138 h 5011018"/>
              <a:gd name="connsiteX13" fmla="*/ 5878362 w 12539909"/>
              <a:gd name="connsiteY13" fmla="*/ 367898 h 5011018"/>
              <a:gd name="connsiteX14" fmla="*/ 6264442 w 12539909"/>
              <a:gd name="connsiteY14" fmla="*/ 571098 h 5011018"/>
              <a:gd name="connsiteX15" fmla="*/ 6711482 w 12539909"/>
              <a:gd name="connsiteY15" fmla="*/ 306938 h 5011018"/>
              <a:gd name="connsiteX16" fmla="*/ 7239802 w 12539909"/>
              <a:gd name="connsiteY16" fmla="*/ 378058 h 5011018"/>
              <a:gd name="connsiteX17" fmla="*/ 7534442 w 12539909"/>
              <a:gd name="connsiteY17" fmla="*/ 185018 h 5011018"/>
              <a:gd name="connsiteX18" fmla="*/ 7981482 w 12539909"/>
              <a:gd name="connsiteY18" fmla="*/ 357738 h 5011018"/>
              <a:gd name="connsiteX19" fmla="*/ 8377722 w 12539909"/>
              <a:gd name="connsiteY19" fmla="*/ 174858 h 5011018"/>
              <a:gd name="connsiteX20" fmla="*/ 8804442 w 12539909"/>
              <a:gd name="connsiteY20" fmla="*/ 327258 h 5011018"/>
              <a:gd name="connsiteX21" fmla="*/ 9393722 w 12539909"/>
              <a:gd name="connsiteY21" fmla="*/ 134218 h 5011018"/>
              <a:gd name="connsiteX22" fmla="*/ 9810282 w 12539909"/>
              <a:gd name="connsiteY22" fmla="*/ 428858 h 5011018"/>
              <a:gd name="connsiteX23" fmla="*/ 10389402 w 12539909"/>
              <a:gd name="connsiteY23" fmla="*/ 215498 h 5011018"/>
              <a:gd name="connsiteX24" fmla="*/ 10704362 w 12539909"/>
              <a:gd name="connsiteY24" fmla="*/ 418698 h 5011018"/>
              <a:gd name="connsiteX25" fmla="*/ 11181882 w 12539909"/>
              <a:gd name="connsiteY25" fmla="*/ 174858 h 5011018"/>
              <a:gd name="connsiteX26" fmla="*/ 11537482 w 12539909"/>
              <a:gd name="connsiteY26" fmla="*/ 276458 h 5011018"/>
              <a:gd name="connsiteX27" fmla="*/ 12004842 w 12539909"/>
              <a:gd name="connsiteY27" fmla="*/ 124058 h 5011018"/>
              <a:gd name="connsiteX28" fmla="*/ 12258842 w 12539909"/>
              <a:gd name="connsiteY28" fmla="*/ 317098 h 5011018"/>
              <a:gd name="connsiteX29" fmla="*/ 12380762 w 12539909"/>
              <a:gd name="connsiteY29" fmla="*/ 205338 h 5011018"/>
              <a:gd name="connsiteX30" fmla="*/ 12533162 w 12539909"/>
              <a:gd name="connsiteY30" fmla="*/ 357738 h 5011018"/>
              <a:gd name="connsiteX31" fmla="*/ 12492522 w 12539909"/>
              <a:gd name="connsiteY31" fmla="*/ 4452218 h 5011018"/>
              <a:gd name="connsiteX32" fmla="*/ 12309642 w 12539909"/>
              <a:gd name="connsiteY32" fmla="*/ 4817978 h 5011018"/>
              <a:gd name="connsiteX33" fmla="*/ 11212362 w 12539909"/>
              <a:gd name="connsiteY33" fmla="*/ 4889098 h 5011018"/>
              <a:gd name="connsiteX34" fmla="*/ 981242 w 12539909"/>
              <a:gd name="connsiteY34" fmla="*/ 5011018 h 5011018"/>
              <a:gd name="connsiteX35" fmla="*/ 341162 w 12539909"/>
              <a:gd name="connsiteY35" fmla="*/ 3243178 h 5011018"/>
              <a:gd name="connsiteX36" fmla="*/ 341162 w 12539909"/>
              <a:gd name="connsiteY36" fmla="*/ 865738 h 5011018"/>
              <a:gd name="connsiteX0" fmla="*/ 348362 w 12547109"/>
              <a:gd name="connsiteY0" fmla="*/ 865738 h 5011018"/>
              <a:gd name="connsiteX1" fmla="*/ 693802 w 12547109"/>
              <a:gd name="connsiteY1" fmla="*/ 398378 h 5011018"/>
              <a:gd name="connsiteX2" fmla="*/ 1090042 w 12547109"/>
              <a:gd name="connsiteY2" fmla="*/ 520298 h 5011018"/>
              <a:gd name="connsiteX3" fmla="*/ 1394842 w 12547109"/>
              <a:gd name="connsiteY3" fmla="*/ 388218 h 5011018"/>
              <a:gd name="connsiteX4" fmla="*/ 1933322 w 12547109"/>
              <a:gd name="connsiteY4" fmla="*/ 489818 h 5011018"/>
              <a:gd name="connsiteX5" fmla="*/ 2197482 w 12547109"/>
              <a:gd name="connsiteY5" fmla="*/ 347578 h 5011018"/>
              <a:gd name="connsiteX6" fmla="*/ 2735962 w 12547109"/>
              <a:gd name="connsiteY6" fmla="*/ 499978 h 5011018"/>
              <a:gd name="connsiteX7" fmla="*/ 3172842 w 12547109"/>
              <a:gd name="connsiteY7" fmla="*/ 337418 h 5011018"/>
              <a:gd name="connsiteX8" fmla="*/ 3599562 w 12547109"/>
              <a:gd name="connsiteY8" fmla="*/ 581258 h 5011018"/>
              <a:gd name="connsiteX9" fmla="*/ 4158362 w 12547109"/>
              <a:gd name="connsiteY9" fmla="*/ 327258 h 5011018"/>
              <a:gd name="connsiteX10" fmla="*/ 4341242 w 12547109"/>
              <a:gd name="connsiteY10" fmla="*/ 469498 h 5011018"/>
              <a:gd name="connsiteX11" fmla="*/ 5052442 w 12547109"/>
              <a:gd name="connsiteY11" fmla="*/ 317098 h 5011018"/>
              <a:gd name="connsiteX12" fmla="*/ 5215002 w 12547109"/>
              <a:gd name="connsiteY12" fmla="*/ 510138 h 5011018"/>
              <a:gd name="connsiteX13" fmla="*/ 5885562 w 12547109"/>
              <a:gd name="connsiteY13" fmla="*/ 367898 h 5011018"/>
              <a:gd name="connsiteX14" fmla="*/ 6271642 w 12547109"/>
              <a:gd name="connsiteY14" fmla="*/ 571098 h 5011018"/>
              <a:gd name="connsiteX15" fmla="*/ 6718682 w 12547109"/>
              <a:gd name="connsiteY15" fmla="*/ 306938 h 5011018"/>
              <a:gd name="connsiteX16" fmla="*/ 7247002 w 12547109"/>
              <a:gd name="connsiteY16" fmla="*/ 378058 h 5011018"/>
              <a:gd name="connsiteX17" fmla="*/ 7541642 w 12547109"/>
              <a:gd name="connsiteY17" fmla="*/ 185018 h 5011018"/>
              <a:gd name="connsiteX18" fmla="*/ 7988682 w 12547109"/>
              <a:gd name="connsiteY18" fmla="*/ 357738 h 5011018"/>
              <a:gd name="connsiteX19" fmla="*/ 8384922 w 12547109"/>
              <a:gd name="connsiteY19" fmla="*/ 174858 h 5011018"/>
              <a:gd name="connsiteX20" fmla="*/ 8811642 w 12547109"/>
              <a:gd name="connsiteY20" fmla="*/ 327258 h 5011018"/>
              <a:gd name="connsiteX21" fmla="*/ 9400922 w 12547109"/>
              <a:gd name="connsiteY21" fmla="*/ 134218 h 5011018"/>
              <a:gd name="connsiteX22" fmla="*/ 9817482 w 12547109"/>
              <a:gd name="connsiteY22" fmla="*/ 428858 h 5011018"/>
              <a:gd name="connsiteX23" fmla="*/ 10396602 w 12547109"/>
              <a:gd name="connsiteY23" fmla="*/ 215498 h 5011018"/>
              <a:gd name="connsiteX24" fmla="*/ 10711562 w 12547109"/>
              <a:gd name="connsiteY24" fmla="*/ 418698 h 5011018"/>
              <a:gd name="connsiteX25" fmla="*/ 11189082 w 12547109"/>
              <a:gd name="connsiteY25" fmla="*/ 174858 h 5011018"/>
              <a:gd name="connsiteX26" fmla="*/ 11544682 w 12547109"/>
              <a:gd name="connsiteY26" fmla="*/ 276458 h 5011018"/>
              <a:gd name="connsiteX27" fmla="*/ 12012042 w 12547109"/>
              <a:gd name="connsiteY27" fmla="*/ 124058 h 5011018"/>
              <a:gd name="connsiteX28" fmla="*/ 12266042 w 12547109"/>
              <a:gd name="connsiteY28" fmla="*/ 317098 h 5011018"/>
              <a:gd name="connsiteX29" fmla="*/ 12387962 w 12547109"/>
              <a:gd name="connsiteY29" fmla="*/ 205338 h 5011018"/>
              <a:gd name="connsiteX30" fmla="*/ 12540362 w 12547109"/>
              <a:gd name="connsiteY30" fmla="*/ 357738 h 5011018"/>
              <a:gd name="connsiteX31" fmla="*/ 12499722 w 12547109"/>
              <a:gd name="connsiteY31" fmla="*/ 4452218 h 5011018"/>
              <a:gd name="connsiteX32" fmla="*/ 12316842 w 12547109"/>
              <a:gd name="connsiteY32" fmla="*/ 4817978 h 5011018"/>
              <a:gd name="connsiteX33" fmla="*/ 11219562 w 12547109"/>
              <a:gd name="connsiteY33" fmla="*/ 4889098 h 5011018"/>
              <a:gd name="connsiteX34" fmla="*/ 988442 w 12547109"/>
              <a:gd name="connsiteY34" fmla="*/ 5011018 h 5011018"/>
              <a:gd name="connsiteX35" fmla="*/ 328042 w 12547109"/>
              <a:gd name="connsiteY35" fmla="*/ 4655418 h 5011018"/>
              <a:gd name="connsiteX36" fmla="*/ 348362 w 12547109"/>
              <a:gd name="connsiteY36" fmla="*/ 3243178 h 5011018"/>
              <a:gd name="connsiteX37" fmla="*/ 348362 w 12547109"/>
              <a:gd name="connsiteY37" fmla="*/ 865738 h 5011018"/>
              <a:gd name="connsiteX0" fmla="*/ 326429 w 12525176"/>
              <a:gd name="connsiteY0" fmla="*/ 865738 h 5011018"/>
              <a:gd name="connsiteX1" fmla="*/ 671869 w 12525176"/>
              <a:gd name="connsiteY1" fmla="*/ 398378 h 5011018"/>
              <a:gd name="connsiteX2" fmla="*/ 1068109 w 12525176"/>
              <a:gd name="connsiteY2" fmla="*/ 520298 h 5011018"/>
              <a:gd name="connsiteX3" fmla="*/ 1372909 w 12525176"/>
              <a:gd name="connsiteY3" fmla="*/ 388218 h 5011018"/>
              <a:gd name="connsiteX4" fmla="*/ 1911389 w 12525176"/>
              <a:gd name="connsiteY4" fmla="*/ 489818 h 5011018"/>
              <a:gd name="connsiteX5" fmla="*/ 2175549 w 12525176"/>
              <a:gd name="connsiteY5" fmla="*/ 347578 h 5011018"/>
              <a:gd name="connsiteX6" fmla="*/ 2714029 w 12525176"/>
              <a:gd name="connsiteY6" fmla="*/ 499978 h 5011018"/>
              <a:gd name="connsiteX7" fmla="*/ 3150909 w 12525176"/>
              <a:gd name="connsiteY7" fmla="*/ 337418 h 5011018"/>
              <a:gd name="connsiteX8" fmla="*/ 3577629 w 12525176"/>
              <a:gd name="connsiteY8" fmla="*/ 581258 h 5011018"/>
              <a:gd name="connsiteX9" fmla="*/ 4136429 w 12525176"/>
              <a:gd name="connsiteY9" fmla="*/ 327258 h 5011018"/>
              <a:gd name="connsiteX10" fmla="*/ 4319309 w 12525176"/>
              <a:gd name="connsiteY10" fmla="*/ 469498 h 5011018"/>
              <a:gd name="connsiteX11" fmla="*/ 5030509 w 12525176"/>
              <a:gd name="connsiteY11" fmla="*/ 317098 h 5011018"/>
              <a:gd name="connsiteX12" fmla="*/ 5193069 w 12525176"/>
              <a:gd name="connsiteY12" fmla="*/ 510138 h 5011018"/>
              <a:gd name="connsiteX13" fmla="*/ 5863629 w 12525176"/>
              <a:gd name="connsiteY13" fmla="*/ 367898 h 5011018"/>
              <a:gd name="connsiteX14" fmla="*/ 6249709 w 12525176"/>
              <a:gd name="connsiteY14" fmla="*/ 571098 h 5011018"/>
              <a:gd name="connsiteX15" fmla="*/ 6696749 w 12525176"/>
              <a:gd name="connsiteY15" fmla="*/ 306938 h 5011018"/>
              <a:gd name="connsiteX16" fmla="*/ 7225069 w 12525176"/>
              <a:gd name="connsiteY16" fmla="*/ 378058 h 5011018"/>
              <a:gd name="connsiteX17" fmla="*/ 7519709 w 12525176"/>
              <a:gd name="connsiteY17" fmla="*/ 185018 h 5011018"/>
              <a:gd name="connsiteX18" fmla="*/ 7966749 w 12525176"/>
              <a:gd name="connsiteY18" fmla="*/ 357738 h 5011018"/>
              <a:gd name="connsiteX19" fmla="*/ 8362989 w 12525176"/>
              <a:gd name="connsiteY19" fmla="*/ 174858 h 5011018"/>
              <a:gd name="connsiteX20" fmla="*/ 8789709 w 12525176"/>
              <a:gd name="connsiteY20" fmla="*/ 327258 h 5011018"/>
              <a:gd name="connsiteX21" fmla="*/ 9378989 w 12525176"/>
              <a:gd name="connsiteY21" fmla="*/ 134218 h 5011018"/>
              <a:gd name="connsiteX22" fmla="*/ 9795549 w 12525176"/>
              <a:gd name="connsiteY22" fmla="*/ 428858 h 5011018"/>
              <a:gd name="connsiteX23" fmla="*/ 10374669 w 12525176"/>
              <a:gd name="connsiteY23" fmla="*/ 215498 h 5011018"/>
              <a:gd name="connsiteX24" fmla="*/ 10689629 w 12525176"/>
              <a:gd name="connsiteY24" fmla="*/ 418698 h 5011018"/>
              <a:gd name="connsiteX25" fmla="*/ 11167149 w 12525176"/>
              <a:gd name="connsiteY25" fmla="*/ 174858 h 5011018"/>
              <a:gd name="connsiteX26" fmla="*/ 11522749 w 12525176"/>
              <a:gd name="connsiteY26" fmla="*/ 276458 h 5011018"/>
              <a:gd name="connsiteX27" fmla="*/ 11990109 w 12525176"/>
              <a:gd name="connsiteY27" fmla="*/ 124058 h 5011018"/>
              <a:gd name="connsiteX28" fmla="*/ 12244109 w 12525176"/>
              <a:gd name="connsiteY28" fmla="*/ 317098 h 5011018"/>
              <a:gd name="connsiteX29" fmla="*/ 12366029 w 12525176"/>
              <a:gd name="connsiteY29" fmla="*/ 205338 h 5011018"/>
              <a:gd name="connsiteX30" fmla="*/ 12518429 w 12525176"/>
              <a:gd name="connsiteY30" fmla="*/ 357738 h 5011018"/>
              <a:gd name="connsiteX31" fmla="*/ 12477789 w 12525176"/>
              <a:gd name="connsiteY31" fmla="*/ 4452218 h 5011018"/>
              <a:gd name="connsiteX32" fmla="*/ 12294909 w 12525176"/>
              <a:gd name="connsiteY32" fmla="*/ 4817978 h 5011018"/>
              <a:gd name="connsiteX33" fmla="*/ 11197629 w 12525176"/>
              <a:gd name="connsiteY33" fmla="*/ 4889098 h 5011018"/>
              <a:gd name="connsiteX34" fmla="*/ 966509 w 12525176"/>
              <a:gd name="connsiteY34" fmla="*/ 5011018 h 5011018"/>
              <a:gd name="connsiteX35" fmla="*/ 306109 w 12525176"/>
              <a:gd name="connsiteY35" fmla="*/ 4655418 h 5011018"/>
              <a:gd name="connsiteX36" fmla="*/ 326429 w 12525176"/>
              <a:gd name="connsiteY36" fmla="*/ 3243178 h 5011018"/>
              <a:gd name="connsiteX37" fmla="*/ 326429 w 12525176"/>
              <a:gd name="connsiteY37" fmla="*/ 865738 h 5011018"/>
              <a:gd name="connsiteX0" fmla="*/ 339065 w 12537812"/>
              <a:gd name="connsiteY0" fmla="*/ 865738 h 5011018"/>
              <a:gd name="connsiteX1" fmla="*/ 684505 w 12537812"/>
              <a:gd name="connsiteY1" fmla="*/ 398378 h 5011018"/>
              <a:gd name="connsiteX2" fmla="*/ 1080745 w 12537812"/>
              <a:gd name="connsiteY2" fmla="*/ 520298 h 5011018"/>
              <a:gd name="connsiteX3" fmla="*/ 1385545 w 12537812"/>
              <a:gd name="connsiteY3" fmla="*/ 388218 h 5011018"/>
              <a:gd name="connsiteX4" fmla="*/ 1924025 w 12537812"/>
              <a:gd name="connsiteY4" fmla="*/ 489818 h 5011018"/>
              <a:gd name="connsiteX5" fmla="*/ 2188185 w 12537812"/>
              <a:gd name="connsiteY5" fmla="*/ 347578 h 5011018"/>
              <a:gd name="connsiteX6" fmla="*/ 2726665 w 12537812"/>
              <a:gd name="connsiteY6" fmla="*/ 499978 h 5011018"/>
              <a:gd name="connsiteX7" fmla="*/ 3163545 w 12537812"/>
              <a:gd name="connsiteY7" fmla="*/ 337418 h 5011018"/>
              <a:gd name="connsiteX8" fmla="*/ 3590265 w 12537812"/>
              <a:gd name="connsiteY8" fmla="*/ 581258 h 5011018"/>
              <a:gd name="connsiteX9" fmla="*/ 4149065 w 12537812"/>
              <a:gd name="connsiteY9" fmla="*/ 327258 h 5011018"/>
              <a:gd name="connsiteX10" fmla="*/ 4331945 w 12537812"/>
              <a:gd name="connsiteY10" fmla="*/ 469498 h 5011018"/>
              <a:gd name="connsiteX11" fmla="*/ 5043145 w 12537812"/>
              <a:gd name="connsiteY11" fmla="*/ 317098 h 5011018"/>
              <a:gd name="connsiteX12" fmla="*/ 5205705 w 12537812"/>
              <a:gd name="connsiteY12" fmla="*/ 510138 h 5011018"/>
              <a:gd name="connsiteX13" fmla="*/ 5876265 w 12537812"/>
              <a:gd name="connsiteY13" fmla="*/ 367898 h 5011018"/>
              <a:gd name="connsiteX14" fmla="*/ 6262345 w 12537812"/>
              <a:gd name="connsiteY14" fmla="*/ 571098 h 5011018"/>
              <a:gd name="connsiteX15" fmla="*/ 6709385 w 12537812"/>
              <a:gd name="connsiteY15" fmla="*/ 306938 h 5011018"/>
              <a:gd name="connsiteX16" fmla="*/ 7237705 w 12537812"/>
              <a:gd name="connsiteY16" fmla="*/ 378058 h 5011018"/>
              <a:gd name="connsiteX17" fmla="*/ 7532345 w 12537812"/>
              <a:gd name="connsiteY17" fmla="*/ 185018 h 5011018"/>
              <a:gd name="connsiteX18" fmla="*/ 7979385 w 12537812"/>
              <a:gd name="connsiteY18" fmla="*/ 357738 h 5011018"/>
              <a:gd name="connsiteX19" fmla="*/ 8375625 w 12537812"/>
              <a:gd name="connsiteY19" fmla="*/ 174858 h 5011018"/>
              <a:gd name="connsiteX20" fmla="*/ 8802345 w 12537812"/>
              <a:gd name="connsiteY20" fmla="*/ 327258 h 5011018"/>
              <a:gd name="connsiteX21" fmla="*/ 9391625 w 12537812"/>
              <a:gd name="connsiteY21" fmla="*/ 134218 h 5011018"/>
              <a:gd name="connsiteX22" fmla="*/ 9808185 w 12537812"/>
              <a:gd name="connsiteY22" fmla="*/ 428858 h 5011018"/>
              <a:gd name="connsiteX23" fmla="*/ 10387305 w 12537812"/>
              <a:gd name="connsiteY23" fmla="*/ 215498 h 5011018"/>
              <a:gd name="connsiteX24" fmla="*/ 10702265 w 12537812"/>
              <a:gd name="connsiteY24" fmla="*/ 418698 h 5011018"/>
              <a:gd name="connsiteX25" fmla="*/ 11179785 w 12537812"/>
              <a:gd name="connsiteY25" fmla="*/ 174858 h 5011018"/>
              <a:gd name="connsiteX26" fmla="*/ 11535385 w 12537812"/>
              <a:gd name="connsiteY26" fmla="*/ 276458 h 5011018"/>
              <a:gd name="connsiteX27" fmla="*/ 12002745 w 12537812"/>
              <a:gd name="connsiteY27" fmla="*/ 124058 h 5011018"/>
              <a:gd name="connsiteX28" fmla="*/ 12256745 w 12537812"/>
              <a:gd name="connsiteY28" fmla="*/ 317098 h 5011018"/>
              <a:gd name="connsiteX29" fmla="*/ 12378665 w 12537812"/>
              <a:gd name="connsiteY29" fmla="*/ 205338 h 5011018"/>
              <a:gd name="connsiteX30" fmla="*/ 12531065 w 12537812"/>
              <a:gd name="connsiteY30" fmla="*/ 357738 h 5011018"/>
              <a:gd name="connsiteX31" fmla="*/ 12490425 w 12537812"/>
              <a:gd name="connsiteY31" fmla="*/ 4452218 h 5011018"/>
              <a:gd name="connsiteX32" fmla="*/ 12307545 w 12537812"/>
              <a:gd name="connsiteY32" fmla="*/ 4817978 h 5011018"/>
              <a:gd name="connsiteX33" fmla="*/ 11210265 w 12537812"/>
              <a:gd name="connsiteY33" fmla="*/ 4889098 h 5011018"/>
              <a:gd name="connsiteX34" fmla="*/ 979145 w 12537812"/>
              <a:gd name="connsiteY34" fmla="*/ 5011018 h 5011018"/>
              <a:gd name="connsiteX35" fmla="*/ 339065 w 12537812"/>
              <a:gd name="connsiteY35" fmla="*/ 3243178 h 5011018"/>
              <a:gd name="connsiteX36" fmla="*/ 339065 w 12537812"/>
              <a:gd name="connsiteY36" fmla="*/ 865738 h 5011018"/>
              <a:gd name="connsiteX0" fmla="*/ 367294 w 12566041"/>
              <a:gd name="connsiteY0" fmla="*/ 865738 h 5112603"/>
              <a:gd name="connsiteX1" fmla="*/ 712734 w 12566041"/>
              <a:gd name="connsiteY1" fmla="*/ 398378 h 5112603"/>
              <a:gd name="connsiteX2" fmla="*/ 1108974 w 12566041"/>
              <a:gd name="connsiteY2" fmla="*/ 520298 h 5112603"/>
              <a:gd name="connsiteX3" fmla="*/ 1413774 w 12566041"/>
              <a:gd name="connsiteY3" fmla="*/ 388218 h 5112603"/>
              <a:gd name="connsiteX4" fmla="*/ 1952254 w 12566041"/>
              <a:gd name="connsiteY4" fmla="*/ 489818 h 5112603"/>
              <a:gd name="connsiteX5" fmla="*/ 2216414 w 12566041"/>
              <a:gd name="connsiteY5" fmla="*/ 347578 h 5112603"/>
              <a:gd name="connsiteX6" fmla="*/ 2754894 w 12566041"/>
              <a:gd name="connsiteY6" fmla="*/ 499978 h 5112603"/>
              <a:gd name="connsiteX7" fmla="*/ 3191774 w 12566041"/>
              <a:gd name="connsiteY7" fmla="*/ 337418 h 5112603"/>
              <a:gd name="connsiteX8" fmla="*/ 3618494 w 12566041"/>
              <a:gd name="connsiteY8" fmla="*/ 581258 h 5112603"/>
              <a:gd name="connsiteX9" fmla="*/ 4177294 w 12566041"/>
              <a:gd name="connsiteY9" fmla="*/ 327258 h 5112603"/>
              <a:gd name="connsiteX10" fmla="*/ 4360174 w 12566041"/>
              <a:gd name="connsiteY10" fmla="*/ 469498 h 5112603"/>
              <a:gd name="connsiteX11" fmla="*/ 5071374 w 12566041"/>
              <a:gd name="connsiteY11" fmla="*/ 317098 h 5112603"/>
              <a:gd name="connsiteX12" fmla="*/ 5233934 w 12566041"/>
              <a:gd name="connsiteY12" fmla="*/ 510138 h 5112603"/>
              <a:gd name="connsiteX13" fmla="*/ 5904494 w 12566041"/>
              <a:gd name="connsiteY13" fmla="*/ 367898 h 5112603"/>
              <a:gd name="connsiteX14" fmla="*/ 6290574 w 12566041"/>
              <a:gd name="connsiteY14" fmla="*/ 571098 h 5112603"/>
              <a:gd name="connsiteX15" fmla="*/ 6737614 w 12566041"/>
              <a:gd name="connsiteY15" fmla="*/ 306938 h 5112603"/>
              <a:gd name="connsiteX16" fmla="*/ 7265934 w 12566041"/>
              <a:gd name="connsiteY16" fmla="*/ 378058 h 5112603"/>
              <a:gd name="connsiteX17" fmla="*/ 7560574 w 12566041"/>
              <a:gd name="connsiteY17" fmla="*/ 185018 h 5112603"/>
              <a:gd name="connsiteX18" fmla="*/ 8007614 w 12566041"/>
              <a:gd name="connsiteY18" fmla="*/ 357738 h 5112603"/>
              <a:gd name="connsiteX19" fmla="*/ 8403854 w 12566041"/>
              <a:gd name="connsiteY19" fmla="*/ 174858 h 5112603"/>
              <a:gd name="connsiteX20" fmla="*/ 8830574 w 12566041"/>
              <a:gd name="connsiteY20" fmla="*/ 327258 h 5112603"/>
              <a:gd name="connsiteX21" fmla="*/ 9419854 w 12566041"/>
              <a:gd name="connsiteY21" fmla="*/ 134218 h 5112603"/>
              <a:gd name="connsiteX22" fmla="*/ 9836414 w 12566041"/>
              <a:gd name="connsiteY22" fmla="*/ 428858 h 5112603"/>
              <a:gd name="connsiteX23" fmla="*/ 10415534 w 12566041"/>
              <a:gd name="connsiteY23" fmla="*/ 215498 h 5112603"/>
              <a:gd name="connsiteX24" fmla="*/ 10730494 w 12566041"/>
              <a:gd name="connsiteY24" fmla="*/ 418698 h 5112603"/>
              <a:gd name="connsiteX25" fmla="*/ 11208014 w 12566041"/>
              <a:gd name="connsiteY25" fmla="*/ 174858 h 5112603"/>
              <a:gd name="connsiteX26" fmla="*/ 11563614 w 12566041"/>
              <a:gd name="connsiteY26" fmla="*/ 276458 h 5112603"/>
              <a:gd name="connsiteX27" fmla="*/ 12030974 w 12566041"/>
              <a:gd name="connsiteY27" fmla="*/ 124058 h 5112603"/>
              <a:gd name="connsiteX28" fmla="*/ 12284974 w 12566041"/>
              <a:gd name="connsiteY28" fmla="*/ 317098 h 5112603"/>
              <a:gd name="connsiteX29" fmla="*/ 12406894 w 12566041"/>
              <a:gd name="connsiteY29" fmla="*/ 205338 h 5112603"/>
              <a:gd name="connsiteX30" fmla="*/ 12559294 w 12566041"/>
              <a:gd name="connsiteY30" fmla="*/ 357738 h 5112603"/>
              <a:gd name="connsiteX31" fmla="*/ 12518654 w 12566041"/>
              <a:gd name="connsiteY31" fmla="*/ 4452218 h 5112603"/>
              <a:gd name="connsiteX32" fmla="*/ 12335774 w 12566041"/>
              <a:gd name="connsiteY32" fmla="*/ 4817978 h 5112603"/>
              <a:gd name="connsiteX33" fmla="*/ 11238494 w 12566041"/>
              <a:gd name="connsiteY33" fmla="*/ 4889098 h 5112603"/>
              <a:gd name="connsiteX34" fmla="*/ 1007374 w 12566041"/>
              <a:gd name="connsiteY34" fmla="*/ 5011018 h 5112603"/>
              <a:gd name="connsiteX35" fmla="*/ 306334 w 12566041"/>
              <a:gd name="connsiteY35" fmla="*/ 3263498 h 5112603"/>
              <a:gd name="connsiteX36" fmla="*/ 367294 w 12566041"/>
              <a:gd name="connsiteY36" fmla="*/ 865738 h 5112603"/>
              <a:gd name="connsiteX0" fmla="*/ 333049 w 12531796"/>
              <a:gd name="connsiteY0" fmla="*/ 865738 h 5160787"/>
              <a:gd name="connsiteX1" fmla="*/ 678489 w 12531796"/>
              <a:gd name="connsiteY1" fmla="*/ 398378 h 5160787"/>
              <a:gd name="connsiteX2" fmla="*/ 1074729 w 12531796"/>
              <a:gd name="connsiteY2" fmla="*/ 520298 h 5160787"/>
              <a:gd name="connsiteX3" fmla="*/ 1379529 w 12531796"/>
              <a:gd name="connsiteY3" fmla="*/ 388218 h 5160787"/>
              <a:gd name="connsiteX4" fmla="*/ 1918009 w 12531796"/>
              <a:gd name="connsiteY4" fmla="*/ 489818 h 5160787"/>
              <a:gd name="connsiteX5" fmla="*/ 2182169 w 12531796"/>
              <a:gd name="connsiteY5" fmla="*/ 347578 h 5160787"/>
              <a:gd name="connsiteX6" fmla="*/ 2720649 w 12531796"/>
              <a:gd name="connsiteY6" fmla="*/ 499978 h 5160787"/>
              <a:gd name="connsiteX7" fmla="*/ 3157529 w 12531796"/>
              <a:gd name="connsiteY7" fmla="*/ 337418 h 5160787"/>
              <a:gd name="connsiteX8" fmla="*/ 3584249 w 12531796"/>
              <a:gd name="connsiteY8" fmla="*/ 581258 h 5160787"/>
              <a:gd name="connsiteX9" fmla="*/ 4143049 w 12531796"/>
              <a:gd name="connsiteY9" fmla="*/ 327258 h 5160787"/>
              <a:gd name="connsiteX10" fmla="*/ 4325929 w 12531796"/>
              <a:gd name="connsiteY10" fmla="*/ 469498 h 5160787"/>
              <a:gd name="connsiteX11" fmla="*/ 5037129 w 12531796"/>
              <a:gd name="connsiteY11" fmla="*/ 317098 h 5160787"/>
              <a:gd name="connsiteX12" fmla="*/ 5199689 w 12531796"/>
              <a:gd name="connsiteY12" fmla="*/ 510138 h 5160787"/>
              <a:gd name="connsiteX13" fmla="*/ 5870249 w 12531796"/>
              <a:gd name="connsiteY13" fmla="*/ 367898 h 5160787"/>
              <a:gd name="connsiteX14" fmla="*/ 6256329 w 12531796"/>
              <a:gd name="connsiteY14" fmla="*/ 571098 h 5160787"/>
              <a:gd name="connsiteX15" fmla="*/ 6703369 w 12531796"/>
              <a:gd name="connsiteY15" fmla="*/ 306938 h 5160787"/>
              <a:gd name="connsiteX16" fmla="*/ 7231689 w 12531796"/>
              <a:gd name="connsiteY16" fmla="*/ 378058 h 5160787"/>
              <a:gd name="connsiteX17" fmla="*/ 7526329 w 12531796"/>
              <a:gd name="connsiteY17" fmla="*/ 185018 h 5160787"/>
              <a:gd name="connsiteX18" fmla="*/ 7973369 w 12531796"/>
              <a:gd name="connsiteY18" fmla="*/ 357738 h 5160787"/>
              <a:gd name="connsiteX19" fmla="*/ 8369609 w 12531796"/>
              <a:gd name="connsiteY19" fmla="*/ 174858 h 5160787"/>
              <a:gd name="connsiteX20" fmla="*/ 8796329 w 12531796"/>
              <a:gd name="connsiteY20" fmla="*/ 327258 h 5160787"/>
              <a:gd name="connsiteX21" fmla="*/ 9385609 w 12531796"/>
              <a:gd name="connsiteY21" fmla="*/ 134218 h 5160787"/>
              <a:gd name="connsiteX22" fmla="*/ 9802169 w 12531796"/>
              <a:gd name="connsiteY22" fmla="*/ 428858 h 5160787"/>
              <a:gd name="connsiteX23" fmla="*/ 10381289 w 12531796"/>
              <a:gd name="connsiteY23" fmla="*/ 215498 h 5160787"/>
              <a:gd name="connsiteX24" fmla="*/ 10696249 w 12531796"/>
              <a:gd name="connsiteY24" fmla="*/ 418698 h 5160787"/>
              <a:gd name="connsiteX25" fmla="*/ 11173769 w 12531796"/>
              <a:gd name="connsiteY25" fmla="*/ 174858 h 5160787"/>
              <a:gd name="connsiteX26" fmla="*/ 11529369 w 12531796"/>
              <a:gd name="connsiteY26" fmla="*/ 276458 h 5160787"/>
              <a:gd name="connsiteX27" fmla="*/ 11996729 w 12531796"/>
              <a:gd name="connsiteY27" fmla="*/ 124058 h 5160787"/>
              <a:gd name="connsiteX28" fmla="*/ 12250729 w 12531796"/>
              <a:gd name="connsiteY28" fmla="*/ 317098 h 5160787"/>
              <a:gd name="connsiteX29" fmla="*/ 12372649 w 12531796"/>
              <a:gd name="connsiteY29" fmla="*/ 205338 h 5160787"/>
              <a:gd name="connsiteX30" fmla="*/ 12525049 w 12531796"/>
              <a:gd name="connsiteY30" fmla="*/ 357738 h 5160787"/>
              <a:gd name="connsiteX31" fmla="*/ 12484409 w 12531796"/>
              <a:gd name="connsiteY31" fmla="*/ 4452218 h 5160787"/>
              <a:gd name="connsiteX32" fmla="*/ 12301529 w 12531796"/>
              <a:gd name="connsiteY32" fmla="*/ 4817978 h 5160787"/>
              <a:gd name="connsiteX33" fmla="*/ 11204249 w 12531796"/>
              <a:gd name="connsiteY33" fmla="*/ 4889098 h 5160787"/>
              <a:gd name="connsiteX34" fmla="*/ 973129 w 12531796"/>
              <a:gd name="connsiteY34" fmla="*/ 5011018 h 5160787"/>
              <a:gd name="connsiteX35" fmla="*/ 339425 w 12531796"/>
              <a:gd name="connsiteY35" fmla="*/ 5031338 h 5160787"/>
              <a:gd name="connsiteX36" fmla="*/ 272089 w 12531796"/>
              <a:gd name="connsiteY36" fmla="*/ 3263498 h 5160787"/>
              <a:gd name="connsiteX37" fmla="*/ 333049 w 12531796"/>
              <a:gd name="connsiteY37" fmla="*/ 865738 h 5160787"/>
              <a:gd name="connsiteX0" fmla="*/ 367294 w 12566041"/>
              <a:gd name="connsiteY0" fmla="*/ 865738 h 5011018"/>
              <a:gd name="connsiteX1" fmla="*/ 712734 w 12566041"/>
              <a:gd name="connsiteY1" fmla="*/ 398378 h 5011018"/>
              <a:gd name="connsiteX2" fmla="*/ 1108974 w 12566041"/>
              <a:gd name="connsiteY2" fmla="*/ 520298 h 5011018"/>
              <a:gd name="connsiteX3" fmla="*/ 1413774 w 12566041"/>
              <a:gd name="connsiteY3" fmla="*/ 388218 h 5011018"/>
              <a:gd name="connsiteX4" fmla="*/ 1952254 w 12566041"/>
              <a:gd name="connsiteY4" fmla="*/ 489818 h 5011018"/>
              <a:gd name="connsiteX5" fmla="*/ 2216414 w 12566041"/>
              <a:gd name="connsiteY5" fmla="*/ 347578 h 5011018"/>
              <a:gd name="connsiteX6" fmla="*/ 2754894 w 12566041"/>
              <a:gd name="connsiteY6" fmla="*/ 499978 h 5011018"/>
              <a:gd name="connsiteX7" fmla="*/ 3191774 w 12566041"/>
              <a:gd name="connsiteY7" fmla="*/ 337418 h 5011018"/>
              <a:gd name="connsiteX8" fmla="*/ 3618494 w 12566041"/>
              <a:gd name="connsiteY8" fmla="*/ 581258 h 5011018"/>
              <a:gd name="connsiteX9" fmla="*/ 4177294 w 12566041"/>
              <a:gd name="connsiteY9" fmla="*/ 327258 h 5011018"/>
              <a:gd name="connsiteX10" fmla="*/ 4360174 w 12566041"/>
              <a:gd name="connsiteY10" fmla="*/ 469498 h 5011018"/>
              <a:gd name="connsiteX11" fmla="*/ 5071374 w 12566041"/>
              <a:gd name="connsiteY11" fmla="*/ 317098 h 5011018"/>
              <a:gd name="connsiteX12" fmla="*/ 5233934 w 12566041"/>
              <a:gd name="connsiteY12" fmla="*/ 510138 h 5011018"/>
              <a:gd name="connsiteX13" fmla="*/ 5904494 w 12566041"/>
              <a:gd name="connsiteY13" fmla="*/ 367898 h 5011018"/>
              <a:gd name="connsiteX14" fmla="*/ 6290574 w 12566041"/>
              <a:gd name="connsiteY14" fmla="*/ 571098 h 5011018"/>
              <a:gd name="connsiteX15" fmla="*/ 6737614 w 12566041"/>
              <a:gd name="connsiteY15" fmla="*/ 306938 h 5011018"/>
              <a:gd name="connsiteX16" fmla="*/ 7265934 w 12566041"/>
              <a:gd name="connsiteY16" fmla="*/ 378058 h 5011018"/>
              <a:gd name="connsiteX17" fmla="*/ 7560574 w 12566041"/>
              <a:gd name="connsiteY17" fmla="*/ 185018 h 5011018"/>
              <a:gd name="connsiteX18" fmla="*/ 8007614 w 12566041"/>
              <a:gd name="connsiteY18" fmla="*/ 357738 h 5011018"/>
              <a:gd name="connsiteX19" fmla="*/ 8403854 w 12566041"/>
              <a:gd name="connsiteY19" fmla="*/ 174858 h 5011018"/>
              <a:gd name="connsiteX20" fmla="*/ 8830574 w 12566041"/>
              <a:gd name="connsiteY20" fmla="*/ 327258 h 5011018"/>
              <a:gd name="connsiteX21" fmla="*/ 9419854 w 12566041"/>
              <a:gd name="connsiteY21" fmla="*/ 134218 h 5011018"/>
              <a:gd name="connsiteX22" fmla="*/ 9836414 w 12566041"/>
              <a:gd name="connsiteY22" fmla="*/ 428858 h 5011018"/>
              <a:gd name="connsiteX23" fmla="*/ 10415534 w 12566041"/>
              <a:gd name="connsiteY23" fmla="*/ 215498 h 5011018"/>
              <a:gd name="connsiteX24" fmla="*/ 10730494 w 12566041"/>
              <a:gd name="connsiteY24" fmla="*/ 418698 h 5011018"/>
              <a:gd name="connsiteX25" fmla="*/ 11208014 w 12566041"/>
              <a:gd name="connsiteY25" fmla="*/ 174858 h 5011018"/>
              <a:gd name="connsiteX26" fmla="*/ 11563614 w 12566041"/>
              <a:gd name="connsiteY26" fmla="*/ 276458 h 5011018"/>
              <a:gd name="connsiteX27" fmla="*/ 12030974 w 12566041"/>
              <a:gd name="connsiteY27" fmla="*/ 124058 h 5011018"/>
              <a:gd name="connsiteX28" fmla="*/ 12284974 w 12566041"/>
              <a:gd name="connsiteY28" fmla="*/ 317098 h 5011018"/>
              <a:gd name="connsiteX29" fmla="*/ 12406894 w 12566041"/>
              <a:gd name="connsiteY29" fmla="*/ 205338 h 5011018"/>
              <a:gd name="connsiteX30" fmla="*/ 12559294 w 12566041"/>
              <a:gd name="connsiteY30" fmla="*/ 357738 h 5011018"/>
              <a:gd name="connsiteX31" fmla="*/ 12518654 w 12566041"/>
              <a:gd name="connsiteY31" fmla="*/ 4452218 h 5011018"/>
              <a:gd name="connsiteX32" fmla="*/ 12335774 w 12566041"/>
              <a:gd name="connsiteY32" fmla="*/ 4817978 h 5011018"/>
              <a:gd name="connsiteX33" fmla="*/ 11238494 w 12566041"/>
              <a:gd name="connsiteY33" fmla="*/ 4889098 h 5011018"/>
              <a:gd name="connsiteX34" fmla="*/ 1007374 w 12566041"/>
              <a:gd name="connsiteY34" fmla="*/ 5011018 h 5011018"/>
              <a:gd name="connsiteX35" fmla="*/ 306334 w 12566041"/>
              <a:gd name="connsiteY35" fmla="*/ 3263498 h 5011018"/>
              <a:gd name="connsiteX36" fmla="*/ 367294 w 12566041"/>
              <a:gd name="connsiteY36" fmla="*/ 865738 h 5011018"/>
              <a:gd name="connsiteX0" fmla="*/ 107740 w 12306487"/>
              <a:gd name="connsiteY0" fmla="*/ 865738 h 5031338"/>
              <a:gd name="connsiteX1" fmla="*/ 453180 w 12306487"/>
              <a:gd name="connsiteY1" fmla="*/ 398378 h 5031338"/>
              <a:gd name="connsiteX2" fmla="*/ 849420 w 12306487"/>
              <a:gd name="connsiteY2" fmla="*/ 520298 h 5031338"/>
              <a:gd name="connsiteX3" fmla="*/ 1154220 w 12306487"/>
              <a:gd name="connsiteY3" fmla="*/ 388218 h 5031338"/>
              <a:gd name="connsiteX4" fmla="*/ 1692700 w 12306487"/>
              <a:gd name="connsiteY4" fmla="*/ 489818 h 5031338"/>
              <a:gd name="connsiteX5" fmla="*/ 1956860 w 12306487"/>
              <a:gd name="connsiteY5" fmla="*/ 347578 h 5031338"/>
              <a:gd name="connsiteX6" fmla="*/ 2495340 w 12306487"/>
              <a:gd name="connsiteY6" fmla="*/ 499978 h 5031338"/>
              <a:gd name="connsiteX7" fmla="*/ 2932220 w 12306487"/>
              <a:gd name="connsiteY7" fmla="*/ 337418 h 5031338"/>
              <a:gd name="connsiteX8" fmla="*/ 3358940 w 12306487"/>
              <a:gd name="connsiteY8" fmla="*/ 581258 h 5031338"/>
              <a:gd name="connsiteX9" fmla="*/ 3917740 w 12306487"/>
              <a:gd name="connsiteY9" fmla="*/ 327258 h 5031338"/>
              <a:gd name="connsiteX10" fmla="*/ 4100620 w 12306487"/>
              <a:gd name="connsiteY10" fmla="*/ 469498 h 5031338"/>
              <a:gd name="connsiteX11" fmla="*/ 4811820 w 12306487"/>
              <a:gd name="connsiteY11" fmla="*/ 317098 h 5031338"/>
              <a:gd name="connsiteX12" fmla="*/ 4974380 w 12306487"/>
              <a:gd name="connsiteY12" fmla="*/ 510138 h 5031338"/>
              <a:gd name="connsiteX13" fmla="*/ 5644940 w 12306487"/>
              <a:gd name="connsiteY13" fmla="*/ 367898 h 5031338"/>
              <a:gd name="connsiteX14" fmla="*/ 6031020 w 12306487"/>
              <a:gd name="connsiteY14" fmla="*/ 571098 h 5031338"/>
              <a:gd name="connsiteX15" fmla="*/ 6478060 w 12306487"/>
              <a:gd name="connsiteY15" fmla="*/ 306938 h 5031338"/>
              <a:gd name="connsiteX16" fmla="*/ 7006380 w 12306487"/>
              <a:gd name="connsiteY16" fmla="*/ 378058 h 5031338"/>
              <a:gd name="connsiteX17" fmla="*/ 7301020 w 12306487"/>
              <a:gd name="connsiteY17" fmla="*/ 185018 h 5031338"/>
              <a:gd name="connsiteX18" fmla="*/ 7748060 w 12306487"/>
              <a:gd name="connsiteY18" fmla="*/ 357738 h 5031338"/>
              <a:gd name="connsiteX19" fmla="*/ 8144300 w 12306487"/>
              <a:gd name="connsiteY19" fmla="*/ 174858 h 5031338"/>
              <a:gd name="connsiteX20" fmla="*/ 8571020 w 12306487"/>
              <a:gd name="connsiteY20" fmla="*/ 327258 h 5031338"/>
              <a:gd name="connsiteX21" fmla="*/ 9160300 w 12306487"/>
              <a:gd name="connsiteY21" fmla="*/ 134218 h 5031338"/>
              <a:gd name="connsiteX22" fmla="*/ 9576860 w 12306487"/>
              <a:gd name="connsiteY22" fmla="*/ 428858 h 5031338"/>
              <a:gd name="connsiteX23" fmla="*/ 10155980 w 12306487"/>
              <a:gd name="connsiteY23" fmla="*/ 215498 h 5031338"/>
              <a:gd name="connsiteX24" fmla="*/ 10470940 w 12306487"/>
              <a:gd name="connsiteY24" fmla="*/ 418698 h 5031338"/>
              <a:gd name="connsiteX25" fmla="*/ 10948460 w 12306487"/>
              <a:gd name="connsiteY25" fmla="*/ 174858 h 5031338"/>
              <a:gd name="connsiteX26" fmla="*/ 11304060 w 12306487"/>
              <a:gd name="connsiteY26" fmla="*/ 276458 h 5031338"/>
              <a:gd name="connsiteX27" fmla="*/ 11771420 w 12306487"/>
              <a:gd name="connsiteY27" fmla="*/ 124058 h 5031338"/>
              <a:gd name="connsiteX28" fmla="*/ 12025420 w 12306487"/>
              <a:gd name="connsiteY28" fmla="*/ 317098 h 5031338"/>
              <a:gd name="connsiteX29" fmla="*/ 12147340 w 12306487"/>
              <a:gd name="connsiteY29" fmla="*/ 205338 h 5031338"/>
              <a:gd name="connsiteX30" fmla="*/ 12299740 w 12306487"/>
              <a:gd name="connsiteY30" fmla="*/ 357738 h 5031338"/>
              <a:gd name="connsiteX31" fmla="*/ 12259100 w 12306487"/>
              <a:gd name="connsiteY31" fmla="*/ 4452218 h 5031338"/>
              <a:gd name="connsiteX32" fmla="*/ 12076220 w 12306487"/>
              <a:gd name="connsiteY32" fmla="*/ 4817978 h 5031338"/>
              <a:gd name="connsiteX33" fmla="*/ 10978940 w 12306487"/>
              <a:gd name="connsiteY33" fmla="*/ 4889098 h 5031338"/>
              <a:gd name="connsiteX34" fmla="*/ 1713020 w 12306487"/>
              <a:gd name="connsiteY34" fmla="*/ 5031338 h 5031338"/>
              <a:gd name="connsiteX35" fmla="*/ 46780 w 12306487"/>
              <a:gd name="connsiteY35" fmla="*/ 3263498 h 5031338"/>
              <a:gd name="connsiteX36" fmla="*/ 107740 w 12306487"/>
              <a:gd name="connsiteY36" fmla="*/ 865738 h 5031338"/>
              <a:gd name="connsiteX0" fmla="*/ 185751 w 12384498"/>
              <a:gd name="connsiteY0" fmla="*/ 865738 h 5043588"/>
              <a:gd name="connsiteX1" fmla="*/ 531191 w 12384498"/>
              <a:gd name="connsiteY1" fmla="*/ 398378 h 5043588"/>
              <a:gd name="connsiteX2" fmla="*/ 927431 w 12384498"/>
              <a:gd name="connsiteY2" fmla="*/ 520298 h 5043588"/>
              <a:gd name="connsiteX3" fmla="*/ 1232231 w 12384498"/>
              <a:gd name="connsiteY3" fmla="*/ 388218 h 5043588"/>
              <a:gd name="connsiteX4" fmla="*/ 1770711 w 12384498"/>
              <a:gd name="connsiteY4" fmla="*/ 489818 h 5043588"/>
              <a:gd name="connsiteX5" fmla="*/ 2034871 w 12384498"/>
              <a:gd name="connsiteY5" fmla="*/ 347578 h 5043588"/>
              <a:gd name="connsiteX6" fmla="*/ 2573351 w 12384498"/>
              <a:gd name="connsiteY6" fmla="*/ 499978 h 5043588"/>
              <a:gd name="connsiteX7" fmla="*/ 3010231 w 12384498"/>
              <a:gd name="connsiteY7" fmla="*/ 337418 h 5043588"/>
              <a:gd name="connsiteX8" fmla="*/ 3436951 w 12384498"/>
              <a:gd name="connsiteY8" fmla="*/ 581258 h 5043588"/>
              <a:gd name="connsiteX9" fmla="*/ 3995751 w 12384498"/>
              <a:gd name="connsiteY9" fmla="*/ 327258 h 5043588"/>
              <a:gd name="connsiteX10" fmla="*/ 4178631 w 12384498"/>
              <a:gd name="connsiteY10" fmla="*/ 469498 h 5043588"/>
              <a:gd name="connsiteX11" fmla="*/ 4889831 w 12384498"/>
              <a:gd name="connsiteY11" fmla="*/ 317098 h 5043588"/>
              <a:gd name="connsiteX12" fmla="*/ 5052391 w 12384498"/>
              <a:gd name="connsiteY12" fmla="*/ 510138 h 5043588"/>
              <a:gd name="connsiteX13" fmla="*/ 5722951 w 12384498"/>
              <a:gd name="connsiteY13" fmla="*/ 367898 h 5043588"/>
              <a:gd name="connsiteX14" fmla="*/ 6109031 w 12384498"/>
              <a:gd name="connsiteY14" fmla="*/ 571098 h 5043588"/>
              <a:gd name="connsiteX15" fmla="*/ 6556071 w 12384498"/>
              <a:gd name="connsiteY15" fmla="*/ 306938 h 5043588"/>
              <a:gd name="connsiteX16" fmla="*/ 7084391 w 12384498"/>
              <a:gd name="connsiteY16" fmla="*/ 378058 h 5043588"/>
              <a:gd name="connsiteX17" fmla="*/ 7379031 w 12384498"/>
              <a:gd name="connsiteY17" fmla="*/ 185018 h 5043588"/>
              <a:gd name="connsiteX18" fmla="*/ 7826071 w 12384498"/>
              <a:gd name="connsiteY18" fmla="*/ 357738 h 5043588"/>
              <a:gd name="connsiteX19" fmla="*/ 8222311 w 12384498"/>
              <a:gd name="connsiteY19" fmla="*/ 174858 h 5043588"/>
              <a:gd name="connsiteX20" fmla="*/ 8649031 w 12384498"/>
              <a:gd name="connsiteY20" fmla="*/ 327258 h 5043588"/>
              <a:gd name="connsiteX21" fmla="*/ 9238311 w 12384498"/>
              <a:gd name="connsiteY21" fmla="*/ 134218 h 5043588"/>
              <a:gd name="connsiteX22" fmla="*/ 9654871 w 12384498"/>
              <a:gd name="connsiteY22" fmla="*/ 428858 h 5043588"/>
              <a:gd name="connsiteX23" fmla="*/ 10233991 w 12384498"/>
              <a:gd name="connsiteY23" fmla="*/ 215498 h 5043588"/>
              <a:gd name="connsiteX24" fmla="*/ 10548951 w 12384498"/>
              <a:gd name="connsiteY24" fmla="*/ 418698 h 5043588"/>
              <a:gd name="connsiteX25" fmla="*/ 11026471 w 12384498"/>
              <a:gd name="connsiteY25" fmla="*/ 174858 h 5043588"/>
              <a:gd name="connsiteX26" fmla="*/ 11382071 w 12384498"/>
              <a:gd name="connsiteY26" fmla="*/ 276458 h 5043588"/>
              <a:gd name="connsiteX27" fmla="*/ 11849431 w 12384498"/>
              <a:gd name="connsiteY27" fmla="*/ 124058 h 5043588"/>
              <a:gd name="connsiteX28" fmla="*/ 12103431 w 12384498"/>
              <a:gd name="connsiteY28" fmla="*/ 317098 h 5043588"/>
              <a:gd name="connsiteX29" fmla="*/ 12225351 w 12384498"/>
              <a:gd name="connsiteY29" fmla="*/ 205338 h 5043588"/>
              <a:gd name="connsiteX30" fmla="*/ 12377751 w 12384498"/>
              <a:gd name="connsiteY30" fmla="*/ 357738 h 5043588"/>
              <a:gd name="connsiteX31" fmla="*/ 12337111 w 12384498"/>
              <a:gd name="connsiteY31" fmla="*/ 4452218 h 5043588"/>
              <a:gd name="connsiteX32" fmla="*/ 12154231 w 12384498"/>
              <a:gd name="connsiteY32" fmla="*/ 4817978 h 5043588"/>
              <a:gd name="connsiteX33" fmla="*/ 11056951 w 12384498"/>
              <a:gd name="connsiteY33" fmla="*/ 4889098 h 5043588"/>
              <a:gd name="connsiteX34" fmla="*/ 1791031 w 12384498"/>
              <a:gd name="connsiteY34" fmla="*/ 5031338 h 5043588"/>
              <a:gd name="connsiteX35" fmla="*/ 33351 w 12384498"/>
              <a:gd name="connsiteY35" fmla="*/ 4553818 h 5043588"/>
              <a:gd name="connsiteX36" fmla="*/ 185751 w 12384498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71120 w 12269867"/>
              <a:gd name="connsiteY0" fmla="*/ 865738 h 5253891"/>
              <a:gd name="connsiteX1" fmla="*/ 416560 w 12269867"/>
              <a:gd name="connsiteY1" fmla="*/ 398378 h 5253891"/>
              <a:gd name="connsiteX2" fmla="*/ 812800 w 12269867"/>
              <a:gd name="connsiteY2" fmla="*/ 520298 h 5253891"/>
              <a:gd name="connsiteX3" fmla="*/ 1117600 w 12269867"/>
              <a:gd name="connsiteY3" fmla="*/ 388218 h 5253891"/>
              <a:gd name="connsiteX4" fmla="*/ 1656080 w 12269867"/>
              <a:gd name="connsiteY4" fmla="*/ 489818 h 5253891"/>
              <a:gd name="connsiteX5" fmla="*/ 1920240 w 12269867"/>
              <a:gd name="connsiteY5" fmla="*/ 347578 h 5253891"/>
              <a:gd name="connsiteX6" fmla="*/ 2458720 w 12269867"/>
              <a:gd name="connsiteY6" fmla="*/ 499978 h 5253891"/>
              <a:gd name="connsiteX7" fmla="*/ 2895600 w 12269867"/>
              <a:gd name="connsiteY7" fmla="*/ 337418 h 5253891"/>
              <a:gd name="connsiteX8" fmla="*/ 3322320 w 12269867"/>
              <a:gd name="connsiteY8" fmla="*/ 581258 h 5253891"/>
              <a:gd name="connsiteX9" fmla="*/ 3881120 w 12269867"/>
              <a:gd name="connsiteY9" fmla="*/ 327258 h 5253891"/>
              <a:gd name="connsiteX10" fmla="*/ 4064000 w 12269867"/>
              <a:gd name="connsiteY10" fmla="*/ 469498 h 5253891"/>
              <a:gd name="connsiteX11" fmla="*/ 4775200 w 12269867"/>
              <a:gd name="connsiteY11" fmla="*/ 317098 h 5253891"/>
              <a:gd name="connsiteX12" fmla="*/ 4937760 w 12269867"/>
              <a:gd name="connsiteY12" fmla="*/ 510138 h 5253891"/>
              <a:gd name="connsiteX13" fmla="*/ 5608320 w 12269867"/>
              <a:gd name="connsiteY13" fmla="*/ 367898 h 5253891"/>
              <a:gd name="connsiteX14" fmla="*/ 5994400 w 12269867"/>
              <a:gd name="connsiteY14" fmla="*/ 571098 h 5253891"/>
              <a:gd name="connsiteX15" fmla="*/ 6441440 w 12269867"/>
              <a:gd name="connsiteY15" fmla="*/ 306938 h 5253891"/>
              <a:gd name="connsiteX16" fmla="*/ 6969760 w 12269867"/>
              <a:gd name="connsiteY16" fmla="*/ 378058 h 5253891"/>
              <a:gd name="connsiteX17" fmla="*/ 7264400 w 12269867"/>
              <a:gd name="connsiteY17" fmla="*/ 185018 h 5253891"/>
              <a:gd name="connsiteX18" fmla="*/ 7711440 w 12269867"/>
              <a:gd name="connsiteY18" fmla="*/ 357738 h 5253891"/>
              <a:gd name="connsiteX19" fmla="*/ 8107680 w 12269867"/>
              <a:gd name="connsiteY19" fmla="*/ 174858 h 5253891"/>
              <a:gd name="connsiteX20" fmla="*/ 8534400 w 12269867"/>
              <a:gd name="connsiteY20" fmla="*/ 327258 h 5253891"/>
              <a:gd name="connsiteX21" fmla="*/ 9123680 w 12269867"/>
              <a:gd name="connsiteY21" fmla="*/ 134218 h 5253891"/>
              <a:gd name="connsiteX22" fmla="*/ 9540240 w 12269867"/>
              <a:gd name="connsiteY22" fmla="*/ 428858 h 5253891"/>
              <a:gd name="connsiteX23" fmla="*/ 10119360 w 12269867"/>
              <a:gd name="connsiteY23" fmla="*/ 215498 h 5253891"/>
              <a:gd name="connsiteX24" fmla="*/ 10434320 w 12269867"/>
              <a:gd name="connsiteY24" fmla="*/ 418698 h 5253891"/>
              <a:gd name="connsiteX25" fmla="*/ 10911840 w 12269867"/>
              <a:gd name="connsiteY25" fmla="*/ 174858 h 5253891"/>
              <a:gd name="connsiteX26" fmla="*/ 11267440 w 12269867"/>
              <a:gd name="connsiteY26" fmla="*/ 276458 h 5253891"/>
              <a:gd name="connsiteX27" fmla="*/ 11734800 w 12269867"/>
              <a:gd name="connsiteY27" fmla="*/ 124058 h 5253891"/>
              <a:gd name="connsiteX28" fmla="*/ 11988800 w 12269867"/>
              <a:gd name="connsiteY28" fmla="*/ 317098 h 5253891"/>
              <a:gd name="connsiteX29" fmla="*/ 12110720 w 12269867"/>
              <a:gd name="connsiteY29" fmla="*/ 205338 h 5253891"/>
              <a:gd name="connsiteX30" fmla="*/ 12263120 w 12269867"/>
              <a:gd name="connsiteY30" fmla="*/ 357738 h 5253891"/>
              <a:gd name="connsiteX31" fmla="*/ 12222480 w 12269867"/>
              <a:gd name="connsiteY31" fmla="*/ 4452218 h 5253891"/>
              <a:gd name="connsiteX32" fmla="*/ 12039600 w 12269867"/>
              <a:gd name="connsiteY32" fmla="*/ 4817978 h 5253891"/>
              <a:gd name="connsiteX33" fmla="*/ 10942320 w 12269867"/>
              <a:gd name="connsiteY33" fmla="*/ 4889098 h 5253891"/>
              <a:gd name="connsiteX34" fmla="*/ 1676400 w 12269867"/>
              <a:gd name="connsiteY34" fmla="*/ 5031338 h 5253891"/>
              <a:gd name="connsiteX35" fmla="*/ 0 w 12269867"/>
              <a:gd name="connsiteY35" fmla="*/ 4960218 h 5253891"/>
              <a:gd name="connsiteX36" fmla="*/ 71120 w 12269867"/>
              <a:gd name="connsiteY36" fmla="*/ 865738 h 5253891"/>
              <a:gd name="connsiteX0" fmla="*/ 71120 w 12269867"/>
              <a:gd name="connsiteY0" fmla="*/ 865738 h 5036678"/>
              <a:gd name="connsiteX1" fmla="*/ 416560 w 12269867"/>
              <a:gd name="connsiteY1" fmla="*/ 398378 h 5036678"/>
              <a:gd name="connsiteX2" fmla="*/ 812800 w 12269867"/>
              <a:gd name="connsiteY2" fmla="*/ 520298 h 5036678"/>
              <a:gd name="connsiteX3" fmla="*/ 1117600 w 12269867"/>
              <a:gd name="connsiteY3" fmla="*/ 388218 h 5036678"/>
              <a:gd name="connsiteX4" fmla="*/ 1656080 w 12269867"/>
              <a:gd name="connsiteY4" fmla="*/ 489818 h 5036678"/>
              <a:gd name="connsiteX5" fmla="*/ 1920240 w 12269867"/>
              <a:gd name="connsiteY5" fmla="*/ 347578 h 5036678"/>
              <a:gd name="connsiteX6" fmla="*/ 2458720 w 12269867"/>
              <a:gd name="connsiteY6" fmla="*/ 499978 h 5036678"/>
              <a:gd name="connsiteX7" fmla="*/ 2895600 w 12269867"/>
              <a:gd name="connsiteY7" fmla="*/ 337418 h 5036678"/>
              <a:gd name="connsiteX8" fmla="*/ 3322320 w 12269867"/>
              <a:gd name="connsiteY8" fmla="*/ 581258 h 5036678"/>
              <a:gd name="connsiteX9" fmla="*/ 3881120 w 12269867"/>
              <a:gd name="connsiteY9" fmla="*/ 327258 h 5036678"/>
              <a:gd name="connsiteX10" fmla="*/ 4064000 w 12269867"/>
              <a:gd name="connsiteY10" fmla="*/ 469498 h 5036678"/>
              <a:gd name="connsiteX11" fmla="*/ 4775200 w 12269867"/>
              <a:gd name="connsiteY11" fmla="*/ 317098 h 5036678"/>
              <a:gd name="connsiteX12" fmla="*/ 4937760 w 12269867"/>
              <a:gd name="connsiteY12" fmla="*/ 510138 h 5036678"/>
              <a:gd name="connsiteX13" fmla="*/ 5608320 w 12269867"/>
              <a:gd name="connsiteY13" fmla="*/ 367898 h 5036678"/>
              <a:gd name="connsiteX14" fmla="*/ 5994400 w 12269867"/>
              <a:gd name="connsiteY14" fmla="*/ 571098 h 5036678"/>
              <a:gd name="connsiteX15" fmla="*/ 6441440 w 12269867"/>
              <a:gd name="connsiteY15" fmla="*/ 306938 h 5036678"/>
              <a:gd name="connsiteX16" fmla="*/ 6969760 w 12269867"/>
              <a:gd name="connsiteY16" fmla="*/ 378058 h 5036678"/>
              <a:gd name="connsiteX17" fmla="*/ 7264400 w 12269867"/>
              <a:gd name="connsiteY17" fmla="*/ 185018 h 5036678"/>
              <a:gd name="connsiteX18" fmla="*/ 7711440 w 12269867"/>
              <a:gd name="connsiteY18" fmla="*/ 357738 h 5036678"/>
              <a:gd name="connsiteX19" fmla="*/ 8107680 w 12269867"/>
              <a:gd name="connsiteY19" fmla="*/ 174858 h 5036678"/>
              <a:gd name="connsiteX20" fmla="*/ 8534400 w 12269867"/>
              <a:gd name="connsiteY20" fmla="*/ 327258 h 5036678"/>
              <a:gd name="connsiteX21" fmla="*/ 9123680 w 12269867"/>
              <a:gd name="connsiteY21" fmla="*/ 134218 h 5036678"/>
              <a:gd name="connsiteX22" fmla="*/ 9540240 w 12269867"/>
              <a:gd name="connsiteY22" fmla="*/ 428858 h 5036678"/>
              <a:gd name="connsiteX23" fmla="*/ 10119360 w 12269867"/>
              <a:gd name="connsiteY23" fmla="*/ 215498 h 5036678"/>
              <a:gd name="connsiteX24" fmla="*/ 10434320 w 12269867"/>
              <a:gd name="connsiteY24" fmla="*/ 418698 h 5036678"/>
              <a:gd name="connsiteX25" fmla="*/ 10911840 w 12269867"/>
              <a:gd name="connsiteY25" fmla="*/ 174858 h 5036678"/>
              <a:gd name="connsiteX26" fmla="*/ 11267440 w 12269867"/>
              <a:gd name="connsiteY26" fmla="*/ 276458 h 5036678"/>
              <a:gd name="connsiteX27" fmla="*/ 11734800 w 12269867"/>
              <a:gd name="connsiteY27" fmla="*/ 124058 h 5036678"/>
              <a:gd name="connsiteX28" fmla="*/ 11988800 w 12269867"/>
              <a:gd name="connsiteY28" fmla="*/ 317098 h 5036678"/>
              <a:gd name="connsiteX29" fmla="*/ 12110720 w 12269867"/>
              <a:gd name="connsiteY29" fmla="*/ 205338 h 5036678"/>
              <a:gd name="connsiteX30" fmla="*/ 12263120 w 12269867"/>
              <a:gd name="connsiteY30" fmla="*/ 357738 h 5036678"/>
              <a:gd name="connsiteX31" fmla="*/ 12222480 w 12269867"/>
              <a:gd name="connsiteY31" fmla="*/ 4452218 h 5036678"/>
              <a:gd name="connsiteX32" fmla="*/ 12039600 w 12269867"/>
              <a:gd name="connsiteY32" fmla="*/ 4817978 h 5036678"/>
              <a:gd name="connsiteX33" fmla="*/ 10942320 w 12269867"/>
              <a:gd name="connsiteY33" fmla="*/ 4889098 h 5036678"/>
              <a:gd name="connsiteX34" fmla="*/ 1676400 w 12269867"/>
              <a:gd name="connsiteY34" fmla="*/ 5031338 h 5036678"/>
              <a:gd name="connsiteX35" fmla="*/ 0 w 12269867"/>
              <a:gd name="connsiteY35" fmla="*/ 4960218 h 5036678"/>
              <a:gd name="connsiteX36" fmla="*/ 71120 w 12269867"/>
              <a:gd name="connsiteY36" fmla="*/ 865738 h 5036678"/>
              <a:gd name="connsiteX0" fmla="*/ 71120 w 12269867"/>
              <a:gd name="connsiteY0" fmla="*/ 865738 h 5032817"/>
              <a:gd name="connsiteX1" fmla="*/ 416560 w 12269867"/>
              <a:gd name="connsiteY1" fmla="*/ 398378 h 5032817"/>
              <a:gd name="connsiteX2" fmla="*/ 812800 w 12269867"/>
              <a:gd name="connsiteY2" fmla="*/ 520298 h 5032817"/>
              <a:gd name="connsiteX3" fmla="*/ 1117600 w 12269867"/>
              <a:gd name="connsiteY3" fmla="*/ 388218 h 5032817"/>
              <a:gd name="connsiteX4" fmla="*/ 1656080 w 12269867"/>
              <a:gd name="connsiteY4" fmla="*/ 489818 h 5032817"/>
              <a:gd name="connsiteX5" fmla="*/ 1920240 w 12269867"/>
              <a:gd name="connsiteY5" fmla="*/ 347578 h 5032817"/>
              <a:gd name="connsiteX6" fmla="*/ 2458720 w 12269867"/>
              <a:gd name="connsiteY6" fmla="*/ 499978 h 5032817"/>
              <a:gd name="connsiteX7" fmla="*/ 2895600 w 12269867"/>
              <a:gd name="connsiteY7" fmla="*/ 337418 h 5032817"/>
              <a:gd name="connsiteX8" fmla="*/ 3322320 w 12269867"/>
              <a:gd name="connsiteY8" fmla="*/ 581258 h 5032817"/>
              <a:gd name="connsiteX9" fmla="*/ 3881120 w 12269867"/>
              <a:gd name="connsiteY9" fmla="*/ 327258 h 5032817"/>
              <a:gd name="connsiteX10" fmla="*/ 4064000 w 12269867"/>
              <a:gd name="connsiteY10" fmla="*/ 469498 h 5032817"/>
              <a:gd name="connsiteX11" fmla="*/ 4775200 w 12269867"/>
              <a:gd name="connsiteY11" fmla="*/ 317098 h 5032817"/>
              <a:gd name="connsiteX12" fmla="*/ 4937760 w 12269867"/>
              <a:gd name="connsiteY12" fmla="*/ 510138 h 5032817"/>
              <a:gd name="connsiteX13" fmla="*/ 5608320 w 12269867"/>
              <a:gd name="connsiteY13" fmla="*/ 367898 h 5032817"/>
              <a:gd name="connsiteX14" fmla="*/ 5994400 w 12269867"/>
              <a:gd name="connsiteY14" fmla="*/ 571098 h 5032817"/>
              <a:gd name="connsiteX15" fmla="*/ 6441440 w 12269867"/>
              <a:gd name="connsiteY15" fmla="*/ 306938 h 5032817"/>
              <a:gd name="connsiteX16" fmla="*/ 6969760 w 12269867"/>
              <a:gd name="connsiteY16" fmla="*/ 378058 h 5032817"/>
              <a:gd name="connsiteX17" fmla="*/ 7264400 w 12269867"/>
              <a:gd name="connsiteY17" fmla="*/ 185018 h 5032817"/>
              <a:gd name="connsiteX18" fmla="*/ 7711440 w 12269867"/>
              <a:gd name="connsiteY18" fmla="*/ 357738 h 5032817"/>
              <a:gd name="connsiteX19" fmla="*/ 8107680 w 12269867"/>
              <a:gd name="connsiteY19" fmla="*/ 174858 h 5032817"/>
              <a:gd name="connsiteX20" fmla="*/ 8534400 w 12269867"/>
              <a:gd name="connsiteY20" fmla="*/ 327258 h 5032817"/>
              <a:gd name="connsiteX21" fmla="*/ 9123680 w 12269867"/>
              <a:gd name="connsiteY21" fmla="*/ 134218 h 5032817"/>
              <a:gd name="connsiteX22" fmla="*/ 9540240 w 12269867"/>
              <a:gd name="connsiteY22" fmla="*/ 428858 h 5032817"/>
              <a:gd name="connsiteX23" fmla="*/ 10119360 w 12269867"/>
              <a:gd name="connsiteY23" fmla="*/ 215498 h 5032817"/>
              <a:gd name="connsiteX24" fmla="*/ 10434320 w 12269867"/>
              <a:gd name="connsiteY24" fmla="*/ 418698 h 5032817"/>
              <a:gd name="connsiteX25" fmla="*/ 10911840 w 12269867"/>
              <a:gd name="connsiteY25" fmla="*/ 174858 h 5032817"/>
              <a:gd name="connsiteX26" fmla="*/ 11267440 w 12269867"/>
              <a:gd name="connsiteY26" fmla="*/ 276458 h 5032817"/>
              <a:gd name="connsiteX27" fmla="*/ 11734800 w 12269867"/>
              <a:gd name="connsiteY27" fmla="*/ 124058 h 5032817"/>
              <a:gd name="connsiteX28" fmla="*/ 11988800 w 12269867"/>
              <a:gd name="connsiteY28" fmla="*/ 317098 h 5032817"/>
              <a:gd name="connsiteX29" fmla="*/ 12110720 w 12269867"/>
              <a:gd name="connsiteY29" fmla="*/ 205338 h 5032817"/>
              <a:gd name="connsiteX30" fmla="*/ 12263120 w 12269867"/>
              <a:gd name="connsiteY30" fmla="*/ 357738 h 5032817"/>
              <a:gd name="connsiteX31" fmla="*/ 12222480 w 12269867"/>
              <a:gd name="connsiteY31" fmla="*/ 4452218 h 5032817"/>
              <a:gd name="connsiteX32" fmla="*/ 12039600 w 12269867"/>
              <a:gd name="connsiteY32" fmla="*/ 4817978 h 5032817"/>
              <a:gd name="connsiteX33" fmla="*/ 10942320 w 12269867"/>
              <a:gd name="connsiteY33" fmla="*/ 4889098 h 5032817"/>
              <a:gd name="connsiteX34" fmla="*/ 1676400 w 12269867"/>
              <a:gd name="connsiteY34" fmla="*/ 5031338 h 5032817"/>
              <a:gd name="connsiteX35" fmla="*/ 0 w 12269867"/>
              <a:gd name="connsiteY35" fmla="*/ 4960218 h 5032817"/>
              <a:gd name="connsiteX36" fmla="*/ 71120 w 12269867"/>
              <a:gd name="connsiteY36" fmla="*/ 865738 h 5032817"/>
              <a:gd name="connsiteX0" fmla="*/ 71120 w 12269867"/>
              <a:gd name="connsiteY0" fmla="*/ 865738 h 5032142"/>
              <a:gd name="connsiteX1" fmla="*/ 416560 w 12269867"/>
              <a:gd name="connsiteY1" fmla="*/ 398378 h 5032142"/>
              <a:gd name="connsiteX2" fmla="*/ 812800 w 12269867"/>
              <a:gd name="connsiteY2" fmla="*/ 520298 h 5032142"/>
              <a:gd name="connsiteX3" fmla="*/ 1117600 w 12269867"/>
              <a:gd name="connsiteY3" fmla="*/ 388218 h 5032142"/>
              <a:gd name="connsiteX4" fmla="*/ 1656080 w 12269867"/>
              <a:gd name="connsiteY4" fmla="*/ 489818 h 5032142"/>
              <a:gd name="connsiteX5" fmla="*/ 1920240 w 12269867"/>
              <a:gd name="connsiteY5" fmla="*/ 347578 h 5032142"/>
              <a:gd name="connsiteX6" fmla="*/ 2458720 w 12269867"/>
              <a:gd name="connsiteY6" fmla="*/ 499978 h 5032142"/>
              <a:gd name="connsiteX7" fmla="*/ 2895600 w 12269867"/>
              <a:gd name="connsiteY7" fmla="*/ 337418 h 5032142"/>
              <a:gd name="connsiteX8" fmla="*/ 3322320 w 12269867"/>
              <a:gd name="connsiteY8" fmla="*/ 581258 h 5032142"/>
              <a:gd name="connsiteX9" fmla="*/ 3881120 w 12269867"/>
              <a:gd name="connsiteY9" fmla="*/ 327258 h 5032142"/>
              <a:gd name="connsiteX10" fmla="*/ 4064000 w 12269867"/>
              <a:gd name="connsiteY10" fmla="*/ 469498 h 5032142"/>
              <a:gd name="connsiteX11" fmla="*/ 4775200 w 12269867"/>
              <a:gd name="connsiteY11" fmla="*/ 317098 h 5032142"/>
              <a:gd name="connsiteX12" fmla="*/ 4937760 w 12269867"/>
              <a:gd name="connsiteY12" fmla="*/ 510138 h 5032142"/>
              <a:gd name="connsiteX13" fmla="*/ 5608320 w 12269867"/>
              <a:gd name="connsiteY13" fmla="*/ 367898 h 5032142"/>
              <a:gd name="connsiteX14" fmla="*/ 5994400 w 12269867"/>
              <a:gd name="connsiteY14" fmla="*/ 571098 h 5032142"/>
              <a:gd name="connsiteX15" fmla="*/ 6441440 w 12269867"/>
              <a:gd name="connsiteY15" fmla="*/ 306938 h 5032142"/>
              <a:gd name="connsiteX16" fmla="*/ 6969760 w 12269867"/>
              <a:gd name="connsiteY16" fmla="*/ 378058 h 5032142"/>
              <a:gd name="connsiteX17" fmla="*/ 7264400 w 12269867"/>
              <a:gd name="connsiteY17" fmla="*/ 185018 h 5032142"/>
              <a:gd name="connsiteX18" fmla="*/ 7711440 w 12269867"/>
              <a:gd name="connsiteY18" fmla="*/ 357738 h 5032142"/>
              <a:gd name="connsiteX19" fmla="*/ 8107680 w 12269867"/>
              <a:gd name="connsiteY19" fmla="*/ 174858 h 5032142"/>
              <a:gd name="connsiteX20" fmla="*/ 8534400 w 12269867"/>
              <a:gd name="connsiteY20" fmla="*/ 327258 h 5032142"/>
              <a:gd name="connsiteX21" fmla="*/ 9123680 w 12269867"/>
              <a:gd name="connsiteY21" fmla="*/ 134218 h 5032142"/>
              <a:gd name="connsiteX22" fmla="*/ 9540240 w 12269867"/>
              <a:gd name="connsiteY22" fmla="*/ 428858 h 5032142"/>
              <a:gd name="connsiteX23" fmla="*/ 10119360 w 12269867"/>
              <a:gd name="connsiteY23" fmla="*/ 215498 h 5032142"/>
              <a:gd name="connsiteX24" fmla="*/ 10434320 w 12269867"/>
              <a:gd name="connsiteY24" fmla="*/ 418698 h 5032142"/>
              <a:gd name="connsiteX25" fmla="*/ 10911840 w 12269867"/>
              <a:gd name="connsiteY25" fmla="*/ 174858 h 5032142"/>
              <a:gd name="connsiteX26" fmla="*/ 11267440 w 12269867"/>
              <a:gd name="connsiteY26" fmla="*/ 276458 h 5032142"/>
              <a:gd name="connsiteX27" fmla="*/ 11734800 w 12269867"/>
              <a:gd name="connsiteY27" fmla="*/ 124058 h 5032142"/>
              <a:gd name="connsiteX28" fmla="*/ 11988800 w 12269867"/>
              <a:gd name="connsiteY28" fmla="*/ 317098 h 5032142"/>
              <a:gd name="connsiteX29" fmla="*/ 12110720 w 12269867"/>
              <a:gd name="connsiteY29" fmla="*/ 205338 h 5032142"/>
              <a:gd name="connsiteX30" fmla="*/ 12263120 w 12269867"/>
              <a:gd name="connsiteY30" fmla="*/ 357738 h 5032142"/>
              <a:gd name="connsiteX31" fmla="*/ 12222480 w 12269867"/>
              <a:gd name="connsiteY31" fmla="*/ 4452218 h 5032142"/>
              <a:gd name="connsiteX32" fmla="*/ 12039600 w 12269867"/>
              <a:gd name="connsiteY32" fmla="*/ 4817978 h 5032142"/>
              <a:gd name="connsiteX33" fmla="*/ 10942320 w 12269867"/>
              <a:gd name="connsiteY33" fmla="*/ 4889098 h 5032142"/>
              <a:gd name="connsiteX34" fmla="*/ 1676400 w 12269867"/>
              <a:gd name="connsiteY34" fmla="*/ 5031338 h 5032142"/>
              <a:gd name="connsiteX35" fmla="*/ 0 w 12269867"/>
              <a:gd name="connsiteY35" fmla="*/ 4960218 h 5032142"/>
              <a:gd name="connsiteX36" fmla="*/ 71120 w 12269867"/>
              <a:gd name="connsiteY36" fmla="*/ 865738 h 5032142"/>
              <a:gd name="connsiteX0" fmla="*/ 71120 w 12269867"/>
              <a:gd name="connsiteY0" fmla="*/ 865738 h 4960218"/>
              <a:gd name="connsiteX1" fmla="*/ 416560 w 12269867"/>
              <a:gd name="connsiteY1" fmla="*/ 398378 h 4960218"/>
              <a:gd name="connsiteX2" fmla="*/ 812800 w 12269867"/>
              <a:gd name="connsiteY2" fmla="*/ 520298 h 4960218"/>
              <a:gd name="connsiteX3" fmla="*/ 1117600 w 12269867"/>
              <a:gd name="connsiteY3" fmla="*/ 388218 h 4960218"/>
              <a:gd name="connsiteX4" fmla="*/ 1656080 w 12269867"/>
              <a:gd name="connsiteY4" fmla="*/ 489818 h 4960218"/>
              <a:gd name="connsiteX5" fmla="*/ 1920240 w 12269867"/>
              <a:gd name="connsiteY5" fmla="*/ 347578 h 4960218"/>
              <a:gd name="connsiteX6" fmla="*/ 2458720 w 12269867"/>
              <a:gd name="connsiteY6" fmla="*/ 499978 h 4960218"/>
              <a:gd name="connsiteX7" fmla="*/ 2895600 w 12269867"/>
              <a:gd name="connsiteY7" fmla="*/ 337418 h 4960218"/>
              <a:gd name="connsiteX8" fmla="*/ 3322320 w 12269867"/>
              <a:gd name="connsiteY8" fmla="*/ 581258 h 4960218"/>
              <a:gd name="connsiteX9" fmla="*/ 3881120 w 12269867"/>
              <a:gd name="connsiteY9" fmla="*/ 327258 h 4960218"/>
              <a:gd name="connsiteX10" fmla="*/ 4064000 w 12269867"/>
              <a:gd name="connsiteY10" fmla="*/ 469498 h 4960218"/>
              <a:gd name="connsiteX11" fmla="*/ 4775200 w 12269867"/>
              <a:gd name="connsiteY11" fmla="*/ 317098 h 4960218"/>
              <a:gd name="connsiteX12" fmla="*/ 4937760 w 12269867"/>
              <a:gd name="connsiteY12" fmla="*/ 510138 h 4960218"/>
              <a:gd name="connsiteX13" fmla="*/ 5608320 w 12269867"/>
              <a:gd name="connsiteY13" fmla="*/ 367898 h 4960218"/>
              <a:gd name="connsiteX14" fmla="*/ 5994400 w 12269867"/>
              <a:gd name="connsiteY14" fmla="*/ 571098 h 4960218"/>
              <a:gd name="connsiteX15" fmla="*/ 6441440 w 12269867"/>
              <a:gd name="connsiteY15" fmla="*/ 306938 h 4960218"/>
              <a:gd name="connsiteX16" fmla="*/ 6969760 w 12269867"/>
              <a:gd name="connsiteY16" fmla="*/ 378058 h 4960218"/>
              <a:gd name="connsiteX17" fmla="*/ 7264400 w 12269867"/>
              <a:gd name="connsiteY17" fmla="*/ 185018 h 4960218"/>
              <a:gd name="connsiteX18" fmla="*/ 7711440 w 12269867"/>
              <a:gd name="connsiteY18" fmla="*/ 357738 h 4960218"/>
              <a:gd name="connsiteX19" fmla="*/ 8107680 w 12269867"/>
              <a:gd name="connsiteY19" fmla="*/ 174858 h 4960218"/>
              <a:gd name="connsiteX20" fmla="*/ 8534400 w 12269867"/>
              <a:gd name="connsiteY20" fmla="*/ 327258 h 4960218"/>
              <a:gd name="connsiteX21" fmla="*/ 9123680 w 12269867"/>
              <a:gd name="connsiteY21" fmla="*/ 134218 h 4960218"/>
              <a:gd name="connsiteX22" fmla="*/ 9540240 w 12269867"/>
              <a:gd name="connsiteY22" fmla="*/ 428858 h 4960218"/>
              <a:gd name="connsiteX23" fmla="*/ 10119360 w 12269867"/>
              <a:gd name="connsiteY23" fmla="*/ 215498 h 4960218"/>
              <a:gd name="connsiteX24" fmla="*/ 10434320 w 12269867"/>
              <a:gd name="connsiteY24" fmla="*/ 418698 h 4960218"/>
              <a:gd name="connsiteX25" fmla="*/ 10911840 w 12269867"/>
              <a:gd name="connsiteY25" fmla="*/ 174858 h 4960218"/>
              <a:gd name="connsiteX26" fmla="*/ 11267440 w 12269867"/>
              <a:gd name="connsiteY26" fmla="*/ 276458 h 4960218"/>
              <a:gd name="connsiteX27" fmla="*/ 11734800 w 12269867"/>
              <a:gd name="connsiteY27" fmla="*/ 124058 h 4960218"/>
              <a:gd name="connsiteX28" fmla="*/ 11988800 w 12269867"/>
              <a:gd name="connsiteY28" fmla="*/ 317098 h 4960218"/>
              <a:gd name="connsiteX29" fmla="*/ 12110720 w 12269867"/>
              <a:gd name="connsiteY29" fmla="*/ 205338 h 4960218"/>
              <a:gd name="connsiteX30" fmla="*/ 12263120 w 12269867"/>
              <a:gd name="connsiteY30" fmla="*/ 357738 h 4960218"/>
              <a:gd name="connsiteX31" fmla="*/ 12222480 w 12269867"/>
              <a:gd name="connsiteY31" fmla="*/ 4452218 h 4960218"/>
              <a:gd name="connsiteX32" fmla="*/ 12039600 w 12269867"/>
              <a:gd name="connsiteY32" fmla="*/ 4817978 h 4960218"/>
              <a:gd name="connsiteX33" fmla="*/ 10942320 w 12269867"/>
              <a:gd name="connsiteY33" fmla="*/ 4889098 h 4960218"/>
              <a:gd name="connsiteX34" fmla="*/ 2377440 w 12269867"/>
              <a:gd name="connsiteY34" fmla="*/ 4950058 h 4960218"/>
              <a:gd name="connsiteX35" fmla="*/ 0 w 12269867"/>
              <a:gd name="connsiteY35" fmla="*/ 4960218 h 4960218"/>
              <a:gd name="connsiteX36" fmla="*/ 71120 w 12269867"/>
              <a:gd name="connsiteY36" fmla="*/ 865738 h 4960218"/>
              <a:gd name="connsiteX0" fmla="*/ 71120 w 12270109"/>
              <a:gd name="connsiteY0" fmla="*/ 865738 h 4960218"/>
              <a:gd name="connsiteX1" fmla="*/ 416560 w 12270109"/>
              <a:gd name="connsiteY1" fmla="*/ 398378 h 4960218"/>
              <a:gd name="connsiteX2" fmla="*/ 812800 w 12270109"/>
              <a:gd name="connsiteY2" fmla="*/ 520298 h 4960218"/>
              <a:gd name="connsiteX3" fmla="*/ 1117600 w 12270109"/>
              <a:gd name="connsiteY3" fmla="*/ 388218 h 4960218"/>
              <a:gd name="connsiteX4" fmla="*/ 1656080 w 12270109"/>
              <a:gd name="connsiteY4" fmla="*/ 489818 h 4960218"/>
              <a:gd name="connsiteX5" fmla="*/ 1920240 w 12270109"/>
              <a:gd name="connsiteY5" fmla="*/ 347578 h 4960218"/>
              <a:gd name="connsiteX6" fmla="*/ 2458720 w 12270109"/>
              <a:gd name="connsiteY6" fmla="*/ 499978 h 4960218"/>
              <a:gd name="connsiteX7" fmla="*/ 2895600 w 12270109"/>
              <a:gd name="connsiteY7" fmla="*/ 337418 h 4960218"/>
              <a:gd name="connsiteX8" fmla="*/ 3322320 w 12270109"/>
              <a:gd name="connsiteY8" fmla="*/ 581258 h 4960218"/>
              <a:gd name="connsiteX9" fmla="*/ 3881120 w 12270109"/>
              <a:gd name="connsiteY9" fmla="*/ 327258 h 4960218"/>
              <a:gd name="connsiteX10" fmla="*/ 4064000 w 12270109"/>
              <a:gd name="connsiteY10" fmla="*/ 469498 h 4960218"/>
              <a:gd name="connsiteX11" fmla="*/ 4775200 w 12270109"/>
              <a:gd name="connsiteY11" fmla="*/ 317098 h 4960218"/>
              <a:gd name="connsiteX12" fmla="*/ 4937760 w 12270109"/>
              <a:gd name="connsiteY12" fmla="*/ 510138 h 4960218"/>
              <a:gd name="connsiteX13" fmla="*/ 5608320 w 12270109"/>
              <a:gd name="connsiteY13" fmla="*/ 367898 h 4960218"/>
              <a:gd name="connsiteX14" fmla="*/ 5994400 w 12270109"/>
              <a:gd name="connsiteY14" fmla="*/ 571098 h 4960218"/>
              <a:gd name="connsiteX15" fmla="*/ 6441440 w 12270109"/>
              <a:gd name="connsiteY15" fmla="*/ 306938 h 4960218"/>
              <a:gd name="connsiteX16" fmla="*/ 6969760 w 12270109"/>
              <a:gd name="connsiteY16" fmla="*/ 378058 h 4960218"/>
              <a:gd name="connsiteX17" fmla="*/ 7264400 w 12270109"/>
              <a:gd name="connsiteY17" fmla="*/ 185018 h 4960218"/>
              <a:gd name="connsiteX18" fmla="*/ 7711440 w 12270109"/>
              <a:gd name="connsiteY18" fmla="*/ 357738 h 4960218"/>
              <a:gd name="connsiteX19" fmla="*/ 8107680 w 12270109"/>
              <a:gd name="connsiteY19" fmla="*/ 174858 h 4960218"/>
              <a:gd name="connsiteX20" fmla="*/ 8534400 w 12270109"/>
              <a:gd name="connsiteY20" fmla="*/ 327258 h 4960218"/>
              <a:gd name="connsiteX21" fmla="*/ 9123680 w 12270109"/>
              <a:gd name="connsiteY21" fmla="*/ 134218 h 4960218"/>
              <a:gd name="connsiteX22" fmla="*/ 9540240 w 12270109"/>
              <a:gd name="connsiteY22" fmla="*/ 428858 h 4960218"/>
              <a:gd name="connsiteX23" fmla="*/ 10119360 w 12270109"/>
              <a:gd name="connsiteY23" fmla="*/ 215498 h 4960218"/>
              <a:gd name="connsiteX24" fmla="*/ 10434320 w 12270109"/>
              <a:gd name="connsiteY24" fmla="*/ 418698 h 4960218"/>
              <a:gd name="connsiteX25" fmla="*/ 10911840 w 12270109"/>
              <a:gd name="connsiteY25" fmla="*/ 174858 h 4960218"/>
              <a:gd name="connsiteX26" fmla="*/ 11267440 w 12270109"/>
              <a:gd name="connsiteY26" fmla="*/ 276458 h 4960218"/>
              <a:gd name="connsiteX27" fmla="*/ 11734800 w 12270109"/>
              <a:gd name="connsiteY27" fmla="*/ 124058 h 4960218"/>
              <a:gd name="connsiteX28" fmla="*/ 11988800 w 12270109"/>
              <a:gd name="connsiteY28" fmla="*/ 317098 h 4960218"/>
              <a:gd name="connsiteX29" fmla="*/ 12110720 w 12270109"/>
              <a:gd name="connsiteY29" fmla="*/ 205338 h 4960218"/>
              <a:gd name="connsiteX30" fmla="*/ 12263120 w 12270109"/>
              <a:gd name="connsiteY30" fmla="*/ 357738 h 4960218"/>
              <a:gd name="connsiteX31" fmla="*/ 12222480 w 12270109"/>
              <a:gd name="connsiteY31" fmla="*/ 4452218 h 4960218"/>
              <a:gd name="connsiteX32" fmla="*/ 12029440 w 12270109"/>
              <a:gd name="connsiteY32" fmla="*/ 4919578 h 4960218"/>
              <a:gd name="connsiteX33" fmla="*/ 10942320 w 12270109"/>
              <a:gd name="connsiteY33" fmla="*/ 4889098 h 4960218"/>
              <a:gd name="connsiteX34" fmla="*/ 2377440 w 12270109"/>
              <a:gd name="connsiteY34" fmla="*/ 4950058 h 4960218"/>
              <a:gd name="connsiteX35" fmla="*/ 0 w 12270109"/>
              <a:gd name="connsiteY35" fmla="*/ 4960218 h 4960218"/>
              <a:gd name="connsiteX36" fmla="*/ 71120 w 12270109"/>
              <a:gd name="connsiteY36" fmla="*/ 865738 h 4960218"/>
              <a:gd name="connsiteX0" fmla="*/ 71120 w 12270109"/>
              <a:gd name="connsiteY0" fmla="*/ 865738 h 4970141"/>
              <a:gd name="connsiteX1" fmla="*/ 416560 w 12270109"/>
              <a:gd name="connsiteY1" fmla="*/ 398378 h 4970141"/>
              <a:gd name="connsiteX2" fmla="*/ 812800 w 12270109"/>
              <a:gd name="connsiteY2" fmla="*/ 520298 h 4970141"/>
              <a:gd name="connsiteX3" fmla="*/ 1117600 w 12270109"/>
              <a:gd name="connsiteY3" fmla="*/ 388218 h 4970141"/>
              <a:gd name="connsiteX4" fmla="*/ 1656080 w 12270109"/>
              <a:gd name="connsiteY4" fmla="*/ 489818 h 4970141"/>
              <a:gd name="connsiteX5" fmla="*/ 1920240 w 12270109"/>
              <a:gd name="connsiteY5" fmla="*/ 347578 h 4970141"/>
              <a:gd name="connsiteX6" fmla="*/ 2458720 w 12270109"/>
              <a:gd name="connsiteY6" fmla="*/ 499978 h 4970141"/>
              <a:gd name="connsiteX7" fmla="*/ 2895600 w 12270109"/>
              <a:gd name="connsiteY7" fmla="*/ 337418 h 4970141"/>
              <a:gd name="connsiteX8" fmla="*/ 3322320 w 12270109"/>
              <a:gd name="connsiteY8" fmla="*/ 581258 h 4970141"/>
              <a:gd name="connsiteX9" fmla="*/ 3881120 w 12270109"/>
              <a:gd name="connsiteY9" fmla="*/ 327258 h 4970141"/>
              <a:gd name="connsiteX10" fmla="*/ 4064000 w 12270109"/>
              <a:gd name="connsiteY10" fmla="*/ 469498 h 4970141"/>
              <a:gd name="connsiteX11" fmla="*/ 4775200 w 12270109"/>
              <a:gd name="connsiteY11" fmla="*/ 317098 h 4970141"/>
              <a:gd name="connsiteX12" fmla="*/ 4937760 w 12270109"/>
              <a:gd name="connsiteY12" fmla="*/ 510138 h 4970141"/>
              <a:gd name="connsiteX13" fmla="*/ 5608320 w 12270109"/>
              <a:gd name="connsiteY13" fmla="*/ 367898 h 4970141"/>
              <a:gd name="connsiteX14" fmla="*/ 5994400 w 12270109"/>
              <a:gd name="connsiteY14" fmla="*/ 571098 h 4970141"/>
              <a:gd name="connsiteX15" fmla="*/ 6441440 w 12270109"/>
              <a:gd name="connsiteY15" fmla="*/ 306938 h 4970141"/>
              <a:gd name="connsiteX16" fmla="*/ 6969760 w 12270109"/>
              <a:gd name="connsiteY16" fmla="*/ 378058 h 4970141"/>
              <a:gd name="connsiteX17" fmla="*/ 7264400 w 12270109"/>
              <a:gd name="connsiteY17" fmla="*/ 185018 h 4970141"/>
              <a:gd name="connsiteX18" fmla="*/ 7711440 w 12270109"/>
              <a:gd name="connsiteY18" fmla="*/ 357738 h 4970141"/>
              <a:gd name="connsiteX19" fmla="*/ 8107680 w 12270109"/>
              <a:gd name="connsiteY19" fmla="*/ 174858 h 4970141"/>
              <a:gd name="connsiteX20" fmla="*/ 8534400 w 12270109"/>
              <a:gd name="connsiteY20" fmla="*/ 327258 h 4970141"/>
              <a:gd name="connsiteX21" fmla="*/ 9123680 w 12270109"/>
              <a:gd name="connsiteY21" fmla="*/ 134218 h 4970141"/>
              <a:gd name="connsiteX22" fmla="*/ 9540240 w 12270109"/>
              <a:gd name="connsiteY22" fmla="*/ 428858 h 4970141"/>
              <a:gd name="connsiteX23" fmla="*/ 10119360 w 12270109"/>
              <a:gd name="connsiteY23" fmla="*/ 215498 h 4970141"/>
              <a:gd name="connsiteX24" fmla="*/ 10434320 w 12270109"/>
              <a:gd name="connsiteY24" fmla="*/ 418698 h 4970141"/>
              <a:gd name="connsiteX25" fmla="*/ 10911840 w 12270109"/>
              <a:gd name="connsiteY25" fmla="*/ 174858 h 4970141"/>
              <a:gd name="connsiteX26" fmla="*/ 11267440 w 12270109"/>
              <a:gd name="connsiteY26" fmla="*/ 276458 h 4970141"/>
              <a:gd name="connsiteX27" fmla="*/ 11734800 w 12270109"/>
              <a:gd name="connsiteY27" fmla="*/ 124058 h 4970141"/>
              <a:gd name="connsiteX28" fmla="*/ 11988800 w 12270109"/>
              <a:gd name="connsiteY28" fmla="*/ 317098 h 4970141"/>
              <a:gd name="connsiteX29" fmla="*/ 12110720 w 12270109"/>
              <a:gd name="connsiteY29" fmla="*/ 205338 h 4970141"/>
              <a:gd name="connsiteX30" fmla="*/ 12263120 w 12270109"/>
              <a:gd name="connsiteY30" fmla="*/ 357738 h 4970141"/>
              <a:gd name="connsiteX31" fmla="*/ 12222480 w 12270109"/>
              <a:gd name="connsiteY31" fmla="*/ 4452218 h 4970141"/>
              <a:gd name="connsiteX32" fmla="*/ 12029440 w 12270109"/>
              <a:gd name="connsiteY32" fmla="*/ 4919578 h 4970141"/>
              <a:gd name="connsiteX33" fmla="*/ 10942320 w 12270109"/>
              <a:gd name="connsiteY33" fmla="*/ 4889098 h 4970141"/>
              <a:gd name="connsiteX34" fmla="*/ 2377440 w 12270109"/>
              <a:gd name="connsiteY34" fmla="*/ 4950058 h 4970141"/>
              <a:gd name="connsiteX35" fmla="*/ 0 w 12270109"/>
              <a:gd name="connsiteY35" fmla="*/ 4960218 h 4970141"/>
              <a:gd name="connsiteX36" fmla="*/ 71120 w 12270109"/>
              <a:gd name="connsiteY36" fmla="*/ 865738 h 4970141"/>
              <a:gd name="connsiteX0" fmla="*/ 71120 w 12270109"/>
              <a:gd name="connsiteY0" fmla="*/ 86573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77440 w 12270109"/>
              <a:gd name="connsiteY34" fmla="*/ 4950058 h 4992300"/>
              <a:gd name="connsiteX35" fmla="*/ 0 w 12270109"/>
              <a:gd name="connsiteY35" fmla="*/ 4960218 h 4992300"/>
              <a:gd name="connsiteX36" fmla="*/ 71120 w 12270109"/>
              <a:gd name="connsiteY36" fmla="*/ 865738 h 4992300"/>
              <a:gd name="connsiteX0" fmla="*/ 71120 w 12270109"/>
              <a:gd name="connsiteY0" fmla="*/ 86573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87600 w 12270109"/>
              <a:gd name="connsiteY34" fmla="*/ 4990698 h 4992300"/>
              <a:gd name="connsiteX35" fmla="*/ 0 w 12270109"/>
              <a:gd name="connsiteY35" fmla="*/ 4960218 h 4992300"/>
              <a:gd name="connsiteX36" fmla="*/ 71120 w 12270109"/>
              <a:gd name="connsiteY36" fmla="*/ 865738 h 4992300"/>
              <a:gd name="connsiteX0" fmla="*/ 71120 w 12270109"/>
              <a:gd name="connsiteY0" fmla="*/ 865738 h 4995022"/>
              <a:gd name="connsiteX1" fmla="*/ 416560 w 12270109"/>
              <a:gd name="connsiteY1" fmla="*/ 398378 h 4995022"/>
              <a:gd name="connsiteX2" fmla="*/ 812800 w 12270109"/>
              <a:gd name="connsiteY2" fmla="*/ 520298 h 4995022"/>
              <a:gd name="connsiteX3" fmla="*/ 1117600 w 12270109"/>
              <a:gd name="connsiteY3" fmla="*/ 388218 h 4995022"/>
              <a:gd name="connsiteX4" fmla="*/ 1656080 w 12270109"/>
              <a:gd name="connsiteY4" fmla="*/ 489818 h 4995022"/>
              <a:gd name="connsiteX5" fmla="*/ 1920240 w 12270109"/>
              <a:gd name="connsiteY5" fmla="*/ 347578 h 4995022"/>
              <a:gd name="connsiteX6" fmla="*/ 2458720 w 12270109"/>
              <a:gd name="connsiteY6" fmla="*/ 499978 h 4995022"/>
              <a:gd name="connsiteX7" fmla="*/ 2895600 w 12270109"/>
              <a:gd name="connsiteY7" fmla="*/ 337418 h 4995022"/>
              <a:gd name="connsiteX8" fmla="*/ 3322320 w 12270109"/>
              <a:gd name="connsiteY8" fmla="*/ 581258 h 4995022"/>
              <a:gd name="connsiteX9" fmla="*/ 3881120 w 12270109"/>
              <a:gd name="connsiteY9" fmla="*/ 327258 h 4995022"/>
              <a:gd name="connsiteX10" fmla="*/ 4064000 w 12270109"/>
              <a:gd name="connsiteY10" fmla="*/ 469498 h 4995022"/>
              <a:gd name="connsiteX11" fmla="*/ 4775200 w 12270109"/>
              <a:gd name="connsiteY11" fmla="*/ 317098 h 4995022"/>
              <a:gd name="connsiteX12" fmla="*/ 4937760 w 12270109"/>
              <a:gd name="connsiteY12" fmla="*/ 510138 h 4995022"/>
              <a:gd name="connsiteX13" fmla="*/ 5608320 w 12270109"/>
              <a:gd name="connsiteY13" fmla="*/ 367898 h 4995022"/>
              <a:gd name="connsiteX14" fmla="*/ 5994400 w 12270109"/>
              <a:gd name="connsiteY14" fmla="*/ 571098 h 4995022"/>
              <a:gd name="connsiteX15" fmla="*/ 6441440 w 12270109"/>
              <a:gd name="connsiteY15" fmla="*/ 306938 h 4995022"/>
              <a:gd name="connsiteX16" fmla="*/ 6969760 w 12270109"/>
              <a:gd name="connsiteY16" fmla="*/ 378058 h 4995022"/>
              <a:gd name="connsiteX17" fmla="*/ 7264400 w 12270109"/>
              <a:gd name="connsiteY17" fmla="*/ 185018 h 4995022"/>
              <a:gd name="connsiteX18" fmla="*/ 7711440 w 12270109"/>
              <a:gd name="connsiteY18" fmla="*/ 357738 h 4995022"/>
              <a:gd name="connsiteX19" fmla="*/ 8107680 w 12270109"/>
              <a:gd name="connsiteY19" fmla="*/ 174858 h 4995022"/>
              <a:gd name="connsiteX20" fmla="*/ 8534400 w 12270109"/>
              <a:gd name="connsiteY20" fmla="*/ 327258 h 4995022"/>
              <a:gd name="connsiteX21" fmla="*/ 9123680 w 12270109"/>
              <a:gd name="connsiteY21" fmla="*/ 134218 h 4995022"/>
              <a:gd name="connsiteX22" fmla="*/ 9540240 w 12270109"/>
              <a:gd name="connsiteY22" fmla="*/ 428858 h 4995022"/>
              <a:gd name="connsiteX23" fmla="*/ 10119360 w 12270109"/>
              <a:gd name="connsiteY23" fmla="*/ 215498 h 4995022"/>
              <a:gd name="connsiteX24" fmla="*/ 10434320 w 12270109"/>
              <a:gd name="connsiteY24" fmla="*/ 418698 h 4995022"/>
              <a:gd name="connsiteX25" fmla="*/ 10911840 w 12270109"/>
              <a:gd name="connsiteY25" fmla="*/ 174858 h 4995022"/>
              <a:gd name="connsiteX26" fmla="*/ 11267440 w 12270109"/>
              <a:gd name="connsiteY26" fmla="*/ 276458 h 4995022"/>
              <a:gd name="connsiteX27" fmla="*/ 11734800 w 12270109"/>
              <a:gd name="connsiteY27" fmla="*/ 124058 h 4995022"/>
              <a:gd name="connsiteX28" fmla="*/ 11988800 w 12270109"/>
              <a:gd name="connsiteY28" fmla="*/ 317098 h 4995022"/>
              <a:gd name="connsiteX29" fmla="*/ 12110720 w 12270109"/>
              <a:gd name="connsiteY29" fmla="*/ 205338 h 4995022"/>
              <a:gd name="connsiteX30" fmla="*/ 12263120 w 12270109"/>
              <a:gd name="connsiteY30" fmla="*/ 357738 h 4995022"/>
              <a:gd name="connsiteX31" fmla="*/ 12222480 w 12270109"/>
              <a:gd name="connsiteY31" fmla="*/ 4452218 h 4995022"/>
              <a:gd name="connsiteX32" fmla="*/ 12029440 w 12270109"/>
              <a:gd name="connsiteY32" fmla="*/ 4919578 h 4995022"/>
              <a:gd name="connsiteX33" fmla="*/ 10962640 w 12270109"/>
              <a:gd name="connsiteY33" fmla="*/ 4990698 h 4995022"/>
              <a:gd name="connsiteX34" fmla="*/ 2387600 w 12270109"/>
              <a:gd name="connsiteY34" fmla="*/ 4990698 h 4995022"/>
              <a:gd name="connsiteX35" fmla="*/ 0 w 12270109"/>
              <a:gd name="connsiteY35" fmla="*/ 4960218 h 4995022"/>
              <a:gd name="connsiteX36" fmla="*/ 71120 w 12270109"/>
              <a:gd name="connsiteY36" fmla="*/ 865738 h 4995022"/>
              <a:gd name="connsiteX0" fmla="*/ 71120 w 12270109"/>
              <a:gd name="connsiteY0" fmla="*/ 86573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87600 w 12270109"/>
              <a:gd name="connsiteY34" fmla="*/ 4990698 h 4992300"/>
              <a:gd name="connsiteX35" fmla="*/ 0 w 12270109"/>
              <a:gd name="connsiteY35" fmla="*/ 4960218 h 4992300"/>
              <a:gd name="connsiteX36" fmla="*/ 71120 w 12270109"/>
              <a:gd name="connsiteY36" fmla="*/ 865738 h 4992300"/>
              <a:gd name="connsiteX0" fmla="*/ 50800 w 12270109"/>
              <a:gd name="connsiteY0" fmla="*/ 85557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87600 w 12270109"/>
              <a:gd name="connsiteY34" fmla="*/ 4990698 h 4992300"/>
              <a:gd name="connsiteX35" fmla="*/ 0 w 12270109"/>
              <a:gd name="connsiteY35" fmla="*/ 4960218 h 4992300"/>
              <a:gd name="connsiteX36" fmla="*/ 50800 w 12270109"/>
              <a:gd name="connsiteY36" fmla="*/ 855578 h 4992300"/>
              <a:gd name="connsiteX0" fmla="*/ 101600 w 12320909"/>
              <a:gd name="connsiteY0" fmla="*/ 855578 h 4992300"/>
              <a:gd name="connsiteX1" fmla="*/ 467360 w 12320909"/>
              <a:gd name="connsiteY1" fmla="*/ 398378 h 4992300"/>
              <a:gd name="connsiteX2" fmla="*/ 863600 w 12320909"/>
              <a:gd name="connsiteY2" fmla="*/ 520298 h 4992300"/>
              <a:gd name="connsiteX3" fmla="*/ 1168400 w 12320909"/>
              <a:gd name="connsiteY3" fmla="*/ 388218 h 4992300"/>
              <a:gd name="connsiteX4" fmla="*/ 1706880 w 12320909"/>
              <a:gd name="connsiteY4" fmla="*/ 489818 h 4992300"/>
              <a:gd name="connsiteX5" fmla="*/ 1971040 w 12320909"/>
              <a:gd name="connsiteY5" fmla="*/ 347578 h 4992300"/>
              <a:gd name="connsiteX6" fmla="*/ 2509520 w 12320909"/>
              <a:gd name="connsiteY6" fmla="*/ 499978 h 4992300"/>
              <a:gd name="connsiteX7" fmla="*/ 2946400 w 12320909"/>
              <a:gd name="connsiteY7" fmla="*/ 337418 h 4992300"/>
              <a:gd name="connsiteX8" fmla="*/ 3373120 w 12320909"/>
              <a:gd name="connsiteY8" fmla="*/ 581258 h 4992300"/>
              <a:gd name="connsiteX9" fmla="*/ 3931920 w 12320909"/>
              <a:gd name="connsiteY9" fmla="*/ 327258 h 4992300"/>
              <a:gd name="connsiteX10" fmla="*/ 4114800 w 12320909"/>
              <a:gd name="connsiteY10" fmla="*/ 469498 h 4992300"/>
              <a:gd name="connsiteX11" fmla="*/ 4826000 w 12320909"/>
              <a:gd name="connsiteY11" fmla="*/ 317098 h 4992300"/>
              <a:gd name="connsiteX12" fmla="*/ 4988560 w 12320909"/>
              <a:gd name="connsiteY12" fmla="*/ 510138 h 4992300"/>
              <a:gd name="connsiteX13" fmla="*/ 5659120 w 12320909"/>
              <a:gd name="connsiteY13" fmla="*/ 367898 h 4992300"/>
              <a:gd name="connsiteX14" fmla="*/ 6045200 w 12320909"/>
              <a:gd name="connsiteY14" fmla="*/ 571098 h 4992300"/>
              <a:gd name="connsiteX15" fmla="*/ 6492240 w 12320909"/>
              <a:gd name="connsiteY15" fmla="*/ 306938 h 4992300"/>
              <a:gd name="connsiteX16" fmla="*/ 7020560 w 12320909"/>
              <a:gd name="connsiteY16" fmla="*/ 378058 h 4992300"/>
              <a:gd name="connsiteX17" fmla="*/ 7315200 w 12320909"/>
              <a:gd name="connsiteY17" fmla="*/ 185018 h 4992300"/>
              <a:gd name="connsiteX18" fmla="*/ 7762240 w 12320909"/>
              <a:gd name="connsiteY18" fmla="*/ 357738 h 4992300"/>
              <a:gd name="connsiteX19" fmla="*/ 8158480 w 12320909"/>
              <a:gd name="connsiteY19" fmla="*/ 174858 h 4992300"/>
              <a:gd name="connsiteX20" fmla="*/ 8585200 w 12320909"/>
              <a:gd name="connsiteY20" fmla="*/ 327258 h 4992300"/>
              <a:gd name="connsiteX21" fmla="*/ 9174480 w 12320909"/>
              <a:gd name="connsiteY21" fmla="*/ 134218 h 4992300"/>
              <a:gd name="connsiteX22" fmla="*/ 9591040 w 12320909"/>
              <a:gd name="connsiteY22" fmla="*/ 428858 h 4992300"/>
              <a:gd name="connsiteX23" fmla="*/ 10170160 w 12320909"/>
              <a:gd name="connsiteY23" fmla="*/ 215498 h 4992300"/>
              <a:gd name="connsiteX24" fmla="*/ 10485120 w 12320909"/>
              <a:gd name="connsiteY24" fmla="*/ 418698 h 4992300"/>
              <a:gd name="connsiteX25" fmla="*/ 10962640 w 12320909"/>
              <a:gd name="connsiteY25" fmla="*/ 174858 h 4992300"/>
              <a:gd name="connsiteX26" fmla="*/ 11318240 w 12320909"/>
              <a:gd name="connsiteY26" fmla="*/ 276458 h 4992300"/>
              <a:gd name="connsiteX27" fmla="*/ 11785600 w 12320909"/>
              <a:gd name="connsiteY27" fmla="*/ 124058 h 4992300"/>
              <a:gd name="connsiteX28" fmla="*/ 12039600 w 12320909"/>
              <a:gd name="connsiteY28" fmla="*/ 317098 h 4992300"/>
              <a:gd name="connsiteX29" fmla="*/ 12161520 w 12320909"/>
              <a:gd name="connsiteY29" fmla="*/ 205338 h 4992300"/>
              <a:gd name="connsiteX30" fmla="*/ 12313920 w 12320909"/>
              <a:gd name="connsiteY30" fmla="*/ 357738 h 4992300"/>
              <a:gd name="connsiteX31" fmla="*/ 12273280 w 12320909"/>
              <a:gd name="connsiteY31" fmla="*/ 4452218 h 4992300"/>
              <a:gd name="connsiteX32" fmla="*/ 12080240 w 12320909"/>
              <a:gd name="connsiteY32" fmla="*/ 4919578 h 4992300"/>
              <a:gd name="connsiteX33" fmla="*/ 11013440 w 12320909"/>
              <a:gd name="connsiteY33" fmla="*/ 4990698 h 4992300"/>
              <a:gd name="connsiteX34" fmla="*/ 2438400 w 12320909"/>
              <a:gd name="connsiteY34" fmla="*/ 4990698 h 4992300"/>
              <a:gd name="connsiteX35" fmla="*/ 0 w 12320909"/>
              <a:gd name="connsiteY35" fmla="*/ 4990698 h 4992300"/>
              <a:gd name="connsiteX36" fmla="*/ 101600 w 12320909"/>
              <a:gd name="connsiteY36" fmla="*/ 855578 h 4992300"/>
              <a:gd name="connsiteX0" fmla="*/ 101600 w 12320909"/>
              <a:gd name="connsiteY0" fmla="*/ 855578 h 4992300"/>
              <a:gd name="connsiteX1" fmla="*/ 467360 w 12320909"/>
              <a:gd name="connsiteY1" fmla="*/ 398378 h 4992300"/>
              <a:gd name="connsiteX2" fmla="*/ 863600 w 12320909"/>
              <a:gd name="connsiteY2" fmla="*/ 520298 h 4992300"/>
              <a:gd name="connsiteX3" fmla="*/ 1168400 w 12320909"/>
              <a:gd name="connsiteY3" fmla="*/ 388218 h 4992300"/>
              <a:gd name="connsiteX4" fmla="*/ 1706880 w 12320909"/>
              <a:gd name="connsiteY4" fmla="*/ 489818 h 4992300"/>
              <a:gd name="connsiteX5" fmla="*/ 1971040 w 12320909"/>
              <a:gd name="connsiteY5" fmla="*/ 347578 h 4992300"/>
              <a:gd name="connsiteX6" fmla="*/ 2509520 w 12320909"/>
              <a:gd name="connsiteY6" fmla="*/ 499978 h 4992300"/>
              <a:gd name="connsiteX7" fmla="*/ 2946400 w 12320909"/>
              <a:gd name="connsiteY7" fmla="*/ 337418 h 4992300"/>
              <a:gd name="connsiteX8" fmla="*/ 3373120 w 12320909"/>
              <a:gd name="connsiteY8" fmla="*/ 581258 h 4992300"/>
              <a:gd name="connsiteX9" fmla="*/ 3931920 w 12320909"/>
              <a:gd name="connsiteY9" fmla="*/ 327258 h 4992300"/>
              <a:gd name="connsiteX10" fmla="*/ 4114800 w 12320909"/>
              <a:gd name="connsiteY10" fmla="*/ 469498 h 4992300"/>
              <a:gd name="connsiteX11" fmla="*/ 4826000 w 12320909"/>
              <a:gd name="connsiteY11" fmla="*/ 317098 h 4992300"/>
              <a:gd name="connsiteX12" fmla="*/ 4988560 w 12320909"/>
              <a:gd name="connsiteY12" fmla="*/ 510138 h 4992300"/>
              <a:gd name="connsiteX13" fmla="*/ 5659120 w 12320909"/>
              <a:gd name="connsiteY13" fmla="*/ 367898 h 4992300"/>
              <a:gd name="connsiteX14" fmla="*/ 6045200 w 12320909"/>
              <a:gd name="connsiteY14" fmla="*/ 571098 h 4992300"/>
              <a:gd name="connsiteX15" fmla="*/ 6492240 w 12320909"/>
              <a:gd name="connsiteY15" fmla="*/ 306938 h 4992300"/>
              <a:gd name="connsiteX16" fmla="*/ 7020560 w 12320909"/>
              <a:gd name="connsiteY16" fmla="*/ 378058 h 4992300"/>
              <a:gd name="connsiteX17" fmla="*/ 7315200 w 12320909"/>
              <a:gd name="connsiteY17" fmla="*/ 185018 h 4992300"/>
              <a:gd name="connsiteX18" fmla="*/ 7762240 w 12320909"/>
              <a:gd name="connsiteY18" fmla="*/ 357738 h 4992300"/>
              <a:gd name="connsiteX19" fmla="*/ 8158480 w 12320909"/>
              <a:gd name="connsiteY19" fmla="*/ 174858 h 4992300"/>
              <a:gd name="connsiteX20" fmla="*/ 8585200 w 12320909"/>
              <a:gd name="connsiteY20" fmla="*/ 327258 h 4992300"/>
              <a:gd name="connsiteX21" fmla="*/ 9174480 w 12320909"/>
              <a:gd name="connsiteY21" fmla="*/ 134218 h 4992300"/>
              <a:gd name="connsiteX22" fmla="*/ 9591040 w 12320909"/>
              <a:gd name="connsiteY22" fmla="*/ 428858 h 4992300"/>
              <a:gd name="connsiteX23" fmla="*/ 10170160 w 12320909"/>
              <a:gd name="connsiteY23" fmla="*/ 215498 h 4992300"/>
              <a:gd name="connsiteX24" fmla="*/ 10485120 w 12320909"/>
              <a:gd name="connsiteY24" fmla="*/ 418698 h 4992300"/>
              <a:gd name="connsiteX25" fmla="*/ 10962640 w 12320909"/>
              <a:gd name="connsiteY25" fmla="*/ 174858 h 4992300"/>
              <a:gd name="connsiteX26" fmla="*/ 11318240 w 12320909"/>
              <a:gd name="connsiteY26" fmla="*/ 276458 h 4992300"/>
              <a:gd name="connsiteX27" fmla="*/ 11785600 w 12320909"/>
              <a:gd name="connsiteY27" fmla="*/ 124058 h 4992300"/>
              <a:gd name="connsiteX28" fmla="*/ 12039600 w 12320909"/>
              <a:gd name="connsiteY28" fmla="*/ 317098 h 4992300"/>
              <a:gd name="connsiteX29" fmla="*/ 12161520 w 12320909"/>
              <a:gd name="connsiteY29" fmla="*/ 205338 h 4992300"/>
              <a:gd name="connsiteX30" fmla="*/ 12313920 w 12320909"/>
              <a:gd name="connsiteY30" fmla="*/ 357738 h 4992300"/>
              <a:gd name="connsiteX31" fmla="*/ 12273280 w 12320909"/>
              <a:gd name="connsiteY31" fmla="*/ 4452218 h 4992300"/>
              <a:gd name="connsiteX32" fmla="*/ 12080240 w 12320909"/>
              <a:gd name="connsiteY32" fmla="*/ 4919578 h 4992300"/>
              <a:gd name="connsiteX33" fmla="*/ 11013440 w 12320909"/>
              <a:gd name="connsiteY33" fmla="*/ 4990698 h 4992300"/>
              <a:gd name="connsiteX34" fmla="*/ 2438400 w 12320909"/>
              <a:gd name="connsiteY34" fmla="*/ 4990698 h 4992300"/>
              <a:gd name="connsiteX35" fmla="*/ 0 w 12320909"/>
              <a:gd name="connsiteY35" fmla="*/ 4990698 h 4992300"/>
              <a:gd name="connsiteX36" fmla="*/ 101600 w 12320909"/>
              <a:gd name="connsiteY36" fmla="*/ 855578 h 4992300"/>
              <a:gd name="connsiteX0" fmla="*/ 101600 w 12320667"/>
              <a:gd name="connsiteY0" fmla="*/ 855578 h 5030585"/>
              <a:gd name="connsiteX1" fmla="*/ 467360 w 12320667"/>
              <a:gd name="connsiteY1" fmla="*/ 398378 h 5030585"/>
              <a:gd name="connsiteX2" fmla="*/ 863600 w 12320667"/>
              <a:gd name="connsiteY2" fmla="*/ 520298 h 5030585"/>
              <a:gd name="connsiteX3" fmla="*/ 1168400 w 12320667"/>
              <a:gd name="connsiteY3" fmla="*/ 388218 h 5030585"/>
              <a:gd name="connsiteX4" fmla="*/ 1706880 w 12320667"/>
              <a:gd name="connsiteY4" fmla="*/ 489818 h 5030585"/>
              <a:gd name="connsiteX5" fmla="*/ 1971040 w 12320667"/>
              <a:gd name="connsiteY5" fmla="*/ 347578 h 5030585"/>
              <a:gd name="connsiteX6" fmla="*/ 2509520 w 12320667"/>
              <a:gd name="connsiteY6" fmla="*/ 499978 h 5030585"/>
              <a:gd name="connsiteX7" fmla="*/ 2946400 w 12320667"/>
              <a:gd name="connsiteY7" fmla="*/ 337418 h 5030585"/>
              <a:gd name="connsiteX8" fmla="*/ 3373120 w 12320667"/>
              <a:gd name="connsiteY8" fmla="*/ 581258 h 5030585"/>
              <a:gd name="connsiteX9" fmla="*/ 3931920 w 12320667"/>
              <a:gd name="connsiteY9" fmla="*/ 327258 h 5030585"/>
              <a:gd name="connsiteX10" fmla="*/ 4114800 w 12320667"/>
              <a:gd name="connsiteY10" fmla="*/ 469498 h 5030585"/>
              <a:gd name="connsiteX11" fmla="*/ 4826000 w 12320667"/>
              <a:gd name="connsiteY11" fmla="*/ 317098 h 5030585"/>
              <a:gd name="connsiteX12" fmla="*/ 4988560 w 12320667"/>
              <a:gd name="connsiteY12" fmla="*/ 510138 h 5030585"/>
              <a:gd name="connsiteX13" fmla="*/ 5659120 w 12320667"/>
              <a:gd name="connsiteY13" fmla="*/ 367898 h 5030585"/>
              <a:gd name="connsiteX14" fmla="*/ 6045200 w 12320667"/>
              <a:gd name="connsiteY14" fmla="*/ 571098 h 5030585"/>
              <a:gd name="connsiteX15" fmla="*/ 6492240 w 12320667"/>
              <a:gd name="connsiteY15" fmla="*/ 306938 h 5030585"/>
              <a:gd name="connsiteX16" fmla="*/ 7020560 w 12320667"/>
              <a:gd name="connsiteY16" fmla="*/ 378058 h 5030585"/>
              <a:gd name="connsiteX17" fmla="*/ 7315200 w 12320667"/>
              <a:gd name="connsiteY17" fmla="*/ 185018 h 5030585"/>
              <a:gd name="connsiteX18" fmla="*/ 7762240 w 12320667"/>
              <a:gd name="connsiteY18" fmla="*/ 357738 h 5030585"/>
              <a:gd name="connsiteX19" fmla="*/ 8158480 w 12320667"/>
              <a:gd name="connsiteY19" fmla="*/ 174858 h 5030585"/>
              <a:gd name="connsiteX20" fmla="*/ 8585200 w 12320667"/>
              <a:gd name="connsiteY20" fmla="*/ 327258 h 5030585"/>
              <a:gd name="connsiteX21" fmla="*/ 9174480 w 12320667"/>
              <a:gd name="connsiteY21" fmla="*/ 134218 h 5030585"/>
              <a:gd name="connsiteX22" fmla="*/ 9591040 w 12320667"/>
              <a:gd name="connsiteY22" fmla="*/ 428858 h 5030585"/>
              <a:gd name="connsiteX23" fmla="*/ 10170160 w 12320667"/>
              <a:gd name="connsiteY23" fmla="*/ 215498 h 5030585"/>
              <a:gd name="connsiteX24" fmla="*/ 10485120 w 12320667"/>
              <a:gd name="connsiteY24" fmla="*/ 418698 h 5030585"/>
              <a:gd name="connsiteX25" fmla="*/ 10962640 w 12320667"/>
              <a:gd name="connsiteY25" fmla="*/ 174858 h 5030585"/>
              <a:gd name="connsiteX26" fmla="*/ 11318240 w 12320667"/>
              <a:gd name="connsiteY26" fmla="*/ 276458 h 5030585"/>
              <a:gd name="connsiteX27" fmla="*/ 11785600 w 12320667"/>
              <a:gd name="connsiteY27" fmla="*/ 124058 h 5030585"/>
              <a:gd name="connsiteX28" fmla="*/ 12039600 w 12320667"/>
              <a:gd name="connsiteY28" fmla="*/ 317098 h 5030585"/>
              <a:gd name="connsiteX29" fmla="*/ 12161520 w 12320667"/>
              <a:gd name="connsiteY29" fmla="*/ 205338 h 5030585"/>
              <a:gd name="connsiteX30" fmla="*/ 12313920 w 12320667"/>
              <a:gd name="connsiteY30" fmla="*/ 357738 h 5030585"/>
              <a:gd name="connsiteX31" fmla="*/ 12273280 w 12320667"/>
              <a:gd name="connsiteY31" fmla="*/ 4452218 h 5030585"/>
              <a:gd name="connsiteX32" fmla="*/ 12090400 w 12320667"/>
              <a:gd name="connsiteY32" fmla="*/ 4990698 h 5030585"/>
              <a:gd name="connsiteX33" fmla="*/ 11013440 w 12320667"/>
              <a:gd name="connsiteY33" fmla="*/ 4990698 h 5030585"/>
              <a:gd name="connsiteX34" fmla="*/ 2438400 w 12320667"/>
              <a:gd name="connsiteY34" fmla="*/ 4990698 h 5030585"/>
              <a:gd name="connsiteX35" fmla="*/ 0 w 12320667"/>
              <a:gd name="connsiteY35" fmla="*/ 4990698 h 5030585"/>
              <a:gd name="connsiteX36" fmla="*/ 101600 w 12320667"/>
              <a:gd name="connsiteY36" fmla="*/ 855578 h 5030585"/>
              <a:gd name="connsiteX0" fmla="*/ 101600 w 12319629"/>
              <a:gd name="connsiteY0" fmla="*/ 855578 h 5038271"/>
              <a:gd name="connsiteX1" fmla="*/ 467360 w 12319629"/>
              <a:gd name="connsiteY1" fmla="*/ 398378 h 5038271"/>
              <a:gd name="connsiteX2" fmla="*/ 863600 w 12319629"/>
              <a:gd name="connsiteY2" fmla="*/ 520298 h 5038271"/>
              <a:gd name="connsiteX3" fmla="*/ 1168400 w 12319629"/>
              <a:gd name="connsiteY3" fmla="*/ 388218 h 5038271"/>
              <a:gd name="connsiteX4" fmla="*/ 1706880 w 12319629"/>
              <a:gd name="connsiteY4" fmla="*/ 489818 h 5038271"/>
              <a:gd name="connsiteX5" fmla="*/ 1971040 w 12319629"/>
              <a:gd name="connsiteY5" fmla="*/ 347578 h 5038271"/>
              <a:gd name="connsiteX6" fmla="*/ 2509520 w 12319629"/>
              <a:gd name="connsiteY6" fmla="*/ 499978 h 5038271"/>
              <a:gd name="connsiteX7" fmla="*/ 2946400 w 12319629"/>
              <a:gd name="connsiteY7" fmla="*/ 337418 h 5038271"/>
              <a:gd name="connsiteX8" fmla="*/ 3373120 w 12319629"/>
              <a:gd name="connsiteY8" fmla="*/ 581258 h 5038271"/>
              <a:gd name="connsiteX9" fmla="*/ 3931920 w 12319629"/>
              <a:gd name="connsiteY9" fmla="*/ 327258 h 5038271"/>
              <a:gd name="connsiteX10" fmla="*/ 4114800 w 12319629"/>
              <a:gd name="connsiteY10" fmla="*/ 469498 h 5038271"/>
              <a:gd name="connsiteX11" fmla="*/ 4826000 w 12319629"/>
              <a:gd name="connsiteY11" fmla="*/ 317098 h 5038271"/>
              <a:gd name="connsiteX12" fmla="*/ 4988560 w 12319629"/>
              <a:gd name="connsiteY12" fmla="*/ 510138 h 5038271"/>
              <a:gd name="connsiteX13" fmla="*/ 5659120 w 12319629"/>
              <a:gd name="connsiteY13" fmla="*/ 367898 h 5038271"/>
              <a:gd name="connsiteX14" fmla="*/ 6045200 w 12319629"/>
              <a:gd name="connsiteY14" fmla="*/ 571098 h 5038271"/>
              <a:gd name="connsiteX15" fmla="*/ 6492240 w 12319629"/>
              <a:gd name="connsiteY15" fmla="*/ 306938 h 5038271"/>
              <a:gd name="connsiteX16" fmla="*/ 7020560 w 12319629"/>
              <a:gd name="connsiteY16" fmla="*/ 378058 h 5038271"/>
              <a:gd name="connsiteX17" fmla="*/ 7315200 w 12319629"/>
              <a:gd name="connsiteY17" fmla="*/ 185018 h 5038271"/>
              <a:gd name="connsiteX18" fmla="*/ 7762240 w 12319629"/>
              <a:gd name="connsiteY18" fmla="*/ 357738 h 5038271"/>
              <a:gd name="connsiteX19" fmla="*/ 8158480 w 12319629"/>
              <a:gd name="connsiteY19" fmla="*/ 174858 h 5038271"/>
              <a:gd name="connsiteX20" fmla="*/ 8585200 w 12319629"/>
              <a:gd name="connsiteY20" fmla="*/ 327258 h 5038271"/>
              <a:gd name="connsiteX21" fmla="*/ 9174480 w 12319629"/>
              <a:gd name="connsiteY21" fmla="*/ 134218 h 5038271"/>
              <a:gd name="connsiteX22" fmla="*/ 9591040 w 12319629"/>
              <a:gd name="connsiteY22" fmla="*/ 428858 h 5038271"/>
              <a:gd name="connsiteX23" fmla="*/ 10170160 w 12319629"/>
              <a:gd name="connsiteY23" fmla="*/ 215498 h 5038271"/>
              <a:gd name="connsiteX24" fmla="*/ 10485120 w 12319629"/>
              <a:gd name="connsiteY24" fmla="*/ 418698 h 5038271"/>
              <a:gd name="connsiteX25" fmla="*/ 10962640 w 12319629"/>
              <a:gd name="connsiteY25" fmla="*/ 174858 h 5038271"/>
              <a:gd name="connsiteX26" fmla="*/ 11318240 w 12319629"/>
              <a:gd name="connsiteY26" fmla="*/ 276458 h 5038271"/>
              <a:gd name="connsiteX27" fmla="*/ 11785600 w 12319629"/>
              <a:gd name="connsiteY27" fmla="*/ 124058 h 5038271"/>
              <a:gd name="connsiteX28" fmla="*/ 12039600 w 12319629"/>
              <a:gd name="connsiteY28" fmla="*/ 317098 h 5038271"/>
              <a:gd name="connsiteX29" fmla="*/ 12161520 w 12319629"/>
              <a:gd name="connsiteY29" fmla="*/ 205338 h 5038271"/>
              <a:gd name="connsiteX30" fmla="*/ 12313920 w 12319629"/>
              <a:gd name="connsiteY30" fmla="*/ 357738 h 5038271"/>
              <a:gd name="connsiteX31" fmla="*/ 12273280 w 12319629"/>
              <a:gd name="connsiteY31" fmla="*/ 4452218 h 5038271"/>
              <a:gd name="connsiteX32" fmla="*/ 12141200 w 12319629"/>
              <a:gd name="connsiteY32" fmla="*/ 5000858 h 5038271"/>
              <a:gd name="connsiteX33" fmla="*/ 11013440 w 12319629"/>
              <a:gd name="connsiteY33" fmla="*/ 4990698 h 5038271"/>
              <a:gd name="connsiteX34" fmla="*/ 2438400 w 12319629"/>
              <a:gd name="connsiteY34" fmla="*/ 4990698 h 5038271"/>
              <a:gd name="connsiteX35" fmla="*/ 0 w 12319629"/>
              <a:gd name="connsiteY35" fmla="*/ 4990698 h 5038271"/>
              <a:gd name="connsiteX36" fmla="*/ 101600 w 12319629"/>
              <a:gd name="connsiteY36" fmla="*/ 855578 h 5038271"/>
              <a:gd name="connsiteX0" fmla="*/ 71120 w 12319629"/>
              <a:gd name="connsiteY0" fmla="*/ 825098 h 5038271"/>
              <a:gd name="connsiteX1" fmla="*/ 467360 w 12319629"/>
              <a:gd name="connsiteY1" fmla="*/ 398378 h 5038271"/>
              <a:gd name="connsiteX2" fmla="*/ 863600 w 12319629"/>
              <a:gd name="connsiteY2" fmla="*/ 520298 h 5038271"/>
              <a:gd name="connsiteX3" fmla="*/ 1168400 w 12319629"/>
              <a:gd name="connsiteY3" fmla="*/ 388218 h 5038271"/>
              <a:gd name="connsiteX4" fmla="*/ 1706880 w 12319629"/>
              <a:gd name="connsiteY4" fmla="*/ 489818 h 5038271"/>
              <a:gd name="connsiteX5" fmla="*/ 1971040 w 12319629"/>
              <a:gd name="connsiteY5" fmla="*/ 347578 h 5038271"/>
              <a:gd name="connsiteX6" fmla="*/ 2509520 w 12319629"/>
              <a:gd name="connsiteY6" fmla="*/ 499978 h 5038271"/>
              <a:gd name="connsiteX7" fmla="*/ 2946400 w 12319629"/>
              <a:gd name="connsiteY7" fmla="*/ 337418 h 5038271"/>
              <a:gd name="connsiteX8" fmla="*/ 3373120 w 12319629"/>
              <a:gd name="connsiteY8" fmla="*/ 581258 h 5038271"/>
              <a:gd name="connsiteX9" fmla="*/ 3931920 w 12319629"/>
              <a:gd name="connsiteY9" fmla="*/ 327258 h 5038271"/>
              <a:gd name="connsiteX10" fmla="*/ 4114800 w 12319629"/>
              <a:gd name="connsiteY10" fmla="*/ 469498 h 5038271"/>
              <a:gd name="connsiteX11" fmla="*/ 4826000 w 12319629"/>
              <a:gd name="connsiteY11" fmla="*/ 317098 h 5038271"/>
              <a:gd name="connsiteX12" fmla="*/ 4988560 w 12319629"/>
              <a:gd name="connsiteY12" fmla="*/ 510138 h 5038271"/>
              <a:gd name="connsiteX13" fmla="*/ 5659120 w 12319629"/>
              <a:gd name="connsiteY13" fmla="*/ 367898 h 5038271"/>
              <a:gd name="connsiteX14" fmla="*/ 6045200 w 12319629"/>
              <a:gd name="connsiteY14" fmla="*/ 571098 h 5038271"/>
              <a:gd name="connsiteX15" fmla="*/ 6492240 w 12319629"/>
              <a:gd name="connsiteY15" fmla="*/ 306938 h 5038271"/>
              <a:gd name="connsiteX16" fmla="*/ 7020560 w 12319629"/>
              <a:gd name="connsiteY16" fmla="*/ 378058 h 5038271"/>
              <a:gd name="connsiteX17" fmla="*/ 7315200 w 12319629"/>
              <a:gd name="connsiteY17" fmla="*/ 185018 h 5038271"/>
              <a:gd name="connsiteX18" fmla="*/ 7762240 w 12319629"/>
              <a:gd name="connsiteY18" fmla="*/ 357738 h 5038271"/>
              <a:gd name="connsiteX19" fmla="*/ 8158480 w 12319629"/>
              <a:gd name="connsiteY19" fmla="*/ 174858 h 5038271"/>
              <a:gd name="connsiteX20" fmla="*/ 8585200 w 12319629"/>
              <a:gd name="connsiteY20" fmla="*/ 327258 h 5038271"/>
              <a:gd name="connsiteX21" fmla="*/ 9174480 w 12319629"/>
              <a:gd name="connsiteY21" fmla="*/ 134218 h 5038271"/>
              <a:gd name="connsiteX22" fmla="*/ 9591040 w 12319629"/>
              <a:gd name="connsiteY22" fmla="*/ 428858 h 5038271"/>
              <a:gd name="connsiteX23" fmla="*/ 10170160 w 12319629"/>
              <a:gd name="connsiteY23" fmla="*/ 215498 h 5038271"/>
              <a:gd name="connsiteX24" fmla="*/ 10485120 w 12319629"/>
              <a:gd name="connsiteY24" fmla="*/ 418698 h 5038271"/>
              <a:gd name="connsiteX25" fmla="*/ 10962640 w 12319629"/>
              <a:gd name="connsiteY25" fmla="*/ 174858 h 5038271"/>
              <a:gd name="connsiteX26" fmla="*/ 11318240 w 12319629"/>
              <a:gd name="connsiteY26" fmla="*/ 276458 h 5038271"/>
              <a:gd name="connsiteX27" fmla="*/ 11785600 w 12319629"/>
              <a:gd name="connsiteY27" fmla="*/ 124058 h 5038271"/>
              <a:gd name="connsiteX28" fmla="*/ 12039600 w 12319629"/>
              <a:gd name="connsiteY28" fmla="*/ 317098 h 5038271"/>
              <a:gd name="connsiteX29" fmla="*/ 12161520 w 12319629"/>
              <a:gd name="connsiteY29" fmla="*/ 205338 h 5038271"/>
              <a:gd name="connsiteX30" fmla="*/ 12313920 w 12319629"/>
              <a:gd name="connsiteY30" fmla="*/ 357738 h 5038271"/>
              <a:gd name="connsiteX31" fmla="*/ 12273280 w 12319629"/>
              <a:gd name="connsiteY31" fmla="*/ 4452218 h 5038271"/>
              <a:gd name="connsiteX32" fmla="*/ 12141200 w 12319629"/>
              <a:gd name="connsiteY32" fmla="*/ 5000858 h 5038271"/>
              <a:gd name="connsiteX33" fmla="*/ 11013440 w 12319629"/>
              <a:gd name="connsiteY33" fmla="*/ 4990698 h 5038271"/>
              <a:gd name="connsiteX34" fmla="*/ 2438400 w 12319629"/>
              <a:gd name="connsiteY34" fmla="*/ 4990698 h 5038271"/>
              <a:gd name="connsiteX35" fmla="*/ 0 w 12319629"/>
              <a:gd name="connsiteY35" fmla="*/ 4990698 h 5038271"/>
              <a:gd name="connsiteX36" fmla="*/ 71120 w 12319629"/>
              <a:gd name="connsiteY36" fmla="*/ 825098 h 5038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2319629" h="5038271">
                <a:moveTo>
                  <a:pt x="71120" y="825098"/>
                </a:moveTo>
                <a:cubicBezTo>
                  <a:pt x="149013" y="59711"/>
                  <a:pt x="335280" y="449178"/>
                  <a:pt x="467360" y="398378"/>
                </a:cubicBezTo>
                <a:cubicBezTo>
                  <a:pt x="599440" y="347578"/>
                  <a:pt x="746760" y="521991"/>
                  <a:pt x="863600" y="520298"/>
                </a:cubicBezTo>
                <a:cubicBezTo>
                  <a:pt x="980440" y="518605"/>
                  <a:pt x="1027854" y="393298"/>
                  <a:pt x="1168400" y="388218"/>
                </a:cubicBezTo>
                <a:cubicBezTo>
                  <a:pt x="1308946" y="383138"/>
                  <a:pt x="1573107" y="496591"/>
                  <a:pt x="1706880" y="489818"/>
                </a:cubicBezTo>
                <a:cubicBezTo>
                  <a:pt x="1840653" y="483045"/>
                  <a:pt x="1837267" y="345885"/>
                  <a:pt x="1971040" y="347578"/>
                </a:cubicBezTo>
                <a:cubicBezTo>
                  <a:pt x="2104813" y="349271"/>
                  <a:pt x="2346960" y="501671"/>
                  <a:pt x="2509520" y="499978"/>
                </a:cubicBezTo>
                <a:cubicBezTo>
                  <a:pt x="2672080" y="498285"/>
                  <a:pt x="2802467" y="323871"/>
                  <a:pt x="2946400" y="337418"/>
                </a:cubicBezTo>
                <a:cubicBezTo>
                  <a:pt x="3090333" y="350965"/>
                  <a:pt x="3208867" y="582951"/>
                  <a:pt x="3373120" y="581258"/>
                </a:cubicBezTo>
                <a:cubicBezTo>
                  <a:pt x="3537373" y="579565"/>
                  <a:pt x="3808307" y="345885"/>
                  <a:pt x="3931920" y="327258"/>
                </a:cubicBezTo>
                <a:cubicBezTo>
                  <a:pt x="4055533" y="308631"/>
                  <a:pt x="3965787" y="471191"/>
                  <a:pt x="4114800" y="469498"/>
                </a:cubicBezTo>
                <a:cubicBezTo>
                  <a:pt x="4263813" y="467805"/>
                  <a:pt x="4680373" y="310325"/>
                  <a:pt x="4826000" y="317098"/>
                </a:cubicBezTo>
                <a:cubicBezTo>
                  <a:pt x="4971627" y="323871"/>
                  <a:pt x="4849707" y="501671"/>
                  <a:pt x="4988560" y="510138"/>
                </a:cubicBezTo>
                <a:cubicBezTo>
                  <a:pt x="5127413" y="518605"/>
                  <a:pt x="5483013" y="357738"/>
                  <a:pt x="5659120" y="367898"/>
                </a:cubicBezTo>
                <a:cubicBezTo>
                  <a:pt x="5835227" y="378058"/>
                  <a:pt x="5906347" y="581258"/>
                  <a:pt x="6045200" y="571098"/>
                </a:cubicBezTo>
                <a:cubicBezTo>
                  <a:pt x="6184053" y="560938"/>
                  <a:pt x="6329680" y="339111"/>
                  <a:pt x="6492240" y="306938"/>
                </a:cubicBezTo>
                <a:cubicBezTo>
                  <a:pt x="6654800" y="274765"/>
                  <a:pt x="6883400" y="398378"/>
                  <a:pt x="7020560" y="378058"/>
                </a:cubicBezTo>
                <a:cubicBezTo>
                  <a:pt x="7157720" y="357738"/>
                  <a:pt x="7191587" y="188405"/>
                  <a:pt x="7315200" y="185018"/>
                </a:cubicBezTo>
                <a:cubicBezTo>
                  <a:pt x="7438813" y="181631"/>
                  <a:pt x="7621693" y="359431"/>
                  <a:pt x="7762240" y="357738"/>
                </a:cubicBezTo>
                <a:cubicBezTo>
                  <a:pt x="7902787" y="356045"/>
                  <a:pt x="8021320" y="179938"/>
                  <a:pt x="8158480" y="174858"/>
                </a:cubicBezTo>
                <a:cubicBezTo>
                  <a:pt x="8295640" y="169778"/>
                  <a:pt x="8415867" y="334031"/>
                  <a:pt x="8585200" y="327258"/>
                </a:cubicBezTo>
                <a:cubicBezTo>
                  <a:pt x="8754533" y="320485"/>
                  <a:pt x="9006840" y="117285"/>
                  <a:pt x="9174480" y="134218"/>
                </a:cubicBezTo>
                <a:cubicBezTo>
                  <a:pt x="9342120" y="151151"/>
                  <a:pt x="9425093" y="415311"/>
                  <a:pt x="9591040" y="428858"/>
                </a:cubicBezTo>
                <a:cubicBezTo>
                  <a:pt x="9756987" y="442405"/>
                  <a:pt x="10021147" y="217191"/>
                  <a:pt x="10170160" y="215498"/>
                </a:cubicBezTo>
                <a:cubicBezTo>
                  <a:pt x="10319173" y="213805"/>
                  <a:pt x="10353040" y="425471"/>
                  <a:pt x="10485120" y="418698"/>
                </a:cubicBezTo>
                <a:cubicBezTo>
                  <a:pt x="10617200" y="411925"/>
                  <a:pt x="10823787" y="198565"/>
                  <a:pt x="10962640" y="174858"/>
                </a:cubicBezTo>
                <a:cubicBezTo>
                  <a:pt x="11101493" y="151151"/>
                  <a:pt x="11181080" y="284925"/>
                  <a:pt x="11318240" y="276458"/>
                </a:cubicBezTo>
                <a:cubicBezTo>
                  <a:pt x="11455400" y="267991"/>
                  <a:pt x="11665373" y="117285"/>
                  <a:pt x="11785600" y="124058"/>
                </a:cubicBezTo>
                <a:cubicBezTo>
                  <a:pt x="11905827" y="130831"/>
                  <a:pt x="11976947" y="303551"/>
                  <a:pt x="12039600" y="317098"/>
                </a:cubicBezTo>
                <a:cubicBezTo>
                  <a:pt x="12102253" y="330645"/>
                  <a:pt x="12115800" y="198565"/>
                  <a:pt x="12161520" y="205338"/>
                </a:cubicBezTo>
                <a:cubicBezTo>
                  <a:pt x="12207240" y="212111"/>
                  <a:pt x="12295293" y="-350075"/>
                  <a:pt x="12313920" y="357738"/>
                </a:cubicBezTo>
                <a:cubicBezTo>
                  <a:pt x="12332547" y="1065551"/>
                  <a:pt x="12302067" y="3678365"/>
                  <a:pt x="12273280" y="4452218"/>
                </a:cubicBezTo>
                <a:cubicBezTo>
                  <a:pt x="12244493" y="5226071"/>
                  <a:pt x="12351173" y="4911111"/>
                  <a:pt x="12141200" y="5000858"/>
                </a:cubicBezTo>
                <a:cubicBezTo>
                  <a:pt x="11931227" y="5090605"/>
                  <a:pt x="11013440" y="4990698"/>
                  <a:pt x="11013440" y="4990698"/>
                </a:cubicBezTo>
                <a:lnTo>
                  <a:pt x="2438400" y="4990698"/>
                </a:lnTo>
                <a:lnTo>
                  <a:pt x="0" y="4990698"/>
                </a:lnTo>
                <a:cubicBezTo>
                  <a:pt x="127000" y="4279498"/>
                  <a:pt x="-6773" y="1590485"/>
                  <a:pt x="71120" y="825098"/>
                </a:cubicBezTo>
                <a:close/>
              </a:path>
            </a:pathLst>
          </a:custGeom>
          <a:solidFill>
            <a:srgbClr val="8CAD67"/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grpSp>
        <p:nvGrpSpPr>
          <p:cNvPr id="199" name="กลุ่ม 198">
            <a:extLst>
              <a:ext uri="{FF2B5EF4-FFF2-40B4-BE49-F238E27FC236}">
                <a16:creationId xmlns:a16="http://schemas.microsoft.com/office/drawing/2014/main" id="{58F3E116-D13C-43E7-83E2-B368BA823D33}"/>
              </a:ext>
            </a:extLst>
          </p:cNvPr>
          <p:cNvGrpSpPr/>
          <p:nvPr userDrawn="1"/>
        </p:nvGrpSpPr>
        <p:grpSpPr>
          <a:xfrm>
            <a:off x="1020421" y="3655819"/>
            <a:ext cx="2810358" cy="1884110"/>
            <a:chOff x="1020588" y="3575862"/>
            <a:chExt cx="2810358" cy="1884110"/>
          </a:xfrm>
        </p:grpSpPr>
        <p:sp>
          <p:nvSpPr>
            <p:cNvPr id="200" name="เมฆ 45">
              <a:extLst>
                <a:ext uri="{FF2B5EF4-FFF2-40B4-BE49-F238E27FC236}">
                  <a16:creationId xmlns:a16="http://schemas.microsoft.com/office/drawing/2014/main" id="{9D28BDA3-12D3-4666-B05A-89C658D9B245}"/>
                </a:ext>
              </a:extLst>
            </p:cNvPr>
            <p:cNvSpPr/>
            <p:nvPr/>
          </p:nvSpPr>
          <p:spPr>
            <a:xfrm rot="563369">
              <a:off x="1020588" y="3575862"/>
              <a:ext cx="2810358" cy="1884110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201" name="กลุ่ม 200">
              <a:extLst>
                <a:ext uri="{FF2B5EF4-FFF2-40B4-BE49-F238E27FC236}">
                  <a16:creationId xmlns:a16="http://schemas.microsoft.com/office/drawing/2014/main" id="{032E4860-11EF-486B-A9D3-AA7ACC019E6B}"/>
                </a:ext>
              </a:extLst>
            </p:cNvPr>
            <p:cNvGrpSpPr/>
            <p:nvPr/>
          </p:nvGrpSpPr>
          <p:grpSpPr>
            <a:xfrm>
              <a:off x="2273530" y="3696886"/>
              <a:ext cx="1194796" cy="362385"/>
              <a:chOff x="1297474" y="2027396"/>
              <a:chExt cx="2095584" cy="621557"/>
            </a:xfrm>
          </p:grpSpPr>
          <p:grpSp>
            <p:nvGrpSpPr>
              <p:cNvPr id="202" name="กลุ่ม 201">
                <a:extLst>
                  <a:ext uri="{FF2B5EF4-FFF2-40B4-BE49-F238E27FC236}">
                    <a16:creationId xmlns:a16="http://schemas.microsoft.com/office/drawing/2014/main" id="{AB735530-0A24-4D80-984E-0F82F866DF5D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209" name="รูปแบบอิสระ: รูปร่าง 208">
                  <a:extLst>
                    <a:ext uri="{FF2B5EF4-FFF2-40B4-BE49-F238E27FC236}">
                      <a16:creationId xmlns:a16="http://schemas.microsoft.com/office/drawing/2014/main" id="{4C9EC923-304D-4054-9D52-6778080CC4EB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10" name="วงรี 77">
                  <a:extLst>
                    <a:ext uri="{FF2B5EF4-FFF2-40B4-BE49-F238E27FC236}">
                      <a16:creationId xmlns:a16="http://schemas.microsoft.com/office/drawing/2014/main" id="{F2B1B7BF-33D8-43BE-918D-FBB39EA15AC0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03" name="กลุ่ม 202">
                <a:extLst>
                  <a:ext uri="{FF2B5EF4-FFF2-40B4-BE49-F238E27FC236}">
                    <a16:creationId xmlns:a16="http://schemas.microsoft.com/office/drawing/2014/main" id="{5E9B38CC-E352-48AB-B69D-6DFC08E00F0A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07" name="รูปแบบอิสระ: รูปร่าง 206">
                  <a:extLst>
                    <a:ext uri="{FF2B5EF4-FFF2-40B4-BE49-F238E27FC236}">
                      <a16:creationId xmlns:a16="http://schemas.microsoft.com/office/drawing/2014/main" id="{15635BE5-AB27-441F-B02A-D3AC0F1B8714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08" name="วงรี 77">
                  <a:extLst>
                    <a:ext uri="{FF2B5EF4-FFF2-40B4-BE49-F238E27FC236}">
                      <a16:creationId xmlns:a16="http://schemas.microsoft.com/office/drawing/2014/main" id="{9BDB93C9-C10D-4209-A1B8-2C4E384E505D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04" name="กลุ่ม 203">
                <a:extLst>
                  <a:ext uri="{FF2B5EF4-FFF2-40B4-BE49-F238E27FC236}">
                    <a16:creationId xmlns:a16="http://schemas.microsoft.com/office/drawing/2014/main" id="{7184D3D2-ADBF-4733-B812-3BD7DD644989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05" name="รูปแบบอิสระ: รูปร่าง 204">
                  <a:extLst>
                    <a:ext uri="{FF2B5EF4-FFF2-40B4-BE49-F238E27FC236}">
                      <a16:creationId xmlns:a16="http://schemas.microsoft.com/office/drawing/2014/main" id="{EF448B43-D302-4D06-AEAA-B450C3739EC6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06" name="วงรี 77">
                  <a:extLst>
                    <a:ext uri="{FF2B5EF4-FFF2-40B4-BE49-F238E27FC236}">
                      <a16:creationId xmlns:a16="http://schemas.microsoft.com/office/drawing/2014/main" id="{148C8C0D-84EB-400E-A3C4-0277D840FD3A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211" name="กลุ่ม 210">
            <a:extLst>
              <a:ext uri="{FF2B5EF4-FFF2-40B4-BE49-F238E27FC236}">
                <a16:creationId xmlns:a16="http://schemas.microsoft.com/office/drawing/2014/main" id="{B5D4BE88-3A48-4C3D-9E20-19BD4DA779BE}"/>
              </a:ext>
            </a:extLst>
          </p:cNvPr>
          <p:cNvGrpSpPr/>
          <p:nvPr userDrawn="1"/>
        </p:nvGrpSpPr>
        <p:grpSpPr>
          <a:xfrm>
            <a:off x="8232628" y="3676603"/>
            <a:ext cx="2810358" cy="1884111"/>
            <a:chOff x="8232628" y="3676603"/>
            <a:chExt cx="2810358" cy="1884111"/>
          </a:xfrm>
        </p:grpSpPr>
        <p:sp>
          <p:nvSpPr>
            <p:cNvPr id="212" name="เมฆ 45">
              <a:extLst>
                <a:ext uri="{FF2B5EF4-FFF2-40B4-BE49-F238E27FC236}">
                  <a16:creationId xmlns:a16="http://schemas.microsoft.com/office/drawing/2014/main" id="{10593A7C-9BFB-4FB3-A76F-46D362E77AB8}"/>
                </a:ext>
              </a:extLst>
            </p:cNvPr>
            <p:cNvSpPr/>
            <p:nvPr/>
          </p:nvSpPr>
          <p:spPr>
            <a:xfrm rot="21127396" flipH="1">
              <a:off x="8232628" y="3676603"/>
              <a:ext cx="2810358" cy="188411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213" name="กลุ่ม 212">
              <a:extLst>
                <a:ext uri="{FF2B5EF4-FFF2-40B4-BE49-F238E27FC236}">
                  <a16:creationId xmlns:a16="http://schemas.microsoft.com/office/drawing/2014/main" id="{1F1D73C7-021C-48C8-B9BA-41D0046C7A9F}"/>
                </a:ext>
              </a:extLst>
            </p:cNvPr>
            <p:cNvGrpSpPr/>
            <p:nvPr/>
          </p:nvGrpSpPr>
          <p:grpSpPr>
            <a:xfrm flipH="1">
              <a:off x="8655345" y="3792502"/>
              <a:ext cx="1094655" cy="362385"/>
              <a:chOff x="1297474" y="2027396"/>
              <a:chExt cx="2095584" cy="621557"/>
            </a:xfrm>
          </p:grpSpPr>
          <p:grpSp>
            <p:nvGrpSpPr>
              <p:cNvPr id="214" name="กลุ่ม 213">
                <a:extLst>
                  <a:ext uri="{FF2B5EF4-FFF2-40B4-BE49-F238E27FC236}">
                    <a16:creationId xmlns:a16="http://schemas.microsoft.com/office/drawing/2014/main" id="{7D71E2F2-1106-4CDF-9D2E-84021C6227E7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221" name="รูปแบบอิสระ: รูปร่าง 220">
                  <a:extLst>
                    <a:ext uri="{FF2B5EF4-FFF2-40B4-BE49-F238E27FC236}">
                      <a16:creationId xmlns:a16="http://schemas.microsoft.com/office/drawing/2014/main" id="{4CEBF285-CDF5-4EFE-A96F-5D032B5257A7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22" name="วงรี 77">
                  <a:extLst>
                    <a:ext uri="{FF2B5EF4-FFF2-40B4-BE49-F238E27FC236}">
                      <a16:creationId xmlns:a16="http://schemas.microsoft.com/office/drawing/2014/main" id="{99E0DE28-F0F0-48C2-9945-8C00D0E3756D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15" name="กลุ่ม 214">
                <a:extLst>
                  <a:ext uri="{FF2B5EF4-FFF2-40B4-BE49-F238E27FC236}">
                    <a16:creationId xmlns:a16="http://schemas.microsoft.com/office/drawing/2014/main" id="{4170E2A0-E16E-49DC-A96D-B3B84386E472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19" name="รูปแบบอิสระ: รูปร่าง 218">
                  <a:extLst>
                    <a:ext uri="{FF2B5EF4-FFF2-40B4-BE49-F238E27FC236}">
                      <a16:creationId xmlns:a16="http://schemas.microsoft.com/office/drawing/2014/main" id="{A1BC16BE-A533-4473-93BA-B681171C1554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20" name="วงรี 77">
                  <a:extLst>
                    <a:ext uri="{FF2B5EF4-FFF2-40B4-BE49-F238E27FC236}">
                      <a16:creationId xmlns:a16="http://schemas.microsoft.com/office/drawing/2014/main" id="{689C91DF-5D30-4E0A-889F-D4A087F7FE9C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16" name="กลุ่ม 215">
                <a:extLst>
                  <a:ext uri="{FF2B5EF4-FFF2-40B4-BE49-F238E27FC236}">
                    <a16:creationId xmlns:a16="http://schemas.microsoft.com/office/drawing/2014/main" id="{62CE0E64-A863-4E34-A99C-9F7C12F8E293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17" name="รูปแบบอิสระ: รูปร่าง 216">
                  <a:extLst>
                    <a:ext uri="{FF2B5EF4-FFF2-40B4-BE49-F238E27FC236}">
                      <a16:creationId xmlns:a16="http://schemas.microsoft.com/office/drawing/2014/main" id="{FA874DCE-0699-4810-85A3-D919334FD8E4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18" name="วงรี 77">
                  <a:extLst>
                    <a:ext uri="{FF2B5EF4-FFF2-40B4-BE49-F238E27FC236}">
                      <a16:creationId xmlns:a16="http://schemas.microsoft.com/office/drawing/2014/main" id="{ECBAB64C-CA62-419D-91ED-D8851C3E3263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223" name="กลุ่ม 222">
            <a:extLst>
              <a:ext uri="{FF2B5EF4-FFF2-40B4-BE49-F238E27FC236}">
                <a16:creationId xmlns:a16="http://schemas.microsoft.com/office/drawing/2014/main" id="{B28D267F-E62F-4667-B804-47E19D1C92C7}"/>
              </a:ext>
            </a:extLst>
          </p:cNvPr>
          <p:cNvGrpSpPr/>
          <p:nvPr userDrawn="1"/>
        </p:nvGrpSpPr>
        <p:grpSpPr>
          <a:xfrm>
            <a:off x="-558171" y="3330231"/>
            <a:ext cx="2810358" cy="1884110"/>
            <a:chOff x="-558171" y="3330231"/>
            <a:chExt cx="2810358" cy="1884110"/>
          </a:xfrm>
        </p:grpSpPr>
        <p:sp>
          <p:nvSpPr>
            <p:cNvPr id="224" name="เมฆ 45">
              <a:extLst>
                <a:ext uri="{FF2B5EF4-FFF2-40B4-BE49-F238E27FC236}">
                  <a16:creationId xmlns:a16="http://schemas.microsoft.com/office/drawing/2014/main" id="{321CC18F-7EDB-4966-BED6-355AC74BEF17}"/>
                </a:ext>
              </a:extLst>
            </p:cNvPr>
            <p:cNvSpPr/>
            <p:nvPr/>
          </p:nvSpPr>
          <p:spPr>
            <a:xfrm rot="519092">
              <a:off x="-558171" y="3330231"/>
              <a:ext cx="2810358" cy="1884110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225" name="กลุ่ม 224">
              <a:extLst>
                <a:ext uri="{FF2B5EF4-FFF2-40B4-BE49-F238E27FC236}">
                  <a16:creationId xmlns:a16="http://schemas.microsoft.com/office/drawing/2014/main" id="{A6303DA5-F231-4938-A9A0-456A5C7934B7}"/>
                </a:ext>
              </a:extLst>
            </p:cNvPr>
            <p:cNvGrpSpPr/>
            <p:nvPr/>
          </p:nvGrpSpPr>
          <p:grpSpPr>
            <a:xfrm rot="21316237">
              <a:off x="0" y="3445870"/>
              <a:ext cx="1867906" cy="422672"/>
              <a:chOff x="116889" y="1923993"/>
              <a:chExt cx="3276169" cy="724960"/>
            </a:xfrm>
          </p:grpSpPr>
          <p:grpSp>
            <p:nvGrpSpPr>
              <p:cNvPr id="226" name="กลุ่ม 225">
                <a:extLst>
                  <a:ext uri="{FF2B5EF4-FFF2-40B4-BE49-F238E27FC236}">
                    <a16:creationId xmlns:a16="http://schemas.microsoft.com/office/drawing/2014/main" id="{83542CAC-5919-4A8A-9608-6E2F16873427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236" name="รูปแบบอิสระ: รูปร่าง 235">
                  <a:extLst>
                    <a:ext uri="{FF2B5EF4-FFF2-40B4-BE49-F238E27FC236}">
                      <a16:creationId xmlns:a16="http://schemas.microsoft.com/office/drawing/2014/main" id="{57038CF1-6E1A-4376-BE4E-70CEDF914F6B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37" name="วงรี 77">
                  <a:extLst>
                    <a:ext uri="{FF2B5EF4-FFF2-40B4-BE49-F238E27FC236}">
                      <a16:creationId xmlns:a16="http://schemas.microsoft.com/office/drawing/2014/main" id="{ACE641D1-E454-43E7-8575-820CB579531A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27" name="กลุ่ม 226">
                <a:extLst>
                  <a:ext uri="{FF2B5EF4-FFF2-40B4-BE49-F238E27FC236}">
                    <a16:creationId xmlns:a16="http://schemas.microsoft.com/office/drawing/2014/main" id="{A1D53A97-655C-40E7-8C7C-C06C4F02A8EB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34" name="รูปแบบอิสระ: รูปร่าง 233">
                  <a:extLst>
                    <a:ext uri="{FF2B5EF4-FFF2-40B4-BE49-F238E27FC236}">
                      <a16:creationId xmlns:a16="http://schemas.microsoft.com/office/drawing/2014/main" id="{0BBCE497-08BE-4BEC-B283-A8C5A4D66B14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35" name="วงรี 77">
                  <a:extLst>
                    <a:ext uri="{FF2B5EF4-FFF2-40B4-BE49-F238E27FC236}">
                      <a16:creationId xmlns:a16="http://schemas.microsoft.com/office/drawing/2014/main" id="{06B80583-5C71-4344-8FB6-45F394F15D75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28" name="กลุ่ม 227">
                <a:extLst>
                  <a:ext uri="{FF2B5EF4-FFF2-40B4-BE49-F238E27FC236}">
                    <a16:creationId xmlns:a16="http://schemas.microsoft.com/office/drawing/2014/main" id="{9F4D34C1-5EAD-43F8-897C-4D33193EC88A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232" name="รูปแบบอิสระ: รูปร่าง 231">
                  <a:extLst>
                    <a:ext uri="{FF2B5EF4-FFF2-40B4-BE49-F238E27FC236}">
                      <a16:creationId xmlns:a16="http://schemas.microsoft.com/office/drawing/2014/main" id="{78ED8773-6B58-4640-9B04-D3228E02CD07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33" name="วงรี 77">
                  <a:extLst>
                    <a:ext uri="{FF2B5EF4-FFF2-40B4-BE49-F238E27FC236}">
                      <a16:creationId xmlns:a16="http://schemas.microsoft.com/office/drawing/2014/main" id="{9A0265BD-3058-4562-9736-54AC0826DAE2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</p:grpSp>
          <p:grpSp>
            <p:nvGrpSpPr>
              <p:cNvPr id="229" name="กลุ่ม 228">
                <a:extLst>
                  <a:ext uri="{FF2B5EF4-FFF2-40B4-BE49-F238E27FC236}">
                    <a16:creationId xmlns:a16="http://schemas.microsoft.com/office/drawing/2014/main" id="{CC702AB6-474E-4C65-86F4-EC5317DEBDD4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30" name="รูปแบบอิสระ: รูปร่าง 229">
                  <a:extLst>
                    <a:ext uri="{FF2B5EF4-FFF2-40B4-BE49-F238E27FC236}">
                      <a16:creationId xmlns:a16="http://schemas.microsoft.com/office/drawing/2014/main" id="{089CB273-C41B-4D01-8C1D-5E6CC44441A8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31" name="วงรี 77">
                  <a:extLst>
                    <a:ext uri="{FF2B5EF4-FFF2-40B4-BE49-F238E27FC236}">
                      <a16:creationId xmlns:a16="http://schemas.microsoft.com/office/drawing/2014/main" id="{46DB19CF-202D-4A86-99C0-0D5A3A7AD5EE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238" name="กลุ่ม 237">
            <a:extLst>
              <a:ext uri="{FF2B5EF4-FFF2-40B4-BE49-F238E27FC236}">
                <a16:creationId xmlns:a16="http://schemas.microsoft.com/office/drawing/2014/main" id="{02D94AF1-D715-4324-920A-B428108F1736}"/>
              </a:ext>
            </a:extLst>
          </p:cNvPr>
          <p:cNvGrpSpPr/>
          <p:nvPr userDrawn="1"/>
        </p:nvGrpSpPr>
        <p:grpSpPr>
          <a:xfrm>
            <a:off x="9711500" y="3382348"/>
            <a:ext cx="2810358" cy="1884111"/>
            <a:chOff x="9711500" y="3382348"/>
            <a:chExt cx="2810358" cy="1884111"/>
          </a:xfrm>
        </p:grpSpPr>
        <p:sp>
          <p:nvSpPr>
            <p:cNvPr id="239" name="เมฆ 45">
              <a:extLst>
                <a:ext uri="{FF2B5EF4-FFF2-40B4-BE49-F238E27FC236}">
                  <a16:creationId xmlns:a16="http://schemas.microsoft.com/office/drawing/2014/main" id="{0BE0CD18-DA37-4EA3-A02A-0B39D6817A7E}"/>
                </a:ext>
              </a:extLst>
            </p:cNvPr>
            <p:cNvSpPr/>
            <p:nvPr/>
          </p:nvSpPr>
          <p:spPr>
            <a:xfrm rot="21127396" flipH="1">
              <a:off x="9711500" y="3382348"/>
              <a:ext cx="2810358" cy="188411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240" name="กลุ่ม 239">
              <a:extLst>
                <a:ext uri="{FF2B5EF4-FFF2-40B4-BE49-F238E27FC236}">
                  <a16:creationId xmlns:a16="http://schemas.microsoft.com/office/drawing/2014/main" id="{720B4834-9FEB-401E-BDEF-ADFA6A71B011}"/>
                </a:ext>
              </a:extLst>
            </p:cNvPr>
            <p:cNvGrpSpPr/>
            <p:nvPr/>
          </p:nvGrpSpPr>
          <p:grpSpPr>
            <a:xfrm rot="698712" flipH="1">
              <a:off x="10182727" y="3515391"/>
              <a:ext cx="1867906" cy="422672"/>
              <a:chOff x="116889" y="1923993"/>
              <a:chExt cx="3276169" cy="724960"/>
            </a:xfrm>
          </p:grpSpPr>
          <p:grpSp>
            <p:nvGrpSpPr>
              <p:cNvPr id="241" name="กลุ่ม 240">
                <a:extLst>
                  <a:ext uri="{FF2B5EF4-FFF2-40B4-BE49-F238E27FC236}">
                    <a16:creationId xmlns:a16="http://schemas.microsoft.com/office/drawing/2014/main" id="{2F9A9D2D-49EB-48F7-A844-64DD79A240FA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251" name="รูปแบบอิสระ: รูปร่าง 250">
                  <a:extLst>
                    <a:ext uri="{FF2B5EF4-FFF2-40B4-BE49-F238E27FC236}">
                      <a16:creationId xmlns:a16="http://schemas.microsoft.com/office/drawing/2014/main" id="{F9D1FB07-BF54-4517-89C2-F77F6F12F150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52" name="วงรี 77">
                  <a:extLst>
                    <a:ext uri="{FF2B5EF4-FFF2-40B4-BE49-F238E27FC236}">
                      <a16:creationId xmlns:a16="http://schemas.microsoft.com/office/drawing/2014/main" id="{FADD9D66-D9C7-49C1-92CC-5F8D173216D0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42" name="กลุ่ม 241">
                <a:extLst>
                  <a:ext uri="{FF2B5EF4-FFF2-40B4-BE49-F238E27FC236}">
                    <a16:creationId xmlns:a16="http://schemas.microsoft.com/office/drawing/2014/main" id="{49394C49-D531-4FAE-B1E0-1055E2D50A50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49" name="รูปแบบอิสระ: รูปร่าง 248">
                  <a:extLst>
                    <a:ext uri="{FF2B5EF4-FFF2-40B4-BE49-F238E27FC236}">
                      <a16:creationId xmlns:a16="http://schemas.microsoft.com/office/drawing/2014/main" id="{309D2F67-AE76-4E2E-A0AB-060AA6C1D685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50" name="วงรี 77">
                  <a:extLst>
                    <a:ext uri="{FF2B5EF4-FFF2-40B4-BE49-F238E27FC236}">
                      <a16:creationId xmlns:a16="http://schemas.microsoft.com/office/drawing/2014/main" id="{3B28D9C5-7CEB-4FB9-9CF3-B393ED0164B0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43" name="กลุ่ม 242">
                <a:extLst>
                  <a:ext uri="{FF2B5EF4-FFF2-40B4-BE49-F238E27FC236}">
                    <a16:creationId xmlns:a16="http://schemas.microsoft.com/office/drawing/2014/main" id="{7719691B-8E84-4AEE-9862-249BC3AAE682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247" name="รูปแบบอิสระ: รูปร่าง 246">
                  <a:extLst>
                    <a:ext uri="{FF2B5EF4-FFF2-40B4-BE49-F238E27FC236}">
                      <a16:creationId xmlns:a16="http://schemas.microsoft.com/office/drawing/2014/main" id="{D7120CE0-91BB-41A9-885A-3C737A208E1A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48" name="วงรี 77">
                  <a:extLst>
                    <a:ext uri="{FF2B5EF4-FFF2-40B4-BE49-F238E27FC236}">
                      <a16:creationId xmlns:a16="http://schemas.microsoft.com/office/drawing/2014/main" id="{3CC82737-B54D-4C90-9214-994763819770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44" name="กลุ่ม 243">
                <a:extLst>
                  <a:ext uri="{FF2B5EF4-FFF2-40B4-BE49-F238E27FC236}">
                    <a16:creationId xmlns:a16="http://schemas.microsoft.com/office/drawing/2014/main" id="{C757498E-9610-48D3-9631-45A02CA1E1F4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45" name="รูปแบบอิสระ: รูปร่าง 244">
                  <a:extLst>
                    <a:ext uri="{FF2B5EF4-FFF2-40B4-BE49-F238E27FC236}">
                      <a16:creationId xmlns:a16="http://schemas.microsoft.com/office/drawing/2014/main" id="{9B65F96D-845B-480D-8763-F271613AEFBD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46" name="วงรี 77">
                  <a:extLst>
                    <a:ext uri="{FF2B5EF4-FFF2-40B4-BE49-F238E27FC236}">
                      <a16:creationId xmlns:a16="http://schemas.microsoft.com/office/drawing/2014/main" id="{A900D875-8A83-449A-BA5E-A43E081A05AD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253" name="กลุ่ม 252">
            <a:extLst>
              <a:ext uri="{FF2B5EF4-FFF2-40B4-BE49-F238E27FC236}">
                <a16:creationId xmlns:a16="http://schemas.microsoft.com/office/drawing/2014/main" id="{A6CABED0-AC73-4418-A7B0-05FFC65078AE}"/>
              </a:ext>
            </a:extLst>
          </p:cNvPr>
          <p:cNvGrpSpPr/>
          <p:nvPr userDrawn="1"/>
        </p:nvGrpSpPr>
        <p:grpSpPr>
          <a:xfrm>
            <a:off x="0" y="4573902"/>
            <a:ext cx="12192000" cy="2284097"/>
            <a:chOff x="0" y="4340888"/>
            <a:chExt cx="12192000" cy="2517111"/>
          </a:xfrm>
        </p:grpSpPr>
        <p:sp>
          <p:nvSpPr>
            <p:cNvPr id="254" name="สี่เหลี่ยมผืนผ้า 253">
              <a:extLst>
                <a:ext uri="{FF2B5EF4-FFF2-40B4-BE49-F238E27FC236}">
                  <a16:creationId xmlns:a16="http://schemas.microsoft.com/office/drawing/2014/main" id="{90B6BA6F-5BEE-4DC9-AEAD-A37133CCF82E}"/>
                </a:ext>
              </a:extLst>
            </p:cNvPr>
            <p:cNvSpPr/>
            <p:nvPr/>
          </p:nvSpPr>
          <p:spPr>
            <a:xfrm>
              <a:off x="0" y="4340888"/>
              <a:ext cx="12192000" cy="2517111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255" name="รูปแบบอิสระ: รูปร่าง 254">
              <a:extLst>
                <a:ext uri="{FF2B5EF4-FFF2-40B4-BE49-F238E27FC236}">
                  <a16:creationId xmlns:a16="http://schemas.microsoft.com/office/drawing/2014/main" id="{B0421A3C-C797-467A-82F7-437A4B4DCB6D}"/>
                </a:ext>
              </a:extLst>
            </p:cNvPr>
            <p:cNvSpPr/>
            <p:nvPr/>
          </p:nvSpPr>
          <p:spPr>
            <a:xfrm>
              <a:off x="562463" y="4703340"/>
              <a:ext cx="896600" cy="120980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256" name="รูปแบบอิสระ: รูปร่าง 255">
              <a:extLst>
                <a:ext uri="{FF2B5EF4-FFF2-40B4-BE49-F238E27FC236}">
                  <a16:creationId xmlns:a16="http://schemas.microsoft.com/office/drawing/2014/main" id="{9C2F0E6E-4188-4DF4-ABFF-252664B12643}"/>
                </a:ext>
              </a:extLst>
            </p:cNvPr>
            <p:cNvSpPr/>
            <p:nvPr/>
          </p:nvSpPr>
          <p:spPr>
            <a:xfrm>
              <a:off x="3268145" y="5852719"/>
              <a:ext cx="896600" cy="120980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257" name="รูปแบบอิสระ: รูปร่าง 256">
              <a:extLst>
                <a:ext uri="{FF2B5EF4-FFF2-40B4-BE49-F238E27FC236}">
                  <a16:creationId xmlns:a16="http://schemas.microsoft.com/office/drawing/2014/main" id="{57591C82-F10E-461D-9505-F16A73CB4FD4}"/>
                </a:ext>
              </a:extLst>
            </p:cNvPr>
            <p:cNvSpPr/>
            <p:nvPr/>
          </p:nvSpPr>
          <p:spPr>
            <a:xfrm>
              <a:off x="6712825" y="5379490"/>
              <a:ext cx="896600" cy="120980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258" name="รูปแบบอิสระ: รูปร่าง 257">
              <a:extLst>
                <a:ext uri="{FF2B5EF4-FFF2-40B4-BE49-F238E27FC236}">
                  <a16:creationId xmlns:a16="http://schemas.microsoft.com/office/drawing/2014/main" id="{7F1C62EF-920F-4228-A442-E5B2961DB2F9}"/>
                </a:ext>
              </a:extLst>
            </p:cNvPr>
            <p:cNvSpPr/>
            <p:nvPr/>
          </p:nvSpPr>
          <p:spPr>
            <a:xfrm>
              <a:off x="10424027" y="4824320"/>
              <a:ext cx="896600" cy="78889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sp>
        <p:nvSpPr>
          <p:cNvPr id="381" name="รูปแบบอิสระ: รูปร่าง 380">
            <a:extLst>
              <a:ext uri="{FF2B5EF4-FFF2-40B4-BE49-F238E27FC236}">
                <a16:creationId xmlns:a16="http://schemas.microsoft.com/office/drawing/2014/main" id="{1681D919-B4FC-46B3-A287-DE580F3F8CD3}"/>
              </a:ext>
            </a:extLst>
          </p:cNvPr>
          <p:cNvSpPr/>
          <p:nvPr userDrawn="1"/>
        </p:nvSpPr>
        <p:spPr>
          <a:xfrm rot="1072314">
            <a:off x="669758" y="2244462"/>
            <a:ext cx="843280" cy="330327"/>
          </a:xfrm>
          <a:custGeom>
            <a:avLst/>
            <a:gdLst>
              <a:gd name="connsiteX0" fmla="*/ 0 w 843280"/>
              <a:gd name="connsiteY0" fmla="*/ 330327 h 330327"/>
              <a:gd name="connsiteX1" fmla="*/ 91440 w 843280"/>
              <a:gd name="connsiteY1" fmla="*/ 177927 h 330327"/>
              <a:gd name="connsiteX2" fmla="*/ 294640 w 843280"/>
              <a:gd name="connsiteY2" fmla="*/ 249047 h 330327"/>
              <a:gd name="connsiteX3" fmla="*/ 386080 w 843280"/>
              <a:gd name="connsiteY3" fmla="*/ 116967 h 330327"/>
              <a:gd name="connsiteX4" fmla="*/ 568960 w 843280"/>
              <a:gd name="connsiteY4" fmla="*/ 167767 h 330327"/>
              <a:gd name="connsiteX5" fmla="*/ 721360 w 843280"/>
              <a:gd name="connsiteY5" fmla="*/ 5207 h 330327"/>
              <a:gd name="connsiteX6" fmla="*/ 843280 w 843280"/>
              <a:gd name="connsiteY6" fmla="*/ 56007 h 330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43280" h="330327">
                <a:moveTo>
                  <a:pt x="0" y="330327"/>
                </a:moveTo>
                <a:cubicBezTo>
                  <a:pt x="21166" y="260900"/>
                  <a:pt x="42333" y="191474"/>
                  <a:pt x="91440" y="177927"/>
                </a:cubicBezTo>
                <a:cubicBezTo>
                  <a:pt x="140547" y="164380"/>
                  <a:pt x="245533" y="259207"/>
                  <a:pt x="294640" y="249047"/>
                </a:cubicBezTo>
                <a:cubicBezTo>
                  <a:pt x="343747" y="238887"/>
                  <a:pt x="340360" y="130514"/>
                  <a:pt x="386080" y="116967"/>
                </a:cubicBezTo>
                <a:cubicBezTo>
                  <a:pt x="431800" y="103420"/>
                  <a:pt x="513080" y="186394"/>
                  <a:pt x="568960" y="167767"/>
                </a:cubicBezTo>
                <a:cubicBezTo>
                  <a:pt x="624840" y="149140"/>
                  <a:pt x="675640" y="23834"/>
                  <a:pt x="721360" y="5207"/>
                </a:cubicBezTo>
                <a:cubicBezTo>
                  <a:pt x="767080" y="-13420"/>
                  <a:pt x="805180" y="21293"/>
                  <a:pt x="843280" y="56007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382" name="รูปแบบอิสระ: รูปร่าง 381">
            <a:extLst>
              <a:ext uri="{FF2B5EF4-FFF2-40B4-BE49-F238E27FC236}">
                <a16:creationId xmlns:a16="http://schemas.microsoft.com/office/drawing/2014/main" id="{EB8EF29D-7722-4EC9-90C3-B486144DCFB9}"/>
              </a:ext>
            </a:extLst>
          </p:cNvPr>
          <p:cNvSpPr/>
          <p:nvPr userDrawn="1"/>
        </p:nvSpPr>
        <p:spPr>
          <a:xfrm>
            <a:off x="2054665" y="2867849"/>
            <a:ext cx="896600" cy="120980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383" name="รูปแบบอิสระ: รูปร่าง 382">
            <a:extLst>
              <a:ext uri="{FF2B5EF4-FFF2-40B4-BE49-F238E27FC236}">
                <a16:creationId xmlns:a16="http://schemas.microsoft.com/office/drawing/2014/main" id="{42188B4C-6679-4FE3-BC1D-77748420F399}"/>
              </a:ext>
            </a:extLst>
          </p:cNvPr>
          <p:cNvSpPr/>
          <p:nvPr userDrawn="1"/>
        </p:nvSpPr>
        <p:spPr>
          <a:xfrm rot="1072314">
            <a:off x="10656129" y="2262163"/>
            <a:ext cx="843280" cy="330327"/>
          </a:xfrm>
          <a:custGeom>
            <a:avLst/>
            <a:gdLst>
              <a:gd name="connsiteX0" fmla="*/ 0 w 843280"/>
              <a:gd name="connsiteY0" fmla="*/ 330327 h 330327"/>
              <a:gd name="connsiteX1" fmla="*/ 91440 w 843280"/>
              <a:gd name="connsiteY1" fmla="*/ 177927 h 330327"/>
              <a:gd name="connsiteX2" fmla="*/ 294640 w 843280"/>
              <a:gd name="connsiteY2" fmla="*/ 249047 h 330327"/>
              <a:gd name="connsiteX3" fmla="*/ 386080 w 843280"/>
              <a:gd name="connsiteY3" fmla="*/ 116967 h 330327"/>
              <a:gd name="connsiteX4" fmla="*/ 568960 w 843280"/>
              <a:gd name="connsiteY4" fmla="*/ 167767 h 330327"/>
              <a:gd name="connsiteX5" fmla="*/ 721360 w 843280"/>
              <a:gd name="connsiteY5" fmla="*/ 5207 h 330327"/>
              <a:gd name="connsiteX6" fmla="*/ 843280 w 843280"/>
              <a:gd name="connsiteY6" fmla="*/ 56007 h 330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43280" h="330327">
                <a:moveTo>
                  <a:pt x="0" y="330327"/>
                </a:moveTo>
                <a:cubicBezTo>
                  <a:pt x="21166" y="260900"/>
                  <a:pt x="42333" y="191474"/>
                  <a:pt x="91440" y="177927"/>
                </a:cubicBezTo>
                <a:cubicBezTo>
                  <a:pt x="140547" y="164380"/>
                  <a:pt x="245533" y="259207"/>
                  <a:pt x="294640" y="249047"/>
                </a:cubicBezTo>
                <a:cubicBezTo>
                  <a:pt x="343747" y="238887"/>
                  <a:pt x="340360" y="130514"/>
                  <a:pt x="386080" y="116967"/>
                </a:cubicBezTo>
                <a:cubicBezTo>
                  <a:pt x="431800" y="103420"/>
                  <a:pt x="513080" y="186394"/>
                  <a:pt x="568960" y="167767"/>
                </a:cubicBezTo>
                <a:cubicBezTo>
                  <a:pt x="624840" y="149140"/>
                  <a:pt x="675640" y="23834"/>
                  <a:pt x="721360" y="5207"/>
                </a:cubicBezTo>
                <a:cubicBezTo>
                  <a:pt x="767080" y="-13420"/>
                  <a:pt x="805180" y="21293"/>
                  <a:pt x="843280" y="56007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384" name="รูปแบบอิสระ: รูปร่าง 383">
            <a:extLst>
              <a:ext uri="{FF2B5EF4-FFF2-40B4-BE49-F238E27FC236}">
                <a16:creationId xmlns:a16="http://schemas.microsoft.com/office/drawing/2014/main" id="{542FEBDF-D1F1-49A7-AEB0-7828C84E4C8E}"/>
              </a:ext>
            </a:extLst>
          </p:cNvPr>
          <p:cNvSpPr/>
          <p:nvPr userDrawn="1"/>
        </p:nvSpPr>
        <p:spPr>
          <a:xfrm>
            <a:off x="9231083" y="2939829"/>
            <a:ext cx="896600" cy="120980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385" name="ชื่อเรื่อง 384">
            <a:extLst>
              <a:ext uri="{FF2B5EF4-FFF2-40B4-BE49-F238E27FC236}">
                <a16:creationId xmlns:a16="http://schemas.microsoft.com/office/drawing/2014/main" id="{0638DD4C-7153-4F91-89CB-0C52B058D92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31815" y="1418024"/>
            <a:ext cx="5287986" cy="2044671"/>
          </a:xfrm>
        </p:spPr>
        <p:txBody>
          <a:bodyPr>
            <a:no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algn="ctr">
              <a:defRPr sz="6600" b="1" cap="none" spc="0" baseline="0">
                <a:ln>
                  <a:noFill/>
                </a:ln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    </a:t>
            </a:r>
            <a:br>
              <a:rPr lang="en-US" dirty="0"/>
            </a:br>
            <a:endParaRPr lang="th-TH" dirty="0"/>
          </a:p>
        </p:txBody>
      </p:sp>
      <p:sp>
        <p:nvSpPr>
          <p:cNvPr id="398" name="ตัวแทนข้อความ 397">
            <a:extLst>
              <a:ext uri="{FF2B5EF4-FFF2-40B4-BE49-F238E27FC236}">
                <a16:creationId xmlns:a16="http://schemas.microsoft.com/office/drawing/2014/main" id="{55BE9846-9C4D-4516-8391-F109F2BE494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541323" y="2507956"/>
            <a:ext cx="3364184" cy="107473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Presentation</a:t>
            </a:r>
            <a:endParaRPr lang="th-TH" dirty="0"/>
          </a:p>
        </p:txBody>
      </p:sp>
      <p:sp>
        <p:nvSpPr>
          <p:cNvPr id="400" name="ตัวแทนข้อความ 399">
            <a:extLst>
              <a:ext uri="{FF2B5EF4-FFF2-40B4-BE49-F238E27FC236}">
                <a16:creationId xmlns:a16="http://schemas.microsoft.com/office/drawing/2014/main" id="{5B677F7D-4526-4BCF-892D-467DE49B26F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259354" y="3280345"/>
            <a:ext cx="3819404" cy="711200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sz="24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www.powerpointhub.com</a:t>
            </a:r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74695270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ชื่อเรื่องและข้อความแนวตั้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ตัวแทนวันที่ 3">
            <a:extLst>
              <a:ext uri="{FF2B5EF4-FFF2-40B4-BE49-F238E27FC236}">
                <a16:creationId xmlns:a16="http://schemas.microsoft.com/office/drawing/2014/main" id="{945EF478-D5EE-46B0-874C-CAC2F5753FB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12/09/65</a:t>
            </a:fld>
            <a:endParaRPr lang="th-TH"/>
          </a:p>
        </p:txBody>
      </p:sp>
      <p:sp>
        <p:nvSpPr>
          <p:cNvPr id="5" name="ตัวแทนท้ายกระดาษ 4">
            <a:extLst>
              <a:ext uri="{FF2B5EF4-FFF2-40B4-BE49-F238E27FC236}">
                <a16:creationId xmlns:a16="http://schemas.microsoft.com/office/drawing/2014/main" id="{C99CB8E4-39D5-471A-A32E-6A3402F36E9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6" name="ตัวแทนหมายเลขสไลด์ 5">
            <a:extLst>
              <a:ext uri="{FF2B5EF4-FFF2-40B4-BE49-F238E27FC236}">
                <a16:creationId xmlns:a16="http://schemas.microsoft.com/office/drawing/2014/main" id="{124158A3-93A8-4C96-88C7-8E3F848929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7" name="กลุ่ม 6">
            <a:extLst>
              <a:ext uri="{FF2B5EF4-FFF2-40B4-BE49-F238E27FC236}">
                <a16:creationId xmlns:a16="http://schemas.microsoft.com/office/drawing/2014/main" id="{2705C2C3-B5A0-4CF8-BFA8-4D595EAA5BA6}"/>
              </a:ext>
            </a:extLst>
          </p:cNvPr>
          <p:cNvGrpSpPr/>
          <p:nvPr userDrawn="1"/>
        </p:nvGrpSpPr>
        <p:grpSpPr>
          <a:xfrm>
            <a:off x="3418091" y="3068201"/>
            <a:ext cx="1250465" cy="813416"/>
            <a:chOff x="28214" y="967908"/>
            <a:chExt cx="1250465" cy="813416"/>
          </a:xfrm>
        </p:grpSpPr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BA0323DF-883B-454C-BA2C-DAD01454ED5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A0F15B62-007A-4C6E-95F5-06DB167592F4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17931F45-B947-4BE9-8936-70CF03F8D17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60FB37B7-2735-4505-BCAF-C84947B87EBF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913FE506-80B1-4A23-84CB-E76300180D62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593201BB-F181-4F43-B5A7-25405322E4BE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id="{3C5E664D-FB6C-498F-A2EF-798CA0C05896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" name="กลุ่ม 14">
            <a:extLst>
              <a:ext uri="{FF2B5EF4-FFF2-40B4-BE49-F238E27FC236}">
                <a16:creationId xmlns:a16="http://schemas.microsoft.com/office/drawing/2014/main" id="{FF72E751-2BCC-47F0-BFAB-8453897972D7}"/>
              </a:ext>
            </a:extLst>
          </p:cNvPr>
          <p:cNvGrpSpPr/>
          <p:nvPr userDrawn="1"/>
        </p:nvGrpSpPr>
        <p:grpSpPr>
          <a:xfrm>
            <a:off x="-384517" y="5119944"/>
            <a:ext cx="1250465" cy="813416"/>
            <a:chOff x="28214" y="967908"/>
            <a:chExt cx="1250465" cy="813416"/>
          </a:xfrm>
        </p:grpSpPr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A75EA4BD-F166-4A94-B65D-AEA343CDB643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9F1FC4A8-F111-450F-8090-8E4D9B1CF3A2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BA2F1567-BC51-4288-98A8-7287E7673FCB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E8647F7D-4A4C-4ACA-8B3E-6567F6F1EBE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1E050DB0-103C-486E-94DD-D74B808C4E95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5E0E6C77-20B5-46AE-8137-E836133D5DD2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B92EDF65-F571-4394-B421-58F361066F8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" name="กลุ่ม 22">
            <a:extLst>
              <a:ext uri="{FF2B5EF4-FFF2-40B4-BE49-F238E27FC236}">
                <a16:creationId xmlns:a16="http://schemas.microsoft.com/office/drawing/2014/main" id="{5F2358E2-5EC0-4973-8BC0-9F7777023DBB}"/>
              </a:ext>
            </a:extLst>
          </p:cNvPr>
          <p:cNvGrpSpPr/>
          <p:nvPr userDrawn="1"/>
        </p:nvGrpSpPr>
        <p:grpSpPr>
          <a:xfrm flipH="1">
            <a:off x="6666647" y="4857466"/>
            <a:ext cx="1250465" cy="813416"/>
            <a:chOff x="28214" y="967908"/>
            <a:chExt cx="1250465" cy="813416"/>
          </a:xfrm>
        </p:grpSpPr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F8EEA588-A014-4113-8B93-C0753A113AFE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E5C17C46-0435-49CE-ABC7-07B21BC8E42A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25BD1B2F-14A8-4C8E-BE08-871D03C9FD66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4EA2B0FE-042E-4BB0-8C29-4C06D747AD3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1BDAD18F-DDFE-42C7-BA7B-08B9A01AAEBC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B9932222-B8ED-4BD9-A329-35B9F97F9DCC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334F0878-BDC3-43D0-974F-C913247D2B9C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กลุ่ม 30">
            <a:extLst>
              <a:ext uri="{FF2B5EF4-FFF2-40B4-BE49-F238E27FC236}">
                <a16:creationId xmlns:a16="http://schemas.microsoft.com/office/drawing/2014/main" id="{592C2C3F-2FE5-42E3-BAAF-29A2105D4E63}"/>
              </a:ext>
            </a:extLst>
          </p:cNvPr>
          <p:cNvGrpSpPr/>
          <p:nvPr userDrawn="1"/>
        </p:nvGrpSpPr>
        <p:grpSpPr>
          <a:xfrm>
            <a:off x="1612508" y="283734"/>
            <a:ext cx="1101156" cy="884384"/>
            <a:chOff x="1752751" y="749874"/>
            <a:chExt cx="1101156" cy="884384"/>
          </a:xfrm>
        </p:grpSpPr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2660E094-BEA4-43D5-A4E8-8A3C16D06AC1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id="{A0F91DEC-F195-4849-B405-799A9BA22B2B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3E49D2C7-69B1-4FC7-8311-9517B0A28273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10E21CC2-DFBC-4FA6-902D-E504E712A547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B368C5DE-5376-4BE9-B124-8AB8525F92C4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45762B6D-097C-4261-9CC3-C80D5E933181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152E19CD-BC5C-40D6-B7D6-1214D9C432B0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2FDE6BB9-C678-4021-823A-EEB678D2B2B3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0" name="กลุ่ม 39">
            <a:extLst>
              <a:ext uri="{FF2B5EF4-FFF2-40B4-BE49-F238E27FC236}">
                <a16:creationId xmlns:a16="http://schemas.microsoft.com/office/drawing/2014/main" id="{E6382DA9-345F-41AE-ABDA-B027EEC612EB}"/>
              </a:ext>
            </a:extLst>
          </p:cNvPr>
          <p:cNvGrpSpPr/>
          <p:nvPr userDrawn="1"/>
        </p:nvGrpSpPr>
        <p:grpSpPr>
          <a:xfrm flipV="1">
            <a:off x="11090844" y="5973616"/>
            <a:ext cx="1101156" cy="884384"/>
            <a:chOff x="1752751" y="749874"/>
            <a:chExt cx="1101156" cy="884384"/>
          </a:xfrm>
        </p:grpSpPr>
        <p:cxnSp>
          <p:nvCxnSpPr>
            <p:cNvPr id="41" name="ตัวเชื่อมต่อตรง 40">
              <a:extLst>
                <a:ext uri="{FF2B5EF4-FFF2-40B4-BE49-F238E27FC236}">
                  <a16:creationId xmlns:a16="http://schemas.microsoft.com/office/drawing/2014/main" id="{2BBC6121-64AD-4038-912F-67EDC5C62686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9CFD6CE0-9945-414E-8AD6-50334D7112F6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DBF44162-CB72-4218-B3B1-75AF3B712C73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260DCFD2-E426-477E-8621-947EA3423E22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3CFDAF96-1411-4087-A1DC-6894216614F4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3CDB8F59-141D-4967-AC88-119E5F5B01CD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:a16="http://schemas.microsoft.com/office/drawing/2014/main" id="{F35989AB-98B1-4FD8-B1E1-6D42EF63CCA1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id="{D215B265-6C33-49D0-8CD2-E7E345E532BB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" name="กลุ่ม 48">
            <a:extLst>
              <a:ext uri="{FF2B5EF4-FFF2-40B4-BE49-F238E27FC236}">
                <a16:creationId xmlns:a16="http://schemas.microsoft.com/office/drawing/2014/main" id="{9F084C10-BDCD-48C9-A4F4-D5B3687E9816}"/>
              </a:ext>
            </a:extLst>
          </p:cNvPr>
          <p:cNvGrpSpPr/>
          <p:nvPr userDrawn="1"/>
        </p:nvGrpSpPr>
        <p:grpSpPr>
          <a:xfrm flipH="1">
            <a:off x="7120128" y="886410"/>
            <a:ext cx="1250465" cy="813416"/>
            <a:chOff x="28214" y="967908"/>
            <a:chExt cx="1250465" cy="813416"/>
          </a:xfrm>
        </p:grpSpPr>
        <p:cxnSp>
          <p:nvCxnSpPr>
            <p:cNvPr id="50" name="ตัวเชื่อมต่อตรง 49">
              <a:extLst>
                <a:ext uri="{FF2B5EF4-FFF2-40B4-BE49-F238E27FC236}">
                  <a16:creationId xmlns:a16="http://schemas.microsoft.com/office/drawing/2014/main" id="{D600D3E9-06C3-42C4-868B-4859ED0972BE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id="{ED97DA67-68FB-428C-B08A-7258A93C58D2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id="{F21C78EE-2C63-46AD-8812-A787E7215482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id="{EDFF206D-A2A2-4783-ACFB-04DB084C090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id="{2AD7A4F1-4935-4E34-B07F-9970A8599C3E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id="{395A1EB8-8F92-4DC0-B70B-B1337B1802A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>
              <a:extLst>
                <a:ext uri="{FF2B5EF4-FFF2-40B4-BE49-F238E27FC236}">
                  <a16:creationId xmlns:a16="http://schemas.microsoft.com/office/drawing/2014/main" id="{AE9EA0D6-AA0C-400C-814D-CCF802F6B535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" name="กลุ่ม 56">
            <a:extLst>
              <a:ext uri="{FF2B5EF4-FFF2-40B4-BE49-F238E27FC236}">
                <a16:creationId xmlns:a16="http://schemas.microsoft.com/office/drawing/2014/main" id="{0FDF09A4-9BE5-43B7-8165-972022B6AE75}"/>
              </a:ext>
            </a:extLst>
          </p:cNvPr>
          <p:cNvGrpSpPr/>
          <p:nvPr userDrawn="1"/>
        </p:nvGrpSpPr>
        <p:grpSpPr>
          <a:xfrm>
            <a:off x="10889359" y="0"/>
            <a:ext cx="1250465" cy="813416"/>
            <a:chOff x="28214" y="967908"/>
            <a:chExt cx="1250465" cy="813416"/>
          </a:xfrm>
        </p:grpSpPr>
        <p:cxnSp>
          <p:nvCxnSpPr>
            <p:cNvPr id="58" name="ตัวเชื่อมต่อตรง 57">
              <a:extLst>
                <a:ext uri="{FF2B5EF4-FFF2-40B4-BE49-F238E27FC236}">
                  <a16:creationId xmlns:a16="http://schemas.microsoft.com/office/drawing/2014/main" id="{5994BD91-B479-49A1-BE9D-4CCA1A2AC9AE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ตัวเชื่อมต่อตรง 58">
              <a:extLst>
                <a:ext uri="{FF2B5EF4-FFF2-40B4-BE49-F238E27FC236}">
                  <a16:creationId xmlns:a16="http://schemas.microsoft.com/office/drawing/2014/main" id="{CAD3CE25-37A9-48AE-9C5C-4102CBB9A55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ตัวเชื่อมต่อตรง 59">
              <a:extLst>
                <a:ext uri="{FF2B5EF4-FFF2-40B4-BE49-F238E27FC236}">
                  <a16:creationId xmlns:a16="http://schemas.microsoft.com/office/drawing/2014/main" id="{8CCDC7BF-9991-4896-A94B-80F7CF4E3AA9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ตัวเชื่อมต่อตรง 60">
              <a:extLst>
                <a:ext uri="{FF2B5EF4-FFF2-40B4-BE49-F238E27FC236}">
                  <a16:creationId xmlns:a16="http://schemas.microsoft.com/office/drawing/2014/main" id="{C03552C5-8147-4EC1-B8D6-2627FF6736D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ตัวเชื่อมต่อตรง 61">
              <a:extLst>
                <a:ext uri="{FF2B5EF4-FFF2-40B4-BE49-F238E27FC236}">
                  <a16:creationId xmlns:a16="http://schemas.microsoft.com/office/drawing/2014/main" id="{5ECA0298-9BF5-4785-9E33-4EA3EACA645C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ตัวเชื่อมต่อตรง 62">
              <a:extLst>
                <a:ext uri="{FF2B5EF4-FFF2-40B4-BE49-F238E27FC236}">
                  <a16:creationId xmlns:a16="http://schemas.microsoft.com/office/drawing/2014/main" id="{E9CFB70B-21E2-40D3-A239-92571B452F05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ตัวเชื่อมต่อตรง 63">
              <a:extLst>
                <a:ext uri="{FF2B5EF4-FFF2-40B4-BE49-F238E27FC236}">
                  <a16:creationId xmlns:a16="http://schemas.microsoft.com/office/drawing/2014/main" id="{A611DB4C-98AF-4642-91B1-DB03DBD449D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" name="กลุ่ม 64">
            <a:extLst>
              <a:ext uri="{FF2B5EF4-FFF2-40B4-BE49-F238E27FC236}">
                <a16:creationId xmlns:a16="http://schemas.microsoft.com/office/drawing/2014/main" id="{F89F608A-0184-41A4-8D2A-43CD2FE098C4}"/>
              </a:ext>
            </a:extLst>
          </p:cNvPr>
          <p:cNvGrpSpPr/>
          <p:nvPr userDrawn="1"/>
        </p:nvGrpSpPr>
        <p:grpSpPr>
          <a:xfrm>
            <a:off x="-75155" y="5446917"/>
            <a:ext cx="12485340" cy="2932277"/>
            <a:chOff x="-75155" y="5446917"/>
            <a:chExt cx="12485340" cy="2932277"/>
          </a:xfrm>
        </p:grpSpPr>
        <p:sp>
          <p:nvSpPr>
            <p:cNvPr id="66" name="เมฆ 65">
              <a:extLst>
                <a:ext uri="{FF2B5EF4-FFF2-40B4-BE49-F238E27FC236}">
                  <a16:creationId xmlns:a16="http://schemas.microsoft.com/office/drawing/2014/main" id="{79AD124A-0EB1-4C5C-B733-75EC30D641B4}"/>
                </a:ext>
              </a:extLst>
            </p:cNvPr>
            <p:cNvSpPr/>
            <p:nvPr/>
          </p:nvSpPr>
          <p:spPr>
            <a:xfrm rot="536932">
              <a:off x="-75155" y="5552684"/>
              <a:ext cx="4355496" cy="2775237"/>
            </a:xfrm>
            <a:prstGeom prst="cloud">
              <a:avLst/>
            </a:pr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7" name="เมฆ 66">
              <a:extLst>
                <a:ext uri="{FF2B5EF4-FFF2-40B4-BE49-F238E27FC236}">
                  <a16:creationId xmlns:a16="http://schemas.microsoft.com/office/drawing/2014/main" id="{AB68E2E0-5352-45F5-AC95-D646D6A216EA}"/>
                </a:ext>
              </a:extLst>
            </p:cNvPr>
            <p:cNvSpPr/>
            <p:nvPr/>
          </p:nvSpPr>
          <p:spPr>
            <a:xfrm>
              <a:off x="8054689" y="5446917"/>
              <a:ext cx="4355496" cy="2775237"/>
            </a:xfrm>
            <a:prstGeom prst="cloud">
              <a:avLst/>
            </a:pr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8" name="เมฆ 67">
              <a:extLst>
                <a:ext uri="{FF2B5EF4-FFF2-40B4-BE49-F238E27FC236}">
                  <a16:creationId xmlns:a16="http://schemas.microsoft.com/office/drawing/2014/main" id="{E58EB70B-91F5-4251-8B2C-7B4086B8C524}"/>
                </a:ext>
              </a:extLst>
            </p:cNvPr>
            <p:cNvSpPr/>
            <p:nvPr/>
          </p:nvSpPr>
          <p:spPr>
            <a:xfrm rot="429282" flipH="1" flipV="1">
              <a:off x="4142990" y="5603957"/>
              <a:ext cx="4355496" cy="2775237"/>
            </a:xfrm>
            <a:prstGeom prst="cloud">
              <a:avLst/>
            </a:pr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grpSp>
          <p:nvGrpSpPr>
            <p:cNvPr id="69" name="กลุ่ม 68">
              <a:extLst>
                <a:ext uri="{FF2B5EF4-FFF2-40B4-BE49-F238E27FC236}">
                  <a16:creationId xmlns:a16="http://schemas.microsoft.com/office/drawing/2014/main" id="{7668335B-AE8B-4A8A-B80D-7913916A60E6}"/>
                </a:ext>
              </a:extLst>
            </p:cNvPr>
            <p:cNvGrpSpPr/>
            <p:nvPr/>
          </p:nvGrpSpPr>
          <p:grpSpPr>
            <a:xfrm>
              <a:off x="746795" y="5909579"/>
              <a:ext cx="2941384" cy="762693"/>
              <a:chOff x="746256" y="5820536"/>
              <a:chExt cx="2941384" cy="762693"/>
            </a:xfrm>
          </p:grpSpPr>
          <p:grpSp>
            <p:nvGrpSpPr>
              <p:cNvPr id="96" name="กลุ่ม 95">
                <a:extLst>
                  <a:ext uri="{FF2B5EF4-FFF2-40B4-BE49-F238E27FC236}">
                    <a16:creationId xmlns:a16="http://schemas.microsoft.com/office/drawing/2014/main" id="{C7E2D716-71FD-445F-8190-1E1B87EECFE9}"/>
                  </a:ext>
                </a:extLst>
              </p:cNvPr>
              <p:cNvGrpSpPr/>
              <p:nvPr/>
            </p:nvGrpSpPr>
            <p:grpSpPr>
              <a:xfrm>
                <a:off x="746256" y="5948738"/>
                <a:ext cx="492299" cy="424956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106" name="รูปแบบอิสระ: รูปร่าง 105">
                  <a:extLst>
                    <a:ext uri="{FF2B5EF4-FFF2-40B4-BE49-F238E27FC236}">
                      <a16:creationId xmlns:a16="http://schemas.microsoft.com/office/drawing/2014/main" id="{EFEC5E73-C8CA-4B61-8FA1-94CA8D72345B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07" name="วงรี 77">
                  <a:extLst>
                    <a:ext uri="{FF2B5EF4-FFF2-40B4-BE49-F238E27FC236}">
                      <a16:creationId xmlns:a16="http://schemas.microsoft.com/office/drawing/2014/main" id="{251BFDDF-C997-4655-897A-031A59049C80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97" name="กลุ่ม 96">
                <a:extLst>
                  <a:ext uri="{FF2B5EF4-FFF2-40B4-BE49-F238E27FC236}">
                    <a16:creationId xmlns:a16="http://schemas.microsoft.com/office/drawing/2014/main" id="{256478F3-6239-4572-A0B7-165769C6BB39}"/>
                  </a:ext>
                </a:extLst>
              </p:cNvPr>
              <p:cNvGrpSpPr/>
              <p:nvPr/>
            </p:nvGrpSpPr>
            <p:grpSpPr>
              <a:xfrm>
                <a:off x="1776633" y="5820536"/>
                <a:ext cx="317022" cy="302103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04" name="รูปแบบอิสระ: รูปร่าง 103">
                  <a:extLst>
                    <a:ext uri="{FF2B5EF4-FFF2-40B4-BE49-F238E27FC236}">
                      <a16:creationId xmlns:a16="http://schemas.microsoft.com/office/drawing/2014/main" id="{DF7C965F-5630-4CC2-B9F4-2DB019F48856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05" name="วงรี 77">
                  <a:extLst>
                    <a:ext uri="{FF2B5EF4-FFF2-40B4-BE49-F238E27FC236}">
                      <a16:creationId xmlns:a16="http://schemas.microsoft.com/office/drawing/2014/main" id="{1AED9CB3-3929-4211-BA90-7AFC1ACF5BA2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98" name="กลุ่ม 97">
                <a:extLst>
                  <a:ext uri="{FF2B5EF4-FFF2-40B4-BE49-F238E27FC236}">
                    <a16:creationId xmlns:a16="http://schemas.microsoft.com/office/drawing/2014/main" id="{EFC26408-13F8-4D75-8CAB-6415FC7FD215}"/>
                  </a:ext>
                </a:extLst>
              </p:cNvPr>
              <p:cNvGrpSpPr/>
              <p:nvPr/>
            </p:nvGrpSpPr>
            <p:grpSpPr>
              <a:xfrm>
                <a:off x="2423837" y="6158273"/>
                <a:ext cx="492299" cy="42495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02" name="รูปแบบอิสระ: รูปร่าง 101">
                  <a:extLst>
                    <a:ext uri="{FF2B5EF4-FFF2-40B4-BE49-F238E27FC236}">
                      <a16:creationId xmlns:a16="http://schemas.microsoft.com/office/drawing/2014/main" id="{024CA3FB-C0BB-4358-90E7-8771AF7A10E1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03" name="วงรี 77">
                  <a:extLst>
                    <a:ext uri="{FF2B5EF4-FFF2-40B4-BE49-F238E27FC236}">
                      <a16:creationId xmlns:a16="http://schemas.microsoft.com/office/drawing/2014/main" id="{C7E0D018-6D7F-4BC0-ADDF-14C65AA614DE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99" name="กลุ่ม 98">
                <a:extLst>
                  <a:ext uri="{FF2B5EF4-FFF2-40B4-BE49-F238E27FC236}">
                    <a16:creationId xmlns:a16="http://schemas.microsoft.com/office/drawing/2014/main" id="{79F71224-B542-4710-9EDB-E3B63E1F5327}"/>
                  </a:ext>
                </a:extLst>
              </p:cNvPr>
              <p:cNvGrpSpPr/>
              <p:nvPr/>
            </p:nvGrpSpPr>
            <p:grpSpPr>
              <a:xfrm>
                <a:off x="3370618" y="6035128"/>
                <a:ext cx="317022" cy="28977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00" name="รูปแบบอิสระ: รูปร่าง 99">
                  <a:extLst>
                    <a:ext uri="{FF2B5EF4-FFF2-40B4-BE49-F238E27FC236}">
                      <a16:creationId xmlns:a16="http://schemas.microsoft.com/office/drawing/2014/main" id="{4834F35E-DC67-454A-B9F6-8202C80552EC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01" name="วงรี 77">
                  <a:extLst>
                    <a:ext uri="{FF2B5EF4-FFF2-40B4-BE49-F238E27FC236}">
                      <a16:creationId xmlns:a16="http://schemas.microsoft.com/office/drawing/2014/main" id="{A309D720-DA12-43DA-A2A0-4820DCCDE045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70" name="กลุ่ม 69">
              <a:extLst>
                <a:ext uri="{FF2B5EF4-FFF2-40B4-BE49-F238E27FC236}">
                  <a16:creationId xmlns:a16="http://schemas.microsoft.com/office/drawing/2014/main" id="{23F82415-AD8B-427F-A353-2EC650CBD5B7}"/>
                </a:ext>
              </a:extLst>
            </p:cNvPr>
            <p:cNvGrpSpPr/>
            <p:nvPr/>
          </p:nvGrpSpPr>
          <p:grpSpPr>
            <a:xfrm rot="341305">
              <a:off x="5004488" y="6014831"/>
              <a:ext cx="2941384" cy="762691"/>
              <a:chOff x="746256" y="5820536"/>
              <a:chExt cx="2941384" cy="762691"/>
            </a:xfrm>
          </p:grpSpPr>
          <p:grpSp>
            <p:nvGrpSpPr>
              <p:cNvPr id="84" name="กลุ่ม 83">
                <a:extLst>
                  <a:ext uri="{FF2B5EF4-FFF2-40B4-BE49-F238E27FC236}">
                    <a16:creationId xmlns:a16="http://schemas.microsoft.com/office/drawing/2014/main" id="{CE366FCC-FEDD-439B-B5E3-771DF5EFA71C}"/>
                  </a:ext>
                </a:extLst>
              </p:cNvPr>
              <p:cNvGrpSpPr/>
              <p:nvPr/>
            </p:nvGrpSpPr>
            <p:grpSpPr>
              <a:xfrm>
                <a:off x="746256" y="5948737"/>
                <a:ext cx="492299" cy="42495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94" name="รูปแบบอิสระ: รูปร่าง 93">
                  <a:extLst>
                    <a:ext uri="{FF2B5EF4-FFF2-40B4-BE49-F238E27FC236}">
                      <a16:creationId xmlns:a16="http://schemas.microsoft.com/office/drawing/2014/main" id="{23AF9A6D-BD7E-4E88-97B4-16AF7D3B38F1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5" name="วงรี 77">
                  <a:extLst>
                    <a:ext uri="{FF2B5EF4-FFF2-40B4-BE49-F238E27FC236}">
                      <a16:creationId xmlns:a16="http://schemas.microsoft.com/office/drawing/2014/main" id="{CD086149-E306-4A11-BEB7-378B04BDBCBB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85" name="กลุ่ม 84">
                <a:extLst>
                  <a:ext uri="{FF2B5EF4-FFF2-40B4-BE49-F238E27FC236}">
                    <a16:creationId xmlns:a16="http://schemas.microsoft.com/office/drawing/2014/main" id="{86FE52C9-9F47-4607-895F-D5F9A042BABA}"/>
                  </a:ext>
                </a:extLst>
              </p:cNvPr>
              <p:cNvGrpSpPr/>
              <p:nvPr/>
            </p:nvGrpSpPr>
            <p:grpSpPr>
              <a:xfrm>
                <a:off x="1776633" y="5820536"/>
                <a:ext cx="317022" cy="302102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92" name="รูปแบบอิสระ: รูปร่าง 91">
                  <a:extLst>
                    <a:ext uri="{FF2B5EF4-FFF2-40B4-BE49-F238E27FC236}">
                      <a16:creationId xmlns:a16="http://schemas.microsoft.com/office/drawing/2014/main" id="{ED0B5B29-566E-4418-8A4D-6A7A2A12686E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93" name="วงรี 77">
                  <a:extLst>
                    <a:ext uri="{FF2B5EF4-FFF2-40B4-BE49-F238E27FC236}">
                      <a16:creationId xmlns:a16="http://schemas.microsoft.com/office/drawing/2014/main" id="{E69AB58B-ACE6-42BE-9C08-BF7314DDB0B6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86" name="กลุ่ม 85">
                <a:extLst>
                  <a:ext uri="{FF2B5EF4-FFF2-40B4-BE49-F238E27FC236}">
                    <a16:creationId xmlns:a16="http://schemas.microsoft.com/office/drawing/2014/main" id="{56BAE73B-08DB-426F-AA39-443E726124D4}"/>
                  </a:ext>
                </a:extLst>
              </p:cNvPr>
              <p:cNvGrpSpPr/>
              <p:nvPr/>
            </p:nvGrpSpPr>
            <p:grpSpPr>
              <a:xfrm>
                <a:off x="2423837" y="6158272"/>
                <a:ext cx="492299" cy="424955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90" name="รูปแบบอิสระ: รูปร่าง 89">
                  <a:extLst>
                    <a:ext uri="{FF2B5EF4-FFF2-40B4-BE49-F238E27FC236}">
                      <a16:creationId xmlns:a16="http://schemas.microsoft.com/office/drawing/2014/main" id="{6BCDAE48-1197-467D-81B1-355D0358C931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1" name="วงรี 77">
                  <a:extLst>
                    <a:ext uri="{FF2B5EF4-FFF2-40B4-BE49-F238E27FC236}">
                      <a16:creationId xmlns:a16="http://schemas.microsoft.com/office/drawing/2014/main" id="{F1A557B2-4211-428C-801E-99FE4ECFF049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87" name="กลุ่ม 86">
                <a:extLst>
                  <a:ext uri="{FF2B5EF4-FFF2-40B4-BE49-F238E27FC236}">
                    <a16:creationId xmlns:a16="http://schemas.microsoft.com/office/drawing/2014/main" id="{DAF43756-204D-4713-82FA-FCBDAC3AE28E}"/>
                  </a:ext>
                </a:extLst>
              </p:cNvPr>
              <p:cNvGrpSpPr/>
              <p:nvPr/>
            </p:nvGrpSpPr>
            <p:grpSpPr>
              <a:xfrm>
                <a:off x="3370618" y="6035128"/>
                <a:ext cx="317022" cy="289769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88" name="รูปแบบอิสระ: รูปร่าง 87">
                  <a:extLst>
                    <a:ext uri="{FF2B5EF4-FFF2-40B4-BE49-F238E27FC236}">
                      <a16:creationId xmlns:a16="http://schemas.microsoft.com/office/drawing/2014/main" id="{87E5C65C-6AC5-4038-94EF-F847D53BAAB6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9" name="วงรี 77">
                  <a:extLst>
                    <a:ext uri="{FF2B5EF4-FFF2-40B4-BE49-F238E27FC236}">
                      <a16:creationId xmlns:a16="http://schemas.microsoft.com/office/drawing/2014/main" id="{E57B79BF-1422-4038-9ECD-D4107C5EF648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71" name="กลุ่ม 70">
              <a:extLst>
                <a:ext uri="{FF2B5EF4-FFF2-40B4-BE49-F238E27FC236}">
                  <a16:creationId xmlns:a16="http://schemas.microsoft.com/office/drawing/2014/main" id="{8A3910B8-61B4-4BDC-B95F-6856065779CC}"/>
                </a:ext>
              </a:extLst>
            </p:cNvPr>
            <p:cNvGrpSpPr/>
            <p:nvPr/>
          </p:nvGrpSpPr>
          <p:grpSpPr>
            <a:xfrm>
              <a:off x="8820332" y="5948738"/>
              <a:ext cx="2941384" cy="762693"/>
              <a:chOff x="746256" y="5820536"/>
              <a:chExt cx="2941384" cy="762693"/>
            </a:xfrm>
          </p:grpSpPr>
          <p:grpSp>
            <p:nvGrpSpPr>
              <p:cNvPr id="72" name="กลุ่ม 71">
                <a:extLst>
                  <a:ext uri="{FF2B5EF4-FFF2-40B4-BE49-F238E27FC236}">
                    <a16:creationId xmlns:a16="http://schemas.microsoft.com/office/drawing/2014/main" id="{0CCF639A-B9E0-476E-97D3-80483E1AB8C8}"/>
                  </a:ext>
                </a:extLst>
              </p:cNvPr>
              <p:cNvGrpSpPr/>
              <p:nvPr/>
            </p:nvGrpSpPr>
            <p:grpSpPr>
              <a:xfrm>
                <a:off x="746256" y="5948738"/>
                <a:ext cx="492299" cy="424956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82" name="รูปแบบอิสระ: รูปร่าง 81">
                  <a:extLst>
                    <a:ext uri="{FF2B5EF4-FFF2-40B4-BE49-F238E27FC236}">
                      <a16:creationId xmlns:a16="http://schemas.microsoft.com/office/drawing/2014/main" id="{83D971E2-3F32-4945-AD19-250FE7DCCD15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3" name="วงรี 77">
                  <a:extLst>
                    <a:ext uri="{FF2B5EF4-FFF2-40B4-BE49-F238E27FC236}">
                      <a16:creationId xmlns:a16="http://schemas.microsoft.com/office/drawing/2014/main" id="{EF781FF2-9604-4D0C-96EC-5B5AF39B2E63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73" name="กลุ่ม 72">
                <a:extLst>
                  <a:ext uri="{FF2B5EF4-FFF2-40B4-BE49-F238E27FC236}">
                    <a16:creationId xmlns:a16="http://schemas.microsoft.com/office/drawing/2014/main" id="{AA213F37-4301-4DC4-BC2D-EA059CFC5542}"/>
                  </a:ext>
                </a:extLst>
              </p:cNvPr>
              <p:cNvGrpSpPr/>
              <p:nvPr/>
            </p:nvGrpSpPr>
            <p:grpSpPr>
              <a:xfrm>
                <a:off x="1776633" y="5820536"/>
                <a:ext cx="317022" cy="302103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80" name="รูปแบบอิสระ: รูปร่าง 79">
                  <a:extLst>
                    <a:ext uri="{FF2B5EF4-FFF2-40B4-BE49-F238E27FC236}">
                      <a16:creationId xmlns:a16="http://schemas.microsoft.com/office/drawing/2014/main" id="{F8973443-5C7C-4E0B-81EB-FDED18848E71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1" name="วงรี 77">
                  <a:extLst>
                    <a:ext uri="{FF2B5EF4-FFF2-40B4-BE49-F238E27FC236}">
                      <a16:creationId xmlns:a16="http://schemas.microsoft.com/office/drawing/2014/main" id="{B161B252-CECA-43E8-BAEB-A3EECB28F749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74" name="กลุ่ม 73">
                <a:extLst>
                  <a:ext uri="{FF2B5EF4-FFF2-40B4-BE49-F238E27FC236}">
                    <a16:creationId xmlns:a16="http://schemas.microsoft.com/office/drawing/2014/main" id="{614B2CE5-A7E6-456B-AB99-9C7F1D0A901C}"/>
                  </a:ext>
                </a:extLst>
              </p:cNvPr>
              <p:cNvGrpSpPr/>
              <p:nvPr/>
            </p:nvGrpSpPr>
            <p:grpSpPr>
              <a:xfrm>
                <a:off x="2423837" y="6158273"/>
                <a:ext cx="492299" cy="42495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78" name="รูปแบบอิสระ: รูปร่าง 77">
                  <a:extLst>
                    <a:ext uri="{FF2B5EF4-FFF2-40B4-BE49-F238E27FC236}">
                      <a16:creationId xmlns:a16="http://schemas.microsoft.com/office/drawing/2014/main" id="{C082FC19-28D1-44BC-94AA-36826D0DB28B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9" name="วงรี 77">
                  <a:extLst>
                    <a:ext uri="{FF2B5EF4-FFF2-40B4-BE49-F238E27FC236}">
                      <a16:creationId xmlns:a16="http://schemas.microsoft.com/office/drawing/2014/main" id="{E0E5B19E-67C3-45D4-A9B7-9A8DE9C3C501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75" name="กลุ่ม 74">
                <a:extLst>
                  <a:ext uri="{FF2B5EF4-FFF2-40B4-BE49-F238E27FC236}">
                    <a16:creationId xmlns:a16="http://schemas.microsoft.com/office/drawing/2014/main" id="{BF2B67C0-1A27-409B-9FD1-5B470099C442}"/>
                  </a:ext>
                </a:extLst>
              </p:cNvPr>
              <p:cNvGrpSpPr/>
              <p:nvPr/>
            </p:nvGrpSpPr>
            <p:grpSpPr>
              <a:xfrm>
                <a:off x="3370618" y="6035128"/>
                <a:ext cx="317022" cy="28977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76" name="รูปแบบอิสระ: รูปร่าง 75">
                  <a:extLst>
                    <a:ext uri="{FF2B5EF4-FFF2-40B4-BE49-F238E27FC236}">
                      <a16:creationId xmlns:a16="http://schemas.microsoft.com/office/drawing/2014/main" id="{1070FB43-3579-43F0-81C6-2BFDBBCC1620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77" name="วงรี 77">
                  <a:extLst>
                    <a:ext uri="{FF2B5EF4-FFF2-40B4-BE49-F238E27FC236}">
                      <a16:creationId xmlns:a16="http://schemas.microsoft.com/office/drawing/2014/main" id="{12993C3C-FB5A-45E2-B6BE-5554E99C7C00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108" name="กลุ่ม 107">
            <a:extLst>
              <a:ext uri="{FF2B5EF4-FFF2-40B4-BE49-F238E27FC236}">
                <a16:creationId xmlns:a16="http://schemas.microsoft.com/office/drawing/2014/main" id="{53DFE091-089B-477C-AA8D-5D0035835366}"/>
              </a:ext>
            </a:extLst>
          </p:cNvPr>
          <p:cNvGrpSpPr/>
          <p:nvPr userDrawn="1"/>
        </p:nvGrpSpPr>
        <p:grpSpPr>
          <a:xfrm>
            <a:off x="8438793" y="1364029"/>
            <a:ext cx="3134995" cy="3803331"/>
            <a:chOff x="8438793" y="1364029"/>
            <a:chExt cx="3134995" cy="3803331"/>
          </a:xfrm>
        </p:grpSpPr>
        <p:grpSp>
          <p:nvGrpSpPr>
            <p:cNvPr id="109" name="กลุ่ม 108">
              <a:extLst>
                <a:ext uri="{FF2B5EF4-FFF2-40B4-BE49-F238E27FC236}">
                  <a16:creationId xmlns:a16="http://schemas.microsoft.com/office/drawing/2014/main" id="{D196D9C0-0D4B-4EBF-95C4-AB3BA5A8CB58}"/>
                </a:ext>
              </a:extLst>
            </p:cNvPr>
            <p:cNvGrpSpPr/>
            <p:nvPr/>
          </p:nvGrpSpPr>
          <p:grpSpPr>
            <a:xfrm>
              <a:off x="8438793" y="1738360"/>
              <a:ext cx="3134995" cy="3429000"/>
              <a:chOff x="8438793" y="1738360"/>
              <a:chExt cx="3134995" cy="3429000"/>
            </a:xfrm>
          </p:grpSpPr>
          <p:sp>
            <p:nvSpPr>
              <p:cNvPr id="111" name="แผนผังลำดับงาน: หน่วงเวลา 110">
                <a:extLst>
                  <a:ext uri="{FF2B5EF4-FFF2-40B4-BE49-F238E27FC236}">
                    <a16:creationId xmlns:a16="http://schemas.microsoft.com/office/drawing/2014/main" id="{8272657C-FEE1-463A-88FF-3BC482D08D79}"/>
                  </a:ext>
                </a:extLst>
              </p:cNvPr>
              <p:cNvSpPr/>
              <p:nvPr/>
            </p:nvSpPr>
            <p:spPr>
              <a:xfrm rot="16200000">
                <a:off x="8291791" y="1885362"/>
                <a:ext cx="3429000" cy="3134995"/>
              </a:xfrm>
              <a:prstGeom prst="flowChartDelay">
                <a:avLst/>
              </a:prstGeom>
              <a:solidFill>
                <a:srgbClr val="672E0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2" name="รูปแบบอิสระ: รูปร่าง 111">
                <a:extLst>
                  <a:ext uri="{FF2B5EF4-FFF2-40B4-BE49-F238E27FC236}">
                    <a16:creationId xmlns:a16="http://schemas.microsoft.com/office/drawing/2014/main" id="{B89D77CC-BA74-44D3-9A73-25376E5F07F2}"/>
                  </a:ext>
                </a:extLst>
              </p:cNvPr>
              <p:cNvSpPr/>
              <p:nvPr/>
            </p:nvSpPr>
            <p:spPr>
              <a:xfrm>
                <a:off x="8603329" y="1897111"/>
                <a:ext cx="2794302" cy="3096522"/>
              </a:xfrm>
              <a:custGeom>
                <a:avLst/>
                <a:gdLst>
                  <a:gd name="connsiteX0" fmla="*/ 30645 w 3048671"/>
                  <a:gd name="connsiteY0" fmla="*/ 3398829 h 3420654"/>
                  <a:gd name="connsiteX1" fmla="*/ 45885 w 3048671"/>
                  <a:gd name="connsiteY1" fmla="*/ 1453189 h 3420654"/>
                  <a:gd name="connsiteX2" fmla="*/ 467525 w 3048671"/>
                  <a:gd name="connsiteY2" fmla="*/ 487989 h 3420654"/>
                  <a:gd name="connsiteX3" fmla="*/ 1046645 w 3048671"/>
                  <a:gd name="connsiteY3" fmla="*/ 86669 h 3420654"/>
                  <a:gd name="connsiteX4" fmla="*/ 1554645 w 3048671"/>
                  <a:gd name="connsiteY4" fmla="*/ 309 h 3420654"/>
                  <a:gd name="connsiteX5" fmla="*/ 1976285 w 3048671"/>
                  <a:gd name="connsiteY5" fmla="*/ 66349 h 3420654"/>
                  <a:gd name="connsiteX6" fmla="*/ 2342045 w 3048671"/>
                  <a:gd name="connsiteY6" fmla="*/ 269549 h 3420654"/>
                  <a:gd name="connsiteX7" fmla="*/ 2733205 w 3048671"/>
                  <a:gd name="connsiteY7" fmla="*/ 650549 h 3420654"/>
                  <a:gd name="connsiteX8" fmla="*/ 3007525 w 3048671"/>
                  <a:gd name="connsiteY8" fmla="*/ 1321109 h 3420654"/>
                  <a:gd name="connsiteX9" fmla="*/ 3043085 w 3048671"/>
                  <a:gd name="connsiteY9" fmla="*/ 2372669 h 3420654"/>
                  <a:gd name="connsiteX10" fmla="*/ 3032925 w 3048671"/>
                  <a:gd name="connsiteY10" fmla="*/ 3190549 h 3420654"/>
                  <a:gd name="connsiteX11" fmla="*/ 3038005 w 3048671"/>
                  <a:gd name="connsiteY11" fmla="*/ 3322629 h 3420654"/>
                  <a:gd name="connsiteX12" fmla="*/ 3032925 w 3048671"/>
                  <a:gd name="connsiteY12" fmla="*/ 3398829 h 3420654"/>
                  <a:gd name="connsiteX13" fmla="*/ 2844965 w 3048671"/>
                  <a:gd name="connsiteY13" fmla="*/ 3419149 h 3420654"/>
                  <a:gd name="connsiteX14" fmla="*/ 1351445 w 3048671"/>
                  <a:gd name="connsiteY14" fmla="*/ 3419149 h 3420654"/>
                  <a:gd name="connsiteX15" fmla="*/ 30645 w 3048671"/>
                  <a:gd name="connsiteY15" fmla="*/ 3398829 h 3420654"/>
                  <a:gd name="connsiteX0" fmla="*/ 21216 w 3062102"/>
                  <a:gd name="connsiteY0" fmla="*/ 3444549 h 3445343"/>
                  <a:gd name="connsiteX1" fmla="*/ 59316 w 3062102"/>
                  <a:gd name="connsiteY1" fmla="*/ 1453189 h 3445343"/>
                  <a:gd name="connsiteX2" fmla="*/ 480956 w 3062102"/>
                  <a:gd name="connsiteY2" fmla="*/ 487989 h 3445343"/>
                  <a:gd name="connsiteX3" fmla="*/ 1060076 w 3062102"/>
                  <a:gd name="connsiteY3" fmla="*/ 86669 h 3445343"/>
                  <a:gd name="connsiteX4" fmla="*/ 1568076 w 3062102"/>
                  <a:gd name="connsiteY4" fmla="*/ 309 h 3445343"/>
                  <a:gd name="connsiteX5" fmla="*/ 1989716 w 3062102"/>
                  <a:gd name="connsiteY5" fmla="*/ 66349 h 3445343"/>
                  <a:gd name="connsiteX6" fmla="*/ 2355476 w 3062102"/>
                  <a:gd name="connsiteY6" fmla="*/ 269549 h 3445343"/>
                  <a:gd name="connsiteX7" fmla="*/ 2746636 w 3062102"/>
                  <a:gd name="connsiteY7" fmla="*/ 650549 h 3445343"/>
                  <a:gd name="connsiteX8" fmla="*/ 3020956 w 3062102"/>
                  <a:gd name="connsiteY8" fmla="*/ 1321109 h 3445343"/>
                  <a:gd name="connsiteX9" fmla="*/ 3056516 w 3062102"/>
                  <a:gd name="connsiteY9" fmla="*/ 2372669 h 3445343"/>
                  <a:gd name="connsiteX10" fmla="*/ 3046356 w 3062102"/>
                  <a:gd name="connsiteY10" fmla="*/ 3190549 h 3445343"/>
                  <a:gd name="connsiteX11" fmla="*/ 3051436 w 3062102"/>
                  <a:gd name="connsiteY11" fmla="*/ 3322629 h 3445343"/>
                  <a:gd name="connsiteX12" fmla="*/ 3046356 w 3062102"/>
                  <a:gd name="connsiteY12" fmla="*/ 3398829 h 3445343"/>
                  <a:gd name="connsiteX13" fmla="*/ 2858396 w 3062102"/>
                  <a:gd name="connsiteY13" fmla="*/ 3419149 h 3445343"/>
                  <a:gd name="connsiteX14" fmla="*/ 1364876 w 3062102"/>
                  <a:gd name="connsiteY14" fmla="*/ 3419149 h 3445343"/>
                  <a:gd name="connsiteX15" fmla="*/ 21216 w 3062102"/>
                  <a:gd name="connsiteY15" fmla="*/ 3444549 h 3445343"/>
                  <a:gd name="connsiteX0" fmla="*/ 244 w 3041130"/>
                  <a:gd name="connsiteY0" fmla="*/ 3444549 h 3445343"/>
                  <a:gd name="connsiteX1" fmla="*/ 38344 w 3041130"/>
                  <a:gd name="connsiteY1" fmla="*/ 1453189 h 3445343"/>
                  <a:gd name="connsiteX2" fmla="*/ 459984 w 3041130"/>
                  <a:gd name="connsiteY2" fmla="*/ 487989 h 3445343"/>
                  <a:gd name="connsiteX3" fmla="*/ 1039104 w 3041130"/>
                  <a:gd name="connsiteY3" fmla="*/ 86669 h 3445343"/>
                  <a:gd name="connsiteX4" fmla="*/ 1547104 w 3041130"/>
                  <a:gd name="connsiteY4" fmla="*/ 309 h 3445343"/>
                  <a:gd name="connsiteX5" fmla="*/ 1968744 w 3041130"/>
                  <a:gd name="connsiteY5" fmla="*/ 66349 h 3445343"/>
                  <a:gd name="connsiteX6" fmla="*/ 2334504 w 3041130"/>
                  <a:gd name="connsiteY6" fmla="*/ 269549 h 3445343"/>
                  <a:gd name="connsiteX7" fmla="*/ 2725664 w 3041130"/>
                  <a:gd name="connsiteY7" fmla="*/ 650549 h 3445343"/>
                  <a:gd name="connsiteX8" fmla="*/ 2999984 w 3041130"/>
                  <a:gd name="connsiteY8" fmla="*/ 1321109 h 3445343"/>
                  <a:gd name="connsiteX9" fmla="*/ 3035544 w 3041130"/>
                  <a:gd name="connsiteY9" fmla="*/ 2372669 h 3445343"/>
                  <a:gd name="connsiteX10" fmla="*/ 3025384 w 3041130"/>
                  <a:gd name="connsiteY10" fmla="*/ 3190549 h 3445343"/>
                  <a:gd name="connsiteX11" fmla="*/ 3030464 w 3041130"/>
                  <a:gd name="connsiteY11" fmla="*/ 3322629 h 3445343"/>
                  <a:gd name="connsiteX12" fmla="*/ 3025384 w 3041130"/>
                  <a:gd name="connsiteY12" fmla="*/ 3398829 h 3445343"/>
                  <a:gd name="connsiteX13" fmla="*/ 2837424 w 3041130"/>
                  <a:gd name="connsiteY13" fmla="*/ 3419149 h 3445343"/>
                  <a:gd name="connsiteX14" fmla="*/ 1343904 w 3041130"/>
                  <a:gd name="connsiteY14" fmla="*/ 3419149 h 3445343"/>
                  <a:gd name="connsiteX15" fmla="*/ 244 w 3041130"/>
                  <a:gd name="connsiteY15" fmla="*/ 3444549 h 3445343"/>
                  <a:gd name="connsiteX0" fmla="*/ 0 w 3040886"/>
                  <a:gd name="connsiteY0" fmla="*/ 3444549 h 3445343"/>
                  <a:gd name="connsiteX1" fmla="*/ 38100 w 3040886"/>
                  <a:gd name="connsiteY1" fmla="*/ 1453189 h 3445343"/>
                  <a:gd name="connsiteX2" fmla="*/ 459740 w 3040886"/>
                  <a:gd name="connsiteY2" fmla="*/ 487989 h 3445343"/>
                  <a:gd name="connsiteX3" fmla="*/ 1038860 w 3040886"/>
                  <a:gd name="connsiteY3" fmla="*/ 86669 h 3445343"/>
                  <a:gd name="connsiteX4" fmla="*/ 1546860 w 3040886"/>
                  <a:gd name="connsiteY4" fmla="*/ 309 h 3445343"/>
                  <a:gd name="connsiteX5" fmla="*/ 1968500 w 3040886"/>
                  <a:gd name="connsiteY5" fmla="*/ 66349 h 3445343"/>
                  <a:gd name="connsiteX6" fmla="*/ 2334260 w 3040886"/>
                  <a:gd name="connsiteY6" fmla="*/ 269549 h 3445343"/>
                  <a:gd name="connsiteX7" fmla="*/ 2725420 w 3040886"/>
                  <a:gd name="connsiteY7" fmla="*/ 650549 h 3445343"/>
                  <a:gd name="connsiteX8" fmla="*/ 2999740 w 3040886"/>
                  <a:gd name="connsiteY8" fmla="*/ 1321109 h 3445343"/>
                  <a:gd name="connsiteX9" fmla="*/ 3035300 w 3040886"/>
                  <a:gd name="connsiteY9" fmla="*/ 2372669 h 3445343"/>
                  <a:gd name="connsiteX10" fmla="*/ 3025140 w 3040886"/>
                  <a:gd name="connsiteY10" fmla="*/ 3190549 h 3445343"/>
                  <a:gd name="connsiteX11" fmla="*/ 3030220 w 3040886"/>
                  <a:gd name="connsiteY11" fmla="*/ 3322629 h 3445343"/>
                  <a:gd name="connsiteX12" fmla="*/ 3025140 w 3040886"/>
                  <a:gd name="connsiteY12" fmla="*/ 3398829 h 3445343"/>
                  <a:gd name="connsiteX13" fmla="*/ 2837180 w 3040886"/>
                  <a:gd name="connsiteY13" fmla="*/ 3419149 h 3445343"/>
                  <a:gd name="connsiteX14" fmla="*/ 1343660 w 3040886"/>
                  <a:gd name="connsiteY14" fmla="*/ 3419149 h 3445343"/>
                  <a:gd name="connsiteX15" fmla="*/ 0 w 3040886"/>
                  <a:gd name="connsiteY15" fmla="*/ 3444549 h 3445343"/>
                  <a:gd name="connsiteX0" fmla="*/ 11941 w 3052827"/>
                  <a:gd name="connsiteY0" fmla="*/ 3444549 h 3445343"/>
                  <a:gd name="connsiteX1" fmla="*/ 50041 w 3052827"/>
                  <a:gd name="connsiteY1" fmla="*/ 1453189 h 3445343"/>
                  <a:gd name="connsiteX2" fmla="*/ 471681 w 3052827"/>
                  <a:gd name="connsiteY2" fmla="*/ 487989 h 3445343"/>
                  <a:gd name="connsiteX3" fmla="*/ 1050801 w 3052827"/>
                  <a:gd name="connsiteY3" fmla="*/ 86669 h 3445343"/>
                  <a:gd name="connsiteX4" fmla="*/ 1558801 w 3052827"/>
                  <a:gd name="connsiteY4" fmla="*/ 309 h 3445343"/>
                  <a:gd name="connsiteX5" fmla="*/ 1980441 w 3052827"/>
                  <a:gd name="connsiteY5" fmla="*/ 66349 h 3445343"/>
                  <a:gd name="connsiteX6" fmla="*/ 2346201 w 3052827"/>
                  <a:gd name="connsiteY6" fmla="*/ 269549 h 3445343"/>
                  <a:gd name="connsiteX7" fmla="*/ 2737361 w 3052827"/>
                  <a:gd name="connsiteY7" fmla="*/ 650549 h 3445343"/>
                  <a:gd name="connsiteX8" fmla="*/ 3011681 w 3052827"/>
                  <a:gd name="connsiteY8" fmla="*/ 1321109 h 3445343"/>
                  <a:gd name="connsiteX9" fmla="*/ 3047241 w 3052827"/>
                  <a:gd name="connsiteY9" fmla="*/ 2372669 h 3445343"/>
                  <a:gd name="connsiteX10" fmla="*/ 3037081 w 3052827"/>
                  <a:gd name="connsiteY10" fmla="*/ 3190549 h 3445343"/>
                  <a:gd name="connsiteX11" fmla="*/ 3042161 w 3052827"/>
                  <a:gd name="connsiteY11" fmla="*/ 3322629 h 3445343"/>
                  <a:gd name="connsiteX12" fmla="*/ 3037081 w 3052827"/>
                  <a:gd name="connsiteY12" fmla="*/ 3398829 h 3445343"/>
                  <a:gd name="connsiteX13" fmla="*/ 2849121 w 3052827"/>
                  <a:gd name="connsiteY13" fmla="*/ 3419149 h 3445343"/>
                  <a:gd name="connsiteX14" fmla="*/ 1355601 w 3052827"/>
                  <a:gd name="connsiteY14" fmla="*/ 3419149 h 3445343"/>
                  <a:gd name="connsiteX15" fmla="*/ 11941 w 3052827"/>
                  <a:gd name="connsiteY15" fmla="*/ 3444549 h 3445343"/>
                  <a:gd name="connsiteX0" fmla="*/ 7752 w 3060068"/>
                  <a:gd name="connsiteY0" fmla="*/ 3433119 h 3434200"/>
                  <a:gd name="connsiteX1" fmla="*/ 57282 w 3060068"/>
                  <a:gd name="connsiteY1" fmla="*/ 1453189 h 3434200"/>
                  <a:gd name="connsiteX2" fmla="*/ 478922 w 3060068"/>
                  <a:gd name="connsiteY2" fmla="*/ 487989 h 3434200"/>
                  <a:gd name="connsiteX3" fmla="*/ 1058042 w 3060068"/>
                  <a:gd name="connsiteY3" fmla="*/ 86669 h 3434200"/>
                  <a:gd name="connsiteX4" fmla="*/ 1566042 w 3060068"/>
                  <a:gd name="connsiteY4" fmla="*/ 309 h 3434200"/>
                  <a:gd name="connsiteX5" fmla="*/ 1987682 w 3060068"/>
                  <a:gd name="connsiteY5" fmla="*/ 66349 h 3434200"/>
                  <a:gd name="connsiteX6" fmla="*/ 2353442 w 3060068"/>
                  <a:gd name="connsiteY6" fmla="*/ 269549 h 3434200"/>
                  <a:gd name="connsiteX7" fmla="*/ 2744602 w 3060068"/>
                  <a:gd name="connsiteY7" fmla="*/ 650549 h 3434200"/>
                  <a:gd name="connsiteX8" fmla="*/ 3018922 w 3060068"/>
                  <a:gd name="connsiteY8" fmla="*/ 1321109 h 3434200"/>
                  <a:gd name="connsiteX9" fmla="*/ 3054482 w 3060068"/>
                  <a:gd name="connsiteY9" fmla="*/ 2372669 h 3434200"/>
                  <a:gd name="connsiteX10" fmla="*/ 3044322 w 3060068"/>
                  <a:gd name="connsiteY10" fmla="*/ 3190549 h 3434200"/>
                  <a:gd name="connsiteX11" fmla="*/ 3049402 w 3060068"/>
                  <a:gd name="connsiteY11" fmla="*/ 3322629 h 3434200"/>
                  <a:gd name="connsiteX12" fmla="*/ 3044322 w 3060068"/>
                  <a:gd name="connsiteY12" fmla="*/ 3398829 h 3434200"/>
                  <a:gd name="connsiteX13" fmla="*/ 2856362 w 3060068"/>
                  <a:gd name="connsiteY13" fmla="*/ 3419149 h 3434200"/>
                  <a:gd name="connsiteX14" fmla="*/ 1362842 w 3060068"/>
                  <a:gd name="connsiteY14" fmla="*/ 3419149 h 3434200"/>
                  <a:gd name="connsiteX15" fmla="*/ 7752 w 3060068"/>
                  <a:gd name="connsiteY15" fmla="*/ 3433119 h 3434200"/>
                  <a:gd name="connsiteX0" fmla="*/ 14543 w 3066859"/>
                  <a:gd name="connsiteY0" fmla="*/ 3433119 h 3434200"/>
                  <a:gd name="connsiteX1" fmla="*/ 48833 w 3066859"/>
                  <a:gd name="connsiteY1" fmla="*/ 1373179 h 3434200"/>
                  <a:gd name="connsiteX2" fmla="*/ 485713 w 3066859"/>
                  <a:gd name="connsiteY2" fmla="*/ 487989 h 3434200"/>
                  <a:gd name="connsiteX3" fmla="*/ 1064833 w 3066859"/>
                  <a:gd name="connsiteY3" fmla="*/ 86669 h 3434200"/>
                  <a:gd name="connsiteX4" fmla="*/ 1572833 w 3066859"/>
                  <a:gd name="connsiteY4" fmla="*/ 309 h 3434200"/>
                  <a:gd name="connsiteX5" fmla="*/ 1994473 w 3066859"/>
                  <a:gd name="connsiteY5" fmla="*/ 66349 h 3434200"/>
                  <a:gd name="connsiteX6" fmla="*/ 2360233 w 3066859"/>
                  <a:gd name="connsiteY6" fmla="*/ 269549 h 3434200"/>
                  <a:gd name="connsiteX7" fmla="*/ 2751393 w 3066859"/>
                  <a:gd name="connsiteY7" fmla="*/ 650549 h 3434200"/>
                  <a:gd name="connsiteX8" fmla="*/ 3025713 w 3066859"/>
                  <a:gd name="connsiteY8" fmla="*/ 1321109 h 3434200"/>
                  <a:gd name="connsiteX9" fmla="*/ 3061273 w 3066859"/>
                  <a:gd name="connsiteY9" fmla="*/ 2372669 h 3434200"/>
                  <a:gd name="connsiteX10" fmla="*/ 3051113 w 3066859"/>
                  <a:gd name="connsiteY10" fmla="*/ 3190549 h 3434200"/>
                  <a:gd name="connsiteX11" fmla="*/ 3056193 w 3066859"/>
                  <a:gd name="connsiteY11" fmla="*/ 3322629 h 3434200"/>
                  <a:gd name="connsiteX12" fmla="*/ 3051113 w 3066859"/>
                  <a:gd name="connsiteY12" fmla="*/ 3398829 h 3434200"/>
                  <a:gd name="connsiteX13" fmla="*/ 2863153 w 3066859"/>
                  <a:gd name="connsiteY13" fmla="*/ 3419149 h 3434200"/>
                  <a:gd name="connsiteX14" fmla="*/ 1369633 w 3066859"/>
                  <a:gd name="connsiteY14" fmla="*/ 3419149 h 3434200"/>
                  <a:gd name="connsiteX15" fmla="*/ 14543 w 3066859"/>
                  <a:gd name="connsiteY15" fmla="*/ 3433119 h 3434200"/>
                  <a:gd name="connsiteX0" fmla="*/ 14543 w 3066859"/>
                  <a:gd name="connsiteY0" fmla="*/ 3433119 h 3442009"/>
                  <a:gd name="connsiteX1" fmla="*/ 48833 w 3066859"/>
                  <a:gd name="connsiteY1" fmla="*/ 1373179 h 3442009"/>
                  <a:gd name="connsiteX2" fmla="*/ 485713 w 3066859"/>
                  <a:gd name="connsiteY2" fmla="*/ 487989 h 3442009"/>
                  <a:gd name="connsiteX3" fmla="*/ 1064833 w 3066859"/>
                  <a:gd name="connsiteY3" fmla="*/ 86669 h 3442009"/>
                  <a:gd name="connsiteX4" fmla="*/ 1572833 w 3066859"/>
                  <a:gd name="connsiteY4" fmla="*/ 309 h 3442009"/>
                  <a:gd name="connsiteX5" fmla="*/ 1994473 w 3066859"/>
                  <a:gd name="connsiteY5" fmla="*/ 66349 h 3442009"/>
                  <a:gd name="connsiteX6" fmla="*/ 2360233 w 3066859"/>
                  <a:gd name="connsiteY6" fmla="*/ 269549 h 3442009"/>
                  <a:gd name="connsiteX7" fmla="*/ 2751393 w 3066859"/>
                  <a:gd name="connsiteY7" fmla="*/ 650549 h 3442009"/>
                  <a:gd name="connsiteX8" fmla="*/ 3025713 w 3066859"/>
                  <a:gd name="connsiteY8" fmla="*/ 1321109 h 3442009"/>
                  <a:gd name="connsiteX9" fmla="*/ 3061273 w 3066859"/>
                  <a:gd name="connsiteY9" fmla="*/ 2372669 h 3442009"/>
                  <a:gd name="connsiteX10" fmla="*/ 3051113 w 3066859"/>
                  <a:gd name="connsiteY10" fmla="*/ 3190549 h 3442009"/>
                  <a:gd name="connsiteX11" fmla="*/ 3056193 w 3066859"/>
                  <a:gd name="connsiteY11" fmla="*/ 3322629 h 3442009"/>
                  <a:gd name="connsiteX12" fmla="*/ 3051113 w 3066859"/>
                  <a:gd name="connsiteY12" fmla="*/ 3398829 h 3442009"/>
                  <a:gd name="connsiteX13" fmla="*/ 2863153 w 3066859"/>
                  <a:gd name="connsiteY13" fmla="*/ 3419149 h 3442009"/>
                  <a:gd name="connsiteX14" fmla="*/ 1358203 w 3066859"/>
                  <a:gd name="connsiteY14" fmla="*/ 3442009 h 3442009"/>
                  <a:gd name="connsiteX15" fmla="*/ 14543 w 3066859"/>
                  <a:gd name="connsiteY15" fmla="*/ 3433119 h 3442009"/>
                  <a:gd name="connsiteX0" fmla="*/ 14543 w 3066859"/>
                  <a:gd name="connsiteY0" fmla="*/ 3433119 h 3445819"/>
                  <a:gd name="connsiteX1" fmla="*/ 48833 w 3066859"/>
                  <a:gd name="connsiteY1" fmla="*/ 1373179 h 3445819"/>
                  <a:gd name="connsiteX2" fmla="*/ 485713 w 3066859"/>
                  <a:gd name="connsiteY2" fmla="*/ 487989 h 3445819"/>
                  <a:gd name="connsiteX3" fmla="*/ 1064833 w 3066859"/>
                  <a:gd name="connsiteY3" fmla="*/ 86669 h 3445819"/>
                  <a:gd name="connsiteX4" fmla="*/ 1572833 w 3066859"/>
                  <a:gd name="connsiteY4" fmla="*/ 309 h 3445819"/>
                  <a:gd name="connsiteX5" fmla="*/ 1994473 w 3066859"/>
                  <a:gd name="connsiteY5" fmla="*/ 66349 h 3445819"/>
                  <a:gd name="connsiteX6" fmla="*/ 2360233 w 3066859"/>
                  <a:gd name="connsiteY6" fmla="*/ 269549 h 3445819"/>
                  <a:gd name="connsiteX7" fmla="*/ 2751393 w 3066859"/>
                  <a:gd name="connsiteY7" fmla="*/ 650549 h 3445819"/>
                  <a:gd name="connsiteX8" fmla="*/ 3025713 w 3066859"/>
                  <a:gd name="connsiteY8" fmla="*/ 1321109 h 3445819"/>
                  <a:gd name="connsiteX9" fmla="*/ 3061273 w 3066859"/>
                  <a:gd name="connsiteY9" fmla="*/ 2372669 h 3445819"/>
                  <a:gd name="connsiteX10" fmla="*/ 3051113 w 3066859"/>
                  <a:gd name="connsiteY10" fmla="*/ 3190549 h 3445819"/>
                  <a:gd name="connsiteX11" fmla="*/ 3056193 w 3066859"/>
                  <a:gd name="connsiteY11" fmla="*/ 3322629 h 3445819"/>
                  <a:gd name="connsiteX12" fmla="*/ 3051113 w 3066859"/>
                  <a:gd name="connsiteY12" fmla="*/ 3398829 h 3445819"/>
                  <a:gd name="connsiteX13" fmla="*/ 2863153 w 3066859"/>
                  <a:gd name="connsiteY13" fmla="*/ 3445819 h 3445819"/>
                  <a:gd name="connsiteX14" fmla="*/ 1358203 w 3066859"/>
                  <a:gd name="connsiteY14" fmla="*/ 3442009 h 3445819"/>
                  <a:gd name="connsiteX15" fmla="*/ 14543 w 3066859"/>
                  <a:gd name="connsiteY15" fmla="*/ 3433119 h 3445819"/>
                  <a:gd name="connsiteX0" fmla="*/ 14543 w 3064667"/>
                  <a:gd name="connsiteY0" fmla="*/ 3433119 h 3445819"/>
                  <a:gd name="connsiteX1" fmla="*/ 48833 w 3064667"/>
                  <a:gd name="connsiteY1" fmla="*/ 1373179 h 3445819"/>
                  <a:gd name="connsiteX2" fmla="*/ 485713 w 3064667"/>
                  <a:gd name="connsiteY2" fmla="*/ 487989 h 3445819"/>
                  <a:gd name="connsiteX3" fmla="*/ 1064833 w 3064667"/>
                  <a:gd name="connsiteY3" fmla="*/ 86669 h 3445819"/>
                  <a:gd name="connsiteX4" fmla="*/ 1572833 w 3064667"/>
                  <a:gd name="connsiteY4" fmla="*/ 309 h 3445819"/>
                  <a:gd name="connsiteX5" fmla="*/ 1994473 w 3064667"/>
                  <a:gd name="connsiteY5" fmla="*/ 66349 h 3445819"/>
                  <a:gd name="connsiteX6" fmla="*/ 2360233 w 3064667"/>
                  <a:gd name="connsiteY6" fmla="*/ 269549 h 3445819"/>
                  <a:gd name="connsiteX7" fmla="*/ 2751393 w 3064667"/>
                  <a:gd name="connsiteY7" fmla="*/ 650549 h 3445819"/>
                  <a:gd name="connsiteX8" fmla="*/ 3025713 w 3064667"/>
                  <a:gd name="connsiteY8" fmla="*/ 1321109 h 3445819"/>
                  <a:gd name="connsiteX9" fmla="*/ 3061273 w 3064667"/>
                  <a:gd name="connsiteY9" fmla="*/ 2372669 h 3445819"/>
                  <a:gd name="connsiteX10" fmla="*/ 3051113 w 3064667"/>
                  <a:gd name="connsiteY10" fmla="*/ 3190549 h 3445819"/>
                  <a:gd name="connsiteX11" fmla="*/ 3051113 w 3064667"/>
                  <a:gd name="connsiteY11" fmla="*/ 3398829 h 3445819"/>
                  <a:gd name="connsiteX12" fmla="*/ 2863153 w 3064667"/>
                  <a:gd name="connsiteY12" fmla="*/ 3445819 h 3445819"/>
                  <a:gd name="connsiteX13" fmla="*/ 1358203 w 3064667"/>
                  <a:gd name="connsiteY13" fmla="*/ 3442009 h 3445819"/>
                  <a:gd name="connsiteX14" fmla="*/ 14543 w 3064667"/>
                  <a:gd name="connsiteY14" fmla="*/ 3433119 h 3445819"/>
                  <a:gd name="connsiteX0" fmla="*/ 14543 w 3087369"/>
                  <a:gd name="connsiteY0" fmla="*/ 3433119 h 3450481"/>
                  <a:gd name="connsiteX1" fmla="*/ 48833 w 3087369"/>
                  <a:gd name="connsiteY1" fmla="*/ 1373179 h 3450481"/>
                  <a:gd name="connsiteX2" fmla="*/ 485713 w 3087369"/>
                  <a:gd name="connsiteY2" fmla="*/ 487989 h 3450481"/>
                  <a:gd name="connsiteX3" fmla="*/ 1064833 w 3087369"/>
                  <a:gd name="connsiteY3" fmla="*/ 86669 h 3450481"/>
                  <a:gd name="connsiteX4" fmla="*/ 1572833 w 3087369"/>
                  <a:gd name="connsiteY4" fmla="*/ 309 h 3450481"/>
                  <a:gd name="connsiteX5" fmla="*/ 1994473 w 3087369"/>
                  <a:gd name="connsiteY5" fmla="*/ 66349 h 3450481"/>
                  <a:gd name="connsiteX6" fmla="*/ 2360233 w 3087369"/>
                  <a:gd name="connsiteY6" fmla="*/ 269549 h 3450481"/>
                  <a:gd name="connsiteX7" fmla="*/ 2751393 w 3087369"/>
                  <a:gd name="connsiteY7" fmla="*/ 650549 h 3450481"/>
                  <a:gd name="connsiteX8" fmla="*/ 3025713 w 3087369"/>
                  <a:gd name="connsiteY8" fmla="*/ 1321109 h 3450481"/>
                  <a:gd name="connsiteX9" fmla="*/ 3061273 w 3087369"/>
                  <a:gd name="connsiteY9" fmla="*/ 2372669 h 3450481"/>
                  <a:gd name="connsiteX10" fmla="*/ 3051113 w 3087369"/>
                  <a:gd name="connsiteY10" fmla="*/ 3190549 h 3450481"/>
                  <a:gd name="connsiteX11" fmla="*/ 3077783 w 3087369"/>
                  <a:gd name="connsiteY11" fmla="*/ 3440739 h 3450481"/>
                  <a:gd name="connsiteX12" fmla="*/ 2863153 w 3087369"/>
                  <a:gd name="connsiteY12" fmla="*/ 3445819 h 3450481"/>
                  <a:gd name="connsiteX13" fmla="*/ 1358203 w 3087369"/>
                  <a:gd name="connsiteY13" fmla="*/ 3442009 h 3450481"/>
                  <a:gd name="connsiteX14" fmla="*/ 14543 w 3087369"/>
                  <a:gd name="connsiteY14" fmla="*/ 3433119 h 3450481"/>
                  <a:gd name="connsiteX0" fmla="*/ 14543 w 3087369"/>
                  <a:gd name="connsiteY0" fmla="*/ 3433119 h 3450481"/>
                  <a:gd name="connsiteX1" fmla="*/ 48833 w 3087369"/>
                  <a:gd name="connsiteY1" fmla="*/ 1373179 h 3450481"/>
                  <a:gd name="connsiteX2" fmla="*/ 485713 w 3087369"/>
                  <a:gd name="connsiteY2" fmla="*/ 487989 h 3450481"/>
                  <a:gd name="connsiteX3" fmla="*/ 1064833 w 3087369"/>
                  <a:gd name="connsiteY3" fmla="*/ 86669 h 3450481"/>
                  <a:gd name="connsiteX4" fmla="*/ 1572833 w 3087369"/>
                  <a:gd name="connsiteY4" fmla="*/ 309 h 3450481"/>
                  <a:gd name="connsiteX5" fmla="*/ 1994473 w 3087369"/>
                  <a:gd name="connsiteY5" fmla="*/ 66349 h 3450481"/>
                  <a:gd name="connsiteX6" fmla="*/ 2360233 w 3087369"/>
                  <a:gd name="connsiteY6" fmla="*/ 269549 h 3450481"/>
                  <a:gd name="connsiteX7" fmla="*/ 2751393 w 3087369"/>
                  <a:gd name="connsiteY7" fmla="*/ 650549 h 3450481"/>
                  <a:gd name="connsiteX8" fmla="*/ 3025713 w 3087369"/>
                  <a:gd name="connsiteY8" fmla="*/ 1321109 h 3450481"/>
                  <a:gd name="connsiteX9" fmla="*/ 3061273 w 3087369"/>
                  <a:gd name="connsiteY9" fmla="*/ 2372669 h 3450481"/>
                  <a:gd name="connsiteX10" fmla="*/ 3051113 w 3087369"/>
                  <a:gd name="connsiteY10" fmla="*/ 3190549 h 3450481"/>
                  <a:gd name="connsiteX11" fmla="*/ 3077783 w 3087369"/>
                  <a:gd name="connsiteY11" fmla="*/ 3440739 h 3450481"/>
                  <a:gd name="connsiteX12" fmla="*/ 2863153 w 3087369"/>
                  <a:gd name="connsiteY12" fmla="*/ 3445819 h 3450481"/>
                  <a:gd name="connsiteX13" fmla="*/ 1358203 w 3087369"/>
                  <a:gd name="connsiteY13" fmla="*/ 3442009 h 3450481"/>
                  <a:gd name="connsiteX14" fmla="*/ 14543 w 3087369"/>
                  <a:gd name="connsiteY14" fmla="*/ 3433119 h 3450481"/>
                  <a:gd name="connsiteX0" fmla="*/ 14543 w 3064667"/>
                  <a:gd name="connsiteY0" fmla="*/ 3433119 h 3445910"/>
                  <a:gd name="connsiteX1" fmla="*/ 48833 w 3064667"/>
                  <a:gd name="connsiteY1" fmla="*/ 1373179 h 3445910"/>
                  <a:gd name="connsiteX2" fmla="*/ 485713 w 3064667"/>
                  <a:gd name="connsiteY2" fmla="*/ 487989 h 3445910"/>
                  <a:gd name="connsiteX3" fmla="*/ 1064833 w 3064667"/>
                  <a:gd name="connsiteY3" fmla="*/ 86669 h 3445910"/>
                  <a:gd name="connsiteX4" fmla="*/ 1572833 w 3064667"/>
                  <a:gd name="connsiteY4" fmla="*/ 309 h 3445910"/>
                  <a:gd name="connsiteX5" fmla="*/ 1994473 w 3064667"/>
                  <a:gd name="connsiteY5" fmla="*/ 66349 h 3445910"/>
                  <a:gd name="connsiteX6" fmla="*/ 2360233 w 3064667"/>
                  <a:gd name="connsiteY6" fmla="*/ 269549 h 3445910"/>
                  <a:gd name="connsiteX7" fmla="*/ 2751393 w 3064667"/>
                  <a:gd name="connsiteY7" fmla="*/ 650549 h 3445910"/>
                  <a:gd name="connsiteX8" fmla="*/ 3025713 w 3064667"/>
                  <a:gd name="connsiteY8" fmla="*/ 1321109 h 3445910"/>
                  <a:gd name="connsiteX9" fmla="*/ 3061273 w 3064667"/>
                  <a:gd name="connsiteY9" fmla="*/ 2372669 h 3445910"/>
                  <a:gd name="connsiteX10" fmla="*/ 3051113 w 3064667"/>
                  <a:gd name="connsiteY10" fmla="*/ 3190549 h 3445910"/>
                  <a:gd name="connsiteX11" fmla="*/ 3051113 w 3064667"/>
                  <a:gd name="connsiteY11" fmla="*/ 3433119 h 3445910"/>
                  <a:gd name="connsiteX12" fmla="*/ 2863153 w 3064667"/>
                  <a:gd name="connsiteY12" fmla="*/ 3445819 h 3445910"/>
                  <a:gd name="connsiteX13" fmla="*/ 1358203 w 3064667"/>
                  <a:gd name="connsiteY13" fmla="*/ 3442009 h 3445910"/>
                  <a:gd name="connsiteX14" fmla="*/ 14543 w 3064667"/>
                  <a:gd name="connsiteY14" fmla="*/ 3433119 h 3445910"/>
                  <a:gd name="connsiteX0" fmla="*/ 14543 w 3070869"/>
                  <a:gd name="connsiteY0" fmla="*/ 3433119 h 3454993"/>
                  <a:gd name="connsiteX1" fmla="*/ 48833 w 3070869"/>
                  <a:gd name="connsiteY1" fmla="*/ 1373179 h 3454993"/>
                  <a:gd name="connsiteX2" fmla="*/ 485713 w 3070869"/>
                  <a:gd name="connsiteY2" fmla="*/ 487989 h 3454993"/>
                  <a:gd name="connsiteX3" fmla="*/ 1064833 w 3070869"/>
                  <a:gd name="connsiteY3" fmla="*/ 86669 h 3454993"/>
                  <a:gd name="connsiteX4" fmla="*/ 1572833 w 3070869"/>
                  <a:gd name="connsiteY4" fmla="*/ 309 h 3454993"/>
                  <a:gd name="connsiteX5" fmla="*/ 1994473 w 3070869"/>
                  <a:gd name="connsiteY5" fmla="*/ 66349 h 3454993"/>
                  <a:gd name="connsiteX6" fmla="*/ 2360233 w 3070869"/>
                  <a:gd name="connsiteY6" fmla="*/ 269549 h 3454993"/>
                  <a:gd name="connsiteX7" fmla="*/ 2751393 w 3070869"/>
                  <a:gd name="connsiteY7" fmla="*/ 650549 h 3454993"/>
                  <a:gd name="connsiteX8" fmla="*/ 3025713 w 3070869"/>
                  <a:gd name="connsiteY8" fmla="*/ 1321109 h 3454993"/>
                  <a:gd name="connsiteX9" fmla="*/ 3061273 w 3070869"/>
                  <a:gd name="connsiteY9" fmla="*/ 2372669 h 3454993"/>
                  <a:gd name="connsiteX10" fmla="*/ 3066353 w 3070869"/>
                  <a:gd name="connsiteY10" fmla="*/ 3190549 h 3454993"/>
                  <a:gd name="connsiteX11" fmla="*/ 3051113 w 3070869"/>
                  <a:gd name="connsiteY11" fmla="*/ 3433119 h 3454993"/>
                  <a:gd name="connsiteX12" fmla="*/ 2863153 w 3070869"/>
                  <a:gd name="connsiteY12" fmla="*/ 3445819 h 3454993"/>
                  <a:gd name="connsiteX13" fmla="*/ 1358203 w 3070869"/>
                  <a:gd name="connsiteY13" fmla="*/ 3442009 h 3454993"/>
                  <a:gd name="connsiteX14" fmla="*/ 14543 w 3070869"/>
                  <a:gd name="connsiteY14" fmla="*/ 3433119 h 3454993"/>
                  <a:gd name="connsiteX0" fmla="*/ 14543 w 3071905"/>
                  <a:gd name="connsiteY0" fmla="*/ 3433119 h 3454993"/>
                  <a:gd name="connsiteX1" fmla="*/ 48833 w 3071905"/>
                  <a:gd name="connsiteY1" fmla="*/ 1373179 h 3454993"/>
                  <a:gd name="connsiteX2" fmla="*/ 485713 w 3071905"/>
                  <a:gd name="connsiteY2" fmla="*/ 487989 h 3454993"/>
                  <a:gd name="connsiteX3" fmla="*/ 1064833 w 3071905"/>
                  <a:gd name="connsiteY3" fmla="*/ 86669 h 3454993"/>
                  <a:gd name="connsiteX4" fmla="*/ 1572833 w 3071905"/>
                  <a:gd name="connsiteY4" fmla="*/ 309 h 3454993"/>
                  <a:gd name="connsiteX5" fmla="*/ 1994473 w 3071905"/>
                  <a:gd name="connsiteY5" fmla="*/ 66349 h 3454993"/>
                  <a:gd name="connsiteX6" fmla="*/ 2360233 w 3071905"/>
                  <a:gd name="connsiteY6" fmla="*/ 269549 h 3454993"/>
                  <a:gd name="connsiteX7" fmla="*/ 2751393 w 3071905"/>
                  <a:gd name="connsiteY7" fmla="*/ 650549 h 3454993"/>
                  <a:gd name="connsiteX8" fmla="*/ 3025713 w 3071905"/>
                  <a:gd name="connsiteY8" fmla="*/ 1321109 h 3454993"/>
                  <a:gd name="connsiteX9" fmla="*/ 3068893 w 3071905"/>
                  <a:gd name="connsiteY9" fmla="*/ 2376479 h 3454993"/>
                  <a:gd name="connsiteX10" fmla="*/ 3066353 w 3071905"/>
                  <a:gd name="connsiteY10" fmla="*/ 3190549 h 3454993"/>
                  <a:gd name="connsiteX11" fmla="*/ 3051113 w 3071905"/>
                  <a:gd name="connsiteY11" fmla="*/ 3433119 h 3454993"/>
                  <a:gd name="connsiteX12" fmla="*/ 2863153 w 3071905"/>
                  <a:gd name="connsiteY12" fmla="*/ 3445819 h 3454993"/>
                  <a:gd name="connsiteX13" fmla="*/ 1358203 w 3071905"/>
                  <a:gd name="connsiteY13" fmla="*/ 3442009 h 3454993"/>
                  <a:gd name="connsiteX14" fmla="*/ 14543 w 3071905"/>
                  <a:gd name="connsiteY14" fmla="*/ 3433119 h 3454993"/>
                  <a:gd name="connsiteX0" fmla="*/ 14543 w 3073182"/>
                  <a:gd name="connsiteY0" fmla="*/ 3433119 h 3454993"/>
                  <a:gd name="connsiteX1" fmla="*/ 48833 w 3073182"/>
                  <a:gd name="connsiteY1" fmla="*/ 1373179 h 3454993"/>
                  <a:gd name="connsiteX2" fmla="*/ 485713 w 3073182"/>
                  <a:gd name="connsiteY2" fmla="*/ 487989 h 3454993"/>
                  <a:gd name="connsiteX3" fmla="*/ 1064833 w 3073182"/>
                  <a:gd name="connsiteY3" fmla="*/ 86669 h 3454993"/>
                  <a:gd name="connsiteX4" fmla="*/ 1572833 w 3073182"/>
                  <a:gd name="connsiteY4" fmla="*/ 309 h 3454993"/>
                  <a:gd name="connsiteX5" fmla="*/ 1994473 w 3073182"/>
                  <a:gd name="connsiteY5" fmla="*/ 66349 h 3454993"/>
                  <a:gd name="connsiteX6" fmla="*/ 2360233 w 3073182"/>
                  <a:gd name="connsiteY6" fmla="*/ 269549 h 3454993"/>
                  <a:gd name="connsiteX7" fmla="*/ 2751393 w 3073182"/>
                  <a:gd name="connsiteY7" fmla="*/ 650549 h 3454993"/>
                  <a:gd name="connsiteX8" fmla="*/ 3040953 w 3073182"/>
                  <a:gd name="connsiteY8" fmla="*/ 1324919 h 3454993"/>
                  <a:gd name="connsiteX9" fmla="*/ 3068893 w 3073182"/>
                  <a:gd name="connsiteY9" fmla="*/ 2376479 h 3454993"/>
                  <a:gd name="connsiteX10" fmla="*/ 3066353 w 3073182"/>
                  <a:gd name="connsiteY10" fmla="*/ 3190549 h 3454993"/>
                  <a:gd name="connsiteX11" fmla="*/ 3051113 w 3073182"/>
                  <a:gd name="connsiteY11" fmla="*/ 3433119 h 3454993"/>
                  <a:gd name="connsiteX12" fmla="*/ 2863153 w 3073182"/>
                  <a:gd name="connsiteY12" fmla="*/ 3445819 h 3454993"/>
                  <a:gd name="connsiteX13" fmla="*/ 1358203 w 3073182"/>
                  <a:gd name="connsiteY13" fmla="*/ 3442009 h 3454993"/>
                  <a:gd name="connsiteX14" fmla="*/ 14543 w 3073182"/>
                  <a:gd name="connsiteY14" fmla="*/ 3433119 h 3454993"/>
                  <a:gd name="connsiteX0" fmla="*/ 14543 w 3073182"/>
                  <a:gd name="connsiteY0" fmla="*/ 3471055 h 3492929"/>
                  <a:gd name="connsiteX1" fmla="*/ 48833 w 3073182"/>
                  <a:gd name="connsiteY1" fmla="*/ 1411115 h 3492929"/>
                  <a:gd name="connsiteX2" fmla="*/ 485713 w 3073182"/>
                  <a:gd name="connsiteY2" fmla="*/ 525925 h 3492929"/>
                  <a:gd name="connsiteX3" fmla="*/ 1064833 w 3073182"/>
                  <a:gd name="connsiteY3" fmla="*/ 124605 h 3492929"/>
                  <a:gd name="connsiteX4" fmla="*/ 1504253 w 3073182"/>
                  <a:gd name="connsiteY4" fmla="*/ 145 h 3492929"/>
                  <a:gd name="connsiteX5" fmla="*/ 1994473 w 3073182"/>
                  <a:gd name="connsiteY5" fmla="*/ 104285 h 3492929"/>
                  <a:gd name="connsiteX6" fmla="*/ 2360233 w 3073182"/>
                  <a:gd name="connsiteY6" fmla="*/ 307485 h 3492929"/>
                  <a:gd name="connsiteX7" fmla="*/ 2751393 w 3073182"/>
                  <a:gd name="connsiteY7" fmla="*/ 688485 h 3492929"/>
                  <a:gd name="connsiteX8" fmla="*/ 3040953 w 3073182"/>
                  <a:gd name="connsiteY8" fmla="*/ 1362855 h 3492929"/>
                  <a:gd name="connsiteX9" fmla="*/ 3068893 w 3073182"/>
                  <a:gd name="connsiteY9" fmla="*/ 2414415 h 3492929"/>
                  <a:gd name="connsiteX10" fmla="*/ 3066353 w 3073182"/>
                  <a:gd name="connsiteY10" fmla="*/ 3228485 h 3492929"/>
                  <a:gd name="connsiteX11" fmla="*/ 3051113 w 3073182"/>
                  <a:gd name="connsiteY11" fmla="*/ 3471055 h 3492929"/>
                  <a:gd name="connsiteX12" fmla="*/ 2863153 w 3073182"/>
                  <a:gd name="connsiteY12" fmla="*/ 3483755 h 3492929"/>
                  <a:gd name="connsiteX13" fmla="*/ 1358203 w 3073182"/>
                  <a:gd name="connsiteY13" fmla="*/ 3479945 h 3492929"/>
                  <a:gd name="connsiteX14" fmla="*/ 14543 w 3073182"/>
                  <a:gd name="connsiteY14" fmla="*/ 3471055 h 3492929"/>
                  <a:gd name="connsiteX0" fmla="*/ 14543 w 3073182"/>
                  <a:gd name="connsiteY0" fmla="*/ 3471055 h 3492929"/>
                  <a:gd name="connsiteX1" fmla="*/ 48833 w 3073182"/>
                  <a:gd name="connsiteY1" fmla="*/ 1411115 h 3492929"/>
                  <a:gd name="connsiteX2" fmla="*/ 485713 w 3073182"/>
                  <a:gd name="connsiteY2" fmla="*/ 525925 h 3492929"/>
                  <a:gd name="connsiteX3" fmla="*/ 1007683 w 3073182"/>
                  <a:gd name="connsiteY3" fmla="*/ 124605 h 3492929"/>
                  <a:gd name="connsiteX4" fmla="*/ 1504253 w 3073182"/>
                  <a:gd name="connsiteY4" fmla="*/ 145 h 3492929"/>
                  <a:gd name="connsiteX5" fmla="*/ 1994473 w 3073182"/>
                  <a:gd name="connsiteY5" fmla="*/ 104285 h 3492929"/>
                  <a:gd name="connsiteX6" fmla="*/ 2360233 w 3073182"/>
                  <a:gd name="connsiteY6" fmla="*/ 307485 h 3492929"/>
                  <a:gd name="connsiteX7" fmla="*/ 2751393 w 3073182"/>
                  <a:gd name="connsiteY7" fmla="*/ 688485 h 3492929"/>
                  <a:gd name="connsiteX8" fmla="*/ 3040953 w 3073182"/>
                  <a:gd name="connsiteY8" fmla="*/ 1362855 h 3492929"/>
                  <a:gd name="connsiteX9" fmla="*/ 3068893 w 3073182"/>
                  <a:gd name="connsiteY9" fmla="*/ 2414415 h 3492929"/>
                  <a:gd name="connsiteX10" fmla="*/ 3066353 w 3073182"/>
                  <a:gd name="connsiteY10" fmla="*/ 3228485 h 3492929"/>
                  <a:gd name="connsiteX11" fmla="*/ 3051113 w 3073182"/>
                  <a:gd name="connsiteY11" fmla="*/ 3471055 h 3492929"/>
                  <a:gd name="connsiteX12" fmla="*/ 2863153 w 3073182"/>
                  <a:gd name="connsiteY12" fmla="*/ 3483755 h 3492929"/>
                  <a:gd name="connsiteX13" fmla="*/ 1358203 w 3073182"/>
                  <a:gd name="connsiteY13" fmla="*/ 3479945 h 3492929"/>
                  <a:gd name="connsiteX14" fmla="*/ 14543 w 3073182"/>
                  <a:gd name="connsiteY14" fmla="*/ 3471055 h 3492929"/>
                  <a:gd name="connsiteX0" fmla="*/ 14543 w 3073182"/>
                  <a:gd name="connsiteY0" fmla="*/ 3471055 h 3492929"/>
                  <a:gd name="connsiteX1" fmla="*/ 48833 w 3073182"/>
                  <a:gd name="connsiteY1" fmla="*/ 1411115 h 3492929"/>
                  <a:gd name="connsiteX2" fmla="*/ 485713 w 3073182"/>
                  <a:gd name="connsiteY2" fmla="*/ 525925 h 3492929"/>
                  <a:gd name="connsiteX3" fmla="*/ 1007683 w 3073182"/>
                  <a:gd name="connsiteY3" fmla="*/ 124605 h 3492929"/>
                  <a:gd name="connsiteX4" fmla="*/ 1504253 w 3073182"/>
                  <a:gd name="connsiteY4" fmla="*/ 145 h 3492929"/>
                  <a:gd name="connsiteX5" fmla="*/ 1994473 w 3073182"/>
                  <a:gd name="connsiteY5" fmla="*/ 104285 h 3492929"/>
                  <a:gd name="connsiteX6" fmla="*/ 2360233 w 3073182"/>
                  <a:gd name="connsiteY6" fmla="*/ 307485 h 3492929"/>
                  <a:gd name="connsiteX7" fmla="*/ 2751393 w 3073182"/>
                  <a:gd name="connsiteY7" fmla="*/ 688485 h 3492929"/>
                  <a:gd name="connsiteX8" fmla="*/ 3040953 w 3073182"/>
                  <a:gd name="connsiteY8" fmla="*/ 1362855 h 3492929"/>
                  <a:gd name="connsiteX9" fmla="*/ 3068893 w 3073182"/>
                  <a:gd name="connsiteY9" fmla="*/ 2414415 h 3492929"/>
                  <a:gd name="connsiteX10" fmla="*/ 3066353 w 3073182"/>
                  <a:gd name="connsiteY10" fmla="*/ 3228485 h 3492929"/>
                  <a:gd name="connsiteX11" fmla="*/ 3051113 w 3073182"/>
                  <a:gd name="connsiteY11" fmla="*/ 3471055 h 3492929"/>
                  <a:gd name="connsiteX12" fmla="*/ 2863153 w 3073182"/>
                  <a:gd name="connsiteY12" fmla="*/ 3483755 h 3492929"/>
                  <a:gd name="connsiteX13" fmla="*/ 1358203 w 3073182"/>
                  <a:gd name="connsiteY13" fmla="*/ 3479945 h 3492929"/>
                  <a:gd name="connsiteX14" fmla="*/ 14543 w 3073182"/>
                  <a:gd name="connsiteY14" fmla="*/ 3471055 h 3492929"/>
                  <a:gd name="connsiteX0" fmla="*/ 12859 w 3071498"/>
                  <a:gd name="connsiteY0" fmla="*/ 3471055 h 3492929"/>
                  <a:gd name="connsiteX1" fmla="*/ 47149 w 3071498"/>
                  <a:gd name="connsiteY1" fmla="*/ 1411115 h 3492929"/>
                  <a:gd name="connsiteX2" fmla="*/ 457359 w 3071498"/>
                  <a:gd name="connsiteY2" fmla="*/ 514495 h 3492929"/>
                  <a:gd name="connsiteX3" fmla="*/ 1005999 w 3071498"/>
                  <a:gd name="connsiteY3" fmla="*/ 124605 h 3492929"/>
                  <a:gd name="connsiteX4" fmla="*/ 1502569 w 3071498"/>
                  <a:gd name="connsiteY4" fmla="*/ 145 h 3492929"/>
                  <a:gd name="connsiteX5" fmla="*/ 1992789 w 3071498"/>
                  <a:gd name="connsiteY5" fmla="*/ 104285 h 3492929"/>
                  <a:gd name="connsiteX6" fmla="*/ 2358549 w 3071498"/>
                  <a:gd name="connsiteY6" fmla="*/ 307485 h 3492929"/>
                  <a:gd name="connsiteX7" fmla="*/ 2749709 w 3071498"/>
                  <a:gd name="connsiteY7" fmla="*/ 688485 h 3492929"/>
                  <a:gd name="connsiteX8" fmla="*/ 3039269 w 3071498"/>
                  <a:gd name="connsiteY8" fmla="*/ 1362855 h 3492929"/>
                  <a:gd name="connsiteX9" fmla="*/ 3067209 w 3071498"/>
                  <a:gd name="connsiteY9" fmla="*/ 2414415 h 3492929"/>
                  <a:gd name="connsiteX10" fmla="*/ 3064669 w 3071498"/>
                  <a:gd name="connsiteY10" fmla="*/ 3228485 h 3492929"/>
                  <a:gd name="connsiteX11" fmla="*/ 3049429 w 3071498"/>
                  <a:gd name="connsiteY11" fmla="*/ 3471055 h 3492929"/>
                  <a:gd name="connsiteX12" fmla="*/ 2861469 w 3071498"/>
                  <a:gd name="connsiteY12" fmla="*/ 3483755 h 3492929"/>
                  <a:gd name="connsiteX13" fmla="*/ 1356519 w 3071498"/>
                  <a:gd name="connsiteY13" fmla="*/ 3479945 h 3492929"/>
                  <a:gd name="connsiteX14" fmla="*/ 12859 w 3071498"/>
                  <a:gd name="connsiteY14" fmla="*/ 3471055 h 3492929"/>
                  <a:gd name="connsiteX0" fmla="*/ 12859 w 3071498"/>
                  <a:gd name="connsiteY0" fmla="*/ 3471053 h 3492927"/>
                  <a:gd name="connsiteX1" fmla="*/ 47149 w 3071498"/>
                  <a:gd name="connsiteY1" fmla="*/ 1411113 h 3492927"/>
                  <a:gd name="connsiteX2" fmla="*/ 457359 w 3071498"/>
                  <a:gd name="connsiteY2" fmla="*/ 514493 h 3492927"/>
                  <a:gd name="connsiteX3" fmla="*/ 1005999 w 3071498"/>
                  <a:gd name="connsiteY3" fmla="*/ 124603 h 3492927"/>
                  <a:gd name="connsiteX4" fmla="*/ 1502569 w 3071498"/>
                  <a:gd name="connsiteY4" fmla="*/ 143 h 3492927"/>
                  <a:gd name="connsiteX5" fmla="*/ 1992789 w 3071498"/>
                  <a:gd name="connsiteY5" fmla="*/ 104283 h 3492927"/>
                  <a:gd name="connsiteX6" fmla="*/ 2400459 w 3071498"/>
                  <a:gd name="connsiteY6" fmla="*/ 299863 h 3492927"/>
                  <a:gd name="connsiteX7" fmla="*/ 2749709 w 3071498"/>
                  <a:gd name="connsiteY7" fmla="*/ 688483 h 3492927"/>
                  <a:gd name="connsiteX8" fmla="*/ 3039269 w 3071498"/>
                  <a:gd name="connsiteY8" fmla="*/ 1362853 h 3492927"/>
                  <a:gd name="connsiteX9" fmla="*/ 3067209 w 3071498"/>
                  <a:gd name="connsiteY9" fmla="*/ 2414413 h 3492927"/>
                  <a:gd name="connsiteX10" fmla="*/ 3064669 w 3071498"/>
                  <a:gd name="connsiteY10" fmla="*/ 3228483 h 3492927"/>
                  <a:gd name="connsiteX11" fmla="*/ 3049429 w 3071498"/>
                  <a:gd name="connsiteY11" fmla="*/ 3471053 h 3492927"/>
                  <a:gd name="connsiteX12" fmla="*/ 2861469 w 3071498"/>
                  <a:gd name="connsiteY12" fmla="*/ 3483753 h 3492927"/>
                  <a:gd name="connsiteX13" fmla="*/ 1356519 w 3071498"/>
                  <a:gd name="connsiteY13" fmla="*/ 3479943 h 3492927"/>
                  <a:gd name="connsiteX14" fmla="*/ 12859 w 3071498"/>
                  <a:gd name="connsiteY14" fmla="*/ 3471053 h 3492927"/>
                  <a:gd name="connsiteX0" fmla="*/ 12859 w 3071498"/>
                  <a:gd name="connsiteY0" fmla="*/ 3471310 h 3493184"/>
                  <a:gd name="connsiteX1" fmla="*/ 47149 w 3071498"/>
                  <a:gd name="connsiteY1" fmla="*/ 1411370 h 3493184"/>
                  <a:gd name="connsiteX2" fmla="*/ 457359 w 3071498"/>
                  <a:gd name="connsiteY2" fmla="*/ 514750 h 3493184"/>
                  <a:gd name="connsiteX3" fmla="*/ 1005999 w 3071498"/>
                  <a:gd name="connsiteY3" fmla="*/ 124860 h 3493184"/>
                  <a:gd name="connsiteX4" fmla="*/ 1502569 w 3071498"/>
                  <a:gd name="connsiteY4" fmla="*/ 400 h 3493184"/>
                  <a:gd name="connsiteX5" fmla="*/ 1992789 w 3071498"/>
                  <a:gd name="connsiteY5" fmla="*/ 93110 h 3493184"/>
                  <a:gd name="connsiteX6" fmla="*/ 2400459 w 3071498"/>
                  <a:gd name="connsiteY6" fmla="*/ 300120 h 3493184"/>
                  <a:gd name="connsiteX7" fmla="*/ 2749709 w 3071498"/>
                  <a:gd name="connsiteY7" fmla="*/ 688740 h 3493184"/>
                  <a:gd name="connsiteX8" fmla="*/ 3039269 w 3071498"/>
                  <a:gd name="connsiteY8" fmla="*/ 1363110 h 3493184"/>
                  <a:gd name="connsiteX9" fmla="*/ 3067209 w 3071498"/>
                  <a:gd name="connsiteY9" fmla="*/ 2414670 h 3493184"/>
                  <a:gd name="connsiteX10" fmla="*/ 3064669 w 3071498"/>
                  <a:gd name="connsiteY10" fmla="*/ 3228740 h 3493184"/>
                  <a:gd name="connsiteX11" fmla="*/ 3049429 w 3071498"/>
                  <a:gd name="connsiteY11" fmla="*/ 3471310 h 3493184"/>
                  <a:gd name="connsiteX12" fmla="*/ 2861469 w 3071498"/>
                  <a:gd name="connsiteY12" fmla="*/ 3484010 h 3493184"/>
                  <a:gd name="connsiteX13" fmla="*/ 1356519 w 3071498"/>
                  <a:gd name="connsiteY13" fmla="*/ 3480200 h 3493184"/>
                  <a:gd name="connsiteX14" fmla="*/ 12859 w 3071498"/>
                  <a:gd name="connsiteY14" fmla="*/ 3471310 h 3493184"/>
                  <a:gd name="connsiteX0" fmla="*/ 12859 w 3071498"/>
                  <a:gd name="connsiteY0" fmla="*/ 3471833 h 3493707"/>
                  <a:gd name="connsiteX1" fmla="*/ 47149 w 3071498"/>
                  <a:gd name="connsiteY1" fmla="*/ 1411893 h 3493707"/>
                  <a:gd name="connsiteX2" fmla="*/ 457359 w 3071498"/>
                  <a:gd name="connsiteY2" fmla="*/ 515273 h 3493707"/>
                  <a:gd name="connsiteX3" fmla="*/ 945039 w 3071498"/>
                  <a:gd name="connsiteY3" fmla="*/ 144433 h 3493707"/>
                  <a:gd name="connsiteX4" fmla="*/ 1502569 w 3071498"/>
                  <a:gd name="connsiteY4" fmla="*/ 923 h 3493707"/>
                  <a:gd name="connsiteX5" fmla="*/ 1992789 w 3071498"/>
                  <a:gd name="connsiteY5" fmla="*/ 93633 h 3493707"/>
                  <a:gd name="connsiteX6" fmla="*/ 2400459 w 3071498"/>
                  <a:gd name="connsiteY6" fmla="*/ 300643 h 3493707"/>
                  <a:gd name="connsiteX7" fmla="*/ 2749709 w 3071498"/>
                  <a:gd name="connsiteY7" fmla="*/ 689263 h 3493707"/>
                  <a:gd name="connsiteX8" fmla="*/ 3039269 w 3071498"/>
                  <a:gd name="connsiteY8" fmla="*/ 1363633 h 3493707"/>
                  <a:gd name="connsiteX9" fmla="*/ 3067209 w 3071498"/>
                  <a:gd name="connsiteY9" fmla="*/ 2415193 h 3493707"/>
                  <a:gd name="connsiteX10" fmla="*/ 3064669 w 3071498"/>
                  <a:gd name="connsiteY10" fmla="*/ 3229263 h 3493707"/>
                  <a:gd name="connsiteX11" fmla="*/ 3049429 w 3071498"/>
                  <a:gd name="connsiteY11" fmla="*/ 3471833 h 3493707"/>
                  <a:gd name="connsiteX12" fmla="*/ 2861469 w 3071498"/>
                  <a:gd name="connsiteY12" fmla="*/ 3484533 h 3493707"/>
                  <a:gd name="connsiteX13" fmla="*/ 1356519 w 3071498"/>
                  <a:gd name="connsiteY13" fmla="*/ 3480723 h 3493707"/>
                  <a:gd name="connsiteX14" fmla="*/ 12859 w 3071498"/>
                  <a:gd name="connsiteY14" fmla="*/ 3471833 h 3493707"/>
                  <a:gd name="connsiteX0" fmla="*/ 16912 w 3075551"/>
                  <a:gd name="connsiteY0" fmla="*/ 3471833 h 3493707"/>
                  <a:gd name="connsiteX1" fmla="*/ 43582 w 3075551"/>
                  <a:gd name="connsiteY1" fmla="*/ 1411893 h 3493707"/>
                  <a:gd name="connsiteX2" fmla="*/ 461412 w 3075551"/>
                  <a:gd name="connsiteY2" fmla="*/ 515273 h 3493707"/>
                  <a:gd name="connsiteX3" fmla="*/ 949092 w 3075551"/>
                  <a:gd name="connsiteY3" fmla="*/ 144433 h 3493707"/>
                  <a:gd name="connsiteX4" fmla="*/ 1506622 w 3075551"/>
                  <a:gd name="connsiteY4" fmla="*/ 923 h 3493707"/>
                  <a:gd name="connsiteX5" fmla="*/ 1996842 w 3075551"/>
                  <a:gd name="connsiteY5" fmla="*/ 93633 h 3493707"/>
                  <a:gd name="connsiteX6" fmla="*/ 2404512 w 3075551"/>
                  <a:gd name="connsiteY6" fmla="*/ 300643 h 3493707"/>
                  <a:gd name="connsiteX7" fmla="*/ 2753762 w 3075551"/>
                  <a:gd name="connsiteY7" fmla="*/ 689263 h 3493707"/>
                  <a:gd name="connsiteX8" fmla="*/ 3043322 w 3075551"/>
                  <a:gd name="connsiteY8" fmla="*/ 1363633 h 3493707"/>
                  <a:gd name="connsiteX9" fmla="*/ 3071262 w 3075551"/>
                  <a:gd name="connsiteY9" fmla="*/ 2415193 h 3493707"/>
                  <a:gd name="connsiteX10" fmla="*/ 3068722 w 3075551"/>
                  <a:gd name="connsiteY10" fmla="*/ 3229263 h 3493707"/>
                  <a:gd name="connsiteX11" fmla="*/ 3053482 w 3075551"/>
                  <a:gd name="connsiteY11" fmla="*/ 3471833 h 3493707"/>
                  <a:gd name="connsiteX12" fmla="*/ 2865522 w 3075551"/>
                  <a:gd name="connsiteY12" fmla="*/ 3484533 h 3493707"/>
                  <a:gd name="connsiteX13" fmla="*/ 1360572 w 3075551"/>
                  <a:gd name="connsiteY13" fmla="*/ 3480723 h 3493707"/>
                  <a:gd name="connsiteX14" fmla="*/ 16912 w 3075551"/>
                  <a:gd name="connsiteY14" fmla="*/ 3471833 h 3493707"/>
                  <a:gd name="connsiteX0" fmla="*/ 16912 w 3077593"/>
                  <a:gd name="connsiteY0" fmla="*/ 3471833 h 3493158"/>
                  <a:gd name="connsiteX1" fmla="*/ 43582 w 3077593"/>
                  <a:gd name="connsiteY1" fmla="*/ 1411893 h 3493158"/>
                  <a:gd name="connsiteX2" fmla="*/ 461412 w 3077593"/>
                  <a:gd name="connsiteY2" fmla="*/ 515273 h 3493158"/>
                  <a:gd name="connsiteX3" fmla="*/ 949092 w 3077593"/>
                  <a:gd name="connsiteY3" fmla="*/ 144433 h 3493158"/>
                  <a:gd name="connsiteX4" fmla="*/ 1506622 w 3077593"/>
                  <a:gd name="connsiteY4" fmla="*/ 923 h 3493158"/>
                  <a:gd name="connsiteX5" fmla="*/ 1996842 w 3077593"/>
                  <a:gd name="connsiteY5" fmla="*/ 93633 h 3493158"/>
                  <a:gd name="connsiteX6" fmla="*/ 2404512 w 3077593"/>
                  <a:gd name="connsiteY6" fmla="*/ 300643 h 3493158"/>
                  <a:gd name="connsiteX7" fmla="*/ 2753762 w 3077593"/>
                  <a:gd name="connsiteY7" fmla="*/ 689263 h 3493158"/>
                  <a:gd name="connsiteX8" fmla="*/ 3043322 w 3077593"/>
                  <a:gd name="connsiteY8" fmla="*/ 1363633 h 3493158"/>
                  <a:gd name="connsiteX9" fmla="*/ 3071262 w 3077593"/>
                  <a:gd name="connsiteY9" fmla="*/ 2415193 h 3493158"/>
                  <a:gd name="connsiteX10" fmla="*/ 3076342 w 3077593"/>
                  <a:gd name="connsiteY10" fmla="*/ 3236883 h 3493158"/>
                  <a:gd name="connsiteX11" fmla="*/ 3053482 w 3077593"/>
                  <a:gd name="connsiteY11" fmla="*/ 3471833 h 3493158"/>
                  <a:gd name="connsiteX12" fmla="*/ 2865522 w 3077593"/>
                  <a:gd name="connsiteY12" fmla="*/ 3484533 h 3493158"/>
                  <a:gd name="connsiteX13" fmla="*/ 1360572 w 3077593"/>
                  <a:gd name="connsiteY13" fmla="*/ 3480723 h 3493158"/>
                  <a:gd name="connsiteX14" fmla="*/ 16912 w 3077593"/>
                  <a:gd name="connsiteY14" fmla="*/ 3471833 h 3493158"/>
                  <a:gd name="connsiteX0" fmla="*/ 16912 w 3083835"/>
                  <a:gd name="connsiteY0" fmla="*/ 3471833 h 3485124"/>
                  <a:gd name="connsiteX1" fmla="*/ 43582 w 3083835"/>
                  <a:gd name="connsiteY1" fmla="*/ 1411893 h 3485124"/>
                  <a:gd name="connsiteX2" fmla="*/ 461412 w 3083835"/>
                  <a:gd name="connsiteY2" fmla="*/ 515273 h 3485124"/>
                  <a:gd name="connsiteX3" fmla="*/ 949092 w 3083835"/>
                  <a:gd name="connsiteY3" fmla="*/ 144433 h 3485124"/>
                  <a:gd name="connsiteX4" fmla="*/ 1506622 w 3083835"/>
                  <a:gd name="connsiteY4" fmla="*/ 923 h 3485124"/>
                  <a:gd name="connsiteX5" fmla="*/ 1996842 w 3083835"/>
                  <a:gd name="connsiteY5" fmla="*/ 93633 h 3485124"/>
                  <a:gd name="connsiteX6" fmla="*/ 2404512 w 3083835"/>
                  <a:gd name="connsiteY6" fmla="*/ 300643 h 3485124"/>
                  <a:gd name="connsiteX7" fmla="*/ 2753762 w 3083835"/>
                  <a:gd name="connsiteY7" fmla="*/ 689263 h 3485124"/>
                  <a:gd name="connsiteX8" fmla="*/ 3043322 w 3083835"/>
                  <a:gd name="connsiteY8" fmla="*/ 1363633 h 3485124"/>
                  <a:gd name="connsiteX9" fmla="*/ 3071262 w 3083835"/>
                  <a:gd name="connsiteY9" fmla="*/ 2415193 h 3485124"/>
                  <a:gd name="connsiteX10" fmla="*/ 3076342 w 3083835"/>
                  <a:gd name="connsiteY10" fmla="*/ 3236883 h 3485124"/>
                  <a:gd name="connsiteX11" fmla="*/ 3064912 w 3083835"/>
                  <a:gd name="connsiteY11" fmla="*/ 3456593 h 3485124"/>
                  <a:gd name="connsiteX12" fmla="*/ 2865522 w 3083835"/>
                  <a:gd name="connsiteY12" fmla="*/ 3484533 h 3485124"/>
                  <a:gd name="connsiteX13" fmla="*/ 1360572 w 3083835"/>
                  <a:gd name="connsiteY13" fmla="*/ 3480723 h 3485124"/>
                  <a:gd name="connsiteX14" fmla="*/ 16912 w 3083835"/>
                  <a:gd name="connsiteY14" fmla="*/ 3471833 h 3485124"/>
                  <a:gd name="connsiteX0" fmla="*/ 16912 w 3076768"/>
                  <a:gd name="connsiteY0" fmla="*/ 3471833 h 3486332"/>
                  <a:gd name="connsiteX1" fmla="*/ 43582 w 3076768"/>
                  <a:gd name="connsiteY1" fmla="*/ 1411893 h 3486332"/>
                  <a:gd name="connsiteX2" fmla="*/ 461412 w 3076768"/>
                  <a:gd name="connsiteY2" fmla="*/ 515273 h 3486332"/>
                  <a:gd name="connsiteX3" fmla="*/ 949092 w 3076768"/>
                  <a:gd name="connsiteY3" fmla="*/ 144433 h 3486332"/>
                  <a:gd name="connsiteX4" fmla="*/ 1506622 w 3076768"/>
                  <a:gd name="connsiteY4" fmla="*/ 923 h 3486332"/>
                  <a:gd name="connsiteX5" fmla="*/ 1996842 w 3076768"/>
                  <a:gd name="connsiteY5" fmla="*/ 93633 h 3486332"/>
                  <a:gd name="connsiteX6" fmla="*/ 2404512 w 3076768"/>
                  <a:gd name="connsiteY6" fmla="*/ 300643 h 3486332"/>
                  <a:gd name="connsiteX7" fmla="*/ 2753762 w 3076768"/>
                  <a:gd name="connsiteY7" fmla="*/ 689263 h 3486332"/>
                  <a:gd name="connsiteX8" fmla="*/ 3043322 w 3076768"/>
                  <a:gd name="connsiteY8" fmla="*/ 1363633 h 3486332"/>
                  <a:gd name="connsiteX9" fmla="*/ 3071262 w 3076768"/>
                  <a:gd name="connsiteY9" fmla="*/ 2415193 h 3486332"/>
                  <a:gd name="connsiteX10" fmla="*/ 3076342 w 3076768"/>
                  <a:gd name="connsiteY10" fmla="*/ 3236883 h 3486332"/>
                  <a:gd name="connsiteX11" fmla="*/ 3064912 w 3076768"/>
                  <a:gd name="connsiteY11" fmla="*/ 3456593 h 3486332"/>
                  <a:gd name="connsiteX12" fmla="*/ 2865522 w 3076768"/>
                  <a:gd name="connsiteY12" fmla="*/ 3484533 h 3486332"/>
                  <a:gd name="connsiteX13" fmla="*/ 1360572 w 3076768"/>
                  <a:gd name="connsiteY13" fmla="*/ 3480723 h 3486332"/>
                  <a:gd name="connsiteX14" fmla="*/ 16912 w 3076768"/>
                  <a:gd name="connsiteY14" fmla="*/ 3471833 h 3486332"/>
                  <a:gd name="connsiteX0" fmla="*/ 16912 w 3076623"/>
                  <a:gd name="connsiteY0" fmla="*/ 3471833 h 3486332"/>
                  <a:gd name="connsiteX1" fmla="*/ 43582 w 3076623"/>
                  <a:gd name="connsiteY1" fmla="*/ 1411893 h 3486332"/>
                  <a:gd name="connsiteX2" fmla="*/ 461412 w 3076623"/>
                  <a:gd name="connsiteY2" fmla="*/ 515273 h 3486332"/>
                  <a:gd name="connsiteX3" fmla="*/ 949092 w 3076623"/>
                  <a:gd name="connsiteY3" fmla="*/ 144433 h 3486332"/>
                  <a:gd name="connsiteX4" fmla="*/ 1506622 w 3076623"/>
                  <a:gd name="connsiteY4" fmla="*/ 923 h 3486332"/>
                  <a:gd name="connsiteX5" fmla="*/ 1996842 w 3076623"/>
                  <a:gd name="connsiteY5" fmla="*/ 93633 h 3486332"/>
                  <a:gd name="connsiteX6" fmla="*/ 2404512 w 3076623"/>
                  <a:gd name="connsiteY6" fmla="*/ 300643 h 3486332"/>
                  <a:gd name="connsiteX7" fmla="*/ 2753762 w 3076623"/>
                  <a:gd name="connsiteY7" fmla="*/ 689263 h 3486332"/>
                  <a:gd name="connsiteX8" fmla="*/ 3043322 w 3076623"/>
                  <a:gd name="connsiteY8" fmla="*/ 1363633 h 3486332"/>
                  <a:gd name="connsiteX9" fmla="*/ 3056022 w 3076623"/>
                  <a:gd name="connsiteY9" fmla="*/ 2422813 h 3486332"/>
                  <a:gd name="connsiteX10" fmla="*/ 3076342 w 3076623"/>
                  <a:gd name="connsiteY10" fmla="*/ 3236883 h 3486332"/>
                  <a:gd name="connsiteX11" fmla="*/ 3064912 w 3076623"/>
                  <a:gd name="connsiteY11" fmla="*/ 3456593 h 3486332"/>
                  <a:gd name="connsiteX12" fmla="*/ 2865522 w 3076623"/>
                  <a:gd name="connsiteY12" fmla="*/ 3484533 h 3486332"/>
                  <a:gd name="connsiteX13" fmla="*/ 1360572 w 3076623"/>
                  <a:gd name="connsiteY13" fmla="*/ 3480723 h 3486332"/>
                  <a:gd name="connsiteX14" fmla="*/ 16912 w 3076623"/>
                  <a:gd name="connsiteY14" fmla="*/ 3471833 h 3486332"/>
                  <a:gd name="connsiteX0" fmla="*/ 16912 w 3076457"/>
                  <a:gd name="connsiteY0" fmla="*/ 3471833 h 3486332"/>
                  <a:gd name="connsiteX1" fmla="*/ 43582 w 3076457"/>
                  <a:gd name="connsiteY1" fmla="*/ 1411893 h 3486332"/>
                  <a:gd name="connsiteX2" fmla="*/ 461412 w 3076457"/>
                  <a:gd name="connsiteY2" fmla="*/ 515273 h 3486332"/>
                  <a:gd name="connsiteX3" fmla="*/ 949092 w 3076457"/>
                  <a:gd name="connsiteY3" fmla="*/ 144433 h 3486332"/>
                  <a:gd name="connsiteX4" fmla="*/ 1506622 w 3076457"/>
                  <a:gd name="connsiteY4" fmla="*/ 923 h 3486332"/>
                  <a:gd name="connsiteX5" fmla="*/ 1996842 w 3076457"/>
                  <a:gd name="connsiteY5" fmla="*/ 93633 h 3486332"/>
                  <a:gd name="connsiteX6" fmla="*/ 2404512 w 3076457"/>
                  <a:gd name="connsiteY6" fmla="*/ 300643 h 3486332"/>
                  <a:gd name="connsiteX7" fmla="*/ 2753762 w 3076457"/>
                  <a:gd name="connsiteY7" fmla="*/ 689263 h 3486332"/>
                  <a:gd name="connsiteX8" fmla="*/ 3043322 w 3076457"/>
                  <a:gd name="connsiteY8" fmla="*/ 1363633 h 3486332"/>
                  <a:gd name="connsiteX9" fmla="*/ 3059832 w 3076457"/>
                  <a:gd name="connsiteY9" fmla="*/ 2426623 h 3486332"/>
                  <a:gd name="connsiteX10" fmla="*/ 3076342 w 3076457"/>
                  <a:gd name="connsiteY10" fmla="*/ 3236883 h 3486332"/>
                  <a:gd name="connsiteX11" fmla="*/ 3064912 w 3076457"/>
                  <a:gd name="connsiteY11" fmla="*/ 3456593 h 3486332"/>
                  <a:gd name="connsiteX12" fmla="*/ 2865522 w 3076457"/>
                  <a:gd name="connsiteY12" fmla="*/ 3484533 h 3486332"/>
                  <a:gd name="connsiteX13" fmla="*/ 1360572 w 3076457"/>
                  <a:gd name="connsiteY13" fmla="*/ 3480723 h 3486332"/>
                  <a:gd name="connsiteX14" fmla="*/ 16912 w 3076457"/>
                  <a:gd name="connsiteY14" fmla="*/ 3471833 h 3486332"/>
                  <a:gd name="connsiteX0" fmla="*/ 16912 w 3076374"/>
                  <a:gd name="connsiteY0" fmla="*/ 3471833 h 3486332"/>
                  <a:gd name="connsiteX1" fmla="*/ 43582 w 3076374"/>
                  <a:gd name="connsiteY1" fmla="*/ 1411893 h 3486332"/>
                  <a:gd name="connsiteX2" fmla="*/ 461412 w 3076374"/>
                  <a:gd name="connsiteY2" fmla="*/ 515273 h 3486332"/>
                  <a:gd name="connsiteX3" fmla="*/ 949092 w 3076374"/>
                  <a:gd name="connsiteY3" fmla="*/ 144433 h 3486332"/>
                  <a:gd name="connsiteX4" fmla="*/ 1506622 w 3076374"/>
                  <a:gd name="connsiteY4" fmla="*/ 923 h 3486332"/>
                  <a:gd name="connsiteX5" fmla="*/ 1996842 w 3076374"/>
                  <a:gd name="connsiteY5" fmla="*/ 93633 h 3486332"/>
                  <a:gd name="connsiteX6" fmla="*/ 2404512 w 3076374"/>
                  <a:gd name="connsiteY6" fmla="*/ 300643 h 3486332"/>
                  <a:gd name="connsiteX7" fmla="*/ 2753762 w 3076374"/>
                  <a:gd name="connsiteY7" fmla="*/ 689263 h 3486332"/>
                  <a:gd name="connsiteX8" fmla="*/ 3043322 w 3076374"/>
                  <a:gd name="connsiteY8" fmla="*/ 1363633 h 3486332"/>
                  <a:gd name="connsiteX9" fmla="*/ 3067452 w 3076374"/>
                  <a:gd name="connsiteY9" fmla="*/ 2445673 h 3486332"/>
                  <a:gd name="connsiteX10" fmla="*/ 3076342 w 3076374"/>
                  <a:gd name="connsiteY10" fmla="*/ 3236883 h 3486332"/>
                  <a:gd name="connsiteX11" fmla="*/ 3064912 w 3076374"/>
                  <a:gd name="connsiteY11" fmla="*/ 3456593 h 3486332"/>
                  <a:gd name="connsiteX12" fmla="*/ 2865522 w 3076374"/>
                  <a:gd name="connsiteY12" fmla="*/ 3484533 h 3486332"/>
                  <a:gd name="connsiteX13" fmla="*/ 1360572 w 3076374"/>
                  <a:gd name="connsiteY13" fmla="*/ 3480723 h 3486332"/>
                  <a:gd name="connsiteX14" fmla="*/ 16912 w 3076374"/>
                  <a:gd name="connsiteY14" fmla="*/ 3471833 h 3486332"/>
                  <a:gd name="connsiteX0" fmla="*/ 16912 w 3076537"/>
                  <a:gd name="connsiteY0" fmla="*/ 3471833 h 3486332"/>
                  <a:gd name="connsiteX1" fmla="*/ 43582 w 3076537"/>
                  <a:gd name="connsiteY1" fmla="*/ 1411893 h 3486332"/>
                  <a:gd name="connsiteX2" fmla="*/ 461412 w 3076537"/>
                  <a:gd name="connsiteY2" fmla="*/ 515273 h 3486332"/>
                  <a:gd name="connsiteX3" fmla="*/ 949092 w 3076537"/>
                  <a:gd name="connsiteY3" fmla="*/ 144433 h 3486332"/>
                  <a:gd name="connsiteX4" fmla="*/ 1506622 w 3076537"/>
                  <a:gd name="connsiteY4" fmla="*/ 923 h 3486332"/>
                  <a:gd name="connsiteX5" fmla="*/ 1996842 w 3076537"/>
                  <a:gd name="connsiteY5" fmla="*/ 93633 h 3486332"/>
                  <a:gd name="connsiteX6" fmla="*/ 2404512 w 3076537"/>
                  <a:gd name="connsiteY6" fmla="*/ 300643 h 3486332"/>
                  <a:gd name="connsiteX7" fmla="*/ 2753762 w 3076537"/>
                  <a:gd name="connsiteY7" fmla="*/ 689263 h 3486332"/>
                  <a:gd name="connsiteX8" fmla="*/ 3016652 w 3076537"/>
                  <a:gd name="connsiteY8" fmla="*/ 1363633 h 3486332"/>
                  <a:gd name="connsiteX9" fmla="*/ 3067452 w 3076537"/>
                  <a:gd name="connsiteY9" fmla="*/ 2445673 h 3486332"/>
                  <a:gd name="connsiteX10" fmla="*/ 3076342 w 3076537"/>
                  <a:gd name="connsiteY10" fmla="*/ 3236883 h 3486332"/>
                  <a:gd name="connsiteX11" fmla="*/ 3064912 w 3076537"/>
                  <a:gd name="connsiteY11" fmla="*/ 3456593 h 3486332"/>
                  <a:gd name="connsiteX12" fmla="*/ 2865522 w 3076537"/>
                  <a:gd name="connsiteY12" fmla="*/ 3484533 h 3486332"/>
                  <a:gd name="connsiteX13" fmla="*/ 1360572 w 3076537"/>
                  <a:gd name="connsiteY13" fmla="*/ 3480723 h 3486332"/>
                  <a:gd name="connsiteX14" fmla="*/ 16912 w 3076537"/>
                  <a:gd name="connsiteY14" fmla="*/ 3471833 h 3486332"/>
                  <a:gd name="connsiteX0" fmla="*/ 16912 w 3076413"/>
                  <a:gd name="connsiteY0" fmla="*/ 3471833 h 3486332"/>
                  <a:gd name="connsiteX1" fmla="*/ 43582 w 3076413"/>
                  <a:gd name="connsiteY1" fmla="*/ 1411893 h 3486332"/>
                  <a:gd name="connsiteX2" fmla="*/ 461412 w 3076413"/>
                  <a:gd name="connsiteY2" fmla="*/ 515273 h 3486332"/>
                  <a:gd name="connsiteX3" fmla="*/ 949092 w 3076413"/>
                  <a:gd name="connsiteY3" fmla="*/ 144433 h 3486332"/>
                  <a:gd name="connsiteX4" fmla="*/ 1506622 w 3076413"/>
                  <a:gd name="connsiteY4" fmla="*/ 923 h 3486332"/>
                  <a:gd name="connsiteX5" fmla="*/ 1996842 w 3076413"/>
                  <a:gd name="connsiteY5" fmla="*/ 93633 h 3486332"/>
                  <a:gd name="connsiteX6" fmla="*/ 2404512 w 3076413"/>
                  <a:gd name="connsiteY6" fmla="*/ 300643 h 3486332"/>
                  <a:gd name="connsiteX7" fmla="*/ 2753762 w 3076413"/>
                  <a:gd name="connsiteY7" fmla="*/ 689263 h 3486332"/>
                  <a:gd name="connsiteX8" fmla="*/ 3028082 w 3076413"/>
                  <a:gd name="connsiteY8" fmla="*/ 1359823 h 3486332"/>
                  <a:gd name="connsiteX9" fmla="*/ 3067452 w 3076413"/>
                  <a:gd name="connsiteY9" fmla="*/ 2445673 h 3486332"/>
                  <a:gd name="connsiteX10" fmla="*/ 3076342 w 3076413"/>
                  <a:gd name="connsiteY10" fmla="*/ 3236883 h 3486332"/>
                  <a:gd name="connsiteX11" fmla="*/ 3064912 w 3076413"/>
                  <a:gd name="connsiteY11" fmla="*/ 3456593 h 3486332"/>
                  <a:gd name="connsiteX12" fmla="*/ 2865522 w 3076413"/>
                  <a:gd name="connsiteY12" fmla="*/ 3484533 h 3486332"/>
                  <a:gd name="connsiteX13" fmla="*/ 1360572 w 3076413"/>
                  <a:gd name="connsiteY13" fmla="*/ 3480723 h 3486332"/>
                  <a:gd name="connsiteX14" fmla="*/ 16912 w 3076413"/>
                  <a:gd name="connsiteY14" fmla="*/ 3471833 h 3486332"/>
                  <a:gd name="connsiteX0" fmla="*/ 16912 w 3076413"/>
                  <a:gd name="connsiteY0" fmla="*/ 3471833 h 3486332"/>
                  <a:gd name="connsiteX1" fmla="*/ 43582 w 3076413"/>
                  <a:gd name="connsiteY1" fmla="*/ 1411893 h 3486332"/>
                  <a:gd name="connsiteX2" fmla="*/ 461412 w 3076413"/>
                  <a:gd name="connsiteY2" fmla="*/ 515273 h 3486332"/>
                  <a:gd name="connsiteX3" fmla="*/ 949092 w 3076413"/>
                  <a:gd name="connsiteY3" fmla="*/ 144433 h 3486332"/>
                  <a:gd name="connsiteX4" fmla="*/ 1506622 w 3076413"/>
                  <a:gd name="connsiteY4" fmla="*/ 923 h 3486332"/>
                  <a:gd name="connsiteX5" fmla="*/ 1996842 w 3076413"/>
                  <a:gd name="connsiteY5" fmla="*/ 93633 h 3486332"/>
                  <a:gd name="connsiteX6" fmla="*/ 2404512 w 3076413"/>
                  <a:gd name="connsiteY6" fmla="*/ 300643 h 3486332"/>
                  <a:gd name="connsiteX7" fmla="*/ 2753762 w 3076413"/>
                  <a:gd name="connsiteY7" fmla="*/ 689263 h 3486332"/>
                  <a:gd name="connsiteX8" fmla="*/ 3028082 w 3076413"/>
                  <a:gd name="connsiteY8" fmla="*/ 1359823 h 3486332"/>
                  <a:gd name="connsiteX9" fmla="*/ 3067452 w 3076413"/>
                  <a:gd name="connsiteY9" fmla="*/ 2445673 h 3486332"/>
                  <a:gd name="connsiteX10" fmla="*/ 3076342 w 3076413"/>
                  <a:gd name="connsiteY10" fmla="*/ 3236883 h 3486332"/>
                  <a:gd name="connsiteX11" fmla="*/ 3064912 w 3076413"/>
                  <a:gd name="connsiteY11" fmla="*/ 3456593 h 3486332"/>
                  <a:gd name="connsiteX12" fmla="*/ 2865522 w 3076413"/>
                  <a:gd name="connsiteY12" fmla="*/ 3484533 h 3486332"/>
                  <a:gd name="connsiteX13" fmla="*/ 1360572 w 3076413"/>
                  <a:gd name="connsiteY13" fmla="*/ 3480723 h 3486332"/>
                  <a:gd name="connsiteX14" fmla="*/ 16912 w 3076413"/>
                  <a:gd name="connsiteY14" fmla="*/ 3471833 h 3486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413" h="3486332">
                    <a:moveTo>
                      <a:pt x="16912" y="3471833"/>
                    </a:moveTo>
                    <a:cubicBezTo>
                      <a:pt x="10985" y="2753013"/>
                      <a:pt x="-30501" y="1904653"/>
                      <a:pt x="43582" y="1411893"/>
                    </a:cubicBezTo>
                    <a:cubicBezTo>
                      <a:pt x="117665" y="919133"/>
                      <a:pt x="310494" y="726516"/>
                      <a:pt x="461412" y="515273"/>
                    </a:cubicBezTo>
                    <a:cubicBezTo>
                      <a:pt x="612330" y="304030"/>
                      <a:pt x="774890" y="230158"/>
                      <a:pt x="949092" y="144433"/>
                    </a:cubicBezTo>
                    <a:cubicBezTo>
                      <a:pt x="1123294" y="58708"/>
                      <a:pt x="1331997" y="9390"/>
                      <a:pt x="1506622" y="923"/>
                    </a:cubicBezTo>
                    <a:cubicBezTo>
                      <a:pt x="1681247" y="-7544"/>
                      <a:pt x="1847194" y="43680"/>
                      <a:pt x="1996842" y="93633"/>
                    </a:cubicBezTo>
                    <a:cubicBezTo>
                      <a:pt x="2146490" y="143586"/>
                      <a:pt x="2278359" y="201371"/>
                      <a:pt x="2404512" y="300643"/>
                    </a:cubicBezTo>
                    <a:cubicBezTo>
                      <a:pt x="2530665" y="399915"/>
                      <a:pt x="2649834" y="512733"/>
                      <a:pt x="2753762" y="689263"/>
                    </a:cubicBezTo>
                    <a:cubicBezTo>
                      <a:pt x="2857690" y="865793"/>
                      <a:pt x="2971990" y="1097568"/>
                      <a:pt x="3028082" y="1359823"/>
                    </a:cubicBezTo>
                    <a:cubicBezTo>
                      <a:pt x="3084174" y="1622078"/>
                      <a:pt x="3059409" y="2132830"/>
                      <a:pt x="3067452" y="2445673"/>
                    </a:cubicBezTo>
                    <a:cubicBezTo>
                      <a:pt x="3075495" y="2758516"/>
                      <a:pt x="3076765" y="3068396"/>
                      <a:pt x="3076342" y="3236883"/>
                    </a:cubicBezTo>
                    <a:cubicBezTo>
                      <a:pt x="3075919" y="3405370"/>
                      <a:pt x="3073379" y="3411508"/>
                      <a:pt x="3064912" y="3456593"/>
                    </a:cubicBezTo>
                    <a:cubicBezTo>
                      <a:pt x="3056445" y="3501678"/>
                      <a:pt x="3145769" y="3481146"/>
                      <a:pt x="2865522" y="3484533"/>
                    </a:cubicBezTo>
                    <a:lnTo>
                      <a:pt x="1360572" y="3480723"/>
                    </a:lnTo>
                    <a:lnTo>
                      <a:pt x="16912" y="3471833"/>
                    </a:ln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110" name="รูปแบบอิสระ: รูปร่าง 109">
              <a:extLst>
                <a:ext uri="{FF2B5EF4-FFF2-40B4-BE49-F238E27FC236}">
                  <a16:creationId xmlns:a16="http://schemas.microsoft.com/office/drawing/2014/main" id="{60F45C3D-C5C9-44B0-A898-E0F5DD19AEA2}"/>
                </a:ext>
              </a:extLst>
            </p:cNvPr>
            <p:cNvSpPr/>
            <p:nvPr/>
          </p:nvSpPr>
          <p:spPr>
            <a:xfrm>
              <a:off x="9668717" y="1364029"/>
              <a:ext cx="663525" cy="507049"/>
            </a:xfrm>
            <a:custGeom>
              <a:avLst/>
              <a:gdLst>
                <a:gd name="connsiteX0" fmla="*/ 345227 w 5790174"/>
                <a:gd name="connsiteY0" fmla="*/ 3189651 h 4961953"/>
                <a:gd name="connsiteX1" fmla="*/ 299507 w 5790174"/>
                <a:gd name="connsiteY1" fmla="*/ 2503851 h 4961953"/>
                <a:gd name="connsiteX2" fmla="*/ 162347 w 5790174"/>
                <a:gd name="connsiteY2" fmla="*/ 2206671 h 4961953"/>
                <a:gd name="connsiteX3" fmla="*/ 32807 w 5790174"/>
                <a:gd name="connsiteY3" fmla="*/ 1505631 h 4961953"/>
                <a:gd name="connsiteX4" fmla="*/ 9947 w 5790174"/>
                <a:gd name="connsiteY4" fmla="*/ 720771 h 4961953"/>
                <a:gd name="connsiteX5" fmla="*/ 169967 w 5790174"/>
                <a:gd name="connsiteY5" fmla="*/ 27351 h 4961953"/>
                <a:gd name="connsiteX6" fmla="*/ 992927 w 5790174"/>
                <a:gd name="connsiteY6" fmla="*/ 164511 h 4961953"/>
                <a:gd name="connsiteX7" fmla="*/ 1648247 w 5790174"/>
                <a:gd name="connsiteY7" fmla="*/ 400731 h 4961953"/>
                <a:gd name="connsiteX8" fmla="*/ 1793027 w 5790174"/>
                <a:gd name="connsiteY8" fmla="*/ 560751 h 4961953"/>
                <a:gd name="connsiteX9" fmla="*/ 2387387 w 5790174"/>
                <a:gd name="connsiteY9" fmla="*/ 431211 h 4961953"/>
                <a:gd name="connsiteX10" fmla="*/ 3294167 w 5790174"/>
                <a:gd name="connsiteY10" fmla="*/ 423591 h 4961953"/>
                <a:gd name="connsiteX11" fmla="*/ 3957107 w 5790174"/>
                <a:gd name="connsiteY11" fmla="*/ 575991 h 4961953"/>
                <a:gd name="connsiteX12" fmla="*/ 4536227 w 5790174"/>
                <a:gd name="connsiteY12" fmla="*/ 286431 h 4961953"/>
                <a:gd name="connsiteX13" fmla="*/ 5427767 w 5790174"/>
                <a:gd name="connsiteY13" fmla="*/ 73071 h 4961953"/>
                <a:gd name="connsiteX14" fmla="*/ 5580167 w 5790174"/>
                <a:gd name="connsiteY14" fmla="*/ 50211 h 4961953"/>
                <a:gd name="connsiteX15" fmla="*/ 5633507 w 5790174"/>
                <a:gd name="connsiteY15" fmla="*/ 210231 h 4961953"/>
                <a:gd name="connsiteX16" fmla="*/ 5785907 w 5790174"/>
                <a:gd name="connsiteY16" fmla="*/ 690291 h 4961953"/>
                <a:gd name="connsiteX17" fmla="*/ 5732567 w 5790174"/>
                <a:gd name="connsiteY17" fmla="*/ 1757091 h 4961953"/>
                <a:gd name="connsiteX18" fmla="*/ 5572547 w 5790174"/>
                <a:gd name="connsiteY18" fmla="*/ 2404791 h 4961953"/>
                <a:gd name="connsiteX19" fmla="*/ 5496347 w 5790174"/>
                <a:gd name="connsiteY19" fmla="*/ 2991531 h 4961953"/>
                <a:gd name="connsiteX20" fmla="*/ 5443007 w 5790174"/>
                <a:gd name="connsiteY20" fmla="*/ 3151551 h 4961953"/>
                <a:gd name="connsiteX21" fmla="*/ 5526827 w 5790174"/>
                <a:gd name="connsiteY21" fmla="*/ 3433491 h 4961953"/>
                <a:gd name="connsiteX22" fmla="*/ 5427767 w 5790174"/>
                <a:gd name="connsiteY22" fmla="*/ 3860211 h 4961953"/>
                <a:gd name="connsiteX23" fmla="*/ 5054387 w 5790174"/>
                <a:gd name="connsiteY23" fmla="*/ 4340271 h 4961953"/>
                <a:gd name="connsiteX24" fmla="*/ 4269527 w 5790174"/>
                <a:gd name="connsiteY24" fmla="*/ 4751751 h 4961953"/>
                <a:gd name="connsiteX25" fmla="*/ 3195107 w 5790174"/>
                <a:gd name="connsiteY25" fmla="*/ 4957491 h 4961953"/>
                <a:gd name="connsiteX26" fmla="*/ 1815887 w 5790174"/>
                <a:gd name="connsiteY26" fmla="*/ 4850811 h 4961953"/>
                <a:gd name="connsiteX27" fmla="*/ 787187 w 5790174"/>
                <a:gd name="connsiteY27" fmla="*/ 4385991 h 4961953"/>
                <a:gd name="connsiteX28" fmla="*/ 291887 w 5790174"/>
                <a:gd name="connsiteY28" fmla="*/ 3723051 h 4961953"/>
                <a:gd name="connsiteX29" fmla="*/ 345227 w 5790174"/>
                <a:gd name="connsiteY29" fmla="*/ 3189651 h 4961953"/>
                <a:gd name="connsiteX0" fmla="*/ 345227 w 5790174"/>
                <a:gd name="connsiteY0" fmla="*/ 3189651 h 4961953"/>
                <a:gd name="connsiteX1" fmla="*/ 299507 w 5790174"/>
                <a:gd name="connsiteY1" fmla="*/ 2503851 h 4961953"/>
                <a:gd name="connsiteX2" fmla="*/ 162347 w 5790174"/>
                <a:gd name="connsiteY2" fmla="*/ 2206671 h 4961953"/>
                <a:gd name="connsiteX3" fmla="*/ 32807 w 5790174"/>
                <a:gd name="connsiteY3" fmla="*/ 1505631 h 4961953"/>
                <a:gd name="connsiteX4" fmla="*/ 9947 w 5790174"/>
                <a:gd name="connsiteY4" fmla="*/ 720771 h 4961953"/>
                <a:gd name="connsiteX5" fmla="*/ 169967 w 5790174"/>
                <a:gd name="connsiteY5" fmla="*/ 27351 h 4961953"/>
                <a:gd name="connsiteX6" fmla="*/ 992927 w 5790174"/>
                <a:gd name="connsiteY6" fmla="*/ 164511 h 4961953"/>
                <a:gd name="connsiteX7" fmla="*/ 1648247 w 5790174"/>
                <a:gd name="connsiteY7" fmla="*/ 400731 h 4961953"/>
                <a:gd name="connsiteX8" fmla="*/ 1800647 w 5790174"/>
                <a:gd name="connsiteY8" fmla="*/ 545511 h 4961953"/>
                <a:gd name="connsiteX9" fmla="*/ 2387387 w 5790174"/>
                <a:gd name="connsiteY9" fmla="*/ 431211 h 4961953"/>
                <a:gd name="connsiteX10" fmla="*/ 3294167 w 5790174"/>
                <a:gd name="connsiteY10" fmla="*/ 423591 h 4961953"/>
                <a:gd name="connsiteX11" fmla="*/ 3957107 w 5790174"/>
                <a:gd name="connsiteY11" fmla="*/ 575991 h 4961953"/>
                <a:gd name="connsiteX12" fmla="*/ 4536227 w 5790174"/>
                <a:gd name="connsiteY12" fmla="*/ 286431 h 4961953"/>
                <a:gd name="connsiteX13" fmla="*/ 5427767 w 5790174"/>
                <a:gd name="connsiteY13" fmla="*/ 73071 h 4961953"/>
                <a:gd name="connsiteX14" fmla="*/ 5580167 w 5790174"/>
                <a:gd name="connsiteY14" fmla="*/ 50211 h 4961953"/>
                <a:gd name="connsiteX15" fmla="*/ 5633507 w 5790174"/>
                <a:gd name="connsiteY15" fmla="*/ 210231 h 4961953"/>
                <a:gd name="connsiteX16" fmla="*/ 5785907 w 5790174"/>
                <a:gd name="connsiteY16" fmla="*/ 690291 h 4961953"/>
                <a:gd name="connsiteX17" fmla="*/ 5732567 w 5790174"/>
                <a:gd name="connsiteY17" fmla="*/ 1757091 h 4961953"/>
                <a:gd name="connsiteX18" fmla="*/ 5572547 w 5790174"/>
                <a:gd name="connsiteY18" fmla="*/ 2404791 h 4961953"/>
                <a:gd name="connsiteX19" fmla="*/ 5496347 w 5790174"/>
                <a:gd name="connsiteY19" fmla="*/ 2991531 h 4961953"/>
                <a:gd name="connsiteX20" fmla="*/ 5443007 w 5790174"/>
                <a:gd name="connsiteY20" fmla="*/ 3151551 h 4961953"/>
                <a:gd name="connsiteX21" fmla="*/ 5526827 w 5790174"/>
                <a:gd name="connsiteY21" fmla="*/ 3433491 h 4961953"/>
                <a:gd name="connsiteX22" fmla="*/ 5427767 w 5790174"/>
                <a:gd name="connsiteY22" fmla="*/ 3860211 h 4961953"/>
                <a:gd name="connsiteX23" fmla="*/ 5054387 w 5790174"/>
                <a:gd name="connsiteY23" fmla="*/ 4340271 h 4961953"/>
                <a:gd name="connsiteX24" fmla="*/ 4269527 w 5790174"/>
                <a:gd name="connsiteY24" fmla="*/ 4751751 h 4961953"/>
                <a:gd name="connsiteX25" fmla="*/ 3195107 w 5790174"/>
                <a:gd name="connsiteY25" fmla="*/ 4957491 h 4961953"/>
                <a:gd name="connsiteX26" fmla="*/ 1815887 w 5790174"/>
                <a:gd name="connsiteY26" fmla="*/ 4850811 h 4961953"/>
                <a:gd name="connsiteX27" fmla="*/ 787187 w 5790174"/>
                <a:gd name="connsiteY27" fmla="*/ 4385991 h 4961953"/>
                <a:gd name="connsiteX28" fmla="*/ 291887 w 5790174"/>
                <a:gd name="connsiteY28" fmla="*/ 3723051 h 4961953"/>
                <a:gd name="connsiteX29" fmla="*/ 345227 w 5790174"/>
                <a:gd name="connsiteY29" fmla="*/ 3189651 h 4961953"/>
                <a:gd name="connsiteX0" fmla="*/ 348975 w 5793922"/>
                <a:gd name="connsiteY0" fmla="*/ 3153501 h 4925803"/>
                <a:gd name="connsiteX1" fmla="*/ 303255 w 5793922"/>
                <a:gd name="connsiteY1" fmla="*/ 2467701 h 4925803"/>
                <a:gd name="connsiteX2" fmla="*/ 166095 w 5793922"/>
                <a:gd name="connsiteY2" fmla="*/ 2170521 h 4925803"/>
                <a:gd name="connsiteX3" fmla="*/ 36555 w 5793922"/>
                <a:gd name="connsiteY3" fmla="*/ 1469481 h 4925803"/>
                <a:gd name="connsiteX4" fmla="*/ 13695 w 5793922"/>
                <a:gd name="connsiteY4" fmla="*/ 684621 h 4925803"/>
                <a:gd name="connsiteX5" fmla="*/ 224515 w 5793922"/>
                <a:gd name="connsiteY5" fmla="*/ 31841 h 4925803"/>
                <a:gd name="connsiteX6" fmla="*/ 996675 w 5793922"/>
                <a:gd name="connsiteY6" fmla="*/ 128361 h 4925803"/>
                <a:gd name="connsiteX7" fmla="*/ 1651995 w 5793922"/>
                <a:gd name="connsiteY7" fmla="*/ 364581 h 4925803"/>
                <a:gd name="connsiteX8" fmla="*/ 1804395 w 5793922"/>
                <a:gd name="connsiteY8" fmla="*/ 509361 h 4925803"/>
                <a:gd name="connsiteX9" fmla="*/ 2391135 w 5793922"/>
                <a:gd name="connsiteY9" fmla="*/ 395061 h 4925803"/>
                <a:gd name="connsiteX10" fmla="*/ 3297915 w 5793922"/>
                <a:gd name="connsiteY10" fmla="*/ 387441 h 4925803"/>
                <a:gd name="connsiteX11" fmla="*/ 3960855 w 5793922"/>
                <a:gd name="connsiteY11" fmla="*/ 539841 h 4925803"/>
                <a:gd name="connsiteX12" fmla="*/ 4539975 w 5793922"/>
                <a:gd name="connsiteY12" fmla="*/ 250281 h 4925803"/>
                <a:gd name="connsiteX13" fmla="*/ 5431515 w 5793922"/>
                <a:gd name="connsiteY13" fmla="*/ 36921 h 4925803"/>
                <a:gd name="connsiteX14" fmla="*/ 5583915 w 5793922"/>
                <a:gd name="connsiteY14" fmla="*/ 14061 h 4925803"/>
                <a:gd name="connsiteX15" fmla="*/ 5637255 w 5793922"/>
                <a:gd name="connsiteY15" fmla="*/ 174081 h 4925803"/>
                <a:gd name="connsiteX16" fmla="*/ 5789655 w 5793922"/>
                <a:gd name="connsiteY16" fmla="*/ 654141 h 4925803"/>
                <a:gd name="connsiteX17" fmla="*/ 5736315 w 5793922"/>
                <a:gd name="connsiteY17" fmla="*/ 1720941 h 4925803"/>
                <a:gd name="connsiteX18" fmla="*/ 5576295 w 5793922"/>
                <a:gd name="connsiteY18" fmla="*/ 2368641 h 4925803"/>
                <a:gd name="connsiteX19" fmla="*/ 5500095 w 5793922"/>
                <a:gd name="connsiteY19" fmla="*/ 2955381 h 4925803"/>
                <a:gd name="connsiteX20" fmla="*/ 5446755 w 5793922"/>
                <a:gd name="connsiteY20" fmla="*/ 3115401 h 4925803"/>
                <a:gd name="connsiteX21" fmla="*/ 5530575 w 5793922"/>
                <a:gd name="connsiteY21" fmla="*/ 3397341 h 4925803"/>
                <a:gd name="connsiteX22" fmla="*/ 5431515 w 5793922"/>
                <a:gd name="connsiteY22" fmla="*/ 3824061 h 4925803"/>
                <a:gd name="connsiteX23" fmla="*/ 5058135 w 5793922"/>
                <a:gd name="connsiteY23" fmla="*/ 4304121 h 4925803"/>
                <a:gd name="connsiteX24" fmla="*/ 4273275 w 5793922"/>
                <a:gd name="connsiteY24" fmla="*/ 4715601 h 4925803"/>
                <a:gd name="connsiteX25" fmla="*/ 3198855 w 5793922"/>
                <a:gd name="connsiteY25" fmla="*/ 4921341 h 4925803"/>
                <a:gd name="connsiteX26" fmla="*/ 1819635 w 5793922"/>
                <a:gd name="connsiteY26" fmla="*/ 4814661 h 4925803"/>
                <a:gd name="connsiteX27" fmla="*/ 790935 w 5793922"/>
                <a:gd name="connsiteY27" fmla="*/ 4349841 h 4925803"/>
                <a:gd name="connsiteX28" fmla="*/ 295635 w 5793922"/>
                <a:gd name="connsiteY28" fmla="*/ 3686901 h 4925803"/>
                <a:gd name="connsiteX29" fmla="*/ 348975 w 5793922"/>
                <a:gd name="connsiteY29" fmla="*/ 3153501 h 4925803"/>
                <a:gd name="connsiteX0" fmla="*/ 354606 w 5799553"/>
                <a:gd name="connsiteY0" fmla="*/ 3152638 h 4924940"/>
                <a:gd name="connsiteX1" fmla="*/ 308886 w 5799553"/>
                <a:gd name="connsiteY1" fmla="*/ 2466838 h 4924940"/>
                <a:gd name="connsiteX2" fmla="*/ 171726 w 5799553"/>
                <a:gd name="connsiteY2" fmla="*/ 2169658 h 4924940"/>
                <a:gd name="connsiteX3" fmla="*/ 42186 w 5799553"/>
                <a:gd name="connsiteY3" fmla="*/ 1468618 h 4924940"/>
                <a:gd name="connsiteX4" fmla="*/ 19326 w 5799553"/>
                <a:gd name="connsiteY4" fmla="*/ 683758 h 4924940"/>
                <a:gd name="connsiteX5" fmla="*/ 306346 w 5799553"/>
                <a:gd name="connsiteY5" fmla="*/ 66538 h 4924940"/>
                <a:gd name="connsiteX6" fmla="*/ 1002306 w 5799553"/>
                <a:gd name="connsiteY6" fmla="*/ 127498 h 4924940"/>
                <a:gd name="connsiteX7" fmla="*/ 1657626 w 5799553"/>
                <a:gd name="connsiteY7" fmla="*/ 363718 h 4924940"/>
                <a:gd name="connsiteX8" fmla="*/ 1810026 w 5799553"/>
                <a:gd name="connsiteY8" fmla="*/ 508498 h 4924940"/>
                <a:gd name="connsiteX9" fmla="*/ 2396766 w 5799553"/>
                <a:gd name="connsiteY9" fmla="*/ 394198 h 4924940"/>
                <a:gd name="connsiteX10" fmla="*/ 3303546 w 5799553"/>
                <a:gd name="connsiteY10" fmla="*/ 386578 h 4924940"/>
                <a:gd name="connsiteX11" fmla="*/ 3966486 w 5799553"/>
                <a:gd name="connsiteY11" fmla="*/ 538978 h 4924940"/>
                <a:gd name="connsiteX12" fmla="*/ 4545606 w 5799553"/>
                <a:gd name="connsiteY12" fmla="*/ 249418 h 4924940"/>
                <a:gd name="connsiteX13" fmla="*/ 5437146 w 5799553"/>
                <a:gd name="connsiteY13" fmla="*/ 36058 h 4924940"/>
                <a:gd name="connsiteX14" fmla="*/ 5589546 w 5799553"/>
                <a:gd name="connsiteY14" fmla="*/ 13198 h 4924940"/>
                <a:gd name="connsiteX15" fmla="*/ 5642886 w 5799553"/>
                <a:gd name="connsiteY15" fmla="*/ 173218 h 4924940"/>
                <a:gd name="connsiteX16" fmla="*/ 5795286 w 5799553"/>
                <a:gd name="connsiteY16" fmla="*/ 653278 h 4924940"/>
                <a:gd name="connsiteX17" fmla="*/ 5741946 w 5799553"/>
                <a:gd name="connsiteY17" fmla="*/ 1720078 h 4924940"/>
                <a:gd name="connsiteX18" fmla="*/ 5581926 w 5799553"/>
                <a:gd name="connsiteY18" fmla="*/ 2367778 h 4924940"/>
                <a:gd name="connsiteX19" fmla="*/ 5505726 w 5799553"/>
                <a:gd name="connsiteY19" fmla="*/ 2954518 h 4924940"/>
                <a:gd name="connsiteX20" fmla="*/ 5452386 w 5799553"/>
                <a:gd name="connsiteY20" fmla="*/ 3114538 h 4924940"/>
                <a:gd name="connsiteX21" fmla="*/ 5536206 w 5799553"/>
                <a:gd name="connsiteY21" fmla="*/ 3396478 h 4924940"/>
                <a:gd name="connsiteX22" fmla="*/ 5437146 w 5799553"/>
                <a:gd name="connsiteY22" fmla="*/ 3823198 h 4924940"/>
                <a:gd name="connsiteX23" fmla="*/ 5063766 w 5799553"/>
                <a:gd name="connsiteY23" fmla="*/ 4303258 h 4924940"/>
                <a:gd name="connsiteX24" fmla="*/ 4278906 w 5799553"/>
                <a:gd name="connsiteY24" fmla="*/ 4714738 h 4924940"/>
                <a:gd name="connsiteX25" fmla="*/ 3204486 w 5799553"/>
                <a:gd name="connsiteY25" fmla="*/ 4920478 h 4924940"/>
                <a:gd name="connsiteX26" fmla="*/ 1825266 w 5799553"/>
                <a:gd name="connsiteY26" fmla="*/ 4813798 h 4924940"/>
                <a:gd name="connsiteX27" fmla="*/ 796566 w 5799553"/>
                <a:gd name="connsiteY27" fmla="*/ 4348978 h 4924940"/>
                <a:gd name="connsiteX28" fmla="*/ 301266 w 5799553"/>
                <a:gd name="connsiteY28" fmla="*/ 3686038 h 4924940"/>
                <a:gd name="connsiteX29" fmla="*/ 354606 w 5799553"/>
                <a:gd name="connsiteY29" fmla="*/ 3152638 h 4924940"/>
                <a:gd name="connsiteX0" fmla="*/ 352729 w 5797676"/>
                <a:gd name="connsiteY0" fmla="*/ 3152638 h 4924940"/>
                <a:gd name="connsiteX1" fmla="*/ 307009 w 5797676"/>
                <a:gd name="connsiteY1" fmla="*/ 2466838 h 4924940"/>
                <a:gd name="connsiteX2" fmla="*/ 169849 w 5797676"/>
                <a:gd name="connsiteY2" fmla="*/ 2169658 h 4924940"/>
                <a:gd name="connsiteX3" fmla="*/ 40309 w 5797676"/>
                <a:gd name="connsiteY3" fmla="*/ 1468618 h 4924940"/>
                <a:gd name="connsiteX4" fmla="*/ 17449 w 5797676"/>
                <a:gd name="connsiteY4" fmla="*/ 683758 h 4924940"/>
                <a:gd name="connsiteX5" fmla="*/ 279069 w 5797676"/>
                <a:gd name="connsiteY5" fmla="*/ 41138 h 4924940"/>
                <a:gd name="connsiteX6" fmla="*/ 1000429 w 5797676"/>
                <a:gd name="connsiteY6" fmla="*/ 127498 h 4924940"/>
                <a:gd name="connsiteX7" fmla="*/ 1655749 w 5797676"/>
                <a:gd name="connsiteY7" fmla="*/ 363718 h 4924940"/>
                <a:gd name="connsiteX8" fmla="*/ 1808149 w 5797676"/>
                <a:gd name="connsiteY8" fmla="*/ 508498 h 4924940"/>
                <a:gd name="connsiteX9" fmla="*/ 2394889 w 5797676"/>
                <a:gd name="connsiteY9" fmla="*/ 394198 h 4924940"/>
                <a:gd name="connsiteX10" fmla="*/ 3301669 w 5797676"/>
                <a:gd name="connsiteY10" fmla="*/ 386578 h 4924940"/>
                <a:gd name="connsiteX11" fmla="*/ 3964609 w 5797676"/>
                <a:gd name="connsiteY11" fmla="*/ 538978 h 4924940"/>
                <a:gd name="connsiteX12" fmla="*/ 4543729 w 5797676"/>
                <a:gd name="connsiteY12" fmla="*/ 249418 h 4924940"/>
                <a:gd name="connsiteX13" fmla="*/ 5435269 w 5797676"/>
                <a:gd name="connsiteY13" fmla="*/ 36058 h 4924940"/>
                <a:gd name="connsiteX14" fmla="*/ 5587669 w 5797676"/>
                <a:gd name="connsiteY14" fmla="*/ 13198 h 4924940"/>
                <a:gd name="connsiteX15" fmla="*/ 5641009 w 5797676"/>
                <a:gd name="connsiteY15" fmla="*/ 173218 h 4924940"/>
                <a:gd name="connsiteX16" fmla="*/ 5793409 w 5797676"/>
                <a:gd name="connsiteY16" fmla="*/ 653278 h 4924940"/>
                <a:gd name="connsiteX17" fmla="*/ 5740069 w 5797676"/>
                <a:gd name="connsiteY17" fmla="*/ 1720078 h 4924940"/>
                <a:gd name="connsiteX18" fmla="*/ 5580049 w 5797676"/>
                <a:gd name="connsiteY18" fmla="*/ 2367778 h 4924940"/>
                <a:gd name="connsiteX19" fmla="*/ 5503849 w 5797676"/>
                <a:gd name="connsiteY19" fmla="*/ 2954518 h 4924940"/>
                <a:gd name="connsiteX20" fmla="*/ 5450509 w 5797676"/>
                <a:gd name="connsiteY20" fmla="*/ 3114538 h 4924940"/>
                <a:gd name="connsiteX21" fmla="*/ 5534329 w 5797676"/>
                <a:gd name="connsiteY21" fmla="*/ 3396478 h 4924940"/>
                <a:gd name="connsiteX22" fmla="*/ 5435269 w 5797676"/>
                <a:gd name="connsiteY22" fmla="*/ 3823198 h 4924940"/>
                <a:gd name="connsiteX23" fmla="*/ 5061889 w 5797676"/>
                <a:gd name="connsiteY23" fmla="*/ 4303258 h 4924940"/>
                <a:gd name="connsiteX24" fmla="*/ 4277029 w 5797676"/>
                <a:gd name="connsiteY24" fmla="*/ 4714738 h 4924940"/>
                <a:gd name="connsiteX25" fmla="*/ 3202609 w 5797676"/>
                <a:gd name="connsiteY25" fmla="*/ 4920478 h 4924940"/>
                <a:gd name="connsiteX26" fmla="*/ 1823389 w 5797676"/>
                <a:gd name="connsiteY26" fmla="*/ 4813798 h 4924940"/>
                <a:gd name="connsiteX27" fmla="*/ 794689 w 5797676"/>
                <a:gd name="connsiteY27" fmla="*/ 4348978 h 4924940"/>
                <a:gd name="connsiteX28" fmla="*/ 299389 w 5797676"/>
                <a:gd name="connsiteY28" fmla="*/ 3686038 h 4924940"/>
                <a:gd name="connsiteX29" fmla="*/ 352729 w 5797676"/>
                <a:gd name="connsiteY29" fmla="*/ 3152638 h 4924940"/>
                <a:gd name="connsiteX0" fmla="*/ 345516 w 5790463"/>
                <a:gd name="connsiteY0" fmla="*/ 3152638 h 4924940"/>
                <a:gd name="connsiteX1" fmla="*/ 299796 w 5790463"/>
                <a:gd name="connsiteY1" fmla="*/ 2466838 h 4924940"/>
                <a:gd name="connsiteX2" fmla="*/ 162636 w 5790463"/>
                <a:gd name="connsiteY2" fmla="*/ 2169658 h 4924940"/>
                <a:gd name="connsiteX3" fmla="*/ 63576 w 5790463"/>
                <a:gd name="connsiteY3" fmla="*/ 1529578 h 4924940"/>
                <a:gd name="connsiteX4" fmla="*/ 10236 w 5790463"/>
                <a:gd name="connsiteY4" fmla="*/ 683758 h 4924940"/>
                <a:gd name="connsiteX5" fmla="*/ 271856 w 5790463"/>
                <a:gd name="connsiteY5" fmla="*/ 41138 h 4924940"/>
                <a:gd name="connsiteX6" fmla="*/ 993216 w 5790463"/>
                <a:gd name="connsiteY6" fmla="*/ 127498 h 4924940"/>
                <a:gd name="connsiteX7" fmla="*/ 1648536 w 5790463"/>
                <a:gd name="connsiteY7" fmla="*/ 363718 h 4924940"/>
                <a:gd name="connsiteX8" fmla="*/ 1800936 w 5790463"/>
                <a:gd name="connsiteY8" fmla="*/ 508498 h 4924940"/>
                <a:gd name="connsiteX9" fmla="*/ 2387676 w 5790463"/>
                <a:gd name="connsiteY9" fmla="*/ 394198 h 4924940"/>
                <a:gd name="connsiteX10" fmla="*/ 3294456 w 5790463"/>
                <a:gd name="connsiteY10" fmla="*/ 386578 h 4924940"/>
                <a:gd name="connsiteX11" fmla="*/ 3957396 w 5790463"/>
                <a:gd name="connsiteY11" fmla="*/ 538978 h 4924940"/>
                <a:gd name="connsiteX12" fmla="*/ 4536516 w 5790463"/>
                <a:gd name="connsiteY12" fmla="*/ 249418 h 4924940"/>
                <a:gd name="connsiteX13" fmla="*/ 5428056 w 5790463"/>
                <a:gd name="connsiteY13" fmla="*/ 36058 h 4924940"/>
                <a:gd name="connsiteX14" fmla="*/ 5580456 w 5790463"/>
                <a:gd name="connsiteY14" fmla="*/ 13198 h 4924940"/>
                <a:gd name="connsiteX15" fmla="*/ 5633796 w 5790463"/>
                <a:gd name="connsiteY15" fmla="*/ 173218 h 4924940"/>
                <a:gd name="connsiteX16" fmla="*/ 5786196 w 5790463"/>
                <a:gd name="connsiteY16" fmla="*/ 653278 h 4924940"/>
                <a:gd name="connsiteX17" fmla="*/ 5732856 w 5790463"/>
                <a:gd name="connsiteY17" fmla="*/ 1720078 h 4924940"/>
                <a:gd name="connsiteX18" fmla="*/ 5572836 w 5790463"/>
                <a:gd name="connsiteY18" fmla="*/ 2367778 h 4924940"/>
                <a:gd name="connsiteX19" fmla="*/ 5496636 w 5790463"/>
                <a:gd name="connsiteY19" fmla="*/ 2954518 h 4924940"/>
                <a:gd name="connsiteX20" fmla="*/ 5443296 w 5790463"/>
                <a:gd name="connsiteY20" fmla="*/ 3114538 h 4924940"/>
                <a:gd name="connsiteX21" fmla="*/ 5527116 w 5790463"/>
                <a:gd name="connsiteY21" fmla="*/ 3396478 h 4924940"/>
                <a:gd name="connsiteX22" fmla="*/ 5428056 w 5790463"/>
                <a:gd name="connsiteY22" fmla="*/ 3823198 h 4924940"/>
                <a:gd name="connsiteX23" fmla="*/ 5054676 w 5790463"/>
                <a:gd name="connsiteY23" fmla="*/ 4303258 h 4924940"/>
                <a:gd name="connsiteX24" fmla="*/ 4269816 w 5790463"/>
                <a:gd name="connsiteY24" fmla="*/ 4714738 h 4924940"/>
                <a:gd name="connsiteX25" fmla="*/ 3195396 w 5790463"/>
                <a:gd name="connsiteY25" fmla="*/ 4920478 h 4924940"/>
                <a:gd name="connsiteX26" fmla="*/ 1816176 w 5790463"/>
                <a:gd name="connsiteY26" fmla="*/ 4813798 h 4924940"/>
                <a:gd name="connsiteX27" fmla="*/ 787476 w 5790463"/>
                <a:gd name="connsiteY27" fmla="*/ 4348978 h 4924940"/>
                <a:gd name="connsiteX28" fmla="*/ 292176 w 5790463"/>
                <a:gd name="connsiteY28" fmla="*/ 3686038 h 4924940"/>
                <a:gd name="connsiteX29" fmla="*/ 345516 w 5790463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758879 w 5748406"/>
                <a:gd name="connsiteY8" fmla="*/ 508498 h 4924940"/>
                <a:gd name="connsiteX9" fmla="*/ 2345619 w 5748406"/>
                <a:gd name="connsiteY9" fmla="*/ 39419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45619 w 5748406"/>
                <a:gd name="connsiteY9" fmla="*/ 39419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35659 w 5748406"/>
                <a:gd name="connsiteY11" fmla="*/ 58469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28499 w 5748406"/>
                <a:gd name="connsiteY9" fmla="*/ 38911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28499 w 5748406"/>
                <a:gd name="connsiteY9" fmla="*/ 3891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161718 w 5748406"/>
                <a:gd name="connsiteY12" fmla="*/ 427217 h 4924940"/>
                <a:gd name="connsiteX13" fmla="*/ 4494459 w 5748406"/>
                <a:gd name="connsiteY13" fmla="*/ 249418 h 4924940"/>
                <a:gd name="connsiteX14" fmla="*/ 5385999 w 5748406"/>
                <a:gd name="connsiteY14" fmla="*/ 36058 h 4924940"/>
                <a:gd name="connsiteX15" fmla="*/ 5538399 w 5748406"/>
                <a:gd name="connsiteY15" fmla="*/ 13198 h 4924940"/>
                <a:gd name="connsiteX16" fmla="*/ 5591739 w 5748406"/>
                <a:gd name="connsiteY16" fmla="*/ 173218 h 4924940"/>
                <a:gd name="connsiteX17" fmla="*/ 5744139 w 5748406"/>
                <a:gd name="connsiteY17" fmla="*/ 653278 h 4924940"/>
                <a:gd name="connsiteX18" fmla="*/ 5690799 w 5748406"/>
                <a:gd name="connsiteY18" fmla="*/ 1720078 h 4924940"/>
                <a:gd name="connsiteX19" fmla="*/ 5530779 w 5748406"/>
                <a:gd name="connsiteY19" fmla="*/ 2367778 h 4924940"/>
                <a:gd name="connsiteX20" fmla="*/ 5454579 w 5748406"/>
                <a:gd name="connsiteY20" fmla="*/ 2954518 h 4924940"/>
                <a:gd name="connsiteX21" fmla="*/ 5401239 w 5748406"/>
                <a:gd name="connsiteY21" fmla="*/ 3114538 h 4924940"/>
                <a:gd name="connsiteX22" fmla="*/ 5485059 w 5748406"/>
                <a:gd name="connsiteY22" fmla="*/ 3396478 h 4924940"/>
                <a:gd name="connsiteX23" fmla="*/ 5385999 w 5748406"/>
                <a:gd name="connsiteY23" fmla="*/ 3823198 h 4924940"/>
                <a:gd name="connsiteX24" fmla="*/ 5012619 w 5748406"/>
                <a:gd name="connsiteY24" fmla="*/ 4303258 h 4924940"/>
                <a:gd name="connsiteX25" fmla="*/ 4227759 w 5748406"/>
                <a:gd name="connsiteY25" fmla="*/ 4714738 h 4924940"/>
                <a:gd name="connsiteX26" fmla="*/ 3153339 w 5748406"/>
                <a:gd name="connsiteY26" fmla="*/ 4920478 h 4924940"/>
                <a:gd name="connsiteX27" fmla="*/ 1774119 w 5748406"/>
                <a:gd name="connsiteY27" fmla="*/ 4813798 h 4924940"/>
                <a:gd name="connsiteX28" fmla="*/ 745419 w 5748406"/>
                <a:gd name="connsiteY28" fmla="*/ 4348978 h 4924940"/>
                <a:gd name="connsiteX29" fmla="*/ 250119 w 5748406"/>
                <a:gd name="connsiteY29" fmla="*/ 3686038 h 4924940"/>
                <a:gd name="connsiteX30" fmla="*/ 303459 w 5748406"/>
                <a:gd name="connsiteY30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30579 w 5748406"/>
                <a:gd name="connsiteY11" fmla="*/ 564378 h 4924940"/>
                <a:gd name="connsiteX12" fmla="*/ 4161718 w 5748406"/>
                <a:gd name="connsiteY12" fmla="*/ 427217 h 4924940"/>
                <a:gd name="connsiteX13" fmla="*/ 4494459 w 5748406"/>
                <a:gd name="connsiteY13" fmla="*/ 249418 h 4924940"/>
                <a:gd name="connsiteX14" fmla="*/ 5385999 w 5748406"/>
                <a:gd name="connsiteY14" fmla="*/ 36058 h 4924940"/>
                <a:gd name="connsiteX15" fmla="*/ 5538399 w 5748406"/>
                <a:gd name="connsiteY15" fmla="*/ 13198 h 4924940"/>
                <a:gd name="connsiteX16" fmla="*/ 5591739 w 5748406"/>
                <a:gd name="connsiteY16" fmla="*/ 173218 h 4924940"/>
                <a:gd name="connsiteX17" fmla="*/ 5744139 w 5748406"/>
                <a:gd name="connsiteY17" fmla="*/ 653278 h 4924940"/>
                <a:gd name="connsiteX18" fmla="*/ 5690799 w 5748406"/>
                <a:gd name="connsiteY18" fmla="*/ 1720078 h 4924940"/>
                <a:gd name="connsiteX19" fmla="*/ 5530779 w 5748406"/>
                <a:gd name="connsiteY19" fmla="*/ 2367778 h 4924940"/>
                <a:gd name="connsiteX20" fmla="*/ 5454579 w 5748406"/>
                <a:gd name="connsiteY20" fmla="*/ 2954518 h 4924940"/>
                <a:gd name="connsiteX21" fmla="*/ 5401239 w 5748406"/>
                <a:gd name="connsiteY21" fmla="*/ 3114538 h 4924940"/>
                <a:gd name="connsiteX22" fmla="*/ 5485059 w 5748406"/>
                <a:gd name="connsiteY22" fmla="*/ 3396478 h 4924940"/>
                <a:gd name="connsiteX23" fmla="*/ 5385999 w 5748406"/>
                <a:gd name="connsiteY23" fmla="*/ 3823198 h 4924940"/>
                <a:gd name="connsiteX24" fmla="*/ 5012619 w 5748406"/>
                <a:gd name="connsiteY24" fmla="*/ 4303258 h 4924940"/>
                <a:gd name="connsiteX25" fmla="*/ 4227759 w 5748406"/>
                <a:gd name="connsiteY25" fmla="*/ 4714738 h 4924940"/>
                <a:gd name="connsiteX26" fmla="*/ 3153339 w 5748406"/>
                <a:gd name="connsiteY26" fmla="*/ 4920478 h 4924940"/>
                <a:gd name="connsiteX27" fmla="*/ 1774119 w 5748406"/>
                <a:gd name="connsiteY27" fmla="*/ 4813798 h 4924940"/>
                <a:gd name="connsiteX28" fmla="*/ 745419 w 5748406"/>
                <a:gd name="connsiteY28" fmla="*/ 4348978 h 4924940"/>
                <a:gd name="connsiteX29" fmla="*/ 250119 w 5748406"/>
                <a:gd name="connsiteY29" fmla="*/ 3686038 h 4924940"/>
                <a:gd name="connsiteX30" fmla="*/ 303459 w 5748406"/>
                <a:gd name="connsiteY30" fmla="*/ 3152638 h 4924940"/>
                <a:gd name="connsiteX0" fmla="*/ 303459 w 5748406"/>
                <a:gd name="connsiteY0" fmla="*/ 3151130 h 4923432"/>
                <a:gd name="connsiteX1" fmla="*/ 257739 w 5748406"/>
                <a:gd name="connsiteY1" fmla="*/ 2465330 h 4923432"/>
                <a:gd name="connsiteX2" fmla="*/ 120579 w 5748406"/>
                <a:gd name="connsiteY2" fmla="*/ 2168150 h 4923432"/>
                <a:gd name="connsiteX3" fmla="*/ 21519 w 5748406"/>
                <a:gd name="connsiteY3" fmla="*/ 1528070 h 4923432"/>
                <a:gd name="connsiteX4" fmla="*/ 18979 w 5748406"/>
                <a:gd name="connsiteY4" fmla="*/ 677170 h 4923432"/>
                <a:gd name="connsiteX5" fmla="*/ 229799 w 5748406"/>
                <a:gd name="connsiteY5" fmla="*/ 39630 h 4923432"/>
                <a:gd name="connsiteX6" fmla="*/ 951159 w 5748406"/>
                <a:gd name="connsiteY6" fmla="*/ 125990 h 4923432"/>
                <a:gd name="connsiteX7" fmla="*/ 1606479 w 5748406"/>
                <a:gd name="connsiteY7" fmla="*/ 362210 h 4923432"/>
                <a:gd name="connsiteX8" fmla="*/ 1946839 w 5748406"/>
                <a:gd name="connsiteY8" fmla="*/ 537470 h 4923432"/>
                <a:gd name="connsiteX9" fmla="*/ 2508179 w 5748406"/>
                <a:gd name="connsiteY9" fmla="*/ 413010 h 4923432"/>
                <a:gd name="connsiteX10" fmla="*/ 3374319 w 5748406"/>
                <a:gd name="connsiteY10" fmla="*/ 415550 h 4923432"/>
                <a:gd name="connsiteX11" fmla="*/ 3930579 w 5748406"/>
                <a:gd name="connsiteY11" fmla="*/ 562870 h 4923432"/>
                <a:gd name="connsiteX12" fmla="*/ 4161718 w 5748406"/>
                <a:gd name="connsiteY12" fmla="*/ 425709 h 4923432"/>
                <a:gd name="connsiteX13" fmla="*/ 4662099 w 5748406"/>
                <a:gd name="connsiteY13" fmla="*/ 212350 h 4923432"/>
                <a:gd name="connsiteX14" fmla="*/ 5385999 w 5748406"/>
                <a:gd name="connsiteY14" fmla="*/ 34550 h 4923432"/>
                <a:gd name="connsiteX15" fmla="*/ 5538399 w 5748406"/>
                <a:gd name="connsiteY15" fmla="*/ 11690 h 4923432"/>
                <a:gd name="connsiteX16" fmla="*/ 5591739 w 5748406"/>
                <a:gd name="connsiteY16" fmla="*/ 171710 h 4923432"/>
                <a:gd name="connsiteX17" fmla="*/ 5744139 w 5748406"/>
                <a:gd name="connsiteY17" fmla="*/ 651770 h 4923432"/>
                <a:gd name="connsiteX18" fmla="*/ 5690799 w 5748406"/>
                <a:gd name="connsiteY18" fmla="*/ 1718570 h 4923432"/>
                <a:gd name="connsiteX19" fmla="*/ 5530779 w 5748406"/>
                <a:gd name="connsiteY19" fmla="*/ 2366270 h 4923432"/>
                <a:gd name="connsiteX20" fmla="*/ 5454579 w 5748406"/>
                <a:gd name="connsiteY20" fmla="*/ 2953010 h 4923432"/>
                <a:gd name="connsiteX21" fmla="*/ 5401239 w 5748406"/>
                <a:gd name="connsiteY21" fmla="*/ 3113030 h 4923432"/>
                <a:gd name="connsiteX22" fmla="*/ 5485059 w 5748406"/>
                <a:gd name="connsiteY22" fmla="*/ 3394970 h 4923432"/>
                <a:gd name="connsiteX23" fmla="*/ 5385999 w 5748406"/>
                <a:gd name="connsiteY23" fmla="*/ 3821690 h 4923432"/>
                <a:gd name="connsiteX24" fmla="*/ 5012619 w 5748406"/>
                <a:gd name="connsiteY24" fmla="*/ 4301750 h 4923432"/>
                <a:gd name="connsiteX25" fmla="*/ 4227759 w 5748406"/>
                <a:gd name="connsiteY25" fmla="*/ 4713230 h 4923432"/>
                <a:gd name="connsiteX26" fmla="*/ 3153339 w 5748406"/>
                <a:gd name="connsiteY26" fmla="*/ 4918970 h 4923432"/>
                <a:gd name="connsiteX27" fmla="*/ 1774119 w 5748406"/>
                <a:gd name="connsiteY27" fmla="*/ 4812290 h 4923432"/>
                <a:gd name="connsiteX28" fmla="*/ 745419 w 5748406"/>
                <a:gd name="connsiteY28" fmla="*/ 4347470 h 4923432"/>
                <a:gd name="connsiteX29" fmla="*/ 250119 w 5748406"/>
                <a:gd name="connsiteY29" fmla="*/ 3684530 h 4923432"/>
                <a:gd name="connsiteX30" fmla="*/ 303459 w 5748406"/>
                <a:gd name="connsiteY30" fmla="*/ 3151130 h 4923432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62099 w 5748406"/>
                <a:gd name="connsiteY13" fmla="*/ 20555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82419 w 5748406"/>
                <a:gd name="connsiteY13" fmla="*/ 22079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97278 w 5748406"/>
                <a:gd name="connsiteY12" fmla="*/ 42907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97278 w 5748406"/>
                <a:gd name="connsiteY12" fmla="*/ 42907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53639 w 5748406"/>
                <a:gd name="connsiteY15" fmla="*/ 2521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30579 w 5711308"/>
                <a:gd name="connsiteY11" fmla="*/ 556076 h 4916638"/>
                <a:gd name="connsiteX12" fmla="*/ 4197278 w 5711308"/>
                <a:gd name="connsiteY12" fmla="*/ 42907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30579 w 5711308"/>
                <a:gd name="connsiteY11" fmla="*/ 55607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20419 w 5711308"/>
                <a:gd name="connsiteY11" fmla="*/ 54083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20419 w 5711308"/>
                <a:gd name="connsiteY11" fmla="*/ 54083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7488 w 5715337"/>
                <a:gd name="connsiteY0" fmla="*/ 3144336 h 4916638"/>
                <a:gd name="connsiteX1" fmla="*/ 261768 w 5715337"/>
                <a:gd name="connsiteY1" fmla="*/ 2458536 h 4916638"/>
                <a:gd name="connsiteX2" fmla="*/ 200808 w 5715337"/>
                <a:gd name="connsiteY2" fmla="*/ 2201996 h 4916638"/>
                <a:gd name="connsiteX3" fmla="*/ 25548 w 5715337"/>
                <a:gd name="connsiteY3" fmla="*/ 1521276 h 4916638"/>
                <a:gd name="connsiteX4" fmla="*/ 23008 w 5715337"/>
                <a:gd name="connsiteY4" fmla="*/ 670376 h 4916638"/>
                <a:gd name="connsiteX5" fmla="*/ 233828 w 5715337"/>
                <a:gd name="connsiteY5" fmla="*/ 32836 h 4916638"/>
                <a:gd name="connsiteX6" fmla="*/ 955188 w 5715337"/>
                <a:gd name="connsiteY6" fmla="*/ 119196 h 4916638"/>
                <a:gd name="connsiteX7" fmla="*/ 1610508 w 5715337"/>
                <a:gd name="connsiteY7" fmla="*/ 355416 h 4916638"/>
                <a:gd name="connsiteX8" fmla="*/ 1950868 w 5715337"/>
                <a:gd name="connsiteY8" fmla="*/ 530676 h 4916638"/>
                <a:gd name="connsiteX9" fmla="*/ 2512208 w 5715337"/>
                <a:gd name="connsiteY9" fmla="*/ 406216 h 4916638"/>
                <a:gd name="connsiteX10" fmla="*/ 3378348 w 5715337"/>
                <a:gd name="connsiteY10" fmla="*/ 408756 h 4916638"/>
                <a:gd name="connsiteX11" fmla="*/ 3924448 w 5715337"/>
                <a:gd name="connsiteY11" fmla="*/ 540836 h 4916638"/>
                <a:gd name="connsiteX12" fmla="*/ 4196227 w 5715337"/>
                <a:gd name="connsiteY12" fmla="*/ 408755 h 4916638"/>
                <a:gd name="connsiteX13" fmla="*/ 4686448 w 5715337"/>
                <a:gd name="connsiteY13" fmla="*/ 200476 h 4916638"/>
                <a:gd name="connsiteX14" fmla="*/ 5415428 w 5715337"/>
                <a:gd name="connsiteY14" fmla="*/ 68396 h 4916638"/>
                <a:gd name="connsiteX15" fmla="*/ 5557668 w 5715337"/>
                <a:gd name="connsiteY15" fmla="*/ 25216 h 4916638"/>
                <a:gd name="connsiteX16" fmla="*/ 5595768 w 5715337"/>
                <a:gd name="connsiteY16" fmla="*/ 164916 h 4916638"/>
                <a:gd name="connsiteX17" fmla="*/ 5702448 w 5715337"/>
                <a:gd name="connsiteY17" fmla="*/ 853256 h 4916638"/>
                <a:gd name="connsiteX18" fmla="*/ 5694828 w 5715337"/>
                <a:gd name="connsiteY18" fmla="*/ 1711776 h 4916638"/>
                <a:gd name="connsiteX19" fmla="*/ 5534808 w 5715337"/>
                <a:gd name="connsiteY19" fmla="*/ 2359476 h 4916638"/>
                <a:gd name="connsiteX20" fmla="*/ 5458608 w 5715337"/>
                <a:gd name="connsiteY20" fmla="*/ 2946216 h 4916638"/>
                <a:gd name="connsiteX21" fmla="*/ 5405268 w 5715337"/>
                <a:gd name="connsiteY21" fmla="*/ 3106236 h 4916638"/>
                <a:gd name="connsiteX22" fmla="*/ 5489088 w 5715337"/>
                <a:gd name="connsiteY22" fmla="*/ 3388176 h 4916638"/>
                <a:gd name="connsiteX23" fmla="*/ 5390028 w 5715337"/>
                <a:gd name="connsiteY23" fmla="*/ 3814896 h 4916638"/>
                <a:gd name="connsiteX24" fmla="*/ 5016648 w 5715337"/>
                <a:gd name="connsiteY24" fmla="*/ 4294956 h 4916638"/>
                <a:gd name="connsiteX25" fmla="*/ 4231788 w 5715337"/>
                <a:gd name="connsiteY25" fmla="*/ 4706436 h 4916638"/>
                <a:gd name="connsiteX26" fmla="*/ 3157368 w 5715337"/>
                <a:gd name="connsiteY26" fmla="*/ 4912176 h 4916638"/>
                <a:gd name="connsiteX27" fmla="*/ 1778148 w 5715337"/>
                <a:gd name="connsiteY27" fmla="*/ 4805496 h 4916638"/>
                <a:gd name="connsiteX28" fmla="*/ 749448 w 5715337"/>
                <a:gd name="connsiteY28" fmla="*/ 4340676 h 4916638"/>
                <a:gd name="connsiteX29" fmla="*/ 254148 w 5715337"/>
                <a:gd name="connsiteY29" fmla="*/ 3677736 h 4916638"/>
                <a:gd name="connsiteX30" fmla="*/ 307488 w 5715337"/>
                <a:gd name="connsiteY30" fmla="*/ 3144336 h 4916638"/>
                <a:gd name="connsiteX0" fmla="*/ 307200 w 5715049"/>
                <a:gd name="connsiteY0" fmla="*/ 3144336 h 4916638"/>
                <a:gd name="connsiteX1" fmla="*/ 261480 w 5715049"/>
                <a:gd name="connsiteY1" fmla="*/ 2458536 h 4916638"/>
                <a:gd name="connsiteX2" fmla="*/ 195440 w 5715049"/>
                <a:gd name="connsiteY2" fmla="*/ 2207076 h 4916638"/>
                <a:gd name="connsiteX3" fmla="*/ 25260 w 5715049"/>
                <a:gd name="connsiteY3" fmla="*/ 1521276 h 4916638"/>
                <a:gd name="connsiteX4" fmla="*/ 22720 w 5715049"/>
                <a:gd name="connsiteY4" fmla="*/ 670376 h 4916638"/>
                <a:gd name="connsiteX5" fmla="*/ 233540 w 5715049"/>
                <a:gd name="connsiteY5" fmla="*/ 32836 h 4916638"/>
                <a:gd name="connsiteX6" fmla="*/ 954900 w 5715049"/>
                <a:gd name="connsiteY6" fmla="*/ 119196 h 4916638"/>
                <a:gd name="connsiteX7" fmla="*/ 1610220 w 5715049"/>
                <a:gd name="connsiteY7" fmla="*/ 355416 h 4916638"/>
                <a:gd name="connsiteX8" fmla="*/ 1950580 w 5715049"/>
                <a:gd name="connsiteY8" fmla="*/ 530676 h 4916638"/>
                <a:gd name="connsiteX9" fmla="*/ 2511920 w 5715049"/>
                <a:gd name="connsiteY9" fmla="*/ 406216 h 4916638"/>
                <a:gd name="connsiteX10" fmla="*/ 3378060 w 5715049"/>
                <a:gd name="connsiteY10" fmla="*/ 408756 h 4916638"/>
                <a:gd name="connsiteX11" fmla="*/ 3924160 w 5715049"/>
                <a:gd name="connsiteY11" fmla="*/ 540836 h 4916638"/>
                <a:gd name="connsiteX12" fmla="*/ 4195939 w 5715049"/>
                <a:gd name="connsiteY12" fmla="*/ 408755 h 4916638"/>
                <a:gd name="connsiteX13" fmla="*/ 4686160 w 5715049"/>
                <a:gd name="connsiteY13" fmla="*/ 200476 h 4916638"/>
                <a:gd name="connsiteX14" fmla="*/ 5415140 w 5715049"/>
                <a:gd name="connsiteY14" fmla="*/ 68396 h 4916638"/>
                <a:gd name="connsiteX15" fmla="*/ 5557380 w 5715049"/>
                <a:gd name="connsiteY15" fmla="*/ 25216 h 4916638"/>
                <a:gd name="connsiteX16" fmla="*/ 5595480 w 5715049"/>
                <a:gd name="connsiteY16" fmla="*/ 164916 h 4916638"/>
                <a:gd name="connsiteX17" fmla="*/ 5702160 w 5715049"/>
                <a:gd name="connsiteY17" fmla="*/ 853256 h 4916638"/>
                <a:gd name="connsiteX18" fmla="*/ 5694540 w 5715049"/>
                <a:gd name="connsiteY18" fmla="*/ 1711776 h 4916638"/>
                <a:gd name="connsiteX19" fmla="*/ 5534520 w 5715049"/>
                <a:gd name="connsiteY19" fmla="*/ 2359476 h 4916638"/>
                <a:gd name="connsiteX20" fmla="*/ 5458320 w 5715049"/>
                <a:gd name="connsiteY20" fmla="*/ 2946216 h 4916638"/>
                <a:gd name="connsiteX21" fmla="*/ 5404980 w 5715049"/>
                <a:gd name="connsiteY21" fmla="*/ 3106236 h 4916638"/>
                <a:gd name="connsiteX22" fmla="*/ 5488800 w 5715049"/>
                <a:gd name="connsiteY22" fmla="*/ 3388176 h 4916638"/>
                <a:gd name="connsiteX23" fmla="*/ 5389740 w 5715049"/>
                <a:gd name="connsiteY23" fmla="*/ 3814896 h 4916638"/>
                <a:gd name="connsiteX24" fmla="*/ 5016360 w 5715049"/>
                <a:gd name="connsiteY24" fmla="*/ 4294956 h 4916638"/>
                <a:gd name="connsiteX25" fmla="*/ 4231500 w 5715049"/>
                <a:gd name="connsiteY25" fmla="*/ 4706436 h 4916638"/>
                <a:gd name="connsiteX26" fmla="*/ 3157080 w 5715049"/>
                <a:gd name="connsiteY26" fmla="*/ 4912176 h 4916638"/>
                <a:gd name="connsiteX27" fmla="*/ 1777860 w 5715049"/>
                <a:gd name="connsiteY27" fmla="*/ 4805496 h 4916638"/>
                <a:gd name="connsiteX28" fmla="*/ 749160 w 5715049"/>
                <a:gd name="connsiteY28" fmla="*/ 4340676 h 4916638"/>
                <a:gd name="connsiteX29" fmla="*/ 253860 w 5715049"/>
                <a:gd name="connsiteY29" fmla="*/ 3677736 h 4916638"/>
                <a:gd name="connsiteX30" fmla="*/ 307200 w 5715049"/>
                <a:gd name="connsiteY30" fmla="*/ 3144336 h 4916638"/>
                <a:gd name="connsiteX0" fmla="*/ 307200 w 5715049"/>
                <a:gd name="connsiteY0" fmla="*/ 3144336 h 4916638"/>
                <a:gd name="connsiteX1" fmla="*/ 439280 w 5715049"/>
                <a:gd name="connsiteY1" fmla="*/ 2555056 h 4916638"/>
                <a:gd name="connsiteX2" fmla="*/ 195440 w 5715049"/>
                <a:gd name="connsiteY2" fmla="*/ 2207076 h 4916638"/>
                <a:gd name="connsiteX3" fmla="*/ 25260 w 5715049"/>
                <a:gd name="connsiteY3" fmla="*/ 1521276 h 4916638"/>
                <a:gd name="connsiteX4" fmla="*/ 22720 w 5715049"/>
                <a:gd name="connsiteY4" fmla="*/ 670376 h 4916638"/>
                <a:gd name="connsiteX5" fmla="*/ 233540 w 5715049"/>
                <a:gd name="connsiteY5" fmla="*/ 32836 h 4916638"/>
                <a:gd name="connsiteX6" fmla="*/ 954900 w 5715049"/>
                <a:gd name="connsiteY6" fmla="*/ 119196 h 4916638"/>
                <a:gd name="connsiteX7" fmla="*/ 1610220 w 5715049"/>
                <a:gd name="connsiteY7" fmla="*/ 355416 h 4916638"/>
                <a:gd name="connsiteX8" fmla="*/ 1950580 w 5715049"/>
                <a:gd name="connsiteY8" fmla="*/ 530676 h 4916638"/>
                <a:gd name="connsiteX9" fmla="*/ 2511920 w 5715049"/>
                <a:gd name="connsiteY9" fmla="*/ 406216 h 4916638"/>
                <a:gd name="connsiteX10" fmla="*/ 3378060 w 5715049"/>
                <a:gd name="connsiteY10" fmla="*/ 408756 h 4916638"/>
                <a:gd name="connsiteX11" fmla="*/ 3924160 w 5715049"/>
                <a:gd name="connsiteY11" fmla="*/ 540836 h 4916638"/>
                <a:gd name="connsiteX12" fmla="*/ 4195939 w 5715049"/>
                <a:gd name="connsiteY12" fmla="*/ 408755 h 4916638"/>
                <a:gd name="connsiteX13" fmla="*/ 4686160 w 5715049"/>
                <a:gd name="connsiteY13" fmla="*/ 200476 h 4916638"/>
                <a:gd name="connsiteX14" fmla="*/ 5415140 w 5715049"/>
                <a:gd name="connsiteY14" fmla="*/ 68396 h 4916638"/>
                <a:gd name="connsiteX15" fmla="*/ 5557380 w 5715049"/>
                <a:gd name="connsiteY15" fmla="*/ 25216 h 4916638"/>
                <a:gd name="connsiteX16" fmla="*/ 5595480 w 5715049"/>
                <a:gd name="connsiteY16" fmla="*/ 164916 h 4916638"/>
                <a:gd name="connsiteX17" fmla="*/ 5702160 w 5715049"/>
                <a:gd name="connsiteY17" fmla="*/ 853256 h 4916638"/>
                <a:gd name="connsiteX18" fmla="*/ 5694540 w 5715049"/>
                <a:gd name="connsiteY18" fmla="*/ 1711776 h 4916638"/>
                <a:gd name="connsiteX19" fmla="*/ 5534520 w 5715049"/>
                <a:gd name="connsiteY19" fmla="*/ 2359476 h 4916638"/>
                <a:gd name="connsiteX20" fmla="*/ 5458320 w 5715049"/>
                <a:gd name="connsiteY20" fmla="*/ 2946216 h 4916638"/>
                <a:gd name="connsiteX21" fmla="*/ 5404980 w 5715049"/>
                <a:gd name="connsiteY21" fmla="*/ 3106236 h 4916638"/>
                <a:gd name="connsiteX22" fmla="*/ 5488800 w 5715049"/>
                <a:gd name="connsiteY22" fmla="*/ 3388176 h 4916638"/>
                <a:gd name="connsiteX23" fmla="*/ 5389740 w 5715049"/>
                <a:gd name="connsiteY23" fmla="*/ 3814896 h 4916638"/>
                <a:gd name="connsiteX24" fmla="*/ 5016360 w 5715049"/>
                <a:gd name="connsiteY24" fmla="*/ 4294956 h 4916638"/>
                <a:gd name="connsiteX25" fmla="*/ 4231500 w 5715049"/>
                <a:gd name="connsiteY25" fmla="*/ 4706436 h 4916638"/>
                <a:gd name="connsiteX26" fmla="*/ 3157080 w 5715049"/>
                <a:gd name="connsiteY26" fmla="*/ 4912176 h 4916638"/>
                <a:gd name="connsiteX27" fmla="*/ 1777860 w 5715049"/>
                <a:gd name="connsiteY27" fmla="*/ 4805496 h 4916638"/>
                <a:gd name="connsiteX28" fmla="*/ 749160 w 5715049"/>
                <a:gd name="connsiteY28" fmla="*/ 4340676 h 4916638"/>
                <a:gd name="connsiteX29" fmla="*/ 253860 w 5715049"/>
                <a:gd name="connsiteY29" fmla="*/ 3677736 h 4916638"/>
                <a:gd name="connsiteX30" fmla="*/ 307200 w 5715049"/>
                <a:gd name="connsiteY30" fmla="*/ 3144336 h 4916638"/>
                <a:gd name="connsiteX0" fmla="*/ 331625 w 5739474"/>
                <a:gd name="connsiteY0" fmla="*/ 3144336 h 4916638"/>
                <a:gd name="connsiteX1" fmla="*/ 463705 w 5739474"/>
                <a:gd name="connsiteY1" fmla="*/ 2555056 h 4916638"/>
                <a:gd name="connsiteX2" fmla="*/ 585625 w 5739474"/>
                <a:gd name="connsiteY2" fmla="*/ 2110556 h 4916638"/>
                <a:gd name="connsiteX3" fmla="*/ 49685 w 5739474"/>
                <a:gd name="connsiteY3" fmla="*/ 1521276 h 4916638"/>
                <a:gd name="connsiteX4" fmla="*/ 47145 w 5739474"/>
                <a:gd name="connsiteY4" fmla="*/ 670376 h 4916638"/>
                <a:gd name="connsiteX5" fmla="*/ 257965 w 5739474"/>
                <a:gd name="connsiteY5" fmla="*/ 32836 h 4916638"/>
                <a:gd name="connsiteX6" fmla="*/ 979325 w 5739474"/>
                <a:gd name="connsiteY6" fmla="*/ 119196 h 4916638"/>
                <a:gd name="connsiteX7" fmla="*/ 1634645 w 5739474"/>
                <a:gd name="connsiteY7" fmla="*/ 355416 h 4916638"/>
                <a:gd name="connsiteX8" fmla="*/ 1975005 w 5739474"/>
                <a:gd name="connsiteY8" fmla="*/ 530676 h 4916638"/>
                <a:gd name="connsiteX9" fmla="*/ 2536345 w 5739474"/>
                <a:gd name="connsiteY9" fmla="*/ 406216 h 4916638"/>
                <a:gd name="connsiteX10" fmla="*/ 3402485 w 5739474"/>
                <a:gd name="connsiteY10" fmla="*/ 408756 h 4916638"/>
                <a:gd name="connsiteX11" fmla="*/ 3948585 w 5739474"/>
                <a:gd name="connsiteY11" fmla="*/ 540836 h 4916638"/>
                <a:gd name="connsiteX12" fmla="*/ 4220364 w 5739474"/>
                <a:gd name="connsiteY12" fmla="*/ 408755 h 4916638"/>
                <a:gd name="connsiteX13" fmla="*/ 4710585 w 5739474"/>
                <a:gd name="connsiteY13" fmla="*/ 200476 h 4916638"/>
                <a:gd name="connsiteX14" fmla="*/ 5439565 w 5739474"/>
                <a:gd name="connsiteY14" fmla="*/ 68396 h 4916638"/>
                <a:gd name="connsiteX15" fmla="*/ 5581805 w 5739474"/>
                <a:gd name="connsiteY15" fmla="*/ 25216 h 4916638"/>
                <a:gd name="connsiteX16" fmla="*/ 5619905 w 5739474"/>
                <a:gd name="connsiteY16" fmla="*/ 164916 h 4916638"/>
                <a:gd name="connsiteX17" fmla="*/ 5726585 w 5739474"/>
                <a:gd name="connsiteY17" fmla="*/ 853256 h 4916638"/>
                <a:gd name="connsiteX18" fmla="*/ 5718965 w 5739474"/>
                <a:gd name="connsiteY18" fmla="*/ 1711776 h 4916638"/>
                <a:gd name="connsiteX19" fmla="*/ 5558945 w 5739474"/>
                <a:gd name="connsiteY19" fmla="*/ 2359476 h 4916638"/>
                <a:gd name="connsiteX20" fmla="*/ 5482745 w 5739474"/>
                <a:gd name="connsiteY20" fmla="*/ 2946216 h 4916638"/>
                <a:gd name="connsiteX21" fmla="*/ 5429405 w 5739474"/>
                <a:gd name="connsiteY21" fmla="*/ 3106236 h 4916638"/>
                <a:gd name="connsiteX22" fmla="*/ 5513225 w 5739474"/>
                <a:gd name="connsiteY22" fmla="*/ 3388176 h 4916638"/>
                <a:gd name="connsiteX23" fmla="*/ 5414165 w 5739474"/>
                <a:gd name="connsiteY23" fmla="*/ 3814896 h 4916638"/>
                <a:gd name="connsiteX24" fmla="*/ 5040785 w 5739474"/>
                <a:gd name="connsiteY24" fmla="*/ 4294956 h 4916638"/>
                <a:gd name="connsiteX25" fmla="*/ 4255925 w 5739474"/>
                <a:gd name="connsiteY25" fmla="*/ 4706436 h 4916638"/>
                <a:gd name="connsiteX26" fmla="*/ 3181505 w 5739474"/>
                <a:gd name="connsiteY26" fmla="*/ 4912176 h 4916638"/>
                <a:gd name="connsiteX27" fmla="*/ 1802285 w 5739474"/>
                <a:gd name="connsiteY27" fmla="*/ 4805496 h 4916638"/>
                <a:gd name="connsiteX28" fmla="*/ 773585 w 5739474"/>
                <a:gd name="connsiteY28" fmla="*/ 4340676 h 4916638"/>
                <a:gd name="connsiteX29" fmla="*/ 278285 w 5739474"/>
                <a:gd name="connsiteY29" fmla="*/ 3677736 h 4916638"/>
                <a:gd name="connsiteX30" fmla="*/ 331625 w 5739474"/>
                <a:gd name="connsiteY30" fmla="*/ 3144336 h 4916638"/>
                <a:gd name="connsiteX0" fmla="*/ 307782 w 5715631"/>
                <a:gd name="connsiteY0" fmla="*/ 3144336 h 4916638"/>
                <a:gd name="connsiteX1" fmla="*/ 439862 w 5715631"/>
                <a:gd name="connsiteY1" fmla="*/ 2555056 h 4916638"/>
                <a:gd name="connsiteX2" fmla="*/ 206182 w 5715631"/>
                <a:gd name="connsiteY2" fmla="*/ 2191836 h 4916638"/>
                <a:gd name="connsiteX3" fmla="*/ 25842 w 5715631"/>
                <a:gd name="connsiteY3" fmla="*/ 1521276 h 4916638"/>
                <a:gd name="connsiteX4" fmla="*/ 23302 w 5715631"/>
                <a:gd name="connsiteY4" fmla="*/ 670376 h 4916638"/>
                <a:gd name="connsiteX5" fmla="*/ 234122 w 5715631"/>
                <a:gd name="connsiteY5" fmla="*/ 32836 h 4916638"/>
                <a:gd name="connsiteX6" fmla="*/ 955482 w 5715631"/>
                <a:gd name="connsiteY6" fmla="*/ 119196 h 4916638"/>
                <a:gd name="connsiteX7" fmla="*/ 1610802 w 5715631"/>
                <a:gd name="connsiteY7" fmla="*/ 355416 h 4916638"/>
                <a:gd name="connsiteX8" fmla="*/ 1951162 w 5715631"/>
                <a:gd name="connsiteY8" fmla="*/ 530676 h 4916638"/>
                <a:gd name="connsiteX9" fmla="*/ 2512502 w 5715631"/>
                <a:gd name="connsiteY9" fmla="*/ 406216 h 4916638"/>
                <a:gd name="connsiteX10" fmla="*/ 3378642 w 5715631"/>
                <a:gd name="connsiteY10" fmla="*/ 408756 h 4916638"/>
                <a:gd name="connsiteX11" fmla="*/ 3924742 w 5715631"/>
                <a:gd name="connsiteY11" fmla="*/ 540836 h 4916638"/>
                <a:gd name="connsiteX12" fmla="*/ 4196521 w 5715631"/>
                <a:gd name="connsiteY12" fmla="*/ 408755 h 4916638"/>
                <a:gd name="connsiteX13" fmla="*/ 4686742 w 5715631"/>
                <a:gd name="connsiteY13" fmla="*/ 200476 h 4916638"/>
                <a:gd name="connsiteX14" fmla="*/ 5415722 w 5715631"/>
                <a:gd name="connsiteY14" fmla="*/ 68396 h 4916638"/>
                <a:gd name="connsiteX15" fmla="*/ 5557962 w 5715631"/>
                <a:gd name="connsiteY15" fmla="*/ 25216 h 4916638"/>
                <a:gd name="connsiteX16" fmla="*/ 5596062 w 5715631"/>
                <a:gd name="connsiteY16" fmla="*/ 164916 h 4916638"/>
                <a:gd name="connsiteX17" fmla="*/ 5702742 w 5715631"/>
                <a:gd name="connsiteY17" fmla="*/ 853256 h 4916638"/>
                <a:gd name="connsiteX18" fmla="*/ 5695122 w 5715631"/>
                <a:gd name="connsiteY18" fmla="*/ 1711776 h 4916638"/>
                <a:gd name="connsiteX19" fmla="*/ 5535102 w 5715631"/>
                <a:gd name="connsiteY19" fmla="*/ 2359476 h 4916638"/>
                <a:gd name="connsiteX20" fmla="*/ 5458902 w 5715631"/>
                <a:gd name="connsiteY20" fmla="*/ 2946216 h 4916638"/>
                <a:gd name="connsiteX21" fmla="*/ 5405562 w 5715631"/>
                <a:gd name="connsiteY21" fmla="*/ 3106236 h 4916638"/>
                <a:gd name="connsiteX22" fmla="*/ 5489382 w 5715631"/>
                <a:gd name="connsiteY22" fmla="*/ 3388176 h 4916638"/>
                <a:gd name="connsiteX23" fmla="*/ 5390322 w 5715631"/>
                <a:gd name="connsiteY23" fmla="*/ 3814896 h 4916638"/>
                <a:gd name="connsiteX24" fmla="*/ 5016942 w 5715631"/>
                <a:gd name="connsiteY24" fmla="*/ 4294956 h 4916638"/>
                <a:gd name="connsiteX25" fmla="*/ 4232082 w 5715631"/>
                <a:gd name="connsiteY25" fmla="*/ 4706436 h 4916638"/>
                <a:gd name="connsiteX26" fmla="*/ 3157662 w 5715631"/>
                <a:gd name="connsiteY26" fmla="*/ 4912176 h 4916638"/>
                <a:gd name="connsiteX27" fmla="*/ 1778442 w 5715631"/>
                <a:gd name="connsiteY27" fmla="*/ 4805496 h 4916638"/>
                <a:gd name="connsiteX28" fmla="*/ 749742 w 5715631"/>
                <a:gd name="connsiteY28" fmla="*/ 4340676 h 4916638"/>
                <a:gd name="connsiteX29" fmla="*/ 254442 w 5715631"/>
                <a:gd name="connsiteY29" fmla="*/ 3677736 h 4916638"/>
                <a:gd name="connsiteX30" fmla="*/ 307782 w 5715631"/>
                <a:gd name="connsiteY30" fmla="*/ 3144336 h 4916638"/>
                <a:gd name="connsiteX0" fmla="*/ 307782 w 5715631"/>
                <a:gd name="connsiteY0" fmla="*/ 3144336 h 4916638"/>
                <a:gd name="connsiteX1" fmla="*/ 201102 w 5715631"/>
                <a:gd name="connsiteY1" fmla="*/ 2595696 h 4916638"/>
                <a:gd name="connsiteX2" fmla="*/ 206182 w 5715631"/>
                <a:gd name="connsiteY2" fmla="*/ 2191836 h 4916638"/>
                <a:gd name="connsiteX3" fmla="*/ 25842 w 5715631"/>
                <a:gd name="connsiteY3" fmla="*/ 1521276 h 4916638"/>
                <a:gd name="connsiteX4" fmla="*/ 23302 w 5715631"/>
                <a:gd name="connsiteY4" fmla="*/ 670376 h 4916638"/>
                <a:gd name="connsiteX5" fmla="*/ 234122 w 5715631"/>
                <a:gd name="connsiteY5" fmla="*/ 32836 h 4916638"/>
                <a:gd name="connsiteX6" fmla="*/ 955482 w 5715631"/>
                <a:gd name="connsiteY6" fmla="*/ 119196 h 4916638"/>
                <a:gd name="connsiteX7" fmla="*/ 1610802 w 5715631"/>
                <a:gd name="connsiteY7" fmla="*/ 355416 h 4916638"/>
                <a:gd name="connsiteX8" fmla="*/ 1951162 w 5715631"/>
                <a:gd name="connsiteY8" fmla="*/ 530676 h 4916638"/>
                <a:gd name="connsiteX9" fmla="*/ 2512502 w 5715631"/>
                <a:gd name="connsiteY9" fmla="*/ 406216 h 4916638"/>
                <a:gd name="connsiteX10" fmla="*/ 3378642 w 5715631"/>
                <a:gd name="connsiteY10" fmla="*/ 408756 h 4916638"/>
                <a:gd name="connsiteX11" fmla="*/ 3924742 w 5715631"/>
                <a:gd name="connsiteY11" fmla="*/ 540836 h 4916638"/>
                <a:gd name="connsiteX12" fmla="*/ 4196521 w 5715631"/>
                <a:gd name="connsiteY12" fmla="*/ 408755 h 4916638"/>
                <a:gd name="connsiteX13" fmla="*/ 4686742 w 5715631"/>
                <a:gd name="connsiteY13" fmla="*/ 200476 h 4916638"/>
                <a:gd name="connsiteX14" fmla="*/ 5415722 w 5715631"/>
                <a:gd name="connsiteY14" fmla="*/ 68396 h 4916638"/>
                <a:gd name="connsiteX15" fmla="*/ 5557962 w 5715631"/>
                <a:gd name="connsiteY15" fmla="*/ 25216 h 4916638"/>
                <a:gd name="connsiteX16" fmla="*/ 5596062 w 5715631"/>
                <a:gd name="connsiteY16" fmla="*/ 164916 h 4916638"/>
                <a:gd name="connsiteX17" fmla="*/ 5702742 w 5715631"/>
                <a:gd name="connsiteY17" fmla="*/ 853256 h 4916638"/>
                <a:gd name="connsiteX18" fmla="*/ 5695122 w 5715631"/>
                <a:gd name="connsiteY18" fmla="*/ 1711776 h 4916638"/>
                <a:gd name="connsiteX19" fmla="*/ 5535102 w 5715631"/>
                <a:gd name="connsiteY19" fmla="*/ 2359476 h 4916638"/>
                <a:gd name="connsiteX20" fmla="*/ 5458902 w 5715631"/>
                <a:gd name="connsiteY20" fmla="*/ 2946216 h 4916638"/>
                <a:gd name="connsiteX21" fmla="*/ 5405562 w 5715631"/>
                <a:gd name="connsiteY21" fmla="*/ 3106236 h 4916638"/>
                <a:gd name="connsiteX22" fmla="*/ 5489382 w 5715631"/>
                <a:gd name="connsiteY22" fmla="*/ 3388176 h 4916638"/>
                <a:gd name="connsiteX23" fmla="*/ 5390322 w 5715631"/>
                <a:gd name="connsiteY23" fmla="*/ 3814896 h 4916638"/>
                <a:gd name="connsiteX24" fmla="*/ 5016942 w 5715631"/>
                <a:gd name="connsiteY24" fmla="*/ 4294956 h 4916638"/>
                <a:gd name="connsiteX25" fmla="*/ 4232082 w 5715631"/>
                <a:gd name="connsiteY25" fmla="*/ 4706436 h 4916638"/>
                <a:gd name="connsiteX26" fmla="*/ 3157662 w 5715631"/>
                <a:gd name="connsiteY26" fmla="*/ 4912176 h 4916638"/>
                <a:gd name="connsiteX27" fmla="*/ 1778442 w 5715631"/>
                <a:gd name="connsiteY27" fmla="*/ 4805496 h 4916638"/>
                <a:gd name="connsiteX28" fmla="*/ 749742 w 5715631"/>
                <a:gd name="connsiteY28" fmla="*/ 4340676 h 4916638"/>
                <a:gd name="connsiteX29" fmla="*/ 254442 w 5715631"/>
                <a:gd name="connsiteY29" fmla="*/ 3677736 h 4916638"/>
                <a:gd name="connsiteX30" fmla="*/ 307782 w 5715631"/>
                <a:gd name="connsiteY30" fmla="*/ 3144336 h 4916638"/>
                <a:gd name="connsiteX0" fmla="*/ 30691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30691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48492 w 5714762"/>
                <a:gd name="connsiteY30" fmla="*/ 3355155 h 4916638"/>
                <a:gd name="connsiteX31" fmla="*/ 291673 w 5714762"/>
                <a:gd name="connsiteY31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253573 w 5714762"/>
                <a:gd name="connsiteY30" fmla="*/ 3677736 h 4916638"/>
                <a:gd name="connsiteX31" fmla="*/ 248492 w 5714762"/>
                <a:gd name="connsiteY31" fmla="*/ 335515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48492 w 5714762"/>
                <a:gd name="connsiteY31" fmla="*/ 335515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637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63732 w 5714762"/>
                <a:gd name="connsiteY1" fmla="*/ 2913195 h 4916638"/>
                <a:gd name="connsiteX2" fmla="*/ 215473 w 5714762"/>
                <a:gd name="connsiteY2" fmla="*/ 258553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22727"/>
                <a:gd name="connsiteY0" fmla="*/ 3144336 h 4916638"/>
                <a:gd name="connsiteX1" fmla="*/ 263732 w 5722727"/>
                <a:gd name="connsiteY1" fmla="*/ 2913195 h 4916638"/>
                <a:gd name="connsiteX2" fmla="*/ 215473 w 5722727"/>
                <a:gd name="connsiteY2" fmla="*/ 2585536 h 4916638"/>
                <a:gd name="connsiteX3" fmla="*/ 190073 w 5722727"/>
                <a:gd name="connsiteY3" fmla="*/ 2222316 h 4916638"/>
                <a:gd name="connsiteX4" fmla="*/ 24973 w 5722727"/>
                <a:gd name="connsiteY4" fmla="*/ 1521276 h 4916638"/>
                <a:gd name="connsiteX5" fmla="*/ 22433 w 5722727"/>
                <a:gd name="connsiteY5" fmla="*/ 670376 h 4916638"/>
                <a:gd name="connsiteX6" fmla="*/ 233253 w 5722727"/>
                <a:gd name="connsiteY6" fmla="*/ 32836 h 4916638"/>
                <a:gd name="connsiteX7" fmla="*/ 954613 w 5722727"/>
                <a:gd name="connsiteY7" fmla="*/ 119196 h 4916638"/>
                <a:gd name="connsiteX8" fmla="*/ 1609933 w 5722727"/>
                <a:gd name="connsiteY8" fmla="*/ 355416 h 4916638"/>
                <a:gd name="connsiteX9" fmla="*/ 1950293 w 5722727"/>
                <a:gd name="connsiteY9" fmla="*/ 530676 h 4916638"/>
                <a:gd name="connsiteX10" fmla="*/ 2511633 w 5722727"/>
                <a:gd name="connsiteY10" fmla="*/ 406216 h 4916638"/>
                <a:gd name="connsiteX11" fmla="*/ 3377773 w 5722727"/>
                <a:gd name="connsiteY11" fmla="*/ 408756 h 4916638"/>
                <a:gd name="connsiteX12" fmla="*/ 3923873 w 5722727"/>
                <a:gd name="connsiteY12" fmla="*/ 540836 h 4916638"/>
                <a:gd name="connsiteX13" fmla="*/ 4195652 w 5722727"/>
                <a:gd name="connsiteY13" fmla="*/ 408755 h 4916638"/>
                <a:gd name="connsiteX14" fmla="*/ 4685873 w 5722727"/>
                <a:gd name="connsiteY14" fmla="*/ 200476 h 4916638"/>
                <a:gd name="connsiteX15" fmla="*/ 5414853 w 5722727"/>
                <a:gd name="connsiteY15" fmla="*/ 68396 h 4916638"/>
                <a:gd name="connsiteX16" fmla="*/ 5557093 w 5722727"/>
                <a:gd name="connsiteY16" fmla="*/ 25216 h 4916638"/>
                <a:gd name="connsiteX17" fmla="*/ 5595193 w 5722727"/>
                <a:gd name="connsiteY17" fmla="*/ 164916 h 4916638"/>
                <a:gd name="connsiteX18" fmla="*/ 5701873 w 5722727"/>
                <a:gd name="connsiteY18" fmla="*/ 853256 h 4916638"/>
                <a:gd name="connsiteX19" fmla="*/ 5694253 w 5722727"/>
                <a:gd name="connsiteY19" fmla="*/ 1711776 h 4916638"/>
                <a:gd name="connsiteX20" fmla="*/ 5412313 w 5722727"/>
                <a:gd name="connsiteY20" fmla="*/ 2395036 h 4916638"/>
                <a:gd name="connsiteX21" fmla="*/ 5458033 w 5722727"/>
                <a:gd name="connsiteY21" fmla="*/ 2946216 h 4916638"/>
                <a:gd name="connsiteX22" fmla="*/ 5404693 w 5722727"/>
                <a:gd name="connsiteY22" fmla="*/ 3106236 h 4916638"/>
                <a:gd name="connsiteX23" fmla="*/ 5488513 w 5722727"/>
                <a:gd name="connsiteY23" fmla="*/ 3388176 h 4916638"/>
                <a:gd name="connsiteX24" fmla="*/ 5389453 w 5722727"/>
                <a:gd name="connsiteY24" fmla="*/ 3814896 h 4916638"/>
                <a:gd name="connsiteX25" fmla="*/ 5016073 w 5722727"/>
                <a:gd name="connsiteY25" fmla="*/ 4294956 h 4916638"/>
                <a:gd name="connsiteX26" fmla="*/ 4231213 w 5722727"/>
                <a:gd name="connsiteY26" fmla="*/ 4706436 h 4916638"/>
                <a:gd name="connsiteX27" fmla="*/ 3156793 w 5722727"/>
                <a:gd name="connsiteY27" fmla="*/ 4912176 h 4916638"/>
                <a:gd name="connsiteX28" fmla="*/ 1777573 w 5722727"/>
                <a:gd name="connsiteY28" fmla="*/ 4805496 h 4916638"/>
                <a:gd name="connsiteX29" fmla="*/ 748873 w 5722727"/>
                <a:gd name="connsiteY29" fmla="*/ 4340676 h 4916638"/>
                <a:gd name="connsiteX30" fmla="*/ 370413 w 5722727"/>
                <a:gd name="connsiteY30" fmla="*/ 3931736 h 4916638"/>
                <a:gd name="connsiteX31" fmla="*/ 223092 w 5722727"/>
                <a:gd name="connsiteY31" fmla="*/ 3492315 h 4916638"/>
                <a:gd name="connsiteX32" fmla="*/ 291673 w 5722727"/>
                <a:gd name="connsiteY32" fmla="*/ 3144336 h 4916638"/>
                <a:gd name="connsiteX0" fmla="*/ 291673 w 5721681"/>
                <a:gd name="connsiteY0" fmla="*/ 3144336 h 4916638"/>
                <a:gd name="connsiteX1" fmla="*/ 263732 w 5721681"/>
                <a:gd name="connsiteY1" fmla="*/ 2913195 h 4916638"/>
                <a:gd name="connsiteX2" fmla="*/ 215473 w 5721681"/>
                <a:gd name="connsiteY2" fmla="*/ 2585536 h 4916638"/>
                <a:gd name="connsiteX3" fmla="*/ 190073 w 5721681"/>
                <a:gd name="connsiteY3" fmla="*/ 2222316 h 4916638"/>
                <a:gd name="connsiteX4" fmla="*/ 24973 w 5721681"/>
                <a:gd name="connsiteY4" fmla="*/ 1521276 h 4916638"/>
                <a:gd name="connsiteX5" fmla="*/ 22433 w 5721681"/>
                <a:gd name="connsiteY5" fmla="*/ 670376 h 4916638"/>
                <a:gd name="connsiteX6" fmla="*/ 233253 w 5721681"/>
                <a:gd name="connsiteY6" fmla="*/ 32836 h 4916638"/>
                <a:gd name="connsiteX7" fmla="*/ 954613 w 5721681"/>
                <a:gd name="connsiteY7" fmla="*/ 119196 h 4916638"/>
                <a:gd name="connsiteX8" fmla="*/ 1609933 w 5721681"/>
                <a:gd name="connsiteY8" fmla="*/ 355416 h 4916638"/>
                <a:gd name="connsiteX9" fmla="*/ 1950293 w 5721681"/>
                <a:gd name="connsiteY9" fmla="*/ 530676 h 4916638"/>
                <a:gd name="connsiteX10" fmla="*/ 2511633 w 5721681"/>
                <a:gd name="connsiteY10" fmla="*/ 406216 h 4916638"/>
                <a:gd name="connsiteX11" fmla="*/ 3377773 w 5721681"/>
                <a:gd name="connsiteY11" fmla="*/ 408756 h 4916638"/>
                <a:gd name="connsiteX12" fmla="*/ 3923873 w 5721681"/>
                <a:gd name="connsiteY12" fmla="*/ 540836 h 4916638"/>
                <a:gd name="connsiteX13" fmla="*/ 4195652 w 5721681"/>
                <a:gd name="connsiteY13" fmla="*/ 408755 h 4916638"/>
                <a:gd name="connsiteX14" fmla="*/ 4685873 w 5721681"/>
                <a:gd name="connsiteY14" fmla="*/ 200476 h 4916638"/>
                <a:gd name="connsiteX15" fmla="*/ 5414853 w 5721681"/>
                <a:gd name="connsiteY15" fmla="*/ 68396 h 4916638"/>
                <a:gd name="connsiteX16" fmla="*/ 5557093 w 5721681"/>
                <a:gd name="connsiteY16" fmla="*/ 25216 h 4916638"/>
                <a:gd name="connsiteX17" fmla="*/ 5595193 w 5721681"/>
                <a:gd name="connsiteY17" fmla="*/ 164916 h 4916638"/>
                <a:gd name="connsiteX18" fmla="*/ 5701873 w 5721681"/>
                <a:gd name="connsiteY18" fmla="*/ 853256 h 4916638"/>
                <a:gd name="connsiteX19" fmla="*/ 5694253 w 5721681"/>
                <a:gd name="connsiteY19" fmla="*/ 1711776 h 4916638"/>
                <a:gd name="connsiteX20" fmla="*/ 5427553 w 5721681"/>
                <a:gd name="connsiteY20" fmla="*/ 2455996 h 4916638"/>
                <a:gd name="connsiteX21" fmla="*/ 5458033 w 5721681"/>
                <a:gd name="connsiteY21" fmla="*/ 2946216 h 4916638"/>
                <a:gd name="connsiteX22" fmla="*/ 5404693 w 5721681"/>
                <a:gd name="connsiteY22" fmla="*/ 3106236 h 4916638"/>
                <a:gd name="connsiteX23" fmla="*/ 5488513 w 5721681"/>
                <a:gd name="connsiteY23" fmla="*/ 3388176 h 4916638"/>
                <a:gd name="connsiteX24" fmla="*/ 5389453 w 5721681"/>
                <a:gd name="connsiteY24" fmla="*/ 3814896 h 4916638"/>
                <a:gd name="connsiteX25" fmla="*/ 5016073 w 5721681"/>
                <a:gd name="connsiteY25" fmla="*/ 4294956 h 4916638"/>
                <a:gd name="connsiteX26" fmla="*/ 4231213 w 5721681"/>
                <a:gd name="connsiteY26" fmla="*/ 4706436 h 4916638"/>
                <a:gd name="connsiteX27" fmla="*/ 3156793 w 5721681"/>
                <a:gd name="connsiteY27" fmla="*/ 4912176 h 4916638"/>
                <a:gd name="connsiteX28" fmla="*/ 1777573 w 5721681"/>
                <a:gd name="connsiteY28" fmla="*/ 4805496 h 4916638"/>
                <a:gd name="connsiteX29" fmla="*/ 748873 w 5721681"/>
                <a:gd name="connsiteY29" fmla="*/ 4340676 h 4916638"/>
                <a:gd name="connsiteX30" fmla="*/ 370413 w 5721681"/>
                <a:gd name="connsiteY30" fmla="*/ 3931736 h 4916638"/>
                <a:gd name="connsiteX31" fmla="*/ 223092 w 5721681"/>
                <a:gd name="connsiteY31" fmla="*/ 3492315 h 4916638"/>
                <a:gd name="connsiteX32" fmla="*/ 291673 w 5721681"/>
                <a:gd name="connsiteY32" fmla="*/ 3144336 h 4916638"/>
                <a:gd name="connsiteX0" fmla="*/ 291673 w 5718276"/>
                <a:gd name="connsiteY0" fmla="*/ 3144336 h 4916638"/>
                <a:gd name="connsiteX1" fmla="*/ 263732 w 5718276"/>
                <a:gd name="connsiteY1" fmla="*/ 2913195 h 4916638"/>
                <a:gd name="connsiteX2" fmla="*/ 215473 w 5718276"/>
                <a:gd name="connsiteY2" fmla="*/ 2585536 h 4916638"/>
                <a:gd name="connsiteX3" fmla="*/ 190073 w 5718276"/>
                <a:gd name="connsiteY3" fmla="*/ 2222316 h 4916638"/>
                <a:gd name="connsiteX4" fmla="*/ 24973 w 5718276"/>
                <a:gd name="connsiteY4" fmla="*/ 1521276 h 4916638"/>
                <a:gd name="connsiteX5" fmla="*/ 22433 w 5718276"/>
                <a:gd name="connsiteY5" fmla="*/ 670376 h 4916638"/>
                <a:gd name="connsiteX6" fmla="*/ 233253 w 5718276"/>
                <a:gd name="connsiteY6" fmla="*/ 32836 h 4916638"/>
                <a:gd name="connsiteX7" fmla="*/ 954613 w 5718276"/>
                <a:gd name="connsiteY7" fmla="*/ 119196 h 4916638"/>
                <a:gd name="connsiteX8" fmla="*/ 1609933 w 5718276"/>
                <a:gd name="connsiteY8" fmla="*/ 355416 h 4916638"/>
                <a:gd name="connsiteX9" fmla="*/ 1950293 w 5718276"/>
                <a:gd name="connsiteY9" fmla="*/ 530676 h 4916638"/>
                <a:gd name="connsiteX10" fmla="*/ 2511633 w 5718276"/>
                <a:gd name="connsiteY10" fmla="*/ 406216 h 4916638"/>
                <a:gd name="connsiteX11" fmla="*/ 3377773 w 5718276"/>
                <a:gd name="connsiteY11" fmla="*/ 408756 h 4916638"/>
                <a:gd name="connsiteX12" fmla="*/ 3923873 w 5718276"/>
                <a:gd name="connsiteY12" fmla="*/ 540836 h 4916638"/>
                <a:gd name="connsiteX13" fmla="*/ 4195652 w 5718276"/>
                <a:gd name="connsiteY13" fmla="*/ 408755 h 4916638"/>
                <a:gd name="connsiteX14" fmla="*/ 4685873 w 5718276"/>
                <a:gd name="connsiteY14" fmla="*/ 200476 h 4916638"/>
                <a:gd name="connsiteX15" fmla="*/ 5414853 w 5718276"/>
                <a:gd name="connsiteY15" fmla="*/ 68396 h 4916638"/>
                <a:gd name="connsiteX16" fmla="*/ 5557093 w 5718276"/>
                <a:gd name="connsiteY16" fmla="*/ 25216 h 4916638"/>
                <a:gd name="connsiteX17" fmla="*/ 5595193 w 5718276"/>
                <a:gd name="connsiteY17" fmla="*/ 164916 h 4916638"/>
                <a:gd name="connsiteX18" fmla="*/ 5701873 w 5718276"/>
                <a:gd name="connsiteY18" fmla="*/ 853256 h 4916638"/>
                <a:gd name="connsiteX19" fmla="*/ 5694253 w 5718276"/>
                <a:gd name="connsiteY19" fmla="*/ 1711776 h 4916638"/>
                <a:gd name="connsiteX20" fmla="*/ 5478353 w 5718276"/>
                <a:gd name="connsiteY20" fmla="*/ 2455996 h 4916638"/>
                <a:gd name="connsiteX21" fmla="*/ 5458033 w 5718276"/>
                <a:gd name="connsiteY21" fmla="*/ 2946216 h 4916638"/>
                <a:gd name="connsiteX22" fmla="*/ 5404693 w 5718276"/>
                <a:gd name="connsiteY22" fmla="*/ 3106236 h 4916638"/>
                <a:gd name="connsiteX23" fmla="*/ 5488513 w 5718276"/>
                <a:gd name="connsiteY23" fmla="*/ 3388176 h 4916638"/>
                <a:gd name="connsiteX24" fmla="*/ 5389453 w 5718276"/>
                <a:gd name="connsiteY24" fmla="*/ 3814896 h 4916638"/>
                <a:gd name="connsiteX25" fmla="*/ 5016073 w 5718276"/>
                <a:gd name="connsiteY25" fmla="*/ 4294956 h 4916638"/>
                <a:gd name="connsiteX26" fmla="*/ 4231213 w 5718276"/>
                <a:gd name="connsiteY26" fmla="*/ 4706436 h 4916638"/>
                <a:gd name="connsiteX27" fmla="*/ 3156793 w 5718276"/>
                <a:gd name="connsiteY27" fmla="*/ 4912176 h 4916638"/>
                <a:gd name="connsiteX28" fmla="*/ 1777573 w 5718276"/>
                <a:gd name="connsiteY28" fmla="*/ 4805496 h 4916638"/>
                <a:gd name="connsiteX29" fmla="*/ 748873 w 5718276"/>
                <a:gd name="connsiteY29" fmla="*/ 4340676 h 4916638"/>
                <a:gd name="connsiteX30" fmla="*/ 370413 w 5718276"/>
                <a:gd name="connsiteY30" fmla="*/ 3931736 h 4916638"/>
                <a:gd name="connsiteX31" fmla="*/ 223092 w 5718276"/>
                <a:gd name="connsiteY31" fmla="*/ 3492315 h 4916638"/>
                <a:gd name="connsiteX32" fmla="*/ 291673 w 5718276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458033 w 5717287"/>
                <a:gd name="connsiteY21" fmla="*/ 2946216 h 4916638"/>
                <a:gd name="connsiteX22" fmla="*/ 5404693 w 5717287"/>
                <a:gd name="connsiteY22" fmla="*/ 3106236 h 4916638"/>
                <a:gd name="connsiteX23" fmla="*/ 5488513 w 5717287"/>
                <a:gd name="connsiteY23" fmla="*/ 3388176 h 4916638"/>
                <a:gd name="connsiteX24" fmla="*/ 5389453 w 5717287"/>
                <a:gd name="connsiteY24" fmla="*/ 3814896 h 4916638"/>
                <a:gd name="connsiteX25" fmla="*/ 5016073 w 5717287"/>
                <a:gd name="connsiteY25" fmla="*/ 4294956 h 4916638"/>
                <a:gd name="connsiteX26" fmla="*/ 4231213 w 5717287"/>
                <a:gd name="connsiteY26" fmla="*/ 4706436 h 4916638"/>
                <a:gd name="connsiteX27" fmla="*/ 3156793 w 5717287"/>
                <a:gd name="connsiteY27" fmla="*/ 4912176 h 4916638"/>
                <a:gd name="connsiteX28" fmla="*/ 1777573 w 5717287"/>
                <a:gd name="connsiteY28" fmla="*/ 4805496 h 4916638"/>
                <a:gd name="connsiteX29" fmla="*/ 748873 w 5717287"/>
                <a:gd name="connsiteY29" fmla="*/ 4340676 h 4916638"/>
                <a:gd name="connsiteX30" fmla="*/ 370413 w 5717287"/>
                <a:gd name="connsiteY30" fmla="*/ 3931736 h 4916638"/>
                <a:gd name="connsiteX31" fmla="*/ 223092 w 5717287"/>
                <a:gd name="connsiteY31" fmla="*/ 3492315 h 4916638"/>
                <a:gd name="connsiteX32" fmla="*/ 291673 w 5717287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458033 w 5717287"/>
                <a:gd name="connsiteY21" fmla="*/ 2946216 h 4916638"/>
                <a:gd name="connsiteX22" fmla="*/ 5404693 w 5717287"/>
                <a:gd name="connsiteY22" fmla="*/ 3106236 h 4916638"/>
                <a:gd name="connsiteX23" fmla="*/ 5488513 w 5717287"/>
                <a:gd name="connsiteY23" fmla="*/ 3388176 h 4916638"/>
                <a:gd name="connsiteX24" fmla="*/ 5389453 w 5717287"/>
                <a:gd name="connsiteY24" fmla="*/ 3814896 h 4916638"/>
                <a:gd name="connsiteX25" fmla="*/ 5016073 w 5717287"/>
                <a:gd name="connsiteY25" fmla="*/ 4294956 h 4916638"/>
                <a:gd name="connsiteX26" fmla="*/ 4231213 w 5717287"/>
                <a:gd name="connsiteY26" fmla="*/ 4706436 h 4916638"/>
                <a:gd name="connsiteX27" fmla="*/ 3156793 w 5717287"/>
                <a:gd name="connsiteY27" fmla="*/ 4912176 h 4916638"/>
                <a:gd name="connsiteX28" fmla="*/ 1777573 w 5717287"/>
                <a:gd name="connsiteY28" fmla="*/ 4805496 h 4916638"/>
                <a:gd name="connsiteX29" fmla="*/ 748873 w 5717287"/>
                <a:gd name="connsiteY29" fmla="*/ 4340676 h 4916638"/>
                <a:gd name="connsiteX30" fmla="*/ 370413 w 5717287"/>
                <a:gd name="connsiteY30" fmla="*/ 3931736 h 4916638"/>
                <a:gd name="connsiteX31" fmla="*/ 223092 w 5717287"/>
                <a:gd name="connsiteY31" fmla="*/ 3492315 h 4916638"/>
                <a:gd name="connsiteX32" fmla="*/ 291673 w 5717287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46216 h 4916638"/>
                <a:gd name="connsiteX23" fmla="*/ 5404693 w 5717287"/>
                <a:gd name="connsiteY23" fmla="*/ 3106236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91936 h 4916638"/>
                <a:gd name="connsiteX23" fmla="*/ 5404693 w 5717287"/>
                <a:gd name="connsiteY23" fmla="*/ 3106236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91936 h 4916638"/>
                <a:gd name="connsiteX23" fmla="*/ 5447365 w 5717287"/>
                <a:gd name="connsiteY23" fmla="*/ 3246444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501213 w 5716897"/>
                <a:gd name="connsiteY21" fmla="*/ 2730315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30198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02525"/>
                <a:gd name="connsiteY0" fmla="*/ 3144336 h 4916638"/>
                <a:gd name="connsiteX1" fmla="*/ 317072 w 5702525"/>
                <a:gd name="connsiteY1" fmla="*/ 3019875 h 4916638"/>
                <a:gd name="connsiteX2" fmla="*/ 291673 w 5702525"/>
                <a:gd name="connsiteY2" fmla="*/ 2631256 h 4916638"/>
                <a:gd name="connsiteX3" fmla="*/ 190073 w 5702525"/>
                <a:gd name="connsiteY3" fmla="*/ 2222316 h 4916638"/>
                <a:gd name="connsiteX4" fmla="*/ 24973 w 5702525"/>
                <a:gd name="connsiteY4" fmla="*/ 1521276 h 4916638"/>
                <a:gd name="connsiteX5" fmla="*/ 22433 w 5702525"/>
                <a:gd name="connsiteY5" fmla="*/ 670376 h 4916638"/>
                <a:gd name="connsiteX6" fmla="*/ 233253 w 5702525"/>
                <a:gd name="connsiteY6" fmla="*/ 32836 h 4916638"/>
                <a:gd name="connsiteX7" fmla="*/ 954613 w 5702525"/>
                <a:gd name="connsiteY7" fmla="*/ 119196 h 4916638"/>
                <a:gd name="connsiteX8" fmla="*/ 1609933 w 5702525"/>
                <a:gd name="connsiteY8" fmla="*/ 355416 h 4916638"/>
                <a:gd name="connsiteX9" fmla="*/ 1950293 w 5702525"/>
                <a:gd name="connsiteY9" fmla="*/ 530676 h 4916638"/>
                <a:gd name="connsiteX10" fmla="*/ 2511633 w 5702525"/>
                <a:gd name="connsiteY10" fmla="*/ 406216 h 4916638"/>
                <a:gd name="connsiteX11" fmla="*/ 3377773 w 5702525"/>
                <a:gd name="connsiteY11" fmla="*/ 408756 h 4916638"/>
                <a:gd name="connsiteX12" fmla="*/ 3923873 w 5702525"/>
                <a:gd name="connsiteY12" fmla="*/ 540836 h 4916638"/>
                <a:gd name="connsiteX13" fmla="*/ 4195652 w 5702525"/>
                <a:gd name="connsiteY13" fmla="*/ 408755 h 4916638"/>
                <a:gd name="connsiteX14" fmla="*/ 4685873 w 5702525"/>
                <a:gd name="connsiteY14" fmla="*/ 200476 h 4916638"/>
                <a:gd name="connsiteX15" fmla="*/ 5414853 w 5702525"/>
                <a:gd name="connsiteY15" fmla="*/ 68396 h 4916638"/>
                <a:gd name="connsiteX16" fmla="*/ 5557093 w 5702525"/>
                <a:gd name="connsiteY16" fmla="*/ 25216 h 4916638"/>
                <a:gd name="connsiteX17" fmla="*/ 5595193 w 5702525"/>
                <a:gd name="connsiteY17" fmla="*/ 164916 h 4916638"/>
                <a:gd name="connsiteX18" fmla="*/ 5701873 w 5702525"/>
                <a:gd name="connsiteY18" fmla="*/ 853256 h 4916638"/>
                <a:gd name="connsiteX19" fmla="*/ 5633293 w 5702525"/>
                <a:gd name="connsiteY19" fmla="*/ 1704156 h 4916638"/>
                <a:gd name="connsiteX20" fmla="*/ 5499689 w 5702525"/>
                <a:gd name="connsiteY20" fmla="*/ 2346268 h 4916638"/>
                <a:gd name="connsiteX21" fmla="*/ 5458541 w 5702525"/>
                <a:gd name="connsiteY21" fmla="*/ 2779083 h 4916638"/>
                <a:gd name="connsiteX22" fmla="*/ 5458033 w 5702525"/>
                <a:gd name="connsiteY22" fmla="*/ 2991936 h 4916638"/>
                <a:gd name="connsiteX23" fmla="*/ 5490037 w 5702525"/>
                <a:gd name="connsiteY23" fmla="*/ 3258636 h 4916638"/>
                <a:gd name="connsiteX24" fmla="*/ 5488513 w 5702525"/>
                <a:gd name="connsiteY24" fmla="*/ 3388176 h 4916638"/>
                <a:gd name="connsiteX25" fmla="*/ 5389453 w 5702525"/>
                <a:gd name="connsiteY25" fmla="*/ 3814896 h 4916638"/>
                <a:gd name="connsiteX26" fmla="*/ 5016073 w 5702525"/>
                <a:gd name="connsiteY26" fmla="*/ 4294956 h 4916638"/>
                <a:gd name="connsiteX27" fmla="*/ 4231213 w 5702525"/>
                <a:gd name="connsiteY27" fmla="*/ 4706436 h 4916638"/>
                <a:gd name="connsiteX28" fmla="*/ 3156793 w 5702525"/>
                <a:gd name="connsiteY28" fmla="*/ 4912176 h 4916638"/>
                <a:gd name="connsiteX29" fmla="*/ 1777573 w 5702525"/>
                <a:gd name="connsiteY29" fmla="*/ 4805496 h 4916638"/>
                <a:gd name="connsiteX30" fmla="*/ 748873 w 5702525"/>
                <a:gd name="connsiteY30" fmla="*/ 4340676 h 4916638"/>
                <a:gd name="connsiteX31" fmla="*/ 370413 w 5702525"/>
                <a:gd name="connsiteY31" fmla="*/ 3931736 h 4916638"/>
                <a:gd name="connsiteX32" fmla="*/ 223092 w 5702525"/>
                <a:gd name="connsiteY32" fmla="*/ 3492315 h 4916638"/>
                <a:gd name="connsiteX33" fmla="*/ 291673 w 5702525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30198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939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29055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939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11633 w 5716897"/>
                <a:gd name="connsiteY10" fmla="*/ 40646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9188 w 5716897"/>
                <a:gd name="connsiteY32" fmla="*/ 3565715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88701 w 5716897"/>
                <a:gd name="connsiteY31" fmla="*/ 3956368 h 4916886"/>
                <a:gd name="connsiteX32" fmla="*/ 229188 w 5716897"/>
                <a:gd name="connsiteY32" fmla="*/ 3565715 h 4916886"/>
                <a:gd name="connsiteX33" fmla="*/ 291673 w 5716897"/>
                <a:gd name="connsiteY33" fmla="*/ 3144584 h 4916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716897" h="4916886">
                  <a:moveTo>
                    <a:pt x="291673" y="3144584"/>
                  </a:moveTo>
                  <a:cubicBezTo>
                    <a:pt x="306320" y="3034602"/>
                    <a:pt x="332312" y="2997263"/>
                    <a:pt x="317072" y="2905823"/>
                  </a:cubicBezTo>
                  <a:cubicBezTo>
                    <a:pt x="301832" y="2814383"/>
                    <a:pt x="312839" y="2745380"/>
                    <a:pt x="291673" y="2631504"/>
                  </a:cubicBezTo>
                  <a:cubicBezTo>
                    <a:pt x="270507" y="2517628"/>
                    <a:pt x="234523" y="2407561"/>
                    <a:pt x="190073" y="2222564"/>
                  </a:cubicBezTo>
                  <a:cubicBezTo>
                    <a:pt x="145623" y="2037567"/>
                    <a:pt x="52913" y="1780181"/>
                    <a:pt x="24973" y="1521524"/>
                  </a:cubicBezTo>
                  <a:cubicBezTo>
                    <a:pt x="-2967" y="1262867"/>
                    <a:pt x="-12280" y="918697"/>
                    <a:pt x="22433" y="670624"/>
                  </a:cubicBezTo>
                  <a:cubicBezTo>
                    <a:pt x="57146" y="422551"/>
                    <a:pt x="77890" y="124947"/>
                    <a:pt x="233253" y="33084"/>
                  </a:cubicBezTo>
                  <a:cubicBezTo>
                    <a:pt x="388616" y="-58779"/>
                    <a:pt x="732786" y="63987"/>
                    <a:pt x="954613" y="119444"/>
                  </a:cubicBezTo>
                  <a:cubicBezTo>
                    <a:pt x="1176440" y="174901"/>
                    <a:pt x="1398266" y="297244"/>
                    <a:pt x="1564213" y="365824"/>
                  </a:cubicBezTo>
                  <a:cubicBezTo>
                    <a:pt x="1730160" y="434404"/>
                    <a:pt x="1787310" y="521611"/>
                    <a:pt x="1950293" y="530924"/>
                  </a:cubicBezTo>
                  <a:cubicBezTo>
                    <a:pt x="2113276" y="540237"/>
                    <a:pt x="2304200" y="442024"/>
                    <a:pt x="2542113" y="421704"/>
                  </a:cubicBezTo>
                  <a:cubicBezTo>
                    <a:pt x="2780026" y="401384"/>
                    <a:pt x="3142400" y="378947"/>
                    <a:pt x="3377773" y="409004"/>
                  </a:cubicBezTo>
                  <a:cubicBezTo>
                    <a:pt x="3613146" y="439061"/>
                    <a:pt x="3833280" y="561404"/>
                    <a:pt x="3923873" y="541084"/>
                  </a:cubicBezTo>
                  <a:cubicBezTo>
                    <a:pt x="4014466" y="520764"/>
                    <a:pt x="4104212" y="459803"/>
                    <a:pt x="4195652" y="409003"/>
                  </a:cubicBezTo>
                  <a:cubicBezTo>
                    <a:pt x="4287092" y="358203"/>
                    <a:pt x="4482673" y="257450"/>
                    <a:pt x="4685873" y="200724"/>
                  </a:cubicBezTo>
                  <a:cubicBezTo>
                    <a:pt x="4889073" y="143998"/>
                    <a:pt x="5269650" y="97854"/>
                    <a:pt x="5414853" y="68644"/>
                  </a:cubicBezTo>
                  <a:cubicBezTo>
                    <a:pt x="5560056" y="39434"/>
                    <a:pt x="5527037" y="9377"/>
                    <a:pt x="5557093" y="25464"/>
                  </a:cubicBezTo>
                  <a:cubicBezTo>
                    <a:pt x="5587149" y="41551"/>
                    <a:pt x="5571063" y="27157"/>
                    <a:pt x="5595193" y="165164"/>
                  </a:cubicBezTo>
                  <a:cubicBezTo>
                    <a:pt x="5619323" y="303171"/>
                    <a:pt x="5685363" y="594424"/>
                    <a:pt x="5701873" y="853504"/>
                  </a:cubicBezTo>
                  <a:cubicBezTo>
                    <a:pt x="5718383" y="1112584"/>
                    <a:pt x="5727950" y="1470809"/>
                    <a:pt x="5694253" y="1719644"/>
                  </a:cubicBezTo>
                  <a:cubicBezTo>
                    <a:pt x="5660556" y="1968479"/>
                    <a:pt x="5538974" y="2169902"/>
                    <a:pt x="5499689" y="2346516"/>
                  </a:cubicBezTo>
                  <a:cubicBezTo>
                    <a:pt x="5460404" y="2523130"/>
                    <a:pt x="5464468" y="2697628"/>
                    <a:pt x="5458541" y="2779331"/>
                  </a:cubicBezTo>
                  <a:cubicBezTo>
                    <a:pt x="5452614" y="2861034"/>
                    <a:pt x="5452784" y="2912259"/>
                    <a:pt x="5458033" y="2992184"/>
                  </a:cubicBezTo>
                  <a:cubicBezTo>
                    <a:pt x="5463282" y="3072110"/>
                    <a:pt x="5485973" y="3175572"/>
                    <a:pt x="5490037" y="3258884"/>
                  </a:cubicBezTo>
                  <a:cubicBezTo>
                    <a:pt x="5494101" y="3342196"/>
                    <a:pt x="5499181" y="3399346"/>
                    <a:pt x="5482417" y="3492056"/>
                  </a:cubicBezTo>
                  <a:cubicBezTo>
                    <a:pt x="5465653" y="3584766"/>
                    <a:pt x="5467177" y="3681286"/>
                    <a:pt x="5389453" y="3815144"/>
                  </a:cubicBezTo>
                  <a:cubicBezTo>
                    <a:pt x="5311729" y="3949002"/>
                    <a:pt x="5209113" y="4146614"/>
                    <a:pt x="5016073" y="4295204"/>
                  </a:cubicBezTo>
                  <a:cubicBezTo>
                    <a:pt x="4823033" y="4443794"/>
                    <a:pt x="4541093" y="4603814"/>
                    <a:pt x="4231213" y="4706684"/>
                  </a:cubicBezTo>
                  <a:cubicBezTo>
                    <a:pt x="3921333" y="4809554"/>
                    <a:pt x="3565733" y="4895914"/>
                    <a:pt x="3156793" y="4912424"/>
                  </a:cubicBezTo>
                  <a:cubicBezTo>
                    <a:pt x="2747853" y="4928934"/>
                    <a:pt x="2178893" y="4900994"/>
                    <a:pt x="1777573" y="4805744"/>
                  </a:cubicBezTo>
                  <a:cubicBezTo>
                    <a:pt x="1376253" y="4710494"/>
                    <a:pt x="1002873" y="4528884"/>
                    <a:pt x="748873" y="4340924"/>
                  </a:cubicBezTo>
                  <a:cubicBezTo>
                    <a:pt x="494873" y="4152964"/>
                    <a:pt x="475315" y="4085569"/>
                    <a:pt x="388701" y="3956368"/>
                  </a:cubicBezTo>
                  <a:cubicBezTo>
                    <a:pt x="302087" y="3827167"/>
                    <a:pt x="222838" y="3654615"/>
                    <a:pt x="229188" y="3565715"/>
                  </a:cubicBezTo>
                  <a:cubicBezTo>
                    <a:pt x="235538" y="3476815"/>
                    <a:pt x="277026" y="3254566"/>
                    <a:pt x="291673" y="3144584"/>
                  </a:cubicBezTo>
                  <a:close/>
                </a:path>
              </a:pathLst>
            </a:custGeom>
            <a:solidFill>
              <a:srgbClr val="F3E53D"/>
            </a:solidFill>
            <a:ln w="57150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grpSp>
        <p:nvGrpSpPr>
          <p:cNvPr id="113" name="กลุ่ม 112">
            <a:extLst>
              <a:ext uri="{FF2B5EF4-FFF2-40B4-BE49-F238E27FC236}">
                <a16:creationId xmlns:a16="http://schemas.microsoft.com/office/drawing/2014/main" id="{DDC86245-A3E2-4117-8632-D27614B7D810}"/>
              </a:ext>
            </a:extLst>
          </p:cNvPr>
          <p:cNvGrpSpPr/>
          <p:nvPr userDrawn="1"/>
        </p:nvGrpSpPr>
        <p:grpSpPr>
          <a:xfrm>
            <a:off x="4552984" y="1390061"/>
            <a:ext cx="3134995" cy="3794761"/>
            <a:chOff x="4552984" y="1390061"/>
            <a:chExt cx="3134995" cy="3794761"/>
          </a:xfrm>
        </p:grpSpPr>
        <p:sp>
          <p:nvSpPr>
            <p:cNvPr id="114" name="แผนผังลำดับงาน: หน่วงเวลา 113">
              <a:extLst>
                <a:ext uri="{FF2B5EF4-FFF2-40B4-BE49-F238E27FC236}">
                  <a16:creationId xmlns:a16="http://schemas.microsoft.com/office/drawing/2014/main" id="{75540C84-9F50-441D-9620-986DD3ED2111}"/>
                </a:ext>
              </a:extLst>
            </p:cNvPr>
            <p:cNvSpPr/>
            <p:nvPr/>
          </p:nvSpPr>
          <p:spPr>
            <a:xfrm rot="16200000">
              <a:off x="4405982" y="1902824"/>
              <a:ext cx="3429000" cy="3134995"/>
            </a:xfrm>
            <a:prstGeom prst="flowChartDelay">
              <a:avLst/>
            </a:prstGeom>
            <a:solidFill>
              <a:srgbClr val="672E05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15" name="รูปแบบอิสระ: รูปร่าง 114">
              <a:extLst>
                <a:ext uri="{FF2B5EF4-FFF2-40B4-BE49-F238E27FC236}">
                  <a16:creationId xmlns:a16="http://schemas.microsoft.com/office/drawing/2014/main" id="{039629D0-232F-47D4-A49D-53E85E4040A7}"/>
                </a:ext>
              </a:extLst>
            </p:cNvPr>
            <p:cNvSpPr/>
            <p:nvPr/>
          </p:nvSpPr>
          <p:spPr>
            <a:xfrm>
              <a:off x="4717520" y="1914573"/>
              <a:ext cx="2794302" cy="3096522"/>
            </a:xfrm>
            <a:custGeom>
              <a:avLst/>
              <a:gdLst>
                <a:gd name="connsiteX0" fmla="*/ 30645 w 3048671"/>
                <a:gd name="connsiteY0" fmla="*/ 3398829 h 3420654"/>
                <a:gd name="connsiteX1" fmla="*/ 45885 w 3048671"/>
                <a:gd name="connsiteY1" fmla="*/ 1453189 h 3420654"/>
                <a:gd name="connsiteX2" fmla="*/ 467525 w 3048671"/>
                <a:gd name="connsiteY2" fmla="*/ 487989 h 3420654"/>
                <a:gd name="connsiteX3" fmla="*/ 1046645 w 3048671"/>
                <a:gd name="connsiteY3" fmla="*/ 86669 h 3420654"/>
                <a:gd name="connsiteX4" fmla="*/ 1554645 w 3048671"/>
                <a:gd name="connsiteY4" fmla="*/ 309 h 3420654"/>
                <a:gd name="connsiteX5" fmla="*/ 1976285 w 3048671"/>
                <a:gd name="connsiteY5" fmla="*/ 66349 h 3420654"/>
                <a:gd name="connsiteX6" fmla="*/ 2342045 w 3048671"/>
                <a:gd name="connsiteY6" fmla="*/ 269549 h 3420654"/>
                <a:gd name="connsiteX7" fmla="*/ 2733205 w 3048671"/>
                <a:gd name="connsiteY7" fmla="*/ 650549 h 3420654"/>
                <a:gd name="connsiteX8" fmla="*/ 3007525 w 3048671"/>
                <a:gd name="connsiteY8" fmla="*/ 1321109 h 3420654"/>
                <a:gd name="connsiteX9" fmla="*/ 3043085 w 3048671"/>
                <a:gd name="connsiteY9" fmla="*/ 2372669 h 3420654"/>
                <a:gd name="connsiteX10" fmla="*/ 3032925 w 3048671"/>
                <a:gd name="connsiteY10" fmla="*/ 3190549 h 3420654"/>
                <a:gd name="connsiteX11" fmla="*/ 3038005 w 3048671"/>
                <a:gd name="connsiteY11" fmla="*/ 3322629 h 3420654"/>
                <a:gd name="connsiteX12" fmla="*/ 3032925 w 3048671"/>
                <a:gd name="connsiteY12" fmla="*/ 3398829 h 3420654"/>
                <a:gd name="connsiteX13" fmla="*/ 2844965 w 3048671"/>
                <a:gd name="connsiteY13" fmla="*/ 3419149 h 3420654"/>
                <a:gd name="connsiteX14" fmla="*/ 1351445 w 3048671"/>
                <a:gd name="connsiteY14" fmla="*/ 3419149 h 3420654"/>
                <a:gd name="connsiteX15" fmla="*/ 30645 w 3048671"/>
                <a:gd name="connsiteY15" fmla="*/ 3398829 h 3420654"/>
                <a:gd name="connsiteX0" fmla="*/ 21216 w 3062102"/>
                <a:gd name="connsiteY0" fmla="*/ 3444549 h 3445343"/>
                <a:gd name="connsiteX1" fmla="*/ 59316 w 3062102"/>
                <a:gd name="connsiteY1" fmla="*/ 1453189 h 3445343"/>
                <a:gd name="connsiteX2" fmla="*/ 480956 w 3062102"/>
                <a:gd name="connsiteY2" fmla="*/ 487989 h 3445343"/>
                <a:gd name="connsiteX3" fmla="*/ 1060076 w 3062102"/>
                <a:gd name="connsiteY3" fmla="*/ 86669 h 3445343"/>
                <a:gd name="connsiteX4" fmla="*/ 1568076 w 3062102"/>
                <a:gd name="connsiteY4" fmla="*/ 309 h 3445343"/>
                <a:gd name="connsiteX5" fmla="*/ 1989716 w 3062102"/>
                <a:gd name="connsiteY5" fmla="*/ 66349 h 3445343"/>
                <a:gd name="connsiteX6" fmla="*/ 2355476 w 3062102"/>
                <a:gd name="connsiteY6" fmla="*/ 269549 h 3445343"/>
                <a:gd name="connsiteX7" fmla="*/ 2746636 w 3062102"/>
                <a:gd name="connsiteY7" fmla="*/ 650549 h 3445343"/>
                <a:gd name="connsiteX8" fmla="*/ 3020956 w 3062102"/>
                <a:gd name="connsiteY8" fmla="*/ 1321109 h 3445343"/>
                <a:gd name="connsiteX9" fmla="*/ 3056516 w 3062102"/>
                <a:gd name="connsiteY9" fmla="*/ 2372669 h 3445343"/>
                <a:gd name="connsiteX10" fmla="*/ 3046356 w 3062102"/>
                <a:gd name="connsiteY10" fmla="*/ 3190549 h 3445343"/>
                <a:gd name="connsiteX11" fmla="*/ 3051436 w 3062102"/>
                <a:gd name="connsiteY11" fmla="*/ 3322629 h 3445343"/>
                <a:gd name="connsiteX12" fmla="*/ 3046356 w 3062102"/>
                <a:gd name="connsiteY12" fmla="*/ 3398829 h 3445343"/>
                <a:gd name="connsiteX13" fmla="*/ 2858396 w 3062102"/>
                <a:gd name="connsiteY13" fmla="*/ 3419149 h 3445343"/>
                <a:gd name="connsiteX14" fmla="*/ 1364876 w 3062102"/>
                <a:gd name="connsiteY14" fmla="*/ 3419149 h 3445343"/>
                <a:gd name="connsiteX15" fmla="*/ 21216 w 3062102"/>
                <a:gd name="connsiteY15" fmla="*/ 3444549 h 3445343"/>
                <a:gd name="connsiteX0" fmla="*/ 244 w 3041130"/>
                <a:gd name="connsiteY0" fmla="*/ 3444549 h 3445343"/>
                <a:gd name="connsiteX1" fmla="*/ 38344 w 3041130"/>
                <a:gd name="connsiteY1" fmla="*/ 1453189 h 3445343"/>
                <a:gd name="connsiteX2" fmla="*/ 459984 w 3041130"/>
                <a:gd name="connsiteY2" fmla="*/ 487989 h 3445343"/>
                <a:gd name="connsiteX3" fmla="*/ 1039104 w 3041130"/>
                <a:gd name="connsiteY3" fmla="*/ 86669 h 3445343"/>
                <a:gd name="connsiteX4" fmla="*/ 1547104 w 3041130"/>
                <a:gd name="connsiteY4" fmla="*/ 309 h 3445343"/>
                <a:gd name="connsiteX5" fmla="*/ 1968744 w 3041130"/>
                <a:gd name="connsiteY5" fmla="*/ 66349 h 3445343"/>
                <a:gd name="connsiteX6" fmla="*/ 2334504 w 3041130"/>
                <a:gd name="connsiteY6" fmla="*/ 269549 h 3445343"/>
                <a:gd name="connsiteX7" fmla="*/ 2725664 w 3041130"/>
                <a:gd name="connsiteY7" fmla="*/ 650549 h 3445343"/>
                <a:gd name="connsiteX8" fmla="*/ 2999984 w 3041130"/>
                <a:gd name="connsiteY8" fmla="*/ 1321109 h 3445343"/>
                <a:gd name="connsiteX9" fmla="*/ 3035544 w 3041130"/>
                <a:gd name="connsiteY9" fmla="*/ 2372669 h 3445343"/>
                <a:gd name="connsiteX10" fmla="*/ 3025384 w 3041130"/>
                <a:gd name="connsiteY10" fmla="*/ 3190549 h 3445343"/>
                <a:gd name="connsiteX11" fmla="*/ 3030464 w 3041130"/>
                <a:gd name="connsiteY11" fmla="*/ 3322629 h 3445343"/>
                <a:gd name="connsiteX12" fmla="*/ 3025384 w 3041130"/>
                <a:gd name="connsiteY12" fmla="*/ 3398829 h 3445343"/>
                <a:gd name="connsiteX13" fmla="*/ 2837424 w 3041130"/>
                <a:gd name="connsiteY13" fmla="*/ 3419149 h 3445343"/>
                <a:gd name="connsiteX14" fmla="*/ 1343904 w 3041130"/>
                <a:gd name="connsiteY14" fmla="*/ 3419149 h 3445343"/>
                <a:gd name="connsiteX15" fmla="*/ 244 w 3041130"/>
                <a:gd name="connsiteY15" fmla="*/ 3444549 h 3445343"/>
                <a:gd name="connsiteX0" fmla="*/ 0 w 3040886"/>
                <a:gd name="connsiteY0" fmla="*/ 3444549 h 3445343"/>
                <a:gd name="connsiteX1" fmla="*/ 38100 w 3040886"/>
                <a:gd name="connsiteY1" fmla="*/ 1453189 h 3445343"/>
                <a:gd name="connsiteX2" fmla="*/ 459740 w 3040886"/>
                <a:gd name="connsiteY2" fmla="*/ 487989 h 3445343"/>
                <a:gd name="connsiteX3" fmla="*/ 1038860 w 3040886"/>
                <a:gd name="connsiteY3" fmla="*/ 86669 h 3445343"/>
                <a:gd name="connsiteX4" fmla="*/ 1546860 w 3040886"/>
                <a:gd name="connsiteY4" fmla="*/ 309 h 3445343"/>
                <a:gd name="connsiteX5" fmla="*/ 1968500 w 3040886"/>
                <a:gd name="connsiteY5" fmla="*/ 66349 h 3445343"/>
                <a:gd name="connsiteX6" fmla="*/ 2334260 w 3040886"/>
                <a:gd name="connsiteY6" fmla="*/ 269549 h 3445343"/>
                <a:gd name="connsiteX7" fmla="*/ 2725420 w 3040886"/>
                <a:gd name="connsiteY7" fmla="*/ 650549 h 3445343"/>
                <a:gd name="connsiteX8" fmla="*/ 2999740 w 3040886"/>
                <a:gd name="connsiteY8" fmla="*/ 1321109 h 3445343"/>
                <a:gd name="connsiteX9" fmla="*/ 3035300 w 3040886"/>
                <a:gd name="connsiteY9" fmla="*/ 2372669 h 3445343"/>
                <a:gd name="connsiteX10" fmla="*/ 3025140 w 3040886"/>
                <a:gd name="connsiteY10" fmla="*/ 3190549 h 3445343"/>
                <a:gd name="connsiteX11" fmla="*/ 3030220 w 3040886"/>
                <a:gd name="connsiteY11" fmla="*/ 3322629 h 3445343"/>
                <a:gd name="connsiteX12" fmla="*/ 3025140 w 3040886"/>
                <a:gd name="connsiteY12" fmla="*/ 3398829 h 3445343"/>
                <a:gd name="connsiteX13" fmla="*/ 2837180 w 3040886"/>
                <a:gd name="connsiteY13" fmla="*/ 3419149 h 3445343"/>
                <a:gd name="connsiteX14" fmla="*/ 1343660 w 3040886"/>
                <a:gd name="connsiteY14" fmla="*/ 3419149 h 3445343"/>
                <a:gd name="connsiteX15" fmla="*/ 0 w 3040886"/>
                <a:gd name="connsiteY15" fmla="*/ 3444549 h 3445343"/>
                <a:gd name="connsiteX0" fmla="*/ 11941 w 3052827"/>
                <a:gd name="connsiteY0" fmla="*/ 3444549 h 3445343"/>
                <a:gd name="connsiteX1" fmla="*/ 50041 w 3052827"/>
                <a:gd name="connsiteY1" fmla="*/ 1453189 h 3445343"/>
                <a:gd name="connsiteX2" fmla="*/ 471681 w 3052827"/>
                <a:gd name="connsiteY2" fmla="*/ 487989 h 3445343"/>
                <a:gd name="connsiteX3" fmla="*/ 1050801 w 3052827"/>
                <a:gd name="connsiteY3" fmla="*/ 86669 h 3445343"/>
                <a:gd name="connsiteX4" fmla="*/ 1558801 w 3052827"/>
                <a:gd name="connsiteY4" fmla="*/ 309 h 3445343"/>
                <a:gd name="connsiteX5" fmla="*/ 1980441 w 3052827"/>
                <a:gd name="connsiteY5" fmla="*/ 66349 h 3445343"/>
                <a:gd name="connsiteX6" fmla="*/ 2346201 w 3052827"/>
                <a:gd name="connsiteY6" fmla="*/ 269549 h 3445343"/>
                <a:gd name="connsiteX7" fmla="*/ 2737361 w 3052827"/>
                <a:gd name="connsiteY7" fmla="*/ 650549 h 3445343"/>
                <a:gd name="connsiteX8" fmla="*/ 3011681 w 3052827"/>
                <a:gd name="connsiteY8" fmla="*/ 1321109 h 3445343"/>
                <a:gd name="connsiteX9" fmla="*/ 3047241 w 3052827"/>
                <a:gd name="connsiteY9" fmla="*/ 2372669 h 3445343"/>
                <a:gd name="connsiteX10" fmla="*/ 3037081 w 3052827"/>
                <a:gd name="connsiteY10" fmla="*/ 3190549 h 3445343"/>
                <a:gd name="connsiteX11" fmla="*/ 3042161 w 3052827"/>
                <a:gd name="connsiteY11" fmla="*/ 3322629 h 3445343"/>
                <a:gd name="connsiteX12" fmla="*/ 3037081 w 3052827"/>
                <a:gd name="connsiteY12" fmla="*/ 3398829 h 3445343"/>
                <a:gd name="connsiteX13" fmla="*/ 2849121 w 3052827"/>
                <a:gd name="connsiteY13" fmla="*/ 3419149 h 3445343"/>
                <a:gd name="connsiteX14" fmla="*/ 1355601 w 3052827"/>
                <a:gd name="connsiteY14" fmla="*/ 3419149 h 3445343"/>
                <a:gd name="connsiteX15" fmla="*/ 11941 w 3052827"/>
                <a:gd name="connsiteY15" fmla="*/ 3444549 h 3445343"/>
                <a:gd name="connsiteX0" fmla="*/ 7752 w 3060068"/>
                <a:gd name="connsiteY0" fmla="*/ 3433119 h 3434200"/>
                <a:gd name="connsiteX1" fmla="*/ 57282 w 3060068"/>
                <a:gd name="connsiteY1" fmla="*/ 1453189 h 3434200"/>
                <a:gd name="connsiteX2" fmla="*/ 478922 w 3060068"/>
                <a:gd name="connsiteY2" fmla="*/ 487989 h 3434200"/>
                <a:gd name="connsiteX3" fmla="*/ 1058042 w 3060068"/>
                <a:gd name="connsiteY3" fmla="*/ 86669 h 3434200"/>
                <a:gd name="connsiteX4" fmla="*/ 1566042 w 3060068"/>
                <a:gd name="connsiteY4" fmla="*/ 309 h 3434200"/>
                <a:gd name="connsiteX5" fmla="*/ 1987682 w 3060068"/>
                <a:gd name="connsiteY5" fmla="*/ 66349 h 3434200"/>
                <a:gd name="connsiteX6" fmla="*/ 2353442 w 3060068"/>
                <a:gd name="connsiteY6" fmla="*/ 269549 h 3434200"/>
                <a:gd name="connsiteX7" fmla="*/ 2744602 w 3060068"/>
                <a:gd name="connsiteY7" fmla="*/ 650549 h 3434200"/>
                <a:gd name="connsiteX8" fmla="*/ 3018922 w 3060068"/>
                <a:gd name="connsiteY8" fmla="*/ 1321109 h 3434200"/>
                <a:gd name="connsiteX9" fmla="*/ 3054482 w 3060068"/>
                <a:gd name="connsiteY9" fmla="*/ 2372669 h 3434200"/>
                <a:gd name="connsiteX10" fmla="*/ 3044322 w 3060068"/>
                <a:gd name="connsiteY10" fmla="*/ 3190549 h 3434200"/>
                <a:gd name="connsiteX11" fmla="*/ 3049402 w 3060068"/>
                <a:gd name="connsiteY11" fmla="*/ 3322629 h 3434200"/>
                <a:gd name="connsiteX12" fmla="*/ 3044322 w 3060068"/>
                <a:gd name="connsiteY12" fmla="*/ 3398829 h 3434200"/>
                <a:gd name="connsiteX13" fmla="*/ 2856362 w 3060068"/>
                <a:gd name="connsiteY13" fmla="*/ 3419149 h 3434200"/>
                <a:gd name="connsiteX14" fmla="*/ 1362842 w 3060068"/>
                <a:gd name="connsiteY14" fmla="*/ 3419149 h 3434200"/>
                <a:gd name="connsiteX15" fmla="*/ 7752 w 3060068"/>
                <a:gd name="connsiteY15" fmla="*/ 3433119 h 3434200"/>
                <a:gd name="connsiteX0" fmla="*/ 14543 w 3066859"/>
                <a:gd name="connsiteY0" fmla="*/ 3433119 h 3434200"/>
                <a:gd name="connsiteX1" fmla="*/ 48833 w 3066859"/>
                <a:gd name="connsiteY1" fmla="*/ 1373179 h 3434200"/>
                <a:gd name="connsiteX2" fmla="*/ 485713 w 3066859"/>
                <a:gd name="connsiteY2" fmla="*/ 487989 h 3434200"/>
                <a:gd name="connsiteX3" fmla="*/ 1064833 w 3066859"/>
                <a:gd name="connsiteY3" fmla="*/ 86669 h 3434200"/>
                <a:gd name="connsiteX4" fmla="*/ 1572833 w 3066859"/>
                <a:gd name="connsiteY4" fmla="*/ 309 h 3434200"/>
                <a:gd name="connsiteX5" fmla="*/ 1994473 w 3066859"/>
                <a:gd name="connsiteY5" fmla="*/ 66349 h 3434200"/>
                <a:gd name="connsiteX6" fmla="*/ 2360233 w 3066859"/>
                <a:gd name="connsiteY6" fmla="*/ 269549 h 3434200"/>
                <a:gd name="connsiteX7" fmla="*/ 2751393 w 3066859"/>
                <a:gd name="connsiteY7" fmla="*/ 650549 h 3434200"/>
                <a:gd name="connsiteX8" fmla="*/ 3025713 w 3066859"/>
                <a:gd name="connsiteY8" fmla="*/ 1321109 h 3434200"/>
                <a:gd name="connsiteX9" fmla="*/ 3061273 w 3066859"/>
                <a:gd name="connsiteY9" fmla="*/ 2372669 h 3434200"/>
                <a:gd name="connsiteX10" fmla="*/ 3051113 w 3066859"/>
                <a:gd name="connsiteY10" fmla="*/ 3190549 h 3434200"/>
                <a:gd name="connsiteX11" fmla="*/ 3056193 w 3066859"/>
                <a:gd name="connsiteY11" fmla="*/ 3322629 h 3434200"/>
                <a:gd name="connsiteX12" fmla="*/ 3051113 w 3066859"/>
                <a:gd name="connsiteY12" fmla="*/ 3398829 h 3434200"/>
                <a:gd name="connsiteX13" fmla="*/ 2863153 w 3066859"/>
                <a:gd name="connsiteY13" fmla="*/ 3419149 h 3434200"/>
                <a:gd name="connsiteX14" fmla="*/ 1369633 w 3066859"/>
                <a:gd name="connsiteY14" fmla="*/ 3419149 h 3434200"/>
                <a:gd name="connsiteX15" fmla="*/ 14543 w 3066859"/>
                <a:gd name="connsiteY15" fmla="*/ 3433119 h 3434200"/>
                <a:gd name="connsiteX0" fmla="*/ 14543 w 3066859"/>
                <a:gd name="connsiteY0" fmla="*/ 3433119 h 3442009"/>
                <a:gd name="connsiteX1" fmla="*/ 48833 w 3066859"/>
                <a:gd name="connsiteY1" fmla="*/ 1373179 h 3442009"/>
                <a:gd name="connsiteX2" fmla="*/ 485713 w 3066859"/>
                <a:gd name="connsiteY2" fmla="*/ 487989 h 3442009"/>
                <a:gd name="connsiteX3" fmla="*/ 1064833 w 3066859"/>
                <a:gd name="connsiteY3" fmla="*/ 86669 h 3442009"/>
                <a:gd name="connsiteX4" fmla="*/ 1572833 w 3066859"/>
                <a:gd name="connsiteY4" fmla="*/ 309 h 3442009"/>
                <a:gd name="connsiteX5" fmla="*/ 1994473 w 3066859"/>
                <a:gd name="connsiteY5" fmla="*/ 66349 h 3442009"/>
                <a:gd name="connsiteX6" fmla="*/ 2360233 w 3066859"/>
                <a:gd name="connsiteY6" fmla="*/ 269549 h 3442009"/>
                <a:gd name="connsiteX7" fmla="*/ 2751393 w 3066859"/>
                <a:gd name="connsiteY7" fmla="*/ 650549 h 3442009"/>
                <a:gd name="connsiteX8" fmla="*/ 3025713 w 3066859"/>
                <a:gd name="connsiteY8" fmla="*/ 1321109 h 3442009"/>
                <a:gd name="connsiteX9" fmla="*/ 3061273 w 3066859"/>
                <a:gd name="connsiteY9" fmla="*/ 2372669 h 3442009"/>
                <a:gd name="connsiteX10" fmla="*/ 3051113 w 3066859"/>
                <a:gd name="connsiteY10" fmla="*/ 3190549 h 3442009"/>
                <a:gd name="connsiteX11" fmla="*/ 3056193 w 3066859"/>
                <a:gd name="connsiteY11" fmla="*/ 3322629 h 3442009"/>
                <a:gd name="connsiteX12" fmla="*/ 3051113 w 3066859"/>
                <a:gd name="connsiteY12" fmla="*/ 3398829 h 3442009"/>
                <a:gd name="connsiteX13" fmla="*/ 2863153 w 3066859"/>
                <a:gd name="connsiteY13" fmla="*/ 3419149 h 3442009"/>
                <a:gd name="connsiteX14" fmla="*/ 1358203 w 3066859"/>
                <a:gd name="connsiteY14" fmla="*/ 3442009 h 3442009"/>
                <a:gd name="connsiteX15" fmla="*/ 14543 w 3066859"/>
                <a:gd name="connsiteY15" fmla="*/ 3433119 h 3442009"/>
                <a:gd name="connsiteX0" fmla="*/ 14543 w 3066859"/>
                <a:gd name="connsiteY0" fmla="*/ 3433119 h 3445819"/>
                <a:gd name="connsiteX1" fmla="*/ 48833 w 3066859"/>
                <a:gd name="connsiteY1" fmla="*/ 1373179 h 3445819"/>
                <a:gd name="connsiteX2" fmla="*/ 485713 w 3066859"/>
                <a:gd name="connsiteY2" fmla="*/ 487989 h 3445819"/>
                <a:gd name="connsiteX3" fmla="*/ 1064833 w 3066859"/>
                <a:gd name="connsiteY3" fmla="*/ 86669 h 3445819"/>
                <a:gd name="connsiteX4" fmla="*/ 1572833 w 3066859"/>
                <a:gd name="connsiteY4" fmla="*/ 309 h 3445819"/>
                <a:gd name="connsiteX5" fmla="*/ 1994473 w 3066859"/>
                <a:gd name="connsiteY5" fmla="*/ 66349 h 3445819"/>
                <a:gd name="connsiteX6" fmla="*/ 2360233 w 3066859"/>
                <a:gd name="connsiteY6" fmla="*/ 269549 h 3445819"/>
                <a:gd name="connsiteX7" fmla="*/ 2751393 w 3066859"/>
                <a:gd name="connsiteY7" fmla="*/ 650549 h 3445819"/>
                <a:gd name="connsiteX8" fmla="*/ 3025713 w 3066859"/>
                <a:gd name="connsiteY8" fmla="*/ 1321109 h 3445819"/>
                <a:gd name="connsiteX9" fmla="*/ 3061273 w 3066859"/>
                <a:gd name="connsiteY9" fmla="*/ 2372669 h 3445819"/>
                <a:gd name="connsiteX10" fmla="*/ 3051113 w 3066859"/>
                <a:gd name="connsiteY10" fmla="*/ 3190549 h 3445819"/>
                <a:gd name="connsiteX11" fmla="*/ 3056193 w 3066859"/>
                <a:gd name="connsiteY11" fmla="*/ 3322629 h 3445819"/>
                <a:gd name="connsiteX12" fmla="*/ 3051113 w 3066859"/>
                <a:gd name="connsiteY12" fmla="*/ 3398829 h 3445819"/>
                <a:gd name="connsiteX13" fmla="*/ 2863153 w 3066859"/>
                <a:gd name="connsiteY13" fmla="*/ 3445819 h 3445819"/>
                <a:gd name="connsiteX14" fmla="*/ 1358203 w 3066859"/>
                <a:gd name="connsiteY14" fmla="*/ 3442009 h 3445819"/>
                <a:gd name="connsiteX15" fmla="*/ 14543 w 3066859"/>
                <a:gd name="connsiteY15" fmla="*/ 3433119 h 3445819"/>
                <a:gd name="connsiteX0" fmla="*/ 14543 w 3064667"/>
                <a:gd name="connsiteY0" fmla="*/ 3433119 h 3445819"/>
                <a:gd name="connsiteX1" fmla="*/ 48833 w 3064667"/>
                <a:gd name="connsiteY1" fmla="*/ 1373179 h 3445819"/>
                <a:gd name="connsiteX2" fmla="*/ 485713 w 3064667"/>
                <a:gd name="connsiteY2" fmla="*/ 487989 h 3445819"/>
                <a:gd name="connsiteX3" fmla="*/ 1064833 w 3064667"/>
                <a:gd name="connsiteY3" fmla="*/ 86669 h 3445819"/>
                <a:gd name="connsiteX4" fmla="*/ 1572833 w 3064667"/>
                <a:gd name="connsiteY4" fmla="*/ 309 h 3445819"/>
                <a:gd name="connsiteX5" fmla="*/ 1994473 w 3064667"/>
                <a:gd name="connsiteY5" fmla="*/ 66349 h 3445819"/>
                <a:gd name="connsiteX6" fmla="*/ 2360233 w 3064667"/>
                <a:gd name="connsiteY6" fmla="*/ 269549 h 3445819"/>
                <a:gd name="connsiteX7" fmla="*/ 2751393 w 3064667"/>
                <a:gd name="connsiteY7" fmla="*/ 650549 h 3445819"/>
                <a:gd name="connsiteX8" fmla="*/ 3025713 w 3064667"/>
                <a:gd name="connsiteY8" fmla="*/ 1321109 h 3445819"/>
                <a:gd name="connsiteX9" fmla="*/ 3061273 w 3064667"/>
                <a:gd name="connsiteY9" fmla="*/ 2372669 h 3445819"/>
                <a:gd name="connsiteX10" fmla="*/ 3051113 w 3064667"/>
                <a:gd name="connsiteY10" fmla="*/ 3190549 h 3445819"/>
                <a:gd name="connsiteX11" fmla="*/ 3051113 w 3064667"/>
                <a:gd name="connsiteY11" fmla="*/ 3398829 h 3445819"/>
                <a:gd name="connsiteX12" fmla="*/ 2863153 w 3064667"/>
                <a:gd name="connsiteY12" fmla="*/ 3445819 h 3445819"/>
                <a:gd name="connsiteX13" fmla="*/ 1358203 w 3064667"/>
                <a:gd name="connsiteY13" fmla="*/ 3442009 h 3445819"/>
                <a:gd name="connsiteX14" fmla="*/ 14543 w 3064667"/>
                <a:gd name="connsiteY14" fmla="*/ 3433119 h 3445819"/>
                <a:gd name="connsiteX0" fmla="*/ 14543 w 3087369"/>
                <a:gd name="connsiteY0" fmla="*/ 3433119 h 3450481"/>
                <a:gd name="connsiteX1" fmla="*/ 48833 w 3087369"/>
                <a:gd name="connsiteY1" fmla="*/ 1373179 h 3450481"/>
                <a:gd name="connsiteX2" fmla="*/ 485713 w 3087369"/>
                <a:gd name="connsiteY2" fmla="*/ 487989 h 3450481"/>
                <a:gd name="connsiteX3" fmla="*/ 1064833 w 3087369"/>
                <a:gd name="connsiteY3" fmla="*/ 86669 h 3450481"/>
                <a:gd name="connsiteX4" fmla="*/ 1572833 w 3087369"/>
                <a:gd name="connsiteY4" fmla="*/ 309 h 3450481"/>
                <a:gd name="connsiteX5" fmla="*/ 1994473 w 3087369"/>
                <a:gd name="connsiteY5" fmla="*/ 66349 h 3450481"/>
                <a:gd name="connsiteX6" fmla="*/ 2360233 w 3087369"/>
                <a:gd name="connsiteY6" fmla="*/ 269549 h 3450481"/>
                <a:gd name="connsiteX7" fmla="*/ 2751393 w 3087369"/>
                <a:gd name="connsiteY7" fmla="*/ 650549 h 3450481"/>
                <a:gd name="connsiteX8" fmla="*/ 3025713 w 3087369"/>
                <a:gd name="connsiteY8" fmla="*/ 1321109 h 3450481"/>
                <a:gd name="connsiteX9" fmla="*/ 3061273 w 3087369"/>
                <a:gd name="connsiteY9" fmla="*/ 2372669 h 3450481"/>
                <a:gd name="connsiteX10" fmla="*/ 3051113 w 3087369"/>
                <a:gd name="connsiteY10" fmla="*/ 3190549 h 3450481"/>
                <a:gd name="connsiteX11" fmla="*/ 3077783 w 3087369"/>
                <a:gd name="connsiteY11" fmla="*/ 3440739 h 3450481"/>
                <a:gd name="connsiteX12" fmla="*/ 2863153 w 3087369"/>
                <a:gd name="connsiteY12" fmla="*/ 3445819 h 3450481"/>
                <a:gd name="connsiteX13" fmla="*/ 1358203 w 3087369"/>
                <a:gd name="connsiteY13" fmla="*/ 3442009 h 3450481"/>
                <a:gd name="connsiteX14" fmla="*/ 14543 w 3087369"/>
                <a:gd name="connsiteY14" fmla="*/ 3433119 h 3450481"/>
                <a:gd name="connsiteX0" fmla="*/ 14543 w 3087369"/>
                <a:gd name="connsiteY0" fmla="*/ 3433119 h 3450481"/>
                <a:gd name="connsiteX1" fmla="*/ 48833 w 3087369"/>
                <a:gd name="connsiteY1" fmla="*/ 1373179 h 3450481"/>
                <a:gd name="connsiteX2" fmla="*/ 485713 w 3087369"/>
                <a:gd name="connsiteY2" fmla="*/ 487989 h 3450481"/>
                <a:gd name="connsiteX3" fmla="*/ 1064833 w 3087369"/>
                <a:gd name="connsiteY3" fmla="*/ 86669 h 3450481"/>
                <a:gd name="connsiteX4" fmla="*/ 1572833 w 3087369"/>
                <a:gd name="connsiteY4" fmla="*/ 309 h 3450481"/>
                <a:gd name="connsiteX5" fmla="*/ 1994473 w 3087369"/>
                <a:gd name="connsiteY5" fmla="*/ 66349 h 3450481"/>
                <a:gd name="connsiteX6" fmla="*/ 2360233 w 3087369"/>
                <a:gd name="connsiteY6" fmla="*/ 269549 h 3450481"/>
                <a:gd name="connsiteX7" fmla="*/ 2751393 w 3087369"/>
                <a:gd name="connsiteY7" fmla="*/ 650549 h 3450481"/>
                <a:gd name="connsiteX8" fmla="*/ 3025713 w 3087369"/>
                <a:gd name="connsiteY8" fmla="*/ 1321109 h 3450481"/>
                <a:gd name="connsiteX9" fmla="*/ 3061273 w 3087369"/>
                <a:gd name="connsiteY9" fmla="*/ 2372669 h 3450481"/>
                <a:gd name="connsiteX10" fmla="*/ 3051113 w 3087369"/>
                <a:gd name="connsiteY10" fmla="*/ 3190549 h 3450481"/>
                <a:gd name="connsiteX11" fmla="*/ 3077783 w 3087369"/>
                <a:gd name="connsiteY11" fmla="*/ 3440739 h 3450481"/>
                <a:gd name="connsiteX12" fmla="*/ 2863153 w 3087369"/>
                <a:gd name="connsiteY12" fmla="*/ 3445819 h 3450481"/>
                <a:gd name="connsiteX13" fmla="*/ 1358203 w 3087369"/>
                <a:gd name="connsiteY13" fmla="*/ 3442009 h 3450481"/>
                <a:gd name="connsiteX14" fmla="*/ 14543 w 3087369"/>
                <a:gd name="connsiteY14" fmla="*/ 3433119 h 3450481"/>
                <a:gd name="connsiteX0" fmla="*/ 14543 w 3064667"/>
                <a:gd name="connsiteY0" fmla="*/ 3433119 h 3445910"/>
                <a:gd name="connsiteX1" fmla="*/ 48833 w 3064667"/>
                <a:gd name="connsiteY1" fmla="*/ 1373179 h 3445910"/>
                <a:gd name="connsiteX2" fmla="*/ 485713 w 3064667"/>
                <a:gd name="connsiteY2" fmla="*/ 487989 h 3445910"/>
                <a:gd name="connsiteX3" fmla="*/ 1064833 w 3064667"/>
                <a:gd name="connsiteY3" fmla="*/ 86669 h 3445910"/>
                <a:gd name="connsiteX4" fmla="*/ 1572833 w 3064667"/>
                <a:gd name="connsiteY4" fmla="*/ 309 h 3445910"/>
                <a:gd name="connsiteX5" fmla="*/ 1994473 w 3064667"/>
                <a:gd name="connsiteY5" fmla="*/ 66349 h 3445910"/>
                <a:gd name="connsiteX6" fmla="*/ 2360233 w 3064667"/>
                <a:gd name="connsiteY6" fmla="*/ 269549 h 3445910"/>
                <a:gd name="connsiteX7" fmla="*/ 2751393 w 3064667"/>
                <a:gd name="connsiteY7" fmla="*/ 650549 h 3445910"/>
                <a:gd name="connsiteX8" fmla="*/ 3025713 w 3064667"/>
                <a:gd name="connsiteY8" fmla="*/ 1321109 h 3445910"/>
                <a:gd name="connsiteX9" fmla="*/ 3061273 w 3064667"/>
                <a:gd name="connsiteY9" fmla="*/ 2372669 h 3445910"/>
                <a:gd name="connsiteX10" fmla="*/ 3051113 w 3064667"/>
                <a:gd name="connsiteY10" fmla="*/ 3190549 h 3445910"/>
                <a:gd name="connsiteX11" fmla="*/ 3051113 w 3064667"/>
                <a:gd name="connsiteY11" fmla="*/ 3433119 h 3445910"/>
                <a:gd name="connsiteX12" fmla="*/ 2863153 w 3064667"/>
                <a:gd name="connsiteY12" fmla="*/ 3445819 h 3445910"/>
                <a:gd name="connsiteX13" fmla="*/ 1358203 w 3064667"/>
                <a:gd name="connsiteY13" fmla="*/ 3442009 h 3445910"/>
                <a:gd name="connsiteX14" fmla="*/ 14543 w 3064667"/>
                <a:gd name="connsiteY14" fmla="*/ 3433119 h 3445910"/>
                <a:gd name="connsiteX0" fmla="*/ 14543 w 3070869"/>
                <a:gd name="connsiteY0" fmla="*/ 3433119 h 3454993"/>
                <a:gd name="connsiteX1" fmla="*/ 48833 w 3070869"/>
                <a:gd name="connsiteY1" fmla="*/ 1373179 h 3454993"/>
                <a:gd name="connsiteX2" fmla="*/ 485713 w 3070869"/>
                <a:gd name="connsiteY2" fmla="*/ 487989 h 3454993"/>
                <a:gd name="connsiteX3" fmla="*/ 1064833 w 3070869"/>
                <a:gd name="connsiteY3" fmla="*/ 86669 h 3454993"/>
                <a:gd name="connsiteX4" fmla="*/ 1572833 w 3070869"/>
                <a:gd name="connsiteY4" fmla="*/ 309 h 3454993"/>
                <a:gd name="connsiteX5" fmla="*/ 1994473 w 3070869"/>
                <a:gd name="connsiteY5" fmla="*/ 66349 h 3454993"/>
                <a:gd name="connsiteX6" fmla="*/ 2360233 w 3070869"/>
                <a:gd name="connsiteY6" fmla="*/ 269549 h 3454993"/>
                <a:gd name="connsiteX7" fmla="*/ 2751393 w 3070869"/>
                <a:gd name="connsiteY7" fmla="*/ 650549 h 3454993"/>
                <a:gd name="connsiteX8" fmla="*/ 3025713 w 3070869"/>
                <a:gd name="connsiteY8" fmla="*/ 1321109 h 3454993"/>
                <a:gd name="connsiteX9" fmla="*/ 3061273 w 3070869"/>
                <a:gd name="connsiteY9" fmla="*/ 2372669 h 3454993"/>
                <a:gd name="connsiteX10" fmla="*/ 3066353 w 3070869"/>
                <a:gd name="connsiteY10" fmla="*/ 3190549 h 3454993"/>
                <a:gd name="connsiteX11" fmla="*/ 3051113 w 3070869"/>
                <a:gd name="connsiteY11" fmla="*/ 3433119 h 3454993"/>
                <a:gd name="connsiteX12" fmla="*/ 2863153 w 3070869"/>
                <a:gd name="connsiteY12" fmla="*/ 3445819 h 3454993"/>
                <a:gd name="connsiteX13" fmla="*/ 1358203 w 3070869"/>
                <a:gd name="connsiteY13" fmla="*/ 3442009 h 3454993"/>
                <a:gd name="connsiteX14" fmla="*/ 14543 w 3070869"/>
                <a:gd name="connsiteY14" fmla="*/ 3433119 h 3454993"/>
                <a:gd name="connsiteX0" fmla="*/ 14543 w 3071905"/>
                <a:gd name="connsiteY0" fmla="*/ 3433119 h 3454993"/>
                <a:gd name="connsiteX1" fmla="*/ 48833 w 3071905"/>
                <a:gd name="connsiteY1" fmla="*/ 1373179 h 3454993"/>
                <a:gd name="connsiteX2" fmla="*/ 485713 w 3071905"/>
                <a:gd name="connsiteY2" fmla="*/ 487989 h 3454993"/>
                <a:gd name="connsiteX3" fmla="*/ 1064833 w 3071905"/>
                <a:gd name="connsiteY3" fmla="*/ 86669 h 3454993"/>
                <a:gd name="connsiteX4" fmla="*/ 1572833 w 3071905"/>
                <a:gd name="connsiteY4" fmla="*/ 309 h 3454993"/>
                <a:gd name="connsiteX5" fmla="*/ 1994473 w 3071905"/>
                <a:gd name="connsiteY5" fmla="*/ 66349 h 3454993"/>
                <a:gd name="connsiteX6" fmla="*/ 2360233 w 3071905"/>
                <a:gd name="connsiteY6" fmla="*/ 269549 h 3454993"/>
                <a:gd name="connsiteX7" fmla="*/ 2751393 w 3071905"/>
                <a:gd name="connsiteY7" fmla="*/ 650549 h 3454993"/>
                <a:gd name="connsiteX8" fmla="*/ 3025713 w 3071905"/>
                <a:gd name="connsiteY8" fmla="*/ 1321109 h 3454993"/>
                <a:gd name="connsiteX9" fmla="*/ 3068893 w 3071905"/>
                <a:gd name="connsiteY9" fmla="*/ 2376479 h 3454993"/>
                <a:gd name="connsiteX10" fmla="*/ 3066353 w 3071905"/>
                <a:gd name="connsiteY10" fmla="*/ 3190549 h 3454993"/>
                <a:gd name="connsiteX11" fmla="*/ 3051113 w 3071905"/>
                <a:gd name="connsiteY11" fmla="*/ 3433119 h 3454993"/>
                <a:gd name="connsiteX12" fmla="*/ 2863153 w 3071905"/>
                <a:gd name="connsiteY12" fmla="*/ 3445819 h 3454993"/>
                <a:gd name="connsiteX13" fmla="*/ 1358203 w 3071905"/>
                <a:gd name="connsiteY13" fmla="*/ 3442009 h 3454993"/>
                <a:gd name="connsiteX14" fmla="*/ 14543 w 3071905"/>
                <a:gd name="connsiteY14" fmla="*/ 3433119 h 3454993"/>
                <a:gd name="connsiteX0" fmla="*/ 14543 w 3073182"/>
                <a:gd name="connsiteY0" fmla="*/ 3433119 h 3454993"/>
                <a:gd name="connsiteX1" fmla="*/ 48833 w 3073182"/>
                <a:gd name="connsiteY1" fmla="*/ 1373179 h 3454993"/>
                <a:gd name="connsiteX2" fmla="*/ 485713 w 3073182"/>
                <a:gd name="connsiteY2" fmla="*/ 487989 h 3454993"/>
                <a:gd name="connsiteX3" fmla="*/ 1064833 w 3073182"/>
                <a:gd name="connsiteY3" fmla="*/ 86669 h 3454993"/>
                <a:gd name="connsiteX4" fmla="*/ 1572833 w 3073182"/>
                <a:gd name="connsiteY4" fmla="*/ 309 h 3454993"/>
                <a:gd name="connsiteX5" fmla="*/ 1994473 w 3073182"/>
                <a:gd name="connsiteY5" fmla="*/ 66349 h 3454993"/>
                <a:gd name="connsiteX6" fmla="*/ 2360233 w 3073182"/>
                <a:gd name="connsiteY6" fmla="*/ 269549 h 3454993"/>
                <a:gd name="connsiteX7" fmla="*/ 2751393 w 3073182"/>
                <a:gd name="connsiteY7" fmla="*/ 650549 h 3454993"/>
                <a:gd name="connsiteX8" fmla="*/ 3040953 w 3073182"/>
                <a:gd name="connsiteY8" fmla="*/ 1324919 h 3454993"/>
                <a:gd name="connsiteX9" fmla="*/ 3068893 w 3073182"/>
                <a:gd name="connsiteY9" fmla="*/ 2376479 h 3454993"/>
                <a:gd name="connsiteX10" fmla="*/ 3066353 w 3073182"/>
                <a:gd name="connsiteY10" fmla="*/ 3190549 h 3454993"/>
                <a:gd name="connsiteX11" fmla="*/ 3051113 w 3073182"/>
                <a:gd name="connsiteY11" fmla="*/ 3433119 h 3454993"/>
                <a:gd name="connsiteX12" fmla="*/ 2863153 w 3073182"/>
                <a:gd name="connsiteY12" fmla="*/ 3445819 h 3454993"/>
                <a:gd name="connsiteX13" fmla="*/ 1358203 w 3073182"/>
                <a:gd name="connsiteY13" fmla="*/ 3442009 h 3454993"/>
                <a:gd name="connsiteX14" fmla="*/ 14543 w 3073182"/>
                <a:gd name="connsiteY14" fmla="*/ 3433119 h 3454993"/>
                <a:gd name="connsiteX0" fmla="*/ 14543 w 3073182"/>
                <a:gd name="connsiteY0" fmla="*/ 3471055 h 3492929"/>
                <a:gd name="connsiteX1" fmla="*/ 48833 w 3073182"/>
                <a:gd name="connsiteY1" fmla="*/ 1411115 h 3492929"/>
                <a:gd name="connsiteX2" fmla="*/ 485713 w 3073182"/>
                <a:gd name="connsiteY2" fmla="*/ 525925 h 3492929"/>
                <a:gd name="connsiteX3" fmla="*/ 1064833 w 3073182"/>
                <a:gd name="connsiteY3" fmla="*/ 124605 h 3492929"/>
                <a:gd name="connsiteX4" fmla="*/ 1504253 w 3073182"/>
                <a:gd name="connsiteY4" fmla="*/ 145 h 3492929"/>
                <a:gd name="connsiteX5" fmla="*/ 1994473 w 3073182"/>
                <a:gd name="connsiteY5" fmla="*/ 104285 h 3492929"/>
                <a:gd name="connsiteX6" fmla="*/ 2360233 w 3073182"/>
                <a:gd name="connsiteY6" fmla="*/ 307485 h 3492929"/>
                <a:gd name="connsiteX7" fmla="*/ 2751393 w 3073182"/>
                <a:gd name="connsiteY7" fmla="*/ 688485 h 3492929"/>
                <a:gd name="connsiteX8" fmla="*/ 3040953 w 3073182"/>
                <a:gd name="connsiteY8" fmla="*/ 1362855 h 3492929"/>
                <a:gd name="connsiteX9" fmla="*/ 3068893 w 3073182"/>
                <a:gd name="connsiteY9" fmla="*/ 2414415 h 3492929"/>
                <a:gd name="connsiteX10" fmla="*/ 3066353 w 3073182"/>
                <a:gd name="connsiteY10" fmla="*/ 3228485 h 3492929"/>
                <a:gd name="connsiteX11" fmla="*/ 3051113 w 3073182"/>
                <a:gd name="connsiteY11" fmla="*/ 3471055 h 3492929"/>
                <a:gd name="connsiteX12" fmla="*/ 2863153 w 3073182"/>
                <a:gd name="connsiteY12" fmla="*/ 3483755 h 3492929"/>
                <a:gd name="connsiteX13" fmla="*/ 1358203 w 3073182"/>
                <a:gd name="connsiteY13" fmla="*/ 3479945 h 3492929"/>
                <a:gd name="connsiteX14" fmla="*/ 14543 w 3073182"/>
                <a:gd name="connsiteY14" fmla="*/ 3471055 h 3492929"/>
                <a:gd name="connsiteX0" fmla="*/ 14543 w 3073182"/>
                <a:gd name="connsiteY0" fmla="*/ 3471055 h 3492929"/>
                <a:gd name="connsiteX1" fmla="*/ 48833 w 3073182"/>
                <a:gd name="connsiteY1" fmla="*/ 1411115 h 3492929"/>
                <a:gd name="connsiteX2" fmla="*/ 485713 w 3073182"/>
                <a:gd name="connsiteY2" fmla="*/ 525925 h 3492929"/>
                <a:gd name="connsiteX3" fmla="*/ 1007683 w 3073182"/>
                <a:gd name="connsiteY3" fmla="*/ 124605 h 3492929"/>
                <a:gd name="connsiteX4" fmla="*/ 1504253 w 3073182"/>
                <a:gd name="connsiteY4" fmla="*/ 145 h 3492929"/>
                <a:gd name="connsiteX5" fmla="*/ 1994473 w 3073182"/>
                <a:gd name="connsiteY5" fmla="*/ 104285 h 3492929"/>
                <a:gd name="connsiteX6" fmla="*/ 2360233 w 3073182"/>
                <a:gd name="connsiteY6" fmla="*/ 307485 h 3492929"/>
                <a:gd name="connsiteX7" fmla="*/ 2751393 w 3073182"/>
                <a:gd name="connsiteY7" fmla="*/ 688485 h 3492929"/>
                <a:gd name="connsiteX8" fmla="*/ 3040953 w 3073182"/>
                <a:gd name="connsiteY8" fmla="*/ 1362855 h 3492929"/>
                <a:gd name="connsiteX9" fmla="*/ 3068893 w 3073182"/>
                <a:gd name="connsiteY9" fmla="*/ 2414415 h 3492929"/>
                <a:gd name="connsiteX10" fmla="*/ 3066353 w 3073182"/>
                <a:gd name="connsiteY10" fmla="*/ 3228485 h 3492929"/>
                <a:gd name="connsiteX11" fmla="*/ 3051113 w 3073182"/>
                <a:gd name="connsiteY11" fmla="*/ 3471055 h 3492929"/>
                <a:gd name="connsiteX12" fmla="*/ 2863153 w 3073182"/>
                <a:gd name="connsiteY12" fmla="*/ 3483755 h 3492929"/>
                <a:gd name="connsiteX13" fmla="*/ 1358203 w 3073182"/>
                <a:gd name="connsiteY13" fmla="*/ 3479945 h 3492929"/>
                <a:gd name="connsiteX14" fmla="*/ 14543 w 3073182"/>
                <a:gd name="connsiteY14" fmla="*/ 3471055 h 3492929"/>
                <a:gd name="connsiteX0" fmla="*/ 14543 w 3073182"/>
                <a:gd name="connsiteY0" fmla="*/ 3471055 h 3492929"/>
                <a:gd name="connsiteX1" fmla="*/ 48833 w 3073182"/>
                <a:gd name="connsiteY1" fmla="*/ 1411115 h 3492929"/>
                <a:gd name="connsiteX2" fmla="*/ 485713 w 3073182"/>
                <a:gd name="connsiteY2" fmla="*/ 525925 h 3492929"/>
                <a:gd name="connsiteX3" fmla="*/ 1007683 w 3073182"/>
                <a:gd name="connsiteY3" fmla="*/ 124605 h 3492929"/>
                <a:gd name="connsiteX4" fmla="*/ 1504253 w 3073182"/>
                <a:gd name="connsiteY4" fmla="*/ 145 h 3492929"/>
                <a:gd name="connsiteX5" fmla="*/ 1994473 w 3073182"/>
                <a:gd name="connsiteY5" fmla="*/ 104285 h 3492929"/>
                <a:gd name="connsiteX6" fmla="*/ 2360233 w 3073182"/>
                <a:gd name="connsiteY6" fmla="*/ 307485 h 3492929"/>
                <a:gd name="connsiteX7" fmla="*/ 2751393 w 3073182"/>
                <a:gd name="connsiteY7" fmla="*/ 688485 h 3492929"/>
                <a:gd name="connsiteX8" fmla="*/ 3040953 w 3073182"/>
                <a:gd name="connsiteY8" fmla="*/ 1362855 h 3492929"/>
                <a:gd name="connsiteX9" fmla="*/ 3068893 w 3073182"/>
                <a:gd name="connsiteY9" fmla="*/ 2414415 h 3492929"/>
                <a:gd name="connsiteX10" fmla="*/ 3066353 w 3073182"/>
                <a:gd name="connsiteY10" fmla="*/ 3228485 h 3492929"/>
                <a:gd name="connsiteX11" fmla="*/ 3051113 w 3073182"/>
                <a:gd name="connsiteY11" fmla="*/ 3471055 h 3492929"/>
                <a:gd name="connsiteX12" fmla="*/ 2863153 w 3073182"/>
                <a:gd name="connsiteY12" fmla="*/ 3483755 h 3492929"/>
                <a:gd name="connsiteX13" fmla="*/ 1358203 w 3073182"/>
                <a:gd name="connsiteY13" fmla="*/ 3479945 h 3492929"/>
                <a:gd name="connsiteX14" fmla="*/ 14543 w 3073182"/>
                <a:gd name="connsiteY14" fmla="*/ 3471055 h 3492929"/>
                <a:gd name="connsiteX0" fmla="*/ 12859 w 3071498"/>
                <a:gd name="connsiteY0" fmla="*/ 3471055 h 3492929"/>
                <a:gd name="connsiteX1" fmla="*/ 47149 w 3071498"/>
                <a:gd name="connsiteY1" fmla="*/ 1411115 h 3492929"/>
                <a:gd name="connsiteX2" fmla="*/ 457359 w 3071498"/>
                <a:gd name="connsiteY2" fmla="*/ 514495 h 3492929"/>
                <a:gd name="connsiteX3" fmla="*/ 1005999 w 3071498"/>
                <a:gd name="connsiteY3" fmla="*/ 124605 h 3492929"/>
                <a:gd name="connsiteX4" fmla="*/ 1502569 w 3071498"/>
                <a:gd name="connsiteY4" fmla="*/ 145 h 3492929"/>
                <a:gd name="connsiteX5" fmla="*/ 1992789 w 3071498"/>
                <a:gd name="connsiteY5" fmla="*/ 104285 h 3492929"/>
                <a:gd name="connsiteX6" fmla="*/ 2358549 w 3071498"/>
                <a:gd name="connsiteY6" fmla="*/ 307485 h 3492929"/>
                <a:gd name="connsiteX7" fmla="*/ 2749709 w 3071498"/>
                <a:gd name="connsiteY7" fmla="*/ 688485 h 3492929"/>
                <a:gd name="connsiteX8" fmla="*/ 3039269 w 3071498"/>
                <a:gd name="connsiteY8" fmla="*/ 1362855 h 3492929"/>
                <a:gd name="connsiteX9" fmla="*/ 3067209 w 3071498"/>
                <a:gd name="connsiteY9" fmla="*/ 2414415 h 3492929"/>
                <a:gd name="connsiteX10" fmla="*/ 3064669 w 3071498"/>
                <a:gd name="connsiteY10" fmla="*/ 3228485 h 3492929"/>
                <a:gd name="connsiteX11" fmla="*/ 3049429 w 3071498"/>
                <a:gd name="connsiteY11" fmla="*/ 3471055 h 3492929"/>
                <a:gd name="connsiteX12" fmla="*/ 2861469 w 3071498"/>
                <a:gd name="connsiteY12" fmla="*/ 3483755 h 3492929"/>
                <a:gd name="connsiteX13" fmla="*/ 1356519 w 3071498"/>
                <a:gd name="connsiteY13" fmla="*/ 3479945 h 3492929"/>
                <a:gd name="connsiteX14" fmla="*/ 12859 w 3071498"/>
                <a:gd name="connsiteY14" fmla="*/ 3471055 h 3492929"/>
                <a:gd name="connsiteX0" fmla="*/ 12859 w 3071498"/>
                <a:gd name="connsiteY0" fmla="*/ 3471053 h 3492927"/>
                <a:gd name="connsiteX1" fmla="*/ 47149 w 3071498"/>
                <a:gd name="connsiteY1" fmla="*/ 1411113 h 3492927"/>
                <a:gd name="connsiteX2" fmla="*/ 457359 w 3071498"/>
                <a:gd name="connsiteY2" fmla="*/ 514493 h 3492927"/>
                <a:gd name="connsiteX3" fmla="*/ 1005999 w 3071498"/>
                <a:gd name="connsiteY3" fmla="*/ 124603 h 3492927"/>
                <a:gd name="connsiteX4" fmla="*/ 1502569 w 3071498"/>
                <a:gd name="connsiteY4" fmla="*/ 143 h 3492927"/>
                <a:gd name="connsiteX5" fmla="*/ 1992789 w 3071498"/>
                <a:gd name="connsiteY5" fmla="*/ 104283 h 3492927"/>
                <a:gd name="connsiteX6" fmla="*/ 2400459 w 3071498"/>
                <a:gd name="connsiteY6" fmla="*/ 299863 h 3492927"/>
                <a:gd name="connsiteX7" fmla="*/ 2749709 w 3071498"/>
                <a:gd name="connsiteY7" fmla="*/ 688483 h 3492927"/>
                <a:gd name="connsiteX8" fmla="*/ 3039269 w 3071498"/>
                <a:gd name="connsiteY8" fmla="*/ 1362853 h 3492927"/>
                <a:gd name="connsiteX9" fmla="*/ 3067209 w 3071498"/>
                <a:gd name="connsiteY9" fmla="*/ 2414413 h 3492927"/>
                <a:gd name="connsiteX10" fmla="*/ 3064669 w 3071498"/>
                <a:gd name="connsiteY10" fmla="*/ 3228483 h 3492927"/>
                <a:gd name="connsiteX11" fmla="*/ 3049429 w 3071498"/>
                <a:gd name="connsiteY11" fmla="*/ 3471053 h 3492927"/>
                <a:gd name="connsiteX12" fmla="*/ 2861469 w 3071498"/>
                <a:gd name="connsiteY12" fmla="*/ 3483753 h 3492927"/>
                <a:gd name="connsiteX13" fmla="*/ 1356519 w 3071498"/>
                <a:gd name="connsiteY13" fmla="*/ 3479943 h 3492927"/>
                <a:gd name="connsiteX14" fmla="*/ 12859 w 3071498"/>
                <a:gd name="connsiteY14" fmla="*/ 3471053 h 3492927"/>
                <a:gd name="connsiteX0" fmla="*/ 12859 w 3071498"/>
                <a:gd name="connsiteY0" fmla="*/ 3471310 h 3493184"/>
                <a:gd name="connsiteX1" fmla="*/ 47149 w 3071498"/>
                <a:gd name="connsiteY1" fmla="*/ 1411370 h 3493184"/>
                <a:gd name="connsiteX2" fmla="*/ 457359 w 3071498"/>
                <a:gd name="connsiteY2" fmla="*/ 514750 h 3493184"/>
                <a:gd name="connsiteX3" fmla="*/ 1005999 w 3071498"/>
                <a:gd name="connsiteY3" fmla="*/ 124860 h 3493184"/>
                <a:gd name="connsiteX4" fmla="*/ 1502569 w 3071498"/>
                <a:gd name="connsiteY4" fmla="*/ 400 h 3493184"/>
                <a:gd name="connsiteX5" fmla="*/ 1992789 w 3071498"/>
                <a:gd name="connsiteY5" fmla="*/ 93110 h 3493184"/>
                <a:gd name="connsiteX6" fmla="*/ 2400459 w 3071498"/>
                <a:gd name="connsiteY6" fmla="*/ 300120 h 3493184"/>
                <a:gd name="connsiteX7" fmla="*/ 2749709 w 3071498"/>
                <a:gd name="connsiteY7" fmla="*/ 688740 h 3493184"/>
                <a:gd name="connsiteX8" fmla="*/ 3039269 w 3071498"/>
                <a:gd name="connsiteY8" fmla="*/ 1363110 h 3493184"/>
                <a:gd name="connsiteX9" fmla="*/ 3067209 w 3071498"/>
                <a:gd name="connsiteY9" fmla="*/ 2414670 h 3493184"/>
                <a:gd name="connsiteX10" fmla="*/ 3064669 w 3071498"/>
                <a:gd name="connsiteY10" fmla="*/ 3228740 h 3493184"/>
                <a:gd name="connsiteX11" fmla="*/ 3049429 w 3071498"/>
                <a:gd name="connsiteY11" fmla="*/ 3471310 h 3493184"/>
                <a:gd name="connsiteX12" fmla="*/ 2861469 w 3071498"/>
                <a:gd name="connsiteY12" fmla="*/ 3484010 h 3493184"/>
                <a:gd name="connsiteX13" fmla="*/ 1356519 w 3071498"/>
                <a:gd name="connsiteY13" fmla="*/ 3480200 h 3493184"/>
                <a:gd name="connsiteX14" fmla="*/ 12859 w 3071498"/>
                <a:gd name="connsiteY14" fmla="*/ 3471310 h 3493184"/>
                <a:gd name="connsiteX0" fmla="*/ 12859 w 3071498"/>
                <a:gd name="connsiteY0" fmla="*/ 3471833 h 3493707"/>
                <a:gd name="connsiteX1" fmla="*/ 47149 w 3071498"/>
                <a:gd name="connsiteY1" fmla="*/ 1411893 h 3493707"/>
                <a:gd name="connsiteX2" fmla="*/ 457359 w 3071498"/>
                <a:gd name="connsiteY2" fmla="*/ 515273 h 3493707"/>
                <a:gd name="connsiteX3" fmla="*/ 945039 w 3071498"/>
                <a:gd name="connsiteY3" fmla="*/ 144433 h 3493707"/>
                <a:gd name="connsiteX4" fmla="*/ 1502569 w 3071498"/>
                <a:gd name="connsiteY4" fmla="*/ 923 h 3493707"/>
                <a:gd name="connsiteX5" fmla="*/ 1992789 w 3071498"/>
                <a:gd name="connsiteY5" fmla="*/ 93633 h 3493707"/>
                <a:gd name="connsiteX6" fmla="*/ 2400459 w 3071498"/>
                <a:gd name="connsiteY6" fmla="*/ 300643 h 3493707"/>
                <a:gd name="connsiteX7" fmla="*/ 2749709 w 3071498"/>
                <a:gd name="connsiteY7" fmla="*/ 689263 h 3493707"/>
                <a:gd name="connsiteX8" fmla="*/ 3039269 w 3071498"/>
                <a:gd name="connsiteY8" fmla="*/ 1363633 h 3493707"/>
                <a:gd name="connsiteX9" fmla="*/ 3067209 w 3071498"/>
                <a:gd name="connsiteY9" fmla="*/ 2415193 h 3493707"/>
                <a:gd name="connsiteX10" fmla="*/ 3064669 w 3071498"/>
                <a:gd name="connsiteY10" fmla="*/ 3229263 h 3493707"/>
                <a:gd name="connsiteX11" fmla="*/ 3049429 w 3071498"/>
                <a:gd name="connsiteY11" fmla="*/ 3471833 h 3493707"/>
                <a:gd name="connsiteX12" fmla="*/ 2861469 w 3071498"/>
                <a:gd name="connsiteY12" fmla="*/ 3484533 h 3493707"/>
                <a:gd name="connsiteX13" fmla="*/ 1356519 w 3071498"/>
                <a:gd name="connsiteY13" fmla="*/ 3480723 h 3493707"/>
                <a:gd name="connsiteX14" fmla="*/ 12859 w 3071498"/>
                <a:gd name="connsiteY14" fmla="*/ 3471833 h 3493707"/>
                <a:gd name="connsiteX0" fmla="*/ 16912 w 3075551"/>
                <a:gd name="connsiteY0" fmla="*/ 3471833 h 3493707"/>
                <a:gd name="connsiteX1" fmla="*/ 43582 w 3075551"/>
                <a:gd name="connsiteY1" fmla="*/ 1411893 h 3493707"/>
                <a:gd name="connsiteX2" fmla="*/ 461412 w 3075551"/>
                <a:gd name="connsiteY2" fmla="*/ 515273 h 3493707"/>
                <a:gd name="connsiteX3" fmla="*/ 949092 w 3075551"/>
                <a:gd name="connsiteY3" fmla="*/ 144433 h 3493707"/>
                <a:gd name="connsiteX4" fmla="*/ 1506622 w 3075551"/>
                <a:gd name="connsiteY4" fmla="*/ 923 h 3493707"/>
                <a:gd name="connsiteX5" fmla="*/ 1996842 w 3075551"/>
                <a:gd name="connsiteY5" fmla="*/ 93633 h 3493707"/>
                <a:gd name="connsiteX6" fmla="*/ 2404512 w 3075551"/>
                <a:gd name="connsiteY6" fmla="*/ 300643 h 3493707"/>
                <a:gd name="connsiteX7" fmla="*/ 2753762 w 3075551"/>
                <a:gd name="connsiteY7" fmla="*/ 689263 h 3493707"/>
                <a:gd name="connsiteX8" fmla="*/ 3043322 w 3075551"/>
                <a:gd name="connsiteY8" fmla="*/ 1363633 h 3493707"/>
                <a:gd name="connsiteX9" fmla="*/ 3071262 w 3075551"/>
                <a:gd name="connsiteY9" fmla="*/ 2415193 h 3493707"/>
                <a:gd name="connsiteX10" fmla="*/ 3068722 w 3075551"/>
                <a:gd name="connsiteY10" fmla="*/ 3229263 h 3493707"/>
                <a:gd name="connsiteX11" fmla="*/ 3053482 w 3075551"/>
                <a:gd name="connsiteY11" fmla="*/ 3471833 h 3493707"/>
                <a:gd name="connsiteX12" fmla="*/ 2865522 w 3075551"/>
                <a:gd name="connsiteY12" fmla="*/ 3484533 h 3493707"/>
                <a:gd name="connsiteX13" fmla="*/ 1360572 w 3075551"/>
                <a:gd name="connsiteY13" fmla="*/ 3480723 h 3493707"/>
                <a:gd name="connsiteX14" fmla="*/ 16912 w 3075551"/>
                <a:gd name="connsiteY14" fmla="*/ 3471833 h 3493707"/>
                <a:gd name="connsiteX0" fmla="*/ 16912 w 3077593"/>
                <a:gd name="connsiteY0" fmla="*/ 3471833 h 3493158"/>
                <a:gd name="connsiteX1" fmla="*/ 43582 w 3077593"/>
                <a:gd name="connsiteY1" fmla="*/ 1411893 h 3493158"/>
                <a:gd name="connsiteX2" fmla="*/ 461412 w 3077593"/>
                <a:gd name="connsiteY2" fmla="*/ 515273 h 3493158"/>
                <a:gd name="connsiteX3" fmla="*/ 949092 w 3077593"/>
                <a:gd name="connsiteY3" fmla="*/ 144433 h 3493158"/>
                <a:gd name="connsiteX4" fmla="*/ 1506622 w 3077593"/>
                <a:gd name="connsiteY4" fmla="*/ 923 h 3493158"/>
                <a:gd name="connsiteX5" fmla="*/ 1996842 w 3077593"/>
                <a:gd name="connsiteY5" fmla="*/ 93633 h 3493158"/>
                <a:gd name="connsiteX6" fmla="*/ 2404512 w 3077593"/>
                <a:gd name="connsiteY6" fmla="*/ 300643 h 3493158"/>
                <a:gd name="connsiteX7" fmla="*/ 2753762 w 3077593"/>
                <a:gd name="connsiteY7" fmla="*/ 689263 h 3493158"/>
                <a:gd name="connsiteX8" fmla="*/ 3043322 w 3077593"/>
                <a:gd name="connsiteY8" fmla="*/ 1363633 h 3493158"/>
                <a:gd name="connsiteX9" fmla="*/ 3071262 w 3077593"/>
                <a:gd name="connsiteY9" fmla="*/ 2415193 h 3493158"/>
                <a:gd name="connsiteX10" fmla="*/ 3076342 w 3077593"/>
                <a:gd name="connsiteY10" fmla="*/ 3236883 h 3493158"/>
                <a:gd name="connsiteX11" fmla="*/ 3053482 w 3077593"/>
                <a:gd name="connsiteY11" fmla="*/ 3471833 h 3493158"/>
                <a:gd name="connsiteX12" fmla="*/ 2865522 w 3077593"/>
                <a:gd name="connsiteY12" fmla="*/ 3484533 h 3493158"/>
                <a:gd name="connsiteX13" fmla="*/ 1360572 w 3077593"/>
                <a:gd name="connsiteY13" fmla="*/ 3480723 h 3493158"/>
                <a:gd name="connsiteX14" fmla="*/ 16912 w 3077593"/>
                <a:gd name="connsiteY14" fmla="*/ 3471833 h 3493158"/>
                <a:gd name="connsiteX0" fmla="*/ 16912 w 3083835"/>
                <a:gd name="connsiteY0" fmla="*/ 3471833 h 3485124"/>
                <a:gd name="connsiteX1" fmla="*/ 43582 w 3083835"/>
                <a:gd name="connsiteY1" fmla="*/ 1411893 h 3485124"/>
                <a:gd name="connsiteX2" fmla="*/ 461412 w 3083835"/>
                <a:gd name="connsiteY2" fmla="*/ 515273 h 3485124"/>
                <a:gd name="connsiteX3" fmla="*/ 949092 w 3083835"/>
                <a:gd name="connsiteY3" fmla="*/ 144433 h 3485124"/>
                <a:gd name="connsiteX4" fmla="*/ 1506622 w 3083835"/>
                <a:gd name="connsiteY4" fmla="*/ 923 h 3485124"/>
                <a:gd name="connsiteX5" fmla="*/ 1996842 w 3083835"/>
                <a:gd name="connsiteY5" fmla="*/ 93633 h 3485124"/>
                <a:gd name="connsiteX6" fmla="*/ 2404512 w 3083835"/>
                <a:gd name="connsiteY6" fmla="*/ 300643 h 3485124"/>
                <a:gd name="connsiteX7" fmla="*/ 2753762 w 3083835"/>
                <a:gd name="connsiteY7" fmla="*/ 689263 h 3485124"/>
                <a:gd name="connsiteX8" fmla="*/ 3043322 w 3083835"/>
                <a:gd name="connsiteY8" fmla="*/ 1363633 h 3485124"/>
                <a:gd name="connsiteX9" fmla="*/ 3071262 w 3083835"/>
                <a:gd name="connsiteY9" fmla="*/ 2415193 h 3485124"/>
                <a:gd name="connsiteX10" fmla="*/ 3076342 w 3083835"/>
                <a:gd name="connsiteY10" fmla="*/ 3236883 h 3485124"/>
                <a:gd name="connsiteX11" fmla="*/ 3064912 w 3083835"/>
                <a:gd name="connsiteY11" fmla="*/ 3456593 h 3485124"/>
                <a:gd name="connsiteX12" fmla="*/ 2865522 w 3083835"/>
                <a:gd name="connsiteY12" fmla="*/ 3484533 h 3485124"/>
                <a:gd name="connsiteX13" fmla="*/ 1360572 w 3083835"/>
                <a:gd name="connsiteY13" fmla="*/ 3480723 h 3485124"/>
                <a:gd name="connsiteX14" fmla="*/ 16912 w 3083835"/>
                <a:gd name="connsiteY14" fmla="*/ 3471833 h 3485124"/>
                <a:gd name="connsiteX0" fmla="*/ 16912 w 3076768"/>
                <a:gd name="connsiteY0" fmla="*/ 3471833 h 3486332"/>
                <a:gd name="connsiteX1" fmla="*/ 43582 w 3076768"/>
                <a:gd name="connsiteY1" fmla="*/ 1411893 h 3486332"/>
                <a:gd name="connsiteX2" fmla="*/ 461412 w 3076768"/>
                <a:gd name="connsiteY2" fmla="*/ 515273 h 3486332"/>
                <a:gd name="connsiteX3" fmla="*/ 949092 w 3076768"/>
                <a:gd name="connsiteY3" fmla="*/ 144433 h 3486332"/>
                <a:gd name="connsiteX4" fmla="*/ 1506622 w 3076768"/>
                <a:gd name="connsiteY4" fmla="*/ 923 h 3486332"/>
                <a:gd name="connsiteX5" fmla="*/ 1996842 w 3076768"/>
                <a:gd name="connsiteY5" fmla="*/ 93633 h 3486332"/>
                <a:gd name="connsiteX6" fmla="*/ 2404512 w 3076768"/>
                <a:gd name="connsiteY6" fmla="*/ 300643 h 3486332"/>
                <a:gd name="connsiteX7" fmla="*/ 2753762 w 3076768"/>
                <a:gd name="connsiteY7" fmla="*/ 689263 h 3486332"/>
                <a:gd name="connsiteX8" fmla="*/ 3043322 w 3076768"/>
                <a:gd name="connsiteY8" fmla="*/ 1363633 h 3486332"/>
                <a:gd name="connsiteX9" fmla="*/ 3071262 w 3076768"/>
                <a:gd name="connsiteY9" fmla="*/ 2415193 h 3486332"/>
                <a:gd name="connsiteX10" fmla="*/ 3076342 w 3076768"/>
                <a:gd name="connsiteY10" fmla="*/ 3236883 h 3486332"/>
                <a:gd name="connsiteX11" fmla="*/ 3064912 w 3076768"/>
                <a:gd name="connsiteY11" fmla="*/ 3456593 h 3486332"/>
                <a:gd name="connsiteX12" fmla="*/ 2865522 w 3076768"/>
                <a:gd name="connsiteY12" fmla="*/ 3484533 h 3486332"/>
                <a:gd name="connsiteX13" fmla="*/ 1360572 w 3076768"/>
                <a:gd name="connsiteY13" fmla="*/ 3480723 h 3486332"/>
                <a:gd name="connsiteX14" fmla="*/ 16912 w 3076768"/>
                <a:gd name="connsiteY14" fmla="*/ 3471833 h 3486332"/>
                <a:gd name="connsiteX0" fmla="*/ 16912 w 3076623"/>
                <a:gd name="connsiteY0" fmla="*/ 3471833 h 3486332"/>
                <a:gd name="connsiteX1" fmla="*/ 43582 w 3076623"/>
                <a:gd name="connsiteY1" fmla="*/ 1411893 h 3486332"/>
                <a:gd name="connsiteX2" fmla="*/ 461412 w 3076623"/>
                <a:gd name="connsiteY2" fmla="*/ 515273 h 3486332"/>
                <a:gd name="connsiteX3" fmla="*/ 949092 w 3076623"/>
                <a:gd name="connsiteY3" fmla="*/ 144433 h 3486332"/>
                <a:gd name="connsiteX4" fmla="*/ 1506622 w 3076623"/>
                <a:gd name="connsiteY4" fmla="*/ 923 h 3486332"/>
                <a:gd name="connsiteX5" fmla="*/ 1996842 w 3076623"/>
                <a:gd name="connsiteY5" fmla="*/ 93633 h 3486332"/>
                <a:gd name="connsiteX6" fmla="*/ 2404512 w 3076623"/>
                <a:gd name="connsiteY6" fmla="*/ 300643 h 3486332"/>
                <a:gd name="connsiteX7" fmla="*/ 2753762 w 3076623"/>
                <a:gd name="connsiteY7" fmla="*/ 689263 h 3486332"/>
                <a:gd name="connsiteX8" fmla="*/ 3043322 w 3076623"/>
                <a:gd name="connsiteY8" fmla="*/ 1363633 h 3486332"/>
                <a:gd name="connsiteX9" fmla="*/ 3056022 w 3076623"/>
                <a:gd name="connsiteY9" fmla="*/ 2422813 h 3486332"/>
                <a:gd name="connsiteX10" fmla="*/ 3076342 w 3076623"/>
                <a:gd name="connsiteY10" fmla="*/ 3236883 h 3486332"/>
                <a:gd name="connsiteX11" fmla="*/ 3064912 w 3076623"/>
                <a:gd name="connsiteY11" fmla="*/ 3456593 h 3486332"/>
                <a:gd name="connsiteX12" fmla="*/ 2865522 w 3076623"/>
                <a:gd name="connsiteY12" fmla="*/ 3484533 h 3486332"/>
                <a:gd name="connsiteX13" fmla="*/ 1360572 w 3076623"/>
                <a:gd name="connsiteY13" fmla="*/ 3480723 h 3486332"/>
                <a:gd name="connsiteX14" fmla="*/ 16912 w 3076623"/>
                <a:gd name="connsiteY14" fmla="*/ 3471833 h 3486332"/>
                <a:gd name="connsiteX0" fmla="*/ 16912 w 3076457"/>
                <a:gd name="connsiteY0" fmla="*/ 3471833 h 3486332"/>
                <a:gd name="connsiteX1" fmla="*/ 43582 w 3076457"/>
                <a:gd name="connsiteY1" fmla="*/ 1411893 h 3486332"/>
                <a:gd name="connsiteX2" fmla="*/ 461412 w 3076457"/>
                <a:gd name="connsiteY2" fmla="*/ 515273 h 3486332"/>
                <a:gd name="connsiteX3" fmla="*/ 949092 w 3076457"/>
                <a:gd name="connsiteY3" fmla="*/ 144433 h 3486332"/>
                <a:gd name="connsiteX4" fmla="*/ 1506622 w 3076457"/>
                <a:gd name="connsiteY4" fmla="*/ 923 h 3486332"/>
                <a:gd name="connsiteX5" fmla="*/ 1996842 w 3076457"/>
                <a:gd name="connsiteY5" fmla="*/ 93633 h 3486332"/>
                <a:gd name="connsiteX6" fmla="*/ 2404512 w 3076457"/>
                <a:gd name="connsiteY6" fmla="*/ 300643 h 3486332"/>
                <a:gd name="connsiteX7" fmla="*/ 2753762 w 3076457"/>
                <a:gd name="connsiteY7" fmla="*/ 689263 h 3486332"/>
                <a:gd name="connsiteX8" fmla="*/ 3043322 w 3076457"/>
                <a:gd name="connsiteY8" fmla="*/ 1363633 h 3486332"/>
                <a:gd name="connsiteX9" fmla="*/ 3059832 w 3076457"/>
                <a:gd name="connsiteY9" fmla="*/ 2426623 h 3486332"/>
                <a:gd name="connsiteX10" fmla="*/ 3076342 w 3076457"/>
                <a:gd name="connsiteY10" fmla="*/ 3236883 h 3486332"/>
                <a:gd name="connsiteX11" fmla="*/ 3064912 w 3076457"/>
                <a:gd name="connsiteY11" fmla="*/ 3456593 h 3486332"/>
                <a:gd name="connsiteX12" fmla="*/ 2865522 w 3076457"/>
                <a:gd name="connsiteY12" fmla="*/ 3484533 h 3486332"/>
                <a:gd name="connsiteX13" fmla="*/ 1360572 w 3076457"/>
                <a:gd name="connsiteY13" fmla="*/ 3480723 h 3486332"/>
                <a:gd name="connsiteX14" fmla="*/ 16912 w 3076457"/>
                <a:gd name="connsiteY14" fmla="*/ 3471833 h 3486332"/>
                <a:gd name="connsiteX0" fmla="*/ 16912 w 3076374"/>
                <a:gd name="connsiteY0" fmla="*/ 3471833 h 3486332"/>
                <a:gd name="connsiteX1" fmla="*/ 43582 w 3076374"/>
                <a:gd name="connsiteY1" fmla="*/ 1411893 h 3486332"/>
                <a:gd name="connsiteX2" fmla="*/ 461412 w 3076374"/>
                <a:gd name="connsiteY2" fmla="*/ 515273 h 3486332"/>
                <a:gd name="connsiteX3" fmla="*/ 949092 w 3076374"/>
                <a:gd name="connsiteY3" fmla="*/ 144433 h 3486332"/>
                <a:gd name="connsiteX4" fmla="*/ 1506622 w 3076374"/>
                <a:gd name="connsiteY4" fmla="*/ 923 h 3486332"/>
                <a:gd name="connsiteX5" fmla="*/ 1996842 w 3076374"/>
                <a:gd name="connsiteY5" fmla="*/ 93633 h 3486332"/>
                <a:gd name="connsiteX6" fmla="*/ 2404512 w 3076374"/>
                <a:gd name="connsiteY6" fmla="*/ 300643 h 3486332"/>
                <a:gd name="connsiteX7" fmla="*/ 2753762 w 3076374"/>
                <a:gd name="connsiteY7" fmla="*/ 689263 h 3486332"/>
                <a:gd name="connsiteX8" fmla="*/ 3043322 w 3076374"/>
                <a:gd name="connsiteY8" fmla="*/ 1363633 h 3486332"/>
                <a:gd name="connsiteX9" fmla="*/ 3067452 w 3076374"/>
                <a:gd name="connsiteY9" fmla="*/ 2445673 h 3486332"/>
                <a:gd name="connsiteX10" fmla="*/ 3076342 w 3076374"/>
                <a:gd name="connsiteY10" fmla="*/ 3236883 h 3486332"/>
                <a:gd name="connsiteX11" fmla="*/ 3064912 w 3076374"/>
                <a:gd name="connsiteY11" fmla="*/ 3456593 h 3486332"/>
                <a:gd name="connsiteX12" fmla="*/ 2865522 w 3076374"/>
                <a:gd name="connsiteY12" fmla="*/ 3484533 h 3486332"/>
                <a:gd name="connsiteX13" fmla="*/ 1360572 w 3076374"/>
                <a:gd name="connsiteY13" fmla="*/ 3480723 h 3486332"/>
                <a:gd name="connsiteX14" fmla="*/ 16912 w 3076374"/>
                <a:gd name="connsiteY14" fmla="*/ 3471833 h 3486332"/>
                <a:gd name="connsiteX0" fmla="*/ 16912 w 3076537"/>
                <a:gd name="connsiteY0" fmla="*/ 3471833 h 3486332"/>
                <a:gd name="connsiteX1" fmla="*/ 43582 w 3076537"/>
                <a:gd name="connsiteY1" fmla="*/ 1411893 h 3486332"/>
                <a:gd name="connsiteX2" fmla="*/ 461412 w 3076537"/>
                <a:gd name="connsiteY2" fmla="*/ 515273 h 3486332"/>
                <a:gd name="connsiteX3" fmla="*/ 949092 w 3076537"/>
                <a:gd name="connsiteY3" fmla="*/ 144433 h 3486332"/>
                <a:gd name="connsiteX4" fmla="*/ 1506622 w 3076537"/>
                <a:gd name="connsiteY4" fmla="*/ 923 h 3486332"/>
                <a:gd name="connsiteX5" fmla="*/ 1996842 w 3076537"/>
                <a:gd name="connsiteY5" fmla="*/ 93633 h 3486332"/>
                <a:gd name="connsiteX6" fmla="*/ 2404512 w 3076537"/>
                <a:gd name="connsiteY6" fmla="*/ 300643 h 3486332"/>
                <a:gd name="connsiteX7" fmla="*/ 2753762 w 3076537"/>
                <a:gd name="connsiteY7" fmla="*/ 689263 h 3486332"/>
                <a:gd name="connsiteX8" fmla="*/ 3016652 w 3076537"/>
                <a:gd name="connsiteY8" fmla="*/ 1363633 h 3486332"/>
                <a:gd name="connsiteX9" fmla="*/ 3067452 w 3076537"/>
                <a:gd name="connsiteY9" fmla="*/ 2445673 h 3486332"/>
                <a:gd name="connsiteX10" fmla="*/ 3076342 w 3076537"/>
                <a:gd name="connsiteY10" fmla="*/ 3236883 h 3486332"/>
                <a:gd name="connsiteX11" fmla="*/ 3064912 w 3076537"/>
                <a:gd name="connsiteY11" fmla="*/ 3456593 h 3486332"/>
                <a:gd name="connsiteX12" fmla="*/ 2865522 w 3076537"/>
                <a:gd name="connsiteY12" fmla="*/ 3484533 h 3486332"/>
                <a:gd name="connsiteX13" fmla="*/ 1360572 w 3076537"/>
                <a:gd name="connsiteY13" fmla="*/ 3480723 h 3486332"/>
                <a:gd name="connsiteX14" fmla="*/ 16912 w 3076537"/>
                <a:gd name="connsiteY14" fmla="*/ 3471833 h 3486332"/>
                <a:gd name="connsiteX0" fmla="*/ 16912 w 3076413"/>
                <a:gd name="connsiteY0" fmla="*/ 3471833 h 3486332"/>
                <a:gd name="connsiteX1" fmla="*/ 43582 w 3076413"/>
                <a:gd name="connsiteY1" fmla="*/ 1411893 h 3486332"/>
                <a:gd name="connsiteX2" fmla="*/ 461412 w 3076413"/>
                <a:gd name="connsiteY2" fmla="*/ 515273 h 3486332"/>
                <a:gd name="connsiteX3" fmla="*/ 949092 w 3076413"/>
                <a:gd name="connsiteY3" fmla="*/ 144433 h 3486332"/>
                <a:gd name="connsiteX4" fmla="*/ 1506622 w 3076413"/>
                <a:gd name="connsiteY4" fmla="*/ 923 h 3486332"/>
                <a:gd name="connsiteX5" fmla="*/ 1996842 w 3076413"/>
                <a:gd name="connsiteY5" fmla="*/ 93633 h 3486332"/>
                <a:gd name="connsiteX6" fmla="*/ 2404512 w 3076413"/>
                <a:gd name="connsiteY6" fmla="*/ 300643 h 3486332"/>
                <a:gd name="connsiteX7" fmla="*/ 2753762 w 3076413"/>
                <a:gd name="connsiteY7" fmla="*/ 689263 h 3486332"/>
                <a:gd name="connsiteX8" fmla="*/ 3028082 w 3076413"/>
                <a:gd name="connsiteY8" fmla="*/ 1359823 h 3486332"/>
                <a:gd name="connsiteX9" fmla="*/ 3067452 w 3076413"/>
                <a:gd name="connsiteY9" fmla="*/ 2445673 h 3486332"/>
                <a:gd name="connsiteX10" fmla="*/ 3076342 w 3076413"/>
                <a:gd name="connsiteY10" fmla="*/ 3236883 h 3486332"/>
                <a:gd name="connsiteX11" fmla="*/ 3064912 w 3076413"/>
                <a:gd name="connsiteY11" fmla="*/ 3456593 h 3486332"/>
                <a:gd name="connsiteX12" fmla="*/ 2865522 w 3076413"/>
                <a:gd name="connsiteY12" fmla="*/ 3484533 h 3486332"/>
                <a:gd name="connsiteX13" fmla="*/ 1360572 w 3076413"/>
                <a:gd name="connsiteY13" fmla="*/ 3480723 h 3486332"/>
                <a:gd name="connsiteX14" fmla="*/ 16912 w 3076413"/>
                <a:gd name="connsiteY14" fmla="*/ 3471833 h 3486332"/>
                <a:gd name="connsiteX0" fmla="*/ 16912 w 3076413"/>
                <a:gd name="connsiteY0" fmla="*/ 3471833 h 3486332"/>
                <a:gd name="connsiteX1" fmla="*/ 43582 w 3076413"/>
                <a:gd name="connsiteY1" fmla="*/ 1411893 h 3486332"/>
                <a:gd name="connsiteX2" fmla="*/ 461412 w 3076413"/>
                <a:gd name="connsiteY2" fmla="*/ 515273 h 3486332"/>
                <a:gd name="connsiteX3" fmla="*/ 949092 w 3076413"/>
                <a:gd name="connsiteY3" fmla="*/ 144433 h 3486332"/>
                <a:gd name="connsiteX4" fmla="*/ 1506622 w 3076413"/>
                <a:gd name="connsiteY4" fmla="*/ 923 h 3486332"/>
                <a:gd name="connsiteX5" fmla="*/ 1996842 w 3076413"/>
                <a:gd name="connsiteY5" fmla="*/ 93633 h 3486332"/>
                <a:gd name="connsiteX6" fmla="*/ 2404512 w 3076413"/>
                <a:gd name="connsiteY6" fmla="*/ 300643 h 3486332"/>
                <a:gd name="connsiteX7" fmla="*/ 2753762 w 3076413"/>
                <a:gd name="connsiteY7" fmla="*/ 689263 h 3486332"/>
                <a:gd name="connsiteX8" fmla="*/ 3028082 w 3076413"/>
                <a:gd name="connsiteY8" fmla="*/ 1359823 h 3486332"/>
                <a:gd name="connsiteX9" fmla="*/ 3067452 w 3076413"/>
                <a:gd name="connsiteY9" fmla="*/ 2445673 h 3486332"/>
                <a:gd name="connsiteX10" fmla="*/ 3076342 w 3076413"/>
                <a:gd name="connsiteY10" fmla="*/ 3236883 h 3486332"/>
                <a:gd name="connsiteX11" fmla="*/ 3064912 w 3076413"/>
                <a:gd name="connsiteY11" fmla="*/ 3456593 h 3486332"/>
                <a:gd name="connsiteX12" fmla="*/ 2865522 w 3076413"/>
                <a:gd name="connsiteY12" fmla="*/ 3484533 h 3486332"/>
                <a:gd name="connsiteX13" fmla="*/ 1360572 w 3076413"/>
                <a:gd name="connsiteY13" fmla="*/ 3480723 h 3486332"/>
                <a:gd name="connsiteX14" fmla="*/ 16912 w 3076413"/>
                <a:gd name="connsiteY14" fmla="*/ 3471833 h 348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413" h="3486332">
                  <a:moveTo>
                    <a:pt x="16912" y="3471833"/>
                  </a:moveTo>
                  <a:cubicBezTo>
                    <a:pt x="10985" y="2753013"/>
                    <a:pt x="-30501" y="1904653"/>
                    <a:pt x="43582" y="1411893"/>
                  </a:cubicBezTo>
                  <a:cubicBezTo>
                    <a:pt x="117665" y="919133"/>
                    <a:pt x="310494" y="726516"/>
                    <a:pt x="461412" y="515273"/>
                  </a:cubicBezTo>
                  <a:cubicBezTo>
                    <a:pt x="612330" y="304030"/>
                    <a:pt x="774890" y="230158"/>
                    <a:pt x="949092" y="144433"/>
                  </a:cubicBezTo>
                  <a:cubicBezTo>
                    <a:pt x="1123294" y="58708"/>
                    <a:pt x="1331997" y="9390"/>
                    <a:pt x="1506622" y="923"/>
                  </a:cubicBezTo>
                  <a:cubicBezTo>
                    <a:pt x="1681247" y="-7544"/>
                    <a:pt x="1847194" y="43680"/>
                    <a:pt x="1996842" y="93633"/>
                  </a:cubicBezTo>
                  <a:cubicBezTo>
                    <a:pt x="2146490" y="143586"/>
                    <a:pt x="2278359" y="201371"/>
                    <a:pt x="2404512" y="300643"/>
                  </a:cubicBezTo>
                  <a:cubicBezTo>
                    <a:pt x="2530665" y="399915"/>
                    <a:pt x="2649834" y="512733"/>
                    <a:pt x="2753762" y="689263"/>
                  </a:cubicBezTo>
                  <a:cubicBezTo>
                    <a:pt x="2857690" y="865793"/>
                    <a:pt x="2971990" y="1097568"/>
                    <a:pt x="3028082" y="1359823"/>
                  </a:cubicBezTo>
                  <a:cubicBezTo>
                    <a:pt x="3084174" y="1622078"/>
                    <a:pt x="3059409" y="2132830"/>
                    <a:pt x="3067452" y="2445673"/>
                  </a:cubicBezTo>
                  <a:cubicBezTo>
                    <a:pt x="3075495" y="2758516"/>
                    <a:pt x="3076765" y="3068396"/>
                    <a:pt x="3076342" y="3236883"/>
                  </a:cubicBezTo>
                  <a:cubicBezTo>
                    <a:pt x="3075919" y="3405370"/>
                    <a:pt x="3073379" y="3411508"/>
                    <a:pt x="3064912" y="3456593"/>
                  </a:cubicBezTo>
                  <a:cubicBezTo>
                    <a:pt x="3056445" y="3501678"/>
                    <a:pt x="3145769" y="3481146"/>
                    <a:pt x="2865522" y="3484533"/>
                  </a:cubicBezTo>
                  <a:lnTo>
                    <a:pt x="1360572" y="3480723"/>
                  </a:lnTo>
                  <a:lnTo>
                    <a:pt x="16912" y="3471833"/>
                  </a:ln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16" name="รูปแบบอิสระ: รูปร่าง 115">
              <a:extLst>
                <a:ext uri="{FF2B5EF4-FFF2-40B4-BE49-F238E27FC236}">
                  <a16:creationId xmlns:a16="http://schemas.microsoft.com/office/drawing/2014/main" id="{F347EEE9-B210-4424-9862-682E29DB15F0}"/>
                </a:ext>
              </a:extLst>
            </p:cNvPr>
            <p:cNvSpPr/>
            <p:nvPr/>
          </p:nvSpPr>
          <p:spPr>
            <a:xfrm>
              <a:off x="5713124" y="1390061"/>
              <a:ext cx="663525" cy="507050"/>
            </a:xfrm>
            <a:custGeom>
              <a:avLst/>
              <a:gdLst>
                <a:gd name="connsiteX0" fmla="*/ 345227 w 5790174"/>
                <a:gd name="connsiteY0" fmla="*/ 3189651 h 4961953"/>
                <a:gd name="connsiteX1" fmla="*/ 299507 w 5790174"/>
                <a:gd name="connsiteY1" fmla="*/ 2503851 h 4961953"/>
                <a:gd name="connsiteX2" fmla="*/ 162347 w 5790174"/>
                <a:gd name="connsiteY2" fmla="*/ 2206671 h 4961953"/>
                <a:gd name="connsiteX3" fmla="*/ 32807 w 5790174"/>
                <a:gd name="connsiteY3" fmla="*/ 1505631 h 4961953"/>
                <a:gd name="connsiteX4" fmla="*/ 9947 w 5790174"/>
                <a:gd name="connsiteY4" fmla="*/ 720771 h 4961953"/>
                <a:gd name="connsiteX5" fmla="*/ 169967 w 5790174"/>
                <a:gd name="connsiteY5" fmla="*/ 27351 h 4961953"/>
                <a:gd name="connsiteX6" fmla="*/ 992927 w 5790174"/>
                <a:gd name="connsiteY6" fmla="*/ 164511 h 4961953"/>
                <a:gd name="connsiteX7" fmla="*/ 1648247 w 5790174"/>
                <a:gd name="connsiteY7" fmla="*/ 400731 h 4961953"/>
                <a:gd name="connsiteX8" fmla="*/ 1793027 w 5790174"/>
                <a:gd name="connsiteY8" fmla="*/ 560751 h 4961953"/>
                <a:gd name="connsiteX9" fmla="*/ 2387387 w 5790174"/>
                <a:gd name="connsiteY9" fmla="*/ 431211 h 4961953"/>
                <a:gd name="connsiteX10" fmla="*/ 3294167 w 5790174"/>
                <a:gd name="connsiteY10" fmla="*/ 423591 h 4961953"/>
                <a:gd name="connsiteX11" fmla="*/ 3957107 w 5790174"/>
                <a:gd name="connsiteY11" fmla="*/ 575991 h 4961953"/>
                <a:gd name="connsiteX12" fmla="*/ 4536227 w 5790174"/>
                <a:gd name="connsiteY12" fmla="*/ 286431 h 4961953"/>
                <a:gd name="connsiteX13" fmla="*/ 5427767 w 5790174"/>
                <a:gd name="connsiteY13" fmla="*/ 73071 h 4961953"/>
                <a:gd name="connsiteX14" fmla="*/ 5580167 w 5790174"/>
                <a:gd name="connsiteY14" fmla="*/ 50211 h 4961953"/>
                <a:gd name="connsiteX15" fmla="*/ 5633507 w 5790174"/>
                <a:gd name="connsiteY15" fmla="*/ 210231 h 4961953"/>
                <a:gd name="connsiteX16" fmla="*/ 5785907 w 5790174"/>
                <a:gd name="connsiteY16" fmla="*/ 690291 h 4961953"/>
                <a:gd name="connsiteX17" fmla="*/ 5732567 w 5790174"/>
                <a:gd name="connsiteY17" fmla="*/ 1757091 h 4961953"/>
                <a:gd name="connsiteX18" fmla="*/ 5572547 w 5790174"/>
                <a:gd name="connsiteY18" fmla="*/ 2404791 h 4961953"/>
                <a:gd name="connsiteX19" fmla="*/ 5496347 w 5790174"/>
                <a:gd name="connsiteY19" fmla="*/ 2991531 h 4961953"/>
                <a:gd name="connsiteX20" fmla="*/ 5443007 w 5790174"/>
                <a:gd name="connsiteY20" fmla="*/ 3151551 h 4961953"/>
                <a:gd name="connsiteX21" fmla="*/ 5526827 w 5790174"/>
                <a:gd name="connsiteY21" fmla="*/ 3433491 h 4961953"/>
                <a:gd name="connsiteX22" fmla="*/ 5427767 w 5790174"/>
                <a:gd name="connsiteY22" fmla="*/ 3860211 h 4961953"/>
                <a:gd name="connsiteX23" fmla="*/ 5054387 w 5790174"/>
                <a:gd name="connsiteY23" fmla="*/ 4340271 h 4961953"/>
                <a:gd name="connsiteX24" fmla="*/ 4269527 w 5790174"/>
                <a:gd name="connsiteY24" fmla="*/ 4751751 h 4961953"/>
                <a:gd name="connsiteX25" fmla="*/ 3195107 w 5790174"/>
                <a:gd name="connsiteY25" fmla="*/ 4957491 h 4961953"/>
                <a:gd name="connsiteX26" fmla="*/ 1815887 w 5790174"/>
                <a:gd name="connsiteY26" fmla="*/ 4850811 h 4961953"/>
                <a:gd name="connsiteX27" fmla="*/ 787187 w 5790174"/>
                <a:gd name="connsiteY27" fmla="*/ 4385991 h 4961953"/>
                <a:gd name="connsiteX28" fmla="*/ 291887 w 5790174"/>
                <a:gd name="connsiteY28" fmla="*/ 3723051 h 4961953"/>
                <a:gd name="connsiteX29" fmla="*/ 345227 w 5790174"/>
                <a:gd name="connsiteY29" fmla="*/ 3189651 h 4961953"/>
                <a:gd name="connsiteX0" fmla="*/ 345227 w 5790174"/>
                <a:gd name="connsiteY0" fmla="*/ 3189651 h 4961953"/>
                <a:gd name="connsiteX1" fmla="*/ 299507 w 5790174"/>
                <a:gd name="connsiteY1" fmla="*/ 2503851 h 4961953"/>
                <a:gd name="connsiteX2" fmla="*/ 162347 w 5790174"/>
                <a:gd name="connsiteY2" fmla="*/ 2206671 h 4961953"/>
                <a:gd name="connsiteX3" fmla="*/ 32807 w 5790174"/>
                <a:gd name="connsiteY3" fmla="*/ 1505631 h 4961953"/>
                <a:gd name="connsiteX4" fmla="*/ 9947 w 5790174"/>
                <a:gd name="connsiteY4" fmla="*/ 720771 h 4961953"/>
                <a:gd name="connsiteX5" fmla="*/ 169967 w 5790174"/>
                <a:gd name="connsiteY5" fmla="*/ 27351 h 4961953"/>
                <a:gd name="connsiteX6" fmla="*/ 992927 w 5790174"/>
                <a:gd name="connsiteY6" fmla="*/ 164511 h 4961953"/>
                <a:gd name="connsiteX7" fmla="*/ 1648247 w 5790174"/>
                <a:gd name="connsiteY7" fmla="*/ 400731 h 4961953"/>
                <a:gd name="connsiteX8" fmla="*/ 1800647 w 5790174"/>
                <a:gd name="connsiteY8" fmla="*/ 545511 h 4961953"/>
                <a:gd name="connsiteX9" fmla="*/ 2387387 w 5790174"/>
                <a:gd name="connsiteY9" fmla="*/ 431211 h 4961953"/>
                <a:gd name="connsiteX10" fmla="*/ 3294167 w 5790174"/>
                <a:gd name="connsiteY10" fmla="*/ 423591 h 4961953"/>
                <a:gd name="connsiteX11" fmla="*/ 3957107 w 5790174"/>
                <a:gd name="connsiteY11" fmla="*/ 575991 h 4961953"/>
                <a:gd name="connsiteX12" fmla="*/ 4536227 w 5790174"/>
                <a:gd name="connsiteY12" fmla="*/ 286431 h 4961953"/>
                <a:gd name="connsiteX13" fmla="*/ 5427767 w 5790174"/>
                <a:gd name="connsiteY13" fmla="*/ 73071 h 4961953"/>
                <a:gd name="connsiteX14" fmla="*/ 5580167 w 5790174"/>
                <a:gd name="connsiteY14" fmla="*/ 50211 h 4961953"/>
                <a:gd name="connsiteX15" fmla="*/ 5633507 w 5790174"/>
                <a:gd name="connsiteY15" fmla="*/ 210231 h 4961953"/>
                <a:gd name="connsiteX16" fmla="*/ 5785907 w 5790174"/>
                <a:gd name="connsiteY16" fmla="*/ 690291 h 4961953"/>
                <a:gd name="connsiteX17" fmla="*/ 5732567 w 5790174"/>
                <a:gd name="connsiteY17" fmla="*/ 1757091 h 4961953"/>
                <a:gd name="connsiteX18" fmla="*/ 5572547 w 5790174"/>
                <a:gd name="connsiteY18" fmla="*/ 2404791 h 4961953"/>
                <a:gd name="connsiteX19" fmla="*/ 5496347 w 5790174"/>
                <a:gd name="connsiteY19" fmla="*/ 2991531 h 4961953"/>
                <a:gd name="connsiteX20" fmla="*/ 5443007 w 5790174"/>
                <a:gd name="connsiteY20" fmla="*/ 3151551 h 4961953"/>
                <a:gd name="connsiteX21" fmla="*/ 5526827 w 5790174"/>
                <a:gd name="connsiteY21" fmla="*/ 3433491 h 4961953"/>
                <a:gd name="connsiteX22" fmla="*/ 5427767 w 5790174"/>
                <a:gd name="connsiteY22" fmla="*/ 3860211 h 4961953"/>
                <a:gd name="connsiteX23" fmla="*/ 5054387 w 5790174"/>
                <a:gd name="connsiteY23" fmla="*/ 4340271 h 4961953"/>
                <a:gd name="connsiteX24" fmla="*/ 4269527 w 5790174"/>
                <a:gd name="connsiteY24" fmla="*/ 4751751 h 4961953"/>
                <a:gd name="connsiteX25" fmla="*/ 3195107 w 5790174"/>
                <a:gd name="connsiteY25" fmla="*/ 4957491 h 4961953"/>
                <a:gd name="connsiteX26" fmla="*/ 1815887 w 5790174"/>
                <a:gd name="connsiteY26" fmla="*/ 4850811 h 4961953"/>
                <a:gd name="connsiteX27" fmla="*/ 787187 w 5790174"/>
                <a:gd name="connsiteY27" fmla="*/ 4385991 h 4961953"/>
                <a:gd name="connsiteX28" fmla="*/ 291887 w 5790174"/>
                <a:gd name="connsiteY28" fmla="*/ 3723051 h 4961953"/>
                <a:gd name="connsiteX29" fmla="*/ 345227 w 5790174"/>
                <a:gd name="connsiteY29" fmla="*/ 3189651 h 4961953"/>
                <a:gd name="connsiteX0" fmla="*/ 348975 w 5793922"/>
                <a:gd name="connsiteY0" fmla="*/ 3153501 h 4925803"/>
                <a:gd name="connsiteX1" fmla="*/ 303255 w 5793922"/>
                <a:gd name="connsiteY1" fmla="*/ 2467701 h 4925803"/>
                <a:gd name="connsiteX2" fmla="*/ 166095 w 5793922"/>
                <a:gd name="connsiteY2" fmla="*/ 2170521 h 4925803"/>
                <a:gd name="connsiteX3" fmla="*/ 36555 w 5793922"/>
                <a:gd name="connsiteY3" fmla="*/ 1469481 h 4925803"/>
                <a:gd name="connsiteX4" fmla="*/ 13695 w 5793922"/>
                <a:gd name="connsiteY4" fmla="*/ 684621 h 4925803"/>
                <a:gd name="connsiteX5" fmla="*/ 224515 w 5793922"/>
                <a:gd name="connsiteY5" fmla="*/ 31841 h 4925803"/>
                <a:gd name="connsiteX6" fmla="*/ 996675 w 5793922"/>
                <a:gd name="connsiteY6" fmla="*/ 128361 h 4925803"/>
                <a:gd name="connsiteX7" fmla="*/ 1651995 w 5793922"/>
                <a:gd name="connsiteY7" fmla="*/ 364581 h 4925803"/>
                <a:gd name="connsiteX8" fmla="*/ 1804395 w 5793922"/>
                <a:gd name="connsiteY8" fmla="*/ 509361 h 4925803"/>
                <a:gd name="connsiteX9" fmla="*/ 2391135 w 5793922"/>
                <a:gd name="connsiteY9" fmla="*/ 395061 h 4925803"/>
                <a:gd name="connsiteX10" fmla="*/ 3297915 w 5793922"/>
                <a:gd name="connsiteY10" fmla="*/ 387441 h 4925803"/>
                <a:gd name="connsiteX11" fmla="*/ 3960855 w 5793922"/>
                <a:gd name="connsiteY11" fmla="*/ 539841 h 4925803"/>
                <a:gd name="connsiteX12" fmla="*/ 4539975 w 5793922"/>
                <a:gd name="connsiteY12" fmla="*/ 250281 h 4925803"/>
                <a:gd name="connsiteX13" fmla="*/ 5431515 w 5793922"/>
                <a:gd name="connsiteY13" fmla="*/ 36921 h 4925803"/>
                <a:gd name="connsiteX14" fmla="*/ 5583915 w 5793922"/>
                <a:gd name="connsiteY14" fmla="*/ 14061 h 4925803"/>
                <a:gd name="connsiteX15" fmla="*/ 5637255 w 5793922"/>
                <a:gd name="connsiteY15" fmla="*/ 174081 h 4925803"/>
                <a:gd name="connsiteX16" fmla="*/ 5789655 w 5793922"/>
                <a:gd name="connsiteY16" fmla="*/ 654141 h 4925803"/>
                <a:gd name="connsiteX17" fmla="*/ 5736315 w 5793922"/>
                <a:gd name="connsiteY17" fmla="*/ 1720941 h 4925803"/>
                <a:gd name="connsiteX18" fmla="*/ 5576295 w 5793922"/>
                <a:gd name="connsiteY18" fmla="*/ 2368641 h 4925803"/>
                <a:gd name="connsiteX19" fmla="*/ 5500095 w 5793922"/>
                <a:gd name="connsiteY19" fmla="*/ 2955381 h 4925803"/>
                <a:gd name="connsiteX20" fmla="*/ 5446755 w 5793922"/>
                <a:gd name="connsiteY20" fmla="*/ 3115401 h 4925803"/>
                <a:gd name="connsiteX21" fmla="*/ 5530575 w 5793922"/>
                <a:gd name="connsiteY21" fmla="*/ 3397341 h 4925803"/>
                <a:gd name="connsiteX22" fmla="*/ 5431515 w 5793922"/>
                <a:gd name="connsiteY22" fmla="*/ 3824061 h 4925803"/>
                <a:gd name="connsiteX23" fmla="*/ 5058135 w 5793922"/>
                <a:gd name="connsiteY23" fmla="*/ 4304121 h 4925803"/>
                <a:gd name="connsiteX24" fmla="*/ 4273275 w 5793922"/>
                <a:gd name="connsiteY24" fmla="*/ 4715601 h 4925803"/>
                <a:gd name="connsiteX25" fmla="*/ 3198855 w 5793922"/>
                <a:gd name="connsiteY25" fmla="*/ 4921341 h 4925803"/>
                <a:gd name="connsiteX26" fmla="*/ 1819635 w 5793922"/>
                <a:gd name="connsiteY26" fmla="*/ 4814661 h 4925803"/>
                <a:gd name="connsiteX27" fmla="*/ 790935 w 5793922"/>
                <a:gd name="connsiteY27" fmla="*/ 4349841 h 4925803"/>
                <a:gd name="connsiteX28" fmla="*/ 295635 w 5793922"/>
                <a:gd name="connsiteY28" fmla="*/ 3686901 h 4925803"/>
                <a:gd name="connsiteX29" fmla="*/ 348975 w 5793922"/>
                <a:gd name="connsiteY29" fmla="*/ 3153501 h 4925803"/>
                <a:gd name="connsiteX0" fmla="*/ 354606 w 5799553"/>
                <a:gd name="connsiteY0" fmla="*/ 3152638 h 4924940"/>
                <a:gd name="connsiteX1" fmla="*/ 308886 w 5799553"/>
                <a:gd name="connsiteY1" fmla="*/ 2466838 h 4924940"/>
                <a:gd name="connsiteX2" fmla="*/ 171726 w 5799553"/>
                <a:gd name="connsiteY2" fmla="*/ 2169658 h 4924940"/>
                <a:gd name="connsiteX3" fmla="*/ 42186 w 5799553"/>
                <a:gd name="connsiteY3" fmla="*/ 1468618 h 4924940"/>
                <a:gd name="connsiteX4" fmla="*/ 19326 w 5799553"/>
                <a:gd name="connsiteY4" fmla="*/ 683758 h 4924940"/>
                <a:gd name="connsiteX5" fmla="*/ 306346 w 5799553"/>
                <a:gd name="connsiteY5" fmla="*/ 66538 h 4924940"/>
                <a:gd name="connsiteX6" fmla="*/ 1002306 w 5799553"/>
                <a:gd name="connsiteY6" fmla="*/ 127498 h 4924940"/>
                <a:gd name="connsiteX7" fmla="*/ 1657626 w 5799553"/>
                <a:gd name="connsiteY7" fmla="*/ 363718 h 4924940"/>
                <a:gd name="connsiteX8" fmla="*/ 1810026 w 5799553"/>
                <a:gd name="connsiteY8" fmla="*/ 508498 h 4924940"/>
                <a:gd name="connsiteX9" fmla="*/ 2396766 w 5799553"/>
                <a:gd name="connsiteY9" fmla="*/ 394198 h 4924940"/>
                <a:gd name="connsiteX10" fmla="*/ 3303546 w 5799553"/>
                <a:gd name="connsiteY10" fmla="*/ 386578 h 4924940"/>
                <a:gd name="connsiteX11" fmla="*/ 3966486 w 5799553"/>
                <a:gd name="connsiteY11" fmla="*/ 538978 h 4924940"/>
                <a:gd name="connsiteX12" fmla="*/ 4545606 w 5799553"/>
                <a:gd name="connsiteY12" fmla="*/ 249418 h 4924940"/>
                <a:gd name="connsiteX13" fmla="*/ 5437146 w 5799553"/>
                <a:gd name="connsiteY13" fmla="*/ 36058 h 4924940"/>
                <a:gd name="connsiteX14" fmla="*/ 5589546 w 5799553"/>
                <a:gd name="connsiteY14" fmla="*/ 13198 h 4924940"/>
                <a:gd name="connsiteX15" fmla="*/ 5642886 w 5799553"/>
                <a:gd name="connsiteY15" fmla="*/ 173218 h 4924940"/>
                <a:gd name="connsiteX16" fmla="*/ 5795286 w 5799553"/>
                <a:gd name="connsiteY16" fmla="*/ 653278 h 4924940"/>
                <a:gd name="connsiteX17" fmla="*/ 5741946 w 5799553"/>
                <a:gd name="connsiteY17" fmla="*/ 1720078 h 4924940"/>
                <a:gd name="connsiteX18" fmla="*/ 5581926 w 5799553"/>
                <a:gd name="connsiteY18" fmla="*/ 2367778 h 4924940"/>
                <a:gd name="connsiteX19" fmla="*/ 5505726 w 5799553"/>
                <a:gd name="connsiteY19" fmla="*/ 2954518 h 4924940"/>
                <a:gd name="connsiteX20" fmla="*/ 5452386 w 5799553"/>
                <a:gd name="connsiteY20" fmla="*/ 3114538 h 4924940"/>
                <a:gd name="connsiteX21" fmla="*/ 5536206 w 5799553"/>
                <a:gd name="connsiteY21" fmla="*/ 3396478 h 4924940"/>
                <a:gd name="connsiteX22" fmla="*/ 5437146 w 5799553"/>
                <a:gd name="connsiteY22" fmla="*/ 3823198 h 4924940"/>
                <a:gd name="connsiteX23" fmla="*/ 5063766 w 5799553"/>
                <a:gd name="connsiteY23" fmla="*/ 4303258 h 4924940"/>
                <a:gd name="connsiteX24" fmla="*/ 4278906 w 5799553"/>
                <a:gd name="connsiteY24" fmla="*/ 4714738 h 4924940"/>
                <a:gd name="connsiteX25" fmla="*/ 3204486 w 5799553"/>
                <a:gd name="connsiteY25" fmla="*/ 4920478 h 4924940"/>
                <a:gd name="connsiteX26" fmla="*/ 1825266 w 5799553"/>
                <a:gd name="connsiteY26" fmla="*/ 4813798 h 4924940"/>
                <a:gd name="connsiteX27" fmla="*/ 796566 w 5799553"/>
                <a:gd name="connsiteY27" fmla="*/ 4348978 h 4924940"/>
                <a:gd name="connsiteX28" fmla="*/ 301266 w 5799553"/>
                <a:gd name="connsiteY28" fmla="*/ 3686038 h 4924940"/>
                <a:gd name="connsiteX29" fmla="*/ 354606 w 5799553"/>
                <a:gd name="connsiteY29" fmla="*/ 3152638 h 4924940"/>
                <a:gd name="connsiteX0" fmla="*/ 352729 w 5797676"/>
                <a:gd name="connsiteY0" fmla="*/ 3152638 h 4924940"/>
                <a:gd name="connsiteX1" fmla="*/ 307009 w 5797676"/>
                <a:gd name="connsiteY1" fmla="*/ 2466838 h 4924940"/>
                <a:gd name="connsiteX2" fmla="*/ 169849 w 5797676"/>
                <a:gd name="connsiteY2" fmla="*/ 2169658 h 4924940"/>
                <a:gd name="connsiteX3" fmla="*/ 40309 w 5797676"/>
                <a:gd name="connsiteY3" fmla="*/ 1468618 h 4924940"/>
                <a:gd name="connsiteX4" fmla="*/ 17449 w 5797676"/>
                <a:gd name="connsiteY4" fmla="*/ 683758 h 4924940"/>
                <a:gd name="connsiteX5" fmla="*/ 279069 w 5797676"/>
                <a:gd name="connsiteY5" fmla="*/ 41138 h 4924940"/>
                <a:gd name="connsiteX6" fmla="*/ 1000429 w 5797676"/>
                <a:gd name="connsiteY6" fmla="*/ 127498 h 4924940"/>
                <a:gd name="connsiteX7" fmla="*/ 1655749 w 5797676"/>
                <a:gd name="connsiteY7" fmla="*/ 363718 h 4924940"/>
                <a:gd name="connsiteX8" fmla="*/ 1808149 w 5797676"/>
                <a:gd name="connsiteY8" fmla="*/ 508498 h 4924940"/>
                <a:gd name="connsiteX9" fmla="*/ 2394889 w 5797676"/>
                <a:gd name="connsiteY9" fmla="*/ 394198 h 4924940"/>
                <a:gd name="connsiteX10" fmla="*/ 3301669 w 5797676"/>
                <a:gd name="connsiteY10" fmla="*/ 386578 h 4924940"/>
                <a:gd name="connsiteX11" fmla="*/ 3964609 w 5797676"/>
                <a:gd name="connsiteY11" fmla="*/ 538978 h 4924940"/>
                <a:gd name="connsiteX12" fmla="*/ 4543729 w 5797676"/>
                <a:gd name="connsiteY12" fmla="*/ 249418 h 4924940"/>
                <a:gd name="connsiteX13" fmla="*/ 5435269 w 5797676"/>
                <a:gd name="connsiteY13" fmla="*/ 36058 h 4924940"/>
                <a:gd name="connsiteX14" fmla="*/ 5587669 w 5797676"/>
                <a:gd name="connsiteY14" fmla="*/ 13198 h 4924940"/>
                <a:gd name="connsiteX15" fmla="*/ 5641009 w 5797676"/>
                <a:gd name="connsiteY15" fmla="*/ 173218 h 4924940"/>
                <a:gd name="connsiteX16" fmla="*/ 5793409 w 5797676"/>
                <a:gd name="connsiteY16" fmla="*/ 653278 h 4924940"/>
                <a:gd name="connsiteX17" fmla="*/ 5740069 w 5797676"/>
                <a:gd name="connsiteY17" fmla="*/ 1720078 h 4924940"/>
                <a:gd name="connsiteX18" fmla="*/ 5580049 w 5797676"/>
                <a:gd name="connsiteY18" fmla="*/ 2367778 h 4924940"/>
                <a:gd name="connsiteX19" fmla="*/ 5503849 w 5797676"/>
                <a:gd name="connsiteY19" fmla="*/ 2954518 h 4924940"/>
                <a:gd name="connsiteX20" fmla="*/ 5450509 w 5797676"/>
                <a:gd name="connsiteY20" fmla="*/ 3114538 h 4924940"/>
                <a:gd name="connsiteX21" fmla="*/ 5534329 w 5797676"/>
                <a:gd name="connsiteY21" fmla="*/ 3396478 h 4924940"/>
                <a:gd name="connsiteX22" fmla="*/ 5435269 w 5797676"/>
                <a:gd name="connsiteY22" fmla="*/ 3823198 h 4924940"/>
                <a:gd name="connsiteX23" fmla="*/ 5061889 w 5797676"/>
                <a:gd name="connsiteY23" fmla="*/ 4303258 h 4924940"/>
                <a:gd name="connsiteX24" fmla="*/ 4277029 w 5797676"/>
                <a:gd name="connsiteY24" fmla="*/ 4714738 h 4924940"/>
                <a:gd name="connsiteX25" fmla="*/ 3202609 w 5797676"/>
                <a:gd name="connsiteY25" fmla="*/ 4920478 h 4924940"/>
                <a:gd name="connsiteX26" fmla="*/ 1823389 w 5797676"/>
                <a:gd name="connsiteY26" fmla="*/ 4813798 h 4924940"/>
                <a:gd name="connsiteX27" fmla="*/ 794689 w 5797676"/>
                <a:gd name="connsiteY27" fmla="*/ 4348978 h 4924940"/>
                <a:gd name="connsiteX28" fmla="*/ 299389 w 5797676"/>
                <a:gd name="connsiteY28" fmla="*/ 3686038 h 4924940"/>
                <a:gd name="connsiteX29" fmla="*/ 352729 w 5797676"/>
                <a:gd name="connsiteY29" fmla="*/ 3152638 h 4924940"/>
                <a:gd name="connsiteX0" fmla="*/ 345516 w 5790463"/>
                <a:gd name="connsiteY0" fmla="*/ 3152638 h 4924940"/>
                <a:gd name="connsiteX1" fmla="*/ 299796 w 5790463"/>
                <a:gd name="connsiteY1" fmla="*/ 2466838 h 4924940"/>
                <a:gd name="connsiteX2" fmla="*/ 162636 w 5790463"/>
                <a:gd name="connsiteY2" fmla="*/ 2169658 h 4924940"/>
                <a:gd name="connsiteX3" fmla="*/ 63576 w 5790463"/>
                <a:gd name="connsiteY3" fmla="*/ 1529578 h 4924940"/>
                <a:gd name="connsiteX4" fmla="*/ 10236 w 5790463"/>
                <a:gd name="connsiteY4" fmla="*/ 683758 h 4924940"/>
                <a:gd name="connsiteX5" fmla="*/ 271856 w 5790463"/>
                <a:gd name="connsiteY5" fmla="*/ 41138 h 4924940"/>
                <a:gd name="connsiteX6" fmla="*/ 993216 w 5790463"/>
                <a:gd name="connsiteY6" fmla="*/ 127498 h 4924940"/>
                <a:gd name="connsiteX7" fmla="*/ 1648536 w 5790463"/>
                <a:gd name="connsiteY7" fmla="*/ 363718 h 4924940"/>
                <a:gd name="connsiteX8" fmla="*/ 1800936 w 5790463"/>
                <a:gd name="connsiteY8" fmla="*/ 508498 h 4924940"/>
                <a:gd name="connsiteX9" fmla="*/ 2387676 w 5790463"/>
                <a:gd name="connsiteY9" fmla="*/ 394198 h 4924940"/>
                <a:gd name="connsiteX10" fmla="*/ 3294456 w 5790463"/>
                <a:gd name="connsiteY10" fmla="*/ 386578 h 4924940"/>
                <a:gd name="connsiteX11" fmla="*/ 3957396 w 5790463"/>
                <a:gd name="connsiteY11" fmla="*/ 538978 h 4924940"/>
                <a:gd name="connsiteX12" fmla="*/ 4536516 w 5790463"/>
                <a:gd name="connsiteY12" fmla="*/ 249418 h 4924940"/>
                <a:gd name="connsiteX13" fmla="*/ 5428056 w 5790463"/>
                <a:gd name="connsiteY13" fmla="*/ 36058 h 4924940"/>
                <a:gd name="connsiteX14" fmla="*/ 5580456 w 5790463"/>
                <a:gd name="connsiteY14" fmla="*/ 13198 h 4924940"/>
                <a:gd name="connsiteX15" fmla="*/ 5633796 w 5790463"/>
                <a:gd name="connsiteY15" fmla="*/ 173218 h 4924940"/>
                <a:gd name="connsiteX16" fmla="*/ 5786196 w 5790463"/>
                <a:gd name="connsiteY16" fmla="*/ 653278 h 4924940"/>
                <a:gd name="connsiteX17" fmla="*/ 5732856 w 5790463"/>
                <a:gd name="connsiteY17" fmla="*/ 1720078 h 4924940"/>
                <a:gd name="connsiteX18" fmla="*/ 5572836 w 5790463"/>
                <a:gd name="connsiteY18" fmla="*/ 2367778 h 4924940"/>
                <a:gd name="connsiteX19" fmla="*/ 5496636 w 5790463"/>
                <a:gd name="connsiteY19" fmla="*/ 2954518 h 4924940"/>
                <a:gd name="connsiteX20" fmla="*/ 5443296 w 5790463"/>
                <a:gd name="connsiteY20" fmla="*/ 3114538 h 4924940"/>
                <a:gd name="connsiteX21" fmla="*/ 5527116 w 5790463"/>
                <a:gd name="connsiteY21" fmla="*/ 3396478 h 4924940"/>
                <a:gd name="connsiteX22" fmla="*/ 5428056 w 5790463"/>
                <a:gd name="connsiteY22" fmla="*/ 3823198 h 4924940"/>
                <a:gd name="connsiteX23" fmla="*/ 5054676 w 5790463"/>
                <a:gd name="connsiteY23" fmla="*/ 4303258 h 4924940"/>
                <a:gd name="connsiteX24" fmla="*/ 4269816 w 5790463"/>
                <a:gd name="connsiteY24" fmla="*/ 4714738 h 4924940"/>
                <a:gd name="connsiteX25" fmla="*/ 3195396 w 5790463"/>
                <a:gd name="connsiteY25" fmla="*/ 4920478 h 4924940"/>
                <a:gd name="connsiteX26" fmla="*/ 1816176 w 5790463"/>
                <a:gd name="connsiteY26" fmla="*/ 4813798 h 4924940"/>
                <a:gd name="connsiteX27" fmla="*/ 787476 w 5790463"/>
                <a:gd name="connsiteY27" fmla="*/ 4348978 h 4924940"/>
                <a:gd name="connsiteX28" fmla="*/ 292176 w 5790463"/>
                <a:gd name="connsiteY28" fmla="*/ 3686038 h 4924940"/>
                <a:gd name="connsiteX29" fmla="*/ 345516 w 5790463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758879 w 5748406"/>
                <a:gd name="connsiteY8" fmla="*/ 508498 h 4924940"/>
                <a:gd name="connsiteX9" fmla="*/ 2345619 w 5748406"/>
                <a:gd name="connsiteY9" fmla="*/ 39419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45619 w 5748406"/>
                <a:gd name="connsiteY9" fmla="*/ 39419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35659 w 5748406"/>
                <a:gd name="connsiteY11" fmla="*/ 58469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28499 w 5748406"/>
                <a:gd name="connsiteY9" fmla="*/ 38911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28499 w 5748406"/>
                <a:gd name="connsiteY9" fmla="*/ 3891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161718 w 5748406"/>
                <a:gd name="connsiteY12" fmla="*/ 427217 h 4924940"/>
                <a:gd name="connsiteX13" fmla="*/ 4494459 w 5748406"/>
                <a:gd name="connsiteY13" fmla="*/ 249418 h 4924940"/>
                <a:gd name="connsiteX14" fmla="*/ 5385999 w 5748406"/>
                <a:gd name="connsiteY14" fmla="*/ 36058 h 4924940"/>
                <a:gd name="connsiteX15" fmla="*/ 5538399 w 5748406"/>
                <a:gd name="connsiteY15" fmla="*/ 13198 h 4924940"/>
                <a:gd name="connsiteX16" fmla="*/ 5591739 w 5748406"/>
                <a:gd name="connsiteY16" fmla="*/ 173218 h 4924940"/>
                <a:gd name="connsiteX17" fmla="*/ 5744139 w 5748406"/>
                <a:gd name="connsiteY17" fmla="*/ 653278 h 4924940"/>
                <a:gd name="connsiteX18" fmla="*/ 5690799 w 5748406"/>
                <a:gd name="connsiteY18" fmla="*/ 1720078 h 4924940"/>
                <a:gd name="connsiteX19" fmla="*/ 5530779 w 5748406"/>
                <a:gd name="connsiteY19" fmla="*/ 2367778 h 4924940"/>
                <a:gd name="connsiteX20" fmla="*/ 5454579 w 5748406"/>
                <a:gd name="connsiteY20" fmla="*/ 2954518 h 4924940"/>
                <a:gd name="connsiteX21" fmla="*/ 5401239 w 5748406"/>
                <a:gd name="connsiteY21" fmla="*/ 3114538 h 4924940"/>
                <a:gd name="connsiteX22" fmla="*/ 5485059 w 5748406"/>
                <a:gd name="connsiteY22" fmla="*/ 3396478 h 4924940"/>
                <a:gd name="connsiteX23" fmla="*/ 5385999 w 5748406"/>
                <a:gd name="connsiteY23" fmla="*/ 3823198 h 4924940"/>
                <a:gd name="connsiteX24" fmla="*/ 5012619 w 5748406"/>
                <a:gd name="connsiteY24" fmla="*/ 4303258 h 4924940"/>
                <a:gd name="connsiteX25" fmla="*/ 4227759 w 5748406"/>
                <a:gd name="connsiteY25" fmla="*/ 4714738 h 4924940"/>
                <a:gd name="connsiteX26" fmla="*/ 3153339 w 5748406"/>
                <a:gd name="connsiteY26" fmla="*/ 4920478 h 4924940"/>
                <a:gd name="connsiteX27" fmla="*/ 1774119 w 5748406"/>
                <a:gd name="connsiteY27" fmla="*/ 4813798 h 4924940"/>
                <a:gd name="connsiteX28" fmla="*/ 745419 w 5748406"/>
                <a:gd name="connsiteY28" fmla="*/ 4348978 h 4924940"/>
                <a:gd name="connsiteX29" fmla="*/ 250119 w 5748406"/>
                <a:gd name="connsiteY29" fmla="*/ 3686038 h 4924940"/>
                <a:gd name="connsiteX30" fmla="*/ 303459 w 5748406"/>
                <a:gd name="connsiteY30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30579 w 5748406"/>
                <a:gd name="connsiteY11" fmla="*/ 564378 h 4924940"/>
                <a:gd name="connsiteX12" fmla="*/ 4161718 w 5748406"/>
                <a:gd name="connsiteY12" fmla="*/ 427217 h 4924940"/>
                <a:gd name="connsiteX13" fmla="*/ 4494459 w 5748406"/>
                <a:gd name="connsiteY13" fmla="*/ 249418 h 4924940"/>
                <a:gd name="connsiteX14" fmla="*/ 5385999 w 5748406"/>
                <a:gd name="connsiteY14" fmla="*/ 36058 h 4924940"/>
                <a:gd name="connsiteX15" fmla="*/ 5538399 w 5748406"/>
                <a:gd name="connsiteY15" fmla="*/ 13198 h 4924940"/>
                <a:gd name="connsiteX16" fmla="*/ 5591739 w 5748406"/>
                <a:gd name="connsiteY16" fmla="*/ 173218 h 4924940"/>
                <a:gd name="connsiteX17" fmla="*/ 5744139 w 5748406"/>
                <a:gd name="connsiteY17" fmla="*/ 653278 h 4924940"/>
                <a:gd name="connsiteX18" fmla="*/ 5690799 w 5748406"/>
                <a:gd name="connsiteY18" fmla="*/ 1720078 h 4924940"/>
                <a:gd name="connsiteX19" fmla="*/ 5530779 w 5748406"/>
                <a:gd name="connsiteY19" fmla="*/ 2367778 h 4924940"/>
                <a:gd name="connsiteX20" fmla="*/ 5454579 w 5748406"/>
                <a:gd name="connsiteY20" fmla="*/ 2954518 h 4924940"/>
                <a:gd name="connsiteX21" fmla="*/ 5401239 w 5748406"/>
                <a:gd name="connsiteY21" fmla="*/ 3114538 h 4924940"/>
                <a:gd name="connsiteX22" fmla="*/ 5485059 w 5748406"/>
                <a:gd name="connsiteY22" fmla="*/ 3396478 h 4924940"/>
                <a:gd name="connsiteX23" fmla="*/ 5385999 w 5748406"/>
                <a:gd name="connsiteY23" fmla="*/ 3823198 h 4924940"/>
                <a:gd name="connsiteX24" fmla="*/ 5012619 w 5748406"/>
                <a:gd name="connsiteY24" fmla="*/ 4303258 h 4924940"/>
                <a:gd name="connsiteX25" fmla="*/ 4227759 w 5748406"/>
                <a:gd name="connsiteY25" fmla="*/ 4714738 h 4924940"/>
                <a:gd name="connsiteX26" fmla="*/ 3153339 w 5748406"/>
                <a:gd name="connsiteY26" fmla="*/ 4920478 h 4924940"/>
                <a:gd name="connsiteX27" fmla="*/ 1774119 w 5748406"/>
                <a:gd name="connsiteY27" fmla="*/ 4813798 h 4924940"/>
                <a:gd name="connsiteX28" fmla="*/ 745419 w 5748406"/>
                <a:gd name="connsiteY28" fmla="*/ 4348978 h 4924940"/>
                <a:gd name="connsiteX29" fmla="*/ 250119 w 5748406"/>
                <a:gd name="connsiteY29" fmla="*/ 3686038 h 4924940"/>
                <a:gd name="connsiteX30" fmla="*/ 303459 w 5748406"/>
                <a:gd name="connsiteY30" fmla="*/ 3152638 h 4924940"/>
                <a:gd name="connsiteX0" fmla="*/ 303459 w 5748406"/>
                <a:gd name="connsiteY0" fmla="*/ 3151130 h 4923432"/>
                <a:gd name="connsiteX1" fmla="*/ 257739 w 5748406"/>
                <a:gd name="connsiteY1" fmla="*/ 2465330 h 4923432"/>
                <a:gd name="connsiteX2" fmla="*/ 120579 w 5748406"/>
                <a:gd name="connsiteY2" fmla="*/ 2168150 h 4923432"/>
                <a:gd name="connsiteX3" fmla="*/ 21519 w 5748406"/>
                <a:gd name="connsiteY3" fmla="*/ 1528070 h 4923432"/>
                <a:gd name="connsiteX4" fmla="*/ 18979 w 5748406"/>
                <a:gd name="connsiteY4" fmla="*/ 677170 h 4923432"/>
                <a:gd name="connsiteX5" fmla="*/ 229799 w 5748406"/>
                <a:gd name="connsiteY5" fmla="*/ 39630 h 4923432"/>
                <a:gd name="connsiteX6" fmla="*/ 951159 w 5748406"/>
                <a:gd name="connsiteY6" fmla="*/ 125990 h 4923432"/>
                <a:gd name="connsiteX7" fmla="*/ 1606479 w 5748406"/>
                <a:gd name="connsiteY7" fmla="*/ 362210 h 4923432"/>
                <a:gd name="connsiteX8" fmla="*/ 1946839 w 5748406"/>
                <a:gd name="connsiteY8" fmla="*/ 537470 h 4923432"/>
                <a:gd name="connsiteX9" fmla="*/ 2508179 w 5748406"/>
                <a:gd name="connsiteY9" fmla="*/ 413010 h 4923432"/>
                <a:gd name="connsiteX10" fmla="*/ 3374319 w 5748406"/>
                <a:gd name="connsiteY10" fmla="*/ 415550 h 4923432"/>
                <a:gd name="connsiteX11" fmla="*/ 3930579 w 5748406"/>
                <a:gd name="connsiteY11" fmla="*/ 562870 h 4923432"/>
                <a:gd name="connsiteX12" fmla="*/ 4161718 w 5748406"/>
                <a:gd name="connsiteY12" fmla="*/ 425709 h 4923432"/>
                <a:gd name="connsiteX13" fmla="*/ 4662099 w 5748406"/>
                <a:gd name="connsiteY13" fmla="*/ 212350 h 4923432"/>
                <a:gd name="connsiteX14" fmla="*/ 5385999 w 5748406"/>
                <a:gd name="connsiteY14" fmla="*/ 34550 h 4923432"/>
                <a:gd name="connsiteX15" fmla="*/ 5538399 w 5748406"/>
                <a:gd name="connsiteY15" fmla="*/ 11690 h 4923432"/>
                <a:gd name="connsiteX16" fmla="*/ 5591739 w 5748406"/>
                <a:gd name="connsiteY16" fmla="*/ 171710 h 4923432"/>
                <a:gd name="connsiteX17" fmla="*/ 5744139 w 5748406"/>
                <a:gd name="connsiteY17" fmla="*/ 651770 h 4923432"/>
                <a:gd name="connsiteX18" fmla="*/ 5690799 w 5748406"/>
                <a:gd name="connsiteY18" fmla="*/ 1718570 h 4923432"/>
                <a:gd name="connsiteX19" fmla="*/ 5530779 w 5748406"/>
                <a:gd name="connsiteY19" fmla="*/ 2366270 h 4923432"/>
                <a:gd name="connsiteX20" fmla="*/ 5454579 w 5748406"/>
                <a:gd name="connsiteY20" fmla="*/ 2953010 h 4923432"/>
                <a:gd name="connsiteX21" fmla="*/ 5401239 w 5748406"/>
                <a:gd name="connsiteY21" fmla="*/ 3113030 h 4923432"/>
                <a:gd name="connsiteX22" fmla="*/ 5485059 w 5748406"/>
                <a:gd name="connsiteY22" fmla="*/ 3394970 h 4923432"/>
                <a:gd name="connsiteX23" fmla="*/ 5385999 w 5748406"/>
                <a:gd name="connsiteY23" fmla="*/ 3821690 h 4923432"/>
                <a:gd name="connsiteX24" fmla="*/ 5012619 w 5748406"/>
                <a:gd name="connsiteY24" fmla="*/ 4301750 h 4923432"/>
                <a:gd name="connsiteX25" fmla="*/ 4227759 w 5748406"/>
                <a:gd name="connsiteY25" fmla="*/ 4713230 h 4923432"/>
                <a:gd name="connsiteX26" fmla="*/ 3153339 w 5748406"/>
                <a:gd name="connsiteY26" fmla="*/ 4918970 h 4923432"/>
                <a:gd name="connsiteX27" fmla="*/ 1774119 w 5748406"/>
                <a:gd name="connsiteY27" fmla="*/ 4812290 h 4923432"/>
                <a:gd name="connsiteX28" fmla="*/ 745419 w 5748406"/>
                <a:gd name="connsiteY28" fmla="*/ 4347470 h 4923432"/>
                <a:gd name="connsiteX29" fmla="*/ 250119 w 5748406"/>
                <a:gd name="connsiteY29" fmla="*/ 3684530 h 4923432"/>
                <a:gd name="connsiteX30" fmla="*/ 303459 w 5748406"/>
                <a:gd name="connsiteY30" fmla="*/ 3151130 h 4923432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62099 w 5748406"/>
                <a:gd name="connsiteY13" fmla="*/ 20555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82419 w 5748406"/>
                <a:gd name="connsiteY13" fmla="*/ 22079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97278 w 5748406"/>
                <a:gd name="connsiteY12" fmla="*/ 42907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97278 w 5748406"/>
                <a:gd name="connsiteY12" fmla="*/ 42907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53639 w 5748406"/>
                <a:gd name="connsiteY15" fmla="*/ 2521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30579 w 5711308"/>
                <a:gd name="connsiteY11" fmla="*/ 556076 h 4916638"/>
                <a:gd name="connsiteX12" fmla="*/ 4197278 w 5711308"/>
                <a:gd name="connsiteY12" fmla="*/ 42907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30579 w 5711308"/>
                <a:gd name="connsiteY11" fmla="*/ 55607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20419 w 5711308"/>
                <a:gd name="connsiteY11" fmla="*/ 54083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20419 w 5711308"/>
                <a:gd name="connsiteY11" fmla="*/ 54083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7488 w 5715337"/>
                <a:gd name="connsiteY0" fmla="*/ 3144336 h 4916638"/>
                <a:gd name="connsiteX1" fmla="*/ 261768 w 5715337"/>
                <a:gd name="connsiteY1" fmla="*/ 2458536 h 4916638"/>
                <a:gd name="connsiteX2" fmla="*/ 200808 w 5715337"/>
                <a:gd name="connsiteY2" fmla="*/ 2201996 h 4916638"/>
                <a:gd name="connsiteX3" fmla="*/ 25548 w 5715337"/>
                <a:gd name="connsiteY3" fmla="*/ 1521276 h 4916638"/>
                <a:gd name="connsiteX4" fmla="*/ 23008 w 5715337"/>
                <a:gd name="connsiteY4" fmla="*/ 670376 h 4916638"/>
                <a:gd name="connsiteX5" fmla="*/ 233828 w 5715337"/>
                <a:gd name="connsiteY5" fmla="*/ 32836 h 4916638"/>
                <a:gd name="connsiteX6" fmla="*/ 955188 w 5715337"/>
                <a:gd name="connsiteY6" fmla="*/ 119196 h 4916638"/>
                <a:gd name="connsiteX7" fmla="*/ 1610508 w 5715337"/>
                <a:gd name="connsiteY7" fmla="*/ 355416 h 4916638"/>
                <a:gd name="connsiteX8" fmla="*/ 1950868 w 5715337"/>
                <a:gd name="connsiteY8" fmla="*/ 530676 h 4916638"/>
                <a:gd name="connsiteX9" fmla="*/ 2512208 w 5715337"/>
                <a:gd name="connsiteY9" fmla="*/ 406216 h 4916638"/>
                <a:gd name="connsiteX10" fmla="*/ 3378348 w 5715337"/>
                <a:gd name="connsiteY10" fmla="*/ 408756 h 4916638"/>
                <a:gd name="connsiteX11" fmla="*/ 3924448 w 5715337"/>
                <a:gd name="connsiteY11" fmla="*/ 540836 h 4916638"/>
                <a:gd name="connsiteX12" fmla="*/ 4196227 w 5715337"/>
                <a:gd name="connsiteY12" fmla="*/ 408755 h 4916638"/>
                <a:gd name="connsiteX13" fmla="*/ 4686448 w 5715337"/>
                <a:gd name="connsiteY13" fmla="*/ 200476 h 4916638"/>
                <a:gd name="connsiteX14" fmla="*/ 5415428 w 5715337"/>
                <a:gd name="connsiteY14" fmla="*/ 68396 h 4916638"/>
                <a:gd name="connsiteX15" fmla="*/ 5557668 w 5715337"/>
                <a:gd name="connsiteY15" fmla="*/ 25216 h 4916638"/>
                <a:gd name="connsiteX16" fmla="*/ 5595768 w 5715337"/>
                <a:gd name="connsiteY16" fmla="*/ 164916 h 4916638"/>
                <a:gd name="connsiteX17" fmla="*/ 5702448 w 5715337"/>
                <a:gd name="connsiteY17" fmla="*/ 853256 h 4916638"/>
                <a:gd name="connsiteX18" fmla="*/ 5694828 w 5715337"/>
                <a:gd name="connsiteY18" fmla="*/ 1711776 h 4916638"/>
                <a:gd name="connsiteX19" fmla="*/ 5534808 w 5715337"/>
                <a:gd name="connsiteY19" fmla="*/ 2359476 h 4916638"/>
                <a:gd name="connsiteX20" fmla="*/ 5458608 w 5715337"/>
                <a:gd name="connsiteY20" fmla="*/ 2946216 h 4916638"/>
                <a:gd name="connsiteX21" fmla="*/ 5405268 w 5715337"/>
                <a:gd name="connsiteY21" fmla="*/ 3106236 h 4916638"/>
                <a:gd name="connsiteX22" fmla="*/ 5489088 w 5715337"/>
                <a:gd name="connsiteY22" fmla="*/ 3388176 h 4916638"/>
                <a:gd name="connsiteX23" fmla="*/ 5390028 w 5715337"/>
                <a:gd name="connsiteY23" fmla="*/ 3814896 h 4916638"/>
                <a:gd name="connsiteX24" fmla="*/ 5016648 w 5715337"/>
                <a:gd name="connsiteY24" fmla="*/ 4294956 h 4916638"/>
                <a:gd name="connsiteX25" fmla="*/ 4231788 w 5715337"/>
                <a:gd name="connsiteY25" fmla="*/ 4706436 h 4916638"/>
                <a:gd name="connsiteX26" fmla="*/ 3157368 w 5715337"/>
                <a:gd name="connsiteY26" fmla="*/ 4912176 h 4916638"/>
                <a:gd name="connsiteX27" fmla="*/ 1778148 w 5715337"/>
                <a:gd name="connsiteY27" fmla="*/ 4805496 h 4916638"/>
                <a:gd name="connsiteX28" fmla="*/ 749448 w 5715337"/>
                <a:gd name="connsiteY28" fmla="*/ 4340676 h 4916638"/>
                <a:gd name="connsiteX29" fmla="*/ 254148 w 5715337"/>
                <a:gd name="connsiteY29" fmla="*/ 3677736 h 4916638"/>
                <a:gd name="connsiteX30" fmla="*/ 307488 w 5715337"/>
                <a:gd name="connsiteY30" fmla="*/ 3144336 h 4916638"/>
                <a:gd name="connsiteX0" fmla="*/ 307200 w 5715049"/>
                <a:gd name="connsiteY0" fmla="*/ 3144336 h 4916638"/>
                <a:gd name="connsiteX1" fmla="*/ 261480 w 5715049"/>
                <a:gd name="connsiteY1" fmla="*/ 2458536 h 4916638"/>
                <a:gd name="connsiteX2" fmla="*/ 195440 w 5715049"/>
                <a:gd name="connsiteY2" fmla="*/ 2207076 h 4916638"/>
                <a:gd name="connsiteX3" fmla="*/ 25260 w 5715049"/>
                <a:gd name="connsiteY3" fmla="*/ 1521276 h 4916638"/>
                <a:gd name="connsiteX4" fmla="*/ 22720 w 5715049"/>
                <a:gd name="connsiteY4" fmla="*/ 670376 h 4916638"/>
                <a:gd name="connsiteX5" fmla="*/ 233540 w 5715049"/>
                <a:gd name="connsiteY5" fmla="*/ 32836 h 4916638"/>
                <a:gd name="connsiteX6" fmla="*/ 954900 w 5715049"/>
                <a:gd name="connsiteY6" fmla="*/ 119196 h 4916638"/>
                <a:gd name="connsiteX7" fmla="*/ 1610220 w 5715049"/>
                <a:gd name="connsiteY7" fmla="*/ 355416 h 4916638"/>
                <a:gd name="connsiteX8" fmla="*/ 1950580 w 5715049"/>
                <a:gd name="connsiteY8" fmla="*/ 530676 h 4916638"/>
                <a:gd name="connsiteX9" fmla="*/ 2511920 w 5715049"/>
                <a:gd name="connsiteY9" fmla="*/ 406216 h 4916638"/>
                <a:gd name="connsiteX10" fmla="*/ 3378060 w 5715049"/>
                <a:gd name="connsiteY10" fmla="*/ 408756 h 4916638"/>
                <a:gd name="connsiteX11" fmla="*/ 3924160 w 5715049"/>
                <a:gd name="connsiteY11" fmla="*/ 540836 h 4916638"/>
                <a:gd name="connsiteX12" fmla="*/ 4195939 w 5715049"/>
                <a:gd name="connsiteY12" fmla="*/ 408755 h 4916638"/>
                <a:gd name="connsiteX13" fmla="*/ 4686160 w 5715049"/>
                <a:gd name="connsiteY13" fmla="*/ 200476 h 4916638"/>
                <a:gd name="connsiteX14" fmla="*/ 5415140 w 5715049"/>
                <a:gd name="connsiteY14" fmla="*/ 68396 h 4916638"/>
                <a:gd name="connsiteX15" fmla="*/ 5557380 w 5715049"/>
                <a:gd name="connsiteY15" fmla="*/ 25216 h 4916638"/>
                <a:gd name="connsiteX16" fmla="*/ 5595480 w 5715049"/>
                <a:gd name="connsiteY16" fmla="*/ 164916 h 4916638"/>
                <a:gd name="connsiteX17" fmla="*/ 5702160 w 5715049"/>
                <a:gd name="connsiteY17" fmla="*/ 853256 h 4916638"/>
                <a:gd name="connsiteX18" fmla="*/ 5694540 w 5715049"/>
                <a:gd name="connsiteY18" fmla="*/ 1711776 h 4916638"/>
                <a:gd name="connsiteX19" fmla="*/ 5534520 w 5715049"/>
                <a:gd name="connsiteY19" fmla="*/ 2359476 h 4916638"/>
                <a:gd name="connsiteX20" fmla="*/ 5458320 w 5715049"/>
                <a:gd name="connsiteY20" fmla="*/ 2946216 h 4916638"/>
                <a:gd name="connsiteX21" fmla="*/ 5404980 w 5715049"/>
                <a:gd name="connsiteY21" fmla="*/ 3106236 h 4916638"/>
                <a:gd name="connsiteX22" fmla="*/ 5488800 w 5715049"/>
                <a:gd name="connsiteY22" fmla="*/ 3388176 h 4916638"/>
                <a:gd name="connsiteX23" fmla="*/ 5389740 w 5715049"/>
                <a:gd name="connsiteY23" fmla="*/ 3814896 h 4916638"/>
                <a:gd name="connsiteX24" fmla="*/ 5016360 w 5715049"/>
                <a:gd name="connsiteY24" fmla="*/ 4294956 h 4916638"/>
                <a:gd name="connsiteX25" fmla="*/ 4231500 w 5715049"/>
                <a:gd name="connsiteY25" fmla="*/ 4706436 h 4916638"/>
                <a:gd name="connsiteX26" fmla="*/ 3157080 w 5715049"/>
                <a:gd name="connsiteY26" fmla="*/ 4912176 h 4916638"/>
                <a:gd name="connsiteX27" fmla="*/ 1777860 w 5715049"/>
                <a:gd name="connsiteY27" fmla="*/ 4805496 h 4916638"/>
                <a:gd name="connsiteX28" fmla="*/ 749160 w 5715049"/>
                <a:gd name="connsiteY28" fmla="*/ 4340676 h 4916638"/>
                <a:gd name="connsiteX29" fmla="*/ 253860 w 5715049"/>
                <a:gd name="connsiteY29" fmla="*/ 3677736 h 4916638"/>
                <a:gd name="connsiteX30" fmla="*/ 307200 w 5715049"/>
                <a:gd name="connsiteY30" fmla="*/ 3144336 h 4916638"/>
                <a:gd name="connsiteX0" fmla="*/ 307200 w 5715049"/>
                <a:gd name="connsiteY0" fmla="*/ 3144336 h 4916638"/>
                <a:gd name="connsiteX1" fmla="*/ 439280 w 5715049"/>
                <a:gd name="connsiteY1" fmla="*/ 2555056 h 4916638"/>
                <a:gd name="connsiteX2" fmla="*/ 195440 w 5715049"/>
                <a:gd name="connsiteY2" fmla="*/ 2207076 h 4916638"/>
                <a:gd name="connsiteX3" fmla="*/ 25260 w 5715049"/>
                <a:gd name="connsiteY3" fmla="*/ 1521276 h 4916638"/>
                <a:gd name="connsiteX4" fmla="*/ 22720 w 5715049"/>
                <a:gd name="connsiteY4" fmla="*/ 670376 h 4916638"/>
                <a:gd name="connsiteX5" fmla="*/ 233540 w 5715049"/>
                <a:gd name="connsiteY5" fmla="*/ 32836 h 4916638"/>
                <a:gd name="connsiteX6" fmla="*/ 954900 w 5715049"/>
                <a:gd name="connsiteY6" fmla="*/ 119196 h 4916638"/>
                <a:gd name="connsiteX7" fmla="*/ 1610220 w 5715049"/>
                <a:gd name="connsiteY7" fmla="*/ 355416 h 4916638"/>
                <a:gd name="connsiteX8" fmla="*/ 1950580 w 5715049"/>
                <a:gd name="connsiteY8" fmla="*/ 530676 h 4916638"/>
                <a:gd name="connsiteX9" fmla="*/ 2511920 w 5715049"/>
                <a:gd name="connsiteY9" fmla="*/ 406216 h 4916638"/>
                <a:gd name="connsiteX10" fmla="*/ 3378060 w 5715049"/>
                <a:gd name="connsiteY10" fmla="*/ 408756 h 4916638"/>
                <a:gd name="connsiteX11" fmla="*/ 3924160 w 5715049"/>
                <a:gd name="connsiteY11" fmla="*/ 540836 h 4916638"/>
                <a:gd name="connsiteX12" fmla="*/ 4195939 w 5715049"/>
                <a:gd name="connsiteY12" fmla="*/ 408755 h 4916638"/>
                <a:gd name="connsiteX13" fmla="*/ 4686160 w 5715049"/>
                <a:gd name="connsiteY13" fmla="*/ 200476 h 4916638"/>
                <a:gd name="connsiteX14" fmla="*/ 5415140 w 5715049"/>
                <a:gd name="connsiteY14" fmla="*/ 68396 h 4916638"/>
                <a:gd name="connsiteX15" fmla="*/ 5557380 w 5715049"/>
                <a:gd name="connsiteY15" fmla="*/ 25216 h 4916638"/>
                <a:gd name="connsiteX16" fmla="*/ 5595480 w 5715049"/>
                <a:gd name="connsiteY16" fmla="*/ 164916 h 4916638"/>
                <a:gd name="connsiteX17" fmla="*/ 5702160 w 5715049"/>
                <a:gd name="connsiteY17" fmla="*/ 853256 h 4916638"/>
                <a:gd name="connsiteX18" fmla="*/ 5694540 w 5715049"/>
                <a:gd name="connsiteY18" fmla="*/ 1711776 h 4916638"/>
                <a:gd name="connsiteX19" fmla="*/ 5534520 w 5715049"/>
                <a:gd name="connsiteY19" fmla="*/ 2359476 h 4916638"/>
                <a:gd name="connsiteX20" fmla="*/ 5458320 w 5715049"/>
                <a:gd name="connsiteY20" fmla="*/ 2946216 h 4916638"/>
                <a:gd name="connsiteX21" fmla="*/ 5404980 w 5715049"/>
                <a:gd name="connsiteY21" fmla="*/ 3106236 h 4916638"/>
                <a:gd name="connsiteX22" fmla="*/ 5488800 w 5715049"/>
                <a:gd name="connsiteY22" fmla="*/ 3388176 h 4916638"/>
                <a:gd name="connsiteX23" fmla="*/ 5389740 w 5715049"/>
                <a:gd name="connsiteY23" fmla="*/ 3814896 h 4916638"/>
                <a:gd name="connsiteX24" fmla="*/ 5016360 w 5715049"/>
                <a:gd name="connsiteY24" fmla="*/ 4294956 h 4916638"/>
                <a:gd name="connsiteX25" fmla="*/ 4231500 w 5715049"/>
                <a:gd name="connsiteY25" fmla="*/ 4706436 h 4916638"/>
                <a:gd name="connsiteX26" fmla="*/ 3157080 w 5715049"/>
                <a:gd name="connsiteY26" fmla="*/ 4912176 h 4916638"/>
                <a:gd name="connsiteX27" fmla="*/ 1777860 w 5715049"/>
                <a:gd name="connsiteY27" fmla="*/ 4805496 h 4916638"/>
                <a:gd name="connsiteX28" fmla="*/ 749160 w 5715049"/>
                <a:gd name="connsiteY28" fmla="*/ 4340676 h 4916638"/>
                <a:gd name="connsiteX29" fmla="*/ 253860 w 5715049"/>
                <a:gd name="connsiteY29" fmla="*/ 3677736 h 4916638"/>
                <a:gd name="connsiteX30" fmla="*/ 307200 w 5715049"/>
                <a:gd name="connsiteY30" fmla="*/ 3144336 h 4916638"/>
                <a:gd name="connsiteX0" fmla="*/ 331625 w 5739474"/>
                <a:gd name="connsiteY0" fmla="*/ 3144336 h 4916638"/>
                <a:gd name="connsiteX1" fmla="*/ 463705 w 5739474"/>
                <a:gd name="connsiteY1" fmla="*/ 2555056 h 4916638"/>
                <a:gd name="connsiteX2" fmla="*/ 585625 w 5739474"/>
                <a:gd name="connsiteY2" fmla="*/ 2110556 h 4916638"/>
                <a:gd name="connsiteX3" fmla="*/ 49685 w 5739474"/>
                <a:gd name="connsiteY3" fmla="*/ 1521276 h 4916638"/>
                <a:gd name="connsiteX4" fmla="*/ 47145 w 5739474"/>
                <a:gd name="connsiteY4" fmla="*/ 670376 h 4916638"/>
                <a:gd name="connsiteX5" fmla="*/ 257965 w 5739474"/>
                <a:gd name="connsiteY5" fmla="*/ 32836 h 4916638"/>
                <a:gd name="connsiteX6" fmla="*/ 979325 w 5739474"/>
                <a:gd name="connsiteY6" fmla="*/ 119196 h 4916638"/>
                <a:gd name="connsiteX7" fmla="*/ 1634645 w 5739474"/>
                <a:gd name="connsiteY7" fmla="*/ 355416 h 4916638"/>
                <a:gd name="connsiteX8" fmla="*/ 1975005 w 5739474"/>
                <a:gd name="connsiteY8" fmla="*/ 530676 h 4916638"/>
                <a:gd name="connsiteX9" fmla="*/ 2536345 w 5739474"/>
                <a:gd name="connsiteY9" fmla="*/ 406216 h 4916638"/>
                <a:gd name="connsiteX10" fmla="*/ 3402485 w 5739474"/>
                <a:gd name="connsiteY10" fmla="*/ 408756 h 4916638"/>
                <a:gd name="connsiteX11" fmla="*/ 3948585 w 5739474"/>
                <a:gd name="connsiteY11" fmla="*/ 540836 h 4916638"/>
                <a:gd name="connsiteX12" fmla="*/ 4220364 w 5739474"/>
                <a:gd name="connsiteY12" fmla="*/ 408755 h 4916638"/>
                <a:gd name="connsiteX13" fmla="*/ 4710585 w 5739474"/>
                <a:gd name="connsiteY13" fmla="*/ 200476 h 4916638"/>
                <a:gd name="connsiteX14" fmla="*/ 5439565 w 5739474"/>
                <a:gd name="connsiteY14" fmla="*/ 68396 h 4916638"/>
                <a:gd name="connsiteX15" fmla="*/ 5581805 w 5739474"/>
                <a:gd name="connsiteY15" fmla="*/ 25216 h 4916638"/>
                <a:gd name="connsiteX16" fmla="*/ 5619905 w 5739474"/>
                <a:gd name="connsiteY16" fmla="*/ 164916 h 4916638"/>
                <a:gd name="connsiteX17" fmla="*/ 5726585 w 5739474"/>
                <a:gd name="connsiteY17" fmla="*/ 853256 h 4916638"/>
                <a:gd name="connsiteX18" fmla="*/ 5718965 w 5739474"/>
                <a:gd name="connsiteY18" fmla="*/ 1711776 h 4916638"/>
                <a:gd name="connsiteX19" fmla="*/ 5558945 w 5739474"/>
                <a:gd name="connsiteY19" fmla="*/ 2359476 h 4916638"/>
                <a:gd name="connsiteX20" fmla="*/ 5482745 w 5739474"/>
                <a:gd name="connsiteY20" fmla="*/ 2946216 h 4916638"/>
                <a:gd name="connsiteX21" fmla="*/ 5429405 w 5739474"/>
                <a:gd name="connsiteY21" fmla="*/ 3106236 h 4916638"/>
                <a:gd name="connsiteX22" fmla="*/ 5513225 w 5739474"/>
                <a:gd name="connsiteY22" fmla="*/ 3388176 h 4916638"/>
                <a:gd name="connsiteX23" fmla="*/ 5414165 w 5739474"/>
                <a:gd name="connsiteY23" fmla="*/ 3814896 h 4916638"/>
                <a:gd name="connsiteX24" fmla="*/ 5040785 w 5739474"/>
                <a:gd name="connsiteY24" fmla="*/ 4294956 h 4916638"/>
                <a:gd name="connsiteX25" fmla="*/ 4255925 w 5739474"/>
                <a:gd name="connsiteY25" fmla="*/ 4706436 h 4916638"/>
                <a:gd name="connsiteX26" fmla="*/ 3181505 w 5739474"/>
                <a:gd name="connsiteY26" fmla="*/ 4912176 h 4916638"/>
                <a:gd name="connsiteX27" fmla="*/ 1802285 w 5739474"/>
                <a:gd name="connsiteY27" fmla="*/ 4805496 h 4916638"/>
                <a:gd name="connsiteX28" fmla="*/ 773585 w 5739474"/>
                <a:gd name="connsiteY28" fmla="*/ 4340676 h 4916638"/>
                <a:gd name="connsiteX29" fmla="*/ 278285 w 5739474"/>
                <a:gd name="connsiteY29" fmla="*/ 3677736 h 4916638"/>
                <a:gd name="connsiteX30" fmla="*/ 331625 w 5739474"/>
                <a:gd name="connsiteY30" fmla="*/ 3144336 h 4916638"/>
                <a:gd name="connsiteX0" fmla="*/ 307782 w 5715631"/>
                <a:gd name="connsiteY0" fmla="*/ 3144336 h 4916638"/>
                <a:gd name="connsiteX1" fmla="*/ 439862 w 5715631"/>
                <a:gd name="connsiteY1" fmla="*/ 2555056 h 4916638"/>
                <a:gd name="connsiteX2" fmla="*/ 206182 w 5715631"/>
                <a:gd name="connsiteY2" fmla="*/ 2191836 h 4916638"/>
                <a:gd name="connsiteX3" fmla="*/ 25842 w 5715631"/>
                <a:gd name="connsiteY3" fmla="*/ 1521276 h 4916638"/>
                <a:gd name="connsiteX4" fmla="*/ 23302 w 5715631"/>
                <a:gd name="connsiteY4" fmla="*/ 670376 h 4916638"/>
                <a:gd name="connsiteX5" fmla="*/ 234122 w 5715631"/>
                <a:gd name="connsiteY5" fmla="*/ 32836 h 4916638"/>
                <a:gd name="connsiteX6" fmla="*/ 955482 w 5715631"/>
                <a:gd name="connsiteY6" fmla="*/ 119196 h 4916638"/>
                <a:gd name="connsiteX7" fmla="*/ 1610802 w 5715631"/>
                <a:gd name="connsiteY7" fmla="*/ 355416 h 4916638"/>
                <a:gd name="connsiteX8" fmla="*/ 1951162 w 5715631"/>
                <a:gd name="connsiteY8" fmla="*/ 530676 h 4916638"/>
                <a:gd name="connsiteX9" fmla="*/ 2512502 w 5715631"/>
                <a:gd name="connsiteY9" fmla="*/ 406216 h 4916638"/>
                <a:gd name="connsiteX10" fmla="*/ 3378642 w 5715631"/>
                <a:gd name="connsiteY10" fmla="*/ 408756 h 4916638"/>
                <a:gd name="connsiteX11" fmla="*/ 3924742 w 5715631"/>
                <a:gd name="connsiteY11" fmla="*/ 540836 h 4916638"/>
                <a:gd name="connsiteX12" fmla="*/ 4196521 w 5715631"/>
                <a:gd name="connsiteY12" fmla="*/ 408755 h 4916638"/>
                <a:gd name="connsiteX13" fmla="*/ 4686742 w 5715631"/>
                <a:gd name="connsiteY13" fmla="*/ 200476 h 4916638"/>
                <a:gd name="connsiteX14" fmla="*/ 5415722 w 5715631"/>
                <a:gd name="connsiteY14" fmla="*/ 68396 h 4916638"/>
                <a:gd name="connsiteX15" fmla="*/ 5557962 w 5715631"/>
                <a:gd name="connsiteY15" fmla="*/ 25216 h 4916638"/>
                <a:gd name="connsiteX16" fmla="*/ 5596062 w 5715631"/>
                <a:gd name="connsiteY16" fmla="*/ 164916 h 4916638"/>
                <a:gd name="connsiteX17" fmla="*/ 5702742 w 5715631"/>
                <a:gd name="connsiteY17" fmla="*/ 853256 h 4916638"/>
                <a:gd name="connsiteX18" fmla="*/ 5695122 w 5715631"/>
                <a:gd name="connsiteY18" fmla="*/ 1711776 h 4916638"/>
                <a:gd name="connsiteX19" fmla="*/ 5535102 w 5715631"/>
                <a:gd name="connsiteY19" fmla="*/ 2359476 h 4916638"/>
                <a:gd name="connsiteX20" fmla="*/ 5458902 w 5715631"/>
                <a:gd name="connsiteY20" fmla="*/ 2946216 h 4916638"/>
                <a:gd name="connsiteX21" fmla="*/ 5405562 w 5715631"/>
                <a:gd name="connsiteY21" fmla="*/ 3106236 h 4916638"/>
                <a:gd name="connsiteX22" fmla="*/ 5489382 w 5715631"/>
                <a:gd name="connsiteY22" fmla="*/ 3388176 h 4916638"/>
                <a:gd name="connsiteX23" fmla="*/ 5390322 w 5715631"/>
                <a:gd name="connsiteY23" fmla="*/ 3814896 h 4916638"/>
                <a:gd name="connsiteX24" fmla="*/ 5016942 w 5715631"/>
                <a:gd name="connsiteY24" fmla="*/ 4294956 h 4916638"/>
                <a:gd name="connsiteX25" fmla="*/ 4232082 w 5715631"/>
                <a:gd name="connsiteY25" fmla="*/ 4706436 h 4916638"/>
                <a:gd name="connsiteX26" fmla="*/ 3157662 w 5715631"/>
                <a:gd name="connsiteY26" fmla="*/ 4912176 h 4916638"/>
                <a:gd name="connsiteX27" fmla="*/ 1778442 w 5715631"/>
                <a:gd name="connsiteY27" fmla="*/ 4805496 h 4916638"/>
                <a:gd name="connsiteX28" fmla="*/ 749742 w 5715631"/>
                <a:gd name="connsiteY28" fmla="*/ 4340676 h 4916638"/>
                <a:gd name="connsiteX29" fmla="*/ 254442 w 5715631"/>
                <a:gd name="connsiteY29" fmla="*/ 3677736 h 4916638"/>
                <a:gd name="connsiteX30" fmla="*/ 307782 w 5715631"/>
                <a:gd name="connsiteY30" fmla="*/ 3144336 h 4916638"/>
                <a:gd name="connsiteX0" fmla="*/ 307782 w 5715631"/>
                <a:gd name="connsiteY0" fmla="*/ 3144336 h 4916638"/>
                <a:gd name="connsiteX1" fmla="*/ 201102 w 5715631"/>
                <a:gd name="connsiteY1" fmla="*/ 2595696 h 4916638"/>
                <a:gd name="connsiteX2" fmla="*/ 206182 w 5715631"/>
                <a:gd name="connsiteY2" fmla="*/ 2191836 h 4916638"/>
                <a:gd name="connsiteX3" fmla="*/ 25842 w 5715631"/>
                <a:gd name="connsiteY3" fmla="*/ 1521276 h 4916638"/>
                <a:gd name="connsiteX4" fmla="*/ 23302 w 5715631"/>
                <a:gd name="connsiteY4" fmla="*/ 670376 h 4916638"/>
                <a:gd name="connsiteX5" fmla="*/ 234122 w 5715631"/>
                <a:gd name="connsiteY5" fmla="*/ 32836 h 4916638"/>
                <a:gd name="connsiteX6" fmla="*/ 955482 w 5715631"/>
                <a:gd name="connsiteY6" fmla="*/ 119196 h 4916638"/>
                <a:gd name="connsiteX7" fmla="*/ 1610802 w 5715631"/>
                <a:gd name="connsiteY7" fmla="*/ 355416 h 4916638"/>
                <a:gd name="connsiteX8" fmla="*/ 1951162 w 5715631"/>
                <a:gd name="connsiteY8" fmla="*/ 530676 h 4916638"/>
                <a:gd name="connsiteX9" fmla="*/ 2512502 w 5715631"/>
                <a:gd name="connsiteY9" fmla="*/ 406216 h 4916638"/>
                <a:gd name="connsiteX10" fmla="*/ 3378642 w 5715631"/>
                <a:gd name="connsiteY10" fmla="*/ 408756 h 4916638"/>
                <a:gd name="connsiteX11" fmla="*/ 3924742 w 5715631"/>
                <a:gd name="connsiteY11" fmla="*/ 540836 h 4916638"/>
                <a:gd name="connsiteX12" fmla="*/ 4196521 w 5715631"/>
                <a:gd name="connsiteY12" fmla="*/ 408755 h 4916638"/>
                <a:gd name="connsiteX13" fmla="*/ 4686742 w 5715631"/>
                <a:gd name="connsiteY13" fmla="*/ 200476 h 4916638"/>
                <a:gd name="connsiteX14" fmla="*/ 5415722 w 5715631"/>
                <a:gd name="connsiteY14" fmla="*/ 68396 h 4916638"/>
                <a:gd name="connsiteX15" fmla="*/ 5557962 w 5715631"/>
                <a:gd name="connsiteY15" fmla="*/ 25216 h 4916638"/>
                <a:gd name="connsiteX16" fmla="*/ 5596062 w 5715631"/>
                <a:gd name="connsiteY16" fmla="*/ 164916 h 4916638"/>
                <a:gd name="connsiteX17" fmla="*/ 5702742 w 5715631"/>
                <a:gd name="connsiteY17" fmla="*/ 853256 h 4916638"/>
                <a:gd name="connsiteX18" fmla="*/ 5695122 w 5715631"/>
                <a:gd name="connsiteY18" fmla="*/ 1711776 h 4916638"/>
                <a:gd name="connsiteX19" fmla="*/ 5535102 w 5715631"/>
                <a:gd name="connsiteY19" fmla="*/ 2359476 h 4916638"/>
                <a:gd name="connsiteX20" fmla="*/ 5458902 w 5715631"/>
                <a:gd name="connsiteY20" fmla="*/ 2946216 h 4916638"/>
                <a:gd name="connsiteX21" fmla="*/ 5405562 w 5715631"/>
                <a:gd name="connsiteY21" fmla="*/ 3106236 h 4916638"/>
                <a:gd name="connsiteX22" fmla="*/ 5489382 w 5715631"/>
                <a:gd name="connsiteY22" fmla="*/ 3388176 h 4916638"/>
                <a:gd name="connsiteX23" fmla="*/ 5390322 w 5715631"/>
                <a:gd name="connsiteY23" fmla="*/ 3814896 h 4916638"/>
                <a:gd name="connsiteX24" fmla="*/ 5016942 w 5715631"/>
                <a:gd name="connsiteY24" fmla="*/ 4294956 h 4916638"/>
                <a:gd name="connsiteX25" fmla="*/ 4232082 w 5715631"/>
                <a:gd name="connsiteY25" fmla="*/ 4706436 h 4916638"/>
                <a:gd name="connsiteX26" fmla="*/ 3157662 w 5715631"/>
                <a:gd name="connsiteY26" fmla="*/ 4912176 h 4916638"/>
                <a:gd name="connsiteX27" fmla="*/ 1778442 w 5715631"/>
                <a:gd name="connsiteY27" fmla="*/ 4805496 h 4916638"/>
                <a:gd name="connsiteX28" fmla="*/ 749742 w 5715631"/>
                <a:gd name="connsiteY28" fmla="*/ 4340676 h 4916638"/>
                <a:gd name="connsiteX29" fmla="*/ 254442 w 5715631"/>
                <a:gd name="connsiteY29" fmla="*/ 3677736 h 4916638"/>
                <a:gd name="connsiteX30" fmla="*/ 307782 w 5715631"/>
                <a:gd name="connsiteY30" fmla="*/ 3144336 h 4916638"/>
                <a:gd name="connsiteX0" fmla="*/ 30691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30691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48492 w 5714762"/>
                <a:gd name="connsiteY30" fmla="*/ 3355155 h 4916638"/>
                <a:gd name="connsiteX31" fmla="*/ 291673 w 5714762"/>
                <a:gd name="connsiteY31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253573 w 5714762"/>
                <a:gd name="connsiteY30" fmla="*/ 3677736 h 4916638"/>
                <a:gd name="connsiteX31" fmla="*/ 248492 w 5714762"/>
                <a:gd name="connsiteY31" fmla="*/ 335515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48492 w 5714762"/>
                <a:gd name="connsiteY31" fmla="*/ 335515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637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63732 w 5714762"/>
                <a:gd name="connsiteY1" fmla="*/ 2913195 h 4916638"/>
                <a:gd name="connsiteX2" fmla="*/ 215473 w 5714762"/>
                <a:gd name="connsiteY2" fmla="*/ 258553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22727"/>
                <a:gd name="connsiteY0" fmla="*/ 3144336 h 4916638"/>
                <a:gd name="connsiteX1" fmla="*/ 263732 w 5722727"/>
                <a:gd name="connsiteY1" fmla="*/ 2913195 h 4916638"/>
                <a:gd name="connsiteX2" fmla="*/ 215473 w 5722727"/>
                <a:gd name="connsiteY2" fmla="*/ 2585536 h 4916638"/>
                <a:gd name="connsiteX3" fmla="*/ 190073 w 5722727"/>
                <a:gd name="connsiteY3" fmla="*/ 2222316 h 4916638"/>
                <a:gd name="connsiteX4" fmla="*/ 24973 w 5722727"/>
                <a:gd name="connsiteY4" fmla="*/ 1521276 h 4916638"/>
                <a:gd name="connsiteX5" fmla="*/ 22433 w 5722727"/>
                <a:gd name="connsiteY5" fmla="*/ 670376 h 4916638"/>
                <a:gd name="connsiteX6" fmla="*/ 233253 w 5722727"/>
                <a:gd name="connsiteY6" fmla="*/ 32836 h 4916638"/>
                <a:gd name="connsiteX7" fmla="*/ 954613 w 5722727"/>
                <a:gd name="connsiteY7" fmla="*/ 119196 h 4916638"/>
                <a:gd name="connsiteX8" fmla="*/ 1609933 w 5722727"/>
                <a:gd name="connsiteY8" fmla="*/ 355416 h 4916638"/>
                <a:gd name="connsiteX9" fmla="*/ 1950293 w 5722727"/>
                <a:gd name="connsiteY9" fmla="*/ 530676 h 4916638"/>
                <a:gd name="connsiteX10" fmla="*/ 2511633 w 5722727"/>
                <a:gd name="connsiteY10" fmla="*/ 406216 h 4916638"/>
                <a:gd name="connsiteX11" fmla="*/ 3377773 w 5722727"/>
                <a:gd name="connsiteY11" fmla="*/ 408756 h 4916638"/>
                <a:gd name="connsiteX12" fmla="*/ 3923873 w 5722727"/>
                <a:gd name="connsiteY12" fmla="*/ 540836 h 4916638"/>
                <a:gd name="connsiteX13" fmla="*/ 4195652 w 5722727"/>
                <a:gd name="connsiteY13" fmla="*/ 408755 h 4916638"/>
                <a:gd name="connsiteX14" fmla="*/ 4685873 w 5722727"/>
                <a:gd name="connsiteY14" fmla="*/ 200476 h 4916638"/>
                <a:gd name="connsiteX15" fmla="*/ 5414853 w 5722727"/>
                <a:gd name="connsiteY15" fmla="*/ 68396 h 4916638"/>
                <a:gd name="connsiteX16" fmla="*/ 5557093 w 5722727"/>
                <a:gd name="connsiteY16" fmla="*/ 25216 h 4916638"/>
                <a:gd name="connsiteX17" fmla="*/ 5595193 w 5722727"/>
                <a:gd name="connsiteY17" fmla="*/ 164916 h 4916638"/>
                <a:gd name="connsiteX18" fmla="*/ 5701873 w 5722727"/>
                <a:gd name="connsiteY18" fmla="*/ 853256 h 4916638"/>
                <a:gd name="connsiteX19" fmla="*/ 5694253 w 5722727"/>
                <a:gd name="connsiteY19" fmla="*/ 1711776 h 4916638"/>
                <a:gd name="connsiteX20" fmla="*/ 5412313 w 5722727"/>
                <a:gd name="connsiteY20" fmla="*/ 2395036 h 4916638"/>
                <a:gd name="connsiteX21" fmla="*/ 5458033 w 5722727"/>
                <a:gd name="connsiteY21" fmla="*/ 2946216 h 4916638"/>
                <a:gd name="connsiteX22" fmla="*/ 5404693 w 5722727"/>
                <a:gd name="connsiteY22" fmla="*/ 3106236 h 4916638"/>
                <a:gd name="connsiteX23" fmla="*/ 5488513 w 5722727"/>
                <a:gd name="connsiteY23" fmla="*/ 3388176 h 4916638"/>
                <a:gd name="connsiteX24" fmla="*/ 5389453 w 5722727"/>
                <a:gd name="connsiteY24" fmla="*/ 3814896 h 4916638"/>
                <a:gd name="connsiteX25" fmla="*/ 5016073 w 5722727"/>
                <a:gd name="connsiteY25" fmla="*/ 4294956 h 4916638"/>
                <a:gd name="connsiteX26" fmla="*/ 4231213 w 5722727"/>
                <a:gd name="connsiteY26" fmla="*/ 4706436 h 4916638"/>
                <a:gd name="connsiteX27" fmla="*/ 3156793 w 5722727"/>
                <a:gd name="connsiteY27" fmla="*/ 4912176 h 4916638"/>
                <a:gd name="connsiteX28" fmla="*/ 1777573 w 5722727"/>
                <a:gd name="connsiteY28" fmla="*/ 4805496 h 4916638"/>
                <a:gd name="connsiteX29" fmla="*/ 748873 w 5722727"/>
                <a:gd name="connsiteY29" fmla="*/ 4340676 h 4916638"/>
                <a:gd name="connsiteX30" fmla="*/ 370413 w 5722727"/>
                <a:gd name="connsiteY30" fmla="*/ 3931736 h 4916638"/>
                <a:gd name="connsiteX31" fmla="*/ 223092 w 5722727"/>
                <a:gd name="connsiteY31" fmla="*/ 3492315 h 4916638"/>
                <a:gd name="connsiteX32" fmla="*/ 291673 w 5722727"/>
                <a:gd name="connsiteY32" fmla="*/ 3144336 h 4916638"/>
                <a:gd name="connsiteX0" fmla="*/ 291673 w 5721681"/>
                <a:gd name="connsiteY0" fmla="*/ 3144336 h 4916638"/>
                <a:gd name="connsiteX1" fmla="*/ 263732 w 5721681"/>
                <a:gd name="connsiteY1" fmla="*/ 2913195 h 4916638"/>
                <a:gd name="connsiteX2" fmla="*/ 215473 w 5721681"/>
                <a:gd name="connsiteY2" fmla="*/ 2585536 h 4916638"/>
                <a:gd name="connsiteX3" fmla="*/ 190073 w 5721681"/>
                <a:gd name="connsiteY3" fmla="*/ 2222316 h 4916638"/>
                <a:gd name="connsiteX4" fmla="*/ 24973 w 5721681"/>
                <a:gd name="connsiteY4" fmla="*/ 1521276 h 4916638"/>
                <a:gd name="connsiteX5" fmla="*/ 22433 w 5721681"/>
                <a:gd name="connsiteY5" fmla="*/ 670376 h 4916638"/>
                <a:gd name="connsiteX6" fmla="*/ 233253 w 5721681"/>
                <a:gd name="connsiteY6" fmla="*/ 32836 h 4916638"/>
                <a:gd name="connsiteX7" fmla="*/ 954613 w 5721681"/>
                <a:gd name="connsiteY7" fmla="*/ 119196 h 4916638"/>
                <a:gd name="connsiteX8" fmla="*/ 1609933 w 5721681"/>
                <a:gd name="connsiteY8" fmla="*/ 355416 h 4916638"/>
                <a:gd name="connsiteX9" fmla="*/ 1950293 w 5721681"/>
                <a:gd name="connsiteY9" fmla="*/ 530676 h 4916638"/>
                <a:gd name="connsiteX10" fmla="*/ 2511633 w 5721681"/>
                <a:gd name="connsiteY10" fmla="*/ 406216 h 4916638"/>
                <a:gd name="connsiteX11" fmla="*/ 3377773 w 5721681"/>
                <a:gd name="connsiteY11" fmla="*/ 408756 h 4916638"/>
                <a:gd name="connsiteX12" fmla="*/ 3923873 w 5721681"/>
                <a:gd name="connsiteY12" fmla="*/ 540836 h 4916638"/>
                <a:gd name="connsiteX13" fmla="*/ 4195652 w 5721681"/>
                <a:gd name="connsiteY13" fmla="*/ 408755 h 4916638"/>
                <a:gd name="connsiteX14" fmla="*/ 4685873 w 5721681"/>
                <a:gd name="connsiteY14" fmla="*/ 200476 h 4916638"/>
                <a:gd name="connsiteX15" fmla="*/ 5414853 w 5721681"/>
                <a:gd name="connsiteY15" fmla="*/ 68396 h 4916638"/>
                <a:gd name="connsiteX16" fmla="*/ 5557093 w 5721681"/>
                <a:gd name="connsiteY16" fmla="*/ 25216 h 4916638"/>
                <a:gd name="connsiteX17" fmla="*/ 5595193 w 5721681"/>
                <a:gd name="connsiteY17" fmla="*/ 164916 h 4916638"/>
                <a:gd name="connsiteX18" fmla="*/ 5701873 w 5721681"/>
                <a:gd name="connsiteY18" fmla="*/ 853256 h 4916638"/>
                <a:gd name="connsiteX19" fmla="*/ 5694253 w 5721681"/>
                <a:gd name="connsiteY19" fmla="*/ 1711776 h 4916638"/>
                <a:gd name="connsiteX20" fmla="*/ 5427553 w 5721681"/>
                <a:gd name="connsiteY20" fmla="*/ 2455996 h 4916638"/>
                <a:gd name="connsiteX21" fmla="*/ 5458033 w 5721681"/>
                <a:gd name="connsiteY21" fmla="*/ 2946216 h 4916638"/>
                <a:gd name="connsiteX22" fmla="*/ 5404693 w 5721681"/>
                <a:gd name="connsiteY22" fmla="*/ 3106236 h 4916638"/>
                <a:gd name="connsiteX23" fmla="*/ 5488513 w 5721681"/>
                <a:gd name="connsiteY23" fmla="*/ 3388176 h 4916638"/>
                <a:gd name="connsiteX24" fmla="*/ 5389453 w 5721681"/>
                <a:gd name="connsiteY24" fmla="*/ 3814896 h 4916638"/>
                <a:gd name="connsiteX25" fmla="*/ 5016073 w 5721681"/>
                <a:gd name="connsiteY25" fmla="*/ 4294956 h 4916638"/>
                <a:gd name="connsiteX26" fmla="*/ 4231213 w 5721681"/>
                <a:gd name="connsiteY26" fmla="*/ 4706436 h 4916638"/>
                <a:gd name="connsiteX27" fmla="*/ 3156793 w 5721681"/>
                <a:gd name="connsiteY27" fmla="*/ 4912176 h 4916638"/>
                <a:gd name="connsiteX28" fmla="*/ 1777573 w 5721681"/>
                <a:gd name="connsiteY28" fmla="*/ 4805496 h 4916638"/>
                <a:gd name="connsiteX29" fmla="*/ 748873 w 5721681"/>
                <a:gd name="connsiteY29" fmla="*/ 4340676 h 4916638"/>
                <a:gd name="connsiteX30" fmla="*/ 370413 w 5721681"/>
                <a:gd name="connsiteY30" fmla="*/ 3931736 h 4916638"/>
                <a:gd name="connsiteX31" fmla="*/ 223092 w 5721681"/>
                <a:gd name="connsiteY31" fmla="*/ 3492315 h 4916638"/>
                <a:gd name="connsiteX32" fmla="*/ 291673 w 5721681"/>
                <a:gd name="connsiteY32" fmla="*/ 3144336 h 4916638"/>
                <a:gd name="connsiteX0" fmla="*/ 291673 w 5718276"/>
                <a:gd name="connsiteY0" fmla="*/ 3144336 h 4916638"/>
                <a:gd name="connsiteX1" fmla="*/ 263732 w 5718276"/>
                <a:gd name="connsiteY1" fmla="*/ 2913195 h 4916638"/>
                <a:gd name="connsiteX2" fmla="*/ 215473 w 5718276"/>
                <a:gd name="connsiteY2" fmla="*/ 2585536 h 4916638"/>
                <a:gd name="connsiteX3" fmla="*/ 190073 w 5718276"/>
                <a:gd name="connsiteY3" fmla="*/ 2222316 h 4916638"/>
                <a:gd name="connsiteX4" fmla="*/ 24973 w 5718276"/>
                <a:gd name="connsiteY4" fmla="*/ 1521276 h 4916638"/>
                <a:gd name="connsiteX5" fmla="*/ 22433 w 5718276"/>
                <a:gd name="connsiteY5" fmla="*/ 670376 h 4916638"/>
                <a:gd name="connsiteX6" fmla="*/ 233253 w 5718276"/>
                <a:gd name="connsiteY6" fmla="*/ 32836 h 4916638"/>
                <a:gd name="connsiteX7" fmla="*/ 954613 w 5718276"/>
                <a:gd name="connsiteY7" fmla="*/ 119196 h 4916638"/>
                <a:gd name="connsiteX8" fmla="*/ 1609933 w 5718276"/>
                <a:gd name="connsiteY8" fmla="*/ 355416 h 4916638"/>
                <a:gd name="connsiteX9" fmla="*/ 1950293 w 5718276"/>
                <a:gd name="connsiteY9" fmla="*/ 530676 h 4916638"/>
                <a:gd name="connsiteX10" fmla="*/ 2511633 w 5718276"/>
                <a:gd name="connsiteY10" fmla="*/ 406216 h 4916638"/>
                <a:gd name="connsiteX11" fmla="*/ 3377773 w 5718276"/>
                <a:gd name="connsiteY11" fmla="*/ 408756 h 4916638"/>
                <a:gd name="connsiteX12" fmla="*/ 3923873 w 5718276"/>
                <a:gd name="connsiteY12" fmla="*/ 540836 h 4916638"/>
                <a:gd name="connsiteX13" fmla="*/ 4195652 w 5718276"/>
                <a:gd name="connsiteY13" fmla="*/ 408755 h 4916638"/>
                <a:gd name="connsiteX14" fmla="*/ 4685873 w 5718276"/>
                <a:gd name="connsiteY14" fmla="*/ 200476 h 4916638"/>
                <a:gd name="connsiteX15" fmla="*/ 5414853 w 5718276"/>
                <a:gd name="connsiteY15" fmla="*/ 68396 h 4916638"/>
                <a:gd name="connsiteX16" fmla="*/ 5557093 w 5718276"/>
                <a:gd name="connsiteY16" fmla="*/ 25216 h 4916638"/>
                <a:gd name="connsiteX17" fmla="*/ 5595193 w 5718276"/>
                <a:gd name="connsiteY17" fmla="*/ 164916 h 4916638"/>
                <a:gd name="connsiteX18" fmla="*/ 5701873 w 5718276"/>
                <a:gd name="connsiteY18" fmla="*/ 853256 h 4916638"/>
                <a:gd name="connsiteX19" fmla="*/ 5694253 w 5718276"/>
                <a:gd name="connsiteY19" fmla="*/ 1711776 h 4916638"/>
                <a:gd name="connsiteX20" fmla="*/ 5478353 w 5718276"/>
                <a:gd name="connsiteY20" fmla="*/ 2455996 h 4916638"/>
                <a:gd name="connsiteX21" fmla="*/ 5458033 w 5718276"/>
                <a:gd name="connsiteY21" fmla="*/ 2946216 h 4916638"/>
                <a:gd name="connsiteX22" fmla="*/ 5404693 w 5718276"/>
                <a:gd name="connsiteY22" fmla="*/ 3106236 h 4916638"/>
                <a:gd name="connsiteX23" fmla="*/ 5488513 w 5718276"/>
                <a:gd name="connsiteY23" fmla="*/ 3388176 h 4916638"/>
                <a:gd name="connsiteX24" fmla="*/ 5389453 w 5718276"/>
                <a:gd name="connsiteY24" fmla="*/ 3814896 h 4916638"/>
                <a:gd name="connsiteX25" fmla="*/ 5016073 w 5718276"/>
                <a:gd name="connsiteY25" fmla="*/ 4294956 h 4916638"/>
                <a:gd name="connsiteX26" fmla="*/ 4231213 w 5718276"/>
                <a:gd name="connsiteY26" fmla="*/ 4706436 h 4916638"/>
                <a:gd name="connsiteX27" fmla="*/ 3156793 w 5718276"/>
                <a:gd name="connsiteY27" fmla="*/ 4912176 h 4916638"/>
                <a:gd name="connsiteX28" fmla="*/ 1777573 w 5718276"/>
                <a:gd name="connsiteY28" fmla="*/ 4805496 h 4916638"/>
                <a:gd name="connsiteX29" fmla="*/ 748873 w 5718276"/>
                <a:gd name="connsiteY29" fmla="*/ 4340676 h 4916638"/>
                <a:gd name="connsiteX30" fmla="*/ 370413 w 5718276"/>
                <a:gd name="connsiteY30" fmla="*/ 3931736 h 4916638"/>
                <a:gd name="connsiteX31" fmla="*/ 223092 w 5718276"/>
                <a:gd name="connsiteY31" fmla="*/ 3492315 h 4916638"/>
                <a:gd name="connsiteX32" fmla="*/ 291673 w 5718276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458033 w 5717287"/>
                <a:gd name="connsiteY21" fmla="*/ 2946216 h 4916638"/>
                <a:gd name="connsiteX22" fmla="*/ 5404693 w 5717287"/>
                <a:gd name="connsiteY22" fmla="*/ 3106236 h 4916638"/>
                <a:gd name="connsiteX23" fmla="*/ 5488513 w 5717287"/>
                <a:gd name="connsiteY23" fmla="*/ 3388176 h 4916638"/>
                <a:gd name="connsiteX24" fmla="*/ 5389453 w 5717287"/>
                <a:gd name="connsiteY24" fmla="*/ 3814896 h 4916638"/>
                <a:gd name="connsiteX25" fmla="*/ 5016073 w 5717287"/>
                <a:gd name="connsiteY25" fmla="*/ 4294956 h 4916638"/>
                <a:gd name="connsiteX26" fmla="*/ 4231213 w 5717287"/>
                <a:gd name="connsiteY26" fmla="*/ 4706436 h 4916638"/>
                <a:gd name="connsiteX27" fmla="*/ 3156793 w 5717287"/>
                <a:gd name="connsiteY27" fmla="*/ 4912176 h 4916638"/>
                <a:gd name="connsiteX28" fmla="*/ 1777573 w 5717287"/>
                <a:gd name="connsiteY28" fmla="*/ 4805496 h 4916638"/>
                <a:gd name="connsiteX29" fmla="*/ 748873 w 5717287"/>
                <a:gd name="connsiteY29" fmla="*/ 4340676 h 4916638"/>
                <a:gd name="connsiteX30" fmla="*/ 370413 w 5717287"/>
                <a:gd name="connsiteY30" fmla="*/ 3931736 h 4916638"/>
                <a:gd name="connsiteX31" fmla="*/ 223092 w 5717287"/>
                <a:gd name="connsiteY31" fmla="*/ 3492315 h 4916638"/>
                <a:gd name="connsiteX32" fmla="*/ 291673 w 5717287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458033 w 5717287"/>
                <a:gd name="connsiteY21" fmla="*/ 2946216 h 4916638"/>
                <a:gd name="connsiteX22" fmla="*/ 5404693 w 5717287"/>
                <a:gd name="connsiteY22" fmla="*/ 3106236 h 4916638"/>
                <a:gd name="connsiteX23" fmla="*/ 5488513 w 5717287"/>
                <a:gd name="connsiteY23" fmla="*/ 3388176 h 4916638"/>
                <a:gd name="connsiteX24" fmla="*/ 5389453 w 5717287"/>
                <a:gd name="connsiteY24" fmla="*/ 3814896 h 4916638"/>
                <a:gd name="connsiteX25" fmla="*/ 5016073 w 5717287"/>
                <a:gd name="connsiteY25" fmla="*/ 4294956 h 4916638"/>
                <a:gd name="connsiteX26" fmla="*/ 4231213 w 5717287"/>
                <a:gd name="connsiteY26" fmla="*/ 4706436 h 4916638"/>
                <a:gd name="connsiteX27" fmla="*/ 3156793 w 5717287"/>
                <a:gd name="connsiteY27" fmla="*/ 4912176 h 4916638"/>
                <a:gd name="connsiteX28" fmla="*/ 1777573 w 5717287"/>
                <a:gd name="connsiteY28" fmla="*/ 4805496 h 4916638"/>
                <a:gd name="connsiteX29" fmla="*/ 748873 w 5717287"/>
                <a:gd name="connsiteY29" fmla="*/ 4340676 h 4916638"/>
                <a:gd name="connsiteX30" fmla="*/ 370413 w 5717287"/>
                <a:gd name="connsiteY30" fmla="*/ 3931736 h 4916638"/>
                <a:gd name="connsiteX31" fmla="*/ 223092 w 5717287"/>
                <a:gd name="connsiteY31" fmla="*/ 3492315 h 4916638"/>
                <a:gd name="connsiteX32" fmla="*/ 291673 w 5717287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46216 h 4916638"/>
                <a:gd name="connsiteX23" fmla="*/ 5404693 w 5717287"/>
                <a:gd name="connsiteY23" fmla="*/ 3106236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91936 h 4916638"/>
                <a:gd name="connsiteX23" fmla="*/ 5404693 w 5717287"/>
                <a:gd name="connsiteY23" fmla="*/ 3106236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91936 h 4916638"/>
                <a:gd name="connsiteX23" fmla="*/ 5447365 w 5717287"/>
                <a:gd name="connsiteY23" fmla="*/ 3246444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501213 w 5716897"/>
                <a:gd name="connsiteY21" fmla="*/ 2730315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30198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02525"/>
                <a:gd name="connsiteY0" fmla="*/ 3144336 h 4916638"/>
                <a:gd name="connsiteX1" fmla="*/ 317072 w 5702525"/>
                <a:gd name="connsiteY1" fmla="*/ 3019875 h 4916638"/>
                <a:gd name="connsiteX2" fmla="*/ 291673 w 5702525"/>
                <a:gd name="connsiteY2" fmla="*/ 2631256 h 4916638"/>
                <a:gd name="connsiteX3" fmla="*/ 190073 w 5702525"/>
                <a:gd name="connsiteY3" fmla="*/ 2222316 h 4916638"/>
                <a:gd name="connsiteX4" fmla="*/ 24973 w 5702525"/>
                <a:gd name="connsiteY4" fmla="*/ 1521276 h 4916638"/>
                <a:gd name="connsiteX5" fmla="*/ 22433 w 5702525"/>
                <a:gd name="connsiteY5" fmla="*/ 670376 h 4916638"/>
                <a:gd name="connsiteX6" fmla="*/ 233253 w 5702525"/>
                <a:gd name="connsiteY6" fmla="*/ 32836 h 4916638"/>
                <a:gd name="connsiteX7" fmla="*/ 954613 w 5702525"/>
                <a:gd name="connsiteY7" fmla="*/ 119196 h 4916638"/>
                <a:gd name="connsiteX8" fmla="*/ 1609933 w 5702525"/>
                <a:gd name="connsiteY8" fmla="*/ 355416 h 4916638"/>
                <a:gd name="connsiteX9" fmla="*/ 1950293 w 5702525"/>
                <a:gd name="connsiteY9" fmla="*/ 530676 h 4916638"/>
                <a:gd name="connsiteX10" fmla="*/ 2511633 w 5702525"/>
                <a:gd name="connsiteY10" fmla="*/ 406216 h 4916638"/>
                <a:gd name="connsiteX11" fmla="*/ 3377773 w 5702525"/>
                <a:gd name="connsiteY11" fmla="*/ 408756 h 4916638"/>
                <a:gd name="connsiteX12" fmla="*/ 3923873 w 5702525"/>
                <a:gd name="connsiteY12" fmla="*/ 540836 h 4916638"/>
                <a:gd name="connsiteX13" fmla="*/ 4195652 w 5702525"/>
                <a:gd name="connsiteY13" fmla="*/ 408755 h 4916638"/>
                <a:gd name="connsiteX14" fmla="*/ 4685873 w 5702525"/>
                <a:gd name="connsiteY14" fmla="*/ 200476 h 4916638"/>
                <a:gd name="connsiteX15" fmla="*/ 5414853 w 5702525"/>
                <a:gd name="connsiteY15" fmla="*/ 68396 h 4916638"/>
                <a:gd name="connsiteX16" fmla="*/ 5557093 w 5702525"/>
                <a:gd name="connsiteY16" fmla="*/ 25216 h 4916638"/>
                <a:gd name="connsiteX17" fmla="*/ 5595193 w 5702525"/>
                <a:gd name="connsiteY17" fmla="*/ 164916 h 4916638"/>
                <a:gd name="connsiteX18" fmla="*/ 5701873 w 5702525"/>
                <a:gd name="connsiteY18" fmla="*/ 853256 h 4916638"/>
                <a:gd name="connsiteX19" fmla="*/ 5633293 w 5702525"/>
                <a:gd name="connsiteY19" fmla="*/ 1704156 h 4916638"/>
                <a:gd name="connsiteX20" fmla="*/ 5499689 w 5702525"/>
                <a:gd name="connsiteY20" fmla="*/ 2346268 h 4916638"/>
                <a:gd name="connsiteX21" fmla="*/ 5458541 w 5702525"/>
                <a:gd name="connsiteY21" fmla="*/ 2779083 h 4916638"/>
                <a:gd name="connsiteX22" fmla="*/ 5458033 w 5702525"/>
                <a:gd name="connsiteY22" fmla="*/ 2991936 h 4916638"/>
                <a:gd name="connsiteX23" fmla="*/ 5490037 w 5702525"/>
                <a:gd name="connsiteY23" fmla="*/ 3258636 h 4916638"/>
                <a:gd name="connsiteX24" fmla="*/ 5488513 w 5702525"/>
                <a:gd name="connsiteY24" fmla="*/ 3388176 h 4916638"/>
                <a:gd name="connsiteX25" fmla="*/ 5389453 w 5702525"/>
                <a:gd name="connsiteY25" fmla="*/ 3814896 h 4916638"/>
                <a:gd name="connsiteX26" fmla="*/ 5016073 w 5702525"/>
                <a:gd name="connsiteY26" fmla="*/ 4294956 h 4916638"/>
                <a:gd name="connsiteX27" fmla="*/ 4231213 w 5702525"/>
                <a:gd name="connsiteY27" fmla="*/ 4706436 h 4916638"/>
                <a:gd name="connsiteX28" fmla="*/ 3156793 w 5702525"/>
                <a:gd name="connsiteY28" fmla="*/ 4912176 h 4916638"/>
                <a:gd name="connsiteX29" fmla="*/ 1777573 w 5702525"/>
                <a:gd name="connsiteY29" fmla="*/ 4805496 h 4916638"/>
                <a:gd name="connsiteX30" fmla="*/ 748873 w 5702525"/>
                <a:gd name="connsiteY30" fmla="*/ 4340676 h 4916638"/>
                <a:gd name="connsiteX31" fmla="*/ 370413 w 5702525"/>
                <a:gd name="connsiteY31" fmla="*/ 3931736 h 4916638"/>
                <a:gd name="connsiteX32" fmla="*/ 223092 w 5702525"/>
                <a:gd name="connsiteY32" fmla="*/ 3492315 h 4916638"/>
                <a:gd name="connsiteX33" fmla="*/ 291673 w 5702525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30198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939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29055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939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11633 w 5716897"/>
                <a:gd name="connsiteY10" fmla="*/ 40646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9188 w 5716897"/>
                <a:gd name="connsiteY32" fmla="*/ 3565715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88701 w 5716897"/>
                <a:gd name="connsiteY31" fmla="*/ 3956368 h 4916886"/>
                <a:gd name="connsiteX32" fmla="*/ 229188 w 5716897"/>
                <a:gd name="connsiteY32" fmla="*/ 3565715 h 4916886"/>
                <a:gd name="connsiteX33" fmla="*/ 291673 w 5716897"/>
                <a:gd name="connsiteY33" fmla="*/ 3144584 h 4916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716897" h="4916886">
                  <a:moveTo>
                    <a:pt x="291673" y="3144584"/>
                  </a:moveTo>
                  <a:cubicBezTo>
                    <a:pt x="306320" y="3034602"/>
                    <a:pt x="332312" y="2997263"/>
                    <a:pt x="317072" y="2905823"/>
                  </a:cubicBezTo>
                  <a:cubicBezTo>
                    <a:pt x="301832" y="2814383"/>
                    <a:pt x="312839" y="2745380"/>
                    <a:pt x="291673" y="2631504"/>
                  </a:cubicBezTo>
                  <a:cubicBezTo>
                    <a:pt x="270507" y="2517628"/>
                    <a:pt x="234523" y="2407561"/>
                    <a:pt x="190073" y="2222564"/>
                  </a:cubicBezTo>
                  <a:cubicBezTo>
                    <a:pt x="145623" y="2037567"/>
                    <a:pt x="52913" y="1780181"/>
                    <a:pt x="24973" y="1521524"/>
                  </a:cubicBezTo>
                  <a:cubicBezTo>
                    <a:pt x="-2967" y="1262867"/>
                    <a:pt x="-12280" y="918697"/>
                    <a:pt x="22433" y="670624"/>
                  </a:cubicBezTo>
                  <a:cubicBezTo>
                    <a:pt x="57146" y="422551"/>
                    <a:pt x="77890" y="124947"/>
                    <a:pt x="233253" y="33084"/>
                  </a:cubicBezTo>
                  <a:cubicBezTo>
                    <a:pt x="388616" y="-58779"/>
                    <a:pt x="732786" y="63987"/>
                    <a:pt x="954613" y="119444"/>
                  </a:cubicBezTo>
                  <a:cubicBezTo>
                    <a:pt x="1176440" y="174901"/>
                    <a:pt x="1398266" y="297244"/>
                    <a:pt x="1564213" y="365824"/>
                  </a:cubicBezTo>
                  <a:cubicBezTo>
                    <a:pt x="1730160" y="434404"/>
                    <a:pt x="1787310" y="521611"/>
                    <a:pt x="1950293" y="530924"/>
                  </a:cubicBezTo>
                  <a:cubicBezTo>
                    <a:pt x="2113276" y="540237"/>
                    <a:pt x="2304200" y="442024"/>
                    <a:pt x="2542113" y="421704"/>
                  </a:cubicBezTo>
                  <a:cubicBezTo>
                    <a:pt x="2780026" y="401384"/>
                    <a:pt x="3142400" y="378947"/>
                    <a:pt x="3377773" y="409004"/>
                  </a:cubicBezTo>
                  <a:cubicBezTo>
                    <a:pt x="3613146" y="439061"/>
                    <a:pt x="3833280" y="561404"/>
                    <a:pt x="3923873" y="541084"/>
                  </a:cubicBezTo>
                  <a:cubicBezTo>
                    <a:pt x="4014466" y="520764"/>
                    <a:pt x="4104212" y="459803"/>
                    <a:pt x="4195652" y="409003"/>
                  </a:cubicBezTo>
                  <a:cubicBezTo>
                    <a:pt x="4287092" y="358203"/>
                    <a:pt x="4482673" y="257450"/>
                    <a:pt x="4685873" y="200724"/>
                  </a:cubicBezTo>
                  <a:cubicBezTo>
                    <a:pt x="4889073" y="143998"/>
                    <a:pt x="5269650" y="97854"/>
                    <a:pt x="5414853" y="68644"/>
                  </a:cubicBezTo>
                  <a:cubicBezTo>
                    <a:pt x="5560056" y="39434"/>
                    <a:pt x="5527037" y="9377"/>
                    <a:pt x="5557093" y="25464"/>
                  </a:cubicBezTo>
                  <a:cubicBezTo>
                    <a:pt x="5587149" y="41551"/>
                    <a:pt x="5571063" y="27157"/>
                    <a:pt x="5595193" y="165164"/>
                  </a:cubicBezTo>
                  <a:cubicBezTo>
                    <a:pt x="5619323" y="303171"/>
                    <a:pt x="5685363" y="594424"/>
                    <a:pt x="5701873" y="853504"/>
                  </a:cubicBezTo>
                  <a:cubicBezTo>
                    <a:pt x="5718383" y="1112584"/>
                    <a:pt x="5727950" y="1470809"/>
                    <a:pt x="5694253" y="1719644"/>
                  </a:cubicBezTo>
                  <a:cubicBezTo>
                    <a:pt x="5660556" y="1968479"/>
                    <a:pt x="5538974" y="2169902"/>
                    <a:pt x="5499689" y="2346516"/>
                  </a:cubicBezTo>
                  <a:cubicBezTo>
                    <a:pt x="5460404" y="2523130"/>
                    <a:pt x="5464468" y="2697628"/>
                    <a:pt x="5458541" y="2779331"/>
                  </a:cubicBezTo>
                  <a:cubicBezTo>
                    <a:pt x="5452614" y="2861034"/>
                    <a:pt x="5452784" y="2912259"/>
                    <a:pt x="5458033" y="2992184"/>
                  </a:cubicBezTo>
                  <a:cubicBezTo>
                    <a:pt x="5463282" y="3072110"/>
                    <a:pt x="5485973" y="3175572"/>
                    <a:pt x="5490037" y="3258884"/>
                  </a:cubicBezTo>
                  <a:cubicBezTo>
                    <a:pt x="5494101" y="3342196"/>
                    <a:pt x="5499181" y="3399346"/>
                    <a:pt x="5482417" y="3492056"/>
                  </a:cubicBezTo>
                  <a:cubicBezTo>
                    <a:pt x="5465653" y="3584766"/>
                    <a:pt x="5467177" y="3681286"/>
                    <a:pt x="5389453" y="3815144"/>
                  </a:cubicBezTo>
                  <a:cubicBezTo>
                    <a:pt x="5311729" y="3949002"/>
                    <a:pt x="5209113" y="4146614"/>
                    <a:pt x="5016073" y="4295204"/>
                  </a:cubicBezTo>
                  <a:cubicBezTo>
                    <a:pt x="4823033" y="4443794"/>
                    <a:pt x="4541093" y="4603814"/>
                    <a:pt x="4231213" y="4706684"/>
                  </a:cubicBezTo>
                  <a:cubicBezTo>
                    <a:pt x="3921333" y="4809554"/>
                    <a:pt x="3565733" y="4895914"/>
                    <a:pt x="3156793" y="4912424"/>
                  </a:cubicBezTo>
                  <a:cubicBezTo>
                    <a:pt x="2747853" y="4928934"/>
                    <a:pt x="2178893" y="4900994"/>
                    <a:pt x="1777573" y="4805744"/>
                  </a:cubicBezTo>
                  <a:cubicBezTo>
                    <a:pt x="1376253" y="4710494"/>
                    <a:pt x="1002873" y="4528884"/>
                    <a:pt x="748873" y="4340924"/>
                  </a:cubicBezTo>
                  <a:cubicBezTo>
                    <a:pt x="494873" y="4152964"/>
                    <a:pt x="475315" y="4085569"/>
                    <a:pt x="388701" y="3956368"/>
                  </a:cubicBezTo>
                  <a:cubicBezTo>
                    <a:pt x="302087" y="3827167"/>
                    <a:pt x="222838" y="3654615"/>
                    <a:pt x="229188" y="3565715"/>
                  </a:cubicBezTo>
                  <a:cubicBezTo>
                    <a:pt x="235538" y="3476815"/>
                    <a:pt x="277026" y="3254566"/>
                    <a:pt x="291673" y="3144584"/>
                  </a:cubicBezTo>
                  <a:close/>
                </a:path>
              </a:pathLst>
            </a:custGeom>
            <a:solidFill>
              <a:srgbClr val="EF507E"/>
            </a:solidFill>
            <a:ln w="57150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117" name="กลุ่ม 116">
            <a:extLst>
              <a:ext uri="{FF2B5EF4-FFF2-40B4-BE49-F238E27FC236}">
                <a16:creationId xmlns:a16="http://schemas.microsoft.com/office/drawing/2014/main" id="{CE1E0786-3B98-45E8-A855-73392ACA068F}"/>
              </a:ext>
            </a:extLst>
          </p:cNvPr>
          <p:cNvGrpSpPr/>
          <p:nvPr userDrawn="1"/>
        </p:nvGrpSpPr>
        <p:grpSpPr>
          <a:xfrm>
            <a:off x="571876" y="1410711"/>
            <a:ext cx="3134995" cy="3783053"/>
            <a:chOff x="571876" y="1410711"/>
            <a:chExt cx="3134995" cy="3783053"/>
          </a:xfrm>
        </p:grpSpPr>
        <p:grpSp>
          <p:nvGrpSpPr>
            <p:cNvPr id="118" name="กลุ่ม 117">
              <a:extLst>
                <a:ext uri="{FF2B5EF4-FFF2-40B4-BE49-F238E27FC236}">
                  <a16:creationId xmlns:a16="http://schemas.microsoft.com/office/drawing/2014/main" id="{68E1B4DA-9695-4BF5-A4FA-9D42681C721B}"/>
                </a:ext>
              </a:extLst>
            </p:cNvPr>
            <p:cNvGrpSpPr/>
            <p:nvPr/>
          </p:nvGrpSpPr>
          <p:grpSpPr>
            <a:xfrm>
              <a:off x="571876" y="1764764"/>
              <a:ext cx="3134995" cy="3429000"/>
              <a:chOff x="629210" y="1747850"/>
              <a:chExt cx="3134995" cy="3429000"/>
            </a:xfrm>
          </p:grpSpPr>
          <p:sp>
            <p:nvSpPr>
              <p:cNvPr id="120" name="แผนผังลำดับงาน: หน่วงเวลา 119">
                <a:extLst>
                  <a:ext uri="{FF2B5EF4-FFF2-40B4-BE49-F238E27FC236}">
                    <a16:creationId xmlns:a16="http://schemas.microsoft.com/office/drawing/2014/main" id="{C39FABD0-4F15-4947-B4B3-9943A1EB1145}"/>
                  </a:ext>
                </a:extLst>
              </p:cNvPr>
              <p:cNvSpPr/>
              <p:nvPr/>
            </p:nvSpPr>
            <p:spPr>
              <a:xfrm rot="16200000">
                <a:off x="482208" y="1894852"/>
                <a:ext cx="3429000" cy="3134995"/>
              </a:xfrm>
              <a:prstGeom prst="flowChartDelay">
                <a:avLst/>
              </a:prstGeom>
              <a:solidFill>
                <a:srgbClr val="672E0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1" name="รูปแบบอิสระ: รูปร่าง 120">
                <a:extLst>
                  <a:ext uri="{FF2B5EF4-FFF2-40B4-BE49-F238E27FC236}">
                    <a16:creationId xmlns:a16="http://schemas.microsoft.com/office/drawing/2014/main" id="{0463FF1D-46BC-4293-94BD-6339643A5BAD}"/>
                  </a:ext>
                </a:extLst>
              </p:cNvPr>
              <p:cNvSpPr/>
              <p:nvPr/>
            </p:nvSpPr>
            <p:spPr>
              <a:xfrm>
                <a:off x="793746" y="1906601"/>
                <a:ext cx="2794302" cy="3096522"/>
              </a:xfrm>
              <a:custGeom>
                <a:avLst/>
                <a:gdLst>
                  <a:gd name="connsiteX0" fmla="*/ 30645 w 3048671"/>
                  <a:gd name="connsiteY0" fmla="*/ 3398829 h 3420654"/>
                  <a:gd name="connsiteX1" fmla="*/ 45885 w 3048671"/>
                  <a:gd name="connsiteY1" fmla="*/ 1453189 h 3420654"/>
                  <a:gd name="connsiteX2" fmla="*/ 467525 w 3048671"/>
                  <a:gd name="connsiteY2" fmla="*/ 487989 h 3420654"/>
                  <a:gd name="connsiteX3" fmla="*/ 1046645 w 3048671"/>
                  <a:gd name="connsiteY3" fmla="*/ 86669 h 3420654"/>
                  <a:gd name="connsiteX4" fmla="*/ 1554645 w 3048671"/>
                  <a:gd name="connsiteY4" fmla="*/ 309 h 3420654"/>
                  <a:gd name="connsiteX5" fmla="*/ 1976285 w 3048671"/>
                  <a:gd name="connsiteY5" fmla="*/ 66349 h 3420654"/>
                  <a:gd name="connsiteX6" fmla="*/ 2342045 w 3048671"/>
                  <a:gd name="connsiteY6" fmla="*/ 269549 h 3420654"/>
                  <a:gd name="connsiteX7" fmla="*/ 2733205 w 3048671"/>
                  <a:gd name="connsiteY7" fmla="*/ 650549 h 3420654"/>
                  <a:gd name="connsiteX8" fmla="*/ 3007525 w 3048671"/>
                  <a:gd name="connsiteY8" fmla="*/ 1321109 h 3420654"/>
                  <a:gd name="connsiteX9" fmla="*/ 3043085 w 3048671"/>
                  <a:gd name="connsiteY9" fmla="*/ 2372669 h 3420654"/>
                  <a:gd name="connsiteX10" fmla="*/ 3032925 w 3048671"/>
                  <a:gd name="connsiteY10" fmla="*/ 3190549 h 3420654"/>
                  <a:gd name="connsiteX11" fmla="*/ 3038005 w 3048671"/>
                  <a:gd name="connsiteY11" fmla="*/ 3322629 h 3420654"/>
                  <a:gd name="connsiteX12" fmla="*/ 3032925 w 3048671"/>
                  <a:gd name="connsiteY12" fmla="*/ 3398829 h 3420654"/>
                  <a:gd name="connsiteX13" fmla="*/ 2844965 w 3048671"/>
                  <a:gd name="connsiteY13" fmla="*/ 3419149 h 3420654"/>
                  <a:gd name="connsiteX14" fmla="*/ 1351445 w 3048671"/>
                  <a:gd name="connsiteY14" fmla="*/ 3419149 h 3420654"/>
                  <a:gd name="connsiteX15" fmla="*/ 30645 w 3048671"/>
                  <a:gd name="connsiteY15" fmla="*/ 3398829 h 3420654"/>
                  <a:gd name="connsiteX0" fmla="*/ 21216 w 3062102"/>
                  <a:gd name="connsiteY0" fmla="*/ 3444549 h 3445343"/>
                  <a:gd name="connsiteX1" fmla="*/ 59316 w 3062102"/>
                  <a:gd name="connsiteY1" fmla="*/ 1453189 h 3445343"/>
                  <a:gd name="connsiteX2" fmla="*/ 480956 w 3062102"/>
                  <a:gd name="connsiteY2" fmla="*/ 487989 h 3445343"/>
                  <a:gd name="connsiteX3" fmla="*/ 1060076 w 3062102"/>
                  <a:gd name="connsiteY3" fmla="*/ 86669 h 3445343"/>
                  <a:gd name="connsiteX4" fmla="*/ 1568076 w 3062102"/>
                  <a:gd name="connsiteY4" fmla="*/ 309 h 3445343"/>
                  <a:gd name="connsiteX5" fmla="*/ 1989716 w 3062102"/>
                  <a:gd name="connsiteY5" fmla="*/ 66349 h 3445343"/>
                  <a:gd name="connsiteX6" fmla="*/ 2355476 w 3062102"/>
                  <a:gd name="connsiteY6" fmla="*/ 269549 h 3445343"/>
                  <a:gd name="connsiteX7" fmla="*/ 2746636 w 3062102"/>
                  <a:gd name="connsiteY7" fmla="*/ 650549 h 3445343"/>
                  <a:gd name="connsiteX8" fmla="*/ 3020956 w 3062102"/>
                  <a:gd name="connsiteY8" fmla="*/ 1321109 h 3445343"/>
                  <a:gd name="connsiteX9" fmla="*/ 3056516 w 3062102"/>
                  <a:gd name="connsiteY9" fmla="*/ 2372669 h 3445343"/>
                  <a:gd name="connsiteX10" fmla="*/ 3046356 w 3062102"/>
                  <a:gd name="connsiteY10" fmla="*/ 3190549 h 3445343"/>
                  <a:gd name="connsiteX11" fmla="*/ 3051436 w 3062102"/>
                  <a:gd name="connsiteY11" fmla="*/ 3322629 h 3445343"/>
                  <a:gd name="connsiteX12" fmla="*/ 3046356 w 3062102"/>
                  <a:gd name="connsiteY12" fmla="*/ 3398829 h 3445343"/>
                  <a:gd name="connsiteX13" fmla="*/ 2858396 w 3062102"/>
                  <a:gd name="connsiteY13" fmla="*/ 3419149 h 3445343"/>
                  <a:gd name="connsiteX14" fmla="*/ 1364876 w 3062102"/>
                  <a:gd name="connsiteY14" fmla="*/ 3419149 h 3445343"/>
                  <a:gd name="connsiteX15" fmla="*/ 21216 w 3062102"/>
                  <a:gd name="connsiteY15" fmla="*/ 3444549 h 3445343"/>
                  <a:gd name="connsiteX0" fmla="*/ 244 w 3041130"/>
                  <a:gd name="connsiteY0" fmla="*/ 3444549 h 3445343"/>
                  <a:gd name="connsiteX1" fmla="*/ 38344 w 3041130"/>
                  <a:gd name="connsiteY1" fmla="*/ 1453189 h 3445343"/>
                  <a:gd name="connsiteX2" fmla="*/ 459984 w 3041130"/>
                  <a:gd name="connsiteY2" fmla="*/ 487989 h 3445343"/>
                  <a:gd name="connsiteX3" fmla="*/ 1039104 w 3041130"/>
                  <a:gd name="connsiteY3" fmla="*/ 86669 h 3445343"/>
                  <a:gd name="connsiteX4" fmla="*/ 1547104 w 3041130"/>
                  <a:gd name="connsiteY4" fmla="*/ 309 h 3445343"/>
                  <a:gd name="connsiteX5" fmla="*/ 1968744 w 3041130"/>
                  <a:gd name="connsiteY5" fmla="*/ 66349 h 3445343"/>
                  <a:gd name="connsiteX6" fmla="*/ 2334504 w 3041130"/>
                  <a:gd name="connsiteY6" fmla="*/ 269549 h 3445343"/>
                  <a:gd name="connsiteX7" fmla="*/ 2725664 w 3041130"/>
                  <a:gd name="connsiteY7" fmla="*/ 650549 h 3445343"/>
                  <a:gd name="connsiteX8" fmla="*/ 2999984 w 3041130"/>
                  <a:gd name="connsiteY8" fmla="*/ 1321109 h 3445343"/>
                  <a:gd name="connsiteX9" fmla="*/ 3035544 w 3041130"/>
                  <a:gd name="connsiteY9" fmla="*/ 2372669 h 3445343"/>
                  <a:gd name="connsiteX10" fmla="*/ 3025384 w 3041130"/>
                  <a:gd name="connsiteY10" fmla="*/ 3190549 h 3445343"/>
                  <a:gd name="connsiteX11" fmla="*/ 3030464 w 3041130"/>
                  <a:gd name="connsiteY11" fmla="*/ 3322629 h 3445343"/>
                  <a:gd name="connsiteX12" fmla="*/ 3025384 w 3041130"/>
                  <a:gd name="connsiteY12" fmla="*/ 3398829 h 3445343"/>
                  <a:gd name="connsiteX13" fmla="*/ 2837424 w 3041130"/>
                  <a:gd name="connsiteY13" fmla="*/ 3419149 h 3445343"/>
                  <a:gd name="connsiteX14" fmla="*/ 1343904 w 3041130"/>
                  <a:gd name="connsiteY14" fmla="*/ 3419149 h 3445343"/>
                  <a:gd name="connsiteX15" fmla="*/ 244 w 3041130"/>
                  <a:gd name="connsiteY15" fmla="*/ 3444549 h 3445343"/>
                  <a:gd name="connsiteX0" fmla="*/ 0 w 3040886"/>
                  <a:gd name="connsiteY0" fmla="*/ 3444549 h 3445343"/>
                  <a:gd name="connsiteX1" fmla="*/ 38100 w 3040886"/>
                  <a:gd name="connsiteY1" fmla="*/ 1453189 h 3445343"/>
                  <a:gd name="connsiteX2" fmla="*/ 459740 w 3040886"/>
                  <a:gd name="connsiteY2" fmla="*/ 487989 h 3445343"/>
                  <a:gd name="connsiteX3" fmla="*/ 1038860 w 3040886"/>
                  <a:gd name="connsiteY3" fmla="*/ 86669 h 3445343"/>
                  <a:gd name="connsiteX4" fmla="*/ 1546860 w 3040886"/>
                  <a:gd name="connsiteY4" fmla="*/ 309 h 3445343"/>
                  <a:gd name="connsiteX5" fmla="*/ 1968500 w 3040886"/>
                  <a:gd name="connsiteY5" fmla="*/ 66349 h 3445343"/>
                  <a:gd name="connsiteX6" fmla="*/ 2334260 w 3040886"/>
                  <a:gd name="connsiteY6" fmla="*/ 269549 h 3445343"/>
                  <a:gd name="connsiteX7" fmla="*/ 2725420 w 3040886"/>
                  <a:gd name="connsiteY7" fmla="*/ 650549 h 3445343"/>
                  <a:gd name="connsiteX8" fmla="*/ 2999740 w 3040886"/>
                  <a:gd name="connsiteY8" fmla="*/ 1321109 h 3445343"/>
                  <a:gd name="connsiteX9" fmla="*/ 3035300 w 3040886"/>
                  <a:gd name="connsiteY9" fmla="*/ 2372669 h 3445343"/>
                  <a:gd name="connsiteX10" fmla="*/ 3025140 w 3040886"/>
                  <a:gd name="connsiteY10" fmla="*/ 3190549 h 3445343"/>
                  <a:gd name="connsiteX11" fmla="*/ 3030220 w 3040886"/>
                  <a:gd name="connsiteY11" fmla="*/ 3322629 h 3445343"/>
                  <a:gd name="connsiteX12" fmla="*/ 3025140 w 3040886"/>
                  <a:gd name="connsiteY12" fmla="*/ 3398829 h 3445343"/>
                  <a:gd name="connsiteX13" fmla="*/ 2837180 w 3040886"/>
                  <a:gd name="connsiteY13" fmla="*/ 3419149 h 3445343"/>
                  <a:gd name="connsiteX14" fmla="*/ 1343660 w 3040886"/>
                  <a:gd name="connsiteY14" fmla="*/ 3419149 h 3445343"/>
                  <a:gd name="connsiteX15" fmla="*/ 0 w 3040886"/>
                  <a:gd name="connsiteY15" fmla="*/ 3444549 h 3445343"/>
                  <a:gd name="connsiteX0" fmla="*/ 11941 w 3052827"/>
                  <a:gd name="connsiteY0" fmla="*/ 3444549 h 3445343"/>
                  <a:gd name="connsiteX1" fmla="*/ 50041 w 3052827"/>
                  <a:gd name="connsiteY1" fmla="*/ 1453189 h 3445343"/>
                  <a:gd name="connsiteX2" fmla="*/ 471681 w 3052827"/>
                  <a:gd name="connsiteY2" fmla="*/ 487989 h 3445343"/>
                  <a:gd name="connsiteX3" fmla="*/ 1050801 w 3052827"/>
                  <a:gd name="connsiteY3" fmla="*/ 86669 h 3445343"/>
                  <a:gd name="connsiteX4" fmla="*/ 1558801 w 3052827"/>
                  <a:gd name="connsiteY4" fmla="*/ 309 h 3445343"/>
                  <a:gd name="connsiteX5" fmla="*/ 1980441 w 3052827"/>
                  <a:gd name="connsiteY5" fmla="*/ 66349 h 3445343"/>
                  <a:gd name="connsiteX6" fmla="*/ 2346201 w 3052827"/>
                  <a:gd name="connsiteY6" fmla="*/ 269549 h 3445343"/>
                  <a:gd name="connsiteX7" fmla="*/ 2737361 w 3052827"/>
                  <a:gd name="connsiteY7" fmla="*/ 650549 h 3445343"/>
                  <a:gd name="connsiteX8" fmla="*/ 3011681 w 3052827"/>
                  <a:gd name="connsiteY8" fmla="*/ 1321109 h 3445343"/>
                  <a:gd name="connsiteX9" fmla="*/ 3047241 w 3052827"/>
                  <a:gd name="connsiteY9" fmla="*/ 2372669 h 3445343"/>
                  <a:gd name="connsiteX10" fmla="*/ 3037081 w 3052827"/>
                  <a:gd name="connsiteY10" fmla="*/ 3190549 h 3445343"/>
                  <a:gd name="connsiteX11" fmla="*/ 3042161 w 3052827"/>
                  <a:gd name="connsiteY11" fmla="*/ 3322629 h 3445343"/>
                  <a:gd name="connsiteX12" fmla="*/ 3037081 w 3052827"/>
                  <a:gd name="connsiteY12" fmla="*/ 3398829 h 3445343"/>
                  <a:gd name="connsiteX13" fmla="*/ 2849121 w 3052827"/>
                  <a:gd name="connsiteY13" fmla="*/ 3419149 h 3445343"/>
                  <a:gd name="connsiteX14" fmla="*/ 1355601 w 3052827"/>
                  <a:gd name="connsiteY14" fmla="*/ 3419149 h 3445343"/>
                  <a:gd name="connsiteX15" fmla="*/ 11941 w 3052827"/>
                  <a:gd name="connsiteY15" fmla="*/ 3444549 h 3445343"/>
                  <a:gd name="connsiteX0" fmla="*/ 7752 w 3060068"/>
                  <a:gd name="connsiteY0" fmla="*/ 3433119 h 3434200"/>
                  <a:gd name="connsiteX1" fmla="*/ 57282 w 3060068"/>
                  <a:gd name="connsiteY1" fmla="*/ 1453189 h 3434200"/>
                  <a:gd name="connsiteX2" fmla="*/ 478922 w 3060068"/>
                  <a:gd name="connsiteY2" fmla="*/ 487989 h 3434200"/>
                  <a:gd name="connsiteX3" fmla="*/ 1058042 w 3060068"/>
                  <a:gd name="connsiteY3" fmla="*/ 86669 h 3434200"/>
                  <a:gd name="connsiteX4" fmla="*/ 1566042 w 3060068"/>
                  <a:gd name="connsiteY4" fmla="*/ 309 h 3434200"/>
                  <a:gd name="connsiteX5" fmla="*/ 1987682 w 3060068"/>
                  <a:gd name="connsiteY5" fmla="*/ 66349 h 3434200"/>
                  <a:gd name="connsiteX6" fmla="*/ 2353442 w 3060068"/>
                  <a:gd name="connsiteY6" fmla="*/ 269549 h 3434200"/>
                  <a:gd name="connsiteX7" fmla="*/ 2744602 w 3060068"/>
                  <a:gd name="connsiteY7" fmla="*/ 650549 h 3434200"/>
                  <a:gd name="connsiteX8" fmla="*/ 3018922 w 3060068"/>
                  <a:gd name="connsiteY8" fmla="*/ 1321109 h 3434200"/>
                  <a:gd name="connsiteX9" fmla="*/ 3054482 w 3060068"/>
                  <a:gd name="connsiteY9" fmla="*/ 2372669 h 3434200"/>
                  <a:gd name="connsiteX10" fmla="*/ 3044322 w 3060068"/>
                  <a:gd name="connsiteY10" fmla="*/ 3190549 h 3434200"/>
                  <a:gd name="connsiteX11" fmla="*/ 3049402 w 3060068"/>
                  <a:gd name="connsiteY11" fmla="*/ 3322629 h 3434200"/>
                  <a:gd name="connsiteX12" fmla="*/ 3044322 w 3060068"/>
                  <a:gd name="connsiteY12" fmla="*/ 3398829 h 3434200"/>
                  <a:gd name="connsiteX13" fmla="*/ 2856362 w 3060068"/>
                  <a:gd name="connsiteY13" fmla="*/ 3419149 h 3434200"/>
                  <a:gd name="connsiteX14" fmla="*/ 1362842 w 3060068"/>
                  <a:gd name="connsiteY14" fmla="*/ 3419149 h 3434200"/>
                  <a:gd name="connsiteX15" fmla="*/ 7752 w 3060068"/>
                  <a:gd name="connsiteY15" fmla="*/ 3433119 h 3434200"/>
                  <a:gd name="connsiteX0" fmla="*/ 14543 w 3066859"/>
                  <a:gd name="connsiteY0" fmla="*/ 3433119 h 3434200"/>
                  <a:gd name="connsiteX1" fmla="*/ 48833 w 3066859"/>
                  <a:gd name="connsiteY1" fmla="*/ 1373179 h 3434200"/>
                  <a:gd name="connsiteX2" fmla="*/ 485713 w 3066859"/>
                  <a:gd name="connsiteY2" fmla="*/ 487989 h 3434200"/>
                  <a:gd name="connsiteX3" fmla="*/ 1064833 w 3066859"/>
                  <a:gd name="connsiteY3" fmla="*/ 86669 h 3434200"/>
                  <a:gd name="connsiteX4" fmla="*/ 1572833 w 3066859"/>
                  <a:gd name="connsiteY4" fmla="*/ 309 h 3434200"/>
                  <a:gd name="connsiteX5" fmla="*/ 1994473 w 3066859"/>
                  <a:gd name="connsiteY5" fmla="*/ 66349 h 3434200"/>
                  <a:gd name="connsiteX6" fmla="*/ 2360233 w 3066859"/>
                  <a:gd name="connsiteY6" fmla="*/ 269549 h 3434200"/>
                  <a:gd name="connsiteX7" fmla="*/ 2751393 w 3066859"/>
                  <a:gd name="connsiteY7" fmla="*/ 650549 h 3434200"/>
                  <a:gd name="connsiteX8" fmla="*/ 3025713 w 3066859"/>
                  <a:gd name="connsiteY8" fmla="*/ 1321109 h 3434200"/>
                  <a:gd name="connsiteX9" fmla="*/ 3061273 w 3066859"/>
                  <a:gd name="connsiteY9" fmla="*/ 2372669 h 3434200"/>
                  <a:gd name="connsiteX10" fmla="*/ 3051113 w 3066859"/>
                  <a:gd name="connsiteY10" fmla="*/ 3190549 h 3434200"/>
                  <a:gd name="connsiteX11" fmla="*/ 3056193 w 3066859"/>
                  <a:gd name="connsiteY11" fmla="*/ 3322629 h 3434200"/>
                  <a:gd name="connsiteX12" fmla="*/ 3051113 w 3066859"/>
                  <a:gd name="connsiteY12" fmla="*/ 3398829 h 3434200"/>
                  <a:gd name="connsiteX13" fmla="*/ 2863153 w 3066859"/>
                  <a:gd name="connsiteY13" fmla="*/ 3419149 h 3434200"/>
                  <a:gd name="connsiteX14" fmla="*/ 1369633 w 3066859"/>
                  <a:gd name="connsiteY14" fmla="*/ 3419149 h 3434200"/>
                  <a:gd name="connsiteX15" fmla="*/ 14543 w 3066859"/>
                  <a:gd name="connsiteY15" fmla="*/ 3433119 h 3434200"/>
                  <a:gd name="connsiteX0" fmla="*/ 14543 w 3066859"/>
                  <a:gd name="connsiteY0" fmla="*/ 3433119 h 3442009"/>
                  <a:gd name="connsiteX1" fmla="*/ 48833 w 3066859"/>
                  <a:gd name="connsiteY1" fmla="*/ 1373179 h 3442009"/>
                  <a:gd name="connsiteX2" fmla="*/ 485713 w 3066859"/>
                  <a:gd name="connsiteY2" fmla="*/ 487989 h 3442009"/>
                  <a:gd name="connsiteX3" fmla="*/ 1064833 w 3066859"/>
                  <a:gd name="connsiteY3" fmla="*/ 86669 h 3442009"/>
                  <a:gd name="connsiteX4" fmla="*/ 1572833 w 3066859"/>
                  <a:gd name="connsiteY4" fmla="*/ 309 h 3442009"/>
                  <a:gd name="connsiteX5" fmla="*/ 1994473 w 3066859"/>
                  <a:gd name="connsiteY5" fmla="*/ 66349 h 3442009"/>
                  <a:gd name="connsiteX6" fmla="*/ 2360233 w 3066859"/>
                  <a:gd name="connsiteY6" fmla="*/ 269549 h 3442009"/>
                  <a:gd name="connsiteX7" fmla="*/ 2751393 w 3066859"/>
                  <a:gd name="connsiteY7" fmla="*/ 650549 h 3442009"/>
                  <a:gd name="connsiteX8" fmla="*/ 3025713 w 3066859"/>
                  <a:gd name="connsiteY8" fmla="*/ 1321109 h 3442009"/>
                  <a:gd name="connsiteX9" fmla="*/ 3061273 w 3066859"/>
                  <a:gd name="connsiteY9" fmla="*/ 2372669 h 3442009"/>
                  <a:gd name="connsiteX10" fmla="*/ 3051113 w 3066859"/>
                  <a:gd name="connsiteY10" fmla="*/ 3190549 h 3442009"/>
                  <a:gd name="connsiteX11" fmla="*/ 3056193 w 3066859"/>
                  <a:gd name="connsiteY11" fmla="*/ 3322629 h 3442009"/>
                  <a:gd name="connsiteX12" fmla="*/ 3051113 w 3066859"/>
                  <a:gd name="connsiteY12" fmla="*/ 3398829 h 3442009"/>
                  <a:gd name="connsiteX13" fmla="*/ 2863153 w 3066859"/>
                  <a:gd name="connsiteY13" fmla="*/ 3419149 h 3442009"/>
                  <a:gd name="connsiteX14" fmla="*/ 1358203 w 3066859"/>
                  <a:gd name="connsiteY14" fmla="*/ 3442009 h 3442009"/>
                  <a:gd name="connsiteX15" fmla="*/ 14543 w 3066859"/>
                  <a:gd name="connsiteY15" fmla="*/ 3433119 h 3442009"/>
                  <a:gd name="connsiteX0" fmla="*/ 14543 w 3066859"/>
                  <a:gd name="connsiteY0" fmla="*/ 3433119 h 3445819"/>
                  <a:gd name="connsiteX1" fmla="*/ 48833 w 3066859"/>
                  <a:gd name="connsiteY1" fmla="*/ 1373179 h 3445819"/>
                  <a:gd name="connsiteX2" fmla="*/ 485713 w 3066859"/>
                  <a:gd name="connsiteY2" fmla="*/ 487989 h 3445819"/>
                  <a:gd name="connsiteX3" fmla="*/ 1064833 w 3066859"/>
                  <a:gd name="connsiteY3" fmla="*/ 86669 h 3445819"/>
                  <a:gd name="connsiteX4" fmla="*/ 1572833 w 3066859"/>
                  <a:gd name="connsiteY4" fmla="*/ 309 h 3445819"/>
                  <a:gd name="connsiteX5" fmla="*/ 1994473 w 3066859"/>
                  <a:gd name="connsiteY5" fmla="*/ 66349 h 3445819"/>
                  <a:gd name="connsiteX6" fmla="*/ 2360233 w 3066859"/>
                  <a:gd name="connsiteY6" fmla="*/ 269549 h 3445819"/>
                  <a:gd name="connsiteX7" fmla="*/ 2751393 w 3066859"/>
                  <a:gd name="connsiteY7" fmla="*/ 650549 h 3445819"/>
                  <a:gd name="connsiteX8" fmla="*/ 3025713 w 3066859"/>
                  <a:gd name="connsiteY8" fmla="*/ 1321109 h 3445819"/>
                  <a:gd name="connsiteX9" fmla="*/ 3061273 w 3066859"/>
                  <a:gd name="connsiteY9" fmla="*/ 2372669 h 3445819"/>
                  <a:gd name="connsiteX10" fmla="*/ 3051113 w 3066859"/>
                  <a:gd name="connsiteY10" fmla="*/ 3190549 h 3445819"/>
                  <a:gd name="connsiteX11" fmla="*/ 3056193 w 3066859"/>
                  <a:gd name="connsiteY11" fmla="*/ 3322629 h 3445819"/>
                  <a:gd name="connsiteX12" fmla="*/ 3051113 w 3066859"/>
                  <a:gd name="connsiteY12" fmla="*/ 3398829 h 3445819"/>
                  <a:gd name="connsiteX13" fmla="*/ 2863153 w 3066859"/>
                  <a:gd name="connsiteY13" fmla="*/ 3445819 h 3445819"/>
                  <a:gd name="connsiteX14" fmla="*/ 1358203 w 3066859"/>
                  <a:gd name="connsiteY14" fmla="*/ 3442009 h 3445819"/>
                  <a:gd name="connsiteX15" fmla="*/ 14543 w 3066859"/>
                  <a:gd name="connsiteY15" fmla="*/ 3433119 h 3445819"/>
                  <a:gd name="connsiteX0" fmla="*/ 14543 w 3064667"/>
                  <a:gd name="connsiteY0" fmla="*/ 3433119 h 3445819"/>
                  <a:gd name="connsiteX1" fmla="*/ 48833 w 3064667"/>
                  <a:gd name="connsiteY1" fmla="*/ 1373179 h 3445819"/>
                  <a:gd name="connsiteX2" fmla="*/ 485713 w 3064667"/>
                  <a:gd name="connsiteY2" fmla="*/ 487989 h 3445819"/>
                  <a:gd name="connsiteX3" fmla="*/ 1064833 w 3064667"/>
                  <a:gd name="connsiteY3" fmla="*/ 86669 h 3445819"/>
                  <a:gd name="connsiteX4" fmla="*/ 1572833 w 3064667"/>
                  <a:gd name="connsiteY4" fmla="*/ 309 h 3445819"/>
                  <a:gd name="connsiteX5" fmla="*/ 1994473 w 3064667"/>
                  <a:gd name="connsiteY5" fmla="*/ 66349 h 3445819"/>
                  <a:gd name="connsiteX6" fmla="*/ 2360233 w 3064667"/>
                  <a:gd name="connsiteY6" fmla="*/ 269549 h 3445819"/>
                  <a:gd name="connsiteX7" fmla="*/ 2751393 w 3064667"/>
                  <a:gd name="connsiteY7" fmla="*/ 650549 h 3445819"/>
                  <a:gd name="connsiteX8" fmla="*/ 3025713 w 3064667"/>
                  <a:gd name="connsiteY8" fmla="*/ 1321109 h 3445819"/>
                  <a:gd name="connsiteX9" fmla="*/ 3061273 w 3064667"/>
                  <a:gd name="connsiteY9" fmla="*/ 2372669 h 3445819"/>
                  <a:gd name="connsiteX10" fmla="*/ 3051113 w 3064667"/>
                  <a:gd name="connsiteY10" fmla="*/ 3190549 h 3445819"/>
                  <a:gd name="connsiteX11" fmla="*/ 3051113 w 3064667"/>
                  <a:gd name="connsiteY11" fmla="*/ 3398829 h 3445819"/>
                  <a:gd name="connsiteX12" fmla="*/ 2863153 w 3064667"/>
                  <a:gd name="connsiteY12" fmla="*/ 3445819 h 3445819"/>
                  <a:gd name="connsiteX13" fmla="*/ 1358203 w 3064667"/>
                  <a:gd name="connsiteY13" fmla="*/ 3442009 h 3445819"/>
                  <a:gd name="connsiteX14" fmla="*/ 14543 w 3064667"/>
                  <a:gd name="connsiteY14" fmla="*/ 3433119 h 3445819"/>
                  <a:gd name="connsiteX0" fmla="*/ 14543 w 3087369"/>
                  <a:gd name="connsiteY0" fmla="*/ 3433119 h 3450481"/>
                  <a:gd name="connsiteX1" fmla="*/ 48833 w 3087369"/>
                  <a:gd name="connsiteY1" fmla="*/ 1373179 h 3450481"/>
                  <a:gd name="connsiteX2" fmla="*/ 485713 w 3087369"/>
                  <a:gd name="connsiteY2" fmla="*/ 487989 h 3450481"/>
                  <a:gd name="connsiteX3" fmla="*/ 1064833 w 3087369"/>
                  <a:gd name="connsiteY3" fmla="*/ 86669 h 3450481"/>
                  <a:gd name="connsiteX4" fmla="*/ 1572833 w 3087369"/>
                  <a:gd name="connsiteY4" fmla="*/ 309 h 3450481"/>
                  <a:gd name="connsiteX5" fmla="*/ 1994473 w 3087369"/>
                  <a:gd name="connsiteY5" fmla="*/ 66349 h 3450481"/>
                  <a:gd name="connsiteX6" fmla="*/ 2360233 w 3087369"/>
                  <a:gd name="connsiteY6" fmla="*/ 269549 h 3450481"/>
                  <a:gd name="connsiteX7" fmla="*/ 2751393 w 3087369"/>
                  <a:gd name="connsiteY7" fmla="*/ 650549 h 3450481"/>
                  <a:gd name="connsiteX8" fmla="*/ 3025713 w 3087369"/>
                  <a:gd name="connsiteY8" fmla="*/ 1321109 h 3450481"/>
                  <a:gd name="connsiteX9" fmla="*/ 3061273 w 3087369"/>
                  <a:gd name="connsiteY9" fmla="*/ 2372669 h 3450481"/>
                  <a:gd name="connsiteX10" fmla="*/ 3051113 w 3087369"/>
                  <a:gd name="connsiteY10" fmla="*/ 3190549 h 3450481"/>
                  <a:gd name="connsiteX11" fmla="*/ 3077783 w 3087369"/>
                  <a:gd name="connsiteY11" fmla="*/ 3440739 h 3450481"/>
                  <a:gd name="connsiteX12" fmla="*/ 2863153 w 3087369"/>
                  <a:gd name="connsiteY12" fmla="*/ 3445819 h 3450481"/>
                  <a:gd name="connsiteX13" fmla="*/ 1358203 w 3087369"/>
                  <a:gd name="connsiteY13" fmla="*/ 3442009 h 3450481"/>
                  <a:gd name="connsiteX14" fmla="*/ 14543 w 3087369"/>
                  <a:gd name="connsiteY14" fmla="*/ 3433119 h 3450481"/>
                  <a:gd name="connsiteX0" fmla="*/ 14543 w 3087369"/>
                  <a:gd name="connsiteY0" fmla="*/ 3433119 h 3450481"/>
                  <a:gd name="connsiteX1" fmla="*/ 48833 w 3087369"/>
                  <a:gd name="connsiteY1" fmla="*/ 1373179 h 3450481"/>
                  <a:gd name="connsiteX2" fmla="*/ 485713 w 3087369"/>
                  <a:gd name="connsiteY2" fmla="*/ 487989 h 3450481"/>
                  <a:gd name="connsiteX3" fmla="*/ 1064833 w 3087369"/>
                  <a:gd name="connsiteY3" fmla="*/ 86669 h 3450481"/>
                  <a:gd name="connsiteX4" fmla="*/ 1572833 w 3087369"/>
                  <a:gd name="connsiteY4" fmla="*/ 309 h 3450481"/>
                  <a:gd name="connsiteX5" fmla="*/ 1994473 w 3087369"/>
                  <a:gd name="connsiteY5" fmla="*/ 66349 h 3450481"/>
                  <a:gd name="connsiteX6" fmla="*/ 2360233 w 3087369"/>
                  <a:gd name="connsiteY6" fmla="*/ 269549 h 3450481"/>
                  <a:gd name="connsiteX7" fmla="*/ 2751393 w 3087369"/>
                  <a:gd name="connsiteY7" fmla="*/ 650549 h 3450481"/>
                  <a:gd name="connsiteX8" fmla="*/ 3025713 w 3087369"/>
                  <a:gd name="connsiteY8" fmla="*/ 1321109 h 3450481"/>
                  <a:gd name="connsiteX9" fmla="*/ 3061273 w 3087369"/>
                  <a:gd name="connsiteY9" fmla="*/ 2372669 h 3450481"/>
                  <a:gd name="connsiteX10" fmla="*/ 3051113 w 3087369"/>
                  <a:gd name="connsiteY10" fmla="*/ 3190549 h 3450481"/>
                  <a:gd name="connsiteX11" fmla="*/ 3077783 w 3087369"/>
                  <a:gd name="connsiteY11" fmla="*/ 3440739 h 3450481"/>
                  <a:gd name="connsiteX12" fmla="*/ 2863153 w 3087369"/>
                  <a:gd name="connsiteY12" fmla="*/ 3445819 h 3450481"/>
                  <a:gd name="connsiteX13" fmla="*/ 1358203 w 3087369"/>
                  <a:gd name="connsiteY13" fmla="*/ 3442009 h 3450481"/>
                  <a:gd name="connsiteX14" fmla="*/ 14543 w 3087369"/>
                  <a:gd name="connsiteY14" fmla="*/ 3433119 h 3450481"/>
                  <a:gd name="connsiteX0" fmla="*/ 14543 w 3064667"/>
                  <a:gd name="connsiteY0" fmla="*/ 3433119 h 3445910"/>
                  <a:gd name="connsiteX1" fmla="*/ 48833 w 3064667"/>
                  <a:gd name="connsiteY1" fmla="*/ 1373179 h 3445910"/>
                  <a:gd name="connsiteX2" fmla="*/ 485713 w 3064667"/>
                  <a:gd name="connsiteY2" fmla="*/ 487989 h 3445910"/>
                  <a:gd name="connsiteX3" fmla="*/ 1064833 w 3064667"/>
                  <a:gd name="connsiteY3" fmla="*/ 86669 h 3445910"/>
                  <a:gd name="connsiteX4" fmla="*/ 1572833 w 3064667"/>
                  <a:gd name="connsiteY4" fmla="*/ 309 h 3445910"/>
                  <a:gd name="connsiteX5" fmla="*/ 1994473 w 3064667"/>
                  <a:gd name="connsiteY5" fmla="*/ 66349 h 3445910"/>
                  <a:gd name="connsiteX6" fmla="*/ 2360233 w 3064667"/>
                  <a:gd name="connsiteY6" fmla="*/ 269549 h 3445910"/>
                  <a:gd name="connsiteX7" fmla="*/ 2751393 w 3064667"/>
                  <a:gd name="connsiteY7" fmla="*/ 650549 h 3445910"/>
                  <a:gd name="connsiteX8" fmla="*/ 3025713 w 3064667"/>
                  <a:gd name="connsiteY8" fmla="*/ 1321109 h 3445910"/>
                  <a:gd name="connsiteX9" fmla="*/ 3061273 w 3064667"/>
                  <a:gd name="connsiteY9" fmla="*/ 2372669 h 3445910"/>
                  <a:gd name="connsiteX10" fmla="*/ 3051113 w 3064667"/>
                  <a:gd name="connsiteY10" fmla="*/ 3190549 h 3445910"/>
                  <a:gd name="connsiteX11" fmla="*/ 3051113 w 3064667"/>
                  <a:gd name="connsiteY11" fmla="*/ 3433119 h 3445910"/>
                  <a:gd name="connsiteX12" fmla="*/ 2863153 w 3064667"/>
                  <a:gd name="connsiteY12" fmla="*/ 3445819 h 3445910"/>
                  <a:gd name="connsiteX13" fmla="*/ 1358203 w 3064667"/>
                  <a:gd name="connsiteY13" fmla="*/ 3442009 h 3445910"/>
                  <a:gd name="connsiteX14" fmla="*/ 14543 w 3064667"/>
                  <a:gd name="connsiteY14" fmla="*/ 3433119 h 3445910"/>
                  <a:gd name="connsiteX0" fmla="*/ 14543 w 3070869"/>
                  <a:gd name="connsiteY0" fmla="*/ 3433119 h 3454993"/>
                  <a:gd name="connsiteX1" fmla="*/ 48833 w 3070869"/>
                  <a:gd name="connsiteY1" fmla="*/ 1373179 h 3454993"/>
                  <a:gd name="connsiteX2" fmla="*/ 485713 w 3070869"/>
                  <a:gd name="connsiteY2" fmla="*/ 487989 h 3454993"/>
                  <a:gd name="connsiteX3" fmla="*/ 1064833 w 3070869"/>
                  <a:gd name="connsiteY3" fmla="*/ 86669 h 3454993"/>
                  <a:gd name="connsiteX4" fmla="*/ 1572833 w 3070869"/>
                  <a:gd name="connsiteY4" fmla="*/ 309 h 3454993"/>
                  <a:gd name="connsiteX5" fmla="*/ 1994473 w 3070869"/>
                  <a:gd name="connsiteY5" fmla="*/ 66349 h 3454993"/>
                  <a:gd name="connsiteX6" fmla="*/ 2360233 w 3070869"/>
                  <a:gd name="connsiteY6" fmla="*/ 269549 h 3454993"/>
                  <a:gd name="connsiteX7" fmla="*/ 2751393 w 3070869"/>
                  <a:gd name="connsiteY7" fmla="*/ 650549 h 3454993"/>
                  <a:gd name="connsiteX8" fmla="*/ 3025713 w 3070869"/>
                  <a:gd name="connsiteY8" fmla="*/ 1321109 h 3454993"/>
                  <a:gd name="connsiteX9" fmla="*/ 3061273 w 3070869"/>
                  <a:gd name="connsiteY9" fmla="*/ 2372669 h 3454993"/>
                  <a:gd name="connsiteX10" fmla="*/ 3066353 w 3070869"/>
                  <a:gd name="connsiteY10" fmla="*/ 3190549 h 3454993"/>
                  <a:gd name="connsiteX11" fmla="*/ 3051113 w 3070869"/>
                  <a:gd name="connsiteY11" fmla="*/ 3433119 h 3454993"/>
                  <a:gd name="connsiteX12" fmla="*/ 2863153 w 3070869"/>
                  <a:gd name="connsiteY12" fmla="*/ 3445819 h 3454993"/>
                  <a:gd name="connsiteX13" fmla="*/ 1358203 w 3070869"/>
                  <a:gd name="connsiteY13" fmla="*/ 3442009 h 3454993"/>
                  <a:gd name="connsiteX14" fmla="*/ 14543 w 3070869"/>
                  <a:gd name="connsiteY14" fmla="*/ 3433119 h 3454993"/>
                  <a:gd name="connsiteX0" fmla="*/ 14543 w 3071905"/>
                  <a:gd name="connsiteY0" fmla="*/ 3433119 h 3454993"/>
                  <a:gd name="connsiteX1" fmla="*/ 48833 w 3071905"/>
                  <a:gd name="connsiteY1" fmla="*/ 1373179 h 3454993"/>
                  <a:gd name="connsiteX2" fmla="*/ 485713 w 3071905"/>
                  <a:gd name="connsiteY2" fmla="*/ 487989 h 3454993"/>
                  <a:gd name="connsiteX3" fmla="*/ 1064833 w 3071905"/>
                  <a:gd name="connsiteY3" fmla="*/ 86669 h 3454993"/>
                  <a:gd name="connsiteX4" fmla="*/ 1572833 w 3071905"/>
                  <a:gd name="connsiteY4" fmla="*/ 309 h 3454993"/>
                  <a:gd name="connsiteX5" fmla="*/ 1994473 w 3071905"/>
                  <a:gd name="connsiteY5" fmla="*/ 66349 h 3454993"/>
                  <a:gd name="connsiteX6" fmla="*/ 2360233 w 3071905"/>
                  <a:gd name="connsiteY6" fmla="*/ 269549 h 3454993"/>
                  <a:gd name="connsiteX7" fmla="*/ 2751393 w 3071905"/>
                  <a:gd name="connsiteY7" fmla="*/ 650549 h 3454993"/>
                  <a:gd name="connsiteX8" fmla="*/ 3025713 w 3071905"/>
                  <a:gd name="connsiteY8" fmla="*/ 1321109 h 3454993"/>
                  <a:gd name="connsiteX9" fmla="*/ 3068893 w 3071905"/>
                  <a:gd name="connsiteY9" fmla="*/ 2376479 h 3454993"/>
                  <a:gd name="connsiteX10" fmla="*/ 3066353 w 3071905"/>
                  <a:gd name="connsiteY10" fmla="*/ 3190549 h 3454993"/>
                  <a:gd name="connsiteX11" fmla="*/ 3051113 w 3071905"/>
                  <a:gd name="connsiteY11" fmla="*/ 3433119 h 3454993"/>
                  <a:gd name="connsiteX12" fmla="*/ 2863153 w 3071905"/>
                  <a:gd name="connsiteY12" fmla="*/ 3445819 h 3454993"/>
                  <a:gd name="connsiteX13" fmla="*/ 1358203 w 3071905"/>
                  <a:gd name="connsiteY13" fmla="*/ 3442009 h 3454993"/>
                  <a:gd name="connsiteX14" fmla="*/ 14543 w 3071905"/>
                  <a:gd name="connsiteY14" fmla="*/ 3433119 h 3454993"/>
                  <a:gd name="connsiteX0" fmla="*/ 14543 w 3073182"/>
                  <a:gd name="connsiteY0" fmla="*/ 3433119 h 3454993"/>
                  <a:gd name="connsiteX1" fmla="*/ 48833 w 3073182"/>
                  <a:gd name="connsiteY1" fmla="*/ 1373179 h 3454993"/>
                  <a:gd name="connsiteX2" fmla="*/ 485713 w 3073182"/>
                  <a:gd name="connsiteY2" fmla="*/ 487989 h 3454993"/>
                  <a:gd name="connsiteX3" fmla="*/ 1064833 w 3073182"/>
                  <a:gd name="connsiteY3" fmla="*/ 86669 h 3454993"/>
                  <a:gd name="connsiteX4" fmla="*/ 1572833 w 3073182"/>
                  <a:gd name="connsiteY4" fmla="*/ 309 h 3454993"/>
                  <a:gd name="connsiteX5" fmla="*/ 1994473 w 3073182"/>
                  <a:gd name="connsiteY5" fmla="*/ 66349 h 3454993"/>
                  <a:gd name="connsiteX6" fmla="*/ 2360233 w 3073182"/>
                  <a:gd name="connsiteY6" fmla="*/ 269549 h 3454993"/>
                  <a:gd name="connsiteX7" fmla="*/ 2751393 w 3073182"/>
                  <a:gd name="connsiteY7" fmla="*/ 650549 h 3454993"/>
                  <a:gd name="connsiteX8" fmla="*/ 3040953 w 3073182"/>
                  <a:gd name="connsiteY8" fmla="*/ 1324919 h 3454993"/>
                  <a:gd name="connsiteX9" fmla="*/ 3068893 w 3073182"/>
                  <a:gd name="connsiteY9" fmla="*/ 2376479 h 3454993"/>
                  <a:gd name="connsiteX10" fmla="*/ 3066353 w 3073182"/>
                  <a:gd name="connsiteY10" fmla="*/ 3190549 h 3454993"/>
                  <a:gd name="connsiteX11" fmla="*/ 3051113 w 3073182"/>
                  <a:gd name="connsiteY11" fmla="*/ 3433119 h 3454993"/>
                  <a:gd name="connsiteX12" fmla="*/ 2863153 w 3073182"/>
                  <a:gd name="connsiteY12" fmla="*/ 3445819 h 3454993"/>
                  <a:gd name="connsiteX13" fmla="*/ 1358203 w 3073182"/>
                  <a:gd name="connsiteY13" fmla="*/ 3442009 h 3454993"/>
                  <a:gd name="connsiteX14" fmla="*/ 14543 w 3073182"/>
                  <a:gd name="connsiteY14" fmla="*/ 3433119 h 3454993"/>
                  <a:gd name="connsiteX0" fmla="*/ 14543 w 3073182"/>
                  <a:gd name="connsiteY0" fmla="*/ 3471055 h 3492929"/>
                  <a:gd name="connsiteX1" fmla="*/ 48833 w 3073182"/>
                  <a:gd name="connsiteY1" fmla="*/ 1411115 h 3492929"/>
                  <a:gd name="connsiteX2" fmla="*/ 485713 w 3073182"/>
                  <a:gd name="connsiteY2" fmla="*/ 525925 h 3492929"/>
                  <a:gd name="connsiteX3" fmla="*/ 1064833 w 3073182"/>
                  <a:gd name="connsiteY3" fmla="*/ 124605 h 3492929"/>
                  <a:gd name="connsiteX4" fmla="*/ 1504253 w 3073182"/>
                  <a:gd name="connsiteY4" fmla="*/ 145 h 3492929"/>
                  <a:gd name="connsiteX5" fmla="*/ 1994473 w 3073182"/>
                  <a:gd name="connsiteY5" fmla="*/ 104285 h 3492929"/>
                  <a:gd name="connsiteX6" fmla="*/ 2360233 w 3073182"/>
                  <a:gd name="connsiteY6" fmla="*/ 307485 h 3492929"/>
                  <a:gd name="connsiteX7" fmla="*/ 2751393 w 3073182"/>
                  <a:gd name="connsiteY7" fmla="*/ 688485 h 3492929"/>
                  <a:gd name="connsiteX8" fmla="*/ 3040953 w 3073182"/>
                  <a:gd name="connsiteY8" fmla="*/ 1362855 h 3492929"/>
                  <a:gd name="connsiteX9" fmla="*/ 3068893 w 3073182"/>
                  <a:gd name="connsiteY9" fmla="*/ 2414415 h 3492929"/>
                  <a:gd name="connsiteX10" fmla="*/ 3066353 w 3073182"/>
                  <a:gd name="connsiteY10" fmla="*/ 3228485 h 3492929"/>
                  <a:gd name="connsiteX11" fmla="*/ 3051113 w 3073182"/>
                  <a:gd name="connsiteY11" fmla="*/ 3471055 h 3492929"/>
                  <a:gd name="connsiteX12" fmla="*/ 2863153 w 3073182"/>
                  <a:gd name="connsiteY12" fmla="*/ 3483755 h 3492929"/>
                  <a:gd name="connsiteX13" fmla="*/ 1358203 w 3073182"/>
                  <a:gd name="connsiteY13" fmla="*/ 3479945 h 3492929"/>
                  <a:gd name="connsiteX14" fmla="*/ 14543 w 3073182"/>
                  <a:gd name="connsiteY14" fmla="*/ 3471055 h 3492929"/>
                  <a:gd name="connsiteX0" fmla="*/ 14543 w 3073182"/>
                  <a:gd name="connsiteY0" fmla="*/ 3471055 h 3492929"/>
                  <a:gd name="connsiteX1" fmla="*/ 48833 w 3073182"/>
                  <a:gd name="connsiteY1" fmla="*/ 1411115 h 3492929"/>
                  <a:gd name="connsiteX2" fmla="*/ 485713 w 3073182"/>
                  <a:gd name="connsiteY2" fmla="*/ 525925 h 3492929"/>
                  <a:gd name="connsiteX3" fmla="*/ 1007683 w 3073182"/>
                  <a:gd name="connsiteY3" fmla="*/ 124605 h 3492929"/>
                  <a:gd name="connsiteX4" fmla="*/ 1504253 w 3073182"/>
                  <a:gd name="connsiteY4" fmla="*/ 145 h 3492929"/>
                  <a:gd name="connsiteX5" fmla="*/ 1994473 w 3073182"/>
                  <a:gd name="connsiteY5" fmla="*/ 104285 h 3492929"/>
                  <a:gd name="connsiteX6" fmla="*/ 2360233 w 3073182"/>
                  <a:gd name="connsiteY6" fmla="*/ 307485 h 3492929"/>
                  <a:gd name="connsiteX7" fmla="*/ 2751393 w 3073182"/>
                  <a:gd name="connsiteY7" fmla="*/ 688485 h 3492929"/>
                  <a:gd name="connsiteX8" fmla="*/ 3040953 w 3073182"/>
                  <a:gd name="connsiteY8" fmla="*/ 1362855 h 3492929"/>
                  <a:gd name="connsiteX9" fmla="*/ 3068893 w 3073182"/>
                  <a:gd name="connsiteY9" fmla="*/ 2414415 h 3492929"/>
                  <a:gd name="connsiteX10" fmla="*/ 3066353 w 3073182"/>
                  <a:gd name="connsiteY10" fmla="*/ 3228485 h 3492929"/>
                  <a:gd name="connsiteX11" fmla="*/ 3051113 w 3073182"/>
                  <a:gd name="connsiteY11" fmla="*/ 3471055 h 3492929"/>
                  <a:gd name="connsiteX12" fmla="*/ 2863153 w 3073182"/>
                  <a:gd name="connsiteY12" fmla="*/ 3483755 h 3492929"/>
                  <a:gd name="connsiteX13" fmla="*/ 1358203 w 3073182"/>
                  <a:gd name="connsiteY13" fmla="*/ 3479945 h 3492929"/>
                  <a:gd name="connsiteX14" fmla="*/ 14543 w 3073182"/>
                  <a:gd name="connsiteY14" fmla="*/ 3471055 h 3492929"/>
                  <a:gd name="connsiteX0" fmla="*/ 14543 w 3073182"/>
                  <a:gd name="connsiteY0" fmla="*/ 3471055 h 3492929"/>
                  <a:gd name="connsiteX1" fmla="*/ 48833 w 3073182"/>
                  <a:gd name="connsiteY1" fmla="*/ 1411115 h 3492929"/>
                  <a:gd name="connsiteX2" fmla="*/ 485713 w 3073182"/>
                  <a:gd name="connsiteY2" fmla="*/ 525925 h 3492929"/>
                  <a:gd name="connsiteX3" fmla="*/ 1007683 w 3073182"/>
                  <a:gd name="connsiteY3" fmla="*/ 124605 h 3492929"/>
                  <a:gd name="connsiteX4" fmla="*/ 1504253 w 3073182"/>
                  <a:gd name="connsiteY4" fmla="*/ 145 h 3492929"/>
                  <a:gd name="connsiteX5" fmla="*/ 1994473 w 3073182"/>
                  <a:gd name="connsiteY5" fmla="*/ 104285 h 3492929"/>
                  <a:gd name="connsiteX6" fmla="*/ 2360233 w 3073182"/>
                  <a:gd name="connsiteY6" fmla="*/ 307485 h 3492929"/>
                  <a:gd name="connsiteX7" fmla="*/ 2751393 w 3073182"/>
                  <a:gd name="connsiteY7" fmla="*/ 688485 h 3492929"/>
                  <a:gd name="connsiteX8" fmla="*/ 3040953 w 3073182"/>
                  <a:gd name="connsiteY8" fmla="*/ 1362855 h 3492929"/>
                  <a:gd name="connsiteX9" fmla="*/ 3068893 w 3073182"/>
                  <a:gd name="connsiteY9" fmla="*/ 2414415 h 3492929"/>
                  <a:gd name="connsiteX10" fmla="*/ 3066353 w 3073182"/>
                  <a:gd name="connsiteY10" fmla="*/ 3228485 h 3492929"/>
                  <a:gd name="connsiteX11" fmla="*/ 3051113 w 3073182"/>
                  <a:gd name="connsiteY11" fmla="*/ 3471055 h 3492929"/>
                  <a:gd name="connsiteX12" fmla="*/ 2863153 w 3073182"/>
                  <a:gd name="connsiteY12" fmla="*/ 3483755 h 3492929"/>
                  <a:gd name="connsiteX13" fmla="*/ 1358203 w 3073182"/>
                  <a:gd name="connsiteY13" fmla="*/ 3479945 h 3492929"/>
                  <a:gd name="connsiteX14" fmla="*/ 14543 w 3073182"/>
                  <a:gd name="connsiteY14" fmla="*/ 3471055 h 3492929"/>
                  <a:gd name="connsiteX0" fmla="*/ 12859 w 3071498"/>
                  <a:gd name="connsiteY0" fmla="*/ 3471055 h 3492929"/>
                  <a:gd name="connsiteX1" fmla="*/ 47149 w 3071498"/>
                  <a:gd name="connsiteY1" fmla="*/ 1411115 h 3492929"/>
                  <a:gd name="connsiteX2" fmla="*/ 457359 w 3071498"/>
                  <a:gd name="connsiteY2" fmla="*/ 514495 h 3492929"/>
                  <a:gd name="connsiteX3" fmla="*/ 1005999 w 3071498"/>
                  <a:gd name="connsiteY3" fmla="*/ 124605 h 3492929"/>
                  <a:gd name="connsiteX4" fmla="*/ 1502569 w 3071498"/>
                  <a:gd name="connsiteY4" fmla="*/ 145 h 3492929"/>
                  <a:gd name="connsiteX5" fmla="*/ 1992789 w 3071498"/>
                  <a:gd name="connsiteY5" fmla="*/ 104285 h 3492929"/>
                  <a:gd name="connsiteX6" fmla="*/ 2358549 w 3071498"/>
                  <a:gd name="connsiteY6" fmla="*/ 307485 h 3492929"/>
                  <a:gd name="connsiteX7" fmla="*/ 2749709 w 3071498"/>
                  <a:gd name="connsiteY7" fmla="*/ 688485 h 3492929"/>
                  <a:gd name="connsiteX8" fmla="*/ 3039269 w 3071498"/>
                  <a:gd name="connsiteY8" fmla="*/ 1362855 h 3492929"/>
                  <a:gd name="connsiteX9" fmla="*/ 3067209 w 3071498"/>
                  <a:gd name="connsiteY9" fmla="*/ 2414415 h 3492929"/>
                  <a:gd name="connsiteX10" fmla="*/ 3064669 w 3071498"/>
                  <a:gd name="connsiteY10" fmla="*/ 3228485 h 3492929"/>
                  <a:gd name="connsiteX11" fmla="*/ 3049429 w 3071498"/>
                  <a:gd name="connsiteY11" fmla="*/ 3471055 h 3492929"/>
                  <a:gd name="connsiteX12" fmla="*/ 2861469 w 3071498"/>
                  <a:gd name="connsiteY12" fmla="*/ 3483755 h 3492929"/>
                  <a:gd name="connsiteX13" fmla="*/ 1356519 w 3071498"/>
                  <a:gd name="connsiteY13" fmla="*/ 3479945 h 3492929"/>
                  <a:gd name="connsiteX14" fmla="*/ 12859 w 3071498"/>
                  <a:gd name="connsiteY14" fmla="*/ 3471055 h 3492929"/>
                  <a:gd name="connsiteX0" fmla="*/ 12859 w 3071498"/>
                  <a:gd name="connsiteY0" fmla="*/ 3471053 h 3492927"/>
                  <a:gd name="connsiteX1" fmla="*/ 47149 w 3071498"/>
                  <a:gd name="connsiteY1" fmla="*/ 1411113 h 3492927"/>
                  <a:gd name="connsiteX2" fmla="*/ 457359 w 3071498"/>
                  <a:gd name="connsiteY2" fmla="*/ 514493 h 3492927"/>
                  <a:gd name="connsiteX3" fmla="*/ 1005999 w 3071498"/>
                  <a:gd name="connsiteY3" fmla="*/ 124603 h 3492927"/>
                  <a:gd name="connsiteX4" fmla="*/ 1502569 w 3071498"/>
                  <a:gd name="connsiteY4" fmla="*/ 143 h 3492927"/>
                  <a:gd name="connsiteX5" fmla="*/ 1992789 w 3071498"/>
                  <a:gd name="connsiteY5" fmla="*/ 104283 h 3492927"/>
                  <a:gd name="connsiteX6" fmla="*/ 2400459 w 3071498"/>
                  <a:gd name="connsiteY6" fmla="*/ 299863 h 3492927"/>
                  <a:gd name="connsiteX7" fmla="*/ 2749709 w 3071498"/>
                  <a:gd name="connsiteY7" fmla="*/ 688483 h 3492927"/>
                  <a:gd name="connsiteX8" fmla="*/ 3039269 w 3071498"/>
                  <a:gd name="connsiteY8" fmla="*/ 1362853 h 3492927"/>
                  <a:gd name="connsiteX9" fmla="*/ 3067209 w 3071498"/>
                  <a:gd name="connsiteY9" fmla="*/ 2414413 h 3492927"/>
                  <a:gd name="connsiteX10" fmla="*/ 3064669 w 3071498"/>
                  <a:gd name="connsiteY10" fmla="*/ 3228483 h 3492927"/>
                  <a:gd name="connsiteX11" fmla="*/ 3049429 w 3071498"/>
                  <a:gd name="connsiteY11" fmla="*/ 3471053 h 3492927"/>
                  <a:gd name="connsiteX12" fmla="*/ 2861469 w 3071498"/>
                  <a:gd name="connsiteY12" fmla="*/ 3483753 h 3492927"/>
                  <a:gd name="connsiteX13" fmla="*/ 1356519 w 3071498"/>
                  <a:gd name="connsiteY13" fmla="*/ 3479943 h 3492927"/>
                  <a:gd name="connsiteX14" fmla="*/ 12859 w 3071498"/>
                  <a:gd name="connsiteY14" fmla="*/ 3471053 h 3492927"/>
                  <a:gd name="connsiteX0" fmla="*/ 12859 w 3071498"/>
                  <a:gd name="connsiteY0" fmla="*/ 3471310 h 3493184"/>
                  <a:gd name="connsiteX1" fmla="*/ 47149 w 3071498"/>
                  <a:gd name="connsiteY1" fmla="*/ 1411370 h 3493184"/>
                  <a:gd name="connsiteX2" fmla="*/ 457359 w 3071498"/>
                  <a:gd name="connsiteY2" fmla="*/ 514750 h 3493184"/>
                  <a:gd name="connsiteX3" fmla="*/ 1005999 w 3071498"/>
                  <a:gd name="connsiteY3" fmla="*/ 124860 h 3493184"/>
                  <a:gd name="connsiteX4" fmla="*/ 1502569 w 3071498"/>
                  <a:gd name="connsiteY4" fmla="*/ 400 h 3493184"/>
                  <a:gd name="connsiteX5" fmla="*/ 1992789 w 3071498"/>
                  <a:gd name="connsiteY5" fmla="*/ 93110 h 3493184"/>
                  <a:gd name="connsiteX6" fmla="*/ 2400459 w 3071498"/>
                  <a:gd name="connsiteY6" fmla="*/ 300120 h 3493184"/>
                  <a:gd name="connsiteX7" fmla="*/ 2749709 w 3071498"/>
                  <a:gd name="connsiteY7" fmla="*/ 688740 h 3493184"/>
                  <a:gd name="connsiteX8" fmla="*/ 3039269 w 3071498"/>
                  <a:gd name="connsiteY8" fmla="*/ 1363110 h 3493184"/>
                  <a:gd name="connsiteX9" fmla="*/ 3067209 w 3071498"/>
                  <a:gd name="connsiteY9" fmla="*/ 2414670 h 3493184"/>
                  <a:gd name="connsiteX10" fmla="*/ 3064669 w 3071498"/>
                  <a:gd name="connsiteY10" fmla="*/ 3228740 h 3493184"/>
                  <a:gd name="connsiteX11" fmla="*/ 3049429 w 3071498"/>
                  <a:gd name="connsiteY11" fmla="*/ 3471310 h 3493184"/>
                  <a:gd name="connsiteX12" fmla="*/ 2861469 w 3071498"/>
                  <a:gd name="connsiteY12" fmla="*/ 3484010 h 3493184"/>
                  <a:gd name="connsiteX13" fmla="*/ 1356519 w 3071498"/>
                  <a:gd name="connsiteY13" fmla="*/ 3480200 h 3493184"/>
                  <a:gd name="connsiteX14" fmla="*/ 12859 w 3071498"/>
                  <a:gd name="connsiteY14" fmla="*/ 3471310 h 3493184"/>
                  <a:gd name="connsiteX0" fmla="*/ 12859 w 3071498"/>
                  <a:gd name="connsiteY0" fmla="*/ 3471833 h 3493707"/>
                  <a:gd name="connsiteX1" fmla="*/ 47149 w 3071498"/>
                  <a:gd name="connsiteY1" fmla="*/ 1411893 h 3493707"/>
                  <a:gd name="connsiteX2" fmla="*/ 457359 w 3071498"/>
                  <a:gd name="connsiteY2" fmla="*/ 515273 h 3493707"/>
                  <a:gd name="connsiteX3" fmla="*/ 945039 w 3071498"/>
                  <a:gd name="connsiteY3" fmla="*/ 144433 h 3493707"/>
                  <a:gd name="connsiteX4" fmla="*/ 1502569 w 3071498"/>
                  <a:gd name="connsiteY4" fmla="*/ 923 h 3493707"/>
                  <a:gd name="connsiteX5" fmla="*/ 1992789 w 3071498"/>
                  <a:gd name="connsiteY5" fmla="*/ 93633 h 3493707"/>
                  <a:gd name="connsiteX6" fmla="*/ 2400459 w 3071498"/>
                  <a:gd name="connsiteY6" fmla="*/ 300643 h 3493707"/>
                  <a:gd name="connsiteX7" fmla="*/ 2749709 w 3071498"/>
                  <a:gd name="connsiteY7" fmla="*/ 689263 h 3493707"/>
                  <a:gd name="connsiteX8" fmla="*/ 3039269 w 3071498"/>
                  <a:gd name="connsiteY8" fmla="*/ 1363633 h 3493707"/>
                  <a:gd name="connsiteX9" fmla="*/ 3067209 w 3071498"/>
                  <a:gd name="connsiteY9" fmla="*/ 2415193 h 3493707"/>
                  <a:gd name="connsiteX10" fmla="*/ 3064669 w 3071498"/>
                  <a:gd name="connsiteY10" fmla="*/ 3229263 h 3493707"/>
                  <a:gd name="connsiteX11" fmla="*/ 3049429 w 3071498"/>
                  <a:gd name="connsiteY11" fmla="*/ 3471833 h 3493707"/>
                  <a:gd name="connsiteX12" fmla="*/ 2861469 w 3071498"/>
                  <a:gd name="connsiteY12" fmla="*/ 3484533 h 3493707"/>
                  <a:gd name="connsiteX13" fmla="*/ 1356519 w 3071498"/>
                  <a:gd name="connsiteY13" fmla="*/ 3480723 h 3493707"/>
                  <a:gd name="connsiteX14" fmla="*/ 12859 w 3071498"/>
                  <a:gd name="connsiteY14" fmla="*/ 3471833 h 3493707"/>
                  <a:gd name="connsiteX0" fmla="*/ 16912 w 3075551"/>
                  <a:gd name="connsiteY0" fmla="*/ 3471833 h 3493707"/>
                  <a:gd name="connsiteX1" fmla="*/ 43582 w 3075551"/>
                  <a:gd name="connsiteY1" fmla="*/ 1411893 h 3493707"/>
                  <a:gd name="connsiteX2" fmla="*/ 461412 w 3075551"/>
                  <a:gd name="connsiteY2" fmla="*/ 515273 h 3493707"/>
                  <a:gd name="connsiteX3" fmla="*/ 949092 w 3075551"/>
                  <a:gd name="connsiteY3" fmla="*/ 144433 h 3493707"/>
                  <a:gd name="connsiteX4" fmla="*/ 1506622 w 3075551"/>
                  <a:gd name="connsiteY4" fmla="*/ 923 h 3493707"/>
                  <a:gd name="connsiteX5" fmla="*/ 1996842 w 3075551"/>
                  <a:gd name="connsiteY5" fmla="*/ 93633 h 3493707"/>
                  <a:gd name="connsiteX6" fmla="*/ 2404512 w 3075551"/>
                  <a:gd name="connsiteY6" fmla="*/ 300643 h 3493707"/>
                  <a:gd name="connsiteX7" fmla="*/ 2753762 w 3075551"/>
                  <a:gd name="connsiteY7" fmla="*/ 689263 h 3493707"/>
                  <a:gd name="connsiteX8" fmla="*/ 3043322 w 3075551"/>
                  <a:gd name="connsiteY8" fmla="*/ 1363633 h 3493707"/>
                  <a:gd name="connsiteX9" fmla="*/ 3071262 w 3075551"/>
                  <a:gd name="connsiteY9" fmla="*/ 2415193 h 3493707"/>
                  <a:gd name="connsiteX10" fmla="*/ 3068722 w 3075551"/>
                  <a:gd name="connsiteY10" fmla="*/ 3229263 h 3493707"/>
                  <a:gd name="connsiteX11" fmla="*/ 3053482 w 3075551"/>
                  <a:gd name="connsiteY11" fmla="*/ 3471833 h 3493707"/>
                  <a:gd name="connsiteX12" fmla="*/ 2865522 w 3075551"/>
                  <a:gd name="connsiteY12" fmla="*/ 3484533 h 3493707"/>
                  <a:gd name="connsiteX13" fmla="*/ 1360572 w 3075551"/>
                  <a:gd name="connsiteY13" fmla="*/ 3480723 h 3493707"/>
                  <a:gd name="connsiteX14" fmla="*/ 16912 w 3075551"/>
                  <a:gd name="connsiteY14" fmla="*/ 3471833 h 3493707"/>
                  <a:gd name="connsiteX0" fmla="*/ 16912 w 3077593"/>
                  <a:gd name="connsiteY0" fmla="*/ 3471833 h 3493158"/>
                  <a:gd name="connsiteX1" fmla="*/ 43582 w 3077593"/>
                  <a:gd name="connsiteY1" fmla="*/ 1411893 h 3493158"/>
                  <a:gd name="connsiteX2" fmla="*/ 461412 w 3077593"/>
                  <a:gd name="connsiteY2" fmla="*/ 515273 h 3493158"/>
                  <a:gd name="connsiteX3" fmla="*/ 949092 w 3077593"/>
                  <a:gd name="connsiteY3" fmla="*/ 144433 h 3493158"/>
                  <a:gd name="connsiteX4" fmla="*/ 1506622 w 3077593"/>
                  <a:gd name="connsiteY4" fmla="*/ 923 h 3493158"/>
                  <a:gd name="connsiteX5" fmla="*/ 1996842 w 3077593"/>
                  <a:gd name="connsiteY5" fmla="*/ 93633 h 3493158"/>
                  <a:gd name="connsiteX6" fmla="*/ 2404512 w 3077593"/>
                  <a:gd name="connsiteY6" fmla="*/ 300643 h 3493158"/>
                  <a:gd name="connsiteX7" fmla="*/ 2753762 w 3077593"/>
                  <a:gd name="connsiteY7" fmla="*/ 689263 h 3493158"/>
                  <a:gd name="connsiteX8" fmla="*/ 3043322 w 3077593"/>
                  <a:gd name="connsiteY8" fmla="*/ 1363633 h 3493158"/>
                  <a:gd name="connsiteX9" fmla="*/ 3071262 w 3077593"/>
                  <a:gd name="connsiteY9" fmla="*/ 2415193 h 3493158"/>
                  <a:gd name="connsiteX10" fmla="*/ 3076342 w 3077593"/>
                  <a:gd name="connsiteY10" fmla="*/ 3236883 h 3493158"/>
                  <a:gd name="connsiteX11" fmla="*/ 3053482 w 3077593"/>
                  <a:gd name="connsiteY11" fmla="*/ 3471833 h 3493158"/>
                  <a:gd name="connsiteX12" fmla="*/ 2865522 w 3077593"/>
                  <a:gd name="connsiteY12" fmla="*/ 3484533 h 3493158"/>
                  <a:gd name="connsiteX13" fmla="*/ 1360572 w 3077593"/>
                  <a:gd name="connsiteY13" fmla="*/ 3480723 h 3493158"/>
                  <a:gd name="connsiteX14" fmla="*/ 16912 w 3077593"/>
                  <a:gd name="connsiteY14" fmla="*/ 3471833 h 3493158"/>
                  <a:gd name="connsiteX0" fmla="*/ 16912 w 3083835"/>
                  <a:gd name="connsiteY0" fmla="*/ 3471833 h 3485124"/>
                  <a:gd name="connsiteX1" fmla="*/ 43582 w 3083835"/>
                  <a:gd name="connsiteY1" fmla="*/ 1411893 h 3485124"/>
                  <a:gd name="connsiteX2" fmla="*/ 461412 w 3083835"/>
                  <a:gd name="connsiteY2" fmla="*/ 515273 h 3485124"/>
                  <a:gd name="connsiteX3" fmla="*/ 949092 w 3083835"/>
                  <a:gd name="connsiteY3" fmla="*/ 144433 h 3485124"/>
                  <a:gd name="connsiteX4" fmla="*/ 1506622 w 3083835"/>
                  <a:gd name="connsiteY4" fmla="*/ 923 h 3485124"/>
                  <a:gd name="connsiteX5" fmla="*/ 1996842 w 3083835"/>
                  <a:gd name="connsiteY5" fmla="*/ 93633 h 3485124"/>
                  <a:gd name="connsiteX6" fmla="*/ 2404512 w 3083835"/>
                  <a:gd name="connsiteY6" fmla="*/ 300643 h 3485124"/>
                  <a:gd name="connsiteX7" fmla="*/ 2753762 w 3083835"/>
                  <a:gd name="connsiteY7" fmla="*/ 689263 h 3485124"/>
                  <a:gd name="connsiteX8" fmla="*/ 3043322 w 3083835"/>
                  <a:gd name="connsiteY8" fmla="*/ 1363633 h 3485124"/>
                  <a:gd name="connsiteX9" fmla="*/ 3071262 w 3083835"/>
                  <a:gd name="connsiteY9" fmla="*/ 2415193 h 3485124"/>
                  <a:gd name="connsiteX10" fmla="*/ 3076342 w 3083835"/>
                  <a:gd name="connsiteY10" fmla="*/ 3236883 h 3485124"/>
                  <a:gd name="connsiteX11" fmla="*/ 3064912 w 3083835"/>
                  <a:gd name="connsiteY11" fmla="*/ 3456593 h 3485124"/>
                  <a:gd name="connsiteX12" fmla="*/ 2865522 w 3083835"/>
                  <a:gd name="connsiteY12" fmla="*/ 3484533 h 3485124"/>
                  <a:gd name="connsiteX13" fmla="*/ 1360572 w 3083835"/>
                  <a:gd name="connsiteY13" fmla="*/ 3480723 h 3485124"/>
                  <a:gd name="connsiteX14" fmla="*/ 16912 w 3083835"/>
                  <a:gd name="connsiteY14" fmla="*/ 3471833 h 3485124"/>
                  <a:gd name="connsiteX0" fmla="*/ 16912 w 3076768"/>
                  <a:gd name="connsiteY0" fmla="*/ 3471833 h 3486332"/>
                  <a:gd name="connsiteX1" fmla="*/ 43582 w 3076768"/>
                  <a:gd name="connsiteY1" fmla="*/ 1411893 h 3486332"/>
                  <a:gd name="connsiteX2" fmla="*/ 461412 w 3076768"/>
                  <a:gd name="connsiteY2" fmla="*/ 515273 h 3486332"/>
                  <a:gd name="connsiteX3" fmla="*/ 949092 w 3076768"/>
                  <a:gd name="connsiteY3" fmla="*/ 144433 h 3486332"/>
                  <a:gd name="connsiteX4" fmla="*/ 1506622 w 3076768"/>
                  <a:gd name="connsiteY4" fmla="*/ 923 h 3486332"/>
                  <a:gd name="connsiteX5" fmla="*/ 1996842 w 3076768"/>
                  <a:gd name="connsiteY5" fmla="*/ 93633 h 3486332"/>
                  <a:gd name="connsiteX6" fmla="*/ 2404512 w 3076768"/>
                  <a:gd name="connsiteY6" fmla="*/ 300643 h 3486332"/>
                  <a:gd name="connsiteX7" fmla="*/ 2753762 w 3076768"/>
                  <a:gd name="connsiteY7" fmla="*/ 689263 h 3486332"/>
                  <a:gd name="connsiteX8" fmla="*/ 3043322 w 3076768"/>
                  <a:gd name="connsiteY8" fmla="*/ 1363633 h 3486332"/>
                  <a:gd name="connsiteX9" fmla="*/ 3071262 w 3076768"/>
                  <a:gd name="connsiteY9" fmla="*/ 2415193 h 3486332"/>
                  <a:gd name="connsiteX10" fmla="*/ 3076342 w 3076768"/>
                  <a:gd name="connsiteY10" fmla="*/ 3236883 h 3486332"/>
                  <a:gd name="connsiteX11" fmla="*/ 3064912 w 3076768"/>
                  <a:gd name="connsiteY11" fmla="*/ 3456593 h 3486332"/>
                  <a:gd name="connsiteX12" fmla="*/ 2865522 w 3076768"/>
                  <a:gd name="connsiteY12" fmla="*/ 3484533 h 3486332"/>
                  <a:gd name="connsiteX13" fmla="*/ 1360572 w 3076768"/>
                  <a:gd name="connsiteY13" fmla="*/ 3480723 h 3486332"/>
                  <a:gd name="connsiteX14" fmla="*/ 16912 w 3076768"/>
                  <a:gd name="connsiteY14" fmla="*/ 3471833 h 3486332"/>
                  <a:gd name="connsiteX0" fmla="*/ 16912 w 3076623"/>
                  <a:gd name="connsiteY0" fmla="*/ 3471833 h 3486332"/>
                  <a:gd name="connsiteX1" fmla="*/ 43582 w 3076623"/>
                  <a:gd name="connsiteY1" fmla="*/ 1411893 h 3486332"/>
                  <a:gd name="connsiteX2" fmla="*/ 461412 w 3076623"/>
                  <a:gd name="connsiteY2" fmla="*/ 515273 h 3486332"/>
                  <a:gd name="connsiteX3" fmla="*/ 949092 w 3076623"/>
                  <a:gd name="connsiteY3" fmla="*/ 144433 h 3486332"/>
                  <a:gd name="connsiteX4" fmla="*/ 1506622 w 3076623"/>
                  <a:gd name="connsiteY4" fmla="*/ 923 h 3486332"/>
                  <a:gd name="connsiteX5" fmla="*/ 1996842 w 3076623"/>
                  <a:gd name="connsiteY5" fmla="*/ 93633 h 3486332"/>
                  <a:gd name="connsiteX6" fmla="*/ 2404512 w 3076623"/>
                  <a:gd name="connsiteY6" fmla="*/ 300643 h 3486332"/>
                  <a:gd name="connsiteX7" fmla="*/ 2753762 w 3076623"/>
                  <a:gd name="connsiteY7" fmla="*/ 689263 h 3486332"/>
                  <a:gd name="connsiteX8" fmla="*/ 3043322 w 3076623"/>
                  <a:gd name="connsiteY8" fmla="*/ 1363633 h 3486332"/>
                  <a:gd name="connsiteX9" fmla="*/ 3056022 w 3076623"/>
                  <a:gd name="connsiteY9" fmla="*/ 2422813 h 3486332"/>
                  <a:gd name="connsiteX10" fmla="*/ 3076342 w 3076623"/>
                  <a:gd name="connsiteY10" fmla="*/ 3236883 h 3486332"/>
                  <a:gd name="connsiteX11" fmla="*/ 3064912 w 3076623"/>
                  <a:gd name="connsiteY11" fmla="*/ 3456593 h 3486332"/>
                  <a:gd name="connsiteX12" fmla="*/ 2865522 w 3076623"/>
                  <a:gd name="connsiteY12" fmla="*/ 3484533 h 3486332"/>
                  <a:gd name="connsiteX13" fmla="*/ 1360572 w 3076623"/>
                  <a:gd name="connsiteY13" fmla="*/ 3480723 h 3486332"/>
                  <a:gd name="connsiteX14" fmla="*/ 16912 w 3076623"/>
                  <a:gd name="connsiteY14" fmla="*/ 3471833 h 3486332"/>
                  <a:gd name="connsiteX0" fmla="*/ 16912 w 3076457"/>
                  <a:gd name="connsiteY0" fmla="*/ 3471833 h 3486332"/>
                  <a:gd name="connsiteX1" fmla="*/ 43582 w 3076457"/>
                  <a:gd name="connsiteY1" fmla="*/ 1411893 h 3486332"/>
                  <a:gd name="connsiteX2" fmla="*/ 461412 w 3076457"/>
                  <a:gd name="connsiteY2" fmla="*/ 515273 h 3486332"/>
                  <a:gd name="connsiteX3" fmla="*/ 949092 w 3076457"/>
                  <a:gd name="connsiteY3" fmla="*/ 144433 h 3486332"/>
                  <a:gd name="connsiteX4" fmla="*/ 1506622 w 3076457"/>
                  <a:gd name="connsiteY4" fmla="*/ 923 h 3486332"/>
                  <a:gd name="connsiteX5" fmla="*/ 1996842 w 3076457"/>
                  <a:gd name="connsiteY5" fmla="*/ 93633 h 3486332"/>
                  <a:gd name="connsiteX6" fmla="*/ 2404512 w 3076457"/>
                  <a:gd name="connsiteY6" fmla="*/ 300643 h 3486332"/>
                  <a:gd name="connsiteX7" fmla="*/ 2753762 w 3076457"/>
                  <a:gd name="connsiteY7" fmla="*/ 689263 h 3486332"/>
                  <a:gd name="connsiteX8" fmla="*/ 3043322 w 3076457"/>
                  <a:gd name="connsiteY8" fmla="*/ 1363633 h 3486332"/>
                  <a:gd name="connsiteX9" fmla="*/ 3059832 w 3076457"/>
                  <a:gd name="connsiteY9" fmla="*/ 2426623 h 3486332"/>
                  <a:gd name="connsiteX10" fmla="*/ 3076342 w 3076457"/>
                  <a:gd name="connsiteY10" fmla="*/ 3236883 h 3486332"/>
                  <a:gd name="connsiteX11" fmla="*/ 3064912 w 3076457"/>
                  <a:gd name="connsiteY11" fmla="*/ 3456593 h 3486332"/>
                  <a:gd name="connsiteX12" fmla="*/ 2865522 w 3076457"/>
                  <a:gd name="connsiteY12" fmla="*/ 3484533 h 3486332"/>
                  <a:gd name="connsiteX13" fmla="*/ 1360572 w 3076457"/>
                  <a:gd name="connsiteY13" fmla="*/ 3480723 h 3486332"/>
                  <a:gd name="connsiteX14" fmla="*/ 16912 w 3076457"/>
                  <a:gd name="connsiteY14" fmla="*/ 3471833 h 3486332"/>
                  <a:gd name="connsiteX0" fmla="*/ 16912 w 3076374"/>
                  <a:gd name="connsiteY0" fmla="*/ 3471833 h 3486332"/>
                  <a:gd name="connsiteX1" fmla="*/ 43582 w 3076374"/>
                  <a:gd name="connsiteY1" fmla="*/ 1411893 h 3486332"/>
                  <a:gd name="connsiteX2" fmla="*/ 461412 w 3076374"/>
                  <a:gd name="connsiteY2" fmla="*/ 515273 h 3486332"/>
                  <a:gd name="connsiteX3" fmla="*/ 949092 w 3076374"/>
                  <a:gd name="connsiteY3" fmla="*/ 144433 h 3486332"/>
                  <a:gd name="connsiteX4" fmla="*/ 1506622 w 3076374"/>
                  <a:gd name="connsiteY4" fmla="*/ 923 h 3486332"/>
                  <a:gd name="connsiteX5" fmla="*/ 1996842 w 3076374"/>
                  <a:gd name="connsiteY5" fmla="*/ 93633 h 3486332"/>
                  <a:gd name="connsiteX6" fmla="*/ 2404512 w 3076374"/>
                  <a:gd name="connsiteY6" fmla="*/ 300643 h 3486332"/>
                  <a:gd name="connsiteX7" fmla="*/ 2753762 w 3076374"/>
                  <a:gd name="connsiteY7" fmla="*/ 689263 h 3486332"/>
                  <a:gd name="connsiteX8" fmla="*/ 3043322 w 3076374"/>
                  <a:gd name="connsiteY8" fmla="*/ 1363633 h 3486332"/>
                  <a:gd name="connsiteX9" fmla="*/ 3067452 w 3076374"/>
                  <a:gd name="connsiteY9" fmla="*/ 2445673 h 3486332"/>
                  <a:gd name="connsiteX10" fmla="*/ 3076342 w 3076374"/>
                  <a:gd name="connsiteY10" fmla="*/ 3236883 h 3486332"/>
                  <a:gd name="connsiteX11" fmla="*/ 3064912 w 3076374"/>
                  <a:gd name="connsiteY11" fmla="*/ 3456593 h 3486332"/>
                  <a:gd name="connsiteX12" fmla="*/ 2865522 w 3076374"/>
                  <a:gd name="connsiteY12" fmla="*/ 3484533 h 3486332"/>
                  <a:gd name="connsiteX13" fmla="*/ 1360572 w 3076374"/>
                  <a:gd name="connsiteY13" fmla="*/ 3480723 h 3486332"/>
                  <a:gd name="connsiteX14" fmla="*/ 16912 w 3076374"/>
                  <a:gd name="connsiteY14" fmla="*/ 3471833 h 3486332"/>
                  <a:gd name="connsiteX0" fmla="*/ 16912 w 3076537"/>
                  <a:gd name="connsiteY0" fmla="*/ 3471833 h 3486332"/>
                  <a:gd name="connsiteX1" fmla="*/ 43582 w 3076537"/>
                  <a:gd name="connsiteY1" fmla="*/ 1411893 h 3486332"/>
                  <a:gd name="connsiteX2" fmla="*/ 461412 w 3076537"/>
                  <a:gd name="connsiteY2" fmla="*/ 515273 h 3486332"/>
                  <a:gd name="connsiteX3" fmla="*/ 949092 w 3076537"/>
                  <a:gd name="connsiteY3" fmla="*/ 144433 h 3486332"/>
                  <a:gd name="connsiteX4" fmla="*/ 1506622 w 3076537"/>
                  <a:gd name="connsiteY4" fmla="*/ 923 h 3486332"/>
                  <a:gd name="connsiteX5" fmla="*/ 1996842 w 3076537"/>
                  <a:gd name="connsiteY5" fmla="*/ 93633 h 3486332"/>
                  <a:gd name="connsiteX6" fmla="*/ 2404512 w 3076537"/>
                  <a:gd name="connsiteY6" fmla="*/ 300643 h 3486332"/>
                  <a:gd name="connsiteX7" fmla="*/ 2753762 w 3076537"/>
                  <a:gd name="connsiteY7" fmla="*/ 689263 h 3486332"/>
                  <a:gd name="connsiteX8" fmla="*/ 3016652 w 3076537"/>
                  <a:gd name="connsiteY8" fmla="*/ 1363633 h 3486332"/>
                  <a:gd name="connsiteX9" fmla="*/ 3067452 w 3076537"/>
                  <a:gd name="connsiteY9" fmla="*/ 2445673 h 3486332"/>
                  <a:gd name="connsiteX10" fmla="*/ 3076342 w 3076537"/>
                  <a:gd name="connsiteY10" fmla="*/ 3236883 h 3486332"/>
                  <a:gd name="connsiteX11" fmla="*/ 3064912 w 3076537"/>
                  <a:gd name="connsiteY11" fmla="*/ 3456593 h 3486332"/>
                  <a:gd name="connsiteX12" fmla="*/ 2865522 w 3076537"/>
                  <a:gd name="connsiteY12" fmla="*/ 3484533 h 3486332"/>
                  <a:gd name="connsiteX13" fmla="*/ 1360572 w 3076537"/>
                  <a:gd name="connsiteY13" fmla="*/ 3480723 h 3486332"/>
                  <a:gd name="connsiteX14" fmla="*/ 16912 w 3076537"/>
                  <a:gd name="connsiteY14" fmla="*/ 3471833 h 3486332"/>
                  <a:gd name="connsiteX0" fmla="*/ 16912 w 3076413"/>
                  <a:gd name="connsiteY0" fmla="*/ 3471833 h 3486332"/>
                  <a:gd name="connsiteX1" fmla="*/ 43582 w 3076413"/>
                  <a:gd name="connsiteY1" fmla="*/ 1411893 h 3486332"/>
                  <a:gd name="connsiteX2" fmla="*/ 461412 w 3076413"/>
                  <a:gd name="connsiteY2" fmla="*/ 515273 h 3486332"/>
                  <a:gd name="connsiteX3" fmla="*/ 949092 w 3076413"/>
                  <a:gd name="connsiteY3" fmla="*/ 144433 h 3486332"/>
                  <a:gd name="connsiteX4" fmla="*/ 1506622 w 3076413"/>
                  <a:gd name="connsiteY4" fmla="*/ 923 h 3486332"/>
                  <a:gd name="connsiteX5" fmla="*/ 1996842 w 3076413"/>
                  <a:gd name="connsiteY5" fmla="*/ 93633 h 3486332"/>
                  <a:gd name="connsiteX6" fmla="*/ 2404512 w 3076413"/>
                  <a:gd name="connsiteY6" fmla="*/ 300643 h 3486332"/>
                  <a:gd name="connsiteX7" fmla="*/ 2753762 w 3076413"/>
                  <a:gd name="connsiteY7" fmla="*/ 689263 h 3486332"/>
                  <a:gd name="connsiteX8" fmla="*/ 3028082 w 3076413"/>
                  <a:gd name="connsiteY8" fmla="*/ 1359823 h 3486332"/>
                  <a:gd name="connsiteX9" fmla="*/ 3067452 w 3076413"/>
                  <a:gd name="connsiteY9" fmla="*/ 2445673 h 3486332"/>
                  <a:gd name="connsiteX10" fmla="*/ 3076342 w 3076413"/>
                  <a:gd name="connsiteY10" fmla="*/ 3236883 h 3486332"/>
                  <a:gd name="connsiteX11" fmla="*/ 3064912 w 3076413"/>
                  <a:gd name="connsiteY11" fmla="*/ 3456593 h 3486332"/>
                  <a:gd name="connsiteX12" fmla="*/ 2865522 w 3076413"/>
                  <a:gd name="connsiteY12" fmla="*/ 3484533 h 3486332"/>
                  <a:gd name="connsiteX13" fmla="*/ 1360572 w 3076413"/>
                  <a:gd name="connsiteY13" fmla="*/ 3480723 h 3486332"/>
                  <a:gd name="connsiteX14" fmla="*/ 16912 w 3076413"/>
                  <a:gd name="connsiteY14" fmla="*/ 3471833 h 3486332"/>
                  <a:gd name="connsiteX0" fmla="*/ 16912 w 3076413"/>
                  <a:gd name="connsiteY0" fmla="*/ 3471833 h 3486332"/>
                  <a:gd name="connsiteX1" fmla="*/ 43582 w 3076413"/>
                  <a:gd name="connsiteY1" fmla="*/ 1411893 h 3486332"/>
                  <a:gd name="connsiteX2" fmla="*/ 461412 w 3076413"/>
                  <a:gd name="connsiteY2" fmla="*/ 515273 h 3486332"/>
                  <a:gd name="connsiteX3" fmla="*/ 949092 w 3076413"/>
                  <a:gd name="connsiteY3" fmla="*/ 144433 h 3486332"/>
                  <a:gd name="connsiteX4" fmla="*/ 1506622 w 3076413"/>
                  <a:gd name="connsiteY4" fmla="*/ 923 h 3486332"/>
                  <a:gd name="connsiteX5" fmla="*/ 1996842 w 3076413"/>
                  <a:gd name="connsiteY5" fmla="*/ 93633 h 3486332"/>
                  <a:gd name="connsiteX6" fmla="*/ 2404512 w 3076413"/>
                  <a:gd name="connsiteY6" fmla="*/ 300643 h 3486332"/>
                  <a:gd name="connsiteX7" fmla="*/ 2753762 w 3076413"/>
                  <a:gd name="connsiteY7" fmla="*/ 689263 h 3486332"/>
                  <a:gd name="connsiteX8" fmla="*/ 3028082 w 3076413"/>
                  <a:gd name="connsiteY8" fmla="*/ 1359823 h 3486332"/>
                  <a:gd name="connsiteX9" fmla="*/ 3067452 w 3076413"/>
                  <a:gd name="connsiteY9" fmla="*/ 2445673 h 3486332"/>
                  <a:gd name="connsiteX10" fmla="*/ 3076342 w 3076413"/>
                  <a:gd name="connsiteY10" fmla="*/ 3236883 h 3486332"/>
                  <a:gd name="connsiteX11" fmla="*/ 3064912 w 3076413"/>
                  <a:gd name="connsiteY11" fmla="*/ 3456593 h 3486332"/>
                  <a:gd name="connsiteX12" fmla="*/ 2865522 w 3076413"/>
                  <a:gd name="connsiteY12" fmla="*/ 3484533 h 3486332"/>
                  <a:gd name="connsiteX13" fmla="*/ 1360572 w 3076413"/>
                  <a:gd name="connsiteY13" fmla="*/ 3480723 h 3486332"/>
                  <a:gd name="connsiteX14" fmla="*/ 16912 w 3076413"/>
                  <a:gd name="connsiteY14" fmla="*/ 3471833 h 3486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413" h="3486332">
                    <a:moveTo>
                      <a:pt x="16912" y="3471833"/>
                    </a:moveTo>
                    <a:cubicBezTo>
                      <a:pt x="10985" y="2753013"/>
                      <a:pt x="-30501" y="1904653"/>
                      <a:pt x="43582" y="1411893"/>
                    </a:cubicBezTo>
                    <a:cubicBezTo>
                      <a:pt x="117665" y="919133"/>
                      <a:pt x="310494" y="726516"/>
                      <a:pt x="461412" y="515273"/>
                    </a:cubicBezTo>
                    <a:cubicBezTo>
                      <a:pt x="612330" y="304030"/>
                      <a:pt x="774890" y="230158"/>
                      <a:pt x="949092" y="144433"/>
                    </a:cubicBezTo>
                    <a:cubicBezTo>
                      <a:pt x="1123294" y="58708"/>
                      <a:pt x="1331997" y="9390"/>
                      <a:pt x="1506622" y="923"/>
                    </a:cubicBezTo>
                    <a:cubicBezTo>
                      <a:pt x="1681247" y="-7544"/>
                      <a:pt x="1847194" y="43680"/>
                      <a:pt x="1996842" y="93633"/>
                    </a:cubicBezTo>
                    <a:cubicBezTo>
                      <a:pt x="2146490" y="143586"/>
                      <a:pt x="2278359" y="201371"/>
                      <a:pt x="2404512" y="300643"/>
                    </a:cubicBezTo>
                    <a:cubicBezTo>
                      <a:pt x="2530665" y="399915"/>
                      <a:pt x="2649834" y="512733"/>
                      <a:pt x="2753762" y="689263"/>
                    </a:cubicBezTo>
                    <a:cubicBezTo>
                      <a:pt x="2857690" y="865793"/>
                      <a:pt x="2971990" y="1097568"/>
                      <a:pt x="3028082" y="1359823"/>
                    </a:cubicBezTo>
                    <a:cubicBezTo>
                      <a:pt x="3084174" y="1622078"/>
                      <a:pt x="3059409" y="2132830"/>
                      <a:pt x="3067452" y="2445673"/>
                    </a:cubicBezTo>
                    <a:cubicBezTo>
                      <a:pt x="3075495" y="2758516"/>
                      <a:pt x="3076765" y="3068396"/>
                      <a:pt x="3076342" y="3236883"/>
                    </a:cubicBezTo>
                    <a:cubicBezTo>
                      <a:pt x="3075919" y="3405370"/>
                      <a:pt x="3073379" y="3411508"/>
                      <a:pt x="3064912" y="3456593"/>
                    </a:cubicBezTo>
                    <a:cubicBezTo>
                      <a:pt x="3056445" y="3501678"/>
                      <a:pt x="3145769" y="3481146"/>
                      <a:pt x="2865522" y="3484533"/>
                    </a:cubicBezTo>
                    <a:lnTo>
                      <a:pt x="1360572" y="3480723"/>
                    </a:lnTo>
                    <a:lnTo>
                      <a:pt x="16912" y="3471833"/>
                    </a:ln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119" name="รูปแบบอิสระ: รูปร่าง 118">
              <a:extLst>
                <a:ext uri="{FF2B5EF4-FFF2-40B4-BE49-F238E27FC236}">
                  <a16:creationId xmlns:a16="http://schemas.microsoft.com/office/drawing/2014/main" id="{1DE0A4BC-2353-4C63-AF37-6B1E8B6CCF15}"/>
                </a:ext>
              </a:extLst>
            </p:cNvPr>
            <p:cNvSpPr/>
            <p:nvPr/>
          </p:nvSpPr>
          <p:spPr>
            <a:xfrm>
              <a:off x="1750757" y="1410711"/>
              <a:ext cx="663525" cy="507049"/>
            </a:xfrm>
            <a:custGeom>
              <a:avLst/>
              <a:gdLst>
                <a:gd name="connsiteX0" fmla="*/ 345227 w 5790174"/>
                <a:gd name="connsiteY0" fmla="*/ 3189651 h 4961953"/>
                <a:gd name="connsiteX1" fmla="*/ 299507 w 5790174"/>
                <a:gd name="connsiteY1" fmla="*/ 2503851 h 4961953"/>
                <a:gd name="connsiteX2" fmla="*/ 162347 w 5790174"/>
                <a:gd name="connsiteY2" fmla="*/ 2206671 h 4961953"/>
                <a:gd name="connsiteX3" fmla="*/ 32807 w 5790174"/>
                <a:gd name="connsiteY3" fmla="*/ 1505631 h 4961953"/>
                <a:gd name="connsiteX4" fmla="*/ 9947 w 5790174"/>
                <a:gd name="connsiteY4" fmla="*/ 720771 h 4961953"/>
                <a:gd name="connsiteX5" fmla="*/ 169967 w 5790174"/>
                <a:gd name="connsiteY5" fmla="*/ 27351 h 4961953"/>
                <a:gd name="connsiteX6" fmla="*/ 992927 w 5790174"/>
                <a:gd name="connsiteY6" fmla="*/ 164511 h 4961953"/>
                <a:gd name="connsiteX7" fmla="*/ 1648247 w 5790174"/>
                <a:gd name="connsiteY7" fmla="*/ 400731 h 4961953"/>
                <a:gd name="connsiteX8" fmla="*/ 1793027 w 5790174"/>
                <a:gd name="connsiteY8" fmla="*/ 560751 h 4961953"/>
                <a:gd name="connsiteX9" fmla="*/ 2387387 w 5790174"/>
                <a:gd name="connsiteY9" fmla="*/ 431211 h 4961953"/>
                <a:gd name="connsiteX10" fmla="*/ 3294167 w 5790174"/>
                <a:gd name="connsiteY10" fmla="*/ 423591 h 4961953"/>
                <a:gd name="connsiteX11" fmla="*/ 3957107 w 5790174"/>
                <a:gd name="connsiteY11" fmla="*/ 575991 h 4961953"/>
                <a:gd name="connsiteX12" fmla="*/ 4536227 w 5790174"/>
                <a:gd name="connsiteY12" fmla="*/ 286431 h 4961953"/>
                <a:gd name="connsiteX13" fmla="*/ 5427767 w 5790174"/>
                <a:gd name="connsiteY13" fmla="*/ 73071 h 4961953"/>
                <a:gd name="connsiteX14" fmla="*/ 5580167 w 5790174"/>
                <a:gd name="connsiteY14" fmla="*/ 50211 h 4961953"/>
                <a:gd name="connsiteX15" fmla="*/ 5633507 w 5790174"/>
                <a:gd name="connsiteY15" fmla="*/ 210231 h 4961953"/>
                <a:gd name="connsiteX16" fmla="*/ 5785907 w 5790174"/>
                <a:gd name="connsiteY16" fmla="*/ 690291 h 4961953"/>
                <a:gd name="connsiteX17" fmla="*/ 5732567 w 5790174"/>
                <a:gd name="connsiteY17" fmla="*/ 1757091 h 4961953"/>
                <a:gd name="connsiteX18" fmla="*/ 5572547 w 5790174"/>
                <a:gd name="connsiteY18" fmla="*/ 2404791 h 4961953"/>
                <a:gd name="connsiteX19" fmla="*/ 5496347 w 5790174"/>
                <a:gd name="connsiteY19" fmla="*/ 2991531 h 4961953"/>
                <a:gd name="connsiteX20" fmla="*/ 5443007 w 5790174"/>
                <a:gd name="connsiteY20" fmla="*/ 3151551 h 4961953"/>
                <a:gd name="connsiteX21" fmla="*/ 5526827 w 5790174"/>
                <a:gd name="connsiteY21" fmla="*/ 3433491 h 4961953"/>
                <a:gd name="connsiteX22" fmla="*/ 5427767 w 5790174"/>
                <a:gd name="connsiteY22" fmla="*/ 3860211 h 4961953"/>
                <a:gd name="connsiteX23" fmla="*/ 5054387 w 5790174"/>
                <a:gd name="connsiteY23" fmla="*/ 4340271 h 4961953"/>
                <a:gd name="connsiteX24" fmla="*/ 4269527 w 5790174"/>
                <a:gd name="connsiteY24" fmla="*/ 4751751 h 4961953"/>
                <a:gd name="connsiteX25" fmla="*/ 3195107 w 5790174"/>
                <a:gd name="connsiteY25" fmla="*/ 4957491 h 4961953"/>
                <a:gd name="connsiteX26" fmla="*/ 1815887 w 5790174"/>
                <a:gd name="connsiteY26" fmla="*/ 4850811 h 4961953"/>
                <a:gd name="connsiteX27" fmla="*/ 787187 w 5790174"/>
                <a:gd name="connsiteY27" fmla="*/ 4385991 h 4961953"/>
                <a:gd name="connsiteX28" fmla="*/ 291887 w 5790174"/>
                <a:gd name="connsiteY28" fmla="*/ 3723051 h 4961953"/>
                <a:gd name="connsiteX29" fmla="*/ 345227 w 5790174"/>
                <a:gd name="connsiteY29" fmla="*/ 3189651 h 4961953"/>
                <a:gd name="connsiteX0" fmla="*/ 345227 w 5790174"/>
                <a:gd name="connsiteY0" fmla="*/ 3189651 h 4961953"/>
                <a:gd name="connsiteX1" fmla="*/ 299507 w 5790174"/>
                <a:gd name="connsiteY1" fmla="*/ 2503851 h 4961953"/>
                <a:gd name="connsiteX2" fmla="*/ 162347 w 5790174"/>
                <a:gd name="connsiteY2" fmla="*/ 2206671 h 4961953"/>
                <a:gd name="connsiteX3" fmla="*/ 32807 w 5790174"/>
                <a:gd name="connsiteY3" fmla="*/ 1505631 h 4961953"/>
                <a:gd name="connsiteX4" fmla="*/ 9947 w 5790174"/>
                <a:gd name="connsiteY4" fmla="*/ 720771 h 4961953"/>
                <a:gd name="connsiteX5" fmla="*/ 169967 w 5790174"/>
                <a:gd name="connsiteY5" fmla="*/ 27351 h 4961953"/>
                <a:gd name="connsiteX6" fmla="*/ 992927 w 5790174"/>
                <a:gd name="connsiteY6" fmla="*/ 164511 h 4961953"/>
                <a:gd name="connsiteX7" fmla="*/ 1648247 w 5790174"/>
                <a:gd name="connsiteY7" fmla="*/ 400731 h 4961953"/>
                <a:gd name="connsiteX8" fmla="*/ 1800647 w 5790174"/>
                <a:gd name="connsiteY8" fmla="*/ 545511 h 4961953"/>
                <a:gd name="connsiteX9" fmla="*/ 2387387 w 5790174"/>
                <a:gd name="connsiteY9" fmla="*/ 431211 h 4961953"/>
                <a:gd name="connsiteX10" fmla="*/ 3294167 w 5790174"/>
                <a:gd name="connsiteY10" fmla="*/ 423591 h 4961953"/>
                <a:gd name="connsiteX11" fmla="*/ 3957107 w 5790174"/>
                <a:gd name="connsiteY11" fmla="*/ 575991 h 4961953"/>
                <a:gd name="connsiteX12" fmla="*/ 4536227 w 5790174"/>
                <a:gd name="connsiteY12" fmla="*/ 286431 h 4961953"/>
                <a:gd name="connsiteX13" fmla="*/ 5427767 w 5790174"/>
                <a:gd name="connsiteY13" fmla="*/ 73071 h 4961953"/>
                <a:gd name="connsiteX14" fmla="*/ 5580167 w 5790174"/>
                <a:gd name="connsiteY14" fmla="*/ 50211 h 4961953"/>
                <a:gd name="connsiteX15" fmla="*/ 5633507 w 5790174"/>
                <a:gd name="connsiteY15" fmla="*/ 210231 h 4961953"/>
                <a:gd name="connsiteX16" fmla="*/ 5785907 w 5790174"/>
                <a:gd name="connsiteY16" fmla="*/ 690291 h 4961953"/>
                <a:gd name="connsiteX17" fmla="*/ 5732567 w 5790174"/>
                <a:gd name="connsiteY17" fmla="*/ 1757091 h 4961953"/>
                <a:gd name="connsiteX18" fmla="*/ 5572547 w 5790174"/>
                <a:gd name="connsiteY18" fmla="*/ 2404791 h 4961953"/>
                <a:gd name="connsiteX19" fmla="*/ 5496347 w 5790174"/>
                <a:gd name="connsiteY19" fmla="*/ 2991531 h 4961953"/>
                <a:gd name="connsiteX20" fmla="*/ 5443007 w 5790174"/>
                <a:gd name="connsiteY20" fmla="*/ 3151551 h 4961953"/>
                <a:gd name="connsiteX21" fmla="*/ 5526827 w 5790174"/>
                <a:gd name="connsiteY21" fmla="*/ 3433491 h 4961953"/>
                <a:gd name="connsiteX22" fmla="*/ 5427767 w 5790174"/>
                <a:gd name="connsiteY22" fmla="*/ 3860211 h 4961953"/>
                <a:gd name="connsiteX23" fmla="*/ 5054387 w 5790174"/>
                <a:gd name="connsiteY23" fmla="*/ 4340271 h 4961953"/>
                <a:gd name="connsiteX24" fmla="*/ 4269527 w 5790174"/>
                <a:gd name="connsiteY24" fmla="*/ 4751751 h 4961953"/>
                <a:gd name="connsiteX25" fmla="*/ 3195107 w 5790174"/>
                <a:gd name="connsiteY25" fmla="*/ 4957491 h 4961953"/>
                <a:gd name="connsiteX26" fmla="*/ 1815887 w 5790174"/>
                <a:gd name="connsiteY26" fmla="*/ 4850811 h 4961953"/>
                <a:gd name="connsiteX27" fmla="*/ 787187 w 5790174"/>
                <a:gd name="connsiteY27" fmla="*/ 4385991 h 4961953"/>
                <a:gd name="connsiteX28" fmla="*/ 291887 w 5790174"/>
                <a:gd name="connsiteY28" fmla="*/ 3723051 h 4961953"/>
                <a:gd name="connsiteX29" fmla="*/ 345227 w 5790174"/>
                <a:gd name="connsiteY29" fmla="*/ 3189651 h 4961953"/>
                <a:gd name="connsiteX0" fmla="*/ 348975 w 5793922"/>
                <a:gd name="connsiteY0" fmla="*/ 3153501 h 4925803"/>
                <a:gd name="connsiteX1" fmla="*/ 303255 w 5793922"/>
                <a:gd name="connsiteY1" fmla="*/ 2467701 h 4925803"/>
                <a:gd name="connsiteX2" fmla="*/ 166095 w 5793922"/>
                <a:gd name="connsiteY2" fmla="*/ 2170521 h 4925803"/>
                <a:gd name="connsiteX3" fmla="*/ 36555 w 5793922"/>
                <a:gd name="connsiteY3" fmla="*/ 1469481 h 4925803"/>
                <a:gd name="connsiteX4" fmla="*/ 13695 w 5793922"/>
                <a:gd name="connsiteY4" fmla="*/ 684621 h 4925803"/>
                <a:gd name="connsiteX5" fmla="*/ 224515 w 5793922"/>
                <a:gd name="connsiteY5" fmla="*/ 31841 h 4925803"/>
                <a:gd name="connsiteX6" fmla="*/ 996675 w 5793922"/>
                <a:gd name="connsiteY6" fmla="*/ 128361 h 4925803"/>
                <a:gd name="connsiteX7" fmla="*/ 1651995 w 5793922"/>
                <a:gd name="connsiteY7" fmla="*/ 364581 h 4925803"/>
                <a:gd name="connsiteX8" fmla="*/ 1804395 w 5793922"/>
                <a:gd name="connsiteY8" fmla="*/ 509361 h 4925803"/>
                <a:gd name="connsiteX9" fmla="*/ 2391135 w 5793922"/>
                <a:gd name="connsiteY9" fmla="*/ 395061 h 4925803"/>
                <a:gd name="connsiteX10" fmla="*/ 3297915 w 5793922"/>
                <a:gd name="connsiteY10" fmla="*/ 387441 h 4925803"/>
                <a:gd name="connsiteX11" fmla="*/ 3960855 w 5793922"/>
                <a:gd name="connsiteY11" fmla="*/ 539841 h 4925803"/>
                <a:gd name="connsiteX12" fmla="*/ 4539975 w 5793922"/>
                <a:gd name="connsiteY12" fmla="*/ 250281 h 4925803"/>
                <a:gd name="connsiteX13" fmla="*/ 5431515 w 5793922"/>
                <a:gd name="connsiteY13" fmla="*/ 36921 h 4925803"/>
                <a:gd name="connsiteX14" fmla="*/ 5583915 w 5793922"/>
                <a:gd name="connsiteY14" fmla="*/ 14061 h 4925803"/>
                <a:gd name="connsiteX15" fmla="*/ 5637255 w 5793922"/>
                <a:gd name="connsiteY15" fmla="*/ 174081 h 4925803"/>
                <a:gd name="connsiteX16" fmla="*/ 5789655 w 5793922"/>
                <a:gd name="connsiteY16" fmla="*/ 654141 h 4925803"/>
                <a:gd name="connsiteX17" fmla="*/ 5736315 w 5793922"/>
                <a:gd name="connsiteY17" fmla="*/ 1720941 h 4925803"/>
                <a:gd name="connsiteX18" fmla="*/ 5576295 w 5793922"/>
                <a:gd name="connsiteY18" fmla="*/ 2368641 h 4925803"/>
                <a:gd name="connsiteX19" fmla="*/ 5500095 w 5793922"/>
                <a:gd name="connsiteY19" fmla="*/ 2955381 h 4925803"/>
                <a:gd name="connsiteX20" fmla="*/ 5446755 w 5793922"/>
                <a:gd name="connsiteY20" fmla="*/ 3115401 h 4925803"/>
                <a:gd name="connsiteX21" fmla="*/ 5530575 w 5793922"/>
                <a:gd name="connsiteY21" fmla="*/ 3397341 h 4925803"/>
                <a:gd name="connsiteX22" fmla="*/ 5431515 w 5793922"/>
                <a:gd name="connsiteY22" fmla="*/ 3824061 h 4925803"/>
                <a:gd name="connsiteX23" fmla="*/ 5058135 w 5793922"/>
                <a:gd name="connsiteY23" fmla="*/ 4304121 h 4925803"/>
                <a:gd name="connsiteX24" fmla="*/ 4273275 w 5793922"/>
                <a:gd name="connsiteY24" fmla="*/ 4715601 h 4925803"/>
                <a:gd name="connsiteX25" fmla="*/ 3198855 w 5793922"/>
                <a:gd name="connsiteY25" fmla="*/ 4921341 h 4925803"/>
                <a:gd name="connsiteX26" fmla="*/ 1819635 w 5793922"/>
                <a:gd name="connsiteY26" fmla="*/ 4814661 h 4925803"/>
                <a:gd name="connsiteX27" fmla="*/ 790935 w 5793922"/>
                <a:gd name="connsiteY27" fmla="*/ 4349841 h 4925803"/>
                <a:gd name="connsiteX28" fmla="*/ 295635 w 5793922"/>
                <a:gd name="connsiteY28" fmla="*/ 3686901 h 4925803"/>
                <a:gd name="connsiteX29" fmla="*/ 348975 w 5793922"/>
                <a:gd name="connsiteY29" fmla="*/ 3153501 h 4925803"/>
                <a:gd name="connsiteX0" fmla="*/ 354606 w 5799553"/>
                <a:gd name="connsiteY0" fmla="*/ 3152638 h 4924940"/>
                <a:gd name="connsiteX1" fmla="*/ 308886 w 5799553"/>
                <a:gd name="connsiteY1" fmla="*/ 2466838 h 4924940"/>
                <a:gd name="connsiteX2" fmla="*/ 171726 w 5799553"/>
                <a:gd name="connsiteY2" fmla="*/ 2169658 h 4924940"/>
                <a:gd name="connsiteX3" fmla="*/ 42186 w 5799553"/>
                <a:gd name="connsiteY3" fmla="*/ 1468618 h 4924940"/>
                <a:gd name="connsiteX4" fmla="*/ 19326 w 5799553"/>
                <a:gd name="connsiteY4" fmla="*/ 683758 h 4924940"/>
                <a:gd name="connsiteX5" fmla="*/ 306346 w 5799553"/>
                <a:gd name="connsiteY5" fmla="*/ 66538 h 4924940"/>
                <a:gd name="connsiteX6" fmla="*/ 1002306 w 5799553"/>
                <a:gd name="connsiteY6" fmla="*/ 127498 h 4924940"/>
                <a:gd name="connsiteX7" fmla="*/ 1657626 w 5799553"/>
                <a:gd name="connsiteY7" fmla="*/ 363718 h 4924940"/>
                <a:gd name="connsiteX8" fmla="*/ 1810026 w 5799553"/>
                <a:gd name="connsiteY8" fmla="*/ 508498 h 4924940"/>
                <a:gd name="connsiteX9" fmla="*/ 2396766 w 5799553"/>
                <a:gd name="connsiteY9" fmla="*/ 394198 h 4924940"/>
                <a:gd name="connsiteX10" fmla="*/ 3303546 w 5799553"/>
                <a:gd name="connsiteY10" fmla="*/ 386578 h 4924940"/>
                <a:gd name="connsiteX11" fmla="*/ 3966486 w 5799553"/>
                <a:gd name="connsiteY11" fmla="*/ 538978 h 4924940"/>
                <a:gd name="connsiteX12" fmla="*/ 4545606 w 5799553"/>
                <a:gd name="connsiteY12" fmla="*/ 249418 h 4924940"/>
                <a:gd name="connsiteX13" fmla="*/ 5437146 w 5799553"/>
                <a:gd name="connsiteY13" fmla="*/ 36058 h 4924940"/>
                <a:gd name="connsiteX14" fmla="*/ 5589546 w 5799553"/>
                <a:gd name="connsiteY14" fmla="*/ 13198 h 4924940"/>
                <a:gd name="connsiteX15" fmla="*/ 5642886 w 5799553"/>
                <a:gd name="connsiteY15" fmla="*/ 173218 h 4924940"/>
                <a:gd name="connsiteX16" fmla="*/ 5795286 w 5799553"/>
                <a:gd name="connsiteY16" fmla="*/ 653278 h 4924940"/>
                <a:gd name="connsiteX17" fmla="*/ 5741946 w 5799553"/>
                <a:gd name="connsiteY17" fmla="*/ 1720078 h 4924940"/>
                <a:gd name="connsiteX18" fmla="*/ 5581926 w 5799553"/>
                <a:gd name="connsiteY18" fmla="*/ 2367778 h 4924940"/>
                <a:gd name="connsiteX19" fmla="*/ 5505726 w 5799553"/>
                <a:gd name="connsiteY19" fmla="*/ 2954518 h 4924940"/>
                <a:gd name="connsiteX20" fmla="*/ 5452386 w 5799553"/>
                <a:gd name="connsiteY20" fmla="*/ 3114538 h 4924940"/>
                <a:gd name="connsiteX21" fmla="*/ 5536206 w 5799553"/>
                <a:gd name="connsiteY21" fmla="*/ 3396478 h 4924940"/>
                <a:gd name="connsiteX22" fmla="*/ 5437146 w 5799553"/>
                <a:gd name="connsiteY22" fmla="*/ 3823198 h 4924940"/>
                <a:gd name="connsiteX23" fmla="*/ 5063766 w 5799553"/>
                <a:gd name="connsiteY23" fmla="*/ 4303258 h 4924940"/>
                <a:gd name="connsiteX24" fmla="*/ 4278906 w 5799553"/>
                <a:gd name="connsiteY24" fmla="*/ 4714738 h 4924940"/>
                <a:gd name="connsiteX25" fmla="*/ 3204486 w 5799553"/>
                <a:gd name="connsiteY25" fmla="*/ 4920478 h 4924940"/>
                <a:gd name="connsiteX26" fmla="*/ 1825266 w 5799553"/>
                <a:gd name="connsiteY26" fmla="*/ 4813798 h 4924940"/>
                <a:gd name="connsiteX27" fmla="*/ 796566 w 5799553"/>
                <a:gd name="connsiteY27" fmla="*/ 4348978 h 4924940"/>
                <a:gd name="connsiteX28" fmla="*/ 301266 w 5799553"/>
                <a:gd name="connsiteY28" fmla="*/ 3686038 h 4924940"/>
                <a:gd name="connsiteX29" fmla="*/ 354606 w 5799553"/>
                <a:gd name="connsiteY29" fmla="*/ 3152638 h 4924940"/>
                <a:gd name="connsiteX0" fmla="*/ 352729 w 5797676"/>
                <a:gd name="connsiteY0" fmla="*/ 3152638 h 4924940"/>
                <a:gd name="connsiteX1" fmla="*/ 307009 w 5797676"/>
                <a:gd name="connsiteY1" fmla="*/ 2466838 h 4924940"/>
                <a:gd name="connsiteX2" fmla="*/ 169849 w 5797676"/>
                <a:gd name="connsiteY2" fmla="*/ 2169658 h 4924940"/>
                <a:gd name="connsiteX3" fmla="*/ 40309 w 5797676"/>
                <a:gd name="connsiteY3" fmla="*/ 1468618 h 4924940"/>
                <a:gd name="connsiteX4" fmla="*/ 17449 w 5797676"/>
                <a:gd name="connsiteY4" fmla="*/ 683758 h 4924940"/>
                <a:gd name="connsiteX5" fmla="*/ 279069 w 5797676"/>
                <a:gd name="connsiteY5" fmla="*/ 41138 h 4924940"/>
                <a:gd name="connsiteX6" fmla="*/ 1000429 w 5797676"/>
                <a:gd name="connsiteY6" fmla="*/ 127498 h 4924940"/>
                <a:gd name="connsiteX7" fmla="*/ 1655749 w 5797676"/>
                <a:gd name="connsiteY7" fmla="*/ 363718 h 4924940"/>
                <a:gd name="connsiteX8" fmla="*/ 1808149 w 5797676"/>
                <a:gd name="connsiteY8" fmla="*/ 508498 h 4924940"/>
                <a:gd name="connsiteX9" fmla="*/ 2394889 w 5797676"/>
                <a:gd name="connsiteY9" fmla="*/ 394198 h 4924940"/>
                <a:gd name="connsiteX10" fmla="*/ 3301669 w 5797676"/>
                <a:gd name="connsiteY10" fmla="*/ 386578 h 4924940"/>
                <a:gd name="connsiteX11" fmla="*/ 3964609 w 5797676"/>
                <a:gd name="connsiteY11" fmla="*/ 538978 h 4924940"/>
                <a:gd name="connsiteX12" fmla="*/ 4543729 w 5797676"/>
                <a:gd name="connsiteY12" fmla="*/ 249418 h 4924940"/>
                <a:gd name="connsiteX13" fmla="*/ 5435269 w 5797676"/>
                <a:gd name="connsiteY13" fmla="*/ 36058 h 4924940"/>
                <a:gd name="connsiteX14" fmla="*/ 5587669 w 5797676"/>
                <a:gd name="connsiteY14" fmla="*/ 13198 h 4924940"/>
                <a:gd name="connsiteX15" fmla="*/ 5641009 w 5797676"/>
                <a:gd name="connsiteY15" fmla="*/ 173218 h 4924940"/>
                <a:gd name="connsiteX16" fmla="*/ 5793409 w 5797676"/>
                <a:gd name="connsiteY16" fmla="*/ 653278 h 4924940"/>
                <a:gd name="connsiteX17" fmla="*/ 5740069 w 5797676"/>
                <a:gd name="connsiteY17" fmla="*/ 1720078 h 4924940"/>
                <a:gd name="connsiteX18" fmla="*/ 5580049 w 5797676"/>
                <a:gd name="connsiteY18" fmla="*/ 2367778 h 4924940"/>
                <a:gd name="connsiteX19" fmla="*/ 5503849 w 5797676"/>
                <a:gd name="connsiteY19" fmla="*/ 2954518 h 4924940"/>
                <a:gd name="connsiteX20" fmla="*/ 5450509 w 5797676"/>
                <a:gd name="connsiteY20" fmla="*/ 3114538 h 4924940"/>
                <a:gd name="connsiteX21" fmla="*/ 5534329 w 5797676"/>
                <a:gd name="connsiteY21" fmla="*/ 3396478 h 4924940"/>
                <a:gd name="connsiteX22" fmla="*/ 5435269 w 5797676"/>
                <a:gd name="connsiteY22" fmla="*/ 3823198 h 4924940"/>
                <a:gd name="connsiteX23" fmla="*/ 5061889 w 5797676"/>
                <a:gd name="connsiteY23" fmla="*/ 4303258 h 4924940"/>
                <a:gd name="connsiteX24" fmla="*/ 4277029 w 5797676"/>
                <a:gd name="connsiteY24" fmla="*/ 4714738 h 4924940"/>
                <a:gd name="connsiteX25" fmla="*/ 3202609 w 5797676"/>
                <a:gd name="connsiteY25" fmla="*/ 4920478 h 4924940"/>
                <a:gd name="connsiteX26" fmla="*/ 1823389 w 5797676"/>
                <a:gd name="connsiteY26" fmla="*/ 4813798 h 4924940"/>
                <a:gd name="connsiteX27" fmla="*/ 794689 w 5797676"/>
                <a:gd name="connsiteY27" fmla="*/ 4348978 h 4924940"/>
                <a:gd name="connsiteX28" fmla="*/ 299389 w 5797676"/>
                <a:gd name="connsiteY28" fmla="*/ 3686038 h 4924940"/>
                <a:gd name="connsiteX29" fmla="*/ 352729 w 5797676"/>
                <a:gd name="connsiteY29" fmla="*/ 3152638 h 4924940"/>
                <a:gd name="connsiteX0" fmla="*/ 345516 w 5790463"/>
                <a:gd name="connsiteY0" fmla="*/ 3152638 h 4924940"/>
                <a:gd name="connsiteX1" fmla="*/ 299796 w 5790463"/>
                <a:gd name="connsiteY1" fmla="*/ 2466838 h 4924940"/>
                <a:gd name="connsiteX2" fmla="*/ 162636 w 5790463"/>
                <a:gd name="connsiteY2" fmla="*/ 2169658 h 4924940"/>
                <a:gd name="connsiteX3" fmla="*/ 63576 w 5790463"/>
                <a:gd name="connsiteY3" fmla="*/ 1529578 h 4924940"/>
                <a:gd name="connsiteX4" fmla="*/ 10236 w 5790463"/>
                <a:gd name="connsiteY4" fmla="*/ 683758 h 4924940"/>
                <a:gd name="connsiteX5" fmla="*/ 271856 w 5790463"/>
                <a:gd name="connsiteY5" fmla="*/ 41138 h 4924940"/>
                <a:gd name="connsiteX6" fmla="*/ 993216 w 5790463"/>
                <a:gd name="connsiteY6" fmla="*/ 127498 h 4924940"/>
                <a:gd name="connsiteX7" fmla="*/ 1648536 w 5790463"/>
                <a:gd name="connsiteY7" fmla="*/ 363718 h 4924940"/>
                <a:gd name="connsiteX8" fmla="*/ 1800936 w 5790463"/>
                <a:gd name="connsiteY8" fmla="*/ 508498 h 4924940"/>
                <a:gd name="connsiteX9" fmla="*/ 2387676 w 5790463"/>
                <a:gd name="connsiteY9" fmla="*/ 394198 h 4924940"/>
                <a:gd name="connsiteX10" fmla="*/ 3294456 w 5790463"/>
                <a:gd name="connsiteY10" fmla="*/ 386578 h 4924940"/>
                <a:gd name="connsiteX11" fmla="*/ 3957396 w 5790463"/>
                <a:gd name="connsiteY11" fmla="*/ 538978 h 4924940"/>
                <a:gd name="connsiteX12" fmla="*/ 4536516 w 5790463"/>
                <a:gd name="connsiteY12" fmla="*/ 249418 h 4924940"/>
                <a:gd name="connsiteX13" fmla="*/ 5428056 w 5790463"/>
                <a:gd name="connsiteY13" fmla="*/ 36058 h 4924940"/>
                <a:gd name="connsiteX14" fmla="*/ 5580456 w 5790463"/>
                <a:gd name="connsiteY14" fmla="*/ 13198 h 4924940"/>
                <a:gd name="connsiteX15" fmla="*/ 5633796 w 5790463"/>
                <a:gd name="connsiteY15" fmla="*/ 173218 h 4924940"/>
                <a:gd name="connsiteX16" fmla="*/ 5786196 w 5790463"/>
                <a:gd name="connsiteY16" fmla="*/ 653278 h 4924940"/>
                <a:gd name="connsiteX17" fmla="*/ 5732856 w 5790463"/>
                <a:gd name="connsiteY17" fmla="*/ 1720078 h 4924940"/>
                <a:gd name="connsiteX18" fmla="*/ 5572836 w 5790463"/>
                <a:gd name="connsiteY18" fmla="*/ 2367778 h 4924940"/>
                <a:gd name="connsiteX19" fmla="*/ 5496636 w 5790463"/>
                <a:gd name="connsiteY19" fmla="*/ 2954518 h 4924940"/>
                <a:gd name="connsiteX20" fmla="*/ 5443296 w 5790463"/>
                <a:gd name="connsiteY20" fmla="*/ 3114538 h 4924940"/>
                <a:gd name="connsiteX21" fmla="*/ 5527116 w 5790463"/>
                <a:gd name="connsiteY21" fmla="*/ 3396478 h 4924940"/>
                <a:gd name="connsiteX22" fmla="*/ 5428056 w 5790463"/>
                <a:gd name="connsiteY22" fmla="*/ 3823198 h 4924940"/>
                <a:gd name="connsiteX23" fmla="*/ 5054676 w 5790463"/>
                <a:gd name="connsiteY23" fmla="*/ 4303258 h 4924940"/>
                <a:gd name="connsiteX24" fmla="*/ 4269816 w 5790463"/>
                <a:gd name="connsiteY24" fmla="*/ 4714738 h 4924940"/>
                <a:gd name="connsiteX25" fmla="*/ 3195396 w 5790463"/>
                <a:gd name="connsiteY25" fmla="*/ 4920478 h 4924940"/>
                <a:gd name="connsiteX26" fmla="*/ 1816176 w 5790463"/>
                <a:gd name="connsiteY26" fmla="*/ 4813798 h 4924940"/>
                <a:gd name="connsiteX27" fmla="*/ 787476 w 5790463"/>
                <a:gd name="connsiteY27" fmla="*/ 4348978 h 4924940"/>
                <a:gd name="connsiteX28" fmla="*/ 292176 w 5790463"/>
                <a:gd name="connsiteY28" fmla="*/ 3686038 h 4924940"/>
                <a:gd name="connsiteX29" fmla="*/ 345516 w 5790463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758879 w 5748406"/>
                <a:gd name="connsiteY8" fmla="*/ 508498 h 4924940"/>
                <a:gd name="connsiteX9" fmla="*/ 2345619 w 5748406"/>
                <a:gd name="connsiteY9" fmla="*/ 39419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45619 w 5748406"/>
                <a:gd name="connsiteY9" fmla="*/ 39419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35659 w 5748406"/>
                <a:gd name="connsiteY11" fmla="*/ 58469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28499 w 5748406"/>
                <a:gd name="connsiteY9" fmla="*/ 38911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28499 w 5748406"/>
                <a:gd name="connsiteY9" fmla="*/ 3891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161718 w 5748406"/>
                <a:gd name="connsiteY12" fmla="*/ 427217 h 4924940"/>
                <a:gd name="connsiteX13" fmla="*/ 4494459 w 5748406"/>
                <a:gd name="connsiteY13" fmla="*/ 249418 h 4924940"/>
                <a:gd name="connsiteX14" fmla="*/ 5385999 w 5748406"/>
                <a:gd name="connsiteY14" fmla="*/ 36058 h 4924940"/>
                <a:gd name="connsiteX15" fmla="*/ 5538399 w 5748406"/>
                <a:gd name="connsiteY15" fmla="*/ 13198 h 4924940"/>
                <a:gd name="connsiteX16" fmla="*/ 5591739 w 5748406"/>
                <a:gd name="connsiteY16" fmla="*/ 173218 h 4924940"/>
                <a:gd name="connsiteX17" fmla="*/ 5744139 w 5748406"/>
                <a:gd name="connsiteY17" fmla="*/ 653278 h 4924940"/>
                <a:gd name="connsiteX18" fmla="*/ 5690799 w 5748406"/>
                <a:gd name="connsiteY18" fmla="*/ 1720078 h 4924940"/>
                <a:gd name="connsiteX19" fmla="*/ 5530779 w 5748406"/>
                <a:gd name="connsiteY19" fmla="*/ 2367778 h 4924940"/>
                <a:gd name="connsiteX20" fmla="*/ 5454579 w 5748406"/>
                <a:gd name="connsiteY20" fmla="*/ 2954518 h 4924940"/>
                <a:gd name="connsiteX21" fmla="*/ 5401239 w 5748406"/>
                <a:gd name="connsiteY21" fmla="*/ 3114538 h 4924940"/>
                <a:gd name="connsiteX22" fmla="*/ 5485059 w 5748406"/>
                <a:gd name="connsiteY22" fmla="*/ 3396478 h 4924940"/>
                <a:gd name="connsiteX23" fmla="*/ 5385999 w 5748406"/>
                <a:gd name="connsiteY23" fmla="*/ 3823198 h 4924940"/>
                <a:gd name="connsiteX24" fmla="*/ 5012619 w 5748406"/>
                <a:gd name="connsiteY24" fmla="*/ 4303258 h 4924940"/>
                <a:gd name="connsiteX25" fmla="*/ 4227759 w 5748406"/>
                <a:gd name="connsiteY25" fmla="*/ 4714738 h 4924940"/>
                <a:gd name="connsiteX26" fmla="*/ 3153339 w 5748406"/>
                <a:gd name="connsiteY26" fmla="*/ 4920478 h 4924940"/>
                <a:gd name="connsiteX27" fmla="*/ 1774119 w 5748406"/>
                <a:gd name="connsiteY27" fmla="*/ 4813798 h 4924940"/>
                <a:gd name="connsiteX28" fmla="*/ 745419 w 5748406"/>
                <a:gd name="connsiteY28" fmla="*/ 4348978 h 4924940"/>
                <a:gd name="connsiteX29" fmla="*/ 250119 w 5748406"/>
                <a:gd name="connsiteY29" fmla="*/ 3686038 h 4924940"/>
                <a:gd name="connsiteX30" fmla="*/ 303459 w 5748406"/>
                <a:gd name="connsiteY30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30579 w 5748406"/>
                <a:gd name="connsiteY11" fmla="*/ 564378 h 4924940"/>
                <a:gd name="connsiteX12" fmla="*/ 4161718 w 5748406"/>
                <a:gd name="connsiteY12" fmla="*/ 427217 h 4924940"/>
                <a:gd name="connsiteX13" fmla="*/ 4494459 w 5748406"/>
                <a:gd name="connsiteY13" fmla="*/ 249418 h 4924940"/>
                <a:gd name="connsiteX14" fmla="*/ 5385999 w 5748406"/>
                <a:gd name="connsiteY14" fmla="*/ 36058 h 4924940"/>
                <a:gd name="connsiteX15" fmla="*/ 5538399 w 5748406"/>
                <a:gd name="connsiteY15" fmla="*/ 13198 h 4924940"/>
                <a:gd name="connsiteX16" fmla="*/ 5591739 w 5748406"/>
                <a:gd name="connsiteY16" fmla="*/ 173218 h 4924940"/>
                <a:gd name="connsiteX17" fmla="*/ 5744139 w 5748406"/>
                <a:gd name="connsiteY17" fmla="*/ 653278 h 4924940"/>
                <a:gd name="connsiteX18" fmla="*/ 5690799 w 5748406"/>
                <a:gd name="connsiteY18" fmla="*/ 1720078 h 4924940"/>
                <a:gd name="connsiteX19" fmla="*/ 5530779 w 5748406"/>
                <a:gd name="connsiteY19" fmla="*/ 2367778 h 4924940"/>
                <a:gd name="connsiteX20" fmla="*/ 5454579 w 5748406"/>
                <a:gd name="connsiteY20" fmla="*/ 2954518 h 4924940"/>
                <a:gd name="connsiteX21" fmla="*/ 5401239 w 5748406"/>
                <a:gd name="connsiteY21" fmla="*/ 3114538 h 4924940"/>
                <a:gd name="connsiteX22" fmla="*/ 5485059 w 5748406"/>
                <a:gd name="connsiteY22" fmla="*/ 3396478 h 4924940"/>
                <a:gd name="connsiteX23" fmla="*/ 5385999 w 5748406"/>
                <a:gd name="connsiteY23" fmla="*/ 3823198 h 4924940"/>
                <a:gd name="connsiteX24" fmla="*/ 5012619 w 5748406"/>
                <a:gd name="connsiteY24" fmla="*/ 4303258 h 4924940"/>
                <a:gd name="connsiteX25" fmla="*/ 4227759 w 5748406"/>
                <a:gd name="connsiteY25" fmla="*/ 4714738 h 4924940"/>
                <a:gd name="connsiteX26" fmla="*/ 3153339 w 5748406"/>
                <a:gd name="connsiteY26" fmla="*/ 4920478 h 4924940"/>
                <a:gd name="connsiteX27" fmla="*/ 1774119 w 5748406"/>
                <a:gd name="connsiteY27" fmla="*/ 4813798 h 4924940"/>
                <a:gd name="connsiteX28" fmla="*/ 745419 w 5748406"/>
                <a:gd name="connsiteY28" fmla="*/ 4348978 h 4924940"/>
                <a:gd name="connsiteX29" fmla="*/ 250119 w 5748406"/>
                <a:gd name="connsiteY29" fmla="*/ 3686038 h 4924940"/>
                <a:gd name="connsiteX30" fmla="*/ 303459 w 5748406"/>
                <a:gd name="connsiteY30" fmla="*/ 3152638 h 4924940"/>
                <a:gd name="connsiteX0" fmla="*/ 303459 w 5748406"/>
                <a:gd name="connsiteY0" fmla="*/ 3151130 h 4923432"/>
                <a:gd name="connsiteX1" fmla="*/ 257739 w 5748406"/>
                <a:gd name="connsiteY1" fmla="*/ 2465330 h 4923432"/>
                <a:gd name="connsiteX2" fmla="*/ 120579 w 5748406"/>
                <a:gd name="connsiteY2" fmla="*/ 2168150 h 4923432"/>
                <a:gd name="connsiteX3" fmla="*/ 21519 w 5748406"/>
                <a:gd name="connsiteY3" fmla="*/ 1528070 h 4923432"/>
                <a:gd name="connsiteX4" fmla="*/ 18979 w 5748406"/>
                <a:gd name="connsiteY4" fmla="*/ 677170 h 4923432"/>
                <a:gd name="connsiteX5" fmla="*/ 229799 w 5748406"/>
                <a:gd name="connsiteY5" fmla="*/ 39630 h 4923432"/>
                <a:gd name="connsiteX6" fmla="*/ 951159 w 5748406"/>
                <a:gd name="connsiteY6" fmla="*/ 125990 h 4923432"/>
                <a:gd name="connsiteX7" fmla="*/ 1606479 w 5748406"/>
                <a:gd name="connsiteY7" fmla="*/ 362210 h 4923432"/>
                <a:gd name="connsiteX8" fmla="*/ 1946839 w 5748406"/>
                <a:gd name="connsiteY8" fmla="*/ 537470 h 4923432"/>
                <a:gd name="connsiteX9" fmla="*/ 2508179 w 5748406"/>
                <a:gd name="connsiteY9" fmla="*/ 413010 h 4923432"/>
                <a:gd name="connsiteX10" fmla="*/ 3374319 w 5748406"/>
                <a:gd name="connsiteY10" fmla="*/ 415550 h 4923432"/>
                <a:gd name="connsiteX11" fmla="*/ 3930579 w 5748406"/>
                <a:gd name="connsiteY11" fmla="*/ 562870 h 4923432"/>
                <a:gd name="connsiteX12" fmla="*/ 4161718 w 5748406"/>
                <a:gd name="connsiteY12" fmla="*/ 425709 h 4923432"/>
                <a:gd name="connsiteX13" fmla="*/ 4662099 w 5748406"/>
                <a:gd name="connsiteY13" fmla="*/ 212350 h 4923432"/>
                <a:gd name="connsiteX14" fmla="*/ 5385999 w 5748406"/>
                <a:gd name="connsiteY14" fmla="*/ 34550 h 4923432"/>
                <a:gd name="connsiteX15" fmla="*/ 5538399 w 5748406"/>
                <a:gd name="connsiteY15" fmla="*/ 11690 h 4923432"/>
                <a:gd name="connsiteX16" fmla="*/ 5591739 w 5748406"/>
                <a:gd name="connsiteY16" fmla="*/ 171710 h 4923432"/>
                <a:gd name="connsiteX17" fmla="*/ 5744139 w 5748406"/>
                <a:gd name="connsiteY17" fmla="*/ 651770 h 4923432"/>
                <a:gd name="connsiteX18" fmla="*/ 5690799 w 5748406"/>
                <a:gd name="connsiteY18" fmla="*/ 1718570 h 4923432"/>
                <a:gd name="connsiteX19" fmla="*/ 5530779 w 5748406"/>
                <a:gd name="connsiteY19" fmla="*/ 2366270 h 4923432"/>
                <a:gd name="connsiteX20" fmla="*/ 5454579 w 5748406"/>
                <a:gd name="connsiteY20" fmla="*/ 2953010 h 4923432"/>
                <a:gd name="connsiteX21" fmla="*/ 5401239 w 5748406"/>
                <a:gd name="connsiteY21" fmla="*/ 3113030 h 4923432"/>
                <a:gd name="connsiteX22" fmla="*/ 5485059 w 5748406"/>
                <a:gd name="connsiteY22" fmla="*/ 3394970 h 4923432"/>
                <a:gd name="connsiteX23" fmla="*/ 5385999 w 5748406"/>
                <a:gd name="connsiteY23" fmla="*/ 3821690 h 4923432"/>
                <a:gd name="connsiteX24" fmla="*/ 5012619 w 5748406"/>
                <a:gd name="connsiteY24" fmla="*/ 4301750 h 4923432"/>
                <a:gd name="connsiteX25" fmla="*/ 4227759 w 5748406"/>
                <a:gd name="connsiteY25" fmla="*/ 4713230 h 4923432"/>
                <a:gd name="connsiteX26" fmla="*/ 3153339 w 5748406"/>
                <a:gd name="connsiteY26" fmla="*/ 4918970 h 4923432"/>
                <a:gd name="connsiteX27" fmla="*/ 1774119 w 5748406"/>
                <a:gd name="connsiteY27" fmla="*/ 4812290 h 4923432"/>
                <a:gd name="connsiteX28" fmla="*/ 745419 w 5748406"/>
                <a:gd name="connsiteY28" fmla="*/ 4347470 h 4923432"/>
                <a:gd name="connsiteX29" fmla="*/ 250119 w 5748406"/>
                <a:gd name="connsiteY29" fmla="*/ 3684530 h 4923432"/>
                <a:gd name="connsiteX30" fmla="*/ 303459 w 5748406"/>
                <a:gd name="connsiteY30" fmla="*/ 3151130 h 4923432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62099 w 5748406"/>
                <a:gd name="connsiteY13" fmla="*/ 20555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82419 w 5748406"/>
                <a:gd name="connsiteY13" fmla="*/ 22079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97278 w 5748406"/>
                <a:gd name="connsiteY12" fmla="*/ 42907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97278 w 5748406"/>
                <a:gd name="connsiteY12" fmla="*/ 42907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53639 w 5748406"/>
                <a:gd name="connsiteY15" fmla="*/ 2521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30579 w 5711308"/>
                <a:gd name="connsiteY11" fmla="*/ 556076 h 4916638"/>
                <a:gd name="connsiteX12" fmla="*/ 4197278 w 5711308"/>
                <a:gd name="connsiteY12" fmla="*/ 42907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30579 w 5711308"/>
                <a:gd name="connsiteY11" fmla="*/ 55607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20419 w 5711308"/>
                <a:gd name="connsiteY11" fmla="*/ 54083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20419 w 5711308"/>
                <a:gd name="connsiteY11" fmla="*/ 54083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7488 w 5715337"/>
                <a:gd name="connsiteY0" fmla="*/ 3144336 h 4916638"/>
                <a:gd name="connsiteX1" fmla="*/ 261768 w 5715337"/>
                <a:gd name="connsiteY1" fmla="*/ 2458536 h 4916638"/>
                <a:gd name="connsiteX2" fmla="*/ 200808 w 5715337"/>
                <a:gd name="connsiteY2" fmla="*/ 2201996 h 4916638"/>
                <a:gd name="connsiteX3" fmla="*/ 25548 w 5715337"/>
                <a:gd name="connsiteY3" fmla="*/ 1521276 h 4916638"/>
                <a:gd name="connsiteX4" fmla="*/ 23008 w 5715337"/>
                <a:gd name="connsiteY4" fmla="*/ 670376 h 4916638"/>
                <a:gd name="connsiteX5" fmla="*/ 233828 w 5715337"/>
                <a:gd name="connsiteY5" fmla="*/ 32836 h 4916638"/>
                <a:gd name="connsiteX6" fmla="*/ 955188 w 5715337"/>
                <a:gd name="connsiteY6" fmla="*/ 119196 h 4916638"/>
                <a:gd name="connsiteX7" fmla="*/ 1610508 w 5715337"/>
                <a:gd name="connsiteY7" fmla="*/ 355416 h 4916638"/>
                <a:gd name="connsiteX8" fmla="*/ 1950868 w 5715337"/>
                <a:gd name="connsiteY8" fmla="*/ 530676 h 4916638"/>
                <a:gd name="connsiteX9" fmla="*/ 2512208 w 5715337"/>
                <a:gd name="connsiteY9" fmla="*/ 406216 h 4916638"/>
                <a:gd name="connsiteX10" fmla="*/ 3378348 w 5715337"/>
                <a:gd name="connsiteY10" fmla="*/ 408756 h 4916638"/>
                <a:gd name="connsiteX11" fmla="*/ 3924448 w 5715337"/>
                <a:gd name="connsiteY11" fmla="*/ 540836 h 4916638"/>
                <a:gd name="connsiteX12" fmla="*/ 4196227 w 5715337"/>
                <a:gd name="connsiteY12" fmla="*/ 408755 h 4916638"/>
                <a:gd name="connsiteX13" fmla="*/ 4686448 w 5715337"/>
                <a:gd name="connsiteY13" fmla="*/ 200476 h 4916638"/>
                <a:gd name="connsiteX14" fmla="*/ 5415428 w 5715337"/>
                <a:gd name="connsiteY14" fmla="*/ 68396 h 4916638"/>
                <a:gd name="connsiteX15" fmla="*/ 5557668 w 5715337"/>
                <a:gd name="connsiteY15" fmla="*/ 25216 h 4916638"/>
                <a:gd name="connsiteX16" fmla="*/ 5595768 w 5715337"/>
                <a:gd name="connsiteY16" fmla="*/ 164916 h 4916638"/>
                <a:gd name="connsiteX17" fmla="*/ 5702448 w 5715337"/>
                <a:gd name="connsiteY17" fmla="*/ 853256 h 4916638"/>
                <a:gd name="connsiteX18" fmla="*/ 5694828 w 5715337"/>
                <a:gd name="connsiteY18" fmla="*/ 1711776 h 4916638"/>
                <a:gd name="connsiteX19" fmla="*/ 5534808 w 5715337"/>
                <a:gd name="connsiteY19" fmla="*/ 2359476 h 4916638"/>
                <a:gd name="connsiteX20" fmla="*/ 5458608 w 5715337"/>
                <a:gd name="connsiteY20" fmla="*/ 2946216 h 4916638"/>
                <a:gd name="connsiteX21" fmla="*/ 5405268 w 5715337"/>
                <a:gd name="connsiteY21" fmla="*/ 3106236 h 4916638"/>
                <a:gd name="connsiteX22" fmla="*/ 5489088 w 5715337"/>
                <a:gd name="connsiteY22" fmla="*/ 3388176 h 4916638"/>
                <a:gd name="connsiteX23" fmla="*/ 5390028 w 5715337"/>
                <a:gd name="connsiteY23" fmla="*/ 3814896 h 4916638"/>
                <a:gd name="connsiteX24" fmla="*/ 5016648 w 5715337"/>
                <a:gd name="connsiteY24" fmla="*/ 4294956 h 4916638"/>
                <a:gd name="connsiteX25" fmla="*/ 4231788 w 5715337"/>
                <a:gd name="connsiteY25" fmla="*/ 4706436 h 4916638"/>
                <a:gd name="connsiteX26" fmla="*/ 3157368 w 5715337"/>
                <a:gd name="connsiteY26" fmla="*/ 4912176 h 4916638"/>
                <a:gd name="connsiteX27" fmla="*/ 1778148 w 5715337"/>
                <a:gd name="connsiteY27" fmla="*/ 4805496 h 4916638"/>
                <a:gd name="connsiteX28" fmla="*/ 749448 w 5715337"/>
                <a:gd name="connsiteY28" fmla="*/ 4340676 h 4916638"/>
                <a:gd name="connsiteX29" fmla="*/ 254148 w 5715337"/>
                <a:gd name="connsiteY29" fmla="*/ 3677736 h 4916638"/>
                <a:gd name="connsiteX30" fmla="*/ 307488 w 5715337"/>
                <a:gd name="connsiteY30" fmla="*/ 3144336 h 4916638"/>
                <a:gd name="connsiteX0" fmla="*/ 307200 w 5715049"/>
                <a:gd name="connsiteY0" fmla="*/ 3144336 h 4916638"/>
                <a:gd name="connsiteX1" fmla="*/ 261480 w 5715049"/>
                <a:gd name="connsiteY1" fmla="*/ 2458536 h 4916638"/>
                <a:gd name="connsiteX2" fmla="*/ 195440 w 5715049"/>
                <a:gd name="connsiteY2" fmla="*/ 2207076 h 4916638"/>
                <a:gd name="connsiteX3" fmla="*/ 25260 w 5715049"/>
                <a:gd name="connsiteY3" fmla="*/ 1521276 h 4916638"/>
                <a:gd name="connsiteX4" fmla="*/ 22720 w 5715049"/>
                <a:gd name="connsiteY4" fmla="*/ 670376 h 4916638"/>
                <a:gd name="connsiteX5" fmla="*/ 233540 w 5715049"/>
                <a:gd name="connsiteY5" fmla="*/ 32836 h 4916638"/>
                <a:gd name="connsiteX6" fmla="*/ 954900 w 5715049"/>
                <a:gd name="connsiteY6" fmla="*/ 119196 h 4916638"/>
                <a:gd name="connsiteX7" fmla="*/ 1610220 w 5715049"/>
                <a:gd name="connsiteY7" fmla="*/ 355416 h 4916638"/>
                <a:gd name="connsiteX8" fmla="*/ 1950580 w 5715049"/>
                <a:gd name="connsiteY8" fmla="*/ 530676 h 4916638"/>
                <a:gd name="connsiteX9" fmla="*/ 2511920 w 5715049"/>
                <a:gd name="connsiteY9" fmla="*/ 406216 h 4916638"/>
                <a:gd name="connsiteX10" fmla="*/ 3378060 w 5715049"/>
                <a:gd name="connsiteY10" fmla="*/ 408756 h 4916638"/>
                <a:gd name="connsiteX11" fmla="*/ 3924160 w 5715049"/>
                <a:gd name="connsiteY11" fmla="*/ 540836 h 4916638"/>
                <a:gd name="connsiteX12" fmla="*/ 4195939 w 5715049"/>
                <a:gd name="connsiteY12" fmla="*/ 408755 h 4916638"/>
                <a:gd name="connsiteX13" fmla="*/ 4686160 w 5715049"/>
                <a:gd name="connsiteY13" fmla="*/ 200476 h 4916638"/>
                <a:gd name="connsiteX14" fmla="*/ 5415140 w 5715049"/>
                <a:gd name="connsiteY14" fmla="*/ 68396 h 4916638"/>
                <a:gd name="connsiteX15" fmla="*/ 5557380 w 5715049"/>
                <a:gd name="connsiteY15" fmla="*/ 25216 h 4916638"/>
                <a:gd name="connsiteX16" fmla="*/ 5595480 w 5715049"/>
                <a:gd name="connsiteY16" fmla="*/ 164916 h 4916638"/>
                <a:gd name="connsiteX17" fmla="*/ 5702160 w 5715049"/>
                <a:gd name="connsiteY17" fmla="*/ 853256 h 4916638"/>
                <a:gd name="connsiteX18" fmla="*/ 5694540 w 5715049"/>
                <a:gd name="connsiteY18" fmla="*/ 1711776 h 4916638"/>
                <a:gd name="connsiteX19" fmla="*/ 5534520 w 5715049"/>
                <a:gd name="connsiteY19" fmla="*/ 2359476 h 4916638"/>
                <a:gd name="connsiteX20" fmla="*/ 5458320 w 5715049"/>
                <a:gd name="connsiteY20" fmla="*/ 2946216 h 4916638"/>
                <a:gd name="connsiteX21" fmla="*/ 5404980 w 5715049"/>
                <a:gd name="connsiteY21" fmla="*/ 3106236 h 4916638"/>
                <a:gd name="connsiteX22" fmla="*/ 5488800 w 5715049"/>
                <a:gd name="connsiteY22" fmla="*/ 3388176 h 4916638"/>
                <a:gd name="connsiteX23" fmla="*/ 5389740 w 5715049"/>
                <a:gd name="connsiteY23" fmla="*/ 3814896 h 4916638"/>
                <a:gd name="connsiteX24" fmla="*/ 5016360 w 5715049"/>
                <a:gd name="connsiteY24" fmla="*/ 4294956 h 4916638"/>
                <a:gd name="connsiteX25" fmla="*/ 4231500 w 5715049"/>
                <a:gd name="connsiteY25" fmla="*/ 4706436 h 4916638"/>
                <a:gd name="connsiteX26" fmla="*/ 3157080 w 5715049"/>
                <a:gd name="connsiteY26" fmla="*/ 4912176 h 4916638"/>
                <a:gd name="connsiteX27" fmla="*/ 1777860 w 5715049"/>
                <a:gd name="connsiteY27" fmla="*/ 4805496 h 4916638"/>
                <a:gd name="connsiteX28" fmla="*/ 749160 w 5715049"/>
                <a:gd name="connsiteY28" fmla="*/ 4340676 h 4916638"/>
                <a:gd name="connsiteX29" fmla="*/ 253860 w 5715049"/>
                <a:gd name="connsiteY29" fmla="*/ 3677736 h 4916638"/>
                <a:gd name="connsiteX30" fmla="*/ 307200 w 5715049"/>
                <a:gd name="connsiteY30" fmla="*/ 3144336 h 4916638"/>
                <a:gd name="connsiteX0" fmla="*/ 307200 w 5715049"/>
                <a:gd name="connsiteY0" fmla="*/ 3144336 h 4916638"/>
                <a:gd name="connsiteX1" fmla="*/ 439280 w 5715049"/>
                <a:gd name="connsiteY1" fmla="*/ 2555056 h 4916638"/>
                <a:gd name="connsiteX2" fmla="*/ 195440 w 5715049"/>
                <a:gd name="connsiteY2" fmla="*/ 2207076 h 4916638"/>
                <a:gd name="connsiteX3" fmla="*/ 25260 w 5715049"/>
                <a:gd name="connsiteY3" fmla="*/ 1521276 h 4916638"/>
                <a:gd name="connsiteX4" fmla="*/ 22720 w 5715049"/>
                <a:gd name="connsiteY4" fmla="*/ 670376 h 4916638"/>
                <a:gd name="connsiteX5" fmla="*/ 233540 w 5715049"/>
                <a:gd name="connsiteY5" fmla="*/ 32836 h 4916638"/>
                <a:gd name="connsiteX6" fmla="*/ 954900 w 5715049"/>
                <a:gd name="connsiteY6" fmla="*/ 119196 h 4916638"/>
                <a:gd name="connsiteX7" fmla="*/ 1610220 w 5715049"/>
                <a:gd name="connsiteY7" fmla="*/ 355416 h 4916638"/>
                <a:gd name="connsiteX8" fmla="*/ 1950580 w 5715049"/>
                <a:gd name="connsiteY8" fmla="*/ 530676 h 4916638"/>
                <a:gd name="connsiteX9" fmla="*/ 2511920 w 5715049"/>
                <a:gd name="connsiteY9" fmla="*/ 406216 h 4916638"/>
                <a:gd name="connsiteX10" fmla="*/ 3378060 w 5715049"/>
                <a:gd name="connsiteY10" fmla="*/ 408756 h 4916638"/>
                <a:gd name="connsiteX11" fmla="*/ 3924160 w 5715049"/>
                <a:gd name="connsiteY11" fmla="*/ 540836 h 4916638"/>
                <a:gd name="connsiteX12" fmla="*/ 4195939 w 5715049"/>
                <a:gd name="connsiteY12" fmla="*/ 408755 h 4916638"/>
                <a:gd name="connsiteX13" fmla="*/ 4686160 w 5715049"/>
                <a:gd name="connsiteY13" fmla="*/ 200476 h 4916638"/>
                <a:gd name="connsiteX14" fmla="*/ 5415140 w 5715049"/>
                <a:gd name="connsiteY14" fmla="*/ 68396 h 4916638"/>
                <a:gd name="connsiteX15" fmla="*/ 5557380 w 5715049"/>
                <a:gd name="connsiteY15" fmla="*/ 25216 h 4916638"/>
                <a:gd name="connsiteX16" fmla="*/ 5595480 w 5715049"/>
                <a:gd name="connsiteY16" fmla="*/ 164916 h 4916638"/>
                <a:gd name="connsiteX17" fmla="*/ 5702160 w 5715049"/>
                <a:gd name="connsiteY17" fmla="*/ 853256 h 4916638"/>
                <a:gd name="connsiteX18" fmla="*/ 5694540 w 5715049"/>
                <a:gd name="connsiteY18" fmla="*/ 1711776 h 4916638"/>
                <a:gd name="connsiteX19" fmla="*/ 5534520 w 5715049"/>
                <a:gd name="connsiteY19" fmla="*/ 2359476 h 4916638"/>
                <a:gd name="connsiteX20" fmla="*/ 5458320 w 5715049"/>
                <a:gd name="connsiteY20" fmla="*/ 2946216 h 4916638"/>
                <a:gd name="connsiteX21" fmla="*/ 5404980 w 5715049"/>
                <a:gd name="connsiteY21" fmla="*/ 3106236 h 4916638"/>
                <a:gd name="connsiteX22" fmla="*/ 5488800 w 5715049"/>
                <a:gd name="connsiteY22" fmla="*/ 3388176 h 4916638"/>
                <a:gd name="connsiteX23" fmla="*/ 5389740 w 5715049"/>
                <a:gd name="connsiteY23" fmla="*/ 3814896 h 4916638"/>
                <a:gd name="connsiteX24" fmla="*/ 5016360 w 5715049"/>
                <a:gd name="connsiteY24" fmla="*/ 4294956 h 4916638"/>
                <a:gd name="connsiteX25" fmla="*/ 4231500 w 5715049"/>
                <a:gd name="connsiteY25" fmla="*/ 4706436 h 4916638"/>
                <a:gd name="connsiteX26" fmla="*/ 3157080 w 5715049"/>
                <a:gd name="connsiteY26" fmla="*/ 4912176 h 4916638"/>
                <a:gd name="connsiteX27" fmla="*/ 1777860 w 5715049"/>
                <a:gd name="connsiteY27" fmla="*/ 4805496 h 4916638"/>
                <a:gd name="connsiteX28" fmla="*/ 749160 w 5715049"/>
                <a:gd name="connsiteY28" fmla="*/ 4340676 h 4916638"/>
                <a:gd name="connsiteX29" fmla="*/ 253860 w 5715049"/>
                <a:gd name="connsiteY29" fmla="*/ 3677736 h 4916638"/>
                <a:gd name="connsiteX30" fmla="*/ 307200 w 5715049"/>
                <a:gd name="connsiteY30" fmla="*/ 3144336 h 4916638"/>
                <a:gd name="connsiteX0" fmla="*/ 331625 w 5739474"/>
                <a:gd name="connsiteY0" fmla="*/ 3144336 h 4916638"/>
                <a:gd name="connsiteX1" fmla="*/ 463705 w 5739474"/>
                <a:gd name="connsiteY1" fmla="*/ 2555056 h 4916638"/>
                <a:gd name="connsiteX2" fmla="*/ 585625 w 5739474"/>
                <a:gd name="connsiteY2" fmla="*/ 2110556 h 4916638"/>
                <a:gd name="connsiteX3" fmla="*/ 49685 w 5739474"/>
                <a:gd name="connsiteY3" fmla="*/ 1521276 h 4916638"/>
                <a:gd name="connsiteX4" fmla="*/ 47145 w 5739474"/>
                <a:gd name="connsiteY4" fmla="*/ 670376 h 4916638"/>
                <a:gd name="connsiteX5" fmla="*/ 257965 w 5739474"/>
                <a:gd name="connsiteY5" fmla="*/ 32836 h 4916638"/>
                <a:gd name="connsiteX6" fmla="*/ 979325 w 5739474"/>
                <a:gd name="connsiteY6" fmla="*/ 119196 h 4916638"/>
                <a:gd name="connsiteX7" fmla="*/ 1634645 w 5739474"/>
                <a:gd name="connsiteY7" fmla="*/ 355416 h 4916638"/>
                <a:gd name="connsiteX8" fmla="*/ 1975005 w 5739474"/>
                <a:gd name="connsiteY8" fmla="*/ 530676 h 4916638"/>
                <a:gd name="connsiteX9" fmla="*/ 2536345 w 5739474"/>
                <a:gd name="connsiteY9" fmla="*/ 406216 h 4916638"/>
                <a:gd name="connsiteX10" fmla="*/ 3402485 w 5739474"/>
                <a:gd name="connsiteY10" fmla="*/ 408756 h 4916638"/>
                <a:gd name="connsiteX11" fmla="*/ 3948585 w 5739474"/>
                <a:gd name="connsiteY11" fmla="*/ 540836 h 4916638"/>
                <a:gd name="connsiteX12" fmla="*/ 4220364 w 5739474"/>
                <a:gd name="connsiteY12" fmla="*/ 408755 h 4916638"/>
                <a:gd name="connsiteX13" fmla="*/ 4710585 w 5739474"/>
                <a:gd name="connsiteY13" fmla="*/ 200476 h 4916638"/>
                <a:gd name="connsiteX14" fmla="*/ 5439565 w 5739474"/>
                <a:gd name="connsiteY14" fmla="*/ 68396 h 4916638"/>
                <a:gd name="connsiteX15" fmla="*/ 5581805 w 5739474"/>
                <a:gd name="connsiteY15" fmla="*/ 25216 h 4916638"/>
                <a:gd name="connsiteX16" fmla="*/ 5619905 w 5739474"/>
                <a:gd name="connsiteY16" fmla="*/ 164916 h 4916638"/>
                <a:gd name="connsiteX17" fmla="*/ 5726585 w 5739474"/>
                <a:gd name="connsiteY17" fmla="*/ 853256 h 4916638"/>
                <a:gd name="connsiteX18" fmla="*/ 5718965 w 5739474"/>
                <a:gd name="connsiteY18" fmla="*/ 1711776 h 4916638"/>
                <a:gd name="connsiteX19" fmla="*/ 5558945 w 5739474"/>
                <a:gd name="connsiteY19" fmla="*/ 2359476 h 4916638"/>
                <a:gd name="connsiteX20" fmla="*/ 5482745 w 5739474"/>
                <a:gd name="connsiteY20" fmla="*/ 2946216 h 4916638"/>
                <a:gd name="connsiteX21" fmla="*/ 5429405 w 5739474"/>
                <a:gd name="connsiteY21" fmla="*/ 3106236 h 4916638"/>
                <a:gd name="connsiteX22" fmla="*/ 5513225 w 5739474"/>
                <a:gd name="connsiteY22" fmla="*/ 3388176 h 4916638"/>
                <a:gd name="connsiteX23" fmla="*/ 5414165 w 5739474"/>
                <a:gd name="connsiteY23" fmla="*/ 3814896 h 4916638"/>
                <a:gd name="connsiteX24" fmla="*/ 5040785 w 5739474"/>
                <a:gd name="connsiteY24" fmla="*/ 4294956 h 4916638"/>
                <a:gd name="connsiteX25" fmla="*/ 4255925 w 5739474"/>
                <a:gd name="connsiteY25" fmla="*/ 4706436 h 4916638"/>
                <a:gd name="connsiteX26" fmla="*/ 3181505 w 5739474"/>
                <a:gd name="connsiteY26" fmla="*/ 4912176 h 4916638"/>
                <a:gd name="connsiteX27" fmla="*/ 1802285 w 5739474"/>
                <a:gd name="connsiteY27" fmla="*/ 4805496 h 4916638"/>
                <a:gd name="connsiteX28" fmla="*/ 773585 w 5739474"/>
                <a:gd name="connsiteY28" fmla="*/ 4340676 h 4916638"/>
                <a:gd name="connsiteX29" fmla="*/ 278285 w 5739474"/>
                <a:gd name="connsiteY29" fmla="*/ 3677736 h 4916638"/>
                <a:gd name="connsiteX30" fmla="*/ 331625 w 5739474"/>
                <a:gd name="connsiteY30" fmla="*/ 3144336 h 4916638"/>
                <a:gd name="connsiteX0" fmla="*/ 307782 w 5715631"/>
                <a:gd name="connsiteY0" fmla="*/ 3144336 h 4916638"/>
                <a:gd name="connsiteX1" fmla="*/ 439862 w 5715631"/>
                <a:gd name="connsiteY1" fmla="*/ 2555056 h 4916638"/>
                <a:gd name="connsiteX2" fmla="*/ 206182 w 5715631"/>
                <a:gd name="connsiteY2" fmla="*/ 2191836 h 4916638"/>
                <a:gd name="connsiteX3" fmla="*/ 25842 w 5715631"/>
                <a:gd name="connsiteY3" fmla="*/ 1521276 h 4916638"/>
                <a:gd name="connsiteX4" fmla="*/ 23302 w 5715631"/>
                <a:gd name="connsiteY4" fmla="*/ 670376 h 4916638"/>
                <a:gd name="connsiteX5" fmla="*/ 234122 w 5715631"/>
                <a:gd name="connsiteY5" fmla="*/ 32836 h 4916638"/>
                <a:gd name="connsiteX6" fmla="*/ 955482 w 5715631"/>
                <a:gd name="connsiteY6" fmla="*/ 119196 h 4916638"/>
                <a:gd name="connsiteX7" fmla="*/ 1610802 w 5715631"/>
                <a:gd name="connsiteY7" fmla="*/ 355416 h 4916638"/>
                <a:gd name="connsiteX8" fmla="*/ 1951162 w 5715631"/>
                <a:gd name="connsiteY8" fmla="*/ 530676 h 4916638"/>
                <a:gd name="connsiteX9" fmla="*/ 2512502 w 5715631"/>
                <a:gd name="connsiteY9" fmla="*/ 406216 h 4916638"/>
                <a:gd name="connsiteX10" fmla="*/ 3378642 w 5715631"/>
                <a:gd name="connsiteY10" fmla="*/ 408756 h 4916638"/>
                <a:gd name="connsiteX11" fmla="*/ 3924742 w 5715631"/>
                <a:gd name="connsiteY11" fmla="*/ 540836 h 4916638"/>
                <a:gd name="connsiteX12" fmla="*/ 4196521 w 5715631"/>
                <a:gd name="connsiteY12" fmla="*/ 408755 h 4916638"/>
                <a:gd name="connsiteX13" fmla="*/ 4686742 w 5715631"/>
                <a:gd name="connsiteY13" fmla="*/ 200476 h 4916638"/>
                <a:gd name="connsiteX14" fmla="*/ 5415722 w 5715631"/>
                <a:gd name="connsiteY14" fmla="*/ 68396 h 4916638"/>
                <a:gd name="connsiteX15" fmla="*/ 5557962 w 5715631"/>
                <a:gd name="connsiteY15" fmla="*/ 25216 h 4916638"/>
                <a:gd name="connsiteX16" fmla="*/ 5596062 w 5715631"/>
                <a:gd name="connsiteY16" fmla="*/ 164916 h 4916638"/>
                <a:gd name="connsiteX17" fmla="*/ 5702742 w 5715631"/>
                <a:gd name="connsiteY17" fmla="*/ 853256 h 4916638"/>
                <a:gd name="connsiteX18" fmla="*/ 5695122 w 5715631"/>
                <a:gd name="connsiteY18" fmla="*/ 1711776 h 4916638"/>
                <a:gd name="connsiteX19" fmla="*/ 5535102 w 5715631"/>
                <a:gd name="connsiteY19" fmla="*/ 2359476 h 4916638"/>
                <a:gd name="connsiteX20" fmla="*/ 5458902 w 5715631"/>
                <a:gd name="connsiteY20" fmla="*/ 2946216 h 4916638"/>
                <a:gd name="connsiteX21" fmla="*/ 5405562 w 5715631"/>
                <a:gd name="connsiteY21" fmla="*/ 3106236 h 4916638"/>
                <a:gd name="connsiteX22" fmla="*/ 5489382 w 5715631"/>
                <a:gd name="connsiteY22" fmla="*/ 3388176 h 4916638"/>
                <a:gd name="connsiteX23" fmla="*/ 5390322 w 5715631"/>
                <a:gd name="connsiteY23" fmla="*/ 3814896 h 4916638"/>
                <a:gd name="connsiteX24" fmla="*/ 5016942 w 5715631"/>
                <a:gd name="connsiteY24" fmla="*/ 4294956 h 4916638"/>
                <a:gd name="connsiteX25" fmla="*/ 4232082 w 5715631"/>
                <a:gd name="connsiteY25" fmla="*/ 4706436 h 4916638"/>
                <a:gd name="connsiteX26" fmla="*/ 3157662 w 5715631"/>
                <a:gd name="connsiteY26" fmla="*/ 4912176 h 4916638"/>
                <a:gd name="connsiteX27" fmla="*/ 1778442 w 5715631"/>
                <a:gd name="connsiteY27" fmla="*/ 4805496 h 4916638"/>
                <a:gd name="connsiteX28" fmla="*/ 749742 w 5715631"/>
                <a:gd name="connsiteY28" fmla="*/ 4340676 h 4916638"/>
                <a:gd name="connsiteX29" fmla="*/ 254442 w 5715631"/>
                <a:gd name="connsiteY29" fmla="*/ 3677736 h 4916638"/>
                <a:gd name="connsiteX30" fmla="*/ 307782 w 5715631"/>
                <a:gd name="connsiteY30" fmla="*/ 3144336 h 4916638"/>
                <a:gd name="connsiteX0" fmla="*/ 307782 w 5715631"/>
                <a:gd name="connsiteY0" fmla="*/ 3144336 h 4916638"/>
                <a:gd name="connsiteX1" fmla="*/ 201102 w 5715631"/>
                <a:gd name="connsiteY1" fmla="*/ 2595696 h 4916638"/>
                <a:gd name="connsiteX2" fmla="*/ 206182 w 5715631"/>
                <a:gd name="connsiteY2" fmla="*/ 2191836 h 4916638"/>
                <a:gd name="connsiteX3" fmla="*/ 25842 w 5715631"/>
                <a:gd name="connsiteY3" fmla="*/ 1521276 h 4916638"/>
                <a:gd name="connsiteX4" fmla="*/ 23302 w 5715631"/>
                <a:gd name="connsiteY4" fmla="*/ 670376 h 4916638"/>
                <a:gd name="connsiteX5" fmla="*/ 234122 w 5715631"/>
                <a:gd name="connsiteY5" fmla="*/ 32836 h 4916638"/>
                <a:gd name="connsiteX6" fmla="*/ 955482 w 5715631"/>
                <a:gd name="connsiteY6" fmla="*/ 119196 h 4916638"/>
                <a:gd name="connsiteX7" fmla="*/ 1610802 w 5715631"/>
                <a:gd name="connsiteY7" fmla="*/ 355416 h 4916638"/>
                <a:gd name="connsiteX8" fmla="*/ 1951162 w 5715631"/>
                <a:gd name="connsiteY8" fmla="*/ 530676 h 4916638"/>
                <a:gd name="connsiteX9" fmla="*/ 2512502 w 5715631"/>
                <a:gd name="connsiteY9" fmla="*/ 406216 h 4916638"/>
                <a:gd name="connsiteX10" fmla="*/ 3378642 w 5715631"/>
                <a:gd name="connsiteY10" fmla="*/ 408756 h 4916638"/>
                <a:gd name="connsiteX11" fmla="*/ 3924742 w 5715631"/>
                <a:gd name="connsiteY11" fmla="*/ 540836 h 4916638"/>
                <a:gd name="connsiteX12" fmla="*/ 4196521 w 5715631"/>
                <a:gd name="connsiteY12" fmla="*/ 408755 h 4916638"/>
                <a:gd name="connsiteX13" fmla="*/ 4686742 w 5715631"/>
                <a:gd name="connsiteY13" fmla="*/ 200476 h 4916638"/>
                <a:gd name="connsiteX14" fmla="*/ 5415722 w 5715631"/>
                <a:gd name="connsiteY14" fmla="*/ 68396 h 4916638"/>
                <a:gd name="connsiteX15" fmla="*/ 5557962 w 5715631"/>
                <a:gd name="connsiteY15" fmla="*/ 25216 h 4916638"/>
                <a:gd name="connsiteX16" fmla="*/ 5596062 w 5715631"/>
                <a:gd name="connsiteY16" fmla="*/ 164916 h 4916638"/>
                <a:gd name="connsiteX17" fmla="*/ 5702742 w 5715631"/>
                <a:gd name="connsiteY17" fmla="*/ 853256 h 4916638"/>
                <a:gd name="connsiteX18" fmla="*/ 5695122 w 5715631"/>
                <a:gd name="connsiteY18" fmla="*/ 1711776 h 4916638"/>
                <a:gd name="connsiteX19" fmla="*/ 5535102 w 5715631"/>
                <a:gd name="connsiteY19" fmla="*/ 2359476 h 4916638"/>
                <a:gd name="connsiteX20" fmla="*/ 5458902 w 5715631"/>
                <a:gd name="connsiteY20" fmla="*/ 2946216 h 4916638"/>
                <a:gd name="connsiteX21" fmla="*/ 5405562 w 5715631"/>
                <a:gd name="connsiteY21" fmla="*/ 3106236 h 4916638"/>
                <a:gd name="connsiteX22" fmla="*/ 5489382 w 5715631"/>
                <a:gd name="connsiteY22" fmla="*/ 3388176 h 4916638"/>
                <a:gd name="connsiteX23" fmla="*/ 5390322 w 5715631"/>
                <a:gd name="connsiteY23" fmla="*/ 3814896 h 4916638"/>
                <a:gd name="connsiteX24" fmla="*/ 5016942 w 5715631"/>
                <a:gd name="connsiteY24" fmla="*/ 4294956 h 4916638"/>
                <a:gd name="connsiteX25" fmla="*/ 4232082 w 5715631"/>
                <a:gd name="connsiteY25" fmla="*/ 4706436 h 4916638"/>
                <a:gd name="connsiteX26" fmla="*/ 3157662 w 5715631"/>
                <a:gd name="connsiteY26" fmla="*/ 4912176 h 4916638"/>
                <a:gd name="connsiteX27" fmla="*/ 1778442 w 5715631"/>
                <a:gd name="connsiteY27" fmla="*/ 4805496 h 4916638"/>
                <a:gd name="connsiteX28" fmla="*/ 749742 w 5715631"/>
                <a:gd name="connsiteY28" fmla="*/ 4340676 h 4916638"/>
                <a:gd name="connsiteX29" fmla="*/ 254442 w 5715631"/>
                <a:gd name="connsiteY29" fmla="*/ 3677736 h 4916638"/>
                <a:gd name="connsiteX30" fmla="*/ 307782 w 5715631"/>
                <a:gd name="connsiteY30" fmla="*/ 3144336 h 4916638"/>
                <a:gd name="connsiteX0" fmla="*/ 30691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30691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48492 w 5714762"/>
                <a:gd name="connsiteY30" fmla="*/ 3355155 h 4916638"/>
                <a:gd name="connsiteX31" fmla="*/ 291673 w 5714762"/>
                <a:gd name="connsiteY31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253573 w 5714762"/>
                <a:gd name="connsiteY30" fmla="*/ 3677736 h 4916638"/>
                <a:gd name="connsiteX31" fmla="*/ 248492 w 5714762"/>
                <a:gd name="connsiteY31" fmla="*/ 335515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48492 w 5714762"/>
                <a:gd name="connsiteY31" fmla="*/ 335515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637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63732 w 5714762"/>
                <a:gd name="connsiteY1" fmla="*/ 2913195 h 4916638"/>
                <a:gd name="connsiteX2" fmla="*/ 215473 w 5714762"/>
                <a:gd name="connsiteY2" fmla="*/ 258553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22727"/>
                <a:gd name="connsiteY0" fmla="*/ 3144336 h 4916638"/>
                <a:gd name="connsiteX1" fmla="*/ 263732 w 5722727"/>
                <a:gd name="connsiteY1" fmla="*/ 2913195 h 4916638"/>
                <a:gd name="connsiteX2" fmla="*/ 215473 w 5722727"/>
                <a:gd name="connsiteY2" fmla="*/ 2585536 h 4916638"/>
                <a:gd name="connsiteX3" fmla="*/ 190073 w 5722727"/>
                <a:gd name="connsiteY3" fmla="*/ 2222316 h 4916638"/>
                <a:gd name="connsiteX4" fmla="*/ 24973 w 5722727"/>
                <a:gd name="connsiteY4" fmla="*/ 1521276 h 4916638"/>
                <a:gd name="connsiteX5" fmla="*/ 22433 w 5722727"/>
                <a:gd name="connsiteY5" fmla="*/ 670376 h 4916638"/>
                <a:gd name="connsiteX6" fmla="*/ 233253 w 5722727"/>
                <a:gd name="connsiteY6" fmla="*/ 32836 h 4916638"/>
                <a:gd name="connsiteX7" fmla="*/ 954613 w 5722727"/>
                <a:gd name="connsiteY7" fmla="*/ 119196 h 4916638"/>
                <a:gd name="connsiteX8" fmla="*/ 1609933 w 5722727"/>
                <a:gd name="connsiteY8" fmla="*/ 355416 h 4916638"/>
                <a:gd name="connsiteX9" fmla="*/ 1950293 w 5722727"/>
                <a:gd name="connsiteY9" fmla="*/ 530676 h 4916638"/>
                <a:gd name="connsiteX10" fmla="*/ 2511633 w 5722727"/>
                <a:gd name="connsiteY10" fmla="*/ 406216 h 4916638"/>
                <a:gd name="connsiteX11" fmla="*/ 3377773 w 5722727"/>
                <a:gd name="connsiteY11" fmla="*/ 408756 h 4916638"/>
                <a:gd name="connsiteX12" fmla="*/ 3923873 w 5722727"/>
                <a:gd name="connsiteY12" fmla="*/ 540836 h 4916638"/>
                <a:gd name="connsiteX13" fmla="*/ 4195652 w 5722727"/>
                <a:gd name="connsiteY13" fmla="*/ 408755 h 4916638"/>
                <a:gd name="connsiteX14" fmla="*/ 4685873 w 5722727"/>
                <a:gd name="connsiteY14" fmla="*/ 200476 h 4916638"/>
                <a:gd name="connsiteX15" fmla="*/ 5414853 w 5722727"/>
                <a:gd name="connsiteY15" fmla="*/ 68396 h 4916638"/>
                <a:gd name="connsiteX16" fmla="*/ 5557093 w 5722727"/>
                <a:gd name="connsiteY16" fmla="*/ 25216 h 4916638"/>
                <a:gd name="connsiteX17" fmla="*/ 5595193 w 5722727"/>
                <a:gd name="connsiteY17" fmla="*/ 164916 h 4916638"/>
                <a:gd name="connsiteX18" fmla="*/ 5701873 w 5722727"/>
                <a:gd name="connsiteY18" fmla="*/ 853256 h 4916638"/>
                <a:gd name="connsiteX19" fmla="*/ 5694253 w 5722727"/>
                <a:gd name="connsiteY19" fmla="*/ 1711776 h 4916638"/>
                <a:gd name="connsiteX20" fmla="*/ 5412313 w 5722727"/>
                <a:gd name="connsiteY20" fmla="*/ 2395036 h 4916638"/>
                <a:gd name="connsiteX21" fmla="*/ 5458033 w 5722727"/>
                <a:gd name="connsiteY21" fmla="*/ 2946216 h 4916638"/>
                <a:gd name="connsiteX22" fmla="*/ 5404693 w 5722727"/>
                <a:gd name="connsiteY22" fmla="*/ 3106236 h 4916638"/>
                <a:gd name="connsiteX23" fmla="*/ 5488513 w 5722727"/>
                <a:gd name="connsiteY23" fmla="*/ 3388176 h 4916638"/>
                <a:gd name="connsiteX24" fmla="*/ 5389453 w 5722727"/>
                <a:gd name="connsiteY24" fmla="*/ 3814896 h 4916638"/>
                <a:gd name="connsiteX25" fmla="*/ 5016073 w 5722727"/>
                <a:gd name="connsiteY25" fmla="*/ 4294956 h 4916638"/>
                <a:gd name="connsiteX26" fmla="*/ 4231213 w 5722727"/>
                <a:gd name="connsiteY26" fmla="*/ 4706436 h 4916638"/>
                <a:gd name="connsiteX27" fmla="*/ 3156793 w 5722727"/>
                <a:gd name="connsiteY27" fmla="*/ 4912176 h 4916638"/>
                <a:gd name="connsiteX28" fmla="*/ 1777573 w 5722727"/>
                <a:gd name="connsiteY28" fmla="*/ 4805496 h 4916638"/>
                <a:gd name="connsiteX29" fmla="*/ 748873 w 5722727"/>
                <a:gd name="connsiteY29" fmla="*/ 4340676 h 4916638"/>
                <a:gd name="connsiteX30" fmla="*/ 370413 w 5722727"/>
                <a:gd name="connsiteY30" fmla="*/ 3931736 h 4916638"/>
                <a:gd name="connsiteX31" fmla="*/ 223092 w 5722727"/>
                <a:gd name="connsiteY31" fmla="*/ 3492315 h 4916638"/>
                <a:gd name="connsiteX32" fmla="*/ 291673 w 5722727"/>
                <a:gd name="connsiteY32" fmla="*/ 3144336 h 4916638"/>
                <a:gd name="connsiteX0" fmla="*/ 291673 w 5721681"/>
                <a:gd name="connsiteY0" fmla="*/ 3144336 h 4916638"/>
                <a:gd name="connsiteX1" fmla="*/ 263732 w 5721681"/>
                <a:gd name="connsiteY1" fmla="*/ 2913195 h 4916638"/>
                <a:gd name="connsiteX2" fmla="*/ 215473 w 5721681"/>
                <a:gd name="connsiteY2" fmla="*/ 2585536 h 4916638"/>
                <a:gd name="connsiteX3" fmla="*/ 190073 w 5721681"/>
                <a:gd name="connsiteY3" fmla="*/ 2222316 h 4916638"/>
                <a:gd name="connsiteX4" fmla="*/ 24973 w 5721681"/>
                <a:gd name="connsiteY4" fmla="*/ 1521276 h 4916638"/>
                <a:gd name="connsiteX5" fmla="*/ 22433 w 5721681"/>
                <a:gd name="connsiteY5" fmla="*/ 670376 h 4916638"/>
                <a:gd name="connsiteX6" fmla="*/ 233253 w 5721681"/>
                <a:gd name="connsiteY6" fmla="*/ 32836 h 4916638"/>
                <a:gd name="connsiteX7" fmla="*/ 954613 w 5721681"/>
                <a:gd name="connsiteY7" fmla="*/ 119196 h 4916638"/>
                <a:gd name="connsiteX8" fmla="*/ 1609933 w 5721681"/>
                <a:gd name="connsiteY8" fmla="*/ 355416 h 4916638"/>
                <a:gd name="connsiteX9" fmla="*/ 1950293 w 5721681"/>
                <a:gd name="connsiteY9" fmla="*/ 530676 h 4916638"/>
                <a:gd name="connsiteX10" fmla="*/ 2511633 w 5721681"/>
                <a:gd name="connsiteY10" fmla="*/ 406216 h 4916638"/>
                <a:gd name="connsiteX11" fmla="*/ 3377773 w 5721681"/>
                <a:gd name="connsiteY11" fmla="*/ 408756 h 4916638"/>
                <a:gd name="connsiteX12" fmla="*/ 3923873 w 5721681"/>
                <a:gd name="connsiteY12" fmla="*/ 540836 h 4916638"/>
                <a:gd name="connsiteX13" fmla="*/ 4195652 w 5721681"/>
                <a:gd name="connsiteY13" fmla="*/ 408755 h 4916638"/>
                <a:gd name="connsiteX14" fmla="*/ 4685873 w 5721681"/>
                <a:gd name="connsiteY14" fmla="*/ 200476 h 4916638"/>
                <a:gd name="connsiteX15" fmla="*/ 5414853 w 5721681"/>
                <a:gd name="connsiteY15" fmla="*/ 68396 h 4916638"/>
                <a:gd name="connsiteX16" fmla="*/ 5557093 w 5721681"/>
                <a:gd name="connsiteY16" fmla="*/ 25216 h 4916638"/>
                <a:gd name="connsiteX17" fmla="*/ 5595193 w 5721681"/>
                <a:gd name="connsiteY17" fmla="*/ 164916 h 4916638"/>
                <a:gd name="connsiteX18" fmla="*/ 5701873 w 5721681"/>
                <a:gd name="connsiteY18" fmla="*/ 853256 h 4916638"/>
                <a:gd name="connsiteX19" fmla="*/ 5694253 w 5721681"/>
                <a:gd name="connsiteY19" fmla="*/ 1711776 h 4916638"/>
                <a:gd name="connsiteX20" fmla="*/ 5427553 w 5721681"/>
                <a:gd name="connsiteY20" fmla="*/ 2455996 h 4916638"/>
                <a:gd name="connsiteX21" fmla="*/ 5458033 w 5721681"/>
                <a:gd name="connsiteY21" fmla="*/ 2946216 h 4916638"/>
                <a:gd name="connsiteX22" fmla="*/ 5404693 w 5721681"/>
                <a:gd name="connsiteY22" fmla="*/ 3106236 h 4916638"/>
                <a:gd name="connsiteX23" fmla="*/ 5488513 w 5721681"/>
                <a:gd name="connsiteY23" fmla="*/ 3388176 h 4916638"/>
                <a:gd name="connsiteX24" fmla="*/ 5389453 w 5721681"/>
                <a:gd name="connsiteY24" fmla="*/ 3814896 h 4916638"/>
                <a:gd name="connsiteX25" fmla="*/ 5016073 w 5721681"/>
                <a:gd name="connsiteY25" fmla="*/ 4294956 h 4916638"/>
                <a:gd name="connsiteX26" fmla="*/ 4231213 w 5721681"/>
                <a:gd name="connsiteY26" fmla="*/ 4706436 h 4916638"/>
                <a:gd name="connsiteX27" fmla="*/ 3156793 w 5721681"/>
                <a:gd name="connsiteY27" fmla="*/ 4912176 h 4916638"/>
                <a:gd name="connsiteX28" fmla="*/ 1777573 w 5721681"/>
                <a:gd name="connsiteY28" fmla="*/ 4805496 h 4916638"/>
                <a:gd name="connsiteX29" fmla="*/ 748873 w 5721681"/>
                <a:gd name="connsiteY29" fmla="*/ 4340676 h 4916638"/>
                <a:gd name="connsiteX30" fmla="*/ 370413 w 5721681"/>
                <a:gd name="connsiteY30" fmla="*/ 3931736 h 4916638"/>
                <a:gd name="connsiteX31" fmla="*/ 223092 w 5721681"/>
                <a:gd name="connsiteY31" fmla="*/ 3492315 h 4916638"/>
                <a:gd name="connsiteX32" fmla="*/ 291673 w 5721681"/>
                <a:gd name="connsiteY32" fmla="*/ 3144336 h 4916638"/>
                <a:gd name="connsiteX0" fmla="*/ 291673 w 5718276"/>
                <a:gd name="connsiteY0" fmla="*/ 3144336 h 4916638"/>
                <a:gd name="connsiteX1" fmla="*/ 263732 w 5718276"/>
                <a:gd name="connsiteY1" fmla="*/ 2913195 h 4916638"/>
                <a:gd name="connsiteX2" fmla="*/ 215473 w 5718276"/>
                <a:gd name="connsiteY2" fmla="*/ 2585536 h 4916638"/>
                <a:gd name="connsiteX3" fmla="*/ 190073 w 5718276"/>
                <a:gd name="connsiteY3" fmla="*/ 2222316 h 4916638"/>
                <a:gd name="connsiteX4" fmla="*/ 24973 w 5718276"/>
                <a:gd name="connsiteY4" fmla="*/ 1521276 h 4916638"/>
                <a:gd name="connsiteX5" fmla="*/ 22433 w 5718276"/>
                <a:gd name="connsiteY5" fmla="*/ 670376 h 4916638"/>
                <a:gd name="connsiteX6" fmla="*/ 233253 w 5718276"/>
                <a:gd name="connsiteY6" fmla="*/ 32836 h 4916638"/>
                <a:gd name="connsiteX7" fmla="*/ 954613 w 5718276"/>
                <a:gd name="connsiteY7" fmla="*/ 119196 h 4916638"/>
                <a:gd name="connsiteX8" fmla="*/ 1609933 w 5718276"/>
                <a:gd name="connsiteY8" fmla="*/ 355416 h 4916638"/>
                <a:gd name="connsiteX9" fmla="*/ 1950293 w 5718276"/>
                <a:gd name="connsiteY9" fmla="*/ 530676 h 4916638"/>
                <a:gd name="connsiteX10" fmla="*/ 2511633 w 5718276"/>
                <a:gd name="connsiteY10" fmla="*/ 406216 h 4916638"/>
                <a:gd name="connsiteX11" fmla="*/ 3377773 w 5718276"/>
                <a:gd name="connsiteY11" fmla="*/ 408756 h 4916638"/>
                <a:gd name="connsiteX12" fmla="*/ 3923873 w 5718276"/>
                <a:gd name="connsiteY12" fmla="*/ 540836 h 4916638"/>
                <a:gd name="connsiteX13" fmla="*/ 4195652 w 5718276"/>
                <a:gd name="connsiteY13" fmla="*/ 408755 h 4916638"/>
                <a:gd name="connsiteX14" fmla="*/ 4685873 w 5718276"/>
                <a:gd name="connsiteY14" fmla="*/ 200476 h 4916638"/>
                <a:gd name="connsiteX15" fmla="*/ 5414853 w 5718276"/>
                <a:gd name="connsiteY15" fmla="*/ 68396 h 4916638"/>
                <a:gd name="connsiteX16" fmla="*/ 5557093 w 5718276"/>
                <a:gd name="connsiteY16" fmla="*/ 25216 h 4916638"/>
                <a:gd name="connsiteX17" fmla="*/ 5595193 w 5718276"/>
                <a:gd name="connsiteY17" fmla="*/ 164916 h 4916638"/>
                <a:gd name="connsiteX18" fmla="*/ 5701873 w 5718276"/>
                <a:gd name="connsiteY18" fmla="*/ 853256 h 4916638"/>
                <a:gd name="connsiteX19" fmla="*/ 5694253 w 5718276"/>
                <a:gd name="connsiteY19" fmla="*/ 1711776 h 4916638"/>
                <a:gd name="connsiteX20" fmla="*/ 5478353 w 5718276"/>
                <a:gd name="connsiteY20" fmla="*/ 2455996 h 4916638"/>
                <a:gd name="connsiteX21" fmla="*/ 5458033 w 5718276"/>
                <a:gd name="connsiteY21" fmla="*/ 2946216 h 4916638"/>
                <a:gd name="connsiteX22" fmla="*/ 5404693 w 5718276"/>
                <a:gd name="connsiteY22" fmla="*/ 3106236 h 4916638"/>
                <a:gd name="connsiteX23" fmla="*/ 5488513 w 5718276"/>
                <a:gd name="connsiteY23" fmla="*/ 3388176 h 4916638"/>
                <a:gd name="connsiteX24" fmla="*/ 5389453 w 5718276"/>
                <a:gd name="connsiteY24" fmla="*/ 3814896 h 4916638"/>
                <a:gd name="connsiteX25" fmla="*/ 5016073 w 5718276"/>
                <a:gd name="connsiteY25" fmla="*/ 4294956 h 4916638"/>
                <a:gd name="connsiteX26" fmla="*/ 4231213 w 5718276"/>
                <a:gd name="connsiteY26" fmla="*/ 4706436 h 4916638"/>
                <a:gd name="connsiteX27" fmla="*/ 3156793 w 5718276"/>
                <a:gd name="connsiteY27" fmla="*/ 4912176 h 4916638"/>
                <a:gd name="connsiteX28" fmla="*/ 1777573 w 5718276"/>
                <a:gd name="connsiteY28" fmla="*/ 4805496 h 4916638"/>
                <a:gd name="connsiteX29" fmla="*/ 748873 w 5718276"/>
                <a:gd name="connsiteY29" fmla="*/ 4340676 h 4916638"/>
                <a:gd name="connsiteX30" fmla="*/ 370413 w 5718276"/>
                <a:gd name="connsiteY30" fmla="*/ 3931736 h 4916638"/>
                <a:gd name="connsiteX31" fmla="*/ 223092 w 5718276"/>
                <a:gd name="connsiteY31" fmla="*/ 3492315 h 4916638"/>
                <a:gd name="connsiteX32" fmla="*/ 291673 w 5718276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458033 w 5717287"/>
                <a:gd name="connsiteY21" fmla="*/ 2946216 h 4916638"/>
                <a:gd name="connsiteX22" fmla="*/ 5404693 w 5717287"/>
                <a:gd name="connsiteY22" fmla="*/ 3106236 h 4916638"/>
                <a:gd name="connsiteX23" fmla="*/ 5488513 w 5717287"/>
                <a:gd name="connsiteY23" fmla="*/ 3388176 h 4916638"/>
                <a:gd name="connsiteX24" fmla="*/ 5389453 w 5717287"/>
                <a:gd name="connsiteY24" fmla="*/ 3814896 h 4916638"/>
                <a:gd name="connsiteX25" fmla="*/ 5016073 w 5717287"/>
                <a:gd name="connsiteY25" fmla="*/ 4294956 h 4916638"/>
                <a:gd name="connsiteX26" fmla="*/ 4231213 w 5717287"/>
                <a:gd name="connsiteY26" fmla="*/ 4706436 h 4916638"/>
                <a:gd name="connsiteX27" fmla="*/ 3156793 w 5717287"/>
                <a:gd name="connsiteY27" fmla="*/ 4912176 h 4916638"/>
                <a:gd name="connsiteX28" fmla="*/ 1777573 w 5717287"/>
                <a:gd name="connsiteY28" fmla="*/ 4805496 h 4916638"/>
                <a:gd name="connsiteX29" fmla="*/ 748873 w 5717287"/>
                <a:gd name="connsiteY29" fmla="*/ 4340676 h 4916638"/>
                <a:gd name="connsiteX30" fmla="*/ 370413 w 5717287"/>
                <a:gd name="connsiteY30" fmla="*/ 3931736 h 4916638"/>
                <a:gd name="connsiteX31" fmla="*/ 223092 w 5717287"/>
                <a:gd name="connsiteY31" fmla="*/ 3492315 h 4916638"/>
                <a:gd name="connsiteX32" fmla="*/ 291673 w 5717287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458033 w 5717287"/>
                <a:gd name="connsiteY21" fmla="*/ 2946216 h 4916638"/>
                <a:gd name="connsiteX22" fmla="*/ 5404693 w 5717287"/>
                <a:gd name="connsiteY22" fmla="*/ 3106236 h 4916638"/>
                <a:gd name="connsiteX23" fmla="*/ 5488513 w 5717287"/>
                <a:gd name="connsiteY23" fmla="*/ 3388176 h 4916638"/>
                <a:gd name="connsiteX24" fmla="*/ 5389453 w 5717287"/>
                <a:gd name="connsiteY24" fmla="*/ 3814896 h 4916638"/>
                <a:gd name="connsiteX25" fmla="*/ 5016073 w 5717287"/>
                <a:gd name="connsiteY25" fmla="*/ 4294956 h 4916638"/>
                <a:gd name="connsiteX26" fmla="*/ 4231213 w 5717287"/>
                <a:gd name="connsiteY26" fmla="*/ 4706436 h 4916638"/>
                <a:gd name="connsiteX27" fmla="*/ 3156793 w 5717287"/>
                <a:gd name="connsiteY27" fmla="*/ 4912176 h 4916638"/>
                <a:gd name="connsiteX28" fmla="*/ 1777573 w 5717287"/>
                <a:gd name="connsiteY28" fmla="*/ 4805496 h 4916638"/>
                <a:gd name="connsiteX29" fmla="*/ 748873 w 5717287"/>
                <a:gd name="connsiteY29" fmla="*/ 4340676 h 4916638"/>
                <a:gd name="connsiteX30" fmla="*/ 370413 w 5717287"/>
                <a:gd name="connsiteY30" fmla="*/ 3931736 h 4916638"/>
                <a:gd name="connsiteX31" fmla="*/ 223092 w 5717287"/>
                <a:gd name="connsiteY31" fmla="*/ 3492315 h 4916638"/>
                <a:gd name="connsiteX32" fmla="*/ 291673 w 5717287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46216 h 4916638"/>
                <a:gd name="connsiteX23" fmla="*/ 5404693 w 5717287"/>
                <a:gd name="connsiteY23" fmla="*/ 3106236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91936 h 4916638"/>
                <a:gd name="connsiteX23" fmla="*/ 5404693 w 5717287"/>
                <a:gd name="connsiteY23" fmla="*/ 3106236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91936 h 4916638"/>
                <a:gd name="connsiteX23" fmla="*/ 5447365 w 5717287"/>
                <a:gd name="connsiteY23" fmla="*/ 3246444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501213 w 5716897"/>
                <a:gd name="connsiteY21" fmla="*/ 2730315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30198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02525"/>
                <a:gd name="connsiteY0" fmla="*/ 3144336 h 4916638"/>
                <a:gd name="connsiteX1" fmla="*/ 317072 w 5702525"/>
                <a:gd name="connsiteY1" fmla="*/ 3019875 h 4916638"/>
                <a:gd name="connsiteX2" fmla="*/ 291673 w 5702525"/>
                <a:gd name="connsiteY2" fmla="*/ 2631256 h 4916638"/>
                <a:gd name="connsiteX3" fmla="*/ 190073 w 5702525"/>
                <a:gd name="connsiteY3" fmla="*/ 2222316 h 4916638"/>
                <a:gd name="connsiteX4" fmla="*/ 24973 w 5702525"/>
                <a:gd name="connsiteY4" fmla="*/ 1521276 h 4916638"/>
                <a:gd name="connsiteX5" fmla="*/ 22433 w 5702525"/>
                <a:gd name="connsiteY5" fmla="*/ 670376 h 4916638"/>
                <a:gd name="connsiteX6" fmla="*/ 233253 w 5702525"/>
                <a:gd name="connsiteY6" fmla="*/ 32836 h 4916638"/>
                <a:gd name="connsiteX7" fmla="*/ 954613 w 5702525"/>
                <a:gd name="connsiteY7" fmla="*/ 119196 h 4916638"/>
                <a:gd name="connsiteX8" fmla="*/ 1609933 w 5702525"/>
                <a:gd name="connsiteY8" fmla="*/ 355416 h 4916638"/>
                <a:gd name="connsiteX9" fmla="*/ 1950293 w 5702525"/>
                <a:gd name="connsiteY9" fmla="*/ 530676 h 4916638"/>
                <a:gd name="connsiteX10" fmla="*/ 2511633 w 5702525"/>
                <a:gd name="connsiteY10" fmla="*/ 406216 h 4916638"/>
                <a:gd name="connsiteX11" fmla="*/ 3377773 w 5702525"/>
                <a:gd name="connsiteY11" fmla="*/ 408756 h 4916638"/>
                <a:gd name="connsiteX12" fmla="*/ 3923873 w 5702525"/>
                <a:gd name="connsiteY12" fmla="*/ 540836 h 4916638"/>
                <a:gd name="connsiteX13" fmla="*/ 4195652 w 5702525"/>
                <a:gd name="connsiteY13" fmla="*/ 408755 h 4916638"/>
                <a:gd name="connsiteX14" fmla="*/ 4685873 w 5702525"/>
                <a:gd name="connsiteY14" fmla="*/ 200476 h 4916638"/>
                <a:gd name="connsiteX15" fmla="*/ 5414853 w 5702525"/>
                <a:gd name="connsiteY15" fmla="*/ 68396 h 4916638"/>
                <a:gd name="connsiteX16" fmla="*/ 5557093 w 5702525"/>
                <a:gd name="connsiteY16" fmla="*/ 25216 h 4916638"/>
                <a:gd name="connsiteX17" fmla="*/ 5595193 w 5702525"/>
                <a:gd name="connsiteY17" fmla="*/ 164916 h 4916638"/>
                <a:gd name="connsiteX18" fmla="*/ 5701873 w 5702525"/>
                <a:gd name="connsiteY18" fmla="*/ 853256 h 4916638"/>
                <a:gd name="connsiteX19" fmla="*/ 5633293 w 5702525"/>
                <a:gd name="connsiteY19" fmla="*/ 1704156 h 4916638"/>
                <a:gd name="connsiteX20" fmla="*/ 5499689 w 5702525"/>
                <a:gd name="connsiteY20" fmla="*/ 2346268 h 4916638"/>
                <a:gd name="connsiteX21" fmla="*/ 5458541 w 5702525"/>
                <a:gd name="connsiteY21" fmla="*/ 2779083 h 4916638"/>
                <a:gd name="connsiteX22" fmla="*/ 5458033 w 5702525"/>
                <a:gd name="connsiteY22" fmla="*/ 2991936 h 4916638"/>
                <a:gd name="connsiteX23" fmla="*/ 5490037 w 5702525"/>
                <a:gd name="connsiteY23" fmla="*/ 3258636 h 4916638"/>
                <a:gd name="connsiteX24" fmla="*/ 5488513 w 5702525"/>
                <a:gd name="connsiteY24" fmla="*/ 3388176 h 4916638"/>
                <a:gd name="connsiteX25" fmla="*/ 5389453 w 5702525"/>
                <a:gd name="connsiteY25" fmla="*/ 3814896 h 4916638"/>
                <a:gd name="connsiteX26" fmla="*/ 5016073 w 5702525"/>
                <a:gd name="connsiteY26" fmla="*/ 4294956 h 4916638"/>
                <a:gd name="connsiteX27" fmla="*/ 4231213 w 5702525"/>
                <a:gd name="connsiteY27" fmla="*/ 4706436 h 4916638"/>
                <a:gd name="connsiteX28" fmla="*/ 3156793 w 5702525"/>
                <a:gd name="connsiteY28" fmla="*/ 4912176 h 4916638"/>
                <a:gd name="connsiteX29" fmla="*/ 1777573 w 5702525"/>
                <a:gd name="connsiteY29" fmla="*/ 4805496 h 4916638"/>
                <a:gd name="connsiteX30" fmla="*/ 748873 w 5702525"/>
                <a:gd name="connsiteY30" fmla="*/ 4340676 h 4916638"/>
                <a:gd name="connsiteX31" fmla="*/ 370413 w 5702525"/>
                <a:gd name="connsiteY31" fmla="*/ 3931736 h 4916638"/>
                <a:gd name="connsiteX32" fmla="*/ 223092 w 5702525"/>
                <a:gd name="connsiteY32" fmla="*/ 3492315 h 4916638"/>
                <a:gd name="connsiteX33" fmla="*/ 291673 w 5702525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30198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939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29055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939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11633 w 5716897"/>
                <a:gd name="connsiteY10" fmla="*/ 40646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9188 w 5716897"/>
                <a:gd name="connsiteY32" fmla="*/ 3565715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88701 w 5716897"/>
                <a:gd name="connsiteY31" fmla="*/ 3956368 h 4916886"/>
                <a:gd name="connsiteX32" fmla="*/ 229188 w 5716897"/>
                <a:gd name="connsiteY32" fmla="*/ 3565715 h 4916886"/>
                <a:gd name="connsiteX33" fmla="*/ 291673 w 5716897"/>
                <a:gd name="connsiteY33" fmla="*/ 3144584 h 4916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716897" h="4916886">
                  <a:moveTo>
                    <a:pt x="291673" y="3144584"/>
                  </a:moveTo>
                  <a:cubicBezTo>
                    <a:pt x="306320" y="3034602"/>
                    <a:pt x="332312" y="2997263"/>
                    <a:pt x="317072" y="2905823"/>
                  </a:cubicBezTo>
                  <a:cubicBezTo>
                    <a:pt x="301832" y="2814383"/>
                    <a:pt x="312839" y="2745380"/>
                    <a:pt x="291673" y="2631504"/>
                  </a:cubicBezTo>
                  <a:cubicBezTo>
                    <a:pt x="270507" y="2517628"/>
                    <a:pt x="234523" y="2407561"/>
                    <a:pt x="190073" y="2222564"/>
                  </a:cubicBezTo>
                  <a:cubicBezTo>
                    <a:pt x="145623" y="2037567"/>
                    <a:pt x="52913" y="1780181"/>
                    <a:pt x="24973" y="1521524"/>
                  </a:cubicBezTo>
                  <a:cubicBezTo>
                    <a:pt x="-2967" y="1262867"/>
                    <a:pt x="-12280" y="918697"/>
                    <a:pt x="22433" y="670624"/>
                  </a:cubicBezTo>
                  <a:cubicBezTo>
                    <a:pt x="57146" y="422551"/>
                    <a:pt x="77890" y="124947"/>
                    <a:pt x="233253" y="33084"/>
                  </a:cubicBezTo>
                  <a:cubicBezTo>
                    <a:pt x="388616" y="-58779"/>
                    <a:pt x="732786" y="63987"/>
                    <a:pt x="954613" y="119444"/>
                  </a:cubicBezTo>
                  <a:cubicBezTo>
                    <a:pt x="1176440" y="174901"/>
                    <a:pt x="1398266" y="297244"/>
                    <a:pt x="1564213" y="365824"/>
                  </a:cubicBezTo>
                  <a:cubicBezTo>
                    <a:pt x="1730160" y="434404"/>
                    <a:pt x="1787310" y="521611"/>
                    <a:pt x="1950293" y="530924"/>
                  </a:cubicBezTo>
                  <a:cubicBezTo>
                    <a:pt x="2113276" y="540237"/>
                    <a:pt x="2304200" y="442024"/>
                    <a:pt x="2542113" y="421704"/>
                  </a:cubicBezTo>
                  <a:cubicBezTo>
                    <a:pt x="2780026" y="401384"/>
                    <a:pt x="3142400" y="378947"/>
                    <a:pt x="3377773" y="409004"/>
                  </a:cubicBezTo>
                  <a:cubicBezTo>
                    <a:pt x="3613146" y="439061"/>
                    <a:pt x="3833280" y="561404"/>
                    <a:pt x="3923873" y="541084"/>
                  </a:cubicBezTo>
                  <a:cubicBezTo>
                    <a:pt x="4014466" y="520764"/>
                    <a:pt x="4104212" y="459803"/>
                    <a:pt x="4195652" y="409003"/>
                  </a:cubicBezTo>
                  <a:cubicBezTo>
                    <a:pt x="4287092" y="358203"/>
                    <a:pt x="4482673" y="257450"/>
                    <a:pt x="4685873" y="200724"/>
                  </a:cubicBezTo>
                  <a:cubicBezTo>
                    <a:pt x="4889073" y="143998"/>
                    <a:pt x="5269650" y="97854"/>
                    <a:pt x="5414853" y="68644"/>
                  </a:cubicBezTo>
                  <a:cubicBezTo>
                    <a:pt x="5560056" y="39434"/>
                    <a:pt x="5527037" y="9377"/>
                    <a:pt x="5557093" y="25464"/>
                  </a:cubicBezTo>
                  <a:cubicBezTo>
                    <a:pt x="5587149" y="41551"/>
                    <a:pt x="5571063" y="27157"/>
                    <a:pt x="5595193" y="165164"/>
                  </a:cubicBezTo>
                  <a:cubicBezTo>
                    <a:pt x="5619323" y="303171"/>
                    <a:pt x="5685363" y="594424"/>
                    <a:pt x="5701873" y="853504"/>
                  </a:cubicBezTo>
                  <a:cubicBezTo>
                    <a:pt x="5718383" y="1112584"/>
                    <a:pt x="5727950" y="1470809"/>
                    <a:pt x="5694253" y="1719644"/>
                  </a:cubicBezTo>
                  <a:cubicBezTo>
                    <a:pt x="5660556" y="1968479"/>
                    <a:pt x="5538974" y="2169902"/>
                    <a:pt x="5499689" y="2346516"/>
                  </a:cubicBezTo>
                  <a:cubicBezTo>
                    <a:pt x="5460404" y="2523130"/>
                    <a:pt x="5464468" y="2697628"/>
                    <a:pt x="5458541" y="2779331"/>
                  </a:cubicBezTo>
                  <a:cubicBezTo>
                    <a:pt x="5452614" y="2861034"/>
                    <a:pt x="5452784" y="2912259"/>
                    <a:pt x="5458033" y="2992184"/>
                  </a:cubicBezTo>
                  <a:cubicBezTo>
                    <a:pt x="5463282" y="3072110"/>
                    <a:pt x="5485973" y="3175572"/>
                    <a:pt x="5490037" y="3258884"/>
                  </a:cubicBezTo>
                  <a:cubicBezTo>
                    <a:pt x="5494101" y="3342196"/>
                    <a:pt x="5499181" y="3399346"/>
                    <a:pt x="5482417" y="3492056"/>
                  </a:cubicBezTo>
                  <a:cubicBezTo>
                    <a:pt x="5465653" y="3584766"/>
                    <a:pt x="5467177" y="3681286"/>
                    <a:pt x="5389453" y="3815144"/>
                  </a:cubicBezTo>
                  <a:cubicBezTo>
                    <a:pt x="5311729" y="3949002"/>
                    <a:pt x="5209113" y="4146614"/>
                    <a:pt x="5016073" y="4295204"/>
                  </a:cubicBezTo>
                  <a:cubicBezTo>
                    <a:pt x="4823033" y="4443794"/>
                    <a:pt x="4541093" y="4603814"/>
                    <a:pt x="4231213" y="4706684"/>
                  </a:cubicBezTo>
                  <a:cubicBezTo>
                    <a:pt x="3921333" y="4809554"/>
                    <a:pt x="3565733" y="4895914"/>
                    <a:pt x="3156793" y="4912424"/>
                  </a:cubicBezTo>
                  <a:cubicBezTo>
                    <a:pt x="2747853" y="4928934"/>
                    <a:pt x="2178893" y="4900994"/>
                    <a:pt x="1777573" y="4805744"/>
                  </a:cubicBezTo>
                  <a:cubicBezTo>
                    <a:pt x="1376253" y="4710494"/>
                    <a:pt x="1002873" y="4528884"/>
                    <a:pt x="748873" y="4340924"/>
                  </a:cubicBezTo>
                  <a:cubicBezTo>
                    <a:pt x="494873" y="4152964"/>
                    <a:pt x="475315" y="4085569"/>
                    <a:pt x="388701" y="3956368"/>
                  </a:cubicBezTo>
                  <a:cubicBezTo>
                    <a:pt x="302087" y="3827167"/>
                    <a:pt x="222838" y="3654615"/>
                    <a:pt x="229188" y="3565715"/>
                  </a:cubicBezTo>
                  <a:cubicBezTo>
                    <a:pt x="235538" y="3476815"/>
                    <a:pt x="277026" y="3254566"/>
                    <a:pt x="291673" y="3144584"/>
                  </a:cubicBezTo>
                  <a:close/>
                </a:path>
              </a:pathLst>
            </a:custGeom>
            <a:solidFill>
              <a:srgbClr val="5FC5B1"/>
            </a:solidFill>
            <a:ln w="57150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sp>
        <p:nvSpPr>
          <p:cNvPr id="128" name="ตัวแทนรูปภาพ 127">
            <a:extLst>
              <a:ext uri="{FF2B5EF4-FFF2-40B4-BE49-F238E27FC236}">
                <a16:creationId xmlns:a16="http://schemas.microsoft.com/office/drawing/2014/main" id="{55E71CF9-8F30-4355-9F6A-6E79F5CE5D4C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46795" y="1908129"/>
            <a:ext cx="2750771" cy="3111908"/>
          </a:xfrm>
          <a:custGeom>
            <a:avLst/>
            <a:gdLst>
              <a:gd name="connsiteX0" fmla="*/ 333522 w 2001092"/>
              <a:gd name="connsiteY0" fmla="*/ 0 h 2690812"/>
              <a:gd name="connsiteX1" fmla="*/ 1667570 w 2001092"/>
              <a:gd name="connsiteY1" fmla="*/ 0 h 2690812"/>
              <a:gd name="connsiteX2" fmla="*/ 2001092 w 2001092"/>
              <a:gd name="connsiteY2" fmla="*/ 333522 h 2690812"/>
              <a:gd name="connsiteX3" fmla="*/ 2001092 w 2001092"/>
              <a:gd name="connsiteY3" fmla="*/ 2690812 h 2690812"/>
              <a:gd name="connsiteX4" fmla="*/ 2001092 w 2001092"/>
              <a:gd name="connsiteY4" fmla="*/ 2690812 h 2690812"/>
              <a:gd name="connsiteX5" fmla="*/ 0 w 2001092"/>
              <a:gd name="connsiteY5" fmla="*/ 2690812 h 2690812"/>
              <a:gd name="connsiteX6" fmla="*/ 0 w 2001092"/>
              <a:gd name="connsiteY6" fmla="*/ 2690812 h 2690812"/>
              <a:gd name="connsiteX7" fmla="*/ 0 w 2001092"/>
              <a:gd name="connsiteY7" fmla="*/ 333522 h 2690812"/>
              <a:gd name="connsiteX8" fmla="*/ 333522 w 2001092"/>
              <a:gd name="connsiteY8" fmla="*/ 0 h 2690812"/>
              <a:gd name="connsiteX0" fmla="*/ 353842 w 2021412"/>
              <a:gd name="connsiteY0" fmla="*/ 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20320 w 2021412"/>
              <a:gd name="connsiteY7" fmla="*/ 333522 h 2690812"/>
              <a:gd name="connsiteX8" fmla="*/ 353842 w 2021412"/>
              <a:gd name="connsiteY8" fmla="*/ 0 h 2690812"/>
              <a:gd name="connsiteX0" fmla="*/ 353842 w 2021412"/>
              <a:gd name="connsiteY0" fmla="*/ 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0 h 2690812"/>
              <a:gd name="connsiteX0" fmla="*/ 353842 w 2021412"/>
              <a:gd name="connsiteY0" fmla="*/ 28697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28697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331809 h 2735651"/>
              <a:gd name="connsiteX1" fmla="*/ 911415 w 2021412"/>
              <a:gd name="connsiteY1" fmla="*/ 0 h 2735651"/>
              <a:gd name="connsiteX2" fmla="*/ 2021412 w 2021412"/>
              <a:gd name="connsiteY2" fmla="*/ 378361 h 2735651"/>
              <a:gd name="connsiteX3" fmla="*/ 2021412 w 2021412"/>
              <a:gd name="connsiteY3" fmla="*/ 2735651 h 2735651"/>
              <a:gd name="connsiteX4" fmla="*/ 2021412 w 2021412"/>
              <a:gd name="connsiteY4" fmla="*/ 2735651 h 2735651"/>
              <a:gd name="connsiteX5" fmla="*/ 20320 w 2021412"/>
              <a:gd name="connsiteY5" fmla="*/ 2735651 h 2735651"/>
              <a:gd name="connsiteX6" fmla="*/ 0 w 2021412"/>
              <a:gd name="connsiteY6" fmla="*/ 2735651 h 2735651"/>
              <a:gd name="connsiteX7" fmla="*/ 35252 w 2021412"/>
              <a:gd name="connsiteY7" fmla="*/ 1015075 h 2735651"/>
              <a:gd name="connsiteX8" fmla="*/ 353842 w 2021412"/>
              <a:gd name="connsiteY8" fmla="*/ 331809 h 2735651"/>
              <a:gd name="connsiteX0" fmla="*/ 353842 w 2021412"/>
              <a:gd name="connsiteY0" fmla="*/ 331809 h 2735651"/>
              <a:gd name="connsiteX1" fmla="*/ 911415 w 2021412"/>
              <a:gd name="connsiteY1" fmla="*/ 0 h 2735651"/>
              <a:gd name="connsiteX2" fmla="*/ 2006480 w 2021412"/>
              <a:gd name="connsiteY2" fmla="*/ 629459 h 2735651"/>
              <a:gd name="connsiteX3" fmla="*/ 2021412 w 2021412"/>
              <a:gd name="connsiteY3" fmla="*/ 2735651 h 2735651"/>
              <a:gd name="connsiteX4" fmla="*/ 2021412 w 2021412"/>
              <a:gd name="connsiteY4" fmla="*/ 2735651 h 2735651"/>
              <a:gd name="connsiteX5" fmla="*/ 20320 w 2021412"/>
              <a:gd name="connsiteY5" fmla="*/ 2735651 h 2735651"/>
              <a:gd name="connsiteX6" fmla="*/ 0 w 2021412"/>
              <a:gd name="connsiteY6" fmla="*/ 2735651 h 2735651"/>
              <a:gd name="connsiteX7" fmla="*/ 35252 w 2021412"/>
              <a:gd name="connsiteY7" fmla="*/ 1015075 h 2735651"/>
              <a:gd name="connsiteX8" fmla="*/ 353842 w 2021412"/>
              <a:gd name="connsiteY8" fmla="*/ 331809 h 2735651"/>
              <a:gd name="connsiteX0" fmla="*/ 353842 w 2021412"/>
              <a:gd name="connsiteY0" fmla="*/ 286970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286970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83706 w 2021412"/>
              <a:gd name="connsiteY8" fmla="*/ 295937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83706 w 2021412"/>
              <a:gd name="connsiteY8" fmla="*/ 295937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1377471 w 2021412"/>
              <a:gd name="connsiteY2" fmla="*/ 122658 h 2690812"/>
              <a:gd name="connsiteX3" fmla="*/ 2006480 w 2021412"/>
              <a:gd name="connsiteY3" fmla="*/ 584620 h 2690812"/>
              <a:gd name="connsiteX4" fmla="*/ 2021412 w 2021412"/>
              <a:gd name="connsiteY4" fmla="*/ 2690812 h 2690812"/>
              <a:gd name="connsiteX5" fmla="*/ 2021412 w 2021412"/>
              <a:gd name="connsiteY5" fmla="*/ 2690812 h 2690812"/>
              <a:gd name="connsiteX6" fmla="*/ 20320 w 2021412"/>
              <a:gd name="connsiteY6" fmla="*/ 2690812 h 2690812"/>
              <a:gd name="connsiteX7" fmla="*/ 0 w 2021412"/>
              <a:gd name="connsiteY7" fmla="*/ 2690812 h 2690812"/>
              <a:gd name="connsiteX8" fmla="*/ 35252 w 2021412"/>
              <a:gd name="connsiteY8" fmla="*/ 970236 h 2690812"/>
              <a:gd name="connsiteX9" fmla="*/ 383706 w 2021412"/>
              <a:gd name="connsiteY9" fmla="*/ 295937 h 2690812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377471 w 2021412"/>
              <a:gd name="connsiteY3" fmla="*/ 139347 h 2707501"/>
              <a:gd name="connsiteX4" fmla="*/ 2006480 w 2021412"/>
              <a:gd name="connsiteY4" fmla="*/ 601309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377471 w 2021412"/>
              <a:gd name="connsiteY3" fmla="*/ 139347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1819 w 2021412"/>
              <a:gd name="connsiteY4" fmla="*/ 798601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9285 w 2021412"/>
              <a:gd name="connsiteY4" fmla="*/ 816537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9285 w 2021412"/>
              <a:gd name="connsiteY4" fmla="*/ 816537 h 2707501"/>
              <a:gd name="connsiteX5" fmla="*/ 2019556 w 2021412"/>
              <a:gd name="connsiteY5" fmla="*/ 1170645 h 2707501"/>
              <a:gd name="connsiteX6" fmla="*/ 2021412 w 2021412"/>
              <a:gd name="connsiteY6" fmla="*/ 2707501 h 2707501"/>
              <a:gd name="connsiteX7" fmla="*/ 2021412 w 2021412"/>
              <a:gd name="connsiteY7" fmla="*/ 2707501 h 2707501"/>
              <a:gd name="connsiteX8" fmla="*/ 20320 w 2021412"/>
              <a:gd name="connsiteY8" fmla="*/ 2707501 h 2707501"/>
              <a:gd name="connsiteX9" fmla="*/ 0 w 2021412"/>
              <a:gd name="connsiteY9" fmla="*/ 2707501 h 2707501"/>
              <a:gd name="connsiteX10" fmla="*/ 35252 w 2021412"/>
              <a:gd name="connsiteY10" fmla="*/ 986925 h 2707501"/>
              <a:gd name="connsiteX11" fmla="*/ 383706 w 2021412"/>
              <a:gd name="connsiteY11" fmla="*/ 312626 h 2707501"/>
              <a:gd name="connsiteX0" fmla="*/ 383706 w 2021412"/>
              <a:gd name="connsiteY0" fmla="*/ 293775 h 2688650"/>
              <a:gd name="connsiteX1" fmla="*/ 963678 w 2021412"/>
              <a:gd name="connsiteY1" fmla="*/ 24742 h 2688650"/>
              <a:gd name="connsiteX2" fmla="*/ 1153488 w 2021412"/>
              <a:gd name="connsiteY2" fmla="*/ 21851 h 2688650"/>
              <a:gd name="connsiteX3" fmla="*/ 1601454 w 2021412"/>
              <a:gd name="connsiteY3" fmla="*/ 255013 h 2688650"/>
              <a:gd name="connsiteX4" fmla="*/ 1939285 w 2021412"/>
              <a:gd name="connsiteY4" fmla="*/ 797686 h 2688650"/>
              <a:gd name="connsiteX5" fmla="*/ 2019556 w 2021412"/>
              <a:gd name="connsiteY5" fmla="*/ 1151794 h 2688650"/>
              <a:gd name="connsiteX6" fmla="*/ 2021412 w 2021412"/>
              <a:gd name="connsiteY6" fmla="*/ 2688650 h 2688650"/>
              <a:gd name="connsiteX7" fmla="*/ 2021412 w 2021412"/>
              <a:gd name="connsiteY7" fmla="*/ 2688650 h 2688650"/>
              <a:gd name="connsiteX8" fmla="*/ 20320 w 2021412"/>
              <a:gd name="connsiteY8" fmla="*/ 2688650 h 2688650"/>
              <a:gd name="connsiteX9" fmla="*/ 0 w 2021412"/>
              <a:gd name="connsiteY9" fmla="*/ 2688650 h 2688650"/>
              <a:gd name="connsiteX10" fmla="*/ 35252 w 2021412"/>
              <a:gd name="connsiteY10" fmla="*/ 968074 h 2688650"/>
              <a:gd name="connsiteX11" fmla="*/ 383706 w 2021412"/>
              <a:gd name="connsiteY11" fmla="*/ 293775 h 2688650"/>
              <a:gd name="connsiteX0" fmla="*/ 383706 w 2021412"/>
              <a:gd name="connsiteY0" fmla="*/ 299422 h 2694297"/>
              <a:gd name="connsiteX1" fmla="*/ 956212 w 2021412"/>
              <a:gd name="connsiteY1" fmla="*/ 21421 h 2694297"/>
              <a:gd name="connsiteX2" fmla="*/ 1153488 w 2021412"/>
              <a:gd name="connsiteY2" fmla="*/ 27498 h 2694297"/>
              <a:gd name="connsiteX3" fmla="*/ 1601454 w 2021412"/>
              <a:gd name="connsiteY3" fmla="*/ 260660 h 2694297"/>
              <a:gd name="connsiteX4" fmla="*/ 1939285 w 2021412"/>
              <a:gd name="connsiteY4" fmla="*/ 803333 h 2694297"/>
              <a:gd name="connsiteX5" fmla="*/ 2019556 w 2021412"/>
              <a:gd name="connsiteY5" fmla="*/ 1157441 h 2694297"/>
              <a:gd name="connsiteX6" fmla="*/ 2021412 w 2021412"/>
              <a:gd name="connsiteY6" fmla="*/ 2694297 h 2694297"/>
              <a:gd name="connsiteX7" fmla="*/ 2021412 w 2021412"/>
              <a:gd name="connsiteY7" fmla="*/ 2694297 h 2694297"/>
              <a:gd name="connsiteX8" fmla="*/ 20320 w 2021412"/>
              <a:gd name="connsiteY8" fmla="*/ 2694297 h 2694297"/>
              <a:gd name="connsiteX9" fmla="*/ 0 w 2021412"/>
              <a:gd name="connsiteY9" fmla="*/ 2694297 h 2694297"/>
              <a:gd name="connsiteX10" fmla="*/ 35252 w 2021412"/>
              <a:gd name="connsiteY10" fmla="*/ 973721 h 2694297"/>
              <a:gd name="connsiteX11" fmla="*/ 383706 w 2021412"/>
              <a:gd name="connsiteY11" fmla="*/ 299422 h 2694297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35252 w 2021412"/>
              <a:gd name="connsiteY10" fmla="*/ 964709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1036451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982645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982645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42718 w 2021412"/>
              <a:gd name="connsiteY10" fmla="*/ 991613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61683 w 2021412"/>
              <a:gd name="connsiteY4" fmla="*/ 776385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31318 w 2021412"/>
              <a:gd name="connsiteY3" fmla="*/ 233713 h 2685285"/>
              <a:gd name="connsiteX4" fmla="*/ 1961683 w 2021412"/>
              <a:gd name="connsiteY4" fmla="*/ 776385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4690 h 2689565"/>
              <a:gd name="connsiteX1" fmla="*/ 956212 w 2021412"/>
              <a:gd name="connsiteY1" fmla="*/ 16689 h 2689565"/>
              <a:gd name="connsiteX2" fmla="*/ 1272946 w 2021412"/>
              <a:gd name="connsiteY2" fmla="*/ 40702 h 2689565"/>
              <a:gd name="connsiteX3" fmla="*/ 1631318 w 2021412"/>
              <a:gd name="connsiteY3" fmla="*/ 237993 h 2689565"/>
              <a:gd name="connsiteX4" fmla="*/ 1961683 w 2021412"/>
              <a:gd name="connsiteY4" fmla="*/ 780665 h 2689565"/>
              <a:gd name="connsiteX5" fmla="*/ 2019556 w 2021412"/>
              <a:gd name="connsiteY5" fmla="*/ 1152709 h 2689565"/>
              <a:gd name="connsiteX6" fmla="*/ 2021412 w 2021412"/>
              <a:gd name="connsiteY6" fmla="*/ 2689565 h 2689565"/>
              <a:gd name="connsiteX7" fmla="*/ 2021412 w 2021412"/>
              <a:gd name="connsiteY7" fmla="*/ 2689565 h 2689565"/>
              <a:gd name="connsiteX8" fmla="*/ 20320 w 2021412"/>
              <a:gd name="connsiteY8" fmla="*/ 2689565 h 2689565"/>
              <a:gd name="connsiteX9" fmla="*/ 0 w 2021412"/>
              <a:gd name="connsiteY9" fmla="*/ 2689565 h 2689565"/>
              <a:gd name="connsiteX10" fmla="*/ 12853 w 2021412"/>
              <a:gd name="connsiteY10" fmla="*/ 1040732 h 2689565"/>
              <a:gd name="connsiteX11" fmla="*/ 383706 w 2021412"/>
              <a:gd name="connsiteY11" fmla="*/ 294690 h 2689565"/>
              <a:gd name="connsiteX0" fmla="*/ 383706 w 2021412"/>
              <a:gd name="connsiteY0" fmla="*/ 309516 h 2704391"/>
              <a:gd name="connsiteX1" fmla="*/ 926347 w 2021412"/>
              <a:gd name="connsiteY1" fmla="*/ 13580 h 2704391"/>
              <a:gd name="connsiteX2" fmla="*/ 1272946 w 2021412"/>
              <a:gd name="connsiteY2" fmla="*/ 55528 h 2704391"/>
              <a:gd name="connsiteX3" fmla="*/ 1631318 w 2021412"/>
              <a:gd name="connsiteY3" fmla="*/ 252819 h 2704391"/>
              <a:gd name="connsiteX4" fmla="*/ 1961683 w 2021412"/>
              <a:gd name="connsiteY4" fmla="*/ 795491 h 2704391"/>
              <a:gd name="connsiteX5" fmla="*/ 2019556 w 2021412"/>
              <a:gd name="connsiteY5" fmla="*/ 1167535 h 2704391"/>
              <a:gd name="connsiteX6" fmla="*/ 2021412 w 2021412"/>
              <a:gd name="connsiteY6" fmla="*/ 2704391 h 2704391"/>
              <a:gd name="connsiteX7" fmla="*/ 2021412 w 2021412"/>
              <a:gd name="connsiteY7" fmla="*/ 2704391 h 2704391"/>
              <a:gd name="connsiteX8" fmla="*/ 20320 w 2021412"/>
              <a:gd name="connsiteY8" fmla="*/ 2704391 h 2704391"/>
              <a:gd name="connsiteX9" fmla="*/ 0 w 2021412"/>
              <a:gd name="connsiteY9" fmla="*/ 2704391 h 2704391"/>
              <a:gd name="connsiteX10" fmla="*/ 12853 w 2021412"/>
              <a:gd name="connsiteY10" fmla="*/ 1055558 h 2704391"/>
              <a:gd name="connsiteX11" fmla="*/ 383706 w 2021412"/>
              <a:gd name="connsiteY11" fmla="*/ 309516 h 2704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21412" h="2704391">
                <a:moveTo>
                  <a:pt x="383706" y="309516"/>
                </a:moveTo>
                <a:cubicBezTo>
                  <a:pt x="564587" y="169020"/>
                  <a:pt x="551347" y="109237"/>
                  <a:pt x="926347" y="13580"/>
                </a:cubicBezTo>
                <a:cubicBezTo>
                  <a:pt x="1055888" y="-27257"/>
                  <a:pt x="1207714" y="35085"/>
                  <a:pt x="1272946" y="55528"/>
                </a:cubicBezTo>
                <a:cubicBezTo>
                  <a:pt x="1338178" y="75971"/>
                  <a:pt x="1490397" y="163868"/>
                  <a:pt x="1631318" y="252819"/>
                </a:cubicBezTo>
                <a:cubicBezTo>
                  <a:pt x="1838499" y="502463"/>
                  <a:pt x="1873960" y="662428"/>
                  <a:pt x="1961683" y="795491"/>
                </a:cubicBezTo>
                <a:cubicBezTo>
                  <a:pt x="1968530" y="904559"/>
                  <a:pt x="2012709" y="1058467"/>
                  <a:pt x="2019556" y="1167535"/>
                </a:cubicBezTo>
                <a:cubicBezTo>
                  <a:pt x="2020175" y="1679820"/>
                  <a:pt x="2020793" y="2192106"/>
                  <a:pt x="2021412" y="2704391"/>
                </a:cubicBezTo>
                <a:lnTo>
                  <a:pt x="2021412" y="2704391"/>
                </a:lnTo>
                <a:lnTo>
                  <a:pt x="20320" y="2704391"/>
                </a:lnTo>
                <a:lnTo>
                  <a:pt x="0" y="2704391"/>
                </a:lnTo>
                <a:lnTo>
                  <a:pt x="12853" y="1055558"/>
                </a:lnTo>
                <a:cubicBezTo>
                  <a:pt x="148915" y="594641"/>
                  <a:pt x="240178" y="519336"/>
                  <a:pt x="383706" y="309516"/>
                </a:cubicBezTo>
                <a:close/>
              </a:path>
            </a:pathLst>
          </a:custGeom>
          <a:ln w="57150">
            <a:solidFill>
              <a:schemeClr val="tx1"/>
            </a:solidFill>
          </a:ln>
        </p:spPr>
        <p:txBody>
          <a:bodyPr/>
          <a:lstStyle>
            <a:lvl1pPr marL="0" indent="0">
              <a:buNone/>
              <a:defRPr/>
            </a:lvl1pPr>
          </a:lstStyle>
          <a:p>
            <a:endParaRPr lang="th-TH" dirty="0"/>
          </a:p>
        </p:txBody>
      </p:sp>
      <p:sp>
        <p:nvSpPr>
          <p:cNvPr id="130" name="ตัวแทนรูปภาพ 127">
            <a:extLst>
              <a:ext uri="{FF2B5EF4-FFF2-40B4-BE49-F238E27FC236}">
                <a16:creationId xmlns:a16="http://schemas.microsoft.com/office/drawing/2014/main" id="{766EB64D-D8EC-462F-94E3-A89AB57CE09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718144" y="1897111"/>
            <a:ext cx="2750771" cy="3111908"/>
          </a:xfrm>
          <a:custGeom>
            <a:avLst/>
            <a:gdLst>
              <a:gd name="connsiteX0" fmla="*/ 333522 w 2001092"/>
              <a:gd name="connsiteY0" fmla="*/ 0 h 2690812"/>
              <a:gd name="connsiteX1" fmla="*/ 1667570 w 2001092"/>
              <a:gd name="connsiteY1" fmla="*/ 0 h 2690812"/>
              <a:gd name="connsiteX2" fmla="*/ 2001092 w 2001092"/>
              <a:gd name="connsiteY2" fmla="*/ 333522 h 2690812"/>
              <a:gd name="connsiteX3" fmla="*/ 2001092 w 2001092"/>
              <a:gd name="connsiteY3" fmla="*/ 2690812 h 2690812"/>
              <a:gd name="connsiteX4" fmla="*/ 2001092 w 2001092"/>
              <a:gd name="connsiteY4" fmla="*/ 2690812 h 2690812"/>
              <a:gd name="connsiteX5" fmla="*/ 0 w 2001092"/>
              <a:gd name="connsiteY5" fmla="*/ 2690812 h 2690812"/>
              <a:gd name="connsiteX6" fmla="*/ 0 w 2001092"/>
              <a:gd name="connsiteY6" fmla="*/ 2690812 h 2690812"/>
              <a:gd name="connsiteX7" fmla="*/ 0 w 2001092"/>
              <a:gd name="connsiteY7" fmla="*/ 333522 h 2690812"/>
              <a:gd name="connsiteX8" fmla="*/ 333522 w 2001092"/>
              <a:gd name="connsiteY8" fmla="*/ 0 h 2690812"/>
              <a:gd name="connsiteX0" fmla="*/ 353842 w 2021412"/>
              <a:gd name="connsiteY0" fmla="*/ 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20320 w 2021412"/>
              <a:gd name="connsiteY7" fmla="*/ 333522 h 2690812"/>
              <a:gd name="connsiteX8" fmla="*/ 353842 w 2021412"/>
              <a:gd name="connsiteY8" fmla="*/ 0 h 2690812"/>
              <a:gd name="connsiteX0" fmla="*/ 353842 w 2021412"/>
              <a:gd name="connsiteY0" fmla="*/ 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0 h 2690812"/>
              <a:gd name="connsiteX0" fmla="*/ 353842 w 2021412"/>
              <a:gd name="connsiteY0" fmla="*/ 28697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28697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331809 h 2735651"/>
              <a:gd name="connsiteX1" fmla="*/ 911415 w 2021412"/>
              <a:gd name="connsiteY1" fmla="*/ 0 h 2735651"/>
              <a:gd name="connsiteX2" fmla="*/ 2021412 w 2021412"/>
              <a:gd name="connsiteY2" fmla="*/ 378361 h 2735651"/>
              <a:gd name="connsiteX3" fmla="*/ 2021412 w 2021412"/>
              <a:gd name="connsiteY3" fmla="*/ 2735651 h 2735651"/>
              <a:gd name="connsiteX4" fmla="*/ 2021412 w 2021412"/>
              <a:gd name="connsiteY4" fmla="*/ 2735651 h 2735651"/>
              <a:gd name="connsiteX5" fmla="*/ 20320 w 2021412"/>
              <a:gd name="connsiteY5" fmla="*/ 2735651 h 2735651"/>
              <a:gd name="connsiteX6" fmla="*/ 0 w 2021412"/>
              <a:gd name="connsiteY6" fmla="*/ 2735651 h 2735651"/>
              <a:gd name="connsiteX7" fmla="*/ 35252 w 2021412"/>
              <a:gd name="connsiteY7" fmla="*/ 1015075 h 2735651"/>
              <a:gd name="connsiteX8" fmla="*/ 353842 w 2021412"/>
              <a:gd name="connsiteY8" fmla="*/ 331809 h 2735651"/>
              <a:gd name="connsiteX0" fmla="*/ 353842 w 2021412"/>
              <a:gd name="connsiteY0" fmla="*/ 331809 h 2735651"/>
              <a:gd name="connsiteX1" fmla="*/ 911415 w 2021412"/>
              <a:gd name="connsiteY1" fmla="*/ 0 h 2735651"/>
              <a:gd name="connsiteX2" fmla="*/ 2006480 w 2021412"/>
              <a:gd name="connsiteY2" fmla="*/ 629459 h 2735651"/>
              <a:gd name="connsiteX3" fmla="*/ 2021412 w 2021412"/>
              <a:gd name="connsiteY3" fmla="*/ 2735651 h 2735651"/>
              <a:gd name="connsiteX4" fmla="*/ 2021412 w 2021412"/>
              <a:gd name="connsiteY4" fmla="*/ 2735651 h 2735651"/>
              <a:gd name="connsiteX5" fmla="*/ 20320 w 2021412"/>
              <a:gd name="connsiteY5" fmla="*/ 2735651 h 2735651"/>
              <a:gd name="connsiteX6" fmla="*/ 0 w 2021412"/>
              <a:gd name="connsiteY6" fmla="*/ 2735651 h 2735651"/>
              <a:gd name="connsiteX7" fmla="*/ 35252 w 2021412"/>
              <a:gd name="connsiteY7" fmla="*/ 1015075 h 2735651"/>
              <a:gd name="connsiteX8" fmla="*/ 353842 w 2021412"/>
              <a:gd name="connsiteY8" fmla="*/ 331809 h 2735651"/>
              <a:gd name="connsiteX0" fmla="*/ 353842 w 2021412"/>
              <a:gd name="connsiteY0" fmla="*/ 286970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286970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83706 w 2021412"/>
              <a:gd name="connsiteY8" fmla="*/ 295937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83706 w 2021412"/>
              <a:gd name="connsiteY8" fmla="*/ 295937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1377471 w 2021412"/>
              <a:gd name="connsiteY2" fmla="*/ 122658 h 2690812"/>
              <a:gd name="connsiteX3" fmla="*/ 2006480 w 2021412"/>
              <a:gd name="connsiteY3" fmla="*/ 584620 h 2690812"/>
              <a:gd name="connsiteX4" fmla="*/ 2021412 w 2021412"/>
              <a:gd name="connsiteY4" fmla="*/ 2690812 h 2690812"/>
              <a:gd name="connsiteX5" fmla="*/ 2021412 w 2021412"/>
              <a:gd name="connsiteY5" fmla="*/ 2690812 h 2690812"/>
              <a:gd name="connsiteX6" fmla="*/ 20320 w 2021412"/>
              <a:gd name="connsiteY6" fmla="*/ 2690812 h 2690812"/>
              <a:gd name="connsiteX7" fmla="*/ 0 w 2021412"/>
              <a:gd name="connsiteY7" fmla="*/ 2690812 h 2690812"/>
              <a:gd name="connsiteX8" fmla="*/ 35252 w 2021412"/>
              <a:gd name="connsiteY8" fmla="*/ 970236 h 2690812"/>
              <a:gd name="connsiteX9" fmla="*/ 383706 w 2021412"/>
              <a:gd name="connsiteY9" fmla="*/ 295937 h 2690812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377471 w 2021412"/>
              <a:gd name="connsiteY3" fmla="*/ 139347 h 2707501"/>
              <a:gd name="connsiteX4" fmla="*/ 2006480 w 2021412"/>
              <a:gd name="connsiteY4" fmla="*/ 601309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377471 w 2021412"/>
              <a:gd name="connsiteY3" fmla="*/ 139347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1819 w 2021412"/>
              <a:gd name="connsiteY4" fmla="*/ 798601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9285 w 2021412"/>
              <a:gd name="connsiteY4" fmla="*/ 816537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9285 w 2021412"/>
              <a:gd name="connsiteY4" fmla="*/ 816537 h 2707501"/>
              <a:gd name="connsiteX5" fmla="*/ 2019556 w 2021412"/>
              <a:gd name="connsiteY5" fmla="*/ 1170645 h 2707501"/>
              <a:gd name="connsiteX6" fmla="*/ 2021412 w 2021412"/>
              <a:gd name="connsiteY6" fmla="*/ 2707501 h 2707501"/>
              <a:gd name="connsiteX7" fmla="*/ 2021412 w 2021412"/>
              <a:gd name="connsiteY7" fmla="*/ 2707501 h 2707501"/>
              <a:gd name="connsiteX8" fmla="*/ 20320 w 2021412"/>
              <a:gd name="connsiteY8" fmla="*/ 2707501 h 2707501"/>
              <a:gd name="connsiteX9" fmla="*/ 0 w 2021412"/>
              <a:gd name="connsiteY9" fmla="*/ 2707501 h 2707501"/>
              <a:gd name="connsiteX10" fmla="*/ 35252 w 2021412"/>
              <a:gd name="connsiteY10" fmla="*/ 986925 h 2707501"/>
              <a:gd name="connsiteX11" fmla="*/ 383706 w 2021412"/>
              <a:gd name="connsiteY11" fmla="*/ 312626 h 2707501"/>
              <a:gd name="connsiteX0" fmla="*/ 383706 w 2021412"/>
              <a:gd name="connsiteY0" fmla="*/ 293775 h 2688650"/>
              <a:gd name="connsiteX1" fmla="*/ 963678 w 2021412"/>
              <a:gd name="connsiteY1" fmla="*/ 24742 h 2688650"/>
              <a:gd name="connsiteX2" fmla="*/ 1153488 w 2021412"/>
              <a:gd name="connsiteY2" fmla="*/ 21851 h 2688650"/>
              <a:gd name="connsiteX3" fmla="*/ 1601454 w 2021412"/>
              <a:gd name="connsiteY3" fmla="*/ 255013 h 2688650"/>
              <a:gd name="connsiteX4" fmla="*/ 1939285 w 2021412"/>
              <a:gd name="connsiteY4" fmla="*/ 797686 h 2688650"/>
              <a:gd name="connsiteX5" fmla="*/ 2019556 w 2021412"/>
              <a:gd name="connsiteY5" fmla="*/ 1151794 h 2688650"/>
              <a:gd name="connsiteX6" fmla="*/ 2021412 w 2021412"/>
              <a:gd name="connsiteY6" fmla="*/ 2688650 h 2688650"/>
              <a:gd name="connsiteX7" fmla="*/ 2021412 w 2021412"/>
              <a:gd name="connsiteY7" fmla="*/ 2688650 h 2688650"/>
              <a:gd name="connsiteX8" fmla="*/ 20320 w 2021412"/>
              <a:gd name="connsiteY8" fmla="*/ 2688650 h 2688650"/>
              <a:gd name="connsiteX9" fmla="*/ 0 w 2021412"/>
              <a:gd name="connsiteY9" fmla="*/ 2688650 h 2688650"/>
              <a:gd name="connsiteX10" fmla="*/ 35252 w 2021412"/>
              <a:gd name="connsiteY10" fmla="*/ 968074 h 2688650"/>
              <a:gd name="connsiteX11" fmla="*/ 383706 w 2021412"/>
              <a:gd name="connsiteY11" fmla="*/ 293775 h 2688650"/>
              <a:gd name="connsiteX0" fmla="*/ 383706 w 2021412"/>
              <a:gd name="connsiteY0" fmla="*/ 299422 h 2694297"/>
              <a:gd name="connsiteX1" fmla="*/ 956212 w 2021412"/>
              <a:gd name="connsiteY1" fmla="*/ 21421 h 2694297"/>
              <a:gd name="connsiteX2" fmla="*/ 1153488 w 2021412"/>
              <a:gd name="connsiteY2" fmla="*/ 27498 h 2694297"/>
              <a:gd name="connsiteX3" fmla="*/ 1601454 w 2021412"/>
              <a:gd name="connsiteY3" fmla="*/ 260660 h 2694297"/>
              <a:gd name="connsiteX4" fmla="*/ 1939285 w 2021412"/>
              <a:gd name="connsiteY4" fmla="*/ 803333 h 2694297"/>
              <a:gd name="connsiteX5" fmla="*/ 2019556 w 2021412"/>
              <a:gd name="connsiteY5" fmla="*/ 1157441 h 2694297"/>
              <a:gd name="connsiteX6" fmla="*/ 2021412 w 2021412"/>
              <a:gd name="connsiteY6" fmla="*/ 2694297 h 2694297"/>
              <a:gd name="connsiteX7" fmla="*/ 2021412 w 2021412"/>
              <a:gd name="connsiteY7" fmla="*/ 2694297 h 2694297"/>
              <a:gd name="connsiteX8" fmla="*/ 20320 w 2021412"/>
              <a:gd name="connsiteY8" fmla="*/ 2694297 h 2694297"/>
              <a:gd name="connsiteX9" fmla="*/ 0 w 2021412"/>
              <a:gd name="connsiteY9" fmla="*/ 2694297 h 2694297"/>
              <a:gd name="connsiteX10" fmla="*/ 35252 w 2021412"/>
              <a:gd name="connsiteY10" fmla="*/ 973721 h 2694297"/>
              <a:gd name="connsiteX11" fmla="*/ 383706 w 2021412"/>
              <a:gd name="connsiteY11" fmla="*/ 299422 h 2694297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35252 w 2021412"/>
              <a:gd name="connsiteY10" fmla="*/ 964709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1036451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982645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982645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42718 w 2021412"/>
              <a:gd name="connsiteY10" fmla="*/ 991613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61683 w 2021412"/>
              <a:gd name="connsiteY4" fmla="*/ 776385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31318 w 2021412"/>
              <a:gd name="connsiteY3" fmla="*/ 233713 h 2685285"/>
              <a:gd name="connsiteX4" fmla="*/ 1961683 w 2021412"/>
              <a:gd name="connsiteY4" fmla="*/ 776385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4690 h 2689565"/>
              <a:gd name="connsiteX1" fmla="*/ 956212 w 2021412"/>
              <a:gd name="connsiteY1" fmla="*/ 16689 h 2689565"/>
              <a:gd name="connsiteX2" fmla="*/ 1272946 w 2021412"/>
              <a:gd name="connsiteY2" fmla="*/ 40702 h 2689565"/>
              <a:gd name="connsiteX3" fmla="*/ 1631318 w 2021412"/>
              <a:gd name="connsiteY3" fmla="*/ 237993 h 2689565"/>
              <a:gd name="connsiteX4" fmla="*/ 1961683 w 2021412"/>
              <a:gd name="connsiteY4" fmla="*/ 780665 h 2689565"/>
              <a:gd name="connsiteX5" fmla="*/ 2019556 w 2021412"/>
              <a:gd name="connsiteY5" fmla="*/ 1152709 h 2689565"/>
              <a:gd name="connsiteX6" fmla="*/ 2021412 w 2021412"/>
              <a:gd name="connsiteY6" fmla="*/ 2689565 h 2689565"/>
              <a:gd name="connsiteX7" fmla="*/ 2021412 w 2021412"/>
              <a:gd name="connsiteY7" fmla="*/ 2689565 h 2689565"/>
              <a:gd name="connsiteX8" fmla="*/ 20320 w 2021412"/>
              <a:gd name="connsiteY8" fmla="*/ 2689565 h 2689565"/>
              <a:gd name="connsiteX9" fmla="*/ 0 w 2021412"/>
              <a:gd name="connsiteY9" fmla="*/ 2689565 h 2689565"/>
              <a:gd name="connsiteX10" fmla="*/ 12853 w 2021412"/>
              <a:gd name="connsiteY10" fmla="*/ 1040732 h 2689565"/>
              <a:gd name="connsiteX11" fmla="*/ 383706 w 2021412"/>
              <a:gd name="connsiteY11" fmla="*/ 294690 h 2689565"/>
              <a:gd name="connsiteX0" fmla="*/ 383706 w 2021412"/>
              <a:gd name="connsiteY0" fmla="*/ 309516 h 2704391"/>
              <a:gd name="connsiteX1" fmla="*/ 926347 w 2021412"/>
              <a:gd name="connsiteY1" fmla="*/ 13580 h 2704391"/>
              <a:gd name="connsiteX2" fmla="*/ 1272946 w 2021412"/>
              <a:gd name="connsiteY2" fmla="*/ 55528 h 2704391"/>
              <a:gd name="connsiteX3" fmla="*/ 1631318 w 2021412"/>
              <a:gd name="connsiteY3" fmla="*/ 252819 h 2704391"/>
              <a:gd name="connsiteX4" fmla="*/ 1961683 w 2021412"/>
              <a:gd name="connsiteY4" fmla="*/ 795491 h 2704391"/>
              <a:gd name="connsiteX5" fmla="*/ 2019556 w 2021412"/>
              <a:gd name="connsiteY5" fmla="*/ 1167535 h 2704391"/>
              <a:gd name="connsiteX6" fmla="*/ 2021412 w 2021412"/>
              <a:gd name="connsiteY6" fmla="*/ 2704391 h 2704391"/>
              <a:gd name="connsiteX7" fmla="*/ 2021412 w 2021412"/>
              <a:gd name="connsiteY7" fmla="*/ 2704391 h 2704391"/>
              <a:gd name="connsiteX8" fmla="*/ 20320 w 2021412"/>
              <a:gd name="connsiteY8" fmla="*/ 2704391 h 2704391"/>
              <a:gd name="connsiteX9" fmla="*/ 0 w 2021412"/>
              <a:gd name="connsiteY9" fmla="*/ 2704391 h 2704391"/>
              <a:gd name="connsiteX10" fmla="*/ 12853 w 2021412"/>
              <a:gd name="connsiteY10" fmla="*/ 1055558 h 2704391"/>
              <a:gd name="connsiteX11" fmla="*/ 383706 w 2021412"/>
              <a:gd name="connsiteY11" fmla="*/ 309516 h 2704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21412" h="2704391">
                <a:moveTo>
                  <a:pt x="383706" y="309516"/>
                </a:moveTo>
                <a:cubicBezTo>
                  <a:pt x="564587" y="169020"/>
                  <a:pt x="551347" y="109237"/>
                  <a:pt x="926347" y="13580"/>
                </a:cubicBezTo>
                <a:cubicBezTo>
                  <a:pt x="1055888" y="-27257"/>
                  <a:pt x="1207714" y="35085"/>
                  <a:pt x="1272946" y="55528"/>
                </a:cubicBezTo>
                <a:cubicBezTo>
                  <a:pt x="1338178" y="75971"/>
                  <a:pt x="1490397" y="163868"/>
                  <a:pt x="1631318" y="252819"/>
                </a:cubicBezTo>
                <a:cubicBezTo>
                  <a:pt x="1838499" y="502463"/>
                  <a:pt x="1873960" y="662428"/>
                  <a:pt x="1961683" y="795491"/>
                </a:cubicBezTo>
                <a:cubicBezTo>
                  <a:pt x="1968530" y="904559"/>
                  <a:pt x="2012709" y="1058467"/>
                  <a:pt x="2019556" y="1167535"/>
                </a:cubicBezTo>
                <a:cubicBezTo>
                  <a:pt x="2020175" y="1679820"/>
                  <a:pt x="2020793" y="2192106"/>
                  <a:pt x="2021412" y="2704391"/>
                </a:cubicBezTo>
                <a:lnTo>
                  <a:pt x="2021412" y="2704391"/>
                </a:lnTo>
                <a:lnTo>
                  <a:pt x="20320" y="2704391"/>
                </a:lnTo>
                <a:lnTo>
                  <a:pt x="0" y="2704391"/>
                </a:lnTo>
                <a:lnTo>
                  <a:pt x="12853" y="1055558"/>
                </a:lnTo>
                <a:cubicBezTo>
                  <a:pt x="148915" y="594641"/>
                  <a:pt x="240178" y="519336"/>
                  <a:pt x="383706" y="309516"/>
                </a:cubicBezTo>
                <a:close/>
              </a:path>
            </a:pathLst>
          </a:custGeom>
          <a:ln w="57150">
            <a:solidFill>
              <a:schemeClr val="tx1"/>
            </a:solidFill>
          </a:ln>
        </p:spPr>
        <p:txBody>
          <a:bodyPr/>
          <a:lstStyle>
            <a:lvl1pPr marL="0" indent="0">
              <a:buNone/>
              <a:defRPr/>
            </a:lvl1pPr>
          </a:lstStyle>
          <a:p>
            <a:endParaRPr lang="th-TH" dirty="0"/>
          </a:p>
        </p:txBody>
      </p:sp>
      <p:sp>
        <p:nvSpPr>
          <p:cNvPr id="131" name="ตัวแทนรูปภาพ 127">
            <a:extLst>
              <a:ext uri="{FF2B5EF4-FFF2-40B4-BE49-F238E27FC236}">
                <a16:creationId xmlns:a16="http://schemas.microsoft.com/office/drawing/2014/main" id="{0A5FD6A9-47D0-4C9A-9C07-448DEA9E2F19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599842" y="1877567"/>
            <a:ext cx="2750771" cy="3111908"/>
          </a:xfrm>
          <a:custGeom>
            <a:avLst/>
            <a:gdLst>
              <a:gd name="connsiteX0" fmla="*/ 333522 w 2001092"/>
              <a:gd name="connsiteY0" fmla="*/ 0 h 2690812"/>
              <a:gd name="connsiteX1" fmla="*/ 1667570 w 2001092"/>
              <a:gd name="connsiteY1" fmla="*/ 0 h 2690812"/>
              <a:gd name="connsiteX2" fmla="*/ 2001092 w 2001092"/>
              <a:gd name="connsiteY2" fmla="*/ 333522 h 2690812"/>
              <a:gd name="connsiteX3" fmla="*/ 2001092 w 2001092"/>
              <a:gd name="connsiteY3" fmla="*/ 2690812 h 2690812"/>
              <a:gd name="connsiteX4" fmla="*/ 2001092 w 2001092"/>
              <a:gd name="connsiteY4" fmla="*/ 2690812 h 2690812"/>
              <a:gd name="connsiteX5" fmla="*/ 0 w 2001092"/>
              <a:gd name="connsiteY5" fmla="*/ 2690812 h 2690812"/>
              <a:gd name="connsiteX6" fmla="*/ 0 w 2001092"/>
              <a:gd name="connsiteY6" fmla="*/ 2690812 h 2690812"/>
              <a:gd name="connsiteX7" fmla="*/ 0 w 2001092"/>
              <a:gd name="connsiteY7" fmla="*/ 333522 h 2690812"/>
              <a:gd name="connsiteX8" fmla="*/ 333522 w 2001092"/>
              <a:gd name="connsiteY8" fmla="*/ 0 h 2690812"/>
              <a:gd name="connsiteX0" fmla="*/ 353842 w 2021412"/>
              <a:gd name="connsiteY0" fmla="*/ 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20320 w 2021412"/>
              <a:gd name="connsiteY7" fmla="*/ 333522 h 2690812"/>
              <a:gd name="connsiteX8" fmla="*/ 353842 w 2021412"/>
              <a:gd name="connsiteY8" fmla="*/ 0 h 2690812"/>
              <a:gd name="connsiteX0" fmla="*/ 353842 w 2021412"/>
              <a:gd name="connsiteY0" fmla="*/ 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0 h 2690812"/>
              <a:gd name="connsiteX0" fmla="*/ 353842 w 2021412"/>
              <a:gd name="connsiteY0" fmla="*/ 28697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28697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331809 h 2735651"/>
              <a:gd name="connsiteX1" fmla="*/ 911415 w 2021412"/>
              <a:gd name="connsiteY1" fmla="*/ 0 h 2735651"/>
              <a:gd name="connsiteX2" fmla="*/ 2021412 w 2021412"/>
              <a:gd name="connsiteY2" fmla="*/ 378361 h 2735651"/>
              <a:gd name="connsiteX3" fmla="*/ 2021412 w 2021412"/>
              <a:gd name="connsiteY3" fmla="*/ 2735651 h 2735651"/>
              <a:gd name="connsiteX4" fmla="*/ 2021412 w 2021412"/>
              <a:gd name="connsiteY4" fmla="*/ 2735651 h 2735651"/>
              <a:gd name="connsiteX5" fmla="*/ 20320 w 2021412"/>
              <a:gd name="connsiteY5" fmla="*/ 2735651 h 2735651"/>
              <a:gd name="connsiteX6" fmla="*/ 0 w 2021412"/>
              <a:gd name="connsiteY6" fmla="*/ 2735651 h 2735651"/>
              <a:gd name="connsiteX7" fmla="*/ 35252 w 2021412"/>
              <a:gd name="connsiteY7" fmla="*/ 1015075 h 2735651"/>
              <a:gd name="connsiteX8" fmla="*/ 353842 w 2021412"/>
              <a:gd name="connsiteY8" fmla="*/ 331809 h 2735651"/>
              <a:gd name="connsiteX0" fmla="*/ 353842 w 2021412"/>
              <a:gd name="connsiteY0" fmla="*/ 331809 h 2735651"/>
              <a:gd name="connsiteX1" fmla="*/ 911415 w 2021412"/>
              <a:gd name="connsiteY1" fmla="*/ 0 h 2735651"/>
              <a:gd name="connsiteX2" fmla="*/ 2006480 w 2021412"/>
              <a:gd name="connsiteY2" fmla="*/ 629459 h 2735651"/>
              <a:gd name="connsiteX3" fmla="*/ 2021412 w 2021412"/>
              <a:gd name="connsiteY3" fmla="*/ 2735651 h 2735651"/>
              <a:gd name="connsiteX4" fmla="*/ 2021412 w 2021412"/>
              <a:gd name="connsiteY4" fmla="*/ 2735651 h 2735651"/>
              <a:gd name="connsiteX5" fmla="*/ 20320 w 2021412"/>
              <a:gd name="connsiteY5" fmla="*/ 2735651 h 2735651"/>
              <a:gd name="connsiteX6" fmla="*/ 0 w 2021412"/>
              <a:gd name="connsiteY6" fmla="*/ 2735651 h 2735651"/>
              <a:gd name="connsiteX7" fmla="*/ 35252 w 2021412"/>
              <a:gd name="connsiteY7" fmla="*/ 1015075 h 2735651"/>
              <a:gd name="connsiteX8" fmla="*/ 353842 w 2021412"/>
              <a:gd name="connsiteY8" fmla="*/ 331809 h 2735651"/>
              <a:gd name="connsiteX0" fmla="*/ 353842 w 2021412"/>
              <a:gd name="connsiteY0" fmla="*/ 286970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286970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83706 w 2021412"/>
              <a:gd name="connsiteY8" fmla="*/ 295937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83706 w 2021412"/>
              <a:gd name="connsiteY8" fmla="*/ 295937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1377471 w 2021412"/>
              <a:gd name="connsiteY2" fmla="*/ 122658 h 2690812"/>
              <a:gd name="connsiteX3" fmla="*/ 2006480 w 2021412"/>
              <a:gd name="connsiteY3" fmla="*/ 584620 h 2690812"/>
              <a:gd name="connsiteX4" fmla="*/ 2021412 w 2021412"/>
              <a:gd name="connsiteY4" fmla="*/ 2690812 h 2690812"/>
              <a:gd name="connsiteX5" fmla="*/ 2021412 w 2021412"/>
              <a:gd name="connsiteY5" fmla="*/ 2690812 h 2690812"/>
              <a:gd name="connsiteX6" fmla="*/ 20320 w 2021412"/>
              <a:gd name="connsiteY6" fmla="*/ 2690812 h 2690812"/>
              <a:gd name="connsiteX7" fmla="*/ 0 w 2021412"/>
              <a:gd name="connsiteY7" fmla="*/ 2690812 h 2690812"/>
              <a:gd name="connsiteX8" fmla="*/ 35252 w 2021412"/>
              <a:gd name="connsiteY8" fmla="*/ 970236 h 2690812"/>
              <a:gd name="connsiteX9" fmla="*/ 383706 w 2021412"/>
              <a:gd name="connsiteY9" fmla="*/ 295937 h 2690812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377471 w 2021412"/>
              <a:gd name="connsiteY3" fmla="*/ 139347 h 2707501"/>
              <a:gd name="connsiteX4" fmla="*/ 2006480 w 2021412"/>
              <a:gd name="connsiteY4" fmla="*/ 601309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377471 w 2021412"/>
              <a:gd name="connsiteY3" fmla="*/ 139347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1819 w 2021412"/>
              <a:gd name="connsiteY4" fmla="*/ 798601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9285 w 2021412"/>
              <a:gd name="connsiteY4" fmla="*/ 816537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9285 w 2021412"/>
              <a:gd name="connsiteY4" fmla="*/ 816537 h 2707501"/>
              <a:gd name="connsiteX5" fmla="*/ 2019556 w 2021412"/>
              <a:gd name="connsiteY5" fmla="*/ 1170645 h 2707501"/>
              <a:gd name="connsiteX6" fmla="*/ 2021412 w 2021412"/>
              <a:gd name="connsiteY6" fmla="*/ 2707501 h 2707501"/>
              <a:gd name="connsiteX7" fmla="*/ 2021412 w 2021412"/>
              <a:gd name="connsiteY7" fmla="*/ 2707501 h 2707501"/>
              <a:gd name="connsiteX8" fmla="*/ 20320 w 2021412"/>
              <a:gd name="connsiteY8" fmla="*/ 2707501 h 2707501"/>
              <a:gd name="connsiteX9" fmla="*/ 0 w 2021412"/>
              <a:gd name="connsiteY9" fmla="*/ 2707501 h 2707501"/>
              <a:gd name="connsiteX10" fmla="*/ 35252 w 2021412"/>
              <a:gd name="connsiteY10" fmla="*/ 986925 h 2707501"/>
              <a:gd name="connsiteX11" fmla="*/ 383706 w 2021412"/>
              <a:gd name="connsiteY11" fmla="*/ 312626 h 2707501"/>
              <a:gd name="connsiteX0" fmla="*/ 383706 w 2021412"/>
              <a:gd name="connsiteY0" fmla="*/ 293775 h 2688650"/>
              <a:gd name="connsiteX1" fmla="*/ 963678 w 2021412"/>
              <a:gd name="connsiteY1" fmla="*/ 24742 h 2688650"/>
              <a:gd name="connsiteX2" fmla="*/ 1153488 w 2021412"/>
              <a:gd name="connsiteY2" fmla="*/ 21851 h 2688650"/>
              <a:gd name="connsiteX3" fmla="*/ 1601454 w 2021412"/>
              <a:gd name="connsiteY3" fmla="*/ 255013 h 2688650"/>
              <a:gd name="connsiteX4" fmla="*/ 1939285 w 2021412"/>
              <a:gd name="connsiteY4" fmla="*/ 797686 h 2688650"/>
              <a:gd name="connsiteX5" fmla="*/ 2019556 w 2021412"/>
              <a:gd name="connsiteY5" fmla="*/ 1151794 h 2688650"/>
              <a:gd name="connsiteX6" fmla="*/ 2021412 w 2021412"/>
              <a:gd name="connsiteY6" fmla="*/ 2688650 h 2688650"/>
              <a:gd name="connsiteX7" fmla="*/ 2021412 w 2021412"/>
              <a:gd name="connsiteY7" fmla="*/ 2688650 h 2688650"/>
              <a:gd name="connsiteX8" fmla="*/ 20320 w 2021412"/>
              <a:gd name="connsiteY8" fmla="*/ 2688650 h 2688650"/>
              <a:gd name="connsiteX9" fmla="*/ 0 w 2021412"/>
              <a:gd name="connsiteY9" fmla="*/ 2688650 h 2688650"/>
              <a:gd name="connsiteX10" fmla="*/ 35252 w 2021412"/>
              <a:gd name="connsiteY10" fmla="*/ 968074 h 2688650"/>
              <a:gd name="connsiteX11" fmla="*/ 383706 w 2021412"/>
              <a:gd name="connsiteY11" fmla="*/ 293775 h 2688650"/>
              <a:gd name="connsiteX0" fmla="*/ 383706 w 2021412"/>
              <a:gd name="connsiteY0" fmla="*/ 299422 h 2694297"/>
              <a:gd name="connsiteX1" fmla="*/ 956212 w 2021412"/>
              <a:gd name="connsiteY1" fmla="*/ 21421 h 2694297"/>
              <a:gd name="connsiteX2" fmla="*/ 1153488 w 2021412"/>
              <a:gd name="connsiteY2" fmla="*/ 27498 h 2694297"/>
              <a:gd name="connsiteX3" fmla="*/ 1601454 w 2021412"/>
              <a:gd name="connsiteY3" fmla="*/ 260660 h 2694297"/>
              <a:gd name="connsiteX4" fmla="*/ 1939285 w 2021412"/>
              <a:gd name="connsiteY4" fmla="*/ 803333 h 2694297"/>
              <a:gd name="connsiteX5" fmla="*/ 2019556 w 2021412"/>
              <a:gd name="connsiteY5" fmla="*/ 1157441 h 2694297"/>
              <a:gd name="connsiteX6" fmla="*/ 2021412 w 2021412"/>
              <a:gd name="connsiteY6" fmla="*/ 2694297 h 2694297"/>
              <a:gd name="connsiteX7" fmla="*/ 2021412 w 2021412"/>
              <a:gd name="connsiteY7" fmla="*/ 2694297 h 2694297"/>
              <a:gd name="connsiteX8" fmla="*/ 20320 w 2021412"/>
              <a:gd name="connsiteY8" fmla="*/ 2694297 h 2694297"/>
              <a:gd name="connsiteX9" fmla="*/ 0 w 2021412"/>
              <a:gd name="connsiteY9" fmla="*/ 2694297 h 2694297"/>
              <a:gd name="connsiteX10" fmla="*/ 35252 w 2021412"/>
              <a:gd name="connsiteY10" fmla="*/ 973721 h 2694297"/>
              <a:gd name="connsiteX11" fmla="*/ 383706 w 2021412"/>
              <a:gd name="connsiteY11" fmla="*/ 299422 h 2694297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35252 w 2021412"/>
              <a:gd name="connsiteY10" fmla="*/ 964709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1036451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982645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982645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42718 w 2021412"/>
              <a:gd name="connsiteY10" fmla="*/ 991613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61683 w 2021412"/>
              <a:gd name="connsiteY4" fmla="*/ 776385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31318 w 2021412"/>
              <a:gd name="connsiteY3" fmla="*/ 233713 h 2685285"/>
              <a:gd name="connsiteX4" fmla="*/ 1961683 w 2021412"/>
              <a:gd name="connsiteY4" fmla="*/ 776385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4690 h 2689565"/>
              <a:gd name="connsiteX1" fmla="*/ 956212 w 2021412"/>
              <a:gd name="connsiteY1" fmla="*/ 16689 h 2689565"/>
              <a:gd name="connsiteX2" fmla="*/ 1272946 w 2021412"/>
              <a:gd name="connsiteY2" fmla="*/ 40702 h 2689565"/>
              <a:gd name="connsiteX3" fmla="*/ 1631318 w 2021412"/>
              <a:gd name="connsiteY3" fmla="*/ 237993 h 2689565"/>
              <a:gd name="connsiteX4" fmla="*/ 1961683 w 2021412"/>
              <a:gd name="connsiteY4" fmla="*/ 780665 h 2689565"/>
              <a:gd name="connsiteX5" fmla="*/ 2019556 w 2021412"/>
              <a:gd name="connsiteY5" fmla="*/ 1152709 h 2689565"/>
              <a:gd name="connsiteX6" fmla="*/ 2021412 w 2021412"/>
              <a:gd name="connsiteY6" fmla="*/ 2689565 h 2689565"/>
              <a:gd name="connsiteX7" fmla="*/ 2021412 w 2021412"/>
              <a:gd name="connsiteY7" fmla="*/ 2689565 h 2689565"/>
              <a:gd name="connsiteX8" fmla="*/ 20320 w 2021412"/>
              <a:gd name="connsiteY8" fmla="*/ 2689565 h 2689565"/>
              <a:gd name="connsiteX9" fmla="*/ 0 w 2021412"/>
              <a:gd name="connsiteY9" fmla="*/ 2689565 h 2689565"/>
              <a:gd name="connsiteX10" fmla="*/ 12853 w 2021412"/>
              <a:gd name="connsiteY10" fmla="*/ 1040732 h 2689565"/>
              <a:gd name="connsiteX11" fmla="*/ 383706 w 2021412"/>
              <a:gd name="connsiteY11" fmla="*/ 294690 h 2689565"/>
              <a:gd name="connsiteX0" fmla="*/ 383706 w 2021412"/>
              <a:gd name="connsiteY0" fmla="*/ 309516 h 2704391"/>
              <a:gd name="connsiteX1" fmla="*/ 926347 w 2021412"/>
              <a:gd name="connsiteY1" fmla="*/ 13580 h 2704391"/>
              <a:gd name="connsiteX2" fmla="*/ 1272946 w 2021412"/>
              <a:gd name="connsiteY2" fmla="*/ 55528 h 2704391"/>
              <a:gd name="connsiteX3" fmla="*/ 1631318 w 2021412"/>
              <a:gd name="connsiteY3" fmla="*/ 252819 h 2704391"/>
              <a:gd name="connsiteX4" fmla="*/ 1961683 w 2021412"/>
              <a:gd name="connsiteY4" fmla="*/ 795491 h 2704391"/>
              <a:gd name="connsiteX5" fmla="*/ 2019556 w 2021412"/>
              <a:gd name="connsiteY5" fmla="*/ 1167535 h 2704391"/>
              <a:gd name="connsiteX6" fmla="*/ 2021412 w 2021412"/>
              <a:gd name="connsiteY6" fmla="*/ 2704391 h 2704391"/>
              <a:gd name="connsiteX7" fmla="*/ 2021412 w 2021412"/>
              <a:gd name="connsiteY7" fmla="*/ 2704391 h 2704391"/>
              <a:gd name="connsiteX8" fmla="*/ 20320 w 2021412"/>
              <a:gd name="connsiteY8" fmla="*/ 2704391 h 2704391"/>
              <a:gd name="connsiteX9" fmla="*/ 0 w 2021412"/>
              <a:gd name="connsiteY9" fmla="*/ 2704391 h 2704391"/>
              <a:gd name="connsiteX10" fmla="*/ 12853 w 2021412"/>
              <a:gd name="connsiteY10" fmla="*/ 1055558 h 2704391"/>
              <a:gd name="connsiteX11" fmla="*/ 383706 w 2021412"/>
              <a:gd name="connsiteY11" fmla="*/ 309516 h 2704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21412" h="2704391">
                <a:moveTo>
                  <a:pt x="383706" y="309516"/>
                </a:moveTo>
                <a:cubicBezTo>
                  <a:pt x="564587" y="169020"/>
                  <a:pt x="551347" y="109237"/>
                  <a:pt x="926347" y="13580"/>
                </a:cubicBezTo>
                <a:cubicBezTo>
                  <a:pt x="1055888" y="-27257"/>
                  <a:pt x="1207714" y="35085"/>
                  <a:pt x="1272946" y="55528"/>
                </a:cubicBezTo>
                <a:cubicBezTo>
                  <a:pt x="1338178" y="75971"/>
                  <a:pt x="1490397" y="163868"/>
                  <a:pt x="1631318" y="252819"/>
                </a:cubicBezTo>
                <a:cubicBezTo>
                  <a:pt x="1838499" y="502463"/>
                  <a:pt x="1873960" y="662428"/>
                  <a:pt x="1961683" y="795491"/>
                </a:cubicBezTo>
                <a:cubicBezTo>
                  <a:pt x="1968530" y="904559"/>
                  <a:pt x="2012709" y="1058467"/>
                  <a:pt x="2019556" y="1167535"/>
                </a:cubicBezTo>
                <a:cubicBezTo>
                  <a:pt x="2020175" y="1679820"/>
                  <a:pt x="2020793" y="2192106"/>
                  <a:pt x="2021412" y="2704391"/>
                </a:cubicBezTo>
                <a:lnTo>
                  <a:pt x="2021412" y="2704391"/>
                </a:lnTo>
                <a:lnTo>
                  <a:pt x="20320" y="2704391"/>
                </a:lnTo>
                <a:lnTo>
                  <a:pt x="0" y="2704391"/>
                </a:lnTo>
                <a:lnTo>
                  <a:pt x="12853" y="1055558"/>
                </a:lnTo>
                <a:cubicBezTo>
                  <a:pt x="148915" y="594641"/>
                  <a:pt x="240178" y="519336"/>
                  <a:pt x="383706" y="309516"/>
                </a:cubicBezTo>
                <a:close/>
              </a:path>
            </a:pathLst>
          </a:custGeom>
          <a:ln w="57150">
            <a:solidFill>
              <a:schemeClr val="tx1"/>
            </a:solidFill>
          </a:ln>
        </p:spPr>
        <p:txBody>
          <a:bodyPr/>
          <a:lstStyle>
            <a:lvl1pPr marL="0" indent="0">
              <a:buNone/>
              <a:defRPr/>
            </a:lvl1pPr>
          </a:lstStyle>
          <a:p>
            <a:endParaRPr lang="th-TH" dirty="0"/>
          </a:p>
        </p:txBody>
      </p:sp>
      <p:sp>
        <p:nvSpPr>
          <p:cNvPr id="127" name="ชื่อเรื่อง 306">
            <a:extLst>
              <a:ext uri="{FF2B5EF4-FFF2-40B4-BE49-F238E27FC236}">
                <a16:creationId xmlns:a16="http://schemas.microsoft.com/office/drawing/2014/main" id="{8955CCA3-1834-46EE-930E-88A87B030C3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 rot="20906941">
            <a:off x="3550002" y="423064"/>
            <a:ext cx="2700497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 </a:t>
            </a:r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80724564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ข้อความและชื่อเรื่องแนวตั้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ตัวแทนวันที่ 3">
            <a:extLst>
              <a:ext uri="{FF2B5EF4-FFF2-40B4-BE49-F238E27FC236}">
                <a16:creationId xmlns:a16="http://schemas.microsoft.com/office/drawing/2014/main" id="{8F4C04EE-4208-47AF-AC41-B635FAF0631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12/09/65</a:t>
            </a:fld>
            <a:endParaRPr lang="th-TH"/>
          </a:p>
        </p:txBody>
      </p:sp>
      <p:sp>
        <p:nvSpPr>
          <p:cNvPr id="5" name="ตัวแทนท้ายกระดาษ 4">
            <a:extLst>
              <a:ext uri="{FF2B5EF4-FFF2-40B4-BE49-F238E27FC236}">
                <a16:creationId xmlns:a16="http://schemas.microsoft.com/office/drawing/2014/main" id="{3EEB1F21-4CFD-4D40-96D7-20CDBFC0690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6" name="ตัวแทนหมายเลขสไลด์ 5">
            <a:extLst>
              <a:ext uri="{FF2B5EF4-FFF2-40B4-BE49-F238E27FC236}">
                <a16:creationId xmlns:a16="http://schemas.microsoft.com/office/drawing/2014/main" id="{5168BD24-BEDD-46CC-8402-4CA25A36B0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7" name="กลุ่ม 6">
            <a:extLst>
              <a:ext uri="{FF2B5EF4-FFF2-40B4-BE49-F238E27FC236}">
                <a16:creationId xmlns:a16="http://schemas.microsoft.com/office/drawing/2014/main" id="{6534BA7A-7EB7-407B-BC2C-5A56EF5FF737}"/>
              </a:ext>
            </a:extLst>
          </p:cNvPr>
          <p:cNvGrpSpPr/>
          <p:nvPr userDrawn="1"/>
        </p:nvGrpSpPr>
        <p:grpSpPr>
          <a:xfrm>
            <a:off x="0" y="1459596"/>
            <a:ext cx="12192000" cy="4327832"/>
            <a:chOff x="537" y="10054"/>
            <a:chExt cx="11130091" cy="1385120"/>
          </a:xfrm>
          <a:effectLst/>
        </p:grpSpPr>
        <p:sp>
          <p:nvSpPr>
            <p:cNvPr id="8" name="ลูกศร: รูปห้าเหลี่ยม 7">
              <a:extLst>
                <a:ext uri="{FF2B5EF4-FFF2-40B4-BE49-F238E27FC236}">
                  <a16:creationId xmlns:a16="http://schemas.microsoft.com/office/drawing/2014/main" id="{99EECC02-2176-45F6-9EE4-B534DF577610}"/>
                </a:ext>
              </a:extLst>
            </p:cNvPr>
            <p:cNvSpPr/>
            <p:nvPr/>
          </p:nvSpPr>
          <p:spPr>
            <a:xfrm rot="5400000">
              <a:off x="-172947" y="183538"/>
              <a:ext cx="1384912" cy="1037944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9" name="ลูกศร: รูปห้าเหลี่ยม 8">
              <a:extLst>
                <a:ext uri="{FF2B5EF4-FFF2-40B4-BE49-F238E27FC236}">
                  <a16:creationId xmlns:a16="http://schemas.microsoft.com/office/drawing/2014/main" id="{875B462B-FAF1-4B98-804D-7F721F6DF4D9}"/>
                </a:ext>
              </a:extLst>
            </p:cNvPr>
            <p:cNvSpPr/>
            <p:nvPr/>
          </p:nvSpPr>
          <p:spPr>
            <a:xfrm rot="5400000">
              <a:off x="849093" y="192046"/>
              <a:ext cx="1384916" cy="1020932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0" name="ลูกศร: รูปห้าเหลี่ยม 9">
              <a:extLst>
                <a:ext uri="{FF2B5EF4-FFF2-40B4-BE49-F238E27FC236}">
                  <a16:creationId xmlns:a16="http://schemas.microsoft.com/office/drawing/2014/main" id="{471C6B2C-FB62-4646-AB3A-AD5B7E9DF484}"/>
                </a:ext>
              </a:extLst>
            </p:cNvPr>
            <p:cNvSpPr/>
            <p:nvPr/>
          </p:nvSpPr>
          <p:spPr>
            <a:xfrm rot="5400000">
              <a:off x="1870027" y="192047"/>
              <a:ext cx="1384916" cy="1020932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1" name="ลูกศร: รูปห้าเหลี่ยม 10">
              <a:extLst>
                <a:ext uri="{FF2B5EF4-FFF2-40B4-BE49-F238E27FC236}">
                  <a16:creationId xmlns:a16="http://schemas.microsoft.com/office/drawing/2014/main" id="{A9422E78-D678-47AC-A752-E4F764D3DC5B}"/>
                </a:ext>
              </a:extLst>
            </p:cNvPr>
            <p:cNvSpPr/>
            <p:nvPr/>
          </p:nvSpPr>
          <p:spPr>
            <a:xfrm rot="5400000">
              <a:off x="2900574" y="192050"/>
              <a:ext cx="1384916" cy="1020932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2" name="ลูกศร: รูปห้าเหลี่ยม 11">
              <a:extLst>
                <a:ext uri="{FF2B5EF4-FFF2-40B4-BE49-F238E27FC236}">
                  <a16:creationId xmlns:a16="http://schemas.microsoft.com/office/drawing/2014/main" id="{271EF761-A57E-48AC-B530-3D32D80BC339}"/>
                </a:ext>
              </a:extLst>
            </p:cNvPr>
            <p:cNvSpPr/>
            <p:nvPr/>
          </p:nvSpPr>
          <p:spPr>
            <a:xfrm rot="5400000">
              <a:off x="3917070" y="192050"/>
              <a:ext cx="1384916" cy="1020932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3" name="ลูกศร: รูปห้าเหลี่ยม 12">
              <a:extLst>
                <a:ext uri="{FF2B5EF4-FFF2-40B4-BE49-F238E27FC236}">
                  <a16:creationId xmlns:a16="http://schemas.microsoft.com/office/drawing/2014/main" id="{F1749AD0-E607-4FD6-926C-257D97990B9C}"/>
                </a:ext>
              </a:extLst>
            </p:cNvPr>
            <p:cNvSpPr/>
            <p:nvPr/>
          </p:nvSpPr>
          <p:spPr>
            <a:xfrm rot="5400000">
              <a:off x="4915729" y="192249"/>
              <a:ext cx="1384916" cy="1020932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4" name="ลูกศร: รูปห้าเหลี่ยม 13">
              <a:extLst>
                <a:ext uri="{FF2B5EF4-FFF2-40B4-BE49-F238E27FC236}">
                  <a16:creationId xmlns:a16="http://schemas.microsoft.com/office/drawing/2014/main" id="{B4866790-EE78-4000-9EF7-C7CE224BBCCF}"/>
                </a:ext>
              </a:extLst>
            </p:cNvPr>
            <p:cNvSpPr/>
            <p:nvPr/>
          </p:nvSpPr>
          <p:spPr>
            <a:xfrm rot="5400000">
              <a:off x="5945282" y="193935"/>
              <a:ext cx="1384916" cy="1017560"/>
            </a:xfrm>
            <a:prstGeom prst="homePlate">
              <a:avLst>
                <a:gd name="adj" fmla="val 50000"/>
              </a:avLst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5" name="ลูกศร: รูปห้าเหลี่ยม 14">
              <a:extLst>
                <a:ext uri="{FF2B5EF4-FFF2-40B4-BE49-F238E27FC236}">
                  <a16:creationId xmlns:a16="http://schemas.microsoft.com/office/drawing/2014/main" id="{BBF52CE8-80D3-425C-A1F6-8A1D92D31258}"/>
                </a:ext>
              </a:extLst>
            </p:cNvPr>
            <p:cNvSpPr/>
            <p:nvPr/>
          </p:nvSpPr>
          <p:spPr>
            <a:xfrm rot="5400000">
              <a:off x="6962745" y="203260"/>
              <a:ext cx="1384916" cy="998911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6" name="ลูกศร: รูปห้าเหลี่ยม 15">
              <a:extLst>
                <a:ext uri="{FF2B5EF4-FFF2-40B4-BE49-F238E27FC236}">
                  <a16:creationId xmlns:a16="http://schemas.microsoft.com/office/drawing/2014/main" id="{DA83F60E-63DB-42A6-A25D-5199B72C790A}"/>
                </a:ext>
              </a:extLst>
            </p:cNvPr>
            <p:cNvSpPr/>
            <p:nvPr/>
          </p:nvSpPr>
          <p:spPr>
            <a:xfrm rot="5400000">
              <a:off x="7972754" y="198576"/>
              <a:ext cx="1363601" cy="987760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7" name="ลูกศร: รูปห้าเหลี่ยม 16">
              <a:extLst>
                <a:ext uri="{FF2B5EF4-FFF2-40B4-BE49-F238E27FC236}">
                  <a16:creationId xmlns:a16="http://schemas.microsoft.com/office/drawing/2014/main" id="{CAFD6650-01C2-4792-A62E-6DCB29723E01}"/>
                </a:ext>
              </a:extLst>
            </p:cNvPr>
            <p:cNvSpPr/>
            <p:nvPr/>
          </p:nvSpPr>
          <p:spPr>
            <a:xfrm rot="5400000">
              <a:off x="8957662" y="207045"/>
              <a:ext cx="1384916" cy="991340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8" name="ลูกศร: รูปห้าเหลี่ยม 17">
              <a:extLst>
                <a:ext uri="{FF2B5EF4-FFF2-40B4-BE49-F238E27FC236}">
                  <a16:creationId xmlns:a16="http://schemas.microsoft.com/office/drawing/2014/main" id="{1D197323-3284-4E5B-9EC0-01CCB05986E9}"/>
                </a:ext>
              </a:extLst>
            </p:cNvPr>
            <p:cNvSpPr/>
            <p:nvPr/>
          </p:nvSpPr>
          <p:spPr>
            <a:xfrm rot="5400000">
              <a:off x="9939379" y="203924"/>
              <a:ext cx="1384916" cy="997582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147" name="กลุ่ม 146">
            <a:extLst>
              <a:ext uri="{FF2B5EF4-FFF2-40B4-BE49-F238E27FC236}">
                <a16:creationId xmlns:a16="http://schemas.microsoft.com/office/drawing/2014/main" id="{A4DA946E-741A-4645-A287-A43A60C7CB95}"/>
              </a:ext>
            </a:extLst>
          </p:cNvPr>
          <p:cNvGrpSpPr/>
          <p:nvPr userDrawn="1"/>
        </p:nvGrpSpPr>
        <p:grpSpPr>
          <a:xfrm>
            <a:off x="503187" y="764259"/>
            <a:ext cx="2474240" cy="3318791"/>
            <a:chOff x="5263424" y="1674618"/>
            <a:chExt cx="2268181" cy="2959191"/>
          </a:xfrm>
          <a:effectLst/>
        </p:grpSpPr>
        <p:sp>
          <p:nvSpPr>
            <p:cNvPr id="148" name="รูปแบบอิสระ: รูปร่าง 147">
              <a:extLst>
                <a:ext uri="{FF2B5EF4-FFF2-40B4-BE49-F238E27FC236}">
                  <a16:creationId xmlns:a16="http://schemas.microsoft.com/office/drawing/2014/main" id="{BB1601A7-FD2A-47D8-B25D-58BC3634544C}"/>
                </a:ext>
              </a:extLst>
            </p:cNvPr>
            <p:cNvSpPr/>
            <p:nvPr/>
          </p:nvSpPr>
          <p:spPr>
            <a:xfrm>
              <a:off x="5263424" y="1674618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F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49" name="รูปแบบอิสระ: รูปร่าง 148">
              <a:extLst>
                <a:ext uri="{FF2B5EF4-FFF2-40B4-BE49-F238E27FC236}">
                  <a16:creationId xmlns:a16="http://schemas.microsoft.com/office/drawing/2014/main" id="{4CBE04DE-EC6B-4D48-AED2-C71988BCB45D}"/>
                </a:ext>
              </a:extLst>
            </p:cNvPr>
            <p:cNvSpPr/>
            <p:nvPr/>
          </p:nvSpPr>
          <p:spPr>
            <a:xfrm rot="21410072" flipH="1">
              <a:off x="7058660" y="1724474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50" name="รูปแบบอิสระ: รูปร่าง 149">
              <a:extLst>
                <a:ext uri="{FF2B5EF4-FFF2-40B4-BE49-F238E27FC236}">
                  <a16:creationId xmlns:a16="http://schemas.microsoft.com/office/drawing/2014/main" id="{F685E40F-28A5-496E-8216-629A8AA2F096}"/>
                </a:ext>
              </a:extLst>
            </p:cNvPr>
            <p:cNvSpPr/>
            <p:nvPr/>
          </p:nvSpPr>
          <p:spPr>
            <a:xfrm>
              <a:off x="5463830" y="1753101"/>
              <a:ext cx="879308" cy="996669"/>
            </a:xfrm>
            <a:custGeom>
              <a:avLst/>
              <a:gdLst>
                <a:gd name="connsiteX0" fmla="*/ 116550 w 878744"/>
                <a:gd name="connsiteY0" fmla="*/ 913496 h 967141"/>
                <a:gd name="connsiteX1" fmla="*/ 520410 w 878744"/>
                <a:gd name="connsiteY1" fmla="*/ 946516 h 967141"/>
                <a:gd name="connsiteX2" fmla="*/ 830290 w 878744"/>
                <a:gd name="connsiteY2" fmla="*/ 778876 h 967141"/>
                <a:gd name="connsiteX3" fmla="*/ 873470 w 878744"/>
                <a:gd name="connsiteY3" fmla="*/ 430896 h 967141"/>
                <a:gd name="connsiteX4" fmla="*/ 784570 w 878744"/>
                <a:gd name="connsiteY4" fmla="*/ 166736 h 967141"/>
                <a:gd name="connsiteX5" fmla="*/ 583910 w 878744"/>
                <a:gd name="connsiteY5" fmla="*/ 202296 h 967141"/>
                <a:gd name="connsiteX6" fmla="*/ 324830 w 878744"/>
                <a:gd name="connsiteY6" fmla="*/ 110856 h 967141"/>
                <a:gd name="connsiteX7" fmla="*/ 131790 w 878744"/>
                <a:gd name="connsiteY7" fmla="*/ 27036 h 967141"/>
                <a:gd name="connsiteX8" fmla="*/ 12410 w 878744"/>
                <a:gd name="connsiteY8" fmla="*/ 9256 h 967141"/>
                <a:gd name="connsiteX9" fmla="*/ 17490 w 878744"/>
                <a:gd name="connsiteY9" fmla="*/ 161656 h 967141"/>
                <a:gd name="connsiteX10" fmla="*/ 134330 w 878744"/>
                <a:gd name="connsiteY10" fmla="*/ 489316 h 967141"/>
                <a:gd name="connsiteX11" fmla="*/ 116550 w 878744"/>
                <a:gd name="connsiteY11" fmla="*/ 913496 h 967141"/>
                <a:gd name="connsiteX0" fmla="*/ 116550 w 878744"/>
                <a:gd name="connsiteY0" fmla="*/ 913496 h 956006"/>
                <a:gd name="connsiteX1" fmla="*/ 520410 w 878744"/>
                <a:gd name="connsiteY1" fmla="*/ 946516 h 956006"/>
                <a:gd name="connsiteX2" fmla="*/ 830290 w 878744"/>
                <a:gd name="connsiteY2" fmla="*/ 778876 h 956006"/>
                <a:gd name="connsiteX3" fmla="*/ 873470 w 878744"/>
                <a:gd name="connsiteY3" fmla="*/ 430896 h 956006"/>
                <a:gd name="connsiteX4" fmla="*/ 784570 w 878744"/>
                <a:gd name="connsiteY4" fmla="*/ 166736 h 956006"/>
                <a:gd name="connsiteX5" fmla="*/ 583910 w 878744"/>
                <a:gd name="connsiteY5" fmla="*/ 202296 h 956006"/>
                <a:gd name="connsiteX6" fmla="*/ 324830 w 878744"/>
                <a:gd name="connsiteY6" fmla="*/ 110856 h 956006"/>
                <a:gd name="connsiteX7" fmla="*/ 131790 w 878744"/>
                <a:gd name="connsiteY7" fmla="*/ 27036 h 956006"/>
                <a:gd name="connsiteX8" fmla="*/ 12410 w 878744"/>
                <a:gd name="connsiteY8" fmla="*/ 9256 h 956006"/>
                <a:gd name="connsiteX9" fmla="*/ 17490 w 878744"/>
                <a:gd name="connsiteY9" fmla="*/ 161656 h 956006"/>
                <a:gd name="connsiteX10" fmla="*/ 134330 w 878744"/>
                <a:gd name="connsiteY10" fmla="*/ 489316 h 956006"/>
                <a:gd name="connsiteX11" fmla="*/ 131790 w 878744"/>
                <a:gd name="connsiteY11" fmla="*/ 733156 h 956006"/>
                <a:gd name="connsiteX12" fmla="*/ 116550 w 878744"/>
                <a:gd name="connsiteY12" fmla="*/ 913496 h 956006"/>
                <a:gd name="connsiteX0" fmla="*/ 121630 w 878744"/>
                <a:gd name="connsiteY0" fmla="*/ 918576 h 957529"/>
                <a:gd name="connsiteX1" fmla="*/ 520410 w 878744"/>
                <a:gd name="connsiteY1" fmla="*/ 946516 h 957529"/>
                <a:gd name="connsiteX2" fmla="*/ 830290 w 878744"/>
                <a:gd name="connsiteY2" fmla="*/ 778876 h 957529"/>
                <a:gd name="connsiteX3" fmla="*/ 873470 w 878744"/>
                <a:gd name="connsiteY3" fmla="*/ 430896 h 957529"/>
                <a:gd name="connsiteX4" fmla="*/ 784570 w 878744"/>
                <a:gd name="connsiteY4" fmla="*/ 166736 h 957529"/>
                <a:gd name="connsiteX5" fmla="*/ 583910 w 878744"/>
                <a:gd name="connsiteY5" fmla="*/ 202296 h 957529"/>
                <a:gd name="connsiteX6" fmla="*/ 324830 w 878744"/>
                <a:gd name="connsiteY6" fmla="*/ 110856 h 957529"/>
                <a:gd name="connsiteX7" fmla="*/ 131790 w 878744"/>
                <a:gd name="connsiteY7" fmla="*/ 27036 h 957529"/>
                <a:gd name="connsiteX8" fmla="*/ 12410 w 878744"/>
                <a:gd name="connsiteY8" fmla="*/ 9256 h 957529"/>
                <a:gd name="connsiteX9" fmla="*/ 17490 w 878744"/>
                <a:gd name="connsiteY9" fmla="*/ 161656 h 957529"/>
                <a:gd name="connsiteX10" fmla="*/ 134330 w 878744"/>
                <a:gd name="connsiteY10" fmla="*/ 489316 h 957529"/>
                <a:gd name="connsiteX11" fmla="*/ 131790 w 878744"/>
                <a:gd name="connsiteY11" fmla="*/ 733156 h 957529"/>
                <a:gd name="connsiteX12" fmla="*/ 121630 w 878744"/>
                <a:gd name="connsiteY12" fmla="*/ 918576 h 957529"/>
                <a:gd name="connsiteX0" fmla="*/ 121630 w 878744"/>
                <a:gd name="connsiteY0" fmla="*/ 918576 h 968012"/>
                <a:gd name="connsiteX1" fmla="*/ 520410 w 878744"/>
                <a:gd name="connsiteY1" fmla="*/ 946516 h 968012"/>
                <a:gd name="connsiteX2" fmla="*/ 830290 w 878744"/>
                <a:gd name="connsiteY2" fmla="*/ 778876 h 968012"/>
                <a:gd name="connsiteX3" fmla="*/ 873470 w 878744"/>
                <a:gd name="connsiteY3" fmla="*/ 430896 h 968012"/>
                <a:gd name="connsiteX4" fmla="*/ 784570 w 878744"/>
                <a:gd name="connsiteY4" fmla="*/ 166736 h 968012"/>
                <a:gd name="connsiteX5" fmla="*/ 583910 w 878744"/>
                <a:gd name="connsiteY5" fmla="*/ 202296 h 968012"/>
                <a:gd name="connsiteX6" fmla="*/ 324830 w 878744"/>
                <a:gd name="connsiteY6" fmla="*/ 110856 h 968012"/>
                <a:gd name="connsiteX7" fmla="*/ 131790 w 878744"/>
                <a:gd name="connsiteY7" fmla="*/ 27036 h 968012"/>
                <a:gd name="connsiteX8" fmla="*/ 12410 w 878744"/>
                <a:gd name="connsiteY8" fmla="*/ 9256 h 968012"/>
                <a:gd name="connsiteX9" fmla="*/ 17490 w 878744"/>
                <a:gd name="connsiteY9" fmla="*/ 161656 h 968012"/>
                <a:gd name="connsiteX10" fmla="*/ 134330 w 878744"/>
                <a:gd name="connsiteY10" fmla="*/ 489316 h 968012"/>
                <a:gd name="connsiteX11" fmla="*/ 131790 w 878744"/>
                <a:gd name="connsiteY11" fmla="*/ 733156 h 968012"/>
                <a:gd name="connsiteX12" fmla="*/ 121630 w 878744"/>
                <a:gd name="connsiteY12" fmla="*/ 918576 h 968012"/>
                <a:gd name="connsiteX0" fmla="*/ 108930 w 878744"/>
                <a:gd name="connsiteY0" fmla="*/ 916036 h 966682"/>
                <a:gd name="connsiteX1" fmla="*/ 520410 w 878744"/>
                <a:gd name="connsiteY1" fmla="*/ 946516 h 966682"/>
                <a:gd name="connsiteX2" fmla="*/ 830290 w 878744"/>
                <a:gd name="connsiteY2" fmla="*/ 778876 h 966682"/>
                <a:gd name="connsiteX3" fmla="*/ 873470 w 878744"/>
                <a:gd name="connsiteY3" fmla="*/ 430896 h 966682"/>
                <a:gd name="connsiteX4" fmla="*/ 784570 w 878744"/>
                <a:gd name="connsiteY4" fmla="*/ 166736 h 966682"/>
                <a:gd name="connsiteX5" fmla="*/ 583910 w 878744"/>
                <a:gd name="connsiteY5" fmla="*/ 202296 h 966682"/>
                <a:gd name="connsiteX6" fmla="*/ 324830 w 878744"/>
                <a:gd name="connsiteY6" fmla="*/ 110856 h 966682"/>
                <a:gd name="connsiteX7" fmla="*/ 131790 w 878744"/>
                <a:gd name="connsiteY7" fmla="*/ 27036 h 966682"/>
                <a:gd name="connsiteX8" fmla="*/ 12410 w 878744"/>
                <a:gd name="connsiteY8" fmla="*/ 9256 h 966682"/>
                <a:gd name="connsiteX9" fmla="*/ 17490 w 878744"/>
                <a:gd name="connsiteY9" fmla="*/ 161656 h 966682"/>
                <a:gd name="connsiteX10" fmla="*/ 134330 w 878744"/>
                <a:gd name="connsiteY10" fmla="*/ 489316 h 966682"/>
                <a:gd name="connsiteX11" fmla="*/ 131790 w 878744"/>
                <a:gd name="connsiteY11" fmla="*/ 733156 h 966682"/>
                <a:gd name="connsiteX12" fmla="*/ 108930 w 878744"/>
                <a:gd name="connsiteY12" fmla="*/ 916036 h 966682"/>
                <a:gd name="connsiteX0" fmla="*/ 108930 w 878744"/>
                <a:gd name="connsiteY0" fmla="*/ 916036 h 956909"/>
                <a:gd name="connsiteX1" fmla="*/ 520410 w 878744"/>
                <a:gd name="connsiteY1" fmla="*/ 946516 h 956909"/>
                <a:gd name="connsiteX2" fmla="*/ 830290 w 878744"/>
                <a:gd name="connsiteY2" fmla="*/ 778876 h 956909"/>
                <a:gd name="connsiteX3" fmla="*/ 873470 w 878744"/>
                <a:gd name="connsiteY3" fmla="*/ 430896 h 956909"/>
                <a:gd name="connsiteX4" fmla="*/ 784570 w 878744"/>
                <a:gd name="connsiteY4" fmla="*/ 166736 h 956909"/>
                <a:gd name="connsiteX5" fmla="*/ 583910 w 878744"/>
                <a:gd name="connsiteY5" fmla="*/ 202296 h 956909"/>
                <a:gd name="connsiteX6" fmla="*/ 324830 w 878744"/>
                <a:gd name="connsiteY6" fmla="*/ 110856 h 956909"/>
                <a:gd name="connsiteX7" fmla="*/ 131790 w 878744"/>
                <a:gd name="connsiteY7" fmla="*/ 27036 h 956909"/>
                <a:gd name="connsiteX8" fmla="*/ 12410 w 878744"/>
                <a:gd name="connsiteY8" fmla="*/ 9256 h 956909"/>
                <a:gd name="connsiteX9" fmla="*/ 17490 w 878744"/>
                <a:gd name="connsiteY9" fmla="*/ 161656 h 956909"/>
                <a:gd name="connsiteX10" fmla="*/ 134330 w 878744"/>
                <a:gd name="connsiteY10" fmla="*/ 489316 h 956909"/>
                <a:gd name="connsiteX11" fmla="*/ 124170 w 878744"/>
                <a:gd name="connsiteY11" fmla="*/ 728076 h 956909"/>
                <a:gd name="connsiteX12" fmla="*/ 108930 w 878744"/>
                <a:gd name="connsiteY12" fmla="*/ 916036 h 956909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34330 w 878744"/>
                <a:gd name="connsiteY10" fmla="*/ 48931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11470 w 878744"/>
                <a:gd name="connsiteY10" fmla="*/ 49439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368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6870 w 878744"/>
                <a:gd name="connsiteY12" fmla="*/ 979536 h 994781"/>
                <a:gd name="connsiteX0" fmla="*/ 1622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62270 w 878744"/>
                <a:gd name="connsiteY12" fmla="*/ 979536 h 994781"/>
                <a:gd name="connsiteX0" fmla="*/ 13179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1790 w 878744"/>
                <a:gd name="connsiteY12" fmla="*/ 979536 h 994781"/>
                <a:gd name="connsiteX0" fmla="*/ 131790 w 878462"/>
                <a:gd name="connsiteY0" fmla="*/ 979536 h 994781"/>
                <a:gd name="connsiteX1" fmla="*/ 520410 w 878462"/>
                <a:gd name="connsiteY1" fmla="*/ 946516 h 994781"/>
                <a:gd name="connsiteX2" fmla="*/ 830290 w 878462"/>
                <a:gd name="connsiteY2" fmla="*/ 778876 h 994781"/>
                <a:gd name="connsiteX3" fmla="*/ 873470 w 878462"/>
                <a:gd name="connsiteY3" fmla="*/ 430896 h 994781"/>
                <a:gd name="connsiteX4" fmla="*/ 788380 w 878462"/>
                <a:gd name="connsiteY4" fmla="*/ 193406 h 994781"/>
                <a:gd name="connsiteX5" fmla="*/ 583910 w 878462"/>
                <a:gd name="connsiteY5" fmla="*/ 202296 h 994781"/>
                <a:gd name="connsiteX6" fmla="*/ 324830 w 878462"/>
                <a:gd name="connsiteY6" fmla="*/ 110856 h 994781"/>
                <a:gd name="connsiteX7" fmla="*/ 131790 w 878462"/>
                <a:gd name="connsiteY7" fmla="*/ 27036 h 994781"/>
                <a:gd name="connsiteX8" fmla="*/ 12410 w 878462"/>
                <a:gd name="connsiteY8" fmla="*/ 9256 h 994781"/>
                <a:gd name="connsiteX9" fmla="*/ 17490 w 878462"/>
                <a:gd name="connsiteY9" fmla="*/ 161656 h 994781"/>
                <a:gd name="connsiteX10" fmla="*/ 111470 w 878462"/>
                <a:gd name="connsiteY10" fmla="*/ 494396 h 994781"/>
                <a:gd name="connsiteX11" fmla="*/ 124170 w 878462"/>
                <a:gd name="connsiteY11" fmla="*/ 728076 h 994781"/>
                <a:gd name="connsiteX12" fmla="*/ 131790 w 878462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83910 w 878180"/>
                <a:gd name="connsiteY5" fmla="*/ 20229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76290 w 878180"/>
                <a:gd name="connsiteY5" fmla="*/ 22134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80277 h 995522"/>
                <a:gd name="connsiteX1" fmla="*/ 520410 w 878180"/>
                <a:gd name="connsiteY1" fmla="*/ 947257 h 995522"/>
                <a:gd name="connsiteX2" fmla="*/ 830290 w 878180"/>
                <a:gd name="connsiteY2" fmla="*/ 779617 h 995522"/>
                <a:gd name="connsiteX3" fmla="*/ 873470 w 878180"/>
                <a:gd name="connsiteY3" fmla="*/ 431637 h 995522"/>
                <a:gd name="connsiteX4" fmla="*/ 792190 w 878180"/>
                <a:gd name="connsiteY4" fmla="*/ 186527 h 995522"/>
                <a:gd name="connsiteX5" fmla="*/ 576290 w 878180"/>
                <a:gd name="connsiteY5" fmla="*/ 222087 h 995522"/>
                <a:gd name="connsiteX6" fmla="*/ 340070 w 878180"/>
                <a:gd name="connsiteY6" fmla="*/ 134457 h 995522"/>
                <a:gd name="connsiteX7" fmla="*/ 131790 w 878180"/>
                <a:gd name="connsiteY7" fmla="*/ 27777 h 995522"/>
                <a:gd name="connsiteX8" fmla="*/ 12410 w 878180"/>
                <a:gd name="connsiteY8" fmla="*/ 9997 h 995522"/>
                <a:gd name="connsiteX9" fmla="*/ 17490 w 878180"/>
                <a:gd name="connsiteY9" fmla="*/ 162397 h 995522"/>
                <a:gd name="connsiteX10" fmla="*/ 111470 w 878180"/>
                <a:gd name="connsiteY10" fmla="*/ 495137 h 995522"/>
                <a:gd name="connsiteX11" fmla="*/ 124170 w 878180"/>
                <a:gd name="connsiteY11" fmla="*/ 728817 h 995522"/>
                <a:gd name="connsiteX12" fmla="*/ 131790 w 878180"/>
                <a:gd name="connsiteY12" fmla="*/ 980277 h 995522"/>
                <a:gd name="connsiteX0" fmla="*/ 131790 w 878180"/>
                <a:gd name="connsiteY0" fmla="*/ 980277 h 994404"/>
                <a:gd name="connsiteX1" fmla="*/ 520410 w 878180"/>
                <a:gd name="connsiteY1" fmla="*/ 947257 h 994404"/>
                <a:gd name="connsiteX2" fmla="*/ 830290 w 878180"/>
                <a:gd name="connsiteY2" fmla="*/ 779617 h 994404"/>
                <a:gd name="connsiteX3" fmla="*/ 873470 w 878180"/>
                <a:gd name="connsiteY3" fmla="*/ 431637 h 994404"/>
                <a:gd name="connsiteX4" fmla="*/ 792190 w 878180"/>
                <a:gd name="connsiteY4" fmla="*/ 186527 h 994404"/>
                <a:gd name="connsiteX5" fmla="*/ 576290 w 878180"/>
                <a:gd name="connsiteY5" fmla="*/ 222087 h 994404"/>
                <a:gd name="connsiteX6" fmla="*/ 340070 w 878180"/>
                <a:gd name="connsiteY6" fmla="*/ 134457 h 994404"/>
                <a:gd name="connsiteX7" fmla="*/ 131790 w 878180"/>
                <a:gd name="connsiteY7" fmla="*/ 27777 h 994404"/>
                <a:gd name="connsiteX8" fmla="*/ 12410 w 878180"/>
                <a:gd name="connsiteY8" fmla="*/ 9997 h 994404"/>
                <a:gd name="connsiteX9" fmla="*/ 17490 w 878180"/>
                <a:gd name="connsiteY9" fmla="*/ 162397 h 994404"/>
                <a:gd name="connsiteX10" fmla="*/ 111470 w 878180"/>
                <a:gd name="connsiteY10" fmla="*/ 495137 h 994404"/>
                <a:gd name="connsiteX11" fmla="*/ 147030 w 878180"/>
                <a:gd name="connsiteY11" fmla="*/ 744057 h 994404"/>
                <a:gd name="connsiteX12" fmla="*/ 131790 w 878180"/>
                <a:gd name="connsiteY12" fmla="*/ 980277 h 994404"/>
                <a:gd name="connsiteX0" fmla="*/ 131790 w 878180"/>
                <a:gd name="connsiteY0" fmla="*/ 980277 h 993845"/>
                <a:gd name="connsiteX1" fmla="*/ 520410 w 878180"/>
                <a:gd name="connsiteY1" fmla="*/ 947257 h 993845"/>
                <a:gd name="connsiteX2" fmla="*/ 830290 w 878180"/>
                <a:gd name="connsiteY2" fmla="*/ 779617 h 993845"/>
                <a:gd name="connsiteX3" fmla="*/ 873470 w 878180"/>
                <a:gd name="connsiteY3" fmla="*/ 431637 h 993845"/>
                <a:gd name="connsiteX4" fmla="*/ 792190 w 878180"/>
                <a:gd name="connsiteY4" fmla="*/ 186527 h 993845"/>
                <a:gd name="connsiteX5" fmla="*/ 576290 w 878180"/>
                <a:gd name="connsiteY5" fmla="*/ 222087 h 993845"/>
                <a:gd name="connsiteX6" fmla="*/ 340070 w 878180"/>
                <a:gd name="connsiteY6" fmla="*/ 134457 h 993845"/>
                <a:gd name="connsiteX7" fmla="*/ 131790 w 878180"/>
                <a:gd name="connsiteY7" fmla="*/ 27777 h 993845"/>
                <a:gd name="connsiteX8" fmla="*/ 12410 w 878180"/>
                <a:gd name="connsiteY8" fmla="*/ 9997 h 993845"/>
                <a:gd name="connsiteX9" fmla="*/ 17490 w 878180"/>
                <a:gd name="connsiteY9" fmla="*/ 162397 h 993845"/>
                <a:gd name="connsiteX10" fmla="*/ 111470 w 878180"/>
                <a:gd name="connsiteY10" fmla="*/ 495137 h 993845"/>
                <a:gd name="connsiteX11" fmla="*/ 135600 w 878180"/>
                <a:gd name="connsiteY11" fmla="*/ 751677 h 993845"/>
                <a:gd name="connsiteX12" fmla="*/ 131790 w 878180"/>
                <a:gd name="connsiteY12" fmla="*/ 980277 h 993845"/>
                <a:gd name="connsiteX0" fmla="*/ 154650 w 878180"/>
                <a:gd name="connsiteY0" fmla="*/ 987897 h 1000223"/>
                <a:gd name="connsiteX1" fmla="*/ 520410 w 878180"/>
                <a:gd name="connsiteY1" fmla="*/ 947257 h 1000223"/>
                <a:gd name="connsiteX2" fmla="*/ 830290 w 878180"/>
                <a:gd name="connsiteY2" fmla="*/ 779617 h 1000223"/>
                <a:gd name="connsiteX3" fmla="*/ 873470 w 878180"/>
                <a:gd name="connsiteY3" fmla="*/ 431637 h 1000223"/>
                <a:gd name="connsiteX4" fmla="*/ 792190 w 878180"/>
                <a:gd name="connsiteY4" fmla="*/ 186527 h 1000223"/>
                <a:gd name="connsiteX5" fmla="*/ 576290 w 878180"/>
                <a:gd name="connsiteY5" fmla="*/ 222087 h 1000223"/>
                <a:gd name="connsiteX6" fmla="*/ 340070 w 878180"/>
                <a:gd name="connsiteY6" fmla="*/ 134457 h 1000223"/>
                <a:gd name="connsiteX7" fmla="*/ 131790 w 878180"/>
                <a:gd name="connsiteY7" fmla="*/ 27777 h 1000223"/>
                <a:gd name="connsiteX8" fmla="*/ 12410 w 878180"/>
                <a:gd name="connsiteY8" fmla="*/ 9997 h 1000223"/>
                <a:gd name="connsiteX9" fmla="*/ 17490 w 878180"/>
                <a:gd name="connsiteY9" fmla="*/ 162397 h 1000223"/>
                <a:gd name="connsiteX10" fmla="*/ 111470 w 878180"/>
                <a:gd name="connsiteY10" fmla="*/ 495137 h 1000223"/>
                <a:gd name="connsiteX11" fmla="*/ 135600 w 878180"/>
                <a:gd name="connsiteY11" fmla="*/ 751677 h 1000223"/>
                <a:gd name="connsiteX12" fmla="*/ 154650 w 878180"/>
                <a:gd name="connsiteY12" fmla="*/ 987897 h 1000223"/>
                <a:gd name="connsiteX0" fmla="*/ 154650 w 878180"/>
                <a:gd name="connsiteY0" fmla="*/ 984087 h 997007"/>
                <a:gd name="connsiteX1" fmla="*/ 520410 w 878180"/>
                <a:gd name="connsiteY1" fmla="*/ 947257 h 997007"/>
                <a:gd name="connsiteX2" fmla="*/ 830290 w 878180"/>
                <a:gd name="connsiteY2" fmla="*/ 779617 h 997007"/>
                <a:gd name="connsiteX3" fmla="*/ 873470 w 878180"/>
                <a:gd name="connsiteY3" fmla="*/ 431637 h 997007"/>
                <a:gd name="connsiteX4" fmla="*/ 792190 w 878180"/>
                <a:gd name="connsiteY4" fmla="*/ 186527 h 997007"/>
                <a:gd name="connsiteX5" fmla="*/ 576290 w 878180"/>
                <a:gd name="connsiteY5" fmla="*/ 222087 h 997007"/>
                <a:gd name="connsiteX6" fmla="*/ 340070 w 878180"/>
                <a:gd name="connsiteY6" fmla="*/ 134457 h 997007"/>
                <a:gd name="connsiteX7" fmla="*/ 131790 w 878180"/>
                <a:gd name="connsiteY7" fmla="*/ 27777 h 997007"/>
                <a:gd name="connsiteX8" fmla="*/ 12410 w 878180"/>
                <a:gd name="connsiteY8" fmla="*/ 9997 h 997007"/>
                <a:gd name="connsiteX9" fmla="*/ 17490 w 878180"/>
                <a:gd name="connsiteY9" fmla="*/ 162397 h 997007"/>
                <a:gd name="connsiteX10" fmla="*/ 111470 w 878180"/>
                <a:gd name="connsiteY10" fmla="*/ 495137 h 997007"/>
                <a:gd name="connsiteX11" fmla="*/ 135600 w 878180"/>
                <a:gd name="connsiteY11" fmla="*/ 751677 h 997007"/>
                <a:gd name="connsiteX12" fmla="*/ 154650 w 878180"/>
                <a:gd name="connsiteY12" fmla="*/ 984087 h 997007"/>
                <a:gd name="connsiteX0" fmla="*/ 154650 w 879308"/>
                <a:gd name="connsiteY0" fmla="*/ 984087 h 997007"/>
                <a:gd name="connsiteX1" fmla="*/ 520410 w 879308"/>
                <a:gd name="connsiteY1" fmla="*/ 947257 h 997007"/>
                <a:gd name="connsiteX2" fmla="*/ 830290 w 879308"/>
                <a:gd name="connsiteY2" fmla="*/ 779617 h 997007"/>
                <a:gd name="connsiteX3" fmla="*/ 873470 w 879308"/>
                <a:gd name="connsiteY3" fmla="*/ 431637 h 997007"/>
                <a:gd name="connsiteX4" fmla="*/ 776950 w 879308"/>
                <a:gd name="connsiteY4" fmla="*/ 182717 h 997007"/>
                <a:gd name="connsiteX5" fmla="*/ 576290 w 879308"/>
                <a:gd name="connsiteY5" fmla="*/ 222087 h 997007"/>
                <a:gd name="connsiteX6" fmla="*/ 340070 w 879308"/>
                <a:gd name="connsiteY6" fmla="*/ 134457 h 997007"/>
                <a:gd name="connsiteX7" fmla="*/ 131790 w 879308"/>
                <a:gd name="connsiteY7" fmla="*/ 27777 h 997007"/>
                <a:gd name="connsiteX8" fmla="*/ 12410 w 879308"/>
                <a:gd name="connsiteY8" fmla="*/ 9997 h 997007"/>
                <a:gd name="connsiteX9" fmla="*/ 17490 w 879308"/>
                <a:gd name="connsiteY9" fmla="*/ 162397 h 997007"/>
                <a:gd name="connsiteX10" fmla="*/ 111470 w 879308"/>
                <a:gd name="connsiteY10" fmla="*/ 495137 h 997007"/>
                <a:gd name="connsiteX11" fmla="*/ 135600 w 879308"/>
                <a:gd name="connsiteY11" fmla="*/ 751677 h 997007"/>
                <a:gd name="connsiteX12" fmla="*/ 154650 w 879308"/>
                <a:gd name="connsiteY12" fmla="*/ 984087 h 997007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6290 w 879308"/>
                <a:gd name="connsiteY5" fmla="*/ 22174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8830 w 879308"/>
                <a:gd name="connsiteY5" fmla="*/ 20396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9308" h="996669">
                  <a:moveTo>
                    <a:pt x="154650" y="983749"/>
                  </a:moveTo>
                  <a:cubicBezTo>
                    <a:pt x="218785" y="1016346"/>
                    <a:pt x="407803" y="980997"/>
                    <a:pt x="520410" y="946919"/>
                  </a:cubicBezTo>
                  <a:cubicBezTo>
                    <a:pt x="633017" y="912841"/>
                    <a:pt x="771447" y="865216"/>
                    <a:pt x="830290" y="779279"/>
                  </a:cubicBezTo>
                  <a:cubicBezTo>
                    <a:pt x="889133" y="693342"/>
                    <a:pt x="882360" y="530782"/>
                    <a:pt x="873470" y="431299"/>
                  </a:cubicBezTo>
                  <a:cubicBezTo>
                    <a:pt x="864580" y="331816"/>
                    <a:pt x="826057" y="220267"/>
                    <a:pt x="776950" y="182379"/>
                  </a:cubicBezTo>
                  <a:cubicBezTo>
                    <a:pt x="727843" y="144491"/>
                    <a:pt x="651643" y="213706"/>
                    <a:pt x="578830" y="203969"/>
                  </a:cubicBezTo>
                  <a:cubicBezTo>
                    <a:pt x="506017" y="194232"/>
                    <a:pt x="414577" y="153381"/>
                    <a:pt x="340070" y="123959"/>
                  </a:cubicBezTo>
                  <a:cubicBezTo>
                    <a:pt x="265563" y="94537"/>
                    <a:pt x="186400" y="46489"/>
                    <a:pt x="131790" y="27439"/>
                  </a:cubicBezTo>
                  <a:cubicBezTo>
                    <a:pt x="77180" y="8389"/>
                    <a:pt x="31460" y="-12778"/>
                    <a:pt x="12410" y="9659"/>
                  </a:cubicBezTo>
                  <a:cubicBezTo>
                    <a:pt x="-6640" y="32096"/>
                    <a:pt x="-2830" y="82049"/>
                    <a:pt x="17490" y="162059"/>
                  </a:cubicBezTo>
                  <a:cubicBezTo>
                    <a:pt x="37810" y="242069"/>
                    <a:pt x="91785" y="396586"/>
                    <a:pt x="111470" y="494799"/>
                  </a:cubicBezTo>
                  <a:cubicBezTo>
                    <a:pt x="131155" y="593012"/>
                    <a:pt x="138563" y="680642"/>
                    <a:pt x="135600" y="751339"/>
                  </a:cubicBezTo>
                  <a:cubicBezTo>
                    <a:pt x="132637" y="822036"/>
                    <a:pt x="90515" y="951152"/>
                    <a:pt x="154650" y="983749"/>
                  </a:cubicBez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51" name="รูปแบบอิสระ: รูปร่าง 150">
              <a:extLst>
                <a:ext uri="{FF2B5EF4-FFF2-40B4-BE49-F238E27FC236}">
                  <a16:creationId xmlns:a16="http://schemas.microsoft.com/office/drawing/2014/main" id="{51D46974-63EA-4AA7-8977-89531D964E2D}"/>
                </a:ext>
              </a:extLst>
            </p:cNvPr>
            <p:cNvSpPr/>
            <p:nvPr/>
          </p:nvSpPr>
          <p:spPr>
            <a:xfrm>
              <a:off x="5450671" y="1801876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52" name="กลุ่ม 151">
              <a:extLst>
                <a:ext uri="{FF2B5EF4-FFF2-40B4-BE49-F238E27FC236}">
                  <a16:creationId xmlns:a16="http://schemas.microsoft.com/office/drawing/2014/main" id="{0A95988E-A8D9-4B55-9531-5A994BB0C598}"/>
                </a:ext>
              </a:extLst>
            </p:cNvPr>
            <p:cNvGrpSpPr/>
            <p:nvPr/>
          </p:nvGrpSpPr>
          <p:grpSpPr>
            <a:xfrm>
              <a:off x="5762797" y="2329698"/>
              <a:ext cx="1355938" cy="615226"/>
              <a:chOff x="845557" y="3324777"/>
              <a:chExt cx="1355938" cy="615226"/>
            </a:xfrm>
          </p:grpSpPr>
          <p:grpSp>
            <p:nvGrpSpPr>
              <p:cNvPr id="155" name="กลุ่ม 154">
                <a:extLst>
                  <a:ext uri="{FF2B5EF4-FFF2-40B4-BE49-F238E27FC236}">
                    <a16:creationId xmlns:a16="http://schemas.microsoft.com/office/drawing/2014/main" id="{03CE42D6-F7D8-4A37-9A7E-C20712294712}"/>
                  </a:ext>
                </a:extLst>
              </p:cNvPr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171" name="รูปแบบอิสระ: รูปร่าง 170">
                  <a:extLst>
                    <a:ext uri="{FF2B5EF4-FFF2-40B4-BE49-F238E27FC236}">
                      <a16:creationId xmlns:a16="http://schemas.microsoft.com/office/drawing/2014/main" id="{C9F0C7CB-2667-4E88-B116-D4DFC2943444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72" name="รูปแบบอิสระ: รูปร่าง 171">
                  <a:extLst>
                    <a:ext uri="{FF2B5EF4-FFF2-40B4-BE49-F238E27FC236}">
                      <a16:creationId xmlns:a16="http://schemas.microsoft.com/office/drawing/2014/main" id="{0D7C7D8A-1C88-4557-A4A9-9993AB285D8A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</p:grpSp>
          <p:grpSp>
            <p:nvGrpSpPr>
              <p:cNvPr id="156" name="กลุ่ม 155">
                <a:extLst>
                  <a:ext uri="{FF2B5EF4-FFF2-40B4-BE49-F238E27FC236}">
                    <a16:creationId xmlns:a16="http://schemas.microsoft.com/office/drawing/2014/main" id="{B490C0E5-F672-4091-8E38-C8B3DB8F9CEB}"/>
                  </a:ext>
                </a:extLst>
              </p:cNvPr>
              <p:cNvGrpSpPr/>
              <p:nvPr/>
            </p:nvGrpSpPr>
            <p:grpSpPr>
              <a:xfrm>
                <a:off x="995333" y="3324777"/>
                <a:ext cx="1081875" cy="246380"/>
                <a:chOff x="3390605" y="2906545"/>
                <a:chExt cx="1081875" cy="246380"/>
              </a:xfrm>
            </p:grpSpPr>
            <p:sp>
              <p:nvSpPr>
                <p:cNvPr id="165" name="แผนผังลำดับงาน: ตัวเชื่อมต่อ 164">
                  <a:extLst>
                    <a:ext uri="{FF2B5EF4-FFF2-40B4-BE49-F238E27FC236}">
                      <a16:creationId xmlns:a16="http://schemas.microsoft.com/office/drawing/2014/main" id="{149F2B23-7F20-4CA7-9EFF-1B0226CBF204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66" name="แผนผังลำดับงาน: ตัวเชื่อมต่อ 165">
                  <a:extLst>
                    <a:ext uri="{FF2B5EF4-FFF2-40B4-BE49-F238E27FC236}">
                      <a16:creationId xmlns:a16="http://schemas.microsoft.com/office/drawing/2014/main" id="{FC65B37B-187B-4E0C-BFC9-B7A8659DC4E6}"/>
                    </a:ext>
                  </a:extLst>
                </p:cNvPr>
                <p:cNvSpPr/>
                <p:nvPr/>
              </p:nvSpPr>
              <p:spPr>
                <a:xfrm>
                  <a:off x="4215940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67" name="แผนผังลำดับงาน: ตัวเชื่อมต่อ 166">
                  <a:extLst>
                    <a:ext uri="{FF2B5EF4-FFF2-40B4-BE49-F238E27FC236}">
                      <a16:creationId xmlns:a16="http://schemas.microsoft.com/office/drawing/2014/main" id="{F9B231F8-0ED8-42DA-8843-CC5D1707F6F3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68" name="แผนผังลำดับงาน: ตัวเชื่อมต่อ 167">
                  <a:extLst>
                    <a:ext uri="{FF2B5EF4-FFF2-40B4-BE49-F238E27FC236}">
                      <a16:creationId xmlns:a16="http://schemas.microsoft.com/office/drawing/2014/main" id="{38E53C89-B19A-4BC5-9431-6E1CD3A67AF2}"/>
                    </a:ext>
                  </a:extLst>
                </p:cNvPr>
                <p:cNvSpPr/>
                <p:nvPr/>
              </p:nvSpPr>
              <p:spPr>
                <a:xfrm>
                  <a:off x="4256580" y="2940571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69" name="แผนผังลำดับงาน: ตัวเชื่อมต่อ 168">
                  <a:extLst>
                    <a:ext uri="{FF2B5EF4-FFF2-40B4-BE49-F238E27FC236}">
                      <a16:creationId xmlns:a16="http://schemas.microsoft.com/office/drawing/2014/main" id="{80AF618B-5EA1-4D94-B7CC-4AF0A9C62DC4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70" name="แผนผังลำดับงาน: ตัวเชื่อมต่อ 169">
                  <a:extLst>
                    <a:ext uri="{FF2B5EF4-FFF2-40B4-BE49-F238E27FC236}">
                      <a16:creationId xmlns:a16="http://schemas.microsoft.com/office/drawing/2014/main" id="{587BFCFD-C002-4973-9038-1236CE688D89}"/>
                    </a:ext>
                  </a:extLst>
                </p:cNvPr>
                <p:cNvSpPr/>
                <p:nvPr/>
              </p:nvSpPr>
              <p:spPr>
                <a:xfrm>
                  <a:off x="4344210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157" name="กลุ่ม 156">
                <a:extLst>
                  <a:ext uri="{FF2B5EF4-FFF2-40B4-BE49-F238E27FC236}">
                    <a16:creationId xmlns:a16="http://schemas.microsoft.com/office/drawing/2014/main" id="{A1829375-BB23-459E-AEC0-35291B63DE88}"/>
                  </a:ext>
                </a:extLst>
              </p:cNvPr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62" name="ตัวเชื่อมต่อตรง 161">
                  <a:extLst>
                    <a:ext uri="{FF2B5EF4-FFF2-40B4-BE49-F238E27FC236}">
                      <a16:creationId xmlns:a16="http://schemas.microsoft.com/office/drawing/2014/main" id="{696F500C-36BE-4353-AB4A-902716C80F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63" name="ตัวเชื่อมต่อตรง 162">
                  <a:extLst>
                    <a:ext uri="{FF2B5EF4-FFF2-40B4-BE49-F238E27FC236}">
                      <a16:creationId xmlns:a16="http://schemas.microsoft.com/office/drawing/2014/main" id="{AF12C371-6180-452F-88F1-D5752ED7CA4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64" name="ตัวเชื่อมต่อตรง 163">
                  <a:extLst>
                    <a:ext uri="{FF2B5EF4-FFF2-40B4-BE49-F238E27FC236}">
                      <a16:creationId xmlns:a16="http://schemas.microsoft.com/office/drawing/2014/main" id="{09BF1B1A-F5C8-4161-A5E7-5FF9C3E7702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8" name="กลุ่ม 157">
                <a:extLst>
                  <a:ext uri="{FF2B5EF4-FFF2-40B4-BE49-F238E27FC236}">
                    <a16:creationId xmlns:a16="http://schemas.microsoft.com/office/drawing/2014/main" id="{FCD0D14D-3AA6-4912-AC70-B3BDBD43C37F}"/>
                  </a:ext>
                </a:extLst>
              </p:cNvPr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59" name="ตัวเชื่อมต่อตรง 158">
                  <a:extLst>
                    <a:ext uri="{FF2B5EF4-FFF2-40B4-BE49-F238E27FC236}">
                      <a16:creationId xmlns:a16="http://schemas.microsoft.com/office/drawing/2014/main" id="{1C17DF1B-D3B9-44B5-82F4-0ED36F9CFD4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ตัวเชื่อมต่อตรง 159">
                  <a:extLst>
                    <a:ext uri="{FF2B5EF4-FFF2-40B4-BE49-F238E27FC236}">
                      <a16:creationId xmlns:a16="http://schemas.microsoft.com/office/drawing/2014/main" id="{8B54A3EC-39D9-4C32-8AEF-4815FF52C9B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61" name="ตัวเชื่อมต่อตรง 160">
                  <a:extLst>
                    <a:ext uri="{FF2B5EF4-FFF2-40B4-BE49-F238E27FC236}">
                      <a16:creationId xmlns:a16="http://schemas.microsoft.com/office/drawing/2014/main" id="{6E37CF7B-BC55-4336-8D73-5C935520A03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153" name="คอร์ด 152">
              <a:extLst>
                <a:ext uri="{FF2B5EF4-FFF2-40B4-BE49-F238E27FC236}">
                  <a16:creationId xmlns:a16="http://schemas.microsoft.com/office/drawing/2014/main" id="{D7DB6C8A-AF6F-49EF-A249-D57E9D5BCCCB}"/>
                </a:ext>
              </a:extLst>
            </p:cNvPr>
            <p:cNvSpPr/>
            <p:nvPr/>
          </p:nvSpPr>
          <p:spPr>
            <a:xfrm rot="748035">
              <a:off x="6971453" y="3317483"/>
              <a:ext cx="560152" cy="561388"/>
            </a:xfrm>
            <a:prstGeom prst="chord">
              <a:avLst/>
            </a:pr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54" name="คอร์ด 99">
              <a:extLst>
                <a:ext uri="{FF2B5EF4-FFF2-40B4-BE49-F238E27FC236}">
                  <a16:creationId xmlns:a16="http://schemas.microsoft.com/office/drawing/2014/main" id="{2C62339A-8CAA-44D2-B28E-DD0EE1682035}"/>
                </a:ext>
              </a:extLst>
            </p:cNvPr>
            <p:cNvSpPr/>
            <p:nvPr/>
          </p:nvSpPr>
          <p:spPr>
            <a:xfrm rot="20880139" flipH="1">
              <a:off x="5267137" y="3456269"/>
              <a:ext cx="605585" cy="714770"/>
            </a:xfrm>
            <a:custGeom>
              <a:avLst/>
              <a:gdLst>
                <a:gd name="connsiteX0" fmla="*/ 600401 w 699818"/>
                <a:gd name="connsiteY0" fmla="*/ 609246 h 717509"/>
                <a:gd name="connsiteX1" fmla="*/ 171669 w 699818"/>
                <a:gd name="connsiteY1" fmla="*/ 667475 h 717509"/>
                <a:gd name="connsiteX2" fmla="*/ 11370 w 699818"/>
                <a:gd name="connsiteY2" fmla="*/ 268042 h 717509"/>
                <a:gd name="connsiteX3" fmla="*/ 349909 w 699818"/>
                <a:gd name="connsiteY3" fmla="*/ -2 h 717509"/>
                <a:gd name="connsiteX4" fmla="*/ 600401 w 699818"/>
                <a:gd name="connsiteY4" fmla="*/ 609246 h 717509"/>
                <a:gd name="connsiteX0" fmla="*/ 607973 w 607973"/>
                <a:gd name="connsiteY0" fmla="*/ 618550 h 710118"/>
                <a:gd name="connsiteX1" fmla="*/ 169132 w 607973"/>
                <a:gd name="connsiteY1" fmla="*/ 667477 h 710118"/>
                <a:gd name="connsiteX2" fmla="*/ 8833 w 607973"/>
                <a:gd name="connsiteY2" fmla="*/ 268044 h 710118"/>
                <a:gd name="connsiteX3" fmla="*/ 347372 w 607973"/>
                <a:gd name="connsiteY3" fmla="*/ 0 h 710118"/>
                <a:gd name="connsiteX4" fmla="*/ 607973 w 607973"/>
                <a:gd name="connsiteY4" fmla="*/ 618550 h 710118"/>
                <a:gd name="connsiteX0" fmla="*/ 611711 w 611711"/>
                <a:gd name="connsiteY0" fmla="*/ 617648 h 709680"/>
                <a:gd name="connsiteX1" fmla="*/ 169168 w 611711"/>
                <a:gd name="connsiteY1" fmla="*/ 667477 h 709680"/>
                <a:gd name="connsiteX2" fmla="*/ 8869 w 611711"/>
                <a:gd name="connsiteY2" fmla="*/ 268044 h 709680"/>
                <a:gd name="connsiteX3" fmla="*/ 347408 w 611711"/>
                <a:gd name="connsiteY3" fmla="*/ 0 h 709680"/>
                <a:gd name="connsiteX4" fmla="*/ 611711 w 611711"/>
                <a:gd name="connsiteY4" fmla="*/ 617648 h 709680"/>
                <a:gd name="connsiteX0" fmla="*/ 598454 w 598454"/>
                <a:gd name="connsiteY0" fmla="*/ 626687 h 714203"/>
                <a:gd name="connsiteX1" fmla="*/ 169039 w 598454"/>
                <a:gd name="connsiteY1" fmla="*/ 667477 h 714203"/>
                <a:gd name="connsiteX2" fmla="*/ 8740 w 598454"/>
                <a:gd name="connsiteY2" fmla="*/ 268044 h 714203"/>
                <a:gd name="connsiteX3" fmla="*/ 347279 w 598454"/>
                <a:gd name="connsiteY3" fmla="*/ 0 h 714203"/>
                <a:gd name="connsiteX4" fmla="*/ 598454 w 598454"/>
                <a:gd name="connsiteY4" fmla="*/ 626687 h 714203"/>
                <a:gd name="connsiteX0" fmla="*/ 605585 w 605585"/>
                <a:gd name="connsiteY0" fmla="*/ 627777 h 714770"/>
                <a:gd name="connsiteX1" fmla="*/ 169107 w 605585"/>
                <a:gd name="connsiteY1" fmla="*/ 667477 h 714770"/>
                <a:gd name="connsiteX2" fmla="*/ 8808 w 605585"/>
                <a:gd name="connsiteY2" fmla="*/ 268044 h 714770"/>
                <a:gd name="connsiteX3" fmla="*/ 347347 w 605585"/>
                <a:gd name="connsiteY3" fmla="*/ 0 h 714770"/>
                <a:gd name="connsiteX4" fmla="*/ 605585 w 605585"/>
                <a:gd name="connsiteY4" fmla="*/ 627777 h 7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585" h="714770">
                  <a:moveTo>
                    <a:pt x="605585" y="627777"/>
                  </a:moveTo>
                  <a:cubicBezTo>
                    <a:pt x="492881" y="746252"/>
                    <a:pt x="268570" y="727433"/>
                    <a:pt x="169107" y="667477"/>
                  </a:cubicBezTo>
                  <a:cubicBezTo>
                    <a:pt x="69644" y="607522"/>
                    <a:pt x="-30676" y="422946"/>
                    <a:pt x="8808" y="268044"/>
                  </a:cubicBezTo>
                  <a:cubicBezTo>
                    <a:pt x="49055" y="110149"/>
                    <a:pt x="188172" y="0"/>
                    <a:pt x="347347" y="0"/>
                  </a:cubicBezTo>
                  <a:lnTo>
                    <a:pt x="605585" y="627777"/>
                  </a:ln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grpSp>
        <p:nvGrpSpPr>
          <p:cNvPr id="173" name="กลุ่ม 172">
            <a:extLst>
              <a:ext uri="{FF2B5EF4-FFF2-40B4-BE49-F238E27FC236}">
                <a16:creationId xmlns:a16="http://schemas.microsoft.com/office/drawing/2014/main" id="{2973085E-E514-4638-A4FD-6E844629A2E3}"/>
              </a:ext>
            </a:extLst>
          </p:cNvPr>
          <p:cNvGrpSpPr/>
          <p:nvPr userDrawn="1"/>
        </p:nvGrpSpPr>
        <p:grpSpPr>
          <a:xfrm>
            <a:off x="9447942" y="779245"/>
            <a:ext cx="2451590" cy="3354795"/>
            <a:chOff x="2804160" y="2202089"/>
            <a:chExt cx="2237116" cy="2959191"/>
          </a:xfrm>
          <a:effectLst/>
        </p:grpSpPr>
        <p:sp>
          <p:nvSpPr>
            <p:cNvPr id="174" name="รูปแบบอิสระ: รูปร่าง 173">
              <a:extLst>
                <a:ext uri="{FF2B5EF4-FFF2-40B4-BE49-F238E27FC236}">
                  <a16:creationId xmlns:a16="http://schemas.microsoft.com/office/drawing/2014/main" id="{5AC32511-0FB5-446F-8747-9CA28171D8E5}"/>
                </a:ext>
              </a:extLst>
            </p:cNvPr>
            <p:cNvSpPr/>
            <p:nvPr/>
          </p:nvSpPr>
          <p:spPr>
            <a:xfrm>
              <a:off x="2804160" y="2202089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EFBA46"/>
            </a:solidFill>
            <a:ln w="5715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75" name="กลุ่ม 174">
              <a:extLst>
                <a:ext uri="{FF2B5EF4-FFF2-40B4-BE49-F238E27FC236}">
                  <a16:creationId xmlns:a16="http://schemas.microsoft.com/office/drawing/2014/main" id="{EF74D1B9-86B2-4A9D-B267-02646E5116C1}"/>
                </a:ext>
              </a:extLst>
            </p:cNvPr>
            <p:cNvGrpSpPr/>
            <p:nvPr/>
          </p:nvGrpSpPr>
          <p:grpSpPr>
            <a:xfrm>
              <a:off x="3673328" y="2410102"/>
              <a:ext cx="553832" cy="345773"/>
              <a:chOff x="3673328" y="2410102"/>
              <a:chExt cx="553832" cy="345773"/>
            </a:xfrm>
            <a:solidFill>
              <a:srgbClr val="660066"/>
            </a:solidFill>
          </p:grpSpPr>
          <p:sp>
            <p:nvSpPr>
              <p:cNvPr id="204" name="สามเหลี่ยมหน้าจั่ว 8">
                <a:extLst>
                  <a:ext uri="{FF2B5EF4-FFF2-40B4-BE49-F238E27FC236}">
                    <a16:creationId xmlns:a16="http://schemas.microsoft.com/office/drawing/2014/main" id="{3E24898E-14E6-464A-B5C3-F0F7B62718C0}"/>
                  </a:ext>
                </a:extLst>
              </p:cNvPr>
              <p:cNvSpPr/>
              <p:nvPr/>
            </p:nvSpPr>
            <p:spPr>
              <a:xfrm rot="10474012">
                <a:off x="3853733" y="2410102"/>
                <a:ext cx="215266" cy="345773"/>
              </a:xfrm>
              <a:custGeom>
                <a:avLst/>
                <a:gdLst>
                  <a:gd name="connsiteX0" fmla="*/ 0 w 208280"/>
                  <a:gd name="connsiteY0" fmla="*/ 337820 h 337820"/>
                  <a:gd name="connsiteX1" fmla="*/ 104140 w 208280"/>
                  <a:gd name="connsiteY1" fmla="*/ 0 h 337820"/>
                  <a:gd name="connsiteX2" fmla="*/ 208280 w 208280"/>
                  <a:gd name="connsiteY2" fmla="*/ 337820 h 337820"/>
                  <a:gd name="connsiteX3" fmla="*/ 0 w 208280"/>
                  <a:gd name="connsiteY3" fmla="*/ 337820 h 337820"/>
                  <a:gd name="connsiteX0" fmla="*/ 0 w 207919"/>
                  <a:gd name="connsiteY0" fmla="*/ 334027 h 337820"/>
                  <a:gd name="connsiteX1" fmla="*/ 103779 w 207919"/>
                  <a:gd name="connsiteY1" fmla="*/ 0 h 337820"/>
                  <a:gd name="connsiteX2" fmla="*/ 207919 w 207919"/>
                  <a:gd name="connsiteY2" fmla="*/ 337820 h 337820"/>
                  <a:gd name="connsiteX3" fmla="*/ 0 w 207919"/>
                  <a:gd name="connsiteY3" fmla="*/ 334027 h 337820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4764"/>
                  <a:gd name="connsiteX1" fmla="*/ 103779 w 207919"/>
                  <a:gd name="connsiteY1" fmla="*/ 0 h 344764"/>
                  <a:gd name="connsiteX2" fmla="*/ 207919 w 207919"/>
                  <a:gd name="connsiteY2" fmla="*/ 337820 h 344764"/>
                  <a:gd name="connsiteX3" fmla="*/ 115118 w 207919"/>
                  <a:gd name="connsiteY3" fmla="*/ 344764 h 344764"/>
                  <a:gd name="connsiteX4" fmla="*/ 0 w 207919"/>
                  <a:gd name="connsiteY4" fmla="*/ 334027 h 344764"/>
                  <a:gd name="connsiteX0" fmla="*/ 0 w 213458"/>
                  <a:gd name="connsiteY0" fmla="*/ 338604 h 344764"/>
                  <a:gd name="connsiteX1" fmla="*/ 109318 w 213458"/>
                  <a:gd name="connsiteY1" fmla="*/ 0 h 344764"/>
                  <a:gd name="connsiteX2" fmla="*/ 213458 w 213458"/>
                  <a:gd name="connsiteY2" fmla="*/ 337820 h 344764"/>
                  <a:gd name="connsiteX3" fmla="*/ 120657 w 213458"/>
                  <a:gd name="connsiteY3" fmla="*/ 344764 h 344764"/>
                  <a:gd name="connsiteX4" fmla="*/ 0 w 213458"/>
                  <a:gd name="connsiteY4" fmla="*/ 338604 h 344764"/>
                  <a:gd name="connsiteX0" fmla="*/ 0 w 215266"/>
                  <a:gd name="connsiteY0" fmla="*/ 338604 h 345773"/>
                  <a:gd name="connsiteX1" fmla="*/ 109318 w 215266"/>
                  <a:gd name="connsiteY1" fmla="*/ 0 h 345773"/>
                  <a:gd name="connsiteX2" fmla="*/ 215266 w 215266"/>
                  <a:gd name="connsiteY2" fmla="*/ 345646 h 345773"/>
                  <a:gd name="connsiteX3" fmla="*/ 120657 w 215266"/>
                  <a:gd name="connsiteY3" fmla="*/ 344764 h 345773"/>
                  <a:gd name="connsiteX4" fmla="*/ 0 w 215266"/>
                  <a:gd name="connsiteY4" fmla="*/ 338604 h 345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266" h="345773">
                    <a:moveTo>
                      <a:pt x="0" y="338604"/>
                    </a:moveTo>
                    <a:lnTo>
                      <a:pt x="109318" y="0"/>
                    </a:lnTo>
                    <a:lnTo>
                      <a:pt x="215266" y="345646"/>
                    </a:lnTo>
                    <a:cubicBezTo>
                      <a:pt x="175984" y="346316"/>
                      <a:pt x="159939" y="344094"/>
                      <a:pt x="120657" y="344764"/>
                    </a:cubicBezTo>
                    <a:cubicBezTo>
                      <a:pt x="39581" y="343077"/>
                      <a:pt x="42667" y="341741"/>
                      <a:pt x="0" y="338604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05" name="สามเหลี่ยมหน้าจั่ว 9">
                <a:extLst>
                  <a:ext uri="{FF2B5EF4-FFF2-40B4-BE49-F238E27FC236}">
                    <a16:creationId xmlns:a16="http://schemas.microsoft.com/office/drawing/2014/main" id="{37730BD2-4178-4774-B909-69AEFECDD961}"/>
                  </a:ext>
                </a:extLst>
              </p:cNvPr>
              <p:cNvSpPr/>
              <p:nvPr/>
            </p:nvSpPr>
            <p:spPr>
              <a:xfrm rot="10053214">
                <a:off x="3673328" y="2445732"/>
                <a:ext cx="148655" cy="233411"/>
              </a:xfrm>
              <a:custGeom>
                <a:avLst/>
                <a:gdLst>
                  <a:gd name="connsiteX0" fmla="*/ 0 w 143300"/>
                  <a:gd name="connsiteY0" fmla="*/ 220938 h 220938"/>
                  <a:gd name="connsiteX1" fmla="*/ 71650 w 143300"/>
                  <a:gd name="connsiteY1" fmla="*/ 0 h 220938"/>
                  <a:gd name="connsiteX2" fmla="*/ 143300 w 143300"/>
                  <a:gd name="connsiteY2" fmla="*/ 220938 h 220938"/>
                  <a:gd name="connsiteX3" fmla="*/ 0 w 143300"/>
                  <a:gd name="connsiteY3" fmla="*/ 220938 h 220938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0 w 147817"/>
                  <a:gd name="connsiteY3" fmla="*/ 241400 h 241400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93041 w 147817"/>
                  <a:gd name="connsiteY3" fmla="*/ 237777 h 241400"/>
                  <a:gd name="connsiteX4" fmla="*/ 0 w 147817"/>
                  <a:gd name="connsiteY4" fmla="*/ 241400 h 241400"/>
                  <a:gd name="connsiteX0" fmla="*/ 0 w 157448"/>
                  <a:gd name="connsiteY0" fmla="*/ 249678 h 249678"/>
                  <a:gd name="connsiteX1" fmla="*/ 85798 w 157448"/>
                  <a:gd name="connsiteY1" fmla="*/ 0 h 249678"/>
                  <a:gd name="connsiteX2" fmla="*/ 157448 w 157448"/>
                  <a:gd name="connsiteY2" fmla="*/ 220938 h 249678"/>
                  <a:gd name="connsiteX3" fmla="*/ 102672 w 157448"/>
                  <a:gd name="connsiteY3" fmla="*/ 237777 h 249678"/>
                  <a:gd name="connsiteX4" fmla="*/ 0 w 157448"/>
                  <a:gd name="connsiteY4" fmla="*/ 249678 h 249678"/>
                  <a:gd name="connsiteX0" fmla="*/ 0 w 152521"/>
                  <a:gd name="connsiteY0" fmla="*/ 227356 h 237777"/>
                  <a:gd name="connsiteX1" fmla="*/ 80871 w 152521"/>
                  <a:gd name="connsiteY1" fmla="*/ 0 h 237777"/>
                  <a:gd name="connsiteX2" fmla="*/ 152521 w 152521"/>
                  <a:gd name="connsiteY2" fmla="*/ 220938 h 237777"/>
                  <a:gd name="connsiteX3" fmla="*/ 97745 w 152521"/>
                  <a:gd name="connsiteY3" fmla="*/ 237777 h 237777"/>
                  <a:gd name="connsiteX4" fmla="*/ 0 w 152521"/>
                  <a:gd name="connsiteY4" fmla="*/ 227356 h 237777"/>
                  <a:gd name="connsiteX0" fmla="*/ 0 w 152521"/>
                  <a:gd name="connsiteY0" fmla="*/ 227356 h 230336"/>
                  <a:gd name="connsiteX1" fmla="*/ 80871 w 152521"/>
                  <a:gd name="connsiteY1" fmla="*/ 0 h 230336"/>
                  <a:gd name="connsiteX2" fmla="*/ 152521 w 152521"/>
                  <a:gd name="connsiteY2" fmla="*/ 220938 h 230336"/>
                  <a:gd name="connsiteX3" fmla="*/ 99387 w 152521"/>
                  <a:gd name="connsiteY3" fmla="*/ 230336 h 230336"/>
                  <a:gd name="connsiteX4" fmla="*/ 0 w 152521"/>
                  <a:gd name="connsiteY4" fmla="*/ 227356 h 230336"/>
                  <a:gd name="connsiteX0" fmla="*/ 0 w 148655"/>
                  <a:gd name="connsiteY0" fmla="*/ 233411 h 233411"/>
                  <a:gd name="connsiteX1" fmla="*/ 77005 w 148655"/>
                  <a:gd name="connsiteY1" fmla="*/ 0 h 233411"/>
                  <a:gd name="connsiteX2" fmla="*/ 148655 w 148655"/>
                  <a:gd name="connsiteY2" fmla="*/ 220938 h 233411"/>
                  <a:gd name="connsiteX3" fmla="*/ 95521 w 148655"/>
                  <a:gd name="connsiteY3" fmla="*/ 230336 h 233411"/>
                  <a:gd name="connsiteX4" fmla="*/ 0 w 148655"/>
                  <a:gd name="connsiteY4" fmla="*/ 233411 h 23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655" h="233411">
                    <a:moveTo>
                      <a:pt x="0" y="233411"/>
                    </a:moveTo>
                    <a:lnTo>
                      <a:pt x="77005" y="0"/>
                    </a:lnTo>
                    <a:lnTo>
                      <a:pt x="148655" y="220938"/>
                    </a:lnTo>
                    <a:cubicBezTo>
                      <a:pt x="124333" y="224562"/>
                      <a:pt x="119843" y="226712"/>
                      <a:pt x="95521" y="230336"/>
                    </a:cubicBezTo>
                    <a:lnTo>
                      <a:pt x="0" y="23341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06" name="สามเหลี่ยมหน้าจั่ว 10">
                <a:extLst>
                  <a:ext uri="{FF2B5EF4-FFF2-40B4-BE49-F238E27FC236}">
                    <a16:creationId xmlns:a16="http://schemas.microsoft.com/office/drawing/2014/main" id="{5CBB70E4-8A95-425B-A686-43C7641E5DB1}"/>
                  </a:ext>
                </a:extLst>
              </p:cNvPr>
              <p:cNvSpPr/>
              <p:nvPr/>
            </p:nvSpPr>
            <p:spPr>
              <a:xfrm rot="11747714">
                <a:off x="4077989" y="2428863"/>
                <a:ext cx="149171" cy="229902"/>
              </a:xfrm>
              <a:custGeom>
                <a:avLst/>
                <a:gdLst>
                  <a:gd name="connsiteX0" fmla="*/ 0 w 140123"/>
                  <a:gd name="connsiteY0" fmla="*/ 235324 h 235324"/>
                  <a:gd name="connsiteX1" fmla="*/ 70062 w 140123"/>
                  <a:gd name="connsiteY1" fmla="*/ 0 h 235324"/>
                  <a:gd name="connsiteX2" fmla="*/ 140123 w 140123"/>
                  <a:gd name="connsiteY2" fmla="*/ 235324 h 235324"/>
                  <a:gd name="connsiteX3" fmla="*/ 0 w 140123"/>
                  <a:gd name="connsiteY3" fmla="*/ 235324 h 235324"/>
                  <a:gd name="connsiteX0" fmla="*/ 0 w 140684"/>
                  <a:gd name="connsiteY0" fmla="*/ 235324 h 235324"/>
                  <a:gd name="connsiteX1" fmla="*/ 70062 w 140684"/>
                  <a:gd name="connsiteY1" fmla="*/ 0 h 235324"/>
                  <a:gd name="connsiteX2" fmla="*/ 140684 w 140684"/>
                  <a:gd name="connsiteY2" fmla="*/ 229327 h 235324"/>
                  <a:gd name="connsiteX3" fmla="*/ 0 w 140684"/>
                  <a:gd name="connsiteY3" fmla="*/ 235324 h 235324"/>
                  <a:gd name="connsiteX0" fmla="*/ 0 w 146121"/>
                  <a:gd name="connsiteY0" fmla="*/ 228765 h 229327"/>
                  <a:gd name="connsiteX1" fmla="*/ 75499 w 146121"/>
                  <a:gd name="connsiteY1" fmla="*/ 0 h 229327"/>
                  <a:gd name="connsiteX2" fmla="*/ 146121 w 146121"/>
                  <a:gd name="connsiteY2" fmla="*/ 229327 h 229327"/>
                  <a:gd name="connsiteX3" fmla="*/ 0 w 146121"/>
                  <a:gd name="connsiteY3" fmla="*/ 228765 h 229327"/>
                  <a:gd name="connsiteX0" fmla="*/ 0 w 144798"/>
                  <a:gd name="connsiteY0" fmla="*/ 228765 h 234850"/>
                  <a:gd name="connsiteX1" fmla="*/ 75499 w 144798"/>
                  <a:gd name="connsiteY1" fmla="*/ 0 h 234850"/>
                  <a:gd name="connsiteX2" fmla="*/ 144798 w 144798"/>
                  <a:gd name="connsiteY2" fmla="*/ 234850 h 234850"/>
                  <a:gd name="connsiteX3" fmla="*/ 0 w 144798"/>
                  <a:gd name="connsiteY3" fmla="*/ 228765 h 234850"/>
                  <a:gd name="connsiteX0" fmla="*/ 0 w 150321"/>
                  <a:gd name="connsiteY0" fmla="*/ 227442 h 234850"/>
                  <a:gd name="connsiteX1" fmla="*/ 81022 w 150321"/>
                  <a:gd name="connsiteY1" fmla="*/ 0 h 234850"/>
                  <a:gd name="connsiteX2" fmla="*/ 150321 w 150321"/>
                  <a:gd name="connsiteY2" fmla="*/ 234850 h 234850"/>
                  <a:gd name="connsiteX3" fmla="*/ 0 w 150321"/>
                  <a:gd name="connsiteY3" fmla="*/ 227442 h 234850"/>
                  <a:gd name="connsiteX0" fmla="*/ 0 w 149171"/>
                  <a:gd name="connsiteY0" fmla="*/ 227442 h 229902"/>
                  <a:gd name="connsiteX1" fmla="*/ 81022 w 149171"/>
                  <a:gd name="connsiteY1" fmla="*/ 0 h 229902"/>
                  <a:gd name="connsiteX2" fmla="*/ 149171 w 149171"/>
                  <a:gd name="connsiteY2" fmla="*/ 229902 h 229902"/>
                  <a:gd name="connsiteX3" fmla="*/ 0 w 149171"/>
                  <a:gd name="connsiteY3" fmla="*/ 227442 h 229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171" h="229902">
                    <a:moveTo>
                      <a:pt x="0" y="227442"/>
                    </a:moveTo>
                    <a:lnTo>
                      <a:pt x="81022" y="0"/>
                    </a:lnTo>
                    <a:lnTo>
                      <a:pt x="149171" y="229902"/>
                    </a:lnTo>
                    <a:lnTo>
                      <a:pt x="0" y="22744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grpSp>
          <p:nvGrpSpPr>
            <p:cNvPr id="176" name="กลุ่ม 175">
              <a:extLst>
                <a:ext uri="{FF2B5EF4-FFF2-40B4-BE49-F238E27FC236}">
                  <a16:creationId xmlns:a16="http://schemas.microsoft.com/office/drawing/2014/main" id="{6C9DCAB1-716F-46DA-A41A-2D66ED1921C6}"/>
                </a:ext>
              </a:extLst>
            </p:cNvPr>
            <p:cNvGrpSpPr/>
            <p:nvPr/>
          </p:nvGrpSpPr>
          <p:grpSpPr>
            <a:xfrm>
              <a:off x="3673493" y="3224085"/>
              <a:ext cx="490561" cy="297686"/>
              <a:chOff x="3673493" y="3224085"/>
              <a:chExt cx="490561" cy="297686"/>
            </a:xfrm>
          </p:grpSpPr>
          <p:sp>
            <p:nvSpPr>
              <p:cNvPr id="202" name="รูปแบบอิสระ: รูปร่าง 201">
                <a:extLst>
                  <a:ext uri="{FF2B5EF4-FFF2-40B4-BE49-F238E27FC236}">
                    <a16:creationId xmlns:a16="http://schemas.microsoft.com/office/drawing/2014/main" id="{A7A358D8-8DB0-4FDF-9F34-911246CE5012}"/>
                  </a:ext>
                </a:extLst>
              </p:cNvPr>
              <p:cNvSpPr/>
              <p:nvPr/>
            </p:nvSpPr>
            <p:spPr>
              <a:xfrm rot="21417418">
                <a:off x="3673493" y="3337622"/>
                <a:ext cx="490561" cy="184149"/>
              </a:xfrm>
              <a:custGeom>
                <a:avLst/>
                <a:gdLst>
                  <a:gd name="connsiteX0" fmla="*/ 25979 w 512796"/>
                  <a:gd name="connsiteY0" fmla="*/ 45736 h 183170"/>
                  <a:gd name="connsiteX1" fmla="*/ 3119 w 512796"/>
                  <a:gd name="connsiteY1" fmla="*/ 99076 h 183170"/>
                  <a:gd name="connsiteX2" fmla="*/ 86939 w 512796"/>
                  <a:gd name="connsiteY2" fmla="*/ 167656 h 183170"/>
                  <a:gd name="connsiteX3" fmla="*/ 239339 w 512796"/>
                  <a:gd name="connsiteY3" fmla="*/ 99076 h 183170"/>
                  <a:gd name="connsiteX4" fmla="*/ 262199 w 512796"/>
                  <a:gd name="connsiteY4" fmla="*/ 16 h 183170"/>
                  <a:gd name="connsiteX5" fmla="*/ 254579 w 512796"/>
                  <a:gd name="connsiteY5" fmla="*/ 106696 h 183170"/>
                  <a:gd name="connsiteX6" fmla="*/ 361259 w 512796"/>
                  <a:gd name="connsiteY6" fmla="*/ 182896 h 183170"/>
                  <a:gd name="connsiteX7" fmla="*/ 506039 w 512796"/>
                  <a:gd name="connsiteY7" fmla="*/ 129556 h 183170"/>
                  <a:gd name="connsiteX8" fmla="*/ 475559 w 512796"/>
                  <a:gd name="connsiteY8" fmla="*/ 60976 h 183170"/>
                  <a:gd name="connsiteX0" fmla="*/ 25979 w 512796"/>
                  <a:gd name="connsiteY0" fmla="*/ 45738 h 183163"/>
                  <a:gd name="connsiteX1" fmla="*/ 3119 w 512796"/>
                  <a:gd name="connsiteY1" fmla="*/ 99078 h 183163"/>
                  <a:gd name="connsiteX2" fmla="*/ 86939 w 512796"/>
                  <a:gd name="connsiteY2" fmla="*/ 167658 h 183163"/>
                  <a:gd name="connsiteX3" fmla="*/ 239339 w 512796"/>
                  <a:gd name="connsiteY3" fmla="*/ 99078 h 183163"/>
                  <a:gd name="connsiteX4" fmla="*/ 262199 w 512796"/>
                  <a:gd name="connsiteY4" fmla="*/ 18 h 183163"/>
                  <a:gd name="connsiteX5" fmla="*/ 262188 w 512796"/>
                  <a:gd name="connsiteY5" fmla="*/ 107103 h 183163"/>
                  <a:gd name="connsiteX6" fmla="*/ 361259 w 512796"/>
                  <a:gd name="connsiteY6" fmla="*/ 182898 h 183163"/>
                  <a:gd name="connsiteX7" fmla="*/ 506039 w 512796"/>
                  <a:gd name="connsiteY7" fmla="*/ 129558 h 183163"/>
                  <a:gd name="connsiteX8" fmla="*/ 475559 w 512796"/>
                  <a:gd name="connsiteY8" fmla="*/ 60978 h 183163"/>
                  <a:gd name="connsiteX0" fmla="*/ 25979 w 505781"/>
                  <a:gd name="connsiteY0" fmla="*/ 45738 h 184207"/>
                  <a:gd name="connsiteX1" fmla="*/ 3119 w 505781"/>
                  <a:gd name="connsiteY1" fmla="*/ 99078 h 184207"/>
                  <a:gd name="connsiteX2" fmla="*/ 86939 w 505781"/>
                  <a:gd name="connsiteY2" fmla="*/ 167658 h 184207"/>
                  <a:gd name="connsiteX3" fmla="*/ 239339 w 505781"/>
                  <a:gd name="connsiteY3" fmla="*/ 99078 h 184207"/>
                  <a:gd name="connsiteX4" fmla="*/ 262199 w 505781"/>
                  <a:gd name="connsiteY4" fmla="*/ 18 h 184207"/>
                  <a:gd name="connsiteX5" fmla="*/ 262188 w 505781"/>
                  <a:gd name="connsiteY5" fmla="*/ 107103 h 184207"/>
                  <a:gd name="connsiteX6" fmla="*/ 361259 w 505781"/>
                  <a:gd name="connsiteY6" fmla="*/ 182898 h 184207"/>
                  <a:gd name="connsiteX7" fmla="*/ 497419 w 505781"/>
                  <a:gd name="connsiteY7" fmla="*/ 148177 h 184207"/>
                  <a:gd name="connsiteX8" fmla="*/ 475559 w 505781"/>
                  <a:gd name="connsiteY8" fmla="*/ 60978 h 184207"/>
                  <a:gd name="connsiteX0" fmla="*/ 27273 w 507075"/>
                  <a:gd name="connsiteY0" fmla="*/ 45738 h 184207"/>
                  <a:gd name="connsiteX1" fmla="*/ 4413 w 507075"/>
                  <a:gd name="connsiteY1" fmla="*/ 99078 h 184207"/>
                  <a:gd name="connsiteX2" fmla="*/ 107458 w 507075"/>
                  <a:gd name="connsiteY2" fmla="*/ 164864 h 184207"/>
                  <a:gd name="connsiteX3" fmla="*/ 240633 w 507075"/>
                  <a:gd name="connsiteY3" fmla="*/ 99078 h 184207"/>
                  <a:gd name="connsiteX4" fmla="*/ 263493 w 507075"/>
                  <a:gd name="connsiteY4" fmla="*/ 18 h 184207"/>
                  <a:gd name="connsiteX5" fmla="*/ 263482 w 507075"/>
                  <a:gd name="connsiteY5" fmla="*/ 107103 h 184207"/>
                  <a:gd name="connsiteX6" fmla="*/ 362553 w 507075"/>
                  <a:gd name="connsiteY6" fmla="*/ 182898 h 184207"/>
                  <a:gd name="connsiteX7" fmla="*/ 498713 w 507075"/>
                  <a:gd name="connsiteY7" fmla="*/ 148177 h 184207"/>
                  <a:gd name="connsiteX8" fmla="*/ 476853 w 507075"/>
                  <a:gd name="connsiteY8" fmla="*/ 60978 h 184207"/>
                  <a:gd name="connsiteX0" fmla="*/ 18837 w 498639"/>
                  <a:gd name="connsiteY0" fmla="*/ 45738 h 184207"/>
                  <a:gd name="connsiteX1" fmla="*/ 6379 w 498639"/>
                  <a:gd name="connsiteY1" fmla="*/ 118708 h 184207"/>
                  <a:gd name="connsiteX2" fmla="*/ 99022 w 498639"/>
                  <a:gd name="connsiteY2" fmla="*/ 164864 h 184207"/>
                  <a:gd name="connsiteX3" fmla="*/ 232197 w 498639"/>
                  <a:gd name="connsiteY3" fmla="*/ 99078 h 184207"/>
                  <a:gd name="connsiteX4" fmla="*/ 255057 w 498639"/>
                  <a:gd name="connsiteY4" fmla="*/ 18 h 184207"/>
                  <a:gd name="connsiteX5" fmla="*/ 255046 w 498639"/>
                  <a:gd name="connsiteY5" fmla="*/ 107103 h 184207"/>
                  <a:gd name="connsiteX6" fmla="*/ 354117 w 498639"/>
                  <a:gd name="connsiteY6" fmla="*/ 182898 h 184207"/>
                  <a:gd name="connsiteX7" fmla="*/ 490277 w 498639"/>
                  <a:gd name="connsiteY7" fmla="*/ 148177 h 184207"/>
                  <a:gd name="connsiteX8" fmla="*/ 468417 w 498639"/>
                  <a:gd name="connsiteY8" fmla="*/ 60978 h 184207"/>
                  <a:gd name="connsiteX0" fmla="*/ 18837 w 490561"/>
                  <a:gd name="connsiteY0" fmla="*/ 45738 h 184149"/>
                  <a:gd name="connsiteX1" fmla="*/ 6379 w 490561"/>
                  <a:gd name="connsiteY1" fmla="*/ 118708 h 184149"/>
                  <a:gd name="connsiteX2" fmla="*/ 99022 w 490561"/>
                  <a:gd name="connsiteY2" fmla="*/ 164864 h 184149"/>
                  <a:gd name="connsiteX3" fmla="*/ 232197 w 490561"/>
                  <a:gd name="connsiteY3" fmla="*/ 99078 h 184149"/>
                  <a:gd name="connsiteX4" fmla="*/ 255057 w 490561"/>
                  <a:gd name="connsiteY4" fmla="*/ 18 h 184149"/>
                  <a:gd name="connsiteX5" fmla="*/ 255046 w 490561"/>
                  <a:gd name="connsiteY5" fmla="*/ 107103 h 184149"/>
                  <a:gd name="connsiteX6" fmla="*/ 354117 w 490561"/>
                  <a:gd name="connsiteY6" fmla="*/ 182898 h 184149"/>
                  <a:gd name="connsiteX7" fmla="*/ 478863 w 490561"/>
                  <a:gd name="connsiteY7" fmla="*/ 147570 h 184149"/>
                  <a:gd name="connsiteX8" fmla="*/ 468417 w 490561"/>
                  <a:gd name="connsiteY8" fmla="*/ 60978 h 184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0561" h="184149">
                    <a:moveTo>
                      <a:pt x="18837" y="45738"/>
                    </a:moveTo>
                    <a:cubicBezTo>
                      <a:pt x="2327" y="62248"/>
                      <a:pt x="-6985" y="98854"/>
                      <a:pt x="6379" y="118708"/>
                    </a:cubicBezTo>
                    <a:cubicBezTo>
                      <a:pt x="19743" y="138562"/>
                      <a:pt x="61386" y="168136"/>
                      <a:pt x="99022" y="164864"/>
                    </a:cubicBezTo>
                    <a:cubicBezTo>
                      <a:pt x="136658" y="161592"/>
                      <a:pt x="206191" y="126552"/>
                      <a:pt x="232197" y="99078"/>
                    </a:cubicBezTo>
                    <a:cubicBezTo>
                      <a:pt x="258203" y="71604"/>
                      <a:pt x="251249" y="-1319"/>
                      <a:pt x="255057" y="18"/>
                    </a:cubicBezTo>
                    <a:cubicBezTo>
                      <a:pt x="258865" y="1355"/>
                      <a:pt x="238536" y="76623"/>
                      <a:pt x="255046" y="107103"/>
                    </a:cubicBezTo>
                    <a:cubicBezTo>
                      <a:pt x="271556" y="137583"/>
                      <a:pt x="316814" y="176154"/>
                      <a:pt x="354117" y="182898"/>
                    </a:cubicBezTo>
                    <a:cubicBezTo>
                      <a:pt x="391420" y="189642"/>
                      <a:pt x="459813" y="167890"/>
                      <a:pt x="478863" y="147570"/>
                    </a:cubicBezTo>
                    <a:cubicBezTo>
                      <a:pt x="497913" y="127250"/>
                      <a:pt x="493182" y="85108"/>
                      <a:pt x="468417" y="60978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03" name="รูปแบบอิสระ: รูปร่าง 202">
                <a:extLst>
                  <a:ext uri="{FF2B5EF4-FFF2-40B4-BE49-F238E27FC236}">
                    <a16:creationId xmlns:a16="http://schemas.microsoft.com/office/drawing/2014/main" id="{F6E06A7F-C659-4B3A-A90B-1364201DD8CB}"/>
                  </a:ext>
                </a:extLst>
              </p:cNvPr>
              <p:cNvSpPr/>
              <p:nvPr/>
            </p:nvSpPr>
            <p:spPr>
              <a:xfrm rot="20654224">
                <a:off x="3822367" y="3224085"/>
                <a:ext cx="200701" cy="117505"/>
              </a:xfrm>
              <a:custGeom>
                <a:avLst/>
                <a:gdLst>
                  <a:gd name="connsiteX0" fmla="*/ 24294 w 200701"/>
                  <a:gd name="connsiteY0" fmla="*/ 3155 h 117505"/>
                  <a:gd name="connsiteX1" fmla="*/ 146214 w 200701"/>
                  <a:gd name="connsiteY1" fmla="*/ 18395 h 117505"/>
                  <a:gd name="connsiteX2" fmla="*/ 199554 w 200701"/>
                  <a:gd name="connsiteY2" fmla="*/ 79355 h 117505"/>
                  <a:gd name="connsiteX3" fmla="*/ 100494 w 200701"/>
                  <a:gd name="connsiteY3" fmla="*/ 117455 h 117505"/>
                  <a:gd name="connsiteX4" fmla="*/ 9054 w 200701"/>
                  <a:gd name="connsiteY4" fmla="*/ 71735 h 117505"/>
                  <a:gd name="connsiteX5" fmla="*/ 24294 w 200701"/>
                  <a:gd name="connsiteY5" fmla="*/ 3155 h 117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701" h="117505">
                    <a:moveTo>
                      <a:pt x="24294" y="3155"/>
                    </a:moveTo>
                    <a:cubicBezTo>
                      <a:pt x="47154" y="-5735"/>
                      <a:pt x="117004" y="5695"/>
                      <a:pt x="146214" y="18395"/>
                    </a:cubicBezTo>
                    <a:cubicBezTo>
                      <a:pt x="175424" y="31095"/>
                      <a:pt x="207174" y="62845"/>
                      <a:pt x="199554" y="79355"/>
                    </a:cubicBezTo>
                    <a:cubicBezTo>
                      <a:pt x="191934" y="95865"/>
                      <a:pt x="132244" y="118725"/>
                      <a:pt x="100494" y="117455"/>
                    </a:cubicBezTo>
                    <a:cubicBezTo>
                      <a:pt x="68744" y="116185"/>
                      <a:pt x="26834" y="88245"/>
                      <a:pt x="9054" y="71735"/>
                    </a:cubicBezTo>
                    <a:cubicBezTo>
                      <a:pt x="-8726" y="55225"/>
                      <a:pt x="1434" y="12045"/>
                      <a:pt x="24294" y="3155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77" name="กลุ่ม 176">
              <a:extLst>
                <a:ext uri="{FF2B5EF4-FFF2-40B4-BE49-F238E27FC236}">
                  <a16:creationId xmlns:a16="http://schemas.microsoft.com/office/drawing/2014/main" id="{7312158B-3E2C-4AAA-AED3-14C4919F89EC}"/>
                </a:ext>
              </a:extLst>
            </p:cNvPr>
            <p:cNvGrpSpPr/>
            <p:nvPr/>
          </p:nvGrpSpPr>
          <p:grpSpPr>
            <a:xfrm>
              <a:off x="3390605" y="2906545"/>
              <a:ext cx="1081875" cy="246380"/>
              <a:chOff x="3390605" y="2906545"/>
              <a:chExt cx="1081875" cy="246380"/>
            </a:xfrm>
          </p:grpSpPr>
          <p:sp>
            <p:nvSpPr>
              <p:cNvPr id="196" name="แผนผังลำดับงาน: ตัวเชื่อมต่อ 195">
                <a:extLst>
                  <a:ext uri="{FF2B5EF4-FFF2-40B4-BE49-F238E27FC236}">
                    <a16:creationId xmlns:a16="http://schemas.microsoft.com/office/drawing/2014/main" id="{38CAE5D3-732D-4EE3-B61C-044B37737AA0}"/>
                  </a:ext>
                </a:extLst>
              </p:cNvPr>
              <p:cNvSpPr/>
              <p:nvPr/>
            </p:nvSpPr>
            <p:spPr>
              <a:xfrm>
                <a:off x="3390605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97" name="แผนผังลำดับงาน: ตัวเชื่อมต่อ 196">
                <a:extLst>
                  <a:ext uri="{FF2B5EF4-FFF2-40B4-BE49-F238E27FC236}">
                    <a16:creationId xmlns:a16="http://schemas.microsoft.com/office/drawing/2014/main" id="{2490E059-B522-4C2C-98B2-D3BC9114D0C6}"/>
                  </a:ext>
                </a:extLst>
              </p:cNvPr>
              <p:cNvSpPr/>
              <p:nvPr/>
            </p:nvSpPr>
            <p:spPr>
              <a:xfrm>
                <a:off x="4215940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98" name="แผนผังลำดับงาน: ตัวเชื่อมต่อ 197">
                <a:extLst>
                  <a:ext uri="{FF2B5EF4-FFF2-40B4-BE49-F238E27FC236}">
                    <a16:creationId xmlns:a16="http://schemas.microsoft.com/office/drawing/2014/main" id="{23834BF4-A1F0-41A0-8ABD-30692F5E02CD}"/>
                  </a:ext>
                </a:extLst>
              </p:cNvPr>
              <p:cNvSpPr/>
              <p:nvPr/>
            </p:nvSpPr>
            <p:spPr>
              <a:xfrm>
                <a:off x="3431245" y="2941077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99" name="แผนผังลำดับงาน: ตัวเชื่อมต่อ 198">
                <a:extLst>
                  <a:ext uri="{FF2B5EF4-FFF2-40B4-BE49-F238E27FC236}">
                    <a16:creationId xmlns:a16="http://schemas.microsoft.com/office/drawing/2014/main" id="{EB46088A-977B-412B-BAA6-F74A3B113277}"/>
                  </a:ext>
                </a:extLst>
              </p:cNvPr>
              <p:cNvSpPr/>
              <p:nvPr/>
            </p:nvSpPr>
            <p:spPr>
              <a:xfrm>
                <a:off x="4256580" y="2940571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00" name="แผนผังลำดับงาน: ตัวเชื่อมต่อ 199">
                <a:extLst>
                  <a:ext uri="{FF2B5EF4-FFF2-40B4-BE49-F238E27FC236}">
                    <a16:creationId xmlns:a16="http://schemas.microsoft.com/office/drawing/2014/main" id="{845ECA5E-3F7A-4C8A-A3FE-3523DA84B805}"/>
                  </a:ext>
                </a:extLst>
              </p:cNvPr>
              <p:cNvSpPr/>
              <p:nvPr/>
            </p:nvSpPr>
            <p:spPr>
              <a:xfrm>
                <a:off x="3518875" y="2966870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01" name="แผนผังลำดับงาน: ตัวเชื่อมต่อ 200">
                <a:extLst>
                  <a:ext uri="{FF2B5EF4-FFF2-40B4-BE49-F238E27FC236}">
                    <a16:creationId xmlns:a16="http://schemas.microsoft.com/office/drawing/2014/main" id="{E3574CD5-3C15-4BA7-9B89-262764E89070}"/>
                  </a:ext>
                </a:extLst>
              </p:cNvPr>
              <p:cNvSpPr/>
              <p:nvPr/>
            </p:nvSpPr>
            <p:spPr>
              <a:xfrm>
                <a:off x="4344210" y="2966870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178" name="รูปแบบอิสระ: รูปร่าง 177">
              <a:extLst>
                <a:ext uri="{FF2B5EF4-FFF2-40B4-BE49-F238E27FC236}">
                  <a16:creationId xmlns:a16="http://schemas.microsoft.com/office/drawing/2014/main" id="{4F7ED6C1-F92E-485A-A2E1-DCBF3DEF3933}"/>
                </a:ext>
              </a:extLst>
            </p:cNvPr>
            <p:cNvSpPr/>
            <p:nvPr/>
          </p:nvSpPr>
          <p:spPr>
            <a:xfrm>
              <a:off x="2992417" y="2291228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79" name="รูปแบบอิสระ: รูปร่าง 178">
              <a:extLst>
                <a:ext uri="{FF2B5EF4-FFF2-40B4-BE49-F238E27FC236}">
                  <a16:creationId xmlns:a16="http://schemas.microsoft.com/office/drawing/2014/main" id="{80F5A632-9A11-4078-8D12-DE6723B88188}"/>
                </a:ext>
              </a:extLst>
            </p:cNvPr>
            <p:cNvSpPr/>
            <p:nvPr/>
          </p:nvSpPr>
          <p:spPr>
            <a:xfrm rot="21410072" flipH="1">
              <a:off x="4608321" y="2230801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80" name="กลุ่ม 179">
              <a:extLst>
                <a:ext uri="{FF2B5EF4-FFF2-40B4-BE49-F238E27FC236}">
                  <a16:creationId xmlns:a16="http://schemas.microsoft.com/office/drawing/2014/main" id="{5A1ADA94-19D3-4ED3-8508-5806DF049E4E}"/>
                </a:ext>
              </a:extLst>
            </p:cNvPr>
            <p:cNvGrpSpPr/>
            <p:nvPr/>
          </p:nvGrpSpPr>
          <p:grpSpPr>
            <a:xfrm>
              <a:off x="2930937" y="3679194"/>
              <a:ext cx="461664" cy="770523"/>
              <a:chOff x="2930937" y="3679194"/>
              <a:chExt cx="461664" cy="770523"/>
            </a:xfrm>
            <a:solidFill>
              <a:srgbClr val="660066"/>
            </a:solidFill>
          </p:grpSpPr>
          <p:sp>
            <p:nvSpPr>
              <p:cNvPr id="193" name="สามเหลี่ยมหน้าจั่ว 27">
                <a:extLst>
                  <a:ext uri="{FF2B5EF4-FFF2-40B4-BE49-F238E27FC236}">
                    <a16:creationId xmlns:a16="http://schemas.microsoft.com/office/drawing/2014/main" id="{BF1CF43D-7121-4BE2-B6BE-859928134187}"/>
                  </a:ext>
                </a:extLst>
              </p:cNvPr>
              <p:cNvSpPr/>
              <p:nvPr/>
            </p:nvSpPr>
            <p:spPr>
              <a:xfrm rot="5943786">
                <a:off x="3079291" y="3624599"/>
                <a:ext cx="258716" cy="367905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716" h="367905">
                    <a:moveTo>
                      <a:pt x="0" y="363762"/>
                    </a:moveTo>
                    <a:lnTo>
                      <a:pt x="131430" y="0"/>
                    </a:lnTo>
                    <a:lnTo>
                      <a:pt x="258716" y="367905"/>
                    </a:lnTo>
                    <a:lnTo>
                      <a:pt x="0" y="36376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94" name="สามเหลี่ยมหน้าจั่ว 28">
                <a:extLst>
                  <a:ext uri="{FF2B5EF4-FFF2-40B4-BE49-F238E27FC236}">
                    <a16:creationId xmlns:a16="http://schemas.microsoft.com/office/drawing/2014/main" id="{C251BBE5-5F3A-4A63-96C6-BD9ADC1DB98F}"/>
                  </a:ext>
                </a:extLst>
              </p:cNvPr>
              <p:cNvSpPr/>
              <p:nvPr/>
            </p:nvSpPr>
            <p:spPr>
              <a:xfrm rot="5943786">
                <a:off x="3035036" y="3882501"/>
                <a:ext cx="252648" cy="375202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  <a:gd name="connsiteX0" fmla="*/ 0 w 252648"/>
                  <a:gd name="connsiteY0" fmla="*/ 368803 h 375202"/>
                  <a:gd name="connsiteX1" fmla="*/ 126768 w 252648"/>
                  <a:gd name="connsiteY1" fmla="*/ 0 h 375202"/>
                  <a:gd name="connsiteX2" fmla="*/ 252648 w 252648"/>
                  <a:gd name="connsiteY2" fmla="*/ 375202 h 375202"/>
                  <a:gd name="connsiteX3" fmla="*/ 0 w 252648"/>
                  <a:gd name="connsiteY3" fmla="*/ 368803 h 375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48" h="375202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52648" y="375202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95" name="สามเหลี่ยมหน้าจั่ว 29">
                <a:extLst>
                  <a:ext uri="{FF2B5EF4-FFF2-40B4-BE49-F238E27FC236}">
                    <a16:creationId xmlns:a16="http://schemas.microsoft.com/office/drawing/2014/main" id="{89DE5C0B-9713-49EA-9AF6-895EE12CD821}"/>
                  </a:ext>
                </a:extLst>
              </p:cNvPr>
              <p:cNvSpPr/>
              <p:nvPr/>
            </p:nvSpPr>
            <p:spPr>
              <a:xfrm rot="5925211">
                <a:off x="2980527" y="4137646"/>
                <a:ext cx="262481" cy="36166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481" h="361661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81" name="กลุ่ม 180">
              <a:extLst>
                <a:ext uri="{FF2B5EF4-FFF2-40B4-BE49-F238E27FC236}">
                  <a16:creationId xmlns:a16="http://schemas.microsoft.com/office/drawing/2014/main" id="{A89E82F2-474D-4002-B19B-8568E3657B93}"/>
                </a:ext>
              </a:extLst>
            </p:cNvPr>
            <p:cNvGrpSpPr/>
            <p:nvPr/>
          </p:nvGrpSpPr>
          <p:grpSpPr>
            <a:xfrm flipH="1">
              <a:off x="4477570" y="3652556"/>
              <a:ext cx="456173" cy="742036"/>
              <a:chOff x="2930288" y="3679919"/>
              <a:chExt cx="456173" cy="742036"/>
            </a:xfrm>
            <a:solidFill>
              <a:srgbClr val="660066"/>
            </a:solidFill>
          </p:grpSpPr>
          <p:sp>
            <p:nvSpPr>
              <p:cNvPr id="190" name="สามเหลี่ยมหน้าจั่ว 27">
                <a:extLst>
                  <a:ext uri="{FF2B5EF4-FFF2-40B4-BE49-F238E27FC236}">
                    <a16:creationId xmlns:a16="http://schemas.microsoft.com/office/drawing/2014/main" id="{358C43BD-EBE6-478A-AE19-76A5ABDF91B5}"/>
                  </a:ext>
                </a:extLst>
              </p:cNvPr>
              <p:cNvSpPr/>
              <p:nvPr/>
            </p:nvSpPr>
            <p:spPr>
              <a:xfrm rot="6008731">
                <a:off x="3072915" y="3623564"/>
                <a:ext cx="257191" cy="36990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  <a:gd name="connsiteX0" fmla="*/ 0 w 258797"/>
                  <a:gd name="connsiteY0" fmla="*/ 375349 h 375349"/>
                  <a:gd name="connsiteX1" fmla="*/ 131511 w 258797"/>
                  <a:gd name="connsiteY1" fmla="*/ 0 h 375349"/>
                  <a:gd name="connsiteX2" fmla="*/ 258797 w 258797"/>
                  <a:gd name="connsiteY2" fmla="*/ 367905 h 375349"/>
                  <a:gd name="connsiteX3" fmla="*/ 0 w 258797"/>
                  <a:gd name="connsiteY3" fmla="*/ 375349 h 375349"/>
                  <a:gd name="connsiteX0" fmla="*/ 0 w 257191"/>
                  <a:gd name="connsiteY0" fmla="*/ 369901 h 369901"/>
                  <a:gd name="connsiteX1" fmla="*/ 129905 w 257191"/>
                  <a:gd name="connsiteY1" fmla="*/ 0 h 369901"/>
                  <a:gd name="connsiteX2" fmla="*/ 257191 w 257191"/>
                  <a:gd name="connsiteY2" fmla="*/ 367905 h 369901"/>
                  <a:gd name="connsiteX3" fmla="*/ 0 w 257191"/>
                  <a:gd name="connsiteY3" fmla="*/ 369901 h 36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91" h="369901">
                    <a:moveTo>
                      <a:pt x="0" y="369901"/>
                    </a:moveTo>
                    <a:lnTo>
                      <a:pt x="129905" y="0"/>
                    </a:lnTo>
                    <a:lnTo>
                      <a:pt x="257191" y="367905"/>
                    </a:lnTo>
                    <a:lnTo>
                      <a:pt x="0" y="36990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91" name="สามเหลี่ยมหน้าจั่ว 28">
                <a:extLst>
                  <a:ext uri="{FF2B5EF4-FFF2-40B4-BE49-F238E27FC236}">
                    <a16:creationId xmlns:a16="http://schemas.microsoft.com/office/drawing/2014/main" id="{3D46D1CF-7218-4F3D-A6B4-62B1E43059C0}"/>
                  </a:ext>
                </a:extLst>
              </p:cNvPr>
              <p:cNvSpPr/>
              <p:nvPr/>
            </p:nvSpPr>
            <p:spPr>
              <a:xfrm rot="5943786">
                <a:off x="3034421" y="3864208"/>
                <a:ext cx="246831" cy="370986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31" h="370986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46831" y="370986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92" name="สามเหลี่ยมหน้าจั่ว 29">
                <a:extLst>
                  <a:ext uri="{FF2B5EF4-FFF2-40B4-BE49-F238E27FC236}">
                    <a16:creationId xmlns:a16="http://schemas.microsoft.com/office/drawing/2014/main" id="{7EAE3A00-6D8F-44D3-AACC-60442BA0247E}"/>
                  </a:ext>
                </a:extLst>
              </p:cNvPr>
              <p:cNvSpPr/>
              <p:nvPr/>
            </p:nvSpPr>
            <p:spPr>
              <a:xfrm rot="5943786">
                <a:off x="2979999" y="4109763"/>
                <a:ext cx="262481" cy="361904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  <a:gd name="connsiteX0" fmla="*/ 0 w 266697"/>
                  <a:gd name="connsiteY0" fmla="*/ 358118 h 358118"/>
                  <a:gd name="connsiteX1" fmla="*/ 132331 w 266697"/>
                  <a:gd name="connsiteY1" fmla="*/ 0 h 358118"/>
                  <a:gd name="connsiteX2" fmla="*/ 266697 w 266697"/>
                  <a:gd name="connsiteY2" fmla="*/ 355845 h 358118"/>
                  <a:gd name="connsiteX3" fmla="*/ 0 w 266697"/>
                  <a:gd name="connsiteY3" fmla="*/ 358118 h 358118"/>
                  <a:gd name="connsiteX0" fmla="*/ 0 w 266697"/>
                  <a:gd name="connsiteY0" fmla="*/ 358118 h 361904"/>
                  <a:gd name="connsiteX1" fmla="*/ 132331 w 266697"/>
                  <a:gd name="connsiteY1" fmla="*/ 0 h 361904"/>
                  <a:gd name="connsiteX2" fmla="*/ 266697 w 266697"/>
                  <a:gd name="connsiteY2" fmla="*/ 355845 h 361904"/>
                  <a:gd name="connsiteX3" fmla="*/ 10630 w 266697"/>
                  <a:gd name="connsiteY3" fmla="*/ 361904 h 361904"/>
                  <a:gd name="connsiteX4" fmla="*/ 0 w 266697"/>
                  <a:gd name="connsiteY4" fmla="*/ 358118 h 361904"/>
                  <a:gd name="connsiteX0" fmla="*/ 0 w 262481"/>
                  <a:gd name="connsiteY0" fmla="*/ 358118 h 361904"/>
                  <a:gd name="connsiteX1" fmla="*/ 132331 w 262481"/>
                  <a:gd name="connsiteY1" fmla="*/ 0 h 361904"/>
                  <a:gd name="connsiteX2" fmla="*/ 262481 w 262481"/>
                  <a:gd name="connsiteY2" fmla="*/ 361661 h 361904"/>
                  <a:gd name="connsiteX3" fmla="*/ 10630 w 262481"/>
                  <a:gd name="connsiteY3" fmla="*/ 361904 h 361904"/>
                  <a:gd name="connsiteX4" fmla="*/ 0 w 262481"/>
                  <a:gd name="connsiteY4" fmla="*/ 358118 h 36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481" h="361904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10630" y="361904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grpSp>
          <p:nvGrpSpPr>
            <p:cNvPr id="182" name="กลุ่ม 181">
              <a:extLst>
                <a:ext uri="{FF2B5EF4-FFF2-40B4-BE49-F238E27FC236}">
                  <a16:creationId xmlns:a16="http://schemas.microsoft.com/office/drawing/2014/main" id="{4DE7266C-6FBE-4BEE-B60C-4BAD56FBE597}"/>
                </a:ext>
              </a:extLst>
            </p:cNvPr>
            <p:cNvGrpSpPr/>
            <p:nvPr/>
          </p:nvGrpSpPr>
          <p:grpSpPr>
            <a:xfrm>
              <a:off x="3240829" y="3260980"/>
              <a:ext cx="211536" cy="238462"/>
              <a:chOff x="3240829" y="3260980"/>
              <a:chExt cx="211536" cy="238462"/>
            </a:xfrm>
          </p:grpSpPr>
          <p:cxnSp>
            <p:nvCxnSpPr>
              <p:cNvPr id="187" name="ตัวเชื่อมต่อตรง 186">
                <a:extLst>
                  <a:ext uri="{FF2B5EF4-FFF2-40B4-BE49-F238E27FC236}">
                    <a16:creationId xmlns:a16="http://schemas.microsoft.com/office/drawing/2014/main" id="{2EB2A9E2-ED96-4F69-8FC0-AD84CDCDE81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8" name="ตัวเชื่อมต่อตรง 187">
                <a:extLst>
                  <a:ext uri="{FF2B5EF4-FFF2-40B4-BE49-F238E27FC236}">
                    <a16:creationId xmlns:a16="http://schemas.microsoft.com/office/drawing/2014/main" id="{E7AED158-38C0-4C07-864C-0610EE02B47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9" name="ตัวเชื่อมต่อตรง 188">
                <a:extLst>
                  <a:ext uri="{FF2B5EF4-FFF2-40B4-BE49-F238E27FC236}">
                    <a16:creationId xmlns:a16="http://schemas.microsoft.com/office/drawing/2014/main" id="{71356A23-8C43-4EB0-A8E5-E034241D6D0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83" name="กลุ่ม 182">
              <a:extLst>
                <a:ext uri="{FF2B5EF4-FFF2-40B4-BE49-F238E27FC236}">
                  <a16:creationId xmlns:a16="http://schemas.microsoft.com/office/drawing/2014/main" id="{27670A14-85DB-4617-A253-DD10A2629EAC}"/>
                </a:ext>
              </a:extLst>
            </p:cNvPr>
            <p:cNvGrpSpPr/>
            <p:nvPr/>
          </p:nvGrpSpPr>
          <p:grpSpPr>
            <a:xfrm flipH="1">
              <a:off x="4385231" y="3262043"/>
              <a:ext cx="211536" cy="238462"/>
              <a:chOff x="3240829" y="3260980"/>
              <a:chExt cx="211536" cy="238462"/>
            </a:xfrm>
          </p:grpSpPr>
          <p:cxnSp>
            <p:nvCxnSpPr>
              <p:cNvPr id="184" name="ตัวเชื่อมต่อตรง 183">
                <a:extLst>
                  <a:ext uri="{FF2B5EF4-FFF2-40B4-BE49-F238E27FC236}">
                    <a16:creationId xmlns:a16="http://schemas.microsoft.com/office/drawing/2014/main" id="{CC96742F-4DA2-4966-8C3A-2D10554D573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5" name="ตัวเชื่อมต่อตรง 184">
                <a:extLst>
                  <a:ext uri="{FF2B5EF4-FFF2-40B4-BE49-F238E27FC236}">
                    <a16:creationId xmlns:a16="http://schemas.microsoft.com/office/drawing/2014/main" id="{69828011-BF5D-4D7B-B173-B41BEC27749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6" name="ตัวเชื่อมต่อตรง 185">
                <a:extLst>
                  <a:ext uri="{FF2B5EF4-FFF2-40B4-BE49-F238E27FC236}">
                    <a16:creationId xmlns:a16="http://schemas.microsoft.com/office/drawing/2014/main" id="{1130A536-5104-41FE-9D52-0E5983D737F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07" name="กลุ่ม 206">
            <a:extLst>
              <a:ext uri="{FF2B5EF4-FFF2-40B4-BE49-F238E27FC236}">
                <a16:creationId xmlns:a16="http://schemas.microsoft.com/office/drawing/2014/main" id="{6E18DD63-BA56-4E7A-AEA0-D8C19A316F24}"/>
              </a:ext>
            </a:extLst>
          </p:cNvPr>
          <p:cNvGrpSpPr/>
          <p:nvPr userDrawn="1"/>
        </p:nvGrpSpPr>
        <p:grpSpPr>
          <a:xfrm>
            <a:off x="10410825" y="395661"/>
            <a:ext cx="609600" cy="369213"/>
            <a:chOff x="10064221" y="340022"/>
            <a:chExt cx="609600" cy="369213"/>
          </a:xfrm>
        </p:grpSpPr>
        <p:cxnSp>
          <p:nvCxnSpPr>
            <p:cNvPr id="208" name="ตัวเชื่อมต่อตรง 207">
              <a:extLst>
                <a:ext uri="{FF2B5EF4-FFF2-40B4-BE49-F238E27FC236}">
                  <a16:creationId xmlns:a16="http://schemas.microsoft.com/office/drawing/2014/main" id="{54B2AE82-B099-4D56-9C6C-584CF4D5AC1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71495" y="340022"/>
              <a:ext cx="0" cy="322014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9" name="ตัวเชื่อมต่อตรง 208">
              <a:extLst>
                <a:ext uri="{FF2B5EF4-FFF2-40B4-BE49-F238E27FC236}">
                  <a16:creationId xmlns:a16="http://schemas.microsoft.com/office/drawing/2014/main" id="{A23D8F90-A001-4F78-8BE2-002C0413571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064221" y="458711"/>
              <a:ext cx="139630" cy="250524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0" name="ตัวเชื่อมต่อตรง 209">
              <a:extLst>
                <a:ext uri="{FF2B5EF4-FFF2-40B4-BE49-F238E27FC236}">
                  <a16:creationId xmlns:a16="http://schemas.microsoft.com/office/drawing/2014/main" id="{9EDEAD0C-2728-40B1-A1A2-74425BC2865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35122" y="430136"/>
              <a:ext cx="138699" cy="26948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1" name="กลุ่ม 210">
            <a:extLst>
              <a:ext uri="{FF2B5EF4-FFF2-40B4-BE49-F238E27FC236}">
                <a16:creationId xmlns:a16="http://schemas.microsoft.com/office/drawing/2014/main" id="{61D25C4A-E4DC-4CB9-BB47-E9B94C3F4D1E}"/>
              </a:ext>
            </a:extLst>
          </p:cNvPr>
          <p:cNvGrpSpPr/>
          <p:nvPr userDrawn="1"/>
        </p:nvGrpSpPr>
        <p:grpSpPr>
          <a:xfrm rot="3448582">
            <a:off x="2755056" y="532535"/>
            <a:ext cx="609600" cy="369213"/>
            <a:chOff x="10064221" y="340022"/>
            <a:chExt cx="609600" cy="369213"/>
          </a:xfrm>
        </p:grpSpPr>
        <p:cxnSp>
          <p:nvCxnSpPr>
            <p:cNvPr id="212" name="ตัวเชื่อมต่อตรง 211">
              <a:extLst>
                <a:ext uri="{FF2B5EF4-FFF2-40B4-BE49-F238E27FC236}">
                  <a16:creationId xmlns:a16="http://schemas.microsoft.com/office/drawing/2014/main" id="{E7DF1569-EBAA-47D6-8036-EE014DAFF7A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71495" y="340022"/>
              <a:ext cx="0" cy="322014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3" name="ตัวเชื่อมต่อตรง 212">
              <a:extLst>
                <a:ext uri="{FF2B5EF4-FFF2-40B4-BE49-F238E27FC236}">
                  <a16:creationId xmlns:a16="http://schemas.microsoft.com/office/drawing/2014/main" id="{FB478B84-BFA2-4BB8-91B3-E2A53A4C080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064221" y="458711"/>
              <a:ext cx="139630" cy="250524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4" name="ตัวเชื่อมต่อตรง 213">
              <a:extLst>
                <a:ext uri="{FF2B5EF4-FFF2-40B4-BE49-F238E27FC236}">
                  <a16:creationId xmlns:a16="http://schemas.microsoft.com/office/drawing/2014/main" id="{BA9C732A-868A-4144-9A54-4FF0E94942C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35122" y="430136"/>
              <a:ext cx="138699" cy="26948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" name="เมฆ 45">
            <a:extLst>
              <a:ext uri="{FF2B5EF4-FFF2-40B4-BE49-F238E27FC236}">
                <a16:creationId xmlns:a16="http://schemas.microsoft.com/office/drawing/2014/main" id="{DCCAA24B-F0BE-4C15-ADB5-AD177D13DEED}"/>
              </a:ext>
            </a:extLst>
          </p:cNvPr>
          <p:cNvSpPr/>
          <p:nvPr userDrawn="1"/>
        </p:nvSpPr>
        <p:spPr>
          <a:xfrm rot="20674934" flipH="1">
            <a:off x="6701346" y="2586502"/>
            <a:ext cx="4929161" cy="323159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4D8047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20" name="เมฆ 45">
            <a:extLst>
              <a:ext uri="{FF2B5EF4-FFF2-40B4-BE49-F238E27FC236}">
                <a16:creationId xmlns:a16="http://schemas.microsoft.com/office/drawing/2014/main" id="{8B2BC927-DA76-40D8-BA44-B8941C888284}"/>
              </a:ext>
            </a:extLst>
          </p:cNvPr>
          <p:cNvSpPr/>
          <p:nvPr userDrawn="1"/>
        </p:nvSpPr>
        <p:spPr>
          <a:xfrm rot="925066">
            <a:off x="595045" y="2617881"/>
            <a:ext cx="4929161" cy="323159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4D8047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81" name="เมฆ 45">
            <a:extLst>
              <a:ext uri="{FF2B5EF4-FFF2-40B4-BE49-F238E27FC236}">
                <a16:creationId xmlns:a16="http://schemas.microsoft.com/office/drawing/2014/main" id="{EB91B6C9-C0FE-4AB6-9715-770F2AB34559}"/>
              </a:ext>
            </a:extLst>
          </p:cNvPr>
          <p:cNvSpPr/>
          <p:nvPr userDrawn="1"/>
        </p:nvSpPr>
        <p:spPr>
          <a:xfrm rot="20674934" flipH="1">
            <a:off x="8209264" y="1782158"/>
            <a:ext cx="4929161" cy="323159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8CAD66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82" name="เมฆ 45">
            <a:extLst>
              <a:ext uri="{FF2B5EF4-FFF2-40B4-BE49-F238E27FC236}">
                <a16:creationId xmlns:a16="http://schemas.microsoft.com/office/drawing/2014/main" id="{8195B15D-CA66-452E-B5ED-E52F71ECF105}"/>
              </a:ext>
            </a:extLst>
          </p:cNvPr>
          <p:cNvSpPr/>
          <p:nvPr userDrawn="1"/>
        </p:nvSpPr>
        <p:spPr>
          <a:xfrm rot="925066">
            <a:off x="-946423" y="1813202"/>
            <a:ext cx="4929161" cy="323159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8CAD66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83" name="สี่เหลี่ยมผืนผ้า 82">
            <a:extLst>
              <a:ext uri="{FF2B5EF4-FFF2-40B4-BE49-F238E27FC236}">
                <a16:creationId xmlns:a16="http://schemas.microsoft.com/office/drawing/2014/main" id="{607638BF-1B8A-4345-B639-8F2B99832689}"/>
              </a:ext>
            </a:extLst>
          </p:cNvPr>
          <p:cNvSpPr/>
          <p:nvPr userDrawn="1"/>
        </p:nvSpPr>
        <p:spPr>
          <a:xfrm>
            <a:off x="0" y="4363656"/>
            <a:ext cx="12192000" cy="2494343"/>
          </a:xfrm>
          <a:prstGeom prst="rect">
            <a:avLst/>
          </a:prstGeom>
          <a:solidFill>
            <a:srgbClr val="A06A3E"/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grpSp>
        <p:nvGrpSpPr>
          <p:cNvPr id="97" name="กลุ่ม 96">
            <a:extLst>
              <a:ext uri="{FF2B5EF4-FFF2-40B4-BE49-F238E27FC236}">
                <a16:creationId xmlns:a16="http://schemas.microsoft.com/office/drawing/2014/main" id="{91D4F549-9265-4BCC-9854-4DAC8D835CF8}"/>
              </a:ext>
            </a:extLst>
          </p:cNvPr>
          <p:cNvGrpSpPr/>
          <p:nvPr userDrawn="1"/>
        </p:nvGrpSpPr>
        <p:grpSpPr>
          <a:xfrm>
            <a:off x="116889" y="1923993"/>
            <a:ext cx="3276169" cy="724960"/>
            <a:chOff x="116889" y="1923993"/>
            <a:chExt cx="3276169" cy="724960"/>
          </a:xfrm>
        </p:grpSpPr>
        <p:grpSp>
          <p:nvGrpSpPr>
            <p:cNvPr id="98" name="กลุ่ม 97">
              <a:extLst>
                <a:ext uri="{FF2B5EF4-FFF2-40B4-BE49-F238E27FC236}">
                  <a16:creationId xmlns:a16="http://schemas.microsoft.com/office/drawing/2014/main" id="{FB250FD1-2673-417D-84C5-ED14C7FA3AB0}"/>
                </a:ext>
              </a:extLst>
            </p:cNvPr>
            <p:cNvGrpSpPr/>
            <p:nvPr/>
          </p:nvGrpSpPr>
          <p:grpSpPr>
            <a:xfrm>
              <a:off x="1297474" y="2027396"/>
              <a:ext cx="383810" cy="329745"/>
              <a:chOff x="3730718" y="705949"/>
              <a:chExt cx="1993076" cy="1624075"/>
            </a:xfrm>
            <a:solidFill>
              <a:srgbClr val="FEC3D4"/>
            </a:solidFill>
          </p:grpSpPr>
          <p:sp>
            <p:nvSpPr>
              <p:cNvPr id="108" name="รูปแบบอิสระ: รูปร่าง 107">
                <a:extLst>
                  <a:ext uri="{FF2B5EF4-FFF2-40B4-BE49-F238E27FC236}">
                    <a16:creationId xmlns:a16="http://schemas.microsoft.com/office/drawing/2014/main" id="{A556E15E-735A-44B4-9AFC-ACF13DA51BC9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grpFill/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9" name="วงรี 77">
                <a:extLst>
                  <a:ext uri="{FF2B5EF4-FFF2-40B4-BE49-F238E27FC236}">
                    <a16:creationId xmlns:a16="http://schemas.microsoft.com/office/drawing/2014/main" id="{85B76C27-7674-48C8-A178-9B085E1F3F0F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99" name="กลุ่ม 98">
              <a:extLst>
                <a:ext uri="{FF2B5EF4-FFF2-40B4-BE49-F238E27FC236}">
                  <a16:creationId xmlns:a16="http://schemas.microsoft.com/office/drawing/2014/main" id="{100DC910-CE9A-43F2-8FF3-C573C142C9AE}"/>
                </a:ext>
              </a:extLst>
            </p:cNvPr>
            <p:cNvGrpSpPr/>
            <p:nvPr/>
          </p:nvGrpSpPr>
          <p:grpSpPr>
            <a:xfrm>
              <a:off x="2189973" y="2105231"/>
              <a:ext cx="341965" cy="331030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106" name="รูปแบบอิสระ: รูปร่าง 105">
                <a:extLst>
                  <a:ext uri="{FF2B5EF4-FFF2-40B4-BE49-F238E27FC236}">
                    <a16:creationId xmlns:a16="http://schemas.microsoft.com/office/drawing/2014/main" id="{A79B40BD-39CC-4695-A70C-5DD0EA58DD1C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DAA2B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7" name="วงรี 77">
                <a:extLst>
                  <a:ext uri="{FF2B5EF4-FFF2-40B4-BE49-F238E27FC236}">
                    <a16:creationId xmlns:a16="http://schemas.microsoft.com/office/drawing/2014/main" id="{9DEBD369-4BB6-4071-B3A1-C8D7130629F2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00" name="กลุ่ม 99">
              <a:extLst>
                <a:ext uri="{FF2B5EF4-FFF2-40B4-BE49-F238E27FC236}">
                  <a16:creationId xmlns:a16="http://schemas.microsoft.com/office/drawing/2014/main" id="{5ED92911-7DD9-440E-996C-5F86F0C0D05F}"/>
                </a:ext>
              </a:extLst>
            </p:cNvPr>
            <p:cNvGrpSpPr/>
            <p:nvPr/>
          </p:nvGrpSpPr>
          <p:grpSpPr>
            <a:xfrm>
              <a:off x="116889" y="1923993"/>
              <a:ext cx="531032" cy="465646"/>
              <a:chOff x="3730718" y="705949"/>
              <a:chExt cx="1993076" cy="1624075"/>
            </a:xfrm>
            <a:solidFill>
              <a:schemeClr val="bg1"/>
            </a:solidFill>
            <a:effectLst/>
          </p:grpSpPr>
          <p:sp>
            <p:nvSpPr>
              <p:cNvPr id="104" name="รูปแบบอิสระ: รูปร่าง 103">
                <a:extLst>
                  <a:ext uri="{FF2B5EF4-FFF2-40B4-BE49-F238E27FC236}">
                    <a16:creationId xmlns:a16="http://schemas.microsoft.com/office/drawing/2014/main" id="{FB00985B-12D7-4D4D-93CC-9F2D1FA65BE9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A9D3DC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5" name="วงรี 77">
                <a:extLst>
                  <a:ext uri="{FF2B5EF4-FFF2-40B4-BE49-F238E27FC236}">
                    <a16:creationId xmlns:a16="http://schemas.microsoft.com/office/drawing/2014/main" id="{39DAFA83-7A19-4970-A1C1-D22BE0177C26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01" name="กลุ่ม 100">
              <a:extLst>
                <a:ext uri="{FF2B5EF4-FFF2-40B4-BE49-F238E27FC236}">
                  <a16:creationId xmlns:a16="http://schemas.microsoft.com/office/drawing/2014/main" id="{780FE26B-3542-430A-B413-7CA23FE7DEF8}"/>
                </a:ext>
              </a:extLst>
            </p:cNvPr>
            <p:cNvGrpSpPr/>
            <p:nvPr/>
          </p:nvGrpSpPr>
          <p:grpSpPr>
            <a:xfrm>
              <a:off x="3051093" y="2331437"/>
              <a:ext cx="341965" cy="317516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102" name="รูปแบบอิสระ: รูปร่าง 101">
                <a:extLst>
                  <a:ext uri="{FF2B5EF4-FFF2-40B4-BE49-F238E27FC236}">
                    <a16:creationId xmlns:a16="http://schemas.microsoft.com/office/drawing/2014/main" id="{3F27F365-2712-40C7-B2A7-21A9FE648148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F8E93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3" name="วงรี 77">
                <a:extLst>
                  <a:ext uri="{FF2B5EF4-FFF2-40B4-BE49-F238E27FC236}">
                    <a16:creationId xmlns:a16="http://schemas.microsoft.com/office/drawing/2014/main" id="{50C4D94B-FE7C-4C05-A47F-93B4F6DB1B0D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110" name="กลุ่ม 109">
            <a:extLst>
              <a:ext uri="{FF2B5EF4-FFF2-40B4-BE49-F238E27FC236}">
                <a16:creationId xmlns:a16="http://schemas.microsoft.com/office/drawing/2014/main" id="{D901B3E4-E691-4A46-BCC9-4E7425D3363A}"/>
              </a:ext>
            </a:extLst>
          </p:cNvPr>
          <p:cNvGrpSpPr/>
          <p:nvPr userDrawn="1"/>
        </p:nvGrpSpPr>
        <p:grpSpPr>
          <a:xfrm flipH="1">
            <a:off x="8798942" y="1951589"/>
            <a:ext cx="3276169" cy="724960"/>
            <a:chOff x="116889" y="1923993"/>
            <a:chExt cx="3276169" cy="724960"/>
          </a:xfrm>
        </p:grpSpPr>
        <p:grpSp>
          <p:nvGrpSpPr>
            <p:cNvPr id="111" name="กลุ่ม 110">
              <a:extLst>
                <a:ext uri="{FF2B5EF4-FFF2-40B4-BE49-F238E27FC236}">
                  <a16:creationId xmlns:a16="http://schemas.microsoft.com/office/drawing/2014/main" id="{A4E55064-18D0-4896-B3E9-F89CCE3A577E}"/>
                </a:ext>
              </a:extLst>
            </p:cNvPr>
            <p:cNvGrpSpPr/>
            <p:nvPr/>
          </p:nvGrpSpPr>
          <p:grpSpPr>
            <a:xfrm>
              <a:off x="1297474" y="2027396"/>
              <a:ext cx="383810" cy="329745"/>
              <a:chOff x="3730718" y="705949"/>
              <a:chExt cx="1993076" cy="1624075"/>
            </a:xfrm>
            <a:solidFill>
              <a:srgbClr val="FEC3D4"/>
            </a:solidFill>
          </p:grpSpPr>
          <p:sp>
            <p:nvSpPr>
              <p:cNvPr id="121" name="รูปแบบอิสระ: รูปร่าง 120">
                <a:extLst>
                  <a:ext uri="{FF2B5EF4-FFF2-40B4-BE49-F238E27FC236}">
                    <a16:creationId xmlns:a16="http://schemas.microsoft.com/office/drawing/2014/main" id="{A1765C5F-C4F5-49E2-B78E-A62FC83061E1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grpFill/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22" name="วงรี 77">
                <a:extLst>
                  <a:ext uri="{FF2B5EF4-FFF2-40B4-BE49-F238E27FC236}">
                    <a16:creationId xmlns:a16="http://schemas.microsoft.com/office/drawing/2014/main" id="{F22D9A62-0D17-4F6C-8ADB-47C6F3B0E6F2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12" name="กลุ่ม 111">
              <a:extLst>
                <a:ext uri="{FF2B5EF4-FFF2-40B4-BE49-F238E27FC236}">
                  <a16:creationId xmlns:a16="http://schemas.microsoft.com/office/drawing/2014/main" id="{D5CC189E-B7CD-4E03-8B77-F132276352BE}"/>
                </a:ext>
              </a:extLst>
            </p:cNvPr>
            <p:cNvGrpSpPr/>
            <p:nvPr/>
          </p:nvGrpSpPr>
          <p:grpSpPr>
            <a:xfrm>
              <a:off x="2189973" y="2105231"/>
              <a:ext cx="341965" cy="331030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119" name="รูปแบบอิสระ: รูปร่าง 118">
                <a:extLst>
                  <a:ext uri="{FF2B5EF4-FFF2-40B4-BE49-F238E27FC236}">
                    <a16:creationId xmlns:a16="http://schemas.microsoft.com/office/drawing/2014/main" id="{3C7D7B04-88E4-4AF5-A28E-BBD11B92137B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DAA2B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20" name="วงรี 77">
                <a:extLst>
                  <a:ext uri="{FF2B5EF4-FFF2-40B4-BE49-F238E27FC236}">
                    <a16:creationId xmlns:a16="http://schemas.microsoft.com/office/drawing/2014/main" id="{63B3F106-A0EC-448C-B0B1-4289BF665FFB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13" name="กลุ่ม 112">
              <a:extLst>
                <a:ext uri="{FF2B5EF4-FFF2-40B4-BE49-F238E27FC236}">
                  <a16:creationId xmlns:a16="http://schemas.microsoft.com/office/drawing/2014/main" id="{C829DED6-E2A9-4977-B1B9-E8E56B694CE0}"/>
                </a:ext>
              </a:extLst>
            </p:cNvPr>
            <p:cNvGrpSpPr/>
            <p:nvPr/>
          </p:nvGrpSpPr>
          <p:grpSpPr>
            <a:xfrm>
              <a:off x="116889" y="1923993"/>
              <a:ext cx="531032" cy="465646"/>
              <a:chOff x="3730718" y="705949"/>
              <a:chExt cx="1993076" cy="1624075"/>
            </a:xfrm>
            <a:solidFill>
              <a:schemeClr val="bg1"/>
            </a:solidFill>
            <a:effectLst/>
          </p:grpSpPr>
          <p:sp>
            <p:nvSpPr>
              <p:cNvPr id="117" name="รูปแบบอิสระ: รูปร่าง 116">
                <a:extLst>
                  <a:ext uri="{FF2B5EF4-FFF2-40B4-BE49-F238E27FC236}">
                    <a16:creationId xmlns:a16="http://schemas.microsoft.com/office/drawing/2014/main" id="{1447D399-4E71-472C-AF29-AC31B4FD6F19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A9D3DC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18" name="วงรี 77">
                <a:extLst>
                  <a:ext uri="{FF2B5EF4-FFF2-40B4-BE49-F238E27FC236}">
                    <a16:creationId xmlns:a16="http://schemas.microsoft.com/office/drawing/2014/main" id="{3302BA21-E5D8-4D5D-9C72-3489BFC83224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14" name="กลุ่ม 113">
              <a:extLst>
                <a:ext uri="{FF2B5EF4-FFF2-40B4-BE49-F238E27FC236}">
                  <a16:creationId xmlns:a16="http://schemas.microsoft.com/office/drawing/2014/main" id="{2A0DA47C-4673-4496-8DCA-02C51CDB5E43}"/>
                </a:ext>
              </a:extLst>
            </p:cNvPr>
            <p:cNvGrpSpPr/>
            <p:nvPr/>
          </p:nvGrpSpPr>
          <p:grpSpPr>
            <a:xfrm>
              <a:off x="3051093" y="2331437"/>
              <a:ext cx="341965" cy="317516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115" name="รูปแบบอิสระ: รูปร่าง 114">
                <a:extLst>
                  <a:ext uri="{FF2B5EF4-FFF2-40B4-BE49-F238E27FC236}">
                    <a16:creationId xmlns:a16="http://schemas.microsoft.com/office/drawing/2014/main" id="{ED7ADC76-3792-4FBE-89F2-6F4446C85312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F8E93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16" name="วงรี 77">
                <a:extLst>
                  <a:ext uri="{FF2B5EF4-FFF2-40B4-BE49-F238E27FC236}">
                    <a16:creationId xmlns:a16="http://schemas.microsoft.com/office/drawing/2014/main" id="{EF68A7EF-7617-4413-8A1F-40C24CF7BEA0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123" name="กลุ่ม 122">
            <a:extLst>
              <a:ext uri="{FF2B5EF4-FFF2-40B4-BE49-F238E27FC236}">
                <a16:creationId xmlns:a16="http://schemas.microsoft.com/office/drawing/2014/main" id="{BA336B5F-210C-404E-8CF5-6AA998877ED4}"/>
              </a:ext>
            </a:extLst>
          </p:cNvPr>
          <p:cNvGrpSpPr/>
          <p:nvPr userDrawn="1"/>
        </p:nvGrpSpPr>
        <p:grpSpPr>
          <a:xfrm>
            <a:off x="4110610" y="3225289"/>
            <a:ext cx="4010578" cy="948234"/>
            <a:chOff x="4110610" y="3225289"/>
            <a:chExt cx="4010578" cy="948234"/>
          </a:xfrm>
        </p:grpSpPr>
        <p:grpSp>
          <p:nvGrpSpPr>
            <p:cNvPr id="124" name="กลุ่ม 123">
              <a:extLst>
                <a:ext uri="{FF2B5EF4-FFF2-40B4-BE49-F238E27FC236}">
                  <a16:creationId xmlns:a16="http://schemas.microsoft.com/office/drawing/2014/main" id="{1FBEDFFA-7546-4F03-BEC7-F0D77789543F}"/>
                </a:ext>
              </a:extLst>
            </p:cNvPr>
            <p:cNvGrpSpPr/>
            <p:nvPr/>
          </p:nvGrpSpPr>
          <p:grpSpPr>
            <a:xfrm>
              <a:off x="4110610" y="3295621"/>
              <a:ext cx="655771" cy="877902"/>
              <a:chOff x="4110610" y="3295621"/>
              <a:chExt cx="655771" cy="877902"/>
            </a:xfrm>
          </p:grpSpPr>
          <p:grpSp>
            <p:nvGrpSpPr>
              <p:cNvPr id="131" name="กลุ่ม 130">
                <a:extLst>
                  <a:ext uri="{FF2B5EF4-FFF2-40B4-BE49-F238E27FC236}">
                    <a16:creationId xmlns:a16="http://schemas.microsoft.com/office/drawing/2014/main" id="{BA0745DD-7D04-4DC9-A43B-20CC474FC6BE}"/>
                  </a:ext>
                </a:extLst>
              </p:cNvPr>
              <p:cNvGrpSpPr/>
              <p:nvPr/>
            </p:nvGrpSpPr>
            <p:grpSpPr>
              <a:xfrm>
                <a:off x="4110610" y="3295621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135" name="รูปแบบอิสระ: รูปร่าง 134">
                  <a:extLst>
                    <a:ext uri="{FF2B5EF4-FFF2-40B4-BE49-F238E27FC236}">
                      <a16:creationId xmlns:a16="http://schemas.microsoft.com/office/drawing/2014/main" id="{BABC0EF0-CB39-49CC-B76E-49096F831072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36" name="วงรี 77">
                  <a:extLst>
                    <a:ext uri="{FF2B5EF4-FFF2-40B4-BE49-F238E27FC236}">
                      <a16:creationId xmlns:a16="http://schemas.microsoft.com/office/drawing/2014/main" id="{991EDAE3-0F62-461B-A227-986995955DE2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132" name="กลุ่ม 131">
                <a:extLst>
                  <a:ext uri="{FF2B5EF4-FFF2-40B4-BE49-F238E27FC236}">
                    <a16:creationId xmlns:a16="http://schemas.microsoft.com/office/drawing/2014/main" id="{C8A5E897-DD69-4F16-A213-CCA7A428FACA}"/>
                  </a:ext>
                </a:extLst>
              </p:cNvPr>
              <p:cNvGrpSpPr/>
              <p:nvPr/>
            </p:nvGrpSpPr>
            <p:grpSpPr>
              <a:xfrm>
                <a:off x="4424416" y="3842493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33" name="รูปแบบอิสระ: รูปร่าง 132">
                  <a:extLst>
                    <a:ext uri="{FF2B5EF4-FFF2-40B4-BE49-F238E27FC236}">
                      <a16:creationId xmlns:a16="http://schemas.microsoft.com/office/drawing/2014/main" id="{9A79824C-439C-4CE8-BF83-2AD5BCB2AB70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34" name="วงรี 77">
                  <a:extLst>
                    <a:ext uri="{FF2B5EF4-FFF2-40B4-BE49-F238E27FC236}">
                      <a16:creationId xmlns:a16="http://schemas.microsoft.com/office/drawing/2014/main" id="{59B26214-3AED-4557-AF11-5A27268BAB27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125" name="กลุ่ม 124">
              <a:extLst>
                <a:ext uri="{FF2B5EF4-FFF2-40B4-BE49-F238E27FC236}">
                  <a16:creationId xmlns:a16="http://schemas.microsoft.com/office/drawing/2014/main" id="{7200753D-CCD1-4C57-8F91-8A4B766ADF24}"/>
                </a:ext>
              </a:extLst>
            </p:cNvPr>
            <p:cNvGrpSpPr/>
            <p:nvPr/>
          </p:nvGrpSpPr>
          <p:grpSpPr>
            <a:xfrm>
              <a:off x="7757190" y="3225289"/>
              <a:ext cx="363998" cy="336901"/>
              <a:chOff x="3730718" y="705949"/>
              <a:chExt cx="1993076" cy="1624075"/>
            </a:xfrm>
            <a:solidFill>
              <a:schemeClr val="bg1"/>
            </a:solidFill>
            <a:effectLst/>
          </p:grpSpPr>
          <p:sp>
            <p:nvSpPr>
              <p:cNvPr id="129" name="รูปแบบอิสระ: รูปร่าง 128">
                <a:extLst>
                  <a:ext uri="{FF2B5EF4-FFF2-40B4-BE49-F238E27FC236}">
                    <a16:creationId xmlns:a16="http://schemas.microsoft.com/office/drawing/2014/main" id="{59293DC1-E33C-433A-9008-E9245EB87A14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A9D3DC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30" name="วงรี 77">
                <a:extLst>
                  <a:ext uri="{FF2B5EF4-FFF2-40B4-BE49-F238E27FC236}">
                    <a16:creationId xmlns:a16="http://schemas.microsoft.com/office/drawing/2014/main" id="{4CDF2438-25D8-4CE5-ABA4-F0C2F3BE43F3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26" name="กลุ่ม 125">
              <a:extLst>
                <a:ext uri="{FF2B5EF4-FFF2-40B4-BE49-F238E27FC236}">
                  <a16:creationId xmlns:a16="http://schemas.microsoft.com/office/drawing/2014/main" id="{2D65FF72-2CC7-4E27-980B-A467887885C3}"/>
                </a:ext>
              </a:extLst>
            </p:cNvPr>
            <p:cNvGrpSpPr/>
            <p:nvPr/>
          </p:nvGrpSpPr>
          <p:grpSpPr>
            <a:xfrm>
              <a:off x="7419582" y="3791806"/>
              <a:ext cx="341965" cy="317516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127" name="รูปแบบอิสระ: รูปร่าง 126">
                <a:extLst>
                  <a:ext uri="{FF2B5EF4-FFF2-40B4-BE49-F238E27FC236}">
                    <a16:creationId xmlns:a16="http://schemas.microsoft.com/office/drawing/2014/main" id="{7F496C40-85EC-4308-B57B-5E99BD82F372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F8E93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28" name="วงรี 77">
                <a:extLst>
                  <a:ext uri="{FF2B5EF4-FFF2-40B4-BE49-F238E27FC236}">
                    <a16:creationId xmlns:a16="http://schemas.microsoft.com/office/drawing/2014/main" id="{5675EACA-1306-4452-95C9-96EDE43D90A9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sp>
        <p:nvSpPr>
          <p:cNvPr id="143" name="ตัวแทนข้อความ 142">
            <a:extLst>
              <a:ext uri="{FF2B5EF4-FFF2-40B4-BE49-F238E27FC236}">
                <a16:creationId xmlns:a16="http://schemas.microsoft.com/office/drawing/2014/main" id="{E1124135-FACE-4A98-9971-1656178C91B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60916" y="2814859"/>
            <a:ext cx="2986733" cy="1286389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</a:p>
          <a:p>
            <a:pPr lvl="0"/>
            <a:endParaRPr lang="th-TH" dirty="0"/>
          </a:p>
        </p:txBody>
      </p:sp>
      <p:sp>
        <p:nvSpPr>
          <p:cNvPr id="144" name="ตัวแทนข้อความ 142">
            <a:extLst>
              <a:ext uri="{FF2B5EF4-FFF2-40B4-BE49-F238E27FC236}">
                <a16:creationId xmlns:a16="http://schemas.microsoft.com/office/drawing/2014/main" id="{73234D20-CC8A-436A-B19E-DECB7CC5C98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867098" y="2774538"/>
            <a:ext cx="2986733" cy="1286389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</a:p>
          <a:p>
            <a:pPr lvl="0"/>
            <a:endParaRPr lang="th-TH" dirty="0"/>
          </a:p>
        </p:txBody>
      </p:sp>
      <p:sp>
        <p:nvSpPr>
          <p:cNvPr id="145" name="ตัวแทนข้อความ 277">
            <a:extLst>
              <a:ext uri="{FF2B5EF4-FFF2-40B4-BE49-F238E27FC236}">
                <a16:creationId xmlns:a16="http://schemas.microsoft.com/office/drawing/2014/main" id="{23C11270-E4BC-4DC5-825E-2EB068F639F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73093" y="4703185"/>
            <a:ext cx="4110153" cy="1092168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ECE289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 </a:t>
            </a:r>
          </a:p>
          <a:p>
            <a:pPr lvl="0"/>
            <a:endParaRPr lang="th-TH" dirty="0"/>
          </a:p>
        </p:txBody>
      </p:sp>
      <p:sp>
        <p:nvSpPr>
          <p:cNvPr id="146" name="ตัวแทนข้อความ 277">
            <a:extLst>
              <a:ext uri="{FF2B5EF4-FFF2-40B4-BE49-F238E27FC236}">
                <a16:creationId xmlns:a16="http://schemas.microsoft.com/office/drawing/2014/main" id="{75F3F532-302D-430C-9895-18B08295B47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784310" y="4691592"/>
            <a:ext cx="4110153" cy="1092168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ECE289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</a:t>
            </a:r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85396601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9F901DA2-5B73-46FB-BE83-0833C62E3D5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12/09/65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AA44A591-EB17-445F-B6BB-7D7C260B35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1DC7386F-13DE-48DB-81CD-0C94C6D459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45" name="กลุ่ม 44">
            <a:extLst>
              <a:ext uri="{FF2B5EF4-FFF2-40B4-BE49-F238E27FC236}">
                <a16:creationId xmlns:a16="http://schemas.microsoft.com/office/drawing/2014/main" id="{39BCA807-15D8-4C79-BF96-11CE497A00C1}"/>
              </a:ext>
            </a:extLst>
          </p:cNvPr>
          <p:cNvGrpSpPr/>
          <p:nvPr userDrawn="1"/>
        </p:nvGrpSpPr>
        <p:grpSpPr>
          <a:xfrm>
            <a:off x="3975931" y="4446571"/>
            <a:ext cx="1250465" cy="813416"/>
            <a:chOff x="28214" y="967908"/>
            <a:chExt cx="1250465" cy="813416"/>
          </a:xfrm>
        </p:grpSpPr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AFC5E04C-B1AB-4CDC-A134-D5A743698E4F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:a16="http://schemas.microsoft.com/office/drawing/2014/main" id="{9F6277EE-87AA-432F-8C16-5C4B3AAE540A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id="{065EC9CD-6A64-414D-9C2A-4817F7EB5FE4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ตัวเชื่อมต่อตรง 48">
              <a:extLst>
                <a:ext uri="{FF2B5EF4-FFF2-40B4-BE49-F238E27FC236}">
                  <a16:creationId xmlns:a16="http://schemas.microsoft.com/office/drawing/2014/main" id="{DECCA93B-15DD-41AA-A2C5-006F3EE277EB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ตัวเชื่อมต่อตรง 49">
              <a:extLst>
                <a:ext uri="{FF2B5EF4-FFF2-40B4-BE49-F238E27FC236}">
                  <a16:creationId xmlns:a16="http://schemas.microsoft.com/office/drawing/2014/main" id="{F6B3E3D4-07F2-4B14-93E9-5DAF7A092C78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id="{34126B42-F30E-4C25-A272-98E07341FBBC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id="{AC68BC22-D66E-4DBB-95A7-590540DE75A6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" name="กลุ่ม 52">
            <a:extLst>
              <a:ext uri="{FF2B5EF4-FFF2-40B4-BE49-F238E27FC236}">
                <a16:creationId xmlns:a16="http://schemas.microsoft.com/office/drawing/2014/main" id="{AC2F6B8D-0A83-4994-AADD-B02EBBFF3093}"/>
              </a:ext>
            </a:extLst>
          </p:cNvPr>
          <p:cNvGrpSpPr/>
          <p:nvPr userDrawn="1"/>
        </p:nvGrpSpPr>
        <p:grpSpPr>
          <a:xfrm>
            <a:off x="3220107" y="-10174"/>
            <a:ext cx="1101156" cy="884384"/>
            <a:chOff x="1752751" y="749874"/>
            <a:chExt cx="1101156" cy="884384"/>
          </a:xfrm>
        </p:grpSpPr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id="{110F8CCC-90F0-4DD8-BC32-8A37DD22C37F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id="{4B8B2DE7-0D97-472B-9044-5B940E6F5E17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>
              <a:extLst>
                <a:ext uri="{FF2B5EF4-FFF2-40B4-BE49-F238E27FC236}">
                  <a16:creationId xmlns:a16="http://schemas.microsoft.com/office/drawing/2014/main" id="{DE771B33-0CB5-439A-BF6B-CD1CB976E90B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ตัวเชื่อมต่อตรง 56">
              <a:extLst>
                <a:ext uri="{FF2B5EF4-FFF2-40B4-BE49-F238E27FC236}">
                  <a16:creationId xmlns:a16="http://schemas.microsoft.com/office/drawing/2014/main" id="{411F4679-27F5-41E9-A3C5-618F1DA45771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ตัวเชื่อมต่อตรง 57">
              <a:extLst>
                <a:ext uri="{FF2B5EF4-FFF2-40B4-BE49-F238E27FC236}">
                  <a16:creationId xmlns:a16="http://schemas.microsoft.com/office/drawing/2014/main" id="{61A4B4DB-86CB-483C-BF69-2BE918DFA831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ตัวเชื่อมต่อตรง 58">
              <a:extLst>
                <a:ext uri="{FF2B5EF4-FFF2-40B4-BE49-F238E27FC236}">
                  <a16:creationId xmlns:a16="http://schemas.microsoft.com/office/drawing/2014/main" id="{E1DAF18E-CF92-4002-B56D-6BAD99154EC3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ตัวเชื่อมต่อตรง 59">
              <a:extLst>
                <a:ext uri="{FF2B5EF4-FFF2-40B4-BE49-F238E27FC236}">
                  <a16:creationId xmlns:a16="http://schemas.microsoft.com/office/drawing/2014/main" id="{3494A258-DD0D-4EB3-B5B3-7C64DBEBA1B5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ตัวเชื่อมต่อตรง 60">
              <a:extLst>
                <a:ext uri="{FF2B5EF4-FFF2-40B4-BE49-F238E27FC236}">
                  <a16:creationId xmlns:a16="http://schemas.microsoft.com/office/drawing/2014/main" id="{C7D45D76-CEE8-4995-9093-8D8925EA6BF0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2" name="กลุ่ม 61">
            <a:extLst>
              <a:ext uri="{FF2B5EF4-FFF2-40B4-BE49-F238E27FC236}">
                <a16:creationId xmlns:a16="http://schemas.microsoft.com/office/drawing/2014/main" id="{5B22248C-304F-479B-A436-4AAEB91A343D}"/>
              </a:ext>
            </a:extLst>
          </p:cNvPr>
          <p:cNvGrpSpPr/>
          <p:nvPr userDrawn="1"/>
        </p:nvGrpSpPr>
        <p:grpSpPr>
          <a:xfrm>
            <a:off x="0" y="4981493"/>
            <a:ext cx="12192000" cy="1876505"/>
            <a:chOff x="0" y="5038725"/>
            <a:chExt cx="12192000" cy="1819273"/>
          </a:xfrm>
        </p:grpSpPr>
        <p:sp>
          <p:nvSpPr>
            <p:cNvPr id="63" name="สี่เหลี่ยมผืนผ้า 62">
              <a:extLst>
                <a:ext uri="{FF2B5EF4-FFF2-40B4-BE49-F238E27FC236}">
                  <a16:creationId xmlns:a16="http://schemas.microsoft.com/office/drawing/2014/main" id="{BC2D1AF6-7333-4936-8281-E676D971258F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64" name="ตัวเชื่อมต่อตรง 63">
              <a:extLst>
                <a:ext uri="{FF2B5EF4-FFF2-40B4-BE49-F238E27FC236}">
                  <a16:creationId xmlns:a16="http://schemas.microsoft.com/office/drawing/2014/main" id="{B2751CB7-97A6-49E1-BE50-3B56A4325DE2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ตัวเชื่อมต่อตรง 64">
              <a:extLst>
                <a:ext uri="{FF2B5EF4-FFF2-40B4-BE49-F238E27FC236}">
                  <a16:creationId xmlns:a16="http://schemas.microsoft.com/office/drawing/2014/main" id="{8E020C70-85A9-49BC-AC1E-05810034891D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ตัวเชื่อมต่อตรง 65">
              <a:extLst>
                <a:ext uri="{FF2B5EF4-FFF2-40B4-BE49-F238E27FC236}">
                  <a16:creationId xmlns:a16="http://schemas.microsoft.com/office/drawing/2014/main" id="{EA0D1E32-D979-493A-93C4-87352730FAD5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ตัวเชื่อมต่อตรง 66">
              <a:extLst>
                <a:ext uri="{FF2B5EF4-FFF2-40B4-BE49-F238E27FC236}">
                  <a16:creationId xmlns:a16="http://schemas.microsoft.com/office/drawing/2014/main" id="{80927C89-A5A6-4EF4-A915-ACFCC8CAEE0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ตัวเชื่อมต่อตรง 67">
              <a:extLst>
                <a:ext uri="{FF2B5EF4-FFF2-40B4-BE49-F238E27FC236}">
                  <a16:creationId xmlns:a16="http://schemas.microsoft.com/office/drawing/2014/main" id="{11BFC73C-6DF1-441A-964A-50E4BEAD095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ตัวเชื่อมต่อตรง 68">
              <a:extLst>
                <a:ext uri="{FF2B5EF4-FFF2-40B4-BE49-F238E27FC236}">
                  <a16:creationId xmlns:a16="http://schemas.microsoft.com/office/drawing/2014/main" id="{F5AF6BAF-9AE2-482D-9B6B-21E5F88D386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ตัวเชื่อมต่อตรง 69">
              <a:extLst>
                <a:ext uri="{FF2B5EF4-FFF2-40B4-BE49-F238E27FC236}">
                  <a16:creationId xmlns:a16="http://schemas.microsoft.com/office/drawing/2014/main" id="{B9DCC8B3-226B-4CAF-AB34-1534691B9CE3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ตัวเชื่อมต่อตรง 70">
              <a:extLst>
                <a:ext uri="{FF2B5EF4-FFF2-40B4-BE49-F238E27FC236}">
                  <a16:creationId xmlns:a16="http://schemas.microsoft.com/office/drawing/2014/main" id="{27FC376A-9B44-42D8-84C6-B63EAB030D1E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1" name="กลุ่ม 130">
            <a:extLst>
              <a:ext uri="{FF2B5EF4-FFF2-40B4-BE49-F238E27FC236}">
                <a16:creationId xmlns:a16="http://schemas.microsoft.com/office/drawing/2014/main" id="{9DC58048-C6FA-4063-9CC7-BDD3034E6581}"/>
              </a:ext>
            </a:extLst>
          </p:cNvPr>
          <p:cNvGrpSpPr/>
          <p:nvPr userDrawn="1"/>
        </p:nvGrpSpPr>
        <p:grpSpPr>
          <a:xfrm>
            <a:off x="11408501" y="3975453"/>
            <a:ext cx="1250465" cy="813416"/>
            <a:chOff x="28214" y="967908"/>
            <a:chExt cx="1250465" cy="813416"/>
          </a:xfrm>
        </p:grpSpPr>
        <p:cxnSp>
          <p:nvCxnSpPr>
            <p:cNvPr id="132" name="ตัวเชื่อมต่อตรง 131">
              <a:extLst>
                <a:ext uri="{FF2B5EF4-FFF2-40B4-BE49-F238E27FC236}">
                  <a16:creationId xmlns:a16="http://schemas.microsoft.com/office/drawing/2014/main" id="{75FF0436-F3A2-4912-B9BE-1A17A73D8CA4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ตัวเชื่อมต่อตรง 132">
              <a:extLst>
                <a:ext uri="{FF2B5EF4-FFF2-40B4-BE49-F238E27FC236}">
                  <a16:creationId xmlns:a16="http://schemas.microsoft.com/office/drawing/2014/main" id="{F6E3EB61-EC6E-49D4-8FB1-479F22B0523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ตัวเชื่อมต่อตรง 133">
              <a:extLst>
                <a:ext uri="{FF2B5EF4-FFF2-40B4-BE49-F238E27FC236}">
                  <a16:creationId xmlns:a16="http://schemas.microsoft.com/office/drawing/2014/main" id="{10E2D536-0164-48E0-833C-18AD6181EC6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ตัวเชื่อมต่อตรง 134">
              <a:extLst>
                <a:ext uri="{FF2B5EF4-FFF2-40B4-BE49-F238E27FC236}">
                  <a16:creationId xmlns:a16="http://schemas.microsoft.com/office/drawing/2014/main" id="{D2872660-14E3-4F05-837F-1E3FFC5A2C10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ตัวเชื่อมต่อตรง 135">
              <a:extLst>
                <a:ext uri="{FF2B5EF4-FFF2-40B4-BE49-F238E27FC236}">
                  <a16:creationId xmlns:a16="http://schemas.microsoft.com/office/drawing/2014/main" id="{3DB0A1DA-A193-41E6-A392-A55CCC6A5184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ตัวเชื่อมต่อตรง 136">
              <a:extLst>
                <a:ext uri="{FF2B5EF4-FFF2-40B4-BE49-F238E27FC236}">
                  <a16:creationId xmlns:a16="http://schemas.microsoft.com/office/drawing/2014/main" id="{16A04775-E3DD-4239-9D1C-F9766F6F5A04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ตัวเชื่อมต่อตรง 137">
              <a:extLst>
                <a:ext uri="{FF2B5EF4-FFF2-40B4-BE49-F238E27FC236}">
                  <a16:creationId xmlns:a16="http://schemas.microsoft.com/office/drawing/2014/main" id="{83B15E61-57F0-43A3-BA77-74FDF2874C2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9" name="กลุ่ม 138">
            <a:extLst>
              <a:ext uri="{FF2B5EF4-FFF2-40B4-BE49-F238E27FC236}">
                <a16:creationId xmlns:a16="http://schemas.microsoft.com/office/drawing/2014/main" id="{EF308D73-8B5C-4CF6-A626-BE3AF5D719B6}"/>
              </a:ext>
            </a:extLst>
          </p:cNvPr>
          <p:cNvGrpSpPr/>
          <p:nvPr userDrawn="1"/>
        </p:nvGrpSpPr>
        <p:grpSpPr>
          <a:xfrm flipH="1">
            <a:off x="7513574" y="-492448"/>
            <a:ext cx="1250465" cy="813416"/>
            <a:chOff x="28214" y="967908"/>
            <a:chExt cx="1250465" cy="813416"/>
          </a:xfrm>
        </p:grpSpPr>
        <p:cxnSp>
          <p:nvCxnSpPr>
            <p:cNvPr id="140" name="ตัวเชื่อมต่อตรง 139">
              <a:extLst>
                <a:ext uri="{FF2B5EF4-FFF2-40B4-BE49-F238E27FC236}">
                  <a16:creationId xmlns:a16="http://schemas.microsoft.com/office/drawing/2014/main" id="{4DF391CD-66F4-43E8-A3A7-76E64160C453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ตัวเชื่อมต่อตรง 140">
              <a:extLst>
                <a:ext uri="{FF2B5EF4-FFF2-40B4-BE49-F238E27FC236}">
                  <a16:creationId xmlns:a16="http://schemas.microsoft.com/office/drawing/2014/main" id="{83519F9E-424D-45AB-BE0E-9B100F318CA9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ตัวเชื่อมต่อตรง 141">
              <a:extLst>
                <a:ext uri="{FF2B5EF4-FFF2-40B4-BE49-F238E27FC236}">
                  <a16:creationId xmlns:a16="http://schemas.microsoft.com/office/drawing/2014/main" id="{569441C2-2B3B-4ED0-BB7C-F5E478375394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ตัวเชื่อมต่อตรง 142">
              <a:extLst>
                <a:ext uri="{FF2B5EF4-FFF2-40B4-BE49-F238E27FC236}">
                  <a16:creationId xmlns:a16="http://schemas.microsoft.com/office/drawing/2014/main" id="{49C47CB8-22DF-487A-AD2C-0CAB86D8272C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ตัวเชื่อมต่อตรง 143">
              <a:extLst>
                <a:ext uri="{FF2B5EF4-FFF2-40B4-BE49-F238E27FC236}">
                  <a16:creationId xmlns:a16="http://schemas.microsoft.com/office/drawing/2014/main" id="{7FF17B41-9536-4A14-978B-B8CF7F9E8A9B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ตัวเชื่อมต่อตรง 144">
              <a:extLst>
                <a:ext uri="{FF2B5EF4-FFF2-40B4-BE49-F238E27FC236}">
                  <a16:creationId xmlns:a16="http://schemas.microsoft.com/office/drawing/2014/main" id="{441150E5-C721-4CD5-BE4B-98D5483F072E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ตัวเชื่อมต่อตรง 145">
              <a:extLst>
                <a:ext uri="{FF2B5EF4-FFF2-40B4-BE49-F238E27FC236}">
                  <a16:creationId xmlns:a16="http://schemas.microsoft.com/office/drawing/2014/main" id="{E77BEB01-403E-4604-AAD5-64A889BBA6A8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7" name="กลุ่ม 146">
            <a:extLst>
              <a:ext uri="{FF2B5EF4-FFF2-40B4-BE49-F238E27FC236}">
                <a16:creationId xmlns:a16="http://schemas.microsoft.com/office/drawing/2014/main" id="{D6DD805F-7477-4E8D-9E47-D3A1940CCC82}"/>
              </a:ext>
            </a:extLst>
          </p:cNvPr>
          <p:cNvGrpSpPr/>
          <p:nvPr userDrawn="1"/>
        </p:nvGrpSpPr>
        <p:grpSpPr>
          <a:xfrm>
            <a:off x="11259749" y="502361"/>
            <a:ext cx="1250465" cy="813416"/>
            <a:chOff x="28214" y="967908"/>
            <a:chExt cx="1250465" cy="813416"/>
          </a:xfrm>
        </p:grpSpPr>
        <p:cxnSp>
          <p:nvCxnSpPr>
            <p:cNvPr id="148" name="ตัวเชื่อมต่อตรง 147">
              <a:extLst>
                <a:ext uri="{FF2B5EF4-FFF2-40B4-BE49-F238E27FC236}">
                  <a16:creationId xmlns:a16="http://schemas.microsoft.com/office/drawing/2014/main" id="{89825688-247A-4CA4-862B-3E9F715F0FB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ตัวเชื่อมต่อตรง 148">
              <a:extLst>
                <a:ext uri="{FF2B5EF4-FFF2-40B4-BE49-F238E27FC236}">
                  <a16:creationId xmlns:a16="http://schemas.microsoft.com/office/drawing/2014/main" id="{56F222B7-9EF0-498F-8B75-A47D6B4F28AB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ตัวเชื่อมต่อตรง 149">
              <a:extLst>
                <a:ext uri="{FF2B5EF4-FFF2-40B4-BE49-F238E27FC236}">
                  <a16:creationId xmlns:a16="http://schemas.microsoft.com/office/drawing/2014/main" id="{0B559048-012B-4DD4-AA9C-56B614F7466B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ตัวเชื่อมต่อตรง 150">
              <a:extLst>
                <a:ext uri="{FF2B5EF4-FFF2-40B4-BE49-F238E27FC236}">
                  <a16:creationId xmlns:a16="http://schemas.microsoft.com/office/drawing/2014/main" id="{4C9A6859-2E8F-41EE-992D-AB0AE7B9289A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ตัวเชื่อมต่อตรง 151">
              <a:extLst>
                <a:ext uri="{FF2B5EF4-FFF2-40B4-BE49-F238E27FC236}">
                  <a16:creationId xmlns:a16="http://schemas.microsoft.com/office/drawing/2014/main" id="{13A635FA-1525-4959-A756-DE3FC0A53A51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ตัวเชื่อมต่อตรง 152">
              <a:extLst>
                <a:ext uri="{FF2B5EF4-FFF2-40B4-BE49-F238E27FC236}">
                  <a16:creationId xmlns:a16="http://schemas.microsoft.com/office/drawing/2014/main" id="{B834654B-EDFF-45A3-AE3E-92075F5124F0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ตัวเชื่อมต่อตรง 153">
              <a:extLst>
                <a:ext uri="{FF2B5EF4-FFF2-40B4-BE49-F238E27FC236}">
                  <a16:creationId xmlns:a16="http://schemas.microsoft.com/office/drawing/2014/main" id="{5C8AD021-6143-4EA5-A71F-5C9EE6795B7E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4" name="กลุ่ม 193">
            <a:extLst>
              <a:ext uri="{FF2B5EF4-FFF2-40B4-BE49-F238E27FC236}">
                <a16:creationId xmlns:a16="http://schemas.microsoft.com/office/drawing/2014/main" id="{5B2FA7F8-5D17-4FA7-A351-5AC63D8D1CEC}"/>
              </a:ext>
            </a:extLst>
          </p:cNvPr>
          <p:cNvGrpSpPr/>
          <p:nvPr userDrawn="1"/>
        </p:nvGrpSpPr>
        <p:grpSpPr>
          <a:xfrm>
            <a:off x="1" y="-10174"/>
            <a:ext cx="3474719" cy="6868174"/>
            <a:chOff x="1" y="-10174"/>
            <a:chExt cx="3474719" cy="6868174"/>
          </a:xfrm>
        </p:grpSpPr>
        <p:sp>
          <p:nvSpPr>
            <p:cNvPr id="195" name="สี่เหลี่ยมผืนผ้า 194">
              <a:extLst>
                <a:ext uri="{FF2B5EF4-FFF2-40B4-BE49-F238E27FC236}">
                  <a16:creationId xmlns:a16="http://schemas.microsoft.com/office/drawing/2014/main" id="{7AC51F30-9F03-4C43-A322-10BF2AA2ABDC}"/>
                </a:ext>
              </a:extLst>
            </p:cNvPr>
            <p:cNvSpPr/>
            <p:nvPr/>
          </p:nvSpPr>
          <p:spPr>
            <a:xfrm>
              <a:off x="1" y="0"/>
              <a:ext cx="3474719" cy="6858000"/>
            </a:xfrm>
            <a:prstGeom prst="rect">
              <a:avLst/>
            </a:prstGeom>
            <a:solidFill>
              <a:srgbClr val="B5903E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196" name="ตัวเชื่อมต่อตรง 195">
              <a:extLst>
                <a:ext uri="{FF2B5EF4-FFF2-40B4-BE49-F238E27FC236}">
                  <a16:creationId xmlns:a16="http://schemas.microsoft.com/office/drawing/2014/main" id="{98B3901C-DE2B-42CA-8F85-B95356570A51}"/>
                </a:ext>
              </a:extLst>
            </p:cNvPr>
            <p:cNvCxnSpPr>
              <a:cxnSpLocks/>
            </p:cNvCxnSpPr>
            <p:nvPr/>
          </p:nvCxnSpPr>
          <p:spPr>
            <a:xfrm>
              <a:off x="628318" y="-10174"/>
              <a:ext cx="0" cy="212285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7" name="ตัวเชื่อมต่อตรง 196">
              <a:extLst>
                <a:ext uri="{FF2B5EF4-FFF2-40B4-BE49-F238E27FC236}">
                  <a16:creationId xmlns:a16="http://schemas.microsoft.com/office/drawing/2014/main" id="{46B34DEF-F002-47BA-B000-861D25BC14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608642" y="-9904"/>
              <a:ext cx="8254" cy="71784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8" name="ตัวเชื่อมต่อตรง 197">
              <a:extLst>
                <a:ext uri="{FF2B5EF4-FFF2-40B4-BE49-F238E27FC236}">
                  <a16:creationId xmlns:a16="http://schemas.microsoft.com/office/drawing/2014/main" id="{8383A86F-76B6-44A2-8601-0B09291410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587648" y="779581"/>
              <a:ext cx="4127" cy="1054675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" name="ตัวเชื่อมต่อตรง 198">
              <a:extLst>
                <a:ext uri="{FF2B5EF4-FFF2-40B4-BE49-F238E27FC236}">
                  <a16:creationId xmlns:a16="http://schemas.microsoft.com/office/drawing/2014/main" id="{EDE8836E-89CE-4034-B939-1A97223E1FA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780306" y="955023"/>
              <a:ext cx="8254" cy="71784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" name="ตัวเชื่อมต่อตรง 199">
              <a:extLst>
                <a:ext uri="{FF2B5EF4-FFF2-40B4-BE49-F238E27FC236}">
                  <a16:creationId xmlns:a16="http://schemas.microsoft.com/office/drawing/2014/main" id="{D18D4821-9C13-471C-BA18-A9624B52A233}"/>
                </a:ext>
              </a:extLst>
            </p:cNvPr>
            <p:cNvCxnSpPr>
              <a:cxnSpLocks/>
            </p:cNvCxnSpPr>
            <p:nvPr/>
          </p:nvCxnSpPr>
          <p:spPr>
            <a:xfrm>
              <a:off x="3164651" y="3512200"/>
              <a:ext cx="0" cy="212285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54" name="ชื่อเรื่อง 1">
            <a:extLst>
              <a:ext uri="{FF2B5EF4-FFF2-40B4-BE49-F238E27FC236}">
                <a16:creationId xmlns:a16="http://schemas.microsoft.com/office/drawing/2014/main" id="{2B4761A9-EA55-4B15-B551-9894A21BF2B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137317" y="944575"/>
            <a:ext cx="3499212" cy="1325563"/>
          </a:xfrm>
        </p:spPr>
        <p:txBody>
          <a:bodyPr>
            <a:normAutofit/>
          </a:bodyPr>
          <a:lstStyle>
            <a:lvl1pPr>
              <a:defRPr sz="540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TITLE 03</a:t>
            </a:r>
          </a:p>
        </p:txBody>
      </p:sp>
      <p:sp>
        <p:nvSpPr>
          <p:cNvPr id="255" name="ตัวแทนข้อความ 287">
            <a:extLst>
              <a:ext uri="{FF2B5EF4-FFF2-40B4-BE49-F238E27FC236}">
                <a16:creationId xmlns:a16="http://schemas.microsoft.com/office/drawing/2014/main" id="{D522E124-12D1-4BCE-B505-A251BE83259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744427" y="2432843"/>
            <a:ext cx="4338638" cy="934391"/>
          </a:xfrm>
        </p:spPr>
        <p:txBody>
          <a:bodyPr/>
          <a:lstStyle>
            <a:lvl1pPr marL="0" indent="0">
              <a:buNone/>
              <a:defRPr sz="24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</a:p>
          <a:p>
            <a:pPr lvl="4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60540375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B055A12E-1DCF-404B-ADE2-27FFC199967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12/09/65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110DDCF0-E41F-4BEF-85D7-F36EB9754EE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0923C1CD-849A-4B15-B71C-ECBCD26A00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FAF15441-0787-42A7-B961-A6FC58E89246}"/>
              </a:ext>
            </a:extLst>
          </p:cNvPr>
          <p:cNvGrpSpPr/>
          <p:nvPr userDrawn="1"/>
        </p:nvGrpSpPr>
        <p:grpSpPr>
          <a:xfrm flipH="1">
            <a:off x="7240859" y="2882127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27B06FEE-AF2C-4B1C-A20D-62E55D4F6009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3448A748-342F-4021-971C-62F8883AE47A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C2512CA9-788B-42F1-A2D0-0B692E92BDE0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7A0A0E77-E493-4B95-8F54-1D3D5C5EFFB9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E8B928CF-FC32-4CBA-9C0C-B751381195D3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D3B3C0CF-BBCE-4798-95BC-93749568B765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A8162863-D2DB-490E-9E1D-7A5F3A591C11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กลุ่ม 13">
            <a:extLst>
              <a:ext uri="{FF2B5EF4-FFF2-40B4-BE49-F238E27FC236}">
                <a16:creationId xmlns:a16="http://schemas.microsoft.com/office/drawing/2014/main" id="{4236EF30-595A-493B-B65E-CB99B8470896}"/>
              </a:ext>
            </a:extLst>
          </p:cNvPr>
          <p:cNvGrpSpPr/>
          <p:nvPr userDrawn="1"/>
        </p:nvGrpSpPr>
        <p:grpSpPr>
          <a:xfrm>
            <a:off x="7100221" y="-23195"/>
            <a:ext cx="1250465" cy="813416"/>
            <a:chOff x="28214" y="967908"/>
            <a:chExt cx="1250465" cy="813416"/>
          </a:xfrm>
        </p:grpSpPr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F2F5BBE5-A3C5-47B5-8206-36C94B246F8A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FEDC6F92-9024-4B57-B4DC-273E7C5A8240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A132DB2B-2644-4CF0-82BF-A34894F91B75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DCF20CE3-0A33-4CD2-8EC9-EC4759150CCD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7A77BB4D-0D3B-4C9A-BB4A-86E35C65562C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99D1BFEE-36CD-4B48-8AAF-F73DB92069F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72592B13-314D-418A-9F59-79DBF75971D1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กลุ่ม 21">
            <a:extLst>
              <a:ext uri="{FF2B5EF4-FFF2-40B4-BE49-F238E27FC236}">
                <a16:creationId xmlns:a16="http://schemas.microsoft.com/office/drawing/2014/main" id="{CEB69D0F-A8AB-4FBF-8795-23C269C6B565}"/>
              </a:ext>
            </a:extLst>
          </p:cNvPr>
          <p:cNvGrpSpPr/>
          <p:nvPr userDrawn="1"/>
        </p:nvGrpSpPr>
        <p:grpSpPr>
          <a:xfrm>
            <a:off x="241146" y="3976322"/>
            <a:ext cx="1101156" cy="1150968"/>
            <a:chOff x="1752751" y="749874"/>
            <a:chExt cx="1101156" cy="1150968"/>
          </a:xfrm>
        </p:grpSpPr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DE64E9FB-05BB-4E23-95CE-F2B7BCFE930C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058F6FDF-E4DA-4E78-BB2D-D5222C8F6E49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7F21FEBD-A1B6-4032-876A-4635F0E2F405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4F4452F1-371F-46B5-BBDE-C8A4EB542541}"/>
                </a:ext>
              </a:extLst>
            </p:cNvPr>
            <p:cNvCxnSpPr>
              <a:cxnSpLocks/>
            </p:cNvCxnSpPr>
            <p:nvPr/>
          </p:nvCxnSpPr>
          <p:spPr>
            <a:xfrm>
              <a:off x="2497246" y="1619134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858D879B-57DE-49FE-AE3A-20F2937263F8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F616FDF9-AA15-4714-9828-B46F04FEDB3B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67394F2C-6701-4F10-B60E-829F0CA31628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75D21B93-68D4-4990-915D-7737EA8C98A9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กลุ่ม 30">
            <a:extLst>
              <a:ext uri="{FF2B5EF4-FFF2-40B4-BE49-F238E27FC236}">
                <a16:creationId xmlns:a16="http://schemas.microsoft.com/office/drawing/2014/main" id="{166117CD-A314-4727-958E-B048741BED24}"/>
              </a:ext>
            </a:extLst>
          </p:cNvPr>
          <p:cNvGrpSpPr/>
          <p:nvPr userDrawn="1"/>
        </p:nvGrpSpPr>
        <p:grpSpPr>
          <a:xfrm>
            <a:off x="3488131" y="3171321"/>
            <a:ext cx="1250465" cy="813416"/>
            <a:chOff x="28214" y="967908"/>
            <a:chExt cx="1250465" cy="813416"/>
          </a:xfrm>
        </p:grpSpPr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20677036-D500-4B33-ADB8-515E008D12F3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id="{7AA1DBB7-DFF7-4661-A6A4-A38A5202260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F72523D9-2C24-4EBC-A14A-B2861773E07F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BF94A6B3-9506-4AB2-908A-5493BBD5A169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355845F3-E765-4AED-A6E9-A533E74A1D71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EE3B4DDE-7EB8-4D1D-BE93-89B0AC1833B3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CD46BF9C-C2FB-43D8-8FAF-3C413F03F9D6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" name="กลุ่ม 38">
            <a:extLst>
              <a:ext uri="{FF2B5EF4-FFF2-40B4-BE49-F238E27FC236}">
                <a16:creationId xmlns:a16="http://schemas.microsoft.com/office/drawing/2014/main" id="{C58D2358-6BF3-4793-A04B-016BC3B72E3F}"/>
              </a:ext>
            </a:extLst>
          </p:cNvPr>
          <p:cNvGrpSpPr/>
          <p:nvPr userDrawn="1"/>
        </p:nvGrpSpPr>
        <p:grpSpPr>
          <a:xfrm flipH="1">
            <a:off x="-164898" y="-590954"/>
            <a:ext cx="1250465" cy="813416"/>
            <a:chOff x="28214" y="967908"/>
            <a:chExt cx="1250465" cy="813416"/>
          </a:xfrm>
        </p:grpSpPr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id="{A49D49DA-D84B-4C6A-8016-32ECFA8CD93B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ตัวเชื่อมต่อตรง 40">
              <a:extLst>
                <a:ext uri="{FF2B5EF4-FFF2-40B4-BE49-F238E27FC236}">
                  <a16:creationId xmlns:a16="http://schemas.microsoft.com/office/drawing/2014/main" id="{87D8C661-C033-415D-9DD7-1B853C482C6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167C8C8F-E359-4834-B27F-C8B9292F818B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0ED1F391-9851-4300-BEDF-27A9A775B37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B4697F30-D3D5-4F16-8489-1C98A8A8129D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0807B908-F7CC-483E-8368-D88B0BE61B1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29774708-9398-4D0C-BF0C-38E684C5AB3A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7" name="กลุ่ม 46">
            <a:extLst>
              <a:ext uri="{FF2B5EF4-FFF2-40B4-BE49-F238E27FC236}">
                <a16:creationId xmlns:a16="http://schemas.microsoft.com/office/drawing/2014/main" id="{81E337C1-F2DF-4CE6-AB16-82D64378A254}"/>
              </a:ext>
            </a:extLst>
          </p:cNvPr>
          <p:cNvGrpSpPr/>
          <p:nvPr userDrawn="1"/>
        </p:nvGrpSpPr>
        <p:grpSpPr>
          <a:xfrm>
            <a:off x="0" y="5093026"/>
            <a:ext cx="12192000" cy="1745106"/>
            <a:chOff x="0" y="5038725"/>
            <a:chExt cx="12192000" cy="1819273"/>
          </a:xfrm>
        </p:grpSpPr>
        <p:sp>
          <p:nvSpPr>
            <p:cNvPr id="48" name="สี่เหลี่ยมผืนผ้า 47">
              <a:extLst>
                <a:ext uri="{FF2B5EF4-FFF2-40B4-BE49-F238E27FC236}">
                  <a16:creationId xmlns:a16="http://schemas.microsoft.com/office/drawing/2014/main" id="{690EE8B0-D6EC-4D7C-85F1-02D7391BF789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cxnSp>
          <p:nvCxnSpPr>
            <p:cNvPr id="49" name="ตัวเชื่อมต่อตรง 48">
              <a:extLst>
                <a:ext uri="{FF2B5EF4-FFF2-40B4-BE49-F238E27FC236}">
                  <a16:creationId xmlns:a16="http://schemas.microsoft.com/office/drawing/2014/main" id="{20A08419-AC0E-4DF2-B819-67E50069AC2D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ตัวเชื่อมต่อตรง 49">
              <a:extLst>
                <a:ext uri="{FF2B5EF4-FFF2-40B4-BE49-F238E27FC236}">
                  <a16:creationId xmlns:a16="http://schemas.microsoft.com/office/drawing/2014/main" id="{C1528903-44CE-4F2B-9183-46F68A57C37E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id="{63895FF1-1486-4417-A582-4B915CDD04DB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id="{33389C96-5D88-4920-88E5-CD3F283186F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id="{EB2D97E2-8437-4CD0-9071-78BE18FC5D6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id="{31B95DA6-D64F-46FD-ACB3-2CBEE1B72D5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id="{C98E25D6-24BB-4E28-B264-68FD9BA0651E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>
              <a:extLst>
                <a:ext uri="{FF2B5EF4-FFF2-40B4-BE49-F238E27FC236}">
                  <a16:creationId xmlns:a16="http://schemas.microsoft.com/office/drawing/2014/main" id="{E5381A73-9857-49ED-9930-94ED54FD5BB6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7" name="กลุ่ม 146">
            <a:extLst>
              <a:ext uri="{FF2B5EF4-FFF2-40B4-BE49-F238E27FC236}">
                <a16:creationId xmlns:a16="http://schemas.microsoft.com/office/drawing/2014/main" id="{7522663B-9A92-4B95-A45B-A5083E7026CC}"/>
              </a:ext>
            </a:extLst>
          </p:cNvPr>
          <p:cNvGrpSpPr/>
          <p:nvPr userDrawn="1"/>
        </p:nvGrpSpPr>
        <p:grpSpPr>
          <a:xfrm>
            <a:off x="7575007" y="1511393"/>
            <a:ext cx="4628280" cy="4081289"/>
            <a:chOff x="7563720" y="998556"/>
            <a:chExt cx="4628280" cy="4081289"/>
          </a:xfrm>
        </p:grpSpPr>
        <p:grpSp>
          <p:nvGrpSpPr>
            <p:cNvPr id="148" name="กลุ่ม 147">
              <a:extLst>
                <a:ext uri="{FF2B5EF4-FFF2-40B4-BE49-F238E27FC236}">
                  <a16:creationId xmlns:a16="http://schemas.microsoft.com/office/drawing/2014/main" id="{DDF58E92-6AC6-4C44-A8B4-A88209D831E2}"/>
                </a:ext>
              </a:extLst>
            </p:cNvPr>
            <p:cNvGrpSpPr/>
            <p:nvPr/>
          </p:nvGrpSpPr>
          <p:grpSpPr>
            <a:xfrm>
              <a:off x="7563720" y="998556"/>
              <a:ext cx="4628280" cy="4081289"/>
              <a:chOff x="7563720" y="998556"/>
              <a:chExt cx="4628280" cy="4081289"/>
            </a:xfrm>
          </p:grpSpPr>
          <p:sp>
            <p:nvSpPr>
              <p:cNvPr id="150" name="สี่เหลี่ยมผืนผ้า 149">
                <a:extLst>
                  <a:ext uri="{FF2B5EF4-FFF2-40B4-BE49-F238E27FC236}">
                    <a16:creationId xmlns:a16="http://schemas.microsoft.com/office/drawing/2014/main" id="{5F9CE80B-686A-4303-8F4F-0D026C646DA1}"/>
                  </a:ext>
                </a:extLst>
              </p:cNvPr>
              <p:cNvSpPr/>
              <p:nvPr/>
            </p:nvSpPr>
            <p:spPr>
              <a:xfrm>
                <a:off x="7563721" y="1306310"/>
                <a:ext cx="4628279" cy="3490227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51" name="สี่เหลี่ยมผืนผ้า 150">
                <a:extLst>
                  <a:ext uri="{FF2B5EF4-FFF2-40B4-BE49-F238E27FC236}">
                    <a16:creationId xmlns:a16="http://schemas.microsoft.com/office/drawing/2014/main" id="{6CC39A5B-9F48-4202-8DF4-BD40585EFD13}"/>
                  </a:ext>
                </a:extLst>
              </p:cNvPr>
              <p:cNvSpPr/>
              <p:nvPr/>
            </p:nvSpPr>
            <p:spPr>
              <a:xfrm>
                <a:off x="7635201" y="480292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52" name="สี่เหลี่ยมผืนผ้า 151">
                <a:extLst>
                  <a:ext uri="{FF2B5EF4-FFF2-40B4-BE49-F238E27FC236}">
                    <a16:creationId xmlns:a16="http://schemas.microsoft.com/office/drawing/2014/main" id="{25D7584B-C0FD-45E0-9A2D-B53C3439223C}"/>
                  </a:ext>
                </a:extLst>
              </p:cNvPr>
              <p:cNvSpPr/>
              <p:nvPr/>
            </p:nvSpPr>
            <p:spPr>
              <a:xfrm>
                <a:off x="11500806" y="481586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53" name="สี่เหลี่ยมผืนผ้า 152">
                <a:extLst>
                  <a:ext uri="{FF2B5EF4-FFF2-40B4-BE49-F238E27FC236}">
                    <a16:creationId xmlns:a16="http://schemas.microsoft.com/office/drawing/2014/main" id="{E17BBDA5-F985-4FE9-A433-18A4870A77A8}"/>
                  </a:ext>
                </a:extLst>
              </p:cNvPr>
              <p:cNvSpPr/>
              <p:nvPr/>
            </p:nvSpPr>
            <p:spPr>
              <a:xfrm>
                <a:off x="7563720" y="998556"/>
                <a:ext cx="4628280" cy="35547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149" name="สี่เหลี่ยมผืนผ้า 148">
              <a:extLst>
                <a:ext uri="{FF2B5EF4-FFF2-40B4-BE49-F238E27FC236}">
                  <a16:creationId xmlns:a16="http://schemas.microsoft.com/office/drawing/2014/main" id="{A08EA227-C9BB-4309-A822-32C7CEC5A1A0}"/>
                </a:ext>
              </a:extLst>
            </p:cNvPr>
            <p:cNvSpPr/>
            <p:nvPr/>
          </p:nvSpPr>
          <p:spPr>
            <a:xfrm>
              <a:off x="7661575" y="1494674"/>
              <a:ext cx="4432570" cy="3198970"/>
            </a:xfrm>
            <a:prstGeom prst="rect">
              <a:avLst/>
            </a:prstGeom>
            <a:solidFill>
              <a:srgbClr val="CC6A3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188" name="กลุ่ม 187">
            <a:extLst>
              <a:ext uri="{FF2B5EF4-FFF2-40B4-BE49-F238E27FC236}">
                <a16:creationId xmlns:a16="http://schemas.microsoft.com/office/drawing/2014/main" id="{D5E11574-8B98-4000-BA95-3FB773BB58D0}"/>
              </a:ext>
            </a:extLst>
          </p:cNvPr>
          <p:cNvGrpSpPr/>
          <p:nvPr userDrawn="1"/>
        </p:nvGrpSpPr>
        <p:grpSpPr>
          <a:xfrm>
            <a:off x="7674178" y="-341096"/>
            <a:ext cx="4662969" cy="1875851"/>
            <a:chOff x="7674178" y="-341096"/>
            <a:chExt cx="4662969" cy="1875851"/>
          </a:xfrm>
        </p:grpSpPr>
        <p:sp>
          <p:nvSpPr>
            <p:cNvPr id="189" name="สี่เหลี่ยมผืนผ้า 188">
              <a:extLst>
                <a:ext uri="{FF2B5EF4-FFF2-40B4-BE49-F238E27FC236}">
                  <a16:creationId xmlns:a16="http://schemas.microsoft.com/office/drawing/2014/main" id="{8C2AC1CA-E5D0-420D-9E2E-99B46D43F11A}"/>
                </a:ext>
              </a:extLst>
            </p:cNvPr>
            <p:cNvSpPr/>
            <p:nvPr/>
          </p:nvSpPr>
          <p:spPr>
            <a:xfrm>
              <a:off x="8177762" y="-38512"/>
              <a:ext cx="3640651" cy="1255794"/>
            </a:xfrm>
            <a:prstGeom prst="rect">
              <a:avLst/>
            </a:prstGeom>
            <a:solidFill>
              <a:srgbClr val="5E2700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90" name="สี่เหลี่ยมผืนผ้า 189">
              <a:extLst>
                <a:ext uri="{FF2B5EF4-FFF2-40B4-BE49-F238E27FC236}">
                  <a16:creationId xmlns:a16="http://schemas.microsoft.com/office/drawing/2014/main" id="{A67D036A-C523-4EDB-8BC1-AB0B8C6A24C6}"/>
                </a:ext>
              </a:extLst>
            </p:cNvPr>
            <p:cNvSpPr/>
            <p:nvPr/>
          </p:nvSpPr>
          <p:spPr>
            <a:xfrm>
              <a:off x="8313163" y="-23194"/>
              <a:ext cx="3334327" cy="1071303"/>
            </a:xfrm>
            <a:prstGeom prst="rect">
              <a:avLst/>
            </a:prstGeom>
            <a:solidFill>
              <a:srgbClr val="C0EEE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191" name="ตัวเชื่อมต่อตรง 190">
              <a:extLst>
                <a:ext uri="{FF2B5EF4-FFF2-40B4-BE49-F238E27FC236}">
                  <a16:creationId xmlns:a16="http://schemas.microsoft.com/office/drawing/2014/main" id="{825CADC4-9B47-4611-A1F5-9F5859569E09}"/>
                </a:ext>
              </a:extLst>
            </p:cNvPr>
            <p:cNvCxnSpPr>
              <a:stCxn id="190" idx="0"/>
              <a:endCxn id="190" idx="2"/>
            </p:cNvCxnSpPr>
            <p:nvPr/>
          </p:nvCxnSpPr>
          <p:spPr>
            <a:xfrm>
              <a:off x="9980327" y="-23194"/>
              <a:ext cx="0" cy="1071303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" name="ตัวเชื่อมต่อตรง 191">
              <a:extLst>
                <a:ext uri="{FF2B5EF4-FFF2-40B4-BE49-F238E27FC236}">
                  <a16:creationId xmlns:a16="http://schemas.microsoft.com/office/drawing/2014/main" id="{CBAA3FAD-0AE2-41CE-99ED-DBA0ED06206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56527" y="202397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ตัวเชื่อมต่อตรง 192">
              <a:extLst>
                <a:ext uri="{FF2B5EF4-FFF2-40B4-BE49-F238E27FC236}">
                  <a16:creationId xmlns:a16="http://schemas.microsoft.com/office/drawing/2014/main" id="{E24D3CC4-D4E3-4C4E-8768-BAFF0354467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14911" y="420097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94" name="กลุ่ม 193">
              <a:extLst>
                <a:ext uri="{FF2B5EF4-FFF2-40B4-BE49-F238E27FC236}">
                  <a16:creationId xmlns:a16="http://schemas.microsoft.com/office/drawing/2014/main" id="{1CAE4B42-8412-4A37-A183-AE083FF03258}"/>
                </a:ext>
              </a:extLst>
            </p:cNvPr>
            <p:cNvGrpSpPr/>
            <p:nvPr/>
          </p:nvGrpSpPr>
          <p:grpSpPr>
            <a:xfrm>
              <a:off x="7674178" y="-341096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201" name="รูปแบบอิสระ: รูปร่าง 200">
                <a:extLst>
                  <a:ext uri="{FF2B5EF4-FFF2-40B4-BE49-F238E27FC236}">
                    <a16:creationId xmlns:a16="http://schemas.microsoft.com/office/drawing/2014/main" id="{417C3C39-1D50-49ED-8B42-27C03F2DEFB9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202" name="ตัวเชื่อมต่อตรง 201">
                <a:extLst>
                  <a:ext uri="{FF2B5EF4-FFF2-40B4-BE49-F238E27FC236}">
                    <a16:creationId xmlns:a16="http://schemas.microsoft.com/office/drawing/2014/main" id="{479A650C-F24A-42EB-BBD6-75D50249CFA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3" name="ตัวเชื่อมต่อตรง 202">
                <a:extLst>
                  <a:ext uri="{FF2B5EF4-FFF2-40B4-BE49-F238E27FC236}">
                    <a16:creationId xmlns:a16="http://schemas.microsoft.com/office/drawing/2014/main" id="{E289A675-52B7-4228-BD4C-0C9450B7331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95" name="ตัวเชื่อมต่อตรง 194">
              <a:extLst>
                <a:ext uri="{FF2B5EF4-FFF2-40B4-BE49-F238E27FC236}">
                  <a16:creationId xmlns:a16="http://schemas.microsoft.com/office/drawing/2014/main" id="{2FCEAB8A-5EBA-4EA6-8B38-A7312F00A84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23691" y="204778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6" name="ตัวเชื่อมต่อตรง 195">
              <a:extLst>
                <a:ext uri="{FF2B5EF4-FFF2-40B4-BE49-F238E27FC236}">
                  <a16:creationId xmlns:a16="http://schemas.microsoft.com/office/drawing/2014/main" id="{5C367267-13CA-45B8-AA2B-553ADF67AD0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782075" y="422478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97" name="กลุ่ม 196">
              <a:extLst>
                <a:ext uri="{FF2B5EF4-FFF2-40B4-BE49-F238E27FC236}">
                  <a16:creationId xmlns:a16="http://schemas.microsoft.com/office/drawing/2014/main" id="{6CAD2696-01EE-4B32-84EE-073C1798E4F9}"/>
                </a:ext>
              </a:extLst>
            </p:cNvPr>
            <p:cNvGrpSpPr/>
            <p:nvPr/>
          </p:nvGrpSpPr>
          <p:grpSpPr>
            <a:xfrm flipH="1">
              <a:off x="11246197" y="-336082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198" name="รูปแบบอิสระ: รูปร่าง 197">
                <a:extLst>
                  <a:ext uri="{FF2B5EF4-FFF2-40B4-BE49-F238E27FC236}">
                    <a16:creationId xmlns:a16="http://schemas.microsoft.com/office/drawing/2014/main" id="{FEA64B9D-FE2A-4AB7-8B86-5D6CA547D8A6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199" name="ตัวเชื่อมต่อตรง 198">
                <a:extLst>
                  <a:ext uri="{FF2B5EF4-FFF2-40B4-BE49-F238E27FC236}">
                    <a16:creationId xmlns:a16="http://schemas.microsoft.com/office/drawing/2014/main" id="{C7FFB752-F504-430D-97FE-A3375C1B0FD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0" name="ตัวเชื่อมต่อตรง 199">
                <a:extLst>
                  <a:ext uri="{FF2B5EF4-FFF2-40B4-BE49-F238E27FC236}">
                    <a16:creationId xmlns:a16="http://schemas.microsoft.com/office/drawing/2014/main" id="{362960E0-5344-4AD2-9B9F-674FBAC7D2C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204" name="ตัวแทนข้อความ 218">
            <a:extLst>
              <a:ext uri="{FF2B5EF4-FFF2-40B4-BE49-F238E27FC236}">
                <a16:creationId xmlns:a16="http://schemas.microsoft.com/office/drawing/2014/main" id="{BC9859F5-0C95-400F-B993-D595961A13D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8925" y="821366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205" name="ตัวแทนข้อความ 218">
            <a:extLst>
              <a:ext uri="{FF2B5EF4-FFF2-40B4-BE49-F238E27FC236}">
                <a16:creationId xmlns:a16="http://schemas.microsoft.com/office/drawing/2014/main" id="{175C9FE0-63D0-4F6E-98B9-BF5130D316F1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843131" y="485544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206" name="ตัวแทนข้อความ 216">
            <a:extLst>
              <a:ext uri="{FF2B5EF4-FFF2-40B4-BE49-F238E27FC236}">
                <a16:creationId xmlns:a16="http://schemas.microsoft.com/office/drawing/2014/main" id="{10EF26B5-6E1F-4559-B591-391C6AD353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85567" y="1884353"/>
            <a:ext cx="1807425" cy="509748"/>
          </a:xfrm>
        </p:spPr>
        <p:txBody>
          <a:bodyPr>
            <a:no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sz="5400" b="0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50%</a:t>
            </a:r>
            <a:endParaRPr lang="th-TH" dirty="0"/>
          </a:p>
        </p:txBody>
      </p:sp>
      <p:sp>
        <p:nvSpPr>
          <p:cNvPr id="207" name="ตัวแทนข้อความ 216">
            <a:extLst>
              <a:ext uri="{FF2B5EF4-FFF2-40B4-BE49-F238E27FC236}">
                <a16:creationId xmlns:a16="http://schemas.microsoft.com/office/drawing/2014/main" id="{DBDE4774-449B-468E-A4F5-7F575A8D7AD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479852" y="1560165"/>
            <a:ext cx="1807425" cy="509748"/>
          </a:xfrm>
        </p:spPr>
        <p:txBody>
          <a:bodyPr>
            <a:no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sz="5400" b="0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50%</a:t>
            </a:r>
            <a:endParaRPr lang="th-TH" dirty="0"/>
          </a:p>
        </p:txBody>
      </p:sp>
      <p:sp>
        <p:nvSpPr>
          <p:cNvPr id="208" name="ตัวแทนข้อความ 277">
            <a:extLst>
              <a:ext uri="{FF2B5EF4-FFF2-40B4-BE49-F238E27FC236}">
                <a16:creationId xmlns:a16="http://schemas.microsoft.com/office/drawing/2014/main" id="{5BB5D667-44AD-4E38-BC96-30C7AFA5980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869928" y="2477787"/>
            <a:ext cx="4013979" cy="1841112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ECE289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</a:t>
            </a:r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4424781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DB465BA4-AAD4-4D22-AB06-46E863A8C32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12/09/65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915D27D2-4BE8-4929-8A08-55104F190B1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20398DFA-D054-438B-BC0E-E531E90F65C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29" name="กลุ่ม 28">
            <a:extLst>
              <a:ext uri="{FF2B5EF4-FFF2-40B4-BE49-F238E27FC236}">
                <a16:creationId xmlns:a16="http://schemas.microsoft.com/office/drawing/2014/main" id="{D0D00440-4CFC-4213-8BF0-63521A0ADE8C}"/>
              </a:ext>
            </a:extLst>
          </p:cNvPr>
          <p:cNvGrpSpPr/>
          <p:nvPr userDrawn="1"/>
        </p:nvGrpSpPr>
        <p:grpSpPr>
          <a:xfrm>
            <a:off x="-57176" y="2926087"/>
            <a:ext cx="12319629" cy="3951657"/>
            <a:chOff x="-57176" y="2933595"/>
            <a:chExt cx="12319629" cy="3951657"/>
          </a:xfrm>
        </p:grpSpPr>
        <p:sp>
          <p:nvSpPr>
            <p:cNvPr id="30" name="รูปแบบอิสระ: รูปร่าง 29">
              <a:extLst>
                <a:ext uri="{FF2B5EF4-FFF2-40B4-BE49-F238E27FC236}">
                  <a16:creationId xmlns:a16="http://schemas.microsoft.com/office/drawing/2014/main" id="{C306278F-045D-496B-ACC2-E55D64E2FA74}"/>
                </a:ext>
              </a:extLst>
            </p:cNvPr>
            <p:cNvSpPr/>
            <p:nvPr/>
          </p:nvSpPr>
          <p:spPr>
            <a:xfrm>
              <a:off x="-57176" y="2933595"/>
              <a:ext cx="12319629" cy="3951657"/>
            </a:xfrm>
            <a:custGeom>
              <a:avLst/>
              <a:gdLst>
                <a:gd name="connsiteX0" fmla="*/ 383972 w 12582719"/>
                <a:gd name="connsiteY0" fmla="*/ 865738 h 5187518"/>
                <a:gd name="connsiteX1" fmla="*/ 729412 w 12582719"/>
                <a:gd name="connsiteY1" fmla="*/ 398378 h 5187518"/>
                <a:gd name="connsiteX2" fmla="*/ 1125652 w 12582719"/>
                <a:gd name="connsiteY2" fmla="*/ 520298 h 5187518"/>
                <a:gd name="connsiteX3" fmla="*/ 1430452 w 12582719"/>
                <a:gd name="connsiteY3" fmla="*/ 388218 h 5187518"/>
                <a:gd name="connsiteX4" fmla="*/ 1968932 w 12582719"/>
                <a:gd name="connsiteY4" fmla="*/ 489818 h 5187518"/>
                <a:gd name="connsiteX5" fmla="*/ 2233092 w 12582719"/>
                <a:gd name="connsiteY5" fmla="*/ 347578 h 5187518"/>
                <a:gd name="connsiteX6" fmla="*/ 2771572 w 12582719"/>
                <a:gd name="connsiteY6" fmla="*/ 499978 h 5187518"/>
                <a:gd name="connsiteX7" fmla="*/ 3208452 w 12582719"/>
                <a:gd name="connsiteY7" fmla="*/ 337418 h 5187518"/>
                <a:gd name="connsiteX8" fmla="*/ 3635172 w 12582719"/>
                <a:gd name="connsiteY8" fmla="*/ 581258 h 5187518"/>
                <a:gd name="connsiteX9" fmla="*/ 4193972 w 12582719"/>
                <a:gd name="connsiteY9" fmla="*/ 327258 h 5187518"/>
                <a:gd name="connsiteX10" fmla="*/ 4376852 w 12582719"/>
                <a:gd name="connsiteY10" fmla="*/ 469498 h 5187518"/>
                <a:gd name="connsiteX11" fmla="*/ 5088052 w 12582719"/>
                <a:gd name="connsiteY11" fmla="*/ 317098 h 5187518"/>
                <a:gd name="connsiteX12" fmla="*/ 5250612 w 12582719"/>
                <a:gd name="connsiteY12" fmla="*/ 510138 h 5187518"/>
                <a:gd name="connsiteX13" fmla="*/ 5921172 w 12582719"/>
                <a:gd name="connsiteY13" fmla="*/ 367898 h 5187518"/>
                <a:gd name="connsiteX14" fmla="*/ 6307252 w 12582719"/>
                <a:gd name="connsiteY14" fmla="*/ 571098 h 5187518"/>
                <a:gd name="connsiteX15" fmla="*/ 6754292 w 12582719"/>
                <a:gd name="connsiteY15" fmla="*/ 306938 h 5187518"/>
                <a:gd name="connsiteX16" fmla="*/ 7282612 w 12582719"/>
                <a:gd name="connsiteY16" fmla="*/ 378058 h 5187518"/>
                <a:gd name="connsiteX17" fmla="*/ 7577252 w 12582719"/>
                <a:gd name="connsiteY17" fmla="*/ 185018 h 5187518"/>
                <a:gd name="connsiteX18" fmla="*/ 8024292 w 12582719"/>
                <a:gd name="connsiteY18" fmla="*/ 357738 h 5187518"/>
                <a:gd name="connsiteX19" fmla="*/ 8420532 w 12582719"/>
                <a:gd name="connsiteY19" fmla="*/ 174858 h 5187518"/>
                <a:gd name="connsiteX20" fmla="*/ 8847252 w 12582719"/>
                <a:gd name="connsiteY20" fmla="*/ 327258 h 5187518"/>
                <a:gd name="connsiteX21" fmla="*/ 9436532 w 12582719"/>
                <a:gd name="connsiteY21" fmla="*/ 134218 h 5187518"/>
                <a:gd name="connsiteX22" fmla="*/ 9853092 w 12582719"/>
                <a:gd name="connsiteY22" fmla="*/ 428858 h 5187518"/>
                <a:gd name="connsiteX23" fmla="*/ 10432212 w 12582719"/>
                <a:gd name="connsiteY23" fmla="*/ 215498 h 5187518"/>
                <a:gd name="connsiteX24" fmla="*/ 10747172 w 12582719"/>
                <a:gd name="connsiteY24" fmla="*/ 418698 h 5187518"/>
                <a:gd name="connsiteX25" fmla="*/ 11224692 w 12582719"/>
                <a:gd name="connsiteY25" fmla="*/ 174858 h 5187518"/>
                <a:gd name="connsiteX26" fmla="*/ 11580292 w 12582719"/>
                <a:gd name="connsiteY26" fmla="*/ 276458 h 5187518"/>
                <a:gd name="connsiteX27" fmla="*/ 12047652 w 12582719"/>
                <a:gd name="connsiteY27" fmla="*/ 124058 h 5187518"/>
                <a:gd name="connsiteX28" fmla="*/ 12301652 w 12582719"/>
                <a:gd name="connsiteY28" fmla="*/ 317098 h 5187518"/>
                <a:gd name="connsiteX29" fmla="*/ 12423572 w 12582719"/>
                <a:gd name="connsiteY29" fmla="*/ 205338 h 5187518"/>
                <a:gd name="connsiteX30" fmla="*/ 12575972 w 12582719"/>
                <a:gd name="connsiteY30" fmla="*/ 357738 h 5187518"/>
                <a:gd name="connsiteX31" fmla="*/ 12535332 w 12582719"/>
                <a:gd name="connsiteY31" fmla="*/ 4452218 h 5187518"/>
                <a:gd name="connsiteX32" fmla="*/ 12352452 w 12582719"/>
                <a:gd name="connsiteY32" fmla="*/ 4817978 h 5187518"/>
                <a:gd name="connsiteX33" fmla="*/ 11255172 w 12582719"/>
                <a:gd name="connsiteY33" fmla="*/ 4889098 h 5187518"/>
                <a:gd name="connsiteX34" fmla="*/ 983412 w 12582719"/>
                <a:gd name="connsiteY34" fmla="*/ 4889098 h 5187518"/>
                <a:gd name="connsiteX35" fmla="*/ 383972 w 12582719"/>
                <a:gd name="connsiteY35" fmla="*/ 865738 h 5187518"/>
                <a:gd name="connsiteX0" fmla="*/ 366373 w 12565120"/>
                <a:gd name="connsiteY0" fmla="*/ 865738 h 5013694"/>
                <a:gd name="connsiteX1" fmla="*/ 711813 w 12565120"/>
                <a:gd name="connsiteY1" fmla="*/ 398378 h 5013694"/>
                <a:gd name="connsiteX2" fmla="*/ 1108053 w 12565120"/>
                <a:gd name="connsiteY2" fmla="*/ 520298 h 5013694"/>
                <a:gd name="connsiteX3" fmla="*/ 1412853 w 12565120"/>
                <a:gd name="connsiteY3" fmla="*/ 388218 h 5013694"/>
                <a:gd name="connsiteX4" fmla="*/ 1951333 w 12565120"/>
                <a:gd name="connsiteY4" fmla="*/ 489818 h 5013694"/>
                <a:gd name="connsiteX5" fmla="*/ 2215493 w 12565120"/>
                <a:gd name="connsiteY5" fmla="*/ 347578 h 5013694"/>
                <a:gd name="connsiteX6" fmla="*/ 2753973 w 12565120"/>
                <a:gd name="connsiteY6" fmla="*/ 499978 h 5013694"/>
                <a:gd name="connsiteX7" fmla="*/ 3190853 w 12565120"/>
                <a:gd name="connsiteY7" fmla="*/ 337418 h 5013694"/>
                <a:gd name="connsiteX8" fmla="*/ 3617573 w 12565120"/>
                <a:gd name="connsiteY8" fmla="*/ 581258 h 5013694"/>
                <a:gd name="connsiteX9" fmla="*/ 4176373 w 12565120"/>
                <a:gd name="connsiteY9" fmla="*/ 327258 h 5013694"/>
                <a:gd name="connsiteX10" fmla="*/ 4359253 w 12565120"/>
                <a:gd name="connsiteY10" fmla="*/ 469498 h 5013694"/>
                <a:gd name="connsiteX11" fmla="*/ 5070453 w 12565120"/>
                <a:gd name="connsiteY11" fmla="*/ 317098 h 5013694"/>
                <a:gd name="connsiteX12" fmla="*/ 5233013 w 12565120"/>
                <a:gd name="connsiteY12" fmla="*/ 510138 h 5013694"/>
                <a:gd name="connsiteX13" fmla="*/ 5903573 w 12565120"/>
                <a:gd name="connsiteY13" fmla="*/ 367898 h 5013694"/>
                <a:gd name="connsiteX14" fmla="*/ 6289653 w 12565120"/>
                <a:gd name="connsiteY14" fmla="*/ 571098 h 5013694"/>
                <a:gd name="connsiteX15" fmla="*/ 6736693 w 12565120"/>
                <a:gd name="connsiteY15" fmla="*/ 306938 h 5013694"/>
                <a:gd name="connsiteX16" fmla="*/ 7265013 w 12565120"/>
                <a:gd name="connsiteY16" fmla="*/ 378058 h 5013694"/>
                <a:gd name="connsiteX17" fmla="*/ 7559653 w 12565120"/>
                <a:gd name="connsiteY17" fmla="*/ 185018 h 5013694"/>
                <a:gd name="connsiteX18" fmla="*/ 8006693 w 12565120"/>
                <a:gd name="connsiteY18" fmla="*/ 357738 h 5013694"/>
                <a:gd name="connsiteX19" fmla="*/ 8402933 w 12565120"/>
                <a:gd name="connsiteY19" fmla="*/ 174858 h 5013694"/>
                <a:gd name="connsiteX20" fmla="*/ 8829653 w 12565120"/>
                <a:gd name="connsiteY20" fmla="*/ 327258 h 5013694"/>
                <a:gd name="connsiteX21" fmla="*/ 9418933 w 12565120"/>
                <a:gd name="connsiteY21" fmla="*/ 134218 h 5013694"/>
                <a:gd name="connsiteX22" fmla="*/ 9835493 w 12565120"/>
                <a:gd name="connsiteY22" fmla="*/ 428858 h 5013694"/>
                <a:gd name="connsiteX23" fmla="*/ 10414613 w 12565120"/>
                <a:gd name="connsiteY23" fmla="*/ 215498 h 5013694"/>
                <a:gd name="connsiteX24" fmla="*/ 10729573 w 12565120"/>
                <a:gd name="connsiteY24" fmla="*/ 418698 h 5013694"/>
                <a:gd name="connsiteX25" fmla="*/ 11207093 w 12565120"/>
                <a:gd name="connsiteY25" fmla="*/ 174858 h 5013694"/>
                <a:gd name="connsiteX26" fmla="*/ 11562693 w 12565120"/>
                <a:gd name="connsiteY26" fmla="*/ 276458 h 5013694"/>
                <a:gd name="connsiteX27" fmla="*/ 12030053 w 12565120"/>
                <a:gd name="connsiteY27" fmla="*/ 124058 h 5013694"/>
                <a:gd name="connsiteX28" fmla="*/ 12284053 w 12565120"/>
                <a:gd name="connsiteY28" fmla="*/ 317098 h 5013694"/>
                <a:gd name="connsiteX29" fmla="*/ 12405973 w 12565120"/>
                <a:gd name="connsiteY29" fmla="*/ 205338 h 5013694"/>
                <a:gd name="connsiteX30" fmla="*/ 12558373 w 12565120"/>
                <a:gd name="connsiteY30" fmla="*/ 357738 h 5013694"/>
                <a:gd name="connsiteX31" fmla="*/ 12517733 w 12565120"/>
                <a:gd name="connsiteY31" fmla="*/ 4452218 h 5013694"/>
                <a:gd name="connsiteX32" fmla="*/ 12334853 w 12565120"/>
                <a:gd name="connsiteY32" fmla="*/ 4817978 h 5013694"/>
                <a:gd name="connsiteX33" fmla="*/ 11237573 w 12565120"/>
                <a:gd name="connsiteY33" fmla="*/ 4889098 h 5013694"/>
                <a:gd name="connsiteX34" fmla="*/ 965813 w 12565120"/>
                <a:gd name="connsiteY34" fmla="*/ 4889098 h 5013694"/>
                <a:gd name="connsiteX35" fmla="*/ 366373 w 12565120"/>
                <a:gd name="connsiteY35" fmla="*/ 3243178 h 5013694"/>
                <a:gd name="connsiteX36" fmla="*/ 366373 w 12565120"/>
                <a:gd name="connsiteY36" fmla="*/ 865738 h 5013694"/>
                <a:gd name="connsiteX0" fmla="*/ 339731 w 12538478"/>
                <a:gd name="connsiteY0" fmla="*/ 865738 h 4965347"/>
                <a:gd name="connsiteX1" fmla="*/ 685171 w 12538478"/>
                <a:gd name="connsiteY1" fmla="*/ 398378 h 4965347"/>
                <a:gd name="connsiteX2" fmla="*/ 1081411 w 12538478"/>
                <a:gd name="connsiteY2" fmla="*/ 520298 h 4965347"/>
                <a:gd name="connsiteX3" fmla="*/ 1386211 w 12538478"/>
                <a:gd name="connsiteY3" fmla="*/ 388218 h 4965347"/>
                <a:gd name="connsiteX4" fmla="*/ 1924691 w 12538478"/>
                <a:gd name="connsiteY4" fmla="*/ 489818 h 4965347"/>
                <a:gd name="connsiteX5" fmla="*/ 2188851 w 12538478"/>
                <a:gd name="connsiteY5" fmla="*/ 347578 h 4965347"/>
                <a:gd name="connsiteX6" fmla="*/ 2727331 w 12538478"/>
                <a:gd name="connsiteY6" fmla="*/ 499978 h 4965347"/>
                <a:gd name="connsiteX7" fmla="*/ 3164211 w 12538478"/>
                <a:gd name="connsiteY7" fmla="*/ 337418 h 4965347"/>
                <a:gd name="connsiteX8" fmla="*/ 3590931 w 12538478"/>
                <a:gd name="connsiteY8" fmla="*/ 581258 h 4965347"/>
                <a:gd name="connsiteX9" fmla="*/ 4149731 w 12538478"/>
                <a:gd name="connsiteY9" fmla="*/ 327258 h 4965347"/>
                <a:gd name="connsiteX10" fmla="*/ 4332611 w 12538478"/>
                <a:gd name="connsiteY10" fmla="*/ 469498 h 4965347"/>
                <a:gd name="connsiteX11" fmla="*/ 5043811 w 12538478"/>
                <a:gd name="connsiteY11" fmla="*/ 317098 h 4965347"/>
                <a:gd name="connsiteX12" fmla="*/ 5206371 w 12538478"/>
                <a:gd name="connsiteY12" fmla="*/ 510138 h 4965347"/>
                <a:gd name="connsiteX13" fmla="*/ 5876931 w 12538478"/>
                <a:gd name="connsiteY13" fmla="*/ 367898 h 4965347"/>
                <a:gd name="connsiteX14" fmla="*/ 6263011 w 12538478"/>
                <a:gd name="connsiteY14" fmla="*/ 571098 h 4965347"/>
                <a:gd name="connsiteX15" fmla="*/ 6710051 w 12538478"/>
                <a:gd name="connsiteY15" fmla="*/ 306938 h 4965347"/>
                <a:gd name="connsiteX16" fmla="*/ 7238371 w 12538478"/>
                <a:gd name="connsiteY16" fmla="*/ 378058 h 4965347"/>
                <a:gd name="connsiteX17" fmla="*/ 7533011 w 12538478"/>
                <a:gd name="connsiteY17" fmla="*/ 185018 h 4965347"/>
                <a:gd name="connsiteX18" fmla="*/ 7980051 w 12538478"/>
                <a:gd name="connsiteY18" fmla="*/ 357738 h 4965347"/>
                <a:gd name="connsiteX19" fmla="*/ 8376291 w 12538478"/>
                <a:gd name="connsiteY19" fmla="*/ 174858 h 4965347"/>
                <a:gd name="connsiteX20" fmla="*/ 8803011 w 12538478"/>
                <a:gd name="connsiteY20" fmla="*/ 327258 h 4965347"/>
                <a:gd name="connsiteX21" fmla="*/ 9392291 w 12538478"/>
                <a:gd name="connsiteY21" fmla="*/ 134218 h 4965347"/>
                <a:gd name="connsiteX22" fmla="*/ 9808851 w 12538478"/>
                <a:gd name="connsiteY22" fmla="*/ 428858 h 4965347"/>
                <a:gd name="connsiteX23" fmla="*/ 10387971 w 12538478"/>
                <a:gd name="connsiteY23" fmla="*/ 215498 h 4965347"/>
                <a:gd name="connsiteX24" fmla="*/ 10702931 w 12538478"/>
                <a:gd name="connsiteY24" fmla="*/ 418698 h 4965347"/>
                <a:gd name="connsiteX25" fmla="*/ 11180451 w 12538478"/>
                <a:gd name="connsiteY25" fmla="*/ 174858 h 4965347"/>
                <a:gd name="connsiteX26" fmla="*/ 11536051 w 12538478"/>
                <a:gd name="connsiteY26" fmla="*/ 276458 h 4965347"/>
                <a:gd name="connsiteX27" fmla="*/ 12003411 w 12538478"/>
                <a:gd name="connsiteY27" fmla="*/ 124058 h 4965347"/>
                <a:gd name="connsiteX28" fmla="*/ 12257411 w 12538478"/>
                <a:gd name="connsiteY28" fmla="*/ 317098 h 4965347"/>
                <a:gd name="connsiteX29" fmla="*/ 12379331 w 12538478"/>
                <a:gd name="connsiteY29" fmla="*/ 205338 h 4965347"/>
                <a:gd name="connsiteX30" fmla="*/ 12531731 w 12538478"/>
                <a:gd name="connsiteY30" fmla="*/ 357738 h 4965347"/>
                <a:gd name="connsiteX31" fmla="*/ 12491091 w 12538478"/>
                <a:gd name="connsiteY31" fmla="*/ 4452218 h 4965347"/>
                <a:gd name="connsiteX32" fmla="*/ 12308211 w 12538478"/>
                <a:gd name="connsiteY32" fmla="*/ 4817978 h 4965347"/>
                <a:gd name="connsiteX33" fmla="*/ 11210931 w 12538478"/>
                <a:gd name="connsiteY33" fmla="*/ 4889098 h 4965347"/>
                <a:gd name="connsiteX34" fmla="*/ 939171 w 12538478"/>
                <a:gd name="connsiteY34" fmla="*/ 4889098 h 4965347"/>
                <a:gd name="connsiteX35" fmla="*/ 400690 w 12538478"/>
                <a:gd name="connsiteY35" fmla="*/ 4828138 h 4965347"/>
                <a:gd name="connsiteX36" fmla="*/ 339731 w 12538478"/>
                <a:gd name="connsiteY36" fmla="*/ 3243178 h 4965347"/>
                <a:gd name="connsiteX37" fmla="*/ 339731 w 12538478"/>
                <a:gd name="connsiteY37" fmla="*/ 865738 h 4965347"/>
                <a:gd name="connsiteX0" fmla="*/ 366372 w 12565119"/>
                <a:gd name="connsiteY0" fmla="*/ 865738 h 4889101"/>
                <a:gd name="connsiteX1" fmla="*/ 711812 w 12565119"/>
                <a:gd name="connsiteY1" fmla="*/ 398378 h 4889101"/>
                <a:gd name="connsiteX2" fmla="*/ 1108052 w 12565119"/>
                <a:gd name="connsiteY2" fmla="*/ 520298 h 4889101"/>
                <a:gd name="connsiteX3" fmla="*/ 1412852 w 12565119"/>
                <a:gd name="connsiteY3" fmla="*/ 388218 h 4889101"/>
                <a:gd name="connsiteX4" fmla="*/ 1951332 w 12565119"/>
                <a:gd name="connsiteY4" fmla="*/ 489818 h 4889101"/>
                <a:gd name="connsiteX5" fmla="*/ 2215492 w 12565119"/>
                <a:gd name="connsiteY5" fmla="*/ 347578 h 4889101"/>
                <a:gd name="connsiteX6" fmla="*/ 2753972 w 12565119"/>
                <a:gd name="connsiteY6" fmla="*/ 499978 h 4889101"/>
                <a:gd name="connsiteX7" fmla="*/ 3190852 w 12565119"/>
                <a:gd name="connsiteY7" fmla="*/ 337418 h 4889101"/>
                <a:gd name="connsiteX8" fmla="*/ 3617572 w 12565119"/>
                <a:gd name="connsiteY8" fmla="*/ 581258 h 4889101"/>
                <a:gd name="connsiteX9" fmla="*/ 4176372 w 12565119"/>
                <a:gd name="connsiteY9" fmla="*/ 327258 h 4889101"/>
                <a:gd name="connsiteX10" fmla="*/ 4359252 w 12565119"/>
                <a:gd name="connsiteY10" fmla="*/ 469498 h 4889101"/>
                <a:gd name="connsiteX11" fmla="*/ 5070452 w 12565119"/>
                <a:gd name="connsiteY11" fmla="*/ 317098 h 4889101"/>
                <a:gd name="connsiteX12" fmla="*/ 5233012 w 12565119"/>
                <a:gd name="connsiteY12" fmla="*/ 510138 h 4889101"/>
                <a:gd name="connsiteX13" fmla="*/ 5903572 w 12565119"/>
                <a:gd name="connsiteY13" fmla="*/ 367898 h 4889101"/>
                <a:gd name="connsiteX14" fmla="*/ 6289652 w 12565119"/>
                <a:gd name="connsiteY14" fmla="*/ 571098 h 4889101"/>
                <a:gd name="connsiteX15" fmla="*/ 6736692 w 12565119"/>
                <a:gd name="connsiteY15" fmla="*/ 306938 h 4889101"/>
                <a:gd name="connsiteX16" fmla="*/ 7265012 w 12565119"/>
                <a:gd name="connsiteY16" fmla="*/ 378058 h 4889101"/>
                <a:gd name="connsiteX17" fmla="*/ 7559652 w 12565119"/>
                <a:gd name="connsiteY17" fmla="*/ 185018 h 4889101"/>
                <a:gd name="connsiteX18" fmla="*/ 8006692 w 12565119"/>
                <a:gd name="connsiteY18" fmla="*/ 357738 h 4889101"/>
                <a:gd name="connsiteX19" fmla="*/ 8402932 w 12565119"/>
                <a:gd name="connsiteY19" fmla="*/ 174858 h 4889101"/>
                <a:gd name="connsiteX20" fmla="*/ 8829652 w 12565119"/>
                <a:gd name="connsiteY20" fmla="*/ 327258 h 4889101"/>
                <a:gd name="connsiteX21" fmla="*/ 9418932 w 12565119"/>
                <a:gd name="connsiteY21" fmla="*/ 134218 h 4889101"/>
                <a:gd name="connsiteX22" fmla="*/ 9835492 w 12565119"/>
                <a:gd name="connsiteY22" fmla="*/ 428858 h 4889101"/>
                <a:gd name="connsiteX23" fmla="*/ 10414612 w 12565119"/>
                <a:gd name="connsiteY23" fmla="*/ 215498 h 4889101"/>
                <a:gd name="connsiteX24" fmla="*/ 10729572 w 12565119"/>
                <a:gd name="connsiteY24" fmla="*/ 418698 h 4889101"/>
                <a:gd name="connsiteX25" fmla="*/ 11207092 w 12565119"/>
                <a:gd name="connsiteY25" fmla="*/ 174858 h 4889101"/>
                <a:gd name="connsiteX26" fmla="*/ 11562692 w 12565119"/>
                <a:gd name="connsiteY26" fmla="*/ 276458 h 4889101"/>
                <a:gd name="connsiteX27" fmla="*/ 12030052 w 12565119"/>
                <a:gd name="connsiteY27" fmla="*/ 124058 h 4889101"/>
                <a:gd name="connsiteX28" fmla="*/ 12284052 w 12565119"/>
                <a:gd name="connsiteY28" fmla="*/ 317098 h 4889101"/>
                <a:gd name="connsiteX29" fmla="*/ 12405972 w 12565119"/>
                <a:gd name="connsiteY29" fmla="*/ 205338 h 4889101"/>
                <a:gd name="connsiteX30" fmla="*/ 12558372 w 12565119"/>
                <a:gd name="connsiteY30" fmla="*/ 357738 h 4889101"/>
                <a:gd name="connsiteX31" fmla="*/ 12517732 w 12565119"/>
                <a:gd name="connsiteY31" fmla="*/ 4452218 h 4889101"/>
                <a:gd name="connsiteX32" fmla="*/ 12334852 w 12565119"/>
                <a:gd name="connsiteY32" fmla="*/ 4817978 h 4889101"/>
                <a:gd name="connsiteX33" fmla="*/ 11237572 w 12565119"/>
                <a:gd name="connsiteY33" fmla="*/ 4889098 h 4889101"/>
                <a:gd name="connsiteX34" fmla="*/ 965812 w 12565119"/>
                <a:gd name="connsiteY34" fmla="*/ 4889098 h 4889101"/>
                <a:gd name="connsiteX35" fmla="*/ 366372 w 12565119"/>
                <a:gd name="connsiteY35" fmla="*/ 3243178 h 4889101"/>
                <a:gd name="connsiteX36" fmla="*/ 366372 w 12565119"/>
                <a:gd name="connsiteY36" fmla="*/ 865738 h 4889101"/>
                <a:gd name="connsiteX0" fmla="*/ 341162 w 12539909"/>
                <a:gd name="connsiteY0" fmla="*/ 865738 h 5011018"/>
                <a:gd name="connsiteX1" fmla="*/ 686602 w 12539909"/>
                <a:gd name="connsiteY1" fmla="*/ 398378 h 5011018"/>
                <a:gd name="connsiteX2" fmla="*/ 1082842 w 12539909"/>
                <a:gd name="connsiteY2" fmla="*/ 520298 h 5011018"/>
                <a:gd name="connsiteX3" fmla="*/ 1387642 w 12539909"/>
                <a:gd name="connsiteY3" fmla="*/ 388218 h 5011018"/>
                <a:gd name="connsiteX4" fmla="*/ 1926122 w 12539909"/>
                <a:gd name="connsiteY4" fmla="*/ 489818 h 5011018"/>
                <a:gd name="connsiteX5" fmla="*/ 2190282 w 12539909"/>
                <a:gd name="connsiteY5" fmla="*/ 347578 h 5011018"/>
                <a:gd name="connsiteX6" fmla="*/ 2728762 w 12539909"/>
                <a:gd name="connsiteY6" fmla="*/ 499978 h 5011018"/>
                <a:gd name="connsiteX7" fmla="*/ 3165642 w 12539909"/>
                <a:gd name="connsiteY7" fmla="*/ 337418 h 5011018"/>
                <a:gd name="connsiteX8" fmla="*/ 3592362 w 12539909"/>
                <a:gd name="connsiteY8" fmla="*/ 581258 h 5011018"/>
                <a:gd name="connsiteX9" fmla="*/ 4151162 w 12539909"/>
                <a:gd name="connsiteY9" fmla="*/ 327258 h 5011018"/>
                <a:gd name="connsiteX10" fmla="*/ 4334042 w 12539909"/>
                <a:gd name="connsiteY10" fmla="*/ 469498 h 5011018"/>
                <a:gd name="connsiteX11" fmla="*/ 5045242 w 12539909"/>
                <a:gd name="connsiteY11" fmla="*/ 317098 h 5011018"/>
                <a:gd name="connsiteX12" fmla="*/ 5207802 w 12539909"/>
                <a:gd name="connsiteY12" fmla="*/ 510138 h 5011018"/>
                <a:gd name="connsiteX13" fmla="*/ 5878362 w 12539909"/>
                <a:gd name="connsiteY13" fmla="*/ 367898 h 5011018"/>
                <a:gd name="connsiteX14" fmla="*/ 6264442 w 12539909"/>
                <a:gd name="connsiteY14" fmla="*/ 571098 h 5011018"/>
                <a:gd name="connsiteX15" fmla="*/ 6711482 w 12539909"/>
                <a:gd name="connsiteY15" fmla="*/ 306938 h 5011018"/>
                <a:gd name="connsiteX16" fmla="*/ 7239802 w 12539909"/>
                <a:gd name="connsiteY16" fmla="*/ 378058 h 5011018"/>
                <a:gd name="connsiteX17" fmla="*/ 7534442 w 12539909"/>
                <a:gd name="connsiteY17" fmla="*/ 185018 h 5011018"/>
                <a:gd name="connsiteX18" fmla="*/ 7981482 w 12539909"/>
                <a:gd name="connsiteY18" fmla="*/ 357738 h 5011018"/>
                <a:gd name="connsiteX19" fmla="*/ 8377722 w 12539909"/>
                <a:gd name="connsiteY19" fmla="*/ 174858 h 5011018"/>
                <a:gd name="connsiteX20" fmla="*/ 8804442 w 12539909"/>
                <a:gd name="connsiteY20" fmla="*/ 327258 h 5011018"/>
                <a:gd name="connsiteX21" fmla="*/ 9393722 w 12539909"/>
                <a:gd name="connsiteY21" fmla="*/ 134218 h 5011018"/>
                <a:gd name="connsiteX22" fmla="*/ 9810282 w 12539909"/>
                <a:gd name="connsiteY22" fmla="*/ 428858 h 5011018"/>
                <a:gd name="connsiteX23" fmla="*/ 10389402 w 12539909"/>
                <a:gd name="connsiteY23" fmla="*/ 215498 h 5011018"/>
                <a:gd name="connsiteX24" fmla="*/ 10704362 w 12539909"/>
                <a:gd name="connsiteY24" fmla="*/ 418698 h 5011018"/>
                <a:gd name="connsiteX25" fmla="*/ 11181882 w 12539909"/>
                <a:gd name="connsiteY25" fmla="*/ 174858 h 5011018"/>
                <a:gd name="connsiteX26" fmla="*/ 11537482 w 12539909"/>
                <a:gd name="connsiteY26" fmla="*/ 276458 h 5011018"/>
                <a:gd name="connsiteX27" fmla="*/ 12004842 w 12539909"/>
                <a:gd name="connsiteY27" fmla="*/ 124058 h 5011018"/>
                <a:gd name="connsiteX28" fmla="*/ 12258842 w 12539909"/>
                <a:gd name="connsiteY28" fmla="*/ 317098 h 5011018"/>
                <a:gd name="connsiteX29" fmla="*/ 12380762 w 12539909"/>
                <a:gd name="connsiteY29" fmla="*/ 205338 h 5011018"/>
                <a:gd name="connsiteX30" fmla="*/ 12533162 w 12539909"/>
                <a:gd name="connsiteY30" fmla="*/ 357738 h 5011018"/>
                <a:gd name="connsiteX31" fmla="*/ 12492522 w 12539909"/>
                <a:gd name="connsiteY31" fmla="*/ 4452218 h 5011018"/>
                <a:gd name="connsiteX32" fmla="*/ 12309642 w 12539909"/>
                <a:gd name="connsiteY32" fmla="*/ 4817978 h 5011018"/>
                <a:gd name="connsiteX33" fmla="*/ 11212362 w 12539909"/>
                <a:gd name="connsiteY33" fmla="*/ 4889098 h 5011018"/>
                <a:gd name="connsiteX34" fmla="*/ 981242 w 12539909"/>
                <a:gd name="connsiteY34" fmla="*/ 5011018 h 5011018"/>
                <a:gd name="connsiteX35" fmla="*/ 341162 w 12539909"/>
                <a:gd name="connsiteY35" fmla="*/ 3243178 h 5011018"/>
                <a:gd name="connsiteX36" fmla="*/ 341162 w 12539909"/>
                <a:gd name="connsiteY36" fmla="*/ 865738 h 5011018"/>
                <a:gd name="connsiteX0" fmla="*/ 348362 w 12547109"/>
                <a:gd name="connsiteY0" fmla="*/ 865738 h 5011018"/>
                <a:gd name="connsiteX1" fmla="*/ 693802 w 12547109"/>
                <a:gd name="connsiteY1" fmla="*/ 398378 h 5011018"/>
                <a:gd name="connsiteX2" fmla="*/ 1090042 w 12547109"/>
                <a:gd name="connsiteY2" fmla="*/ 520298 h 5011018"/>
                <a:gd name="connsiteX3" fmla="*/ 1394842 w 12547109"/>
                <a:gd name="connsiteY3" fmla="*/ 388218 h 5011018"/>
                <a:gd name="connsiteX4" fmla="*/ 1933322 w 12547109"/>
                <a:gd name="connsiteY4" fmla="*/ 489818 h 5011018"/>
                <a:gd name="connsiteX5" fmla="*/ 2197482 w 12547109"/>
                <a:gd name="connsiteY5" fmla="*/ 347578 h 5011018"/>
                <a:gd name="connsiteX6" fmla="*/ 2735962 w 12547109"/>
                <a:gd name="connsiteY6" fmla="*/ 499978 h 5011018"/>
                <a:gd name="connsiteX7" fmla="*/ 3172842 w 12547109"/>
                <a:gd name="connsiteY7" fmla="*/ 337418 h 5011018"/>
                <a:gd name="connsiteX8" fmla="*/ 3599562 w 12547109"/>
                <a:gd name="connsiteY8" fmla="*/ 581258 h 5011018"/>
                <a:gd name="connsiteX9" fmla="*/ 4158362 w 12547109"/>
                <a:gd name="connsiteY9" fmla="*/ 327258 h 5011018"/>
                <a:gd name="connsiteX10" fmla="*/ 4341242 w 12547109"/>
                <a:gd name="connsiteY10" fmla="*/ 469498 h 5011018"/>
                <a:gd name="connsiteX11" fmla="*/ 5052442 w 12547109"/>
                <a:gd name="connsiteY11" fmla="*/ 317098 h 5011018"/>
                <a:gd name="connsiteX12" fmla="*/ 5215002 w 12547109"/>
                <a:gd name="connsiteY12" fmla="*/ 510138 h 5011018"/>
                <a:gd name="connsiteX13" fmla="*/ 5885562 w 12547109"/>
                <a:gd name="connsiteY13" fmla="*/ 367898 h 5011018"/>
                <a:gd name="connsiteX14" fmla="*/ 6271642 w 12547109"/>
                <a:gd name="connsiteY14" fmla="*/ 571098 h 5011018"/>
                <a:gd name="connsiteX15" fmla="*/ 6718682 w 12547109"/>
                <a:gd name="connsiteY15" fmla="*/ 306938 h 5011018"/>
                <a:gd name="connsiteX16" fmla="*/ 7247002 w 12547109"/>
                <a:gd name="connsiteY16" fmla="*/ 378058 h 5011018"/>
                <a:gd name="connsiteX17" fmla="*/ 7541642 w 12547109"/>
                <a:gd name="connsiteY17" fmla="*/ 185018 h 5011018"/>
                <a:gd name="connsiteX18" fmla="*/ 7988682 w 12547109"/>
                <a:gd name="connsiteY18" fmla="*/ 357738 h 5011018"/>
                <a:gd name="connsiteX19" fmla="*/ 8384922 w 12547109"/>
                <a:gd name="connsiteY19" fmla="*/ 174858 h 5011018"/>
                <a:gd name="connsiteX20" fmla="*/ 8811642 w 12547109"/>
                <a:gd name="connsiteY20" fmla="*/ 327258 h 5011018"/>
                <a:gd name="connsiteX21" fmla="*/ 9400922 w 12547109"/>
                <a:gd name="connsiteY21" fmla="*/ 134218 h 5011018"/>
                <a:gd name="connsiteX22" fmla="*/ 9817482 w 12547109"/>
                <a:gd name="connsiteY22" fmla="*/ 428858 h 5011018"/>
                <a:gd name="connsiteX23" fmla="*/ 10396602 w 12547109"/>
                <a:gd name="connsiteY23" fmla="*/ 215498 h 5011018"/>
                <a:gd name="connsiteX24" fmla="*/ 10711562 w 12547109"/>
                <a:gd name="connsiteY24" fmla="*/ 418698 h 5011018"/>
                <a:gd name="connsiteX25" fmla="*/ 11189082 w 12547109"/>
                <a:gd name="connsiteY25" fmla="*/ 174858 h 5011018"/>
                <a:gd name="connsiteX26" fmla="*/ 11544682 w 12547109"/>
                <a:gd name="connsiteY26" fmla="*/ 276458 h 5011018"/>
                <a:gd name="connsiteX27" fmla="*/ 12012042 w 12547109"/>
                <a:gd name="connsiteY27" fmla="*/ 124058 h 5011018"/>
                <a:gd name="connsiteX28" fmla="*/ 12266042 w 12547109"/>
                <a:gd name="connsiteY28" fmla="*/ 317098 h 5011018"/>
                <a:gd name="connsiteX29" fmla="*/ 12387962 w 12547109"/>
                <a:gd name="connsiteY29" fmla="*/ 205338 h 5011018"/>
                <a:gd name="connsiteX30" fmla="*/ 12540362 w 12547109"/>
                <a:gd name="connsiteY30" fmla="*/ 357738 h 5011018"/>
                <a:gd name="connsiteX31" fmla="*/ 12499722 w 12547109"/>
                <a:gd name="connsiteY31" fmla="*/ 4452218 h 5011018"/>
                <a:gd name="connsiteX32" fmla="*/ 12316842 w 12547109"/>
                <a:gd name="connsiteY32" fmla="*/ 4817978 h 5011018"/>
                <a:gd name="connsiteX33" fmla="*/ 11219562 w 12547109"/>
                <a:gd name="connsiteY33" fmla="*/ 4889098 h 5011018"/>
                <a:gd name="connsiteX34" fmla="*/ 988442 w 12547109"/>
                <a:gd name="connsiteY34" fmla="*/ 5011018 h 5011018"/>
                <a:gd name="connsiteX35" fmla="*/ 328042 w 12547109"/>
                <a:gd name="connsiteY35" fmla="*/ 4655418 h 5011018"/>
                <a:gd name="connsiteX36" fmla="*/ 348362 w 12547109"/>
                <a:gd name="connsiteY36" fmla="*/ 3243178 h 5011018"/>
                <a:gd name="connsiteX37" fmla="*/ 348362 w 12547109"/>
                <a:gd name="connsiteY37" fmla="*/ 865738 h 5011018"/>
                <a:gd name="connsiteX0" fmla="*/ 326429 w 12525176"/>
                <a:gd name="connsiteY0" fmla="*/ 865738 h 5011018"/>
                <a:gd name="connsiteX1" fmla="*/ 671869 w 12525176"/>
                <a:gd name="connsiteY1" fmla="*/ 398378 h 5011018"/>
                <a:gd name="connsiteX2" fmla="*/ 1068109 w 12525176"/>
                <a:gd name="connsiteY2" fmla="*/ 520298 h 5011018"/>
                <a:gd name="connsiteX3" fmla="*/ 1372909 w 12525176"/>
                <a:gd name="connsiteY3" fmla="*/ 388218 h 5011018"/>
                <a:gd name="connsiteX4" fmla="*/ 1911389 w 12525176"/>
                <a:gd name="connsiteY4" fmla="*/ 489818 h 5011018"/>
                <a:gd name="connsiteX5" fmla="*/ 2175549 w 12525176"/>
                <a:gd name="connsiteY5" fmla="*/ 347578 h 5011018"/>
                <a:gd name="connsiteX6" fmla="*/ 2714029 w 12525176"/>
                <a:gd name="connsiteY6" fmla="*/ 499978 h 5011018"/>
                <a:gd name="connsiteX7" fmla="*/ 3150909 w 12525176"/>
                <a:gd name="connsiteY7" fmla="*/ 337418 h 5011018"/>
                <a:gd name="connsiteX8" fmla="*/ 3577629 w 12525176"/>
                <a:gd name="connsiteY8" fmla="*/ 581258 h 5011018"/>
                <a:gd name="connsiteX9" fmla="*/ 4136429 w 12525176"/>
                <a:gd name="connsiteY9" fmla="*/ 327258 h 5011018"/>
                <a:gd name="connsiteX10" fmla="*/ 4319309 w 12525176"/>
                <a:gd name="connsiteY10" fmla="*/ 469498 h 5011018"/>
                <a:gd name="connsiteX11" fmla="*/ 5030509 w 12525176"/>
                <a:gd name="connsiteY11" fmla="*/ 317098 h 5011018"/>
                <a:gd name="connsiteX12" fmla="*/ 5193069 w 12525176"/>
                <a:gd name="connsiteY12" fmla="*/ 510138 h 5011018"/>
                <a:gd name="connsiteX13" fmla="*/ 5863629 w 12525176"/>
                <a:gd name="connsiteY13" fmla="*/ 367898 h 5011018"/>
                <a:gd name="connsiteX14" fmla="*/ 6249709 w 12525176"/>
                <a:gd name="connsiteY14" fmla="*/ 571098 h 5011018"/>
                <a:gd name="connsiteX15" fmla="*/ 6696749 w 12525176"/>
                <a:gd name="connsiteY15" fmla="*/ 306938 h 5011018"/>
                <a:gd name="connsiteX16" fmla="*/ 7225069 w 12525176"/>
                <a:gd name="connsiteY16" fmla="*/ 378058 h 5011018"/>
                <a:gd name="connsiteX17" fmla="*/ 7519709 w 12525176"/>
                <a:gd name="connsiteY17" fmla="*/ 185018 h 5011018"/>
                <a:gd name="connsiteX18" fmla="*/ 7966749 w 12525176"/>
                <a:gd name="connsiteY18" fmla="*/ 357738 h 5011018"/>
                <a:gd name="connsiteX19" fmla="*/ 8362989 w 12525176"/>
                <a:gd name="connsiteY19" fmla="*/ 174858 h 5011018"/>
                <a:gd name="connsiteX20" fmla="*/ 8789709 w 12525176"/>
                <a:gd name="connsiteY20" fmla="*/ 327258 h 5011018"/>
                <a:gd name="connsiteX21" fmla="*/ 9378989 w 12525176"/>
                <a:gd name="connsiteY21" fmla="*/ 134218 h 5011018"/>
                <a:gd name="connsiteX22" fmla="*/ 9795549 w 12525176"/>
                <a:gd name="connsiteY22" fmla="*/ 428858 h 5011018"/>
                <a:gd name="connsiteX23" fmla="*/ 10374669 w 12525176"/>
                <a:gd name="connsiteY23" fmla="*/ 215498 h 5011018"/>
                <a:gd name="connsiteX24" fmla="*/ 10689629 w 12525176"/>
                <a:gd name="connsiteY24" fmla="*/ 418698 h 5011018"/>
                <a:gd name="connsiteX25" fmla="*/ 11167149 w 12525176"/>
                <a:gd name="connsiteY25" fmla="*/ 174858 h 5011018"/>
                <a:gd name="connsiteX26" fmla="*/ 11522749 w 12525176"/>
                <a:gd name="connsiteY26" fmla="*/ 276458 h 5011018"/>
                <a:gd name="connsiteX27" fmla="*/ 11990109 w 12525176"/>
                <a:gd name="connsiteY27" fmla="*/ 124058 h 5011018"/>
                <a:gd name="connsiteX28" fmla="*/ 12244109 w 12525176"/>
                <a:gd name="connsiteY28" fmla="*/ 317098 h 5011018"/>
                <a:gd name="connsiteX29" fmla="*/ 12366029 w 12525176"/>
                <a:gd name="connsiteY29" fmla="*/ 205338 h 5011018"/>
                <a:gd name="connsiteX30" fmla="*/ 12518429 w 12525176"/>
                <a:gd name="connsiteY30" fmla="*/ 357738 h 5011018"/>
                <a:gd name="connsiteX31" fmla="*/ 12477789 w 12525176"/>
                <a:gd name="connsiteY31" fmla="*/ 4452218 h 5011018"/>
                <a:gd name="connsiteX32" fmla="*/ 12294909 w 12525176"/>
                <a:gd name="connsiteY32" fmla="*/ 4817978 h 5011018"/>
                <a:gd name="connsiteX33" fmla="*/ 11197629 w 12525176"/>
                <a:gd name="connsiteY33" fmla="*/ 4889098 h 5011018"/>
                <a:gd name="connsiteX34" fmla="*/ 966509 w 12525176"/>
                <a:gd name="connsiteY34" fmla="*/ 5011018 h 5011018"/>
                <a:gd name="connsiteX35" fmla="*/ 306109 w 12525176"/>
                <a:gd name="connsiteY35" fmla="*/ 4655418 h 5011018"/>
                <a:gd name="connsiteX36" fmla="*/ 326429 w 12525176"/>
                <a:gd name="connsiteY36" fmla="*/ 3243178 h 5011018"/>
                <a:gd name="connsiteX37" fmla="*/ 326429 w 12525176"/>
                <a:gd name="connsiteY37" fmla="*/ 865738 h 5011018"/>
                <a:gd name="connsiteX0" fmla="*/ 339065 w 12537812"/>
                <a:gd name="connsiteY0" fmla="*/ 865738 h 5011018"/>
                <a:gd name="connsiteX1" fmla="*/ 684505 w 12537812"/>
                <a:gd name="connsiteY1" fmla="*/ 398378 h 5011018"/>
                <a:gd name="connsiteX2" fmla="*/ 1080745 w 12537812"/>
                <a:gd name="connsiteY2" fmla="*/ 520298 h 5011018"/>
                <a:gd name="connsiteX3" fmla="*/ 1385545 w 12537812"/>
                <a:gd name="connsiteY3" fmla="*/ 388218 h 5011018"/>
                <a:gd name="connsiteX4" fmla="*/ 1924025 w 12537812"/>
                <a:gd name="connsiteY4" fmla="*/ 489818 h 5011018"/>
                <a:gd name="connsiteX5" fmla="*/ 2188185 w 12537812"/>
                <a:gd name="connsiteY5" fmla="*/ 347578 h 5011018"/>
                <a:gd name="connsiteX6" fmla="*/ 2726665 w 12537812"/>
                <a:gd name="connsiteY6" fmla="*/ 499978 h 5011018"/>
                <a:gd name="connsiteX7" fmla="*/ 3163545 w 12537812"/>
                <a:gd name="connsiteY7" fmla="*/ 337418 h 5011018"/>
                <a:gd name="connsiteX8" fmla="*/ 3590265 w 12537812"/>
                <a:gd name="connsiteY8" fmla="*/ 581258 h 5011018"/>
                <a:gd name="connsiteX9" fmla="*/ 4149065 w 12537812"/>
                <a:gd name="connsiteY9" fmla="*/ 327258 h 5011018"/>
                <a:gd name="connsiteX10" fmla="*/ 4331945 w 12537812"/>
                <a:gd name="connsiteY10" fmla="*/ 469498 h 5011018"/>
                <a:gd name="connsiteX11" fmla="*/ 5043145 w 12537812"/>
                <a:gd name="connsiteY11" fmla="*/ 317098 h 5011018"/>
                <a:gd name="connsiteX12" fmla="*/ 5205705 w 12537812"/>
                <a:gd name="connsiteY12" fmla="*/ 510138 h 5011018"/>
                <a:gd name="connsiteX13" fmla="*/ 5876265 w 12537812"/>
                <a:gd name="connsiteY13" fmla="*/ 367898 h 5011018"/>
                <a:gd name="connsiteX14" fmla="*/ 6262345 w 12537812"/>
                <a:gd name="connsiteY14" fmla="*/ 571098 h 5011018"/>
                <a:gd name="connsiteX15" fmla="*/ 6709385 w 12537812"/>
                <a:gd name="connsiteY15" fmla="*/ 306938 h 5011018"/>
                <a:gd name="connsiteX16" fmla="*/ 7237705 w 12537812"/>
                <a:gd name="connsiteY16" fmla="*/ 378058 h 5011018"/>
                <a:gd name="connsiteX17" fmla="*/ 7532345 w 12537812"/>
                <a:gd name="connsiteY17" fmla="*/ 185018 h 5011018"/>
                <a:gd name="connsiteX18" fmla="*/ 7979385 w 12537812"/>
                <a:gd name="connsiteY18" fmla="*/ 357738 h 5011018"/>
                <a:gd name="connsiteX19" fmla="*/ 8375625 w 12537812"/>
                <a:gd name="connsiteY19" fmla="*/ 174858 h 5011018"/>
                <a:gd name="connsiteX20" fmla="*/ 8802345 w 12537812"/>
                <a:gd name="connsiteY20" fmla="*/ 327258 h 5011018"/>
                <a:gd name="connsiteX21" fmla="*/ 9391625 w 12537812"/>
                <a:gd name="connsiteY21" fmla="*/ 134218 h 5011018"/>
                <a:gd name="connsiteX22" fmla="*/ 9808185 w 12537812"/>
                <a:gd name="connsiteY22" fmla="*/ 428858 h 5011018"/>
                <a:gd name="connsiteX23" fmla="*/ 10387305 w 12537812"/>
                <a:gd name="connsiteY23" fmla="*/ 215498 h 5011018"/>
                <a:gd name="connsiteX24" fmla="*/ 10702265 w 12537812"/>
                <a:gd name="connsiteY24" fmla="*/ 418698 h 5011018"/>
                <a:gd name="connsiteX25" fmla="*/ 11179785 w 12537812"/>
                <a:gd name="connsiteY25" fmla="*/ 174858 h 5011018"/>
                <a:gd name="connsiteX26" fmla="*/ 11535385 w 12537812"/>
                <a:gd name="connsiteY26" fmla="*/ 276458 h 5011018"/>
                <a:gd name="connsiteX27" fmla="*/ 12002745 w 12537812"/>
                <a:gd name="connsiteY27" fmla="*/ 124058 h 5011018"/>
                <a:gd name="connsiteX28" fmla="*/ 12256745 w 12537812"/>
                <a:gd name="connsiteY28" fmla="*/ 317098 h 5011018"/>
                <a:gd name="connsiteX29" fmla="*/ 12378665 w 12537812"/>
                <a:gd name="connsiteY29" fmla="*/ 205338 h 5011018"/>
                <a:gd name="connsiteX30" fmla="*/ 12531065 w 12537812"/>
                <a:gd name="connsiteY30" fmla="*/ 357738 h 5011018"/>
                <a:gd name="connsiteX31" fmla="*/ 12490425 w 12537812"/>
                <a:gd name="connsiteY31" fmla="*/ 4452218 h 5011018"/>
                <a:gd name="connsiteX32" fmla="*/ 12307545 w 12537812"/>
                <a:gd name="connsiteY32" fmla="*/ 4817978 h 5011018"/>
                <a:gd name="connsiteX33" fmla="*/ 11210265 w 12537812"/>
                <a:gd name="connsiteY33" fmla="*/ 4889098 h 5011018"/>
                <a:gd name="connsiteX34" fmla="*/ 979145 w 12537812"/>
                <a:gd name="connsiteY34" fmla="*/ 5011018 h 5011018"/>
                <a:gd name="connsiteX35" fmla="*/ 339065 w 12537812"/>
                <a:gd name="connsiteY35" fmla="*/ 3243178 h 5011018"/>
                <a:gd name="connsiteX36" fmla="*/ 339065 w 12537812"/>
                <a:gd name="connsiteY36" fmla="*/ 865738 h 5011018"/>
                <a:gd name="connsiteX0" fmla="*/ 367294 w 12566041"/>
                <a:gd name="connsiteY0" fmla="*/ 865738 h 5112603"/>
                <a:gd name="connsiteX1" fmla="*/ 712734 w 12566041"/>
                <a:gd name="connsiteY1" fmla="*/ 398378 h 5112603"/>
                <a:gd name="connsiteX2" fmla="*/ 1108974 w 12566041"/>
                <a:gd name="connsiteY2" fmla="*/ 520298 h 5112603"/>
                <a:gd name="connsiteX3" fmla="*/ 1413774 w 12566041"/>
                <a:gd name="connsiteY3" fmla="*/ 388218 h 5112603"/>
                <a:gd name="connsiteX4" fmla="*/ 1952254 w 12566041"/>
                <a:gd name="connsiteY4" fmla="*/ 489818 h 5112603"/>
                <a:gd name="connsiteX5" fmla="*/ 2216414 w 12566041"/>
                <a:gd name="connsiteY5" fmla="*/ 347578 h 5112603"/>
                <a:gd name="connsiteX6" fmla="*/ 2754894 w 12566041"/>
                <a:gd name="connsiteY6" fmla="*/ 499978 h 5112603"/>
                <a:gd name="connsiteX7" fmla="*/ 3191774 w 12566041"/>
                <a:gd name="connsiteY7" fmla="*/ 337418 h 5112603"/>
                <a:gd name="connsiteX8" fmla="*/ 3618494 w 12566041"/>
                <a:gd name="connsiteY8" fmla="*/ 581258 h 5112603"/>
                <a:gd name="connsiteX9" fmla="*/ 4177294 w 12566041"/>
                <a:gd name="connsiteY9" fmla="*/ 327258 h 5112603"/>
                <a:gd name="connsiteX10" fmla="*/ 4360174 w 12566041"/>
                <a:gd name="connsiteY10" fmla="*/ 469498 h 5112603"/>
                <a:gd name="connsiteX11" fmla="*/ 5071374 w 12566041"/>
                <a:gd name="connsiteY11" fmla="*/ 317098 h 5112603"/>
                <a:gd name="connsiteX12" fmla="*/ 5233934 w 12566041"/>
                <a:gd name="connsiteY12" fmla="*/ 510138 h 5112603"/>
                <a:gd name="connsiteX13" fmla="*/ 5904494 w 12566041"/>
                <a:gd name="connsiteY13" fmla="*/ 367898 h 5112603"/>
                <a:gd name="connsiteX14" fmla="*/ 6290574 w 12566041"/>
                <a:gd name="connsiteY14" fmla="*/ 571098 h 5112603"/>
                <a:gd name="connsiteX15" fmla="*/ 6737614 w 12566041"/>
                <a:gd name="connsiteY15" fmla="*/ 306938 h 5112603"/>
                <a:gd name="connsiteX16" fmla="*/ 7265934 w 12566041"/>
                <a:gd name="connsiteY16" fmla="*/ 378058 h 5112603"/>
                <a:gd name="connsiteX17" fmla="*/ 7560574 w 12566041"/>
                <a:gd name="connsiteY17" fmla="*/ 185018 h 5112603"/>
                <a:gd name="connsiteX18" fmla="*/ 8007614 w 12566041"/>
                <a:gd name="connsiteY18" fmla="*/ 357738 h 5112603"/>
                <a:gd name="connsiteX19" fmla="*/ 8403854 w 12566041"/>
                <a:gd name="connsiteY19" fmla="*/ 174858 h 5112603"/>
                <a:gd name="connsiteX20" fmla="*/ 8830574 w 12566041"/>
                <a:gd name="connsiteY20" fmla="*/ 327258 h 5112603"/>
                <a:gd name="connsiteX21" fmla="*/ 9419854 w 12566041"/>
                <a:gd name="connsiteY21" fmla="*/ 134218 h 5112603"/>
                <a:gd name="connsiteX22" fmla="*/ 9836414 w 12566041"/>
                <a:gd name="connsiteY22" fmla="*/ 428858 h 5112603"/>
                <a:gd name="connsiteX23" fmla="*/ 10415534 w 12566041"/>
                <a:gd name="connsiteY23" fmla="*/ 215498 h 5112603"/>
                <a:gd name="connsiteX24" fmla="*/ 10730494 w 12566041"/>
                <a:gd name="connsiteY24" fmla="*/ 418698 h 5112603"/>
                <a:gd name="connsiteX25" fmla="*/ 11208014 w 12566041"/>
                <a:gd name="connsiteY25" fmla="*/ 174858 h 5112603"/>
                <a:gd name="connsiteX26" fmla="*/ 11563614 w 12566041"/>
                <a:gd name="connsiteY26" fmla="*/ 276458 h 5112603"/>
                <a:gd name="connsiteX27" fmla="*/ 12030974 w 12566041"/>
                <a:gd name="connsiteY27" fmla="*/ 124058 h 5112603"/>
                <a:gd name="connsiteX28" fmla="*/ 12284974 w 12566041"/>
                <a:gd name="connsiteY28" fmla="*/ 317098 h 5112603"/>
                <a:gd name="connsiteX29" fmla="*/ 12406894 w 12566041"/>
                <a:gd name="connsiteY29" fmla="*/ 205338 h 5112603"/>
                <a:gd name="connsiteX30" fmla="*/ 12559294 w 12566041"/>
                <a:gd name="connsiteY30" fmla="*/ 357738 h 5112603"/>
                <a:gd name="connsiteX31" fmla="*/ 12518654 w 12566041"/>
                <a:gd name="connsiteY31" fmla="*/ 4452218 h 5112603"/>
                <a:gd name="connsiteX32" fmla="*/ 12335774 w 12566041"/>
                <a:gd name="connsiteY32" fmla="*/ 4817978 h 5112603"/>
                <a:gd name="connsiteX33" fmla="*/ 11238494 w 12566041"/>
                <a:gd name="connsiteY33" fmla="*/ 4889098 h 5112603"/>
                <a:gd name="connsiteX34" fmla="*/ 1007374 w 12566041"/>
                <a:gd name="connsiteY34" fmla="*/ 5011018 h 5112603"/>
                <a:gd name="connsiteX35" fmla="*/ 306334 w 12566041"/>
                <a:gd name="connsiteY35" fmla="*/ 3263498 h 5112603"/>
                <a:gd name="connsiteX36" fmla="*/ 367294 w 12566041"/>
                <a:gd name="connsiteY36" fmla="*/ 865738 h 5112603"/>
                <a:gd name="connsiteX0" fmla="*/ 333049 w 12531796"/>
                <a:gd name="connsiteY0" fmla="*/ 865738 h 5160787"/>
                <a:gd name="connsiteX1" fmla="*/ 678489 w 12531796"/>
                <a:gd name="connsiteY1" fmla="*/ 398378 h 5160787"/>
                <a:gd name="connsiteX2" fmla="*/ 1074729 w 12531796"/>
                <a:gd name="connsiteY2" fmla="*/ 520298 h 5160787"/>
                <a:gd name="connsiteX3" fmla="*/ 1379529 w 12531796"/>
                <a:gd name="connsiteY3" fmla="*/ 388218 h 5160787"/>
                <a:gd name="connsiteX4" fmla="*/ 1918009 w 12531796"/>
                <a:gd name="connsiteY4" fmla="*/ 489818 h 5160787"/>
                <a:gd name="connsiteX5" fmla="*/ 2182169 w 12531796"/>
                <a:gd name="connsiteY5" fmla="*/ 347578 h 5160787"/>
                <a:gd name="connsiteX6" fmla="*/ 2720649 w 12531796"/>
                <a:gd name="connsiteY6" fmla="*/ 499978 h 5160787"/>
                <a:gd name="connsiteX7" fmla="*/ 3157529 w 12531796"/>
                <a:gd name="connsiteY7" fmla="*/ 337418 h 5160787"/>
                <a:gd name="connsiteX8" fmla="*/ 3584249 w 12531796"/>
                <a:gd name="connsiteY8" fmla="*/ 581258 h 5160787"/>
                <a:gd name="connsiteX9" fmla="*/ 4143049 w 12531796"/>
                <a:gd name="connsiteY9" fmla="*/ 327258 h 5160787"/>
                <a:gd name="connsiteX10" fmla="*/ 4325929 w 12531796"/>
                <a:gd name="connsiteY10" fmla="*/ 469498 h 5160787"/>
                <a:gd name="connsiteX11" fmla="*/ 5037129 w 12531796"/>
                <a:gd name="connsiteY11" fmla="*/ 317098 h 5160787"/>
                <a:gd name="connsiteX12" fmla="*/ 5199689 w 12531796"/>
                <a:gd name="connsiteY12" fmla="*/ 510138 h 5160787"/>
                <a:gd name="connsiteX13" fmla="*/ 5870249 w 12531796"/>
                <a:gd name="connsiteY13" fmla="*/ 367898 h 5160787"/>
                <a:gd name="connsiteX14" fmla="*/ 6256329 w 12531796"/>
                <a:gd name="connsiteY14" fmla="*/ 571098 h 5160787"/>
                <a:gd name="connsiteX15" fmla="*/ 6703369 w 12531796"/>
                <a:gd name="connsiteY15" fmla="*/ 306938 h 5160787"/>
                <a:gd name="connsiteX16" fmla="*/ 7231689 w 12531796"/>
                <a:gd name="connsiteY16" fmla="*/ 378058 h 5160787"/>
                <a:gd name="connsiteX17" fmla="*/ 7526329 w 12531796"/>
                <a:gd name="connsiteY17" fmla="*/ 185018 h 5160787"/>
                <a:gd name="connsiteX18" fmla="*/ 7973369 w 12531796"/>
                <a:gd name="connsiteY18" fmla="*/ 357738 h 5160787"/>
                <a:gd name="connsiteX19" fmla="*/ 8369609 w 12531796"/>
                <a:gd name="connsiteY19" fmla="*/ 174858 h 5160787"/>
                <a:gd name="connsiteX20" fmla="*/ 8796329 w 12531796"/>
                <a:gd name="connsiteY20" fmla="*/ 327258 h 5160787"/>
                <a:gd name="connsiteX21" fmla="*/ 9385609 w 12531796"/>
                <a:gd name="connsiteY21" fmla="*/ 134218 h 5160787"/>
                <a:gd name="connsiteX22" fmla="*/ 9802169 w 12531796"/>
                <a:gd name="connsiteY22" fmla="*/ 428858 h 5160787"/>
                <a:gd name="connsiteX23" fmla="*/ 10381289 w 12531796"/>
                <a:gd name="connsiteY23" fmla="*/ 215498 h 5160787"/>
                <a:gd name="connsiteX24" fmla="*/ 10696249 w 12531796"/>
                <a:gd name="connsiteY24" fmla="*/ 418698 h 5160787"/>
                <a:gd name="connsiteX25" fmla="*/ 11173769 w 12531796"/>
                <a:gd name="connsiteY25" fmla="*/ 174858 h 5160787"/>
                <a:gd name="connsiteX26" fmla="*/ 11529369 w 12531796"/>
                <a:gd name="connsiteY26" fmla="*/ 276458 h 5160787"/>
                <a:gd name="connsiteX27" fmla="*/ 11996729 w 12531796"/>
                <a:gd name="connsiteY27" fmla="*/ 124058 h 5160787"/>
                <a:gd name="connsiteX28" fmla="*/ 12250729 w 12531796"/>
                <a:gd name="connsiteY28" fmla="*/ 317098 h 5160787"/>
                <a:gd name="connsiteX29" fmla="*/ 12372649 w 12531796"/>
                <a:gd name="connsiteY29" fmla="*/ 205338 h 5160787"/>
                <a:gd name="connsiteX30" fmla="*/ 12525049 w 12531796"/>
                <a:gd name="connsiteY30" fmla="*/ 357738 h 5160787"/>
                <a:gd name="connsiteX31" fmla="*/ 12484409 w 12531796"/>
                <a:gd name="connsiteY31" fmla="*/ 4452218 h 5160787"/>
                <a:gd name="connsiteX32" fmla="*/ 12301529 w 12531796"/>
                <a:gd name="connsiteY32" fmla="*/ 4817978 h 5160787"/>
                <a:gd name="connsiteX33" fmla="*/ 11204249 w 12531796"/>
                <a:gd name="connsiteY33" fmla="*/ 4889098 h 5160787"/>
                <a:gd name="connsiteX34" fmla="*/ 973129 w 12531796"/>
                <a:gd name="connsiteY34" fmla="*/ 5011018 h 5160787"/>
                <a:gd name="connsiteX35" fmla="*/ 339425 w 12531796"/>
                <a:gd name="connsiteY35" fmla="*/ 5031338 h 5160787"/>
                <a:gd name="connsiteX36" fmla="*/ 272089 w 12531796"/>
                <a:gd name="connsiteY36" fmla="*/ 3263498 h 5160787"/>
                <a:gd name="connsiteX37" fmla="*/ 333049 w 12531796"/>
                <a:gd name="connsiteY37" fmla="*/ 865738 h 5160787"/>
                <a:gd name="connsiteX0" fmla="*/ 367294 w 12566041"/>
                <a:gd name="connsiteY0" fmla="*/ 865738 h 5011018"/>
                <a:gd name="connsiteX1" fmla="*/ 712734 w 12566041"/>
                <a:gd name="connsiteY1" fmla="*/ 398378 h 5011018"/>
                <a:gd name="connsiteX2" fmla="*/ 1108974 w 12566041"/>
                <a:gd name="connsiteY2" fmla="*/ 520298 h 5011018"/>
                <a:gd name="connsiteX3" fmla="*/ 1413774 w 12566041"/>
                <a:gd name="connsiteY3" fmla="*/ 388218 h 5011018"/>
                <a:gd name="connsiteX4" fmla="*/ 1952254 w 12566041"/>
                <a:gd name="connsiteY4" fmla="*/ 489818 h 5011018"/>
                <a:gd name="connsiteX5" fmla="*/ 2216414 w 12566041"/>
                <a:gd name="connsiteY5" fmla="*/ 347578 h 5011018"/>
                <a:gd name="connsiteX6" fmla="*/ 2754894 w 12566041"/>
                <a:gd name="connsiteY6" fmla="*/ 499978 h 5011018"/>
                <a:gd name="connsiteX7" fmla="*/ 3191774 w 12566041"/>
                <a:gd name="connsiteY7" fmla="*/ 337418 h 5011018"/>
                <a:gd name="connsiteX8" fmla="*/ 3618494 w 12566041"/>
                <a:gd name="connsiteY8" fmla="*/ 581258 h 5011018"/>
                <a:gd name="connsiteX9" fmla="*/ 4177294 w 12566041"/>
                <a:gd name="connsiteY9" fmla="*/ 327258 h 5011018"/>
                <a:gd name="connsiteX10" fmla="*/ 4360174 w 12566041"/>
                <a:gd name="connsiteY10" fmla="*/ 469498 h 5011018"/>
                <a:gd name="connsiteX11" fmla="*/ 5071374 w 12566041"/>
                <a:gd name="connsiteY11" fmla="*/ 317098 h 5011018"/>
                <a:gd name="connsiteX12" fmla="*/ 5233934 w 12566041"/>
                <a:gd name="connsiteY12" fmla="*/ 510138 h 5011018"/>
                <a:gd name="connsiteX13" fmla="*/ 5904494 w 12566041"/>
                <a:gd name="connsiteY13" fmla="*/ 367898 h 5011018"/>
                <a:gd name="connsiteX14" fmla="*/ 6290574 w 12566041"/>
                <a:gd name="connsiteY14" fmla="*/ 571098 h 5011018"/>
                <a:gd name="connsiteX15" fmla="*/ 6737614 w 12566041"/>
                <a:gd name="connsiteY15" fmla="*/ 306938 h 5011018"/>
                <a:gd name="connsiteX16" fmla="*/ 7265934 w 12566041"/>
                <a:gd name="connsiteY16" fmla="*/ 378058 h 5011018"/>
                <a:gd name="connsiteX17" fmla="*/ 7560574 w 12566041"/>
                <a:gd name="connsiteY17" fmla="*/ 185018 h 5011018"/>
                <a:gd name="connsiteX18" fmla="*/ 8007614 w 12566041"/>
                <a:gd name="connsiteY18" fmla="*/ 357738 h 5011018"/>
                <a:gd name="connsiteX19" fmla="*/ 8403854 w 12566041"/>
                <a:gd name="connsiteY19" fmla="*/ 174858 h 5011018"/>
                <a:gd name="connsiteX20" fmla="*/ 8830574 w 12566041"/>
                <a:gd name="connsiteY20" fmla="*/ 327258 h 5011018"/>
                <a:gd name="connsiteX21" fmla="*/ 9419854 w 12566041"/>
                <a:gd name="connsiteY21" fmla="*/ 134218 h 5011018"/>
                <a:gd name="connsiteX22" fmla="*/ 9836414 w 12566041"/>
                <a:gd name="connsiteY22" fmla="*/ 428858 h 5011018"/>
                <a:gd name="connsiteX23" fmla="*/ 10415534 w 12566041"/>
                <a:gd name="connsiteY23" fmla="*/ 215498 h 5011018"/>
                <a:gd name="connsiteX24" fmla="*/ 10730494 w 12566041"/>
                <a:gd name="connsiteY24" fmla="*/ 418698 h 5011018"/>
                <a:gd name="connsiteX25" fmla="*/ 11208014 w 12566041"/>
                <a:gd name="connsiteY25" fmla="*/ 174858 h 5011018"/>
                <a:gd name="connsiteX26" fmla="*/ 11563614 w 12566041"/>
                <a:gd name="connsiteY26" fmla="*/ 276458 h 5011018"/>
                <a:gd name="connsiteX27" fmla="*/ 12030974 w 12566041"/>
                <a:gd name="connsiteY27" fmla="*/ 124058 h 5011018"/>
                <a:gd name="connsiteX28" fmla="*/ 12284974 w 12566041"/>
                <a:gd name="connsiteY28" fmla="*/ 317098 h 5011018"/>
                <a:gd name="connsiteX29" fmla="*/ 12406894 w 12566041"/>
                <a:gd name="connsiteY29" fmla="*/ 205338 h 5011018"/>
                <a:gd name="connsiteX30" fmla="*/ 12559294 w 12566041"/>
                <a:gd name="connsiteY30" fmla="*/ 357738 h 5011018"/>
                <a:gd name="connsiteX31" fmla="*/ 12518654 w 12566041"/>
                <a:gd name="connsiteY31" fmla="*/ 4452218 h 5011018"/>
                <a:gd name="connsiteX32" fmla="*/ 12335774 w 12566041"/>
                <a:gd name="connsiteY32" fmla="*/ 4817978 h 5011018"/>
                <a:gd name="connsiteX33" fmla="*/ 11238494 w 12566041"/>
                <a:gd name="connsiteY33" fmla="*/ 4889098 h 5011018"/>
                <a:gd name="connsiteX34" fmla="*/ 1007374 w 12566041"/>
                <a:gd name="connsiteY34" fmla="*/ 5011018 h 5011018"/>
                <a:gd name="connsiteX35" fmla="*/ 306334 w 12566041"/>
                <a:gd name="connsiteY35" fmla="*/ 3263498 h 5011018"/>
                <a:gd name="connsiteX36" fmla="*/ 367294 w 12566041"/>
                <a:gd name="connsiteY36" fmla="*/ 865738 h 5011018"/>
                <a:gd name="connsiteX0" fmla="*/ 107740 w 12306487"/>
                <a:gd name="connsiteY0" fmla="*/ 865738 h 5031338"/>
                <a:gd name="connsiteX1" fmla="*/ 453180 w 12306487"/>
                <a:gd name="connsiteY1" fmla="*/ 398378 h 5031338"/>
                <a:gd name="connsiteX2" fmla="*/ 849420 w 12306487"/>
                <a:gd name="connsiteY2" fmla="*/ 520298 h 5031338"/>
                <a:gd name="connsiteX3" fmla="*/ 1154220 w 12306487"/>
                <a:gd name="connsiteY3" fmla="*/ 388218 h 5031338"/>
                <a:gd name="connsiteX4" fmla="*/ 1692700 w 12306487"/>
                <a:gd name="connsiteY4" fmla="*/ 489818 h 5031338"/>
                <a:gd name="connsiteX5" fmla="*/ 1956860 w 12306487"/>
                <a:gd name="connsiteY5" fmla="*/ 347578 h 5031338"/>
                <a:gd name="connsiteX6" fmla="*/ 2495340 w 12306487"/>
                <a:gd name="connsiteY6" fmla="*/ 499978 h 5031338"/>
                <a:gd name="connsiteX7" fmla="*/ 2932220 w 12306487"/>
                <a:gd name="connsiteY7" fmla="*/ 337418 h 5031338"/>
                <a:gd name="connsiteX8" fmla="*/ 3358940 w 12306487"/>
                <a:gd name="connsiteY8" fmla="*/ 581258 h 5031338"/>
                <a:gd name="connsiteX9" fmla="*/ 3917740 w 12306487"/>
                <a:gd name="connsiteY9" fmla="*/ 327258 h 5031338"/>
                <a:gd name="connsiteX10" fmla="*/ 4100620 w 12306487"/>
                <a:gd name="connsiteY10" fmla="*/ 469498 h 5031338"/>
                <a:gd name="connsiteX11" fmla="*/ 4811820 w 12306487"/>
                <a:gd name="connsiteY11" fmla="*/ 317098 h 5031338"/>
                <a:gd name="connsiteX12" fmla="*/ 4974380 w 12306487"/>
                <a:gd name="connsiteY12" fmla="*/ 510138 h 5031338"/>
                <a:gd name="connsiteX13" fmla="*/ 5644940 w 12306487"/>
                <a:gd name="connsiteY13" fmla="*/ 367898 h 5031338"/>
                <a:gd name="connsiteX14" fmla="*/ 6031020 w 12306487"/>
                <a:gd name="connsiteY14" fmla="*/ 571098 h 5031338"/>
                <a:gd name="connsiteX15" fmla="*/ 6478060 w 12306487"/>
                <a:gd name="connsiteY15" fmla="*/ 306938 h 5031338"/>
                <a:gd name="connsiteX16" fmla="*/ 7006380 w 12306487"/>
                <a:gd name="connsiteY16" fmla="*/ 378058 h 5031338"/>
                <a:gd name="connsiteX17" fmla="*/ 7301020 w 12306487"/>
                <a:gd name="connsiteY17" fmla="*/ 185018 h 5031338"/>
                <a:gd name="connsiteX18" fmla="*/ 7748060 w 12306487"/>
                <a:gd name="connsiteY18" fmla="*/ 357738 h 5031338"/>
                <a:gd name="connsiteX19" fmla="*/ 8144300 w 12306487"/>
                <a:gd name="connsiteY19" fmla="*/ 174858 h 5031338"/>
                <a:gd name="connsiteX20" fmla="*/ 8571020 w 12306487"/>
                <a:gd name="connsiteY20" fmla="*/ 327258 h 5031338"/>
                <a:gd name="connsiteX21" fmla="*/ 9160300 w 12306487"/>
                <a:gd name="connsiteY21" fmla="*/ 134218 h 5031338"/>
                <a:gd name="connsiteX22" fmla="*/ 9576860 w 12306487"/>
                <a:gd name="connsiteY22" fmla="*/ 428858 h 5031338"/>
                <a:gd name="connsiteX23" fmla="*/ 10155980 w 12306487"/>
                <a:gd name="connsiteY23" fmla="*/ 215498 h 5031338"/>
                <a:gd name="connsiteX24" fmla="*/ 10470940 w 12306487"/>
                <a:gd name="connsiteY24" fmla="*/ 418698 h 5031338"/>
                <a:gd name="connsiteX25" fmla="*/ 10948460 w 12306487"/>
                <a:gd name="connsiteY25" fmla="*/ 174858 h 5031338"/>
                <a:gd name="connsiteX26" fmla="*/ 11304060 w 12306487"/>
                <a:gd name="connsiteY26" fmla="*/ 276458 h 5031338"/>
                <a:gd name="connsiteX27" fmla="*/ 11771420 w 12306487"/>
                <a:gd name="connsiteY27" fmla="*/ 124058 h 5031338"/>
                <a:gd name="connsiteX28" fmla="*/ 12025420 w 12306487"/>
                <a:gd name="connsiteY28" fmla="*/ 317098 h 5031338"/>
                <a:gd name="connsiteX29" fmla="*/ 12147340 w 12306487"/>
                <a:gd name="connsiteY29" fmla="*/ 205338 h 5031338"/>
                <a:gd name="connsiteX30" fmla="*/ 12299740 w 12306487"/>
                <a:gd name="connsiteY30" fmla="*/ 357738 h 5031338"/>
                <a:gd name="connsiteX31" fmla="*/ 12259100 w 12306487"/>
                <a:gd name="connsiteY31" fmla="*/ 4452218 h 5031338"/>
                <a:gd name="connsiteX32" fmla="*/ 12076220 w 12306487"/>
                <a:gd name="connsiteY32" fmla="*/ 4817978 h 5031338"/>
                <a:gd name="connsiteX33" fmla="*/ 10978940 w 12306487"/>
                <a:gd name="connsiteY33" fmla="*/ 4889098 h 5031338"/>
                <a:gd name="connsiteX34" fmla="*/ 1713020 w 12306487"/>
                <a:gd name="connsiteY34" fmla="*/ 5031338 h 5031338"/>
                <a:gd name="connsiteX35" fmla="*/ 46780 w 12306487"/>
                <a:gd name="connsiteY35" fmla="*/ 3263498 h 5031338"/>
                <a:gd name="connsiteX36" fmla="*/ 107740 w 12306487"/>
                <a:gd name="connsiteY36" fmla="*/ 865738 h 5031338"/>
                <a:gd name="connsiteX0" fmla="*/ 185751 w 12384498"/>
                <a:gd name="connsiteY0" fmla="*/ 865738 h 5043588"/>
                <a:gd name="connsiteX1" fmla="*/ 531191 w 12384498"/>
                <a:gd name="connsiteY1" fmla="*/ 398378 h 5043588"/>
                <a:gd name="connsiteX2" fmla="*/ 927431 w 12384498"/>
                <a:gd name="connsiteY2" fmla="*/ 520298 h 5043588"/>
                <a:gd name="connsiteX3" fmla="*/ 1232231 w 12384498"/>
                <a:gd name="connsiteY3" fmla="*/ 388218 h 5043588"/>
                <a:gd name="connsiteX4" fmla="*/ 1770711 w 12384498"/>
                <a:gd name="connsiteY4" fmla="*/ 489818 h 5043588"/>
                <a:gd name="connsiteX5" fmla="*/ 2034871 w 12384498"/>
                <a:gd name="connsiteY5" fmla="*/ 347578 h 5043588"/>
                <a:gd name="connsiteX6" fmla="*/ 2573351 w 12384498"/>
                <a:gd name="connsiteY6" fmla="*/ 499978 h 5043588"/>
                <a:gd name="connsiteX7" fmla="*/ 3010231 w 12384498"/>
                <a:gd name="connsiteY7" fmla="*/ 337418 h 5043588"/>
                <a:gd name="connsiteX8" fmla="*/ 3436951 w 12384498"/>
                <a:gd name="connsiteY8" fmla="*/ 581258 h 5043588"/>
                <a:gd name="connsiteX9" fmla="*/ 3995751 w 12384498"/>
                <a:gd name="connsiteY9" fmla="*/ 327258 h 5043588"/>
                <a:gd name="connsiteX10" fmla="*/ 4178631 w 12384498"/>
                <a:gd name="connsiteY10" fmla="*/ 469498 h 5043588"/>
                <a:gd name="connsiteX11" fmla="*/ 4889831 w 12384498"/>
                <a:gd name="connsiteY11" fmla="*/ 317098 h 5043588"/>
                <a:gd name="connsiteX12" fmla="*/ 5052391 w 12384498"/>
                <a:gd name="connsiteY12" fmla="*/ 510138 h 5043588"/>
                <a:gd name="connsiteX13" fmla="*/ 5722951 w 12384498"/>
                <a:gd name="connsiteY13" fmla="*/ 367898 h 5043588"/>
                <a:gd name="connsiteX14" fmla="*/ 6109031 w 12384498"/>
                <a:gd name="connsiteY14" fmla="*/ 571098 h 5043588"/>
                <a:gd name="connsiteX15" fmla="*/ 6556071 w 12384498"/>
                <a:gd name="connsiteY15" fmla="*/ 306938 h 5043588"/>
                <a:gd name="connsiteX16" fmla="*/ 7084391 w 12384498"/>
                <a:gd name="connsiteY16" fmla="*/ 378058 h 5043588"/>
                <a:gd name="connsiteX17" fmla="*/ 7379031 w 12384498"/>
                <a:gd name="connsiteY17" fmla="*/ 185018 h 5043588"/>
                <a:gd name="connsiteX18" fmla="*/ 7826071 w 12384498"/>
                <a:gd name="connsiteY18" fmla="*/ 357738 h 5043588"/>
                <a:gd name="connsiteX19" fmla="*/ 8222311 w 12384498"/>
                <a:gd name="connsiteY19" fmla="*/ 174858 h 5043588"/>
                <a:gd name="connsiteX20" fmla="*/ 8649031 w 12384498"/>
                <a:gd name="connsiteY20" fmla="*/ 327258 h 5043588"/>
                <a:gd name="connsiteX21" fmla="*/ 9238311 w 12384498"/>
                <a:gd name="connsiteY21" fmla="*/ 134218 h 5043588"/>
                <a:gd name="connsiteX22" fmla="*/ 9654871 w 12384498"/>
                <a:gd name="connsiteY22" fmla="*/ 428858 h 5043588"/>
                <a:gd name="connsiteX23" fmla="*/ 10233991 w 12384498"/>
                <a:gd name="connsiteY23" fmla="*/ 215498 h 5043588"/>
                <a:gd name="connsiteX24" fmla="*/ 10548951 w 12384498"/>
                <a:gd name="connsiteY24" fmla="*/ 418698 h 5043588"/>
                <a:gd name="connsiteX25" fmla="*/ 11026471 w 12384498"/>
                <a:gd name="connsiteY25" fmla="*/ 174858 h 5043588"/>
                <a:gd name="connsiteX26" fmla="*/ 11382071 w 12384498"/>
                <a:gd name="connsiteY26" fmla="*/ 276458 h 5043588"/>
                <a:gd name="connsiteX27" fmla="*/ 11849431 w 12384498"/>
                <a:gd name="connsiteY27" fmla="*/ 124058 h 5043588"/>
                <a:gd name="connsiteX28" fmla="*/ 12103431 w 12384498"/>
                <a:gd name="connsiteY28" fmla="*/ 317098 h 5043588"/>
                <a:gd name="connsiteX29" fmla="*/ 12225351 w 12384498"/>
                <a:gd name="connsiteY29" fmla="*/ 205338 h 5043588"/>
                <a:gd name="connsiteX30" fmla="*/ 12377751 w 12384498"/>
                <a:gd name="connsiteY30" fmla="*/ 357738 h 5043588"/>
                <a:gd name="connsiteX31" fmla="*/ 12337111 w 12384498"/>
                <a:gd name="connsiteY31" fmla="*/ 4452218 h 5043588"/>
                <a:gd name="connsiteX32" fmla="*/ 12154231 w 12384498"/>
                <a:gd name="connsiteY32" fmla="*/ 4817978 h 5043588"/>
                <a:gd name="connsiteX33" fmla="*/ 11056951 w 12384498"/>
                <a:gd name="connsiteY33" fmla="*/ 4889098 h 5043588"/>
                <a:gd name="connsiteX34" fmla="*/ 1791031 w 12384498"/>
                <a:gd name="connsiteY34" fmla="*/ 5031338 h 5043588"/>
                <a:gd name="connsiteX35" fmla="*/ 33351 w 12384498"/>
                <a:gd name="connsiteY35" fmla="*/ 4553818 h 5043588"/>
                <a:gd name="connsiteX36" fmla="*/ 185751 w 12384498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71120 w 12269867"/>
                <a:gd name="connsiteY0" fmla="*/ 865738 h 5253891"/>
                <a:gd name="connsiteX1" fmla="*/ 416560 w 12269867"/>
                <a:gd name="connsiteY1" fmla="*/ 398378 h 5253891"/>
                <a:gd name="connsiteX2" fmla="*/ 812800 w 12269867"/>
                <a:gd name="connsiteY2" fmla="*/ 520298 h 5253891"/>
                <a:gd name="connsiteX3" fmla="*/ 1117600 w 12269867"/>
                <a:gd name="connsiteY3" fmla="*/ 388218 h 5253891"/>
                <a:gd name="connsiteX4" fmla="*/ 1656080 w 12269867"/>
                <a:gd name="connsiteY4" fmla="*/ 489818 h 5253891"/>
                <a:gd name="connsiteX5" fmla="*/ 1920240 w 12269867"/>
                <a:gd name="connsiteY5" fmla="*/ 347578 h 5253891"/>
                <a:gd name="connsiteX6" fmla="*/ 2458720 w 12269867"/>
                <a:gd name="connsiteY6" fmla="*/ 499978 h 5253891"/>
                <a:gd name="connsiteX7" fmla="*/ 2895600 w 12269867"/>
                <a:gd name="connsiteY7" fmla="*/ 337418 h 5253891"/>
                <a:gd name="connsiteX8" fmla="*/ 3322320 w 12269867"/>
                <a:gd name="connsiteY8" fmla="*/ 581258 h 5253891"/>
                <a:gd name="connsiteX9" fmla="*/ 3881120 w 12269867"/>
                <a:gd name="connsiteY9" fmla="*/ 327258 h 5253891"/>
                <a:gd name="connsiteX10" fmla="*/ 4064000 w 12269867"/>
                <a:gd name="connsiteY10" fmla="*/ 469498 h 5253891"/>
                <a:gd name="connsiteX11" fmla="*/ 4775200 w 12269867"/>
                <a:gd name="connsiteY11" fmla="*/ 317098 h 5253891"/>
                <a:gd name="connsiteX12" fmla="*/ 4937760 w 12269867"/>
                <a:gd name="connsiteY12" fmla="*/ 510138 h 5253891"/>
                <a:gd name="connsiteX13" fmla="*/ 5608320 w 12269867"/>
                <a:gd name="connsiteY13" fmla="*/ 367898 h 5253891"/>
                <a:gd name="connsiteX14" fmla="*/ 5994400 w 12269867"/>
                <a:gd name="connsiteY14" fmla="*/ 571098 h 5253891"/>
                <a:gd name="connsiteX15" fmla="*/ 6441440 w 12269867"/>
                <a:gd name="connsiteY15" fmla="*/ 306938 h 5253891"/>
                <a:gd name="connsiteX16" fmla="*/ 6969760 w 12269867"/>
                <a:gd name="connsiteY16" fmla="*/ 378058 h 5253891"/>
                <a:gd name="connsiteX17" fmla="*/ 7264400 w 12269867"/>
                <a:gd name="connsiteY17" fmla="*/ 185018 h 5253891"/>
                <a:gd name="connsiteX18" fmla="*/ 7711440 w 12269867"/>
                <a:gd name="connsiteY18" fmla="*/ 357738 h 5253891"/>
                <a:gd name="connsiteX19" fmla="*/ 8107680 w 12269867"/>
                <a:gd name="connsiteY19" fmla="*/ 174858 h 5253891"/>
                <a:gd name="connsiteX20" fmla="*/ 8534400 w 12269867"/>
                <a:gd name="connsiteY20" fmla="*/ 327258 h 5253891"/>
                <a:gd name="connsiteX21" fmla="*/ 9123680 w 12269867"/>
                <a:gd name="connsiteY21" fmla="*/ 134218 h 5253891"/>
                <a:gd name="connsiteX22" fmla="*/ 9540240 w 12269867"/>
                <a:gd name="connsiteY22" fmla="*/ 428858 h 5253891"/>
                <a:gd name="connsiteX23" fmla="*/ 10119360 w 12269867"/>
                <a:gd name="connsiteY23" fmla="*/ 215498 h 5253891"/>
                <a:gd name="connsiteX24" fmla="*/ 10434320 w 12269867"/>
                <a:gd name="connsiteY24" fmla="*/ 418698 h 5253891"/>
                <a:gd name="connsiteX25" fmla="*/ 10911840 w 12269867"/>
                <a:gd name="connsiteY25" fmla="*/ 174858 h 5253891"/>
                <a:gd name="connsiteX26" fmla="*/ 11267440 w 12269867"/>
                <a:gd name="connsiteY26" fmla="*/ 276458 h 5253891"/>
                <a:gd name="connsiteX27" fmla="*/ 11734800 w 12269867"/>
                <a:gd name="connsiteY27" fmla="*/ 124058 h 5253891"/>
                <a:gd name="connsiteX28" fmla="*/ 11988800 w 12269867"/>
                <a:gd name="connsiteY28" fmla="*/ 317098 h 5253891"/>
                <a:gd name="connsiteX29" fmla="*/ 12110720 w 12269867"/>
                <a:gd name="connsiteY29" fmla="*/ 205338 h 5253891"/>
                <a:gd name="connsiteX30" fmla="*/ 12263120 w 12269867"/>
                <a:gd name="connsiteY30" fmla="*/ 357738 h 5253891"/>
                <a:gd name="connsiteX31" fmla="*/ 12222480 w 12269867"/>
                <a:gd name="connsiteY31" fmla="*/ 4452218 h 5253891"/>
                <a:gd name="connsiteX32" fmla="*/ 12039600 w 12269867"/>
                <a:gd name="connsiteY32" fmla="*/ 4817978 h 5253891"/>
                <a:gd name="connsiteX33" fmla="*/ 10942320 w 12269867"/>
                <a:gd name="connsiteY33" fmla="*/ 4889098 h 5253891"/>
                <a:gd name="connsiteX34" fmla="*/ 1676400 w 12269867"/>
                <a:gd name="connsiteY34" fmla="*/ 5031338 h 5253891"/>
                <a:gd name="connsiteX35" fmla="*/ 0 w 12269867"/>
                <a:gd name="connsiteY35" fmla="*/ 4960218 h 5253891"/>
                <a:gd name="connsiteX36" fmla="*/ 71120 w 12269867"/>
                <a:gd name="connsiteY36" fmla="*/ 865738 h 5253891"/>
                <a:gd name="connsiteX0" fmla="*/ 71120 w 12269867"/>
                <a:gd name="connsiteY0" fmla="*/ 865738 h 5036678"/>
                <a:gd name="connsiteX1" fmla="*/ 416560 w 12269867"/>
                <a:gd name="connsiteY1" fmla="*/ 398378 h 5036678"/>
                <a:gd name="connsiteX2" fmla="*/ 812800 w 12269867"/>
                <a:gd name="connsiteY2" fmla="*/ 520298 h 5036678"/>
                <a:gd name="connsiteX3" fmla="*/ 1117600 w 12269867"/>
                <a:gd name="connsiteY3" fmla="*/ 388218 h 5036678"/>
                <a:gd name="connsiteX4" fmla="*/ 1656080 w 12269867"/>
                <a:gd name="connsiteY4" fmla="*/ 489818 h 5036678"/>
                <a:gd name="connsiteX5" fmla="*/ 1920240 w 12269867"/>
                <a:gd name="connsiteY5" fmla="*/ 347578 h 5036678"/>
                <a:gd name="connsiteX6" fmla="*/ 2458720 w 12269867"/>
                <a:gd name="connsiteY6" fmla="*/ 499978 h 5036678"/>
                <a:gd name="connsiteX7" fmla="*/ 2895600 w 12269867"/>
                <a:gd name="connsiteY7" fmla="*/ 337418 h 5036678"/>
                <a:gd name="connsiteX8" fmla="*/ 3322320 w 12269867"/>
                <a:gd name="connsiteY8" fmla="*/ 581258 h 5036678"/>
                <a:gd name="connsiteX9" fmla="*/ 3881120 w 12269867"/>
                <a:gd name="connsiteY9" fmla="*/ 327258 h 5036678"/>
                <a:gd name="connsiteX10" fmla="*/ 4064000 w 12269867"/>
                <a:gd name="connsiteY10" fmla="*/ 469498 h 5036678"/>
                <a:gd name="connsiteX11" fmla="*/ 4775200 w 12269867"/>
                <a:gd name="connsiteY11" fmla="*/ 317098 h 5036678"/>
                <a:gd name="connsiteX12" fmla="*/ 4937760 w 12269867"/>
                <a:gd name="connsiteY12" fmla="*/ 510138 h 5036678"/>
                <a:gd name="connsiteX13" fmla="*/ 5608320 w 12269867"/>
                <a:gd name="connsiteY13" fmla="*/ 367898 h 5036678"/>
                <a:gd name="connsiteX14" fmla="*/ 5994400 w 12269867"/>
                <a:gd name="connsiteY14" fmla="*/ 571098 h 5036678"/>
                <a:gd name="connsiteX15" fmla="*/ 6441440 w 12269867"/>
                <a:gd name="connsiteY15" fmla="*/ 306938 h 5036678"/>
                <a:gd name="connsiteX16" fmla="*/ 6969760 w 12269867"/>
                <a:gd name="connsiteY16" fmla="*/ 378058 h 5036678"/>
                <a:gd name="connsiteX17" fmla="*/ 7264400 w 12269867"/>
                <a:gd name="connsiteY17" fmla="*/ 185018 h 5036678"/>
                <a:gd name="connsiteX18" fmla="*/ 7711440 w 12269867"/>
                <a:gd name="connsiteY18" fmla="*/ 357738 h 5036678"/>
                <a:gd name="connsiteX19" fmla="*/ 8107680 w 12269867"/>
                <a:gd name="connsiteY19" fmla="*/ 174858 h 5036678"/>
                <a:gd name="connsiteX20" fmla="*/ 8534400 w 12269867"/>
                <a:gd name="connsiteY20" fmla="*/ 327258 h 5036678"/>
                <a:gd name="connsiteX21" fmla="*/ 9123680 w 12269867"/>
                <a:gd name="connsiteY21" fmla="*/ 134218 h 5036678"/>
                <a:gd name="connsiteX22" fmla="*/ 9540240 w 12269867"/>
                <a:gd name="connsiteY22" fmla="*/ 428858 h 5036678"/>
                <a:gd name="connsiteX23" fmla="*/ 10119360 w 12269867"/>
                <a:gd name="connsiteY23" fmla="*/ 215498 h 5036678"/>
                <a:gd name="connsiteX24" fmla="*/ 10434320 w 12269867"/>
                <a:gd name="connsiteY24" fmla="*/ 418698 h 5036678"/>
                <a:gd name="connsiteX25" fmla="*/ 10911840 w 12269867"/>
                <a:gd name="connsiteY25" fmla="*/ 174858 h 5036678"/>
                <a:gd name="connsiteX26" fmla="*/ 11267440 w 12269867"/>
                <a:gd name="connsiteY26" fmla="*/ 276458 h 5036678"/>
                <a:gd name="connsiteX27" fmla="*/ 11734800 w 12269867"/>
                <a:gd name="connsiteY27" fmla="*/ 124058 h 5036678"/>
                <a:gd name="connsiteX28" fmla="*/ 11988800 w 12269867"/>
                <a:gd name="connsiteY28" fmla="*/ 317098 h 5036678"/>
                <a:gd name="connsiteX29" fmla="*/ 12110720 w 12269867"/>
                <a:gd name="connsiteY29" fmla="*/ 205338 h 5036678"/>
                <a:gd name="connsiteX30" fmla="*/ 12263120 w 12269867"/>
                <a:gd name="connsiteY30" fmla="*/ 357738 h 5036678"/>
                <a:gd name="connsiteX31" fmla="*/ 12222480 w 12269867"/>
                <a:gd name="connsiteY31" fmla="*/ 4452218 h 5036678"/>
                <a:gd name="connsiteX32" fmla="*/ 12039600 w 12269867"/>
                <a:gd name="connsiteY32" fmla="*/ 4817978 h 5036678"/>
                <a:gd name="connsiteX33" fmla="*/ 10942320 w 12269867"/>
                <a:gd name="connsiteY33" fmla="*/ 4889098 h 5036678"/>
                <a:gd name="connsiteX34" fmla="*/ 1676400 w 12269867"/>
                <a:gd name="connsiteY34" fmla="*/ 5031338 h 5036678"/>
                <a:gd name="connsiteX35" fmla="*/ 0 w 12269867"/>
                <a:gd name="connsiteY35" fmla="*/ 4960218 h 5036678"/>
                <a:gd name="connsiteX36" fmla="*/ 71120 w 12269867"/>
                <a:gd name="connsiteY36" fmla="*/ 865738 h 5036678"/>
                <a:gd name="connsiteX0" fmla="*/ 71120 w 12269867"/>
                <a:gd name="connsiteY0" fmla="*/ 865738 h 5032817"/>
                <a:gd name="connsiteX1" fmla="*/ 416560 w 12269867"/>
                <a:gd name="connsiteY1" fmla="*/ 398378 h 5032817"/>
                <a:gd name="connsiteX2" fmla="*/ 812800 w 12269867"/>
                <a:gd name="connsiteY2" fmla="*/ 520298 h 5032817"/>
                <a:gd name="connsiteX3" fmla="*/ 1117600 w 12269867"/>
                <a:gd name="connsiteY3" fmla="*/ 388218 h 5032817"/>
                <a:gd name="connsiteX4" fmla="*/ 1656080 w 12269867"/>
                <a:gd name="connsiteY4" fmla="*/ 489818 h 5032817"/>
                <a:gd name="connsiteX5" fmla="*/ 1920240 w 12269867"/>
                <a:gd name="connsiteY5" fmla="*/ 347578 h 5032817"/>
                <a:gd name="connsiteX6" fmla="*/ 2458720 w 12269867"/>
                <a:gd name="connsiteY6" fmla="*/ 499978 h 5032817"/>
                <a:gd name="connsiteX7" fmla="*/ 2895600 w 12269867"/>
                <a:gd name="connsiteY7" fmla="*/ 337418 h 5032817"/>
                <a:gd name="connsiteX8" fmla="*/ 3322320 w 12269867"/>
                <a:gd name="connsiteY8" fmla="*/ 581258 h 5032817"/>
                <a:gd name="connsiteX9" fmla="*/ 3881120 w 12269867"/>
                <a:gd name="connsiteY9" fmla="*/ 327258 h 5032817"/>
                <a:gd name="connsiteX10" fmla="*/ 4064000 w 12269867"/>
                <a:gd name="connsiteY10" fmla="*/ 469498 h 5032817"/>
                <a:gd name="connsiteX11" fmla="*/ 4775200 w 12269867"/>
                <a:gd name="connsiteY11" fmla="*/ 317098 h 5032817"/>
                <a:gd name="connsiteX12" fmla="*/ 4937760 w 12269867"/>
                <a:gd name="connsiteY12" fmla="*/ 510138 h 5032817"/>
                <a:gd name="connsiteX13" fmla="*/ 5608320 w 12269867"/>
                <a:gd name="connsiteY13" fmla="*/ 367898 h 5032817"/>
                <a:gd name="connsiteX14" fmla="*/ 5994400 w 12269867"/>
                <a:gd name="connsiteY14" fmla="*/ 571098 h 5032817"/>
                <a:gd name="connsiteX15" fmla="*/ 6441440 w 12269867"/>
                <a:gd name="connsiteY15" fmla="*/ 306938 h 5032817"/>
                <a:gd name="connsiteX16" fmla="*/ 6969760 w 12269867"/>
                <a:gd name="connsiteY16" fmla="*/ 378058 h 5032817"/>
                <a:gd name="connsiteX17" fmla="*/ 7264400 w 12269867"/>
                <a:gd name="connsiteY17" fmla="*/ 185018 h 5032817"/>
                <a:gd name="connsiteX18" fmla="*/ 7711440 w 12269867"/>
                <a:gd name="connsiteY18" fmla="*/ 357738 h 5032817"/>
                <a:gd name="connsiteX19" fmla="*/ 8107680 w 12269867"/>
                <a:gd name="connsiteY19" fmla="*/ 174858 h 5032817"/>
                <a:gd name="connsiteX20" fmla="*/ 8534400 w 12269867"/>
                <a:gd name="connsiteY20" fmla="*/ 327258 h 5032817"/>
                <a:gd name="connsiteX21" fmla="*/ 9123680 w 12269867"/>
                <a:gd name="connsiteY21" fmla="*/ 134218 h 5032817"/>
                <a:gd name="connsiteX22" fmla="*/ 9540240 w 12269867"/>
                <a:gd name="connsiteY22" fmla="*/ 428858 h 5032817"/>
                <a:gd name="connsiteX23" fmla="*/ 10119360 w 12269867"/>
                <a:gd name="connsiteY23" fmla="*/ 215498 h 5032817"/>
                <a:gd name="connsiteX24" fmla="*/ 10434320 w 12269867"/>
                <a:gd name="connsiteY24" fmla="*/ 418698 h 5032817"/>
                <a:gd name="connsiteX25" fmla="*/ 10911840 w 12269867"/>
                <a:gd name="connsiteY25" fmla="*/ 174858 h 5032817"/>
                <a:gd name="connsiteX26" fmla="*/ 11267440 w 12269867"/>
                <a:gd name="connsiteY26" fmla="*/ 276458 h 5032817"/>
                <a:gd name="connsiteX27" fmla="*/ 11734800 w 12269867"/>
                <a:gd name="connsiteY27" fmla="*/ 124058 h 5032817"/>
                <a:gd name="connsiteX28" fmla="*/ 11988800 w 12269867"/>
                <a:gd name="connsiteY28" fmla="*/ 317098 h 5032817"/>
                <a:gd name="connsiteX29" fmla="*/ 12110720 w 12269867"/>
                <a:gd name="connsiteY29" fmla="*/ 205338 h 5032817"/>
                <a:gd name="connsiteX30" fmla="*/ 12263120 w 12269867"/>
                <a:gd name="connsiteY30" fmla="*/ 357738 h 5032817"/>
                <a:gd name="connsiteX31" fmla="*/ 12222480 w 12269867"/>
                <a:gd name="connsiteY31" fmla="*/ 4452218 h 5032817"/>
                <a:gd name="connsiteX32" fmla="*/ 12039600 w 12269867"/>
                <a:gd name="connsiteY32" fmla="*/ 4817978 h 5032817"/>
                <a:gd name="connsiteX33" fmla="*/ 10942320 w 12269867"/>
                <a:gd name="connsiteY33" fmla="*/ 4889098 h 5032817"/>
                <a:gd name="connsiteX34" fmla="*/ 1676400 w 12269867"/>
                <a:gd name="connsiteY34" fmla="*/ 5031338 h 5032817"/>
                <a:gd name="connsiteX35" fmla="*/ 0 w 12269867"/>
                <a:gd name="connsiteY35" fmla="*/ 4960218 h 5032817"/>
                <a:gd name="connsiteX36" fmla="*/ 71120 w 12269867"/>
                <a:gd name="connsiteY36" fmla="*/ 865738 h 5032817"/>
                <a:gd name="connsiteX0" fmla="*/ 71120 w 12269867"/>
                <a:gd name="connsiteY0" fmla="*/ 865738 h 5032142"/>
                <a:gd name="connsiteX1" fmla="*/ 416560 w 12269867"/>
                <a:gd name="connsiteY1" fmla="*/ 398378 h 5032142"/>
                <a:gd name="connsiteX2" fmla="*/ 812800 w 12269867"/>
                <a:gd name="connsiteY2" fmla="*/ 520298 h 5032142"/>
                <a:gd name="connsiteX3" fmla="*/ 1117600 w 12269867"/>
                <a:gd name="connsiteY3" fmla="*/ 388218 h 5032142"/>
                <a:gd name="connsiteX4" fmla="*/ 1656080 w 12269867"/>
                <a:gd name="connsiteY4" fmla="*/ 489818 h 5032142"/>
                <a:gd name="connsiteX5" fmla="*/ 1920240 w 12269867"/>
                <a:gd name="connsiteY5" fmla="*/ 347578 h 5032142"/>
                <a:gd name="connsiteX6" fmla="*/ 2458720 w 12269867"/>
                <a:gd name="connsiteY6" fmla="*/ 499978 h 5032142"/>
                <a:gd name="connsiteX7" fmla="*/ 2895600 w 12269867"/>
                <a:gd name="connsiteY7" fmla="*/ 337418 h 5032142"/>
                <a:gd name="connsiteX8" fmla="*/ 3322320 w 12269867"/>
                <a:gd name="connsiteY8" fmla="*/ 581258 h 5032142"/>
                <a:gd name="connsiteX9" fmla="*/ 3881120 w 12269867"/>
                <a:gd name="connsiteY9" fmla="*/ 327258 h 5032142"/>
                <a:gd name="connsiteX10" fmla="*/ 4064000 w 12269867"/>
                <a:gd name="connsiteY10" fmla="*/ 469498 h 5032142"/>
                <a:gd name="connsiteX11" fmla="*/ 4775200 w 12269867"/>
                <a:gd name="connsiteY11" fmla="*/ 317098 h 5032142"/>
                <a:gd name="connsiteX12" fmla="*/ 4937760 w 12269867"/>
                <a:gd name="connsiteY12" fmla="*/ 510138 h 5032142"/>
                <a:gd name="connsiteX13" fmla="*/ 5608320 w 12269867"/>
                <a:gd name="connsiteY13" fmla="*/ 367898 h 5032142"/>
                <a:gd name="connsiteX14" fmla="*/ 5994400 w 12269867"/>
                <a:gd name="connsiteY14" fmla="*/ 571098 h 5032142"/>
                <a:gd name="connsiteX15" fmla="*/ 6441440 w 12269867"/>
                <a:gd name="connsiteY15" fmla="*/ 306938 h 5032142"/>
                <a:gd name="connsiteX16" fmla="*/ 6969760 w 12269867"/>
                <a:gd name="connsiteY16" fmla="*/ 378058 h 5032142"/>
                <a:gd name="connsiteX17" fmla="*/ 7264400 w 12269867"/>
                <a:gd name="connsiteY17" fmla="*/ 185018 h 5032142"/>
                <a:gd name="connsiteX18" fmla="*/ 7711440 w 12269867"/>
                <a:gd name="connsiteY18" fmla="*/ 357738 h 5032142"/>
                <a:gd name="connsiteX19" fmla="*/ 8107680 w 12269867"/>
                <a:gd name="connsiteY19" fmla="*/ 174858 h 5032142"/>
                <a:gd name="connsiteX20" fmla="*/ 8534400 w 12269867"/>
                <a:gd name="connsiteY20" fmla="*/ 327258 h 5032142"/>
                <a:gd name="connsiteX21" fmla="*/ 9123680 w 12269867"/>
                <a:gd name="connsiteY21" fmla="*/ 134218 h 5032142"/>
                <a:gd name="connsiteX22" fmla="*/ 9540240 w 12269867"/>
                <a:gd name="connsiteY22" fmla="*/ 428858 h 5032142"/>
                <a:gd name="connsiteX23" fmla="*/ 10119360 w 12269867"/>
                <a:gd name="connsiteY23" fmla="*/ 215498 h 5032142"/>
                <a:gd name="connsiteX24" fmla="*/ 10434320 w 12269867"/>
                <a:gd name="connsiteY24" fmla="*/ 418698 h 5032142"/>
                <a:gd name="connsiteX25" fmla="*/ 10911840 w 12269867"/>
                <a:gd name="connsiteY25" fmla="*/ 174858 h 5032142"/>
                <a:gd name="connsiteX26" fmla="*/ 11267440 w 12269867"/>
                <a:gd name="connsiteY26" fmla="*/ 276458 h 5032142"/>
                <a:gd name="connsiteX27" fmla="*/ 11734800 w 12269867"/>
                <a:gd name="connsiteY27" fmla="*/ 124058 h 5032142"/>
                <a:gd name="connsiteX28" fmla="*/ 11988800 w 12269867"/>
                <a:gd name="connsiteY28" fmla="*/ 317098 h 5032142"/>
                <a:gd name="connsiteX29" fmla="*/ 12110720 w 12269867"/>
                <a:gd name="connsiteY29" fmla="*/ 205338 h 5032142"/>
                <a:gd name="connsiteX30" fmla="*/ 12263120 w 12269867"/>
                <a:gd name="connsiteY30" fmla="*/ 357738 h 5032142"/>
                <a:gd name="connsiteX31" fmla="*/ 12222480 w 12269867"/>
                <a:gd name="connsiteY31" fmla="*/ 4452218 h 5032142"/>
                <a:gd name="connsiteX32" fmla="*/ 12039600 w 12269867"/>
                <a:gd name="connsiteY32" fmla="*/ 4817978 h 5032142"/>
                <a:gd name="connsiteX33" fmla="*/ 10942320 w 12269867"/>
                <a:gd name="connsiteY33" fmla="*/ 4889098 h 5032142"/>
                <a:gd name="connsiteX34" fmla="*/ 1676400 w 12269867"/>
                <a:gd name="connsiteY34" fmla="*/ 5031338 h 5032142"/>
                <a:gd name="connsiteX35" fmla="*/ 0 w 12269867"/>
                <a:gd name="connsiteY35" fmla="*/ 4960218 h 5032142"/>
                <a:gd name="connsiteX36" fmla="*/ 71120 w 12269867"/>
                <a:gd name="connsiteY36" fmla="*/ 865738 h 5032142"/>
                <a:gd name="connsiteX0" fmla="*/ 71120 w 12269867"/>
                <a:gd name="connsiteY0" fmla="*/ 865738 h 4960218"/>
                <a:gd name="connsiteX1" fmla="*/ 416560 w 12269867"/>
                <a:gd name="connsiteY1" fmla="*/ 398378 h 4960218"/>
                <a:gd name="connsiteX2" fmla="*/ 812800 w 12269867"/>
                <a:gd name="connsiteY2" fmla="*/ 520298 h 4960218"/>
                <a:gd name="connsiteX3" fmla="*/ 1117600 w 12269867"/>
                <a:gd name="connsiteY3" fmla="*/ 388218 h 4960218"/>
                <a:gd name="connsiteX4" fmla="*/ 1656080 w 12269867"/>
                <a:gd name="connsiteY4" fmla="*/ 489818 h 4960218"/>
                <a:gd name="connsiteX5" fmla="*/ 1920240 w 12269867"/>
                <a:gd name="connsiteY5" fmla="*/ 347578 h 4960218"/>
                <a:gd name="connsiteX6" fmla="*/ 2458720 w 12269867"/>
                <a:gd name="connsiteY6" fmla="*/ 499978 h 4960218"/>
                <a:gd name="connsiteX7" fmla="*/ 2895600 w 12269867"/>
                <a:gd name="connsiteY7" fmla="*/ 337418 h 4960218"/>
                <a:gd name="connsiteX8" fmla="*/ 3322320 w 12269867"/>
                <a:gd name="connsiteY8" fmla="*/ 581258 h 4960218"/>
                <a:gd name="connsiteX9" fmla="*/ 3881120 w 12269867"/>
                <a:gd name="connsiteY9" fmla="*/ 327258 h 4960218"/>
                <a:gd name="connsiteX10" fmla="*/ 4064000 w 12269867"/>
                <a:gd name="connsiteY10" fmla="*/ 469498 h 4960218"/>
                <a:gd name="connsiteX11" fmla="*/ 4775200 w 12269867"/>
                <a:gd name="connsiteY11" fmla="*/ 317098 h 4960218"/>
                <a:gd name="connsiteX12" fmla="*/ 4937760 w 12269867"/>
                <a:gd name="connsiteY12" fmla="*/ 510138 h 4960218"/>
                <a:gd name="connsiteX13" fmla="*/ 5608320 w 12269867"/>
                <a:gd name="connsiteY13" fmla="*/ 367898 h 4960218"/>
                <a:gd name="connsiteX14" fmla="*/ 5994400 w 12269867"/>
                <a:gd name="connsiteY14" fmla="*/ 571098 h 4960218"/>
                <a:gd name="connsiteX15" fmla="*/ 6441440 w 12269867"/>
                <a:gd name="connsiteY15" fmla="*/ 306938 h 4960218"/>
                <a:gd name="connsiteX16" fmla="*/ 6969760 w 12269867"/>
                <a:gd name="connsiteY16" fmla="*/ 378058 h 4960218"/>
                <a:gd name="connsiteX17" fmla="*/ 7264400 w 12269867"/>
                <a:gd name="connsiteY17" fmla="*/ 185018 h 4960218"/>
                <a:gd name="connsiteX18" fmla="*/ 7711440 w 12269867"/>
                <a:gd name="connsiteY18" fmla="*/ 357738 h 4960218"/>
                <a:gd name="connsiteX19" fmla="*/ 8107680 w 12269867"/>
                <a:gd name="connsiteY19" fmla="*/ 174858 h 4960218"/>
                <a:gd name="connsiteX20" fmla="*/ 8534400 w 12269867"/>
                <a:gd name="connsiteY20" fmla="*/ 327258 h 4960218"/>
                <a:gd name="connsiteX21" fmla="*/ 9123680 w 12269867"/>
                <a:gd name="connsiteY21" fmla="*/ 134218 h 4960218"/>
                <a:gd name="connsiteX22" fmla="*/ 9540240 w 12269867"/>
                <a:gd name="connsiteY22" fmla="*/ 428858 h 4960218"/>
                <a:gd name="connsiteX23" fmla="*/ 10119360 w 12269867"/>
                <a:gd name="connsiteY23" fmla="*/ 215498 h 4960218"/>
                <a:gd name="connsiteX24" fmla="*/ 10434320 w 12269867"/>
                <a:gd name="connsiteY24" fmla="*/ 418698 h 4960218"/>
                <a:gd name="connsiteX25" fmla="*/ 10911840 w 12269867"/>
                <a:gd name="connsiteY25" fmla="*/ 174858 h 4960218"/>
                <a:gd name="connsiteX26" fmla="*/ 11267440 w 12269867"/>
                <a:gd name="connsiteY26" fmla="*/ 276458 h 4960218"/>
                <a:gd name="connsiteX27" fmla="*/ 11734800 w 12269867"/>
                <a:gd name="connsiteY27" fmla="*/ 124058 h 4960218"/>
                <a:gd name="connsiteX28" fmla="*/ 11988800 w 12269867"/>
                <a:gd name="connsiteY28" fmla="*/ 317098 h 4960218"/>
                <a:gd name="connsiteX29" fmla="*/ 12110720 w 12269867"/>
                <a:gd name="connsiteY29" fmla="*/ 205338 h 4960218"/>
                <a:gd name="connsiteX30" fmla="*/ 12263120 w 12269867"/>
                <a:gd name="connsiteY30" fmla="*/ 357738 h 4960218"/>
                <a:gd name="connsiteX31" fmla="*/ 12222480 w 12269867"/>
                <a:gd name="connsiteY31" fmla="*/ 4452218 h 4960218"/>
                <a:gd name="connsiteX32" fmla="*/ 12039600 w 12269867"/>
                <a:gd name="connsiteY32" fmla="*/ 4817978 h 4960218"/>
                <a:gd name="connsiteX33" fmla="*/ 10942320 w 12269867"/>
                <a:gd name="connsiteY33" fmla="*/ 4889098 h 4960218"/>
                <a:gd name="connsiteX34" fmla="*/ 2377440 w 12269867"/>
                <a:gd name="connsiteY34" fmla="*/ 4950058 h 4960218"/>
                <a:gd name="connsiteX35" fmla="*/ 0 w 12269867"/>
                <a:gd name="connsiteY35" fmla="*/ 4960218 h 4960218"/>
                <a:gd name="connsiteX36" fmla="*/ 71120 w 12269867"/>
                <a:gd name="connsiteY36" fmla="*/ 865738 h 4960218"/>
                <a:gd name="connsiteX0" fmla="*/ 71120 w 12270109"/>
                <a:gd name="connsiteY0" fmla="*/ 865738 h 4960218"/>
                <a:gd name="connsiteX1" fmla="*/ 416560 w 12270109"/>
                <a:gd name="connsiteY1" fmla="*/ 398378 h 4960218"/>
                <a:gd name="connsiteX2" fmla="*/ 812800 w 12270109"/>
                <a:gd name="connsiteY2" fmla="*/ 520298 h 4960218"/>
                <a:gd name="connsiteX3" fmla="*/ 1117600 w 12270109"/>
                <a:gd name="connsiteY3" fmla="*/ 388218 h 4960218"/>
                <a:gd name="connsiteX4" fmla="*/ 1656080 w 12270109"/>
                <a:gd name="connsiteY4" fmla="*/ 489818 h 4960218"/>
                <a:gd name="connsiteX5" fmla="*/ 1920240 w 12270109"/>
                <a:gd name="connsiteY5" fmla="*/ 347578 h 4960218"/>
                <a:gd name="connsiteX6" fmla="*/ 2458720 w 12270109"/>
                <a:gd name="connsiteY6" fmla="*/ 499978 h 4960218"/>
                <a:gd name="connsiteX7" fmla="*/ 2895600 w 12270109"/>
                <a:gd name="connsiteY7" fmla="*/ 337418 h 4960218"/>
                <a:gd name="connsiteX8" fmla="*/ 3322320 w 12270109"/>
                <a:gd name="connsiteY8" fmla="*/ 581258 h 4960218"/>
                <a:gd name="connsiteX9" fmla="*/ 3881120 w 12270109"/>
                <a:gd name="connsiteY9" fmla="*/ 327258 h 4960218"/>
                <a:gd name="connsiteX10" fmla="*/ 4064000 w 12270109"/>
                <a:gd name="connsiteY10" fmla="*/ 469498 h 4960218"/>
                <a:gd name="connsiteX11" fmla="*/ 4775200 w 12270109"/>
                <a:gd name="connsiteY11" fmla="*/ 317098 h 4960218"/>
                <a:gd name="connsiteX12" fmla="*/ 4937760 w 12270109"/>
                <a:gd name="connsiteY12" fmla="*/ 510138 h 4960218"/>
                <a:gd name="connsiteX13" fmla="*/ 5608320 w 12270109"/>
                <a:gd name="connsiteY13" fmla="*/ 367898 h 4960218"/>
                <a:gd name="connsiteX14" fmla="*/ 5994400 w 12270109"/>
                <a:gd name="connsiteY14" fmla="*/ 571098 h 4960218"/>
                <a:gd name="connsiteX15" fmla="*/ 6441440 w 12270109"/>
                <a:gd name="connsiteY15" fmla="*/ 306938 h 4960218"/>
                <a:gd name="connsiteX16" fmla="*/ 6969760 w 12270109"/>
                <a:gd name="connsiteY16" fmla="*/ 378058 h 4960218"/>
                <a:gd name="connsiteX17" fmla="*/ 7264400 w 12270109"/>
                <a:gd name="connsiteY17" fmla="*/ 185018 h 4960218"/>
                <a:gd name="connsiteX18" fmla="*/ 7711440 w 12270109"/>
                <a:gd name="connsiteY18" fmla="*/ 357738 h 4960218"/>
                <a:gd name="connsiteX19" fmla="*/ 8107680 w 12270109"/>
                <a:gd name="connsiteY19" fmla="*/ 174858 h 4960218"/>
                <a:gd name="connsiteX20" fmla="*/ 8534400 w 12270109"/>
                <a:gd name="connsiteY20" fmla="*/ 327258 h 4960218"/>
                <a:gd name="connsiteX21" fmla="*/ 9123680 w 12270109"/>
                <a:gd name="connsiteY21" fmla="*/ 134218 h 4960218"/>
                <a:gd name="connsiteX22" fmla="*/ 9540240 w 12270109"/>
                <a:gd name="connsiteY22" fmla="*/ 428858 h 4960218"/>
                <a:gd name="connsiteX23" fmla="*/ 10119360 w 12270109"/>
                <a:gd name="connsiteY23" fmla="*/ 215498 h 4960218"/>
                <a:gd name="connsiteX24" fmla="*/ 10434320 w 12270109"/>
                <a:gd name="connsiteY24" fmla="*/ 418698 h 4960218"/>
                <a:gd name="connsiteX25" fmla="*/ 10911840 w 12270109"/>
                <a:gd name="connsiteY25" fmla="*/ 174858 h 4960218"/>
                <a:gd name="connsiteX26" fmla="*/ 11267440 w 12270109"/>
                <a:gd name="connsiteY26" fmla="*/ 276458 h 4960218"/>
                <a:gd name="connsiteX27" fmla="*/ 11734800 w 12270109"/>
                <a:gd name="connsiteY27" fmla="*/ 124058 h 4960218"/>
                <a:gd name="connsiteX28" fmla="*/ 11988800 w 12270109"/>
                <a:gd name="connsiteY28" fmla="*/ 317098 h 4960218"/>
                <a:gd name="connsiteX29" fmla="*/ 12110720 w 12270109"/>
                <a:gd name="connsiteY29" fmla="*/ 205338 h 4960218"/>
                <a:gd name="connsiteX30" fmla="*/ 12263120 w 12270109"/>
                <a:gd name="connsiteY30" fmla="*/ 357738 h 4960218"/>
                <a:gd name="connsiteX31" fmla="*/ 12222480 w 12270109"/>
                <a:gd name="connsiteY31" fmla="*/ 4452218 h 4960218"/>
                <a:gd name="connsiteX32" fmla="*/ 12029440 w 12270109"/>
                <a:gd name="connsiteY32" fmla="*/ 4919578 h 4960218"/>
                <a:gd name="connsiteX33" fmla="*/ 10942320 w 12270109"/>
                <a:gd name="connsiteY33" fmla="*/ 4889098 h 4960218"/>
                <a:gd name="connsiteX34" fmla="*/ 2377440 w 12270109"/>
                <a:gd name="connsiteY34" fmla="*/ 4950058 h 4960218"/>
                <a:gd name="connsiteX35" fmla="*/ 0 w 12270109"/>
                <a:gd name="connsiteY35" fmla="*/ 4960218 h 4960218"/>
                <a:gd name="connsiteX36" fmla="*/ 71120 w 12270109"/>
                <a:gd name="connsiteY36" fmla="*/ 865738 h 4960218"/>
                <a:gd name="connsiteX0" fmla="*/ 71120 w 12270109"/>
                <a:gd name="connsiteY0" fmla="*/ 865738 h 4970141"/>
                <a:gd name="connsiteX1" fmla="*/ 416560 w 12270109"/>
                <a:gd name="connsiteY1" fmla="*/ 398378 h 4970141"/>
                <a:gd name="connsiteX2" fmla="*/ 812800 w 12270109"/>
                <a:gd name="connsiteY2" fmla="*/ 520298 h 4970141"/>
                <a:gd name="connsiteX3" fmla="*/ 1117600 w 12270109"/>
                <a:gd name="connsiteY3" fmla="*/ 388218 h 4970141"/>
                <a:gd name="connsiteX4" fmla="*/ 1656080 w 12270109"/>
                <a:gd name="connsiteY4" fmla="*/ 489818 h 4970141"/>
                <a:gd name="connsiteX5" fmla="*/ 1920240 w 12270109"/>
                <a:gd name="connsiteY5" fmla="*/ 347578 h 4970141"/>
                <a:gd name="connsiteX6" fmla="*/ 2458720 w 12270109"/>
                <a:gd name="connsiteY6" fmla="*/ 499978 h 4970141"/>
                <a:gd name="connsiteX7" fmla="*/ 2895600 w 12270109"/>
                <a:gd name="connsiteY7" fmla="*/ 337418 h 4970141"/>
                <a:gd name="connsiteX8" fmla="*/ 3322320 w 12270109"/>
                <a:gd name="connsiteY8" fmla="*/ 581258 h 4970141"/>
                <a:gd name="connsiteX9" fmla="*/ 3881120 w 12270109"/>
                <a:gd name="connsiteY9" fmla="*/ 327258 h 4970141"/>
                <a:gd name="connsiteX10" fmla="*/ 4064000 w 12270109"/>
                <a:gd name="connsiteY10" fmla="*/ 469498 h 4970141"/>
                <a:gd name="connsiteX11" fmla="*/ 4775200 w 12270109"/>
                <a:gd name="connsiteY11" fmla="*/ 317098 h 4970141"/>
                <a:gd name="connsiteX12" fmla="*/ 4937760 w 12270109"/>
                <a:gd name="connsiteY12" fmla="*/ 510138 h 4970141"/>
                <a:gd name="connsiteX13" fmla="*/ 5608320 w 12270109"/>
                <a:gd name="connsiteY13" fmla="*/ 367898 h 4970141"/>
                <a:gd name="connsiteX14" fmla="*/ 5994400 w 12270109"/>
                <a:gd name="connsiteY14" fmla="*/ 571098 h 4970141"/>
                <a:gd name="connsiteX15" fmla="*/ 6441440 w 12270109"/>
                <a:gd name="connsiteY15" fmla="*/ 306938 h 4970141"/>
                <a:gd name="connsiteX16" fmla="*/ 6969760 w 12270109"/>
                <a:gd name="connsiteY16" fmla="*/ 378058 h 4970141"/>
                <a:gd name="connsiteX17" fmla="*/ 7264400 w 12270109"/>
                <a:gd name="connsiteY17" fmla="*/ 185018 h 4970141"/>
                <a:gd name="connsiteX18" fmla="*/ 7711440 w 12270109"/>
                <a:gd name="connsiteY18" fmla="*/ 357738 h 4970141"/>
                <a:gd name="connsiteX19" fmla="*/ 8107680 w 12270109"/>
                <a:gd name="connsiteY19" fmla="*/ 174858 h 4970141"/>
                <a:gd name="connsiteX20" fmla="*/ 8534400 w 12270109"/>
                <a:gd name="connsiteY20" fmla="*/ 327258 h 4970141"/>
                <a:gd name="connsiteX21" fmla="*/ 9123680 w 12270109"/>
                <a:gd name="connsiteY21" fmla="*/ 134218 h 4970141"/>
                <a:gd name="connsiteX22" fmla="*/ 9540240 w 12270109"/>
                <a:gd name="connsiteY22" fmla="*/ 428858 h 4970141"/>
                <a:gd name="connsiteX23" fmla="*/ 10119360 w 12270109"/>
                <a:gd name="connsiteY23" fmla="*/ 215498 h 4970141"/>
                <a:gd name="connsiteX24" fmla="*/ 10434320 w 12270109"/>
                <a:gd name="connsiteY24" fmla="*/ 418698 h 4970141"/>
                <a:gd name="connsiteX25" fmla="*/ 10911840 w 12270109"/>
                <a:gd name="connsiteY25" fmla="*/ 174858 h 4970141"/>
                <a:gd name="connsiteX26" fmla="*/ 11267440 w 12270109"/>
                <a:gd name="connsiteY26" fmla="*/ 276458 h 4970141"/>
                <a:gd name="connsiteX27" fmla="*/ 11734800 w 12270109"/>
                <a:gd name="connsiteY27" fmla="*/ 124058 h 4970141"/>
                <a:gd name="connsiteX28" fmla="*/ 11988800 w 12270109"/>
                <a:gd name="connsiteY28" fmla="*/ 317098 h 4970141"/>
                <a:gd name="connsiteX29" fmla="*/ 12110720 w 12270109"/>
                <a:gd name="connsiteY29" fmla="*/ 205338 h 4970141"/>
                <a:gd name="connsiteX30" fmla="*/ 12263120 w 12270109"/>
                <a:gd name="connsiteY30" fmla="*/ 357738 h 4970141"/>
                <a:gd name="connsiteX31" fmla="*/ 12222480 w 12270109"/>
                <a:gd name="connsiteY31" fmla="*/ 4452218 h 4970141"/>
                <a:gd name="connsiteX32" fmla="*/ 12029440 w 12270109"/>
                <a:gd name="connsiteY32" fmla="*/ 4919578 h 4970141"/>
                <a:gd name="connsiteX33" fmla="*/ 10942320 w 12270109"/>
                <a:gd name="connsiteY33" fmla="*/ 4889098 h 4970141"/>
                <a:gd name="connsiteX34" fmla="*/ 2377440 w 12270109"/>
                <a:gd name="connsiteY34" fmla="*/ 4950058 h 4970141"/>
                <a:gd name="connsiteX35" fmla="*/ 0 w 12270109"/>
                <a:gd name="connsiteY35" fmla="*/ 4960218 h 4970141"/>
                <a:gd name="connsiteX36" fmla="*/ 71120 w 12270109"/>
                <a:gd name="connsiteY36" fmla="*/ 865738 h 4970141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77440 w 12270109"/>
                <a:gd name="connsiteY34" fmla="*/ 495005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71120 w 12270109"/>
                <a:gd name="connsiteY0" fmla="*/ 865738 h 4995022"/>
                <a:gd name="connsiteX1" fmla="*/ 416560 w 12270109"/>
                <a:gd name="connsiteY1" fmla="*/ 398378 h 4995022"/>
                <a:gd name="connsiteX2" fmla="*/ 812800 w 12270109"/>
                <a:gd name="connsiteY2" fmla="*/ 520298 h 4995022"/>
                <a:gd name="connsiteX3" fmla="*/ 1117600 w 12270109"/>
                <a:gd name="connsiteY3" fmla="*/ 388218 h 4995022"/>
                <a:gd name="connsiteX4" fmla="*/ 1656080 w 12270109"/>
                <a:gd name="connsiteY4" fmla="*/ 489818 h 4995022"/>
                <a:gd name="connsiteX5" fmla="*/ 1920240 w 12270109"/>
                <a:gd name="connsiteY5" fmla="*/ 347578 h 4995022"/>
                <a:gd name="connsiteX6" fmla="*/ 2458720 w 12270109"/>
                <a:gd name="connsiteY6" fmla="*/ 499978 h 4995022"/>
                <a:gd name="connsiteX7" fmla="*/ 2895600 w 12270109"/>
                <a:gd name="connsiteY7" fmla="*/ 337418 h 4995022"/>
                <a:gd name="connsiteX8" fmla="*/ 3322320 w 12270109"/>
                <a:gd name="connsiteY8" fmla="*/ 581258 h 4995022"/>
                <a:gd name="connsiteX9" fmla="*/ 3881120 w 12270109"/>
                <a:gd name="connsiteY9" fmla="*/ 327258 h 4995022"/>
                <a:gd name="connsiteX10" fmla="*/ 4064000 w 12270109"/>
                <a:gd name="connsiteY10" fmla="*/ 469498 h 4995022"/>
                <a:gd name="connsiteX11" fmla="*/ 4775200 w 12270109"/>
                <a:gd name="connsiteY11" fmla="*/ 317098 h 4995022"/>
                <a:gd name="connsiteX12" fmla="*/ 4937760 w 12270109"/>
                <a:gd name="connsiteY12" fmla="*/ 510138 h 4995022"/>
                <a:gd name="connsiteX13" fmla="*/ 5608320 w 12270109"/>
                <a:gd name="connsiteY13" fmla="*/ 367898 h 4995022"/>
                <a:gd name="connsiteX14" fmla="*/ 5994400 w 12270109"/>
                <a:gd name="connsiteY14" fmla="*/ 571098 h 4995022"/>
                <a:gd name="connsiteX15" fmla="*/ 6441440 w 12270109"/>
                <a:gd name="connsiteY15" fmla="*/ 306938 h 4995022"/>
                <a:gd name="connsiteX16" fmla="*/ 6969760 w 12270109"/>
                <a:gd name="connsiteY16" fmla="*/ 378058 h 4995022"/>
                <a:gd name="connsiteX17" fmla="*/ 7264400 w 12270109"/>
                <a:gd name="connsiteY17" fmla="*/ 185018 h 4995022"/>
                <a:gd name="connsiteX18" fmla="*/ 7711440 w 12270109"/>
                <a:gd name="connsiteY18" fmla="*/ 357738 h 4995022"/>
                <a:gd name="connsiteX19" fmla="*/ 8107680 w 12270109"/>
                <a:gd name="connsiteY19" fmla="*/ 174858 h 4995022"/>
                <a:gd name="connsiteX20" fmla="*/ 8534400 w 12270109"/>
                <a:gd name="connsiteY20" fmla="*/ 327258 h 4995022"/>
                <a:gd name="connsiteX21" fmla="*/ 9123680 w 12270109"/>
                <a:gd name="connsiteY21" fmla="*/ 134218 h 4995022"/>
                <a:gd name="connsiteX22" fmla="*/ 9540240 w 12270109"/>
                <a:gd name="connsiteY22" fmla="*/ 428858 h 4995022"/>
                <a:gd name="connsiteX23" fmla="*/ 10119360 w 12270109"/>
                <a:gd name="connsiteY23" fmla="*/ 215498 h 4995022"/>
                <a:gd name="connsiteX24" fmla="*/ 10434320 w 12270109"/>
                <a:gd name="connsiteY24" fmla="*/ 418698 h 4995022"/>
                <a:gd name="connsiteX25" fmla="*/ 10911840 w 12270109"/>
                <a:gd name="connsiteY25" fmla="*/ 174858 h 4995022"/>
                <a:gd name="connsiteX26" fmla="*/ 11267440 w 12270109"/>
                <a:gd name="connsiteY26" fmla="*/ 276458 h 4995022"/>
                <a:gd name="connsiteX27" fmla="*/ 11734800 w 12270109"/>
                <a:gd name="connsiteY27" fmla="*/ 124058 h 4995022"/>
                <a:gd name="connsiteX28" fmla="*/ 11988800 w 12270109"/>
                <a:gd name="connsiteY28" fmla="*/ 317098 h 4995022"/>
                <a:gd name="connsiteX29" fmla="*/ 12110720 w 12270109"/>
                <a:gd name="connsiteY29" fmla="*/ 205338 h 4995022"/>
                <a:gd name="connsiteX30" fmla="*/ 12263120 w 12270109"/>
                <a:gd name="connsiteY30" fmla="*/ 357738 h 4995022"/>
                <a:gd name="connsiteX31" fmla="*/ 12222480 w 12270109"/>
                <a:gd name="connsiteY31" fmla="*/ 4452218 h 4995022"/>
                <a:gd name="connsiteX32" fmla="*/ 12029440 w 12270109"/>
                <a:gd name="connsiteY32" fmla="*/ 4919578 h 4995022"/>
                <a:gd name="connsiteX33" fmla="*/ 10962640 w 12270109"/>
                <a:gd name="connsiteY33" fmla="*/ 4990698 h 4995022"/>
                <a:gd name="connsiteX34" fmla="*/ 2387600 w 12270109"/>
                <a:gd name="connsiteY34" fmla="*/ 4990698 h 4995022"/>
                <a:gd name="connsiteX35" fmla="*/ 0 w 12270109"/>
                <a:gd name="connsiteY35" fmla="*/ 4960218 h 4995022"/>
                <a:gd name="connsiteX36" fmla="*/ 71120 w 12270109"/>
                <a:gd name="connsiteY36" fmla="*/ 865738 h 4995022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50800 w 12270109"/>
                <a:gd name="connsiteY0" fmla="*/ 85557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50800 w 12270109"/>
                <a:gd name="connsiteY36" fmla="*/ 855578 h 4992300"/>
                <a:gd name="connsiteX0" fmla="*/ 101600 w 12320909"/>
                <a:gd name="connsiteY0" fmla="*/ 855578 h 4992300"/>
                <a:gd name="connsiteX1" fmla="*/ 467360 w 12320909"/>
                <a:gd name="connsiteY1" fmla="*/ 398378 h 4992300"/>
                <a:gd name="connsiteX2" fmla="*/ 863600 w 12320909"/>
                <a:gd name="connsiteY2" fmla="*/ 520298 h 4992300"/>
                <a:gd name="connsiteX3" fmla="*/ 1168400 w 12320909"/>
                <a:gd name="connsiteY3" fmla="*/ 388218 h 4992300"/>
                <a:gd name="connsiteX4" fmla="*/ 1706880 w 12320909"/>
                <a:gd name="connsiteY4" fmla="*/ 489818 h 4992300"/>
                <a:gd name="connsiteX5" fmla="*/ 1971040 w 12320909"/>
                <a:gd name="connsiteY5" fmla="*/ 347578 h 4992300"/>
                <a:gd name="connsiteX6" fmla="*/ 2509520 w 12320909"/>
                <a:gd name="connsiteY6" fmla="*/ 499978 h 4992300"/>
                <a:gd name="connsiteX7" fmla="*/ 2946400 w 12320909"/>
                <a:gd name="connsiteY7" fmla="*/ 337418 h 4992300"/>
                <a:gd name="connsiteX8" fmla="*/ 3373120 w 12320909"/>
                <a:gd name="connsiteY8" fmla="*/ 581258 h 4992300"/>
                <a:gd name="connsiteX9" fmla="*/ 3931920 w 12320909"/>
                <a:gd name="connsiteY9" fmla="*/ 327258 h 4992300"/>
                <a:gd name="connsiteX10" fmla="*/ 4114800 w 12320909"/>
                <a:gd name="connsiteY10" fmla="*/ 469498 h 4992300"/>
                <a:gd name="connsiteX11" fmla="*/ 4826000 w 12320909"/>
                <a:gd name="connsiteY11" fmla="*/ 317098 h 4992300"/>
                <a:gd name="connsiteX12" fmla="*/ 4988560 w 12320909"/>
                <a:gd name="connsiteY12" fmla="*/ 510138 h 4992300"/>
                <a:gd name="connsiteX13" fmla="*/ 5659120 w 12320909"/>
                <a:gd name="connsiteY13" fmla="*/ 367898 h 4992300"/>
                <a:gd name="connsiteX14" fmla="*/ 6045200 w 12320909"/>
                <a:gd name="connsiteY14" fmla="*/ 571098 h 4992300"/>
                <a:gd name="connsiteX15" fmla="*/ 6492240 w 12320909"/>
                <a:gd name="connsiteY15" fmla="*/ 306938 h 4992300"/>
                <a:gd name="connsiteX16" fmla="*/ 7020560 w 12320909"/>
                <a:gd name="connsiteY16" fmla="*/ 378058 h 4992300"/>
                <a:gd name="connsiteX17" fmla="*/ 7315200 w 12320909"/>
                <a:gd name="connsiteY17" fmla="*/ 185018 h 4992300"/>
                <a:gd name="connsiteX18" fmla="*/ 7762240 w 12320909"/>
                <a:gd name="connsiteY18" fmla="*/ 357738 h 4992300"/>
                <a:gd name="connsiteX19" fmla="*/ 8158480 w 12320909"/>
                <a:gd name="connsiteY19" fmla="*/ 174858 h 4992300"/>
                <a:gd name="connsiteX20" fmla="*/ 8585200 w 12320909"/>
                <a:gd name="connsiteY20" fmla="*/ 327258 h 4992300"/>
                <a:gd name="connsiteX21" fmla="*/ 9174480 w 12320909"/>
                <a:gd name="connsiteY21" fmla="*/ 134218 h 4992300"/>
                <a:gd name="connsiteX22" fmla="*/ 9591040 w 12320909"/>
                <a:gd name="connsiteY22" fmla="*/ 428858 h 4992300"/>
                <a:gd name="connsiteX23" fmla="*/ 10170160 w 12320909"/>
                <a:gd name="connsiteY23" fmla="*/ 215498 h 4992300"/>
                <a:gd name="connsiteX24" fmla="*/ 10485120 w 12320909"/>
                <a:gd name="connsiteY24" fmla="*/ 418698 h 4992300"/>
                <a:gd name="connsiteX25" fmla="*/ 10962640 w 12320909"/>
                <a:gd name="connsiteY25" fmla="*/ 174858 h 4992300"/>
                <a:gd name="connsiteX26" fmla="*/ 11318240 w 12320909"/>
                <a:gd name="connsiteY26" fmla="*/ 276458 h 4992300"/>
                <a:gd name="connsiteX27" fmla="*/ 11785600 w 12320909"/>
                <a:gd name="connsiteY27" fmla="*/ 124058 h 4992300"/>
                <a:gd name="connsiteX28" fmla="*/ 12039600 w 12320909"/>
                <a:gd name="connsiteY28" fmla="*/ 317098 h 4992300"/>
                <a:gd name="connsiteX29" fmla="*/ 12161520 w 12320909"/>
                <a:gd name="connsiteY29" fmla="*/ 205338 h 4992300"/>
                <a:gd name="connsiteX30" fmla="*/ 12313920 w 12320909"/>
                <a:gd name="connsiteY30" fmla="*/ 357738 h 4992300"/>
                <a:gd name="connsiteX31" fmla="*/ 12273280 w 12320909"/>
                <a:gd name="connsiteY31" fmla="*/ 4452218 h 4992300"/>
                <a:gd name="connsiteX32" fmla="*/ 12080240 w 12320909"/>
                <a:gd name="connsiteY32" fmla="*/ 4919578 h 4992300"/>
                <a:gd name="connsiteX33" fmla="*/ 11013440 w 12320909"/>
                <a:gd name="connsiteY33" fmla="*/ 4990698 h 4992300"/>
                <a:gd name="connsiteX34" fmla="*/ 2438400 w 12320909"/>
                <a:gd name="connsiteY34" fmla="*/ 4990698 h 4992300"/>
                <a:gd name="connsiteX35" fmla="*/ 0 w 12320909"/>
                <a:gd name="connsiteY35" fmla="*/ 4990698 h 4992300"/>
                <a:gd name="connsiteX36" fmla="*/ 101600 w 12320909"/>
                <a:gd name="connsiteY36" fmla="*/ 855578 h 4992300"/>
                <a:gd name="connsiteX0" fmla="*/ 101600 w 12320909"/>
                <a:gd name="connsiteY0" fmla="*/ 855578 h 4992300"/>
                <a:gd name="connsiteX1" fmla="*/ 467360 w 12320909"/>
                <a:gd name="connsiteY1" fmla="*/ 398378 h 4992300"/>
                <a:gd name="connsiteX2" fmla="*/ 863600 w 12320909"/>
                <a:gd name="connsiteY2" fmla="*/ 520298 h 4992300"/>
                <a:gd name="connsiteX3" fmla="*/ 1168400 w 12320909"/>
                <a:gd name="connsiteY3" fmla="*/ 388218 h 4992300"/>
                <a:gd name="connsiteX4" fmla="*/ 1706880 w 12320909"/>
                <a:gd name="connsiteY4" fmla="*/ 489818 h 4992300"/>
                <a:gd name="connsiteX5" fmla="*/ 1971040 w 12320909"/>
                <a:gd name="connsiteY5" fmla="*/ 347578 h 4992300"/>
                <a:gd name="connsiteX6" fmla="*/ 2509520 w 12320909"/>
                <a:gd name="connsiteY6" fmla="*/ 499978 h 4992300"/>
                <a:gd name="connsiteX7" fmla="*/ 2946400 w 12320909"/>
                <a:gd name="connsiteY7" fmla="*/ 337418 h 4992300"/>
                <a:gd name="connsiteX8" fmla="*/ 3373120 w 12320909"/>
                <a:gd name="connsiteY8" fmla="*/ 581258 h 4992300"/>
                <a:gd name="connsiteX9" fmla="*/ 3931920 w 12320909"/>
                <a:gd name="connsiteY9" fmla="*/ 327258 h 4992300"/>
                <a:gd name="connsiteX10" fmla="*/ 4114800 w 12320909"/>
                <a:gd name="connsiteY10" fmla="*/ 469498 h 4992300"/>
                <a:gd name="connsiteX11" fmla="*/ 4826000 w 12320909"/>
                <a:gd name="connsiteY11" fmla="*/ 317098 h 4992300"/>
                <a:gd name="connsiteX12" fmla="*/ 4988560 w 12320909"/>
                <a:gd name="connsiteY12" fmla="*/ 510138 h 4992300"/>
                <a:gd name="connsiteX13" fmla="*/ 5659120 w 12320909"/>
                <a:gd name="connsiteY13" fmla="*/ 367898 h 4992300"/>
                <a:gd name="connsiteX14" fmla="*/ 6045200 w 12320909"/>
                <a:gd name="connsiteY14" fmla="*/ 571098 h 4992300"/>
                <a:gd name="connsiteX15" fmla="*/ 6492240 w 12320909"/>
                <a:gd name="connsiteY15" fmla="*/ 306938 h 4992300"/>
                <a:gd name="connsiteX16" fmla="*/ 7020560 w 12320909"/>
                <a:gd name="connsiteY16" fmla="*/ 378058 h 4992300"/>
                <a:gd name="connsiteX17" fmla="*/ 7315200 w 12320909"/>
                <a:gd name="connsiteY17" fmla="*/ 185018 h 4992300"/>
                <a:gd name="connsiteX18" fmla="*/ 7762240 w 12320909"/>
                <a:gd name="connsiteY18" fmla="*/ 357738 h 4992300"/>
                <a:gd name="connsiteX19" fmla="*/ 8158480 w 12320909"/>
                <a:gd name="connsiteY19" fmla="*/ 174858 h 4992300"/>
                <a:gd name="connsiteX20" fmla="*/ 8585200 w 12320909"/>
                <a:gd name="connsiteY20" fmla="*/ 327258 h 4992300"/>
                <a:gd name="connsiteX21" fmla="*/ 9174480 w 12320909"/>
                <a:gd name="connsiteY21" fmla="*/ 134218 h 4992300"/>
                <a:gd name="connsiteX22" fmla="*/ 9591040 w 12320909"/>
                <a:gd name="connsiteY22" fmla="*/ 428858 h 4992300"/>
                <a:gd name="connsiteX23" fmla="*/ 10170160 w 12320909"/>
                <a:gd name="connsiteY23" fmla="*/ 215498 h 4992300"/>
                <a:gd name="connsiteX24" fmla="*/ 10485120 w 12320909"/>
                <a:gd name="connsiteY24" fmla="*/ 418698 h 4992300"/>
                <a:gd name="connsiteX25" fmla="*/ 10962640 w 12320909"/>
                <a:gd name="connsiteY25" fmla="*/ 174858 h 4992300"/>
                <a:gd name="connsiteX26" fmla="*/ 11318240 w 12320909"/>
                <a:gd name="connsiteY26" fmla="*/ 276458 h 4992300"/>
                <a:gd name="connsiteX27" fmla="*/ 11785600 w 12320909"/>
                <a:gd name="connsiteY27" fmla="*/ 124058 h 4992300"/>
                <a:gd name="connsiteX28" fmla="*/ 12039600 w 12320909"/>
                <a:gd name="connsiteY28" fmla="*/ 317098 h 4992300"/>
                <a:gd name="connsiteX29" fmla="*/ 12161520 w 12320909"/>
                <a:gd name="connsiteY29" fmla="*/ 205338 h 4992300"/>
                <a:gd name="connsiteX30" fmla="*/ 12313920 w 12320909"/>
                <a:gd name="connsiteY30" fmla="*/ 357738 h 4992300"/>
                <a:gd name="connsiteX31" fmla="*/ 12273280 w 12320909"/>
                <a:gd name="connsiteY31" fmla="*/ 4452218 h 4992300"/>
                <a:gd name="connsiteX32" fmla="*/ 12080240 w 12320909"/>
                <a:gd name="connsiteY32" fmla="*/ 4919578 h 4992300"/>
                <a:gd name="connsiteX33" fmla="*/ 11013440 w 12320909"/>
                <a:gd name="connsiteY33" fmla="*/ 4990698 h 4992300"/>
                <a:gd name="connsiteX34" fmla="*/ 2438400 w 12320909"/>
                <a:gd name="connsiteY34" fmla="*/ 4990698 h 4992300"/>
                <a:gd name="connsiteX35" fmla="*/ 0 w 12320909"/>
                <a:gd name="connsiteY35" fmla="*/ 4990698 h 4992300"/>
                <a:gd name="connsiteX36" fmla="*/ 101600 w 12320909"/>
                <a:gd name="connsiteY36" fmla="*/ 855578 h 4992300"/>
                <a:gd name="connsiteX0" fmla="*/ 101600 w 12320667"/>
                <a:gd name="connsiteY0" fmla="*/ 855578 h 5030585"/>
                <a:gd name="connsiteX1" fmla="*/ 467360 w 12320667"/>
                <a:gd name="connsiteY1" fmla="*/ 398378 h 5030585"/>
                <a:gd name="connsiteX2" fmla="*/ 863600 w 12320667"/>
                <a:gd name="connsiteY2" fmla="*/ 520298 h 5030585"/>
                <a:gd name="connsiteX3" fmla="*/ 1168400 w 12320667"/>
                <a:gd name="connsiteY3" fmla="*/ 388218 h 5030585"/>
                <a:gd name="connsiteX4" fmla="*/ 1706880 w 12320667"/>
                <a:gd name="connsiteY4" fmla="*/ 489818 h 5030585"/>
                <a:gd name="connsiteX5" fmla="*/ 1971040 w 12320667"/>
                <a:gd name="connsiteY5" fmla="*/ 347578 h 5030585"/>
                <a:gd name="connsiteX6" fmla="*/ 2509520 w 12320667"/>
                <a:gd name="connsiteY6" fmla="*/ 499978 h 5030585"/>
                <a:gd name="connsiteX7" fmla="*/ 2946400 w 12320667"/>
                <a:gd name="connsiteY7" fmla="*/ 337418 h 5030585"/>
                <a:gd name="connsiteX8" fmla="*/ 3373120 w 12320667"/>
                <a:gd name="connsiteY8" fmla="*/ 581258 h 5030585"/>
                <a:gd name="connsiteX9" fmla="*/ 3931920 w 12320667"/>
                <a:gd name="connsiteY9" fmla="*/ 327258 h 5030585"/>
                <a:gd name="connsiteX10" fmla="*/ 4114800 w 12320667"/>
                <a:gd name="connsiteY10" fmla="*/ 469498 h 5030585"/>
                <a:gd name="connsiteX11" fmla="*/ 4826000 w 12320667"/>
                <a:gd name="connsiteY11" fmla="*/ 317098 h 5030585"/>
                <a:gd name="connsiteX12" fmla="*/ 4988560 w 12320667"/>
                <a:gd name="connsiteY12" fmla="*/ 510138 h 5030585"/>
                <a:gd name="connsiteX13" fmla="*/ 5659120 w 12320667"/>
                <a:gd name="connsiteY13" fmla="*/ 367898 h 5030585"/>
                <a:gd name="connsiteX14" fmla="*/ 6045200 w 12320667"/>
                <a:gd name="connsiteY14" fmla="*/ 571098 h 5030585"/>
                <a:gd name="connsiteX15" fmla="*/ 6492240 w 12320667"/>
                <a:gd name="connsiteY15" fmla="*/ 306938 h 5030585"/>
                <a:gd name="connsiteX16" fmla="*/ 7020560 w 12320667"/>
                <a:gd name="connsiteY16" fmla="*/ 378058 h 5030585"/>
                <a:gd name="connsiteX17" fmla="*/ 7315200 w 12320667"/>
                <a:gd name="connsiteY17" fmla="*/ 185018 h 5030585"/>
                <a:gd name="connsiteX18" fmla="*/ 7762240 w 12320667"/>
                <a:gd name="connsiteY18" fmla="*/ 357738 h 5030585"/>
                <a:gd name="connsiteX19" fmla="*/ 8158480 w 12320667"/>
                <a:gd name="connsiteY19" fmla="*/ 174858 h 5030585"/>
                <a:gd name="connsiteX20" fmla="*/ 8585200 w 12320667"/>
                <a:gd name="connsiteY20" fmla="*/ 327258 h 5030585"/>
                <a:gd name="connsiteX21" fmla="*/ 9174480 w 12320667"/>
                <a:gd name="connsiteY21" fmla="*/ 134218 h 5030585"/>
                <a:gd name="connsiteX22" fmla="*/ 9591040 w 12320667"/>
                <a:gd name="connsiteY22" fmla="*/ 428858 h 5030585"/>
                <a:gd name="connsiteX23" fmla="*/ 10170160 w 12320667"/>
                <a:gd name="connsiteY23" fmla="*/ 215498 h 5030585"/>
                <a:gd name="connsiteX24" fmla="*/ 10485120 w 12320667"/>
                <a:gd name="connsiteY24" fmla="*/ 418698 h 5030585"/>
                <a:gd name="connsiteX25" fmla="*/ 10962640 w 12320667"/>
                <a:gd name="connsiteY25" fmla="*/ 174858 h 5030585"/>
                <a:gd name="connsiteX26" fmla="*/ 11318240 w 12320667"/>
                <a:gd name="connsiteY26" fmla="*/ 276458 h 5030585"/>
                <a:gd name="connsiteX27" fmla="*/ 11785600 w 12320667"/>
                <a:gd name="connsiteY27" fmla="*/ 124058 h 5030585"/>
                <a:gd name="connsiteX28" fmla="*/ 12039600 w 12320667"/>
                <a:gd name="connsiteY28" fmla="*/ 317098 h 5030585"/>
                <a:gd name="connsiteX29" fmla="*/ 12161520 w 12320667"/>
                <a:gd name="connsiteY29" fmla="*/ 205338 h 5030585"/>
                <a:gd name="connsiteX30" fmla="*/ 12313920 w 12320667"/>
                <a:gd name="connsiteY30" fmla="*/ 357738 h 5030585"/>
                <a:gd name="connsiteX31" fmla="*/ 12273280 w 12320667"/>
                <a:gd name="connsiteY31" fmla="*/ 4452218 h 5030585"/>
                <a:gd name="connsiteX32" fmla="*/ 12090400 w 12320667"/>
                <a:gd name="connsiteY32" fmla="*/ 4990698 h 5030585"/>
                <a:gd name="connsiteX33" fmla="*/ 11013440 w 12320667"/>
                <a:gd name="connsiteY33" fmla="*/ 4990698 h 5030585"/>
                <a:gd name="connsiteX34" fmla="*/ 2438400 w 12320667"/>
                <a:gd name="connsiteY34" fmla="*/ 4990698 h 5030585"/>
                <a:gd name="connsiteX35" fmla="*/ 0 w 12320667"/>
                <a:gd name="connsiteY35" fmla="*/ 4990698 h 5030585"/>
                <a:gd name="connsiteX36" fmla="*/ 101600 w 12320667"/>
                <a:gd name="connsiteY36" fmla="*/ 855578 h 5030585"/>
                <a:gd name="connsiteX0" fmla="*/ 101600 w 12319629"/>
                <a:gd name="connsiteY0" fmla="*/ 855578 h 5038271"/>
                <a:gd name="connsiteX1" fmla="*/ 467360 w 12319629"/>
                <a:gd name="connsiteY1" fmla="*/ 398378 h 5038271"/>
                <a:gd name="connsiteX2" fmla="*/ 863600 w 12319629"/>
                <a:gd name="connsiteY2" fmla="*/ 520298 h 5038271"/>
                <a:gd name="connsiteX3" fmla="*/ 1168400 w 12319629"/>
                <a:gd name="connsiteY3" fmla="*/ 388218 h 5038271"/>
                <a:gd name="connsiteX4" fmla="*/ 1706880 w 12319629"/>
                <a:gd name="connsiteY4" fmla="*/ 489818 h 5038271"/>
                <a:gd name="connsiteX5" fmla="*/ 1971040 w 12319629"/>
                <a:gd name="connsiteY5" fmla="*/ 347578 h 5038271"/>
                <a:gd name="connsiteX6" fmla="*/ 2509520 w 12319629"/>
                <a:gd name="connsiteY6" fmla="*/ 499978 h 5038271"/>
                <a:gd name="connsiteX7" fmla="*/ 2946400 w 12319629"/>
                <a:gd name="connsiteY7" fmla="*/ 337418 h 5038271"/>
                <a:gd name="connsiteX8" fmla="*/ 3373120 w 12319629"/>
                <a:gd name="connsiteY8" fmla="*/ 581258 h 5038271"/>
                <a:gd name="connsiteX9" fmla="*/ 3931920 w 12319629"/>
                <a:gd name="connsiteY9" fmla="*/ 327258 h 5038271"/>
                <a:gd name="connsiteX10" fmla="*/ 4114800 w 12319629"/>
                <a:gd name="connsiteY10" fmla="*/ 469498 h 5038271"/>
                <a:gd name="connsiteX11" fmla="*/ 4826000 w 12319629"/>
                <a:gd name="connsiteY11" fmla="*/ 317098 h 5038271"/>
                <a:gd name="connsiteX12" fmla="*/ 4988560 w 12319629"/>
                <a:gd name="connsiteY12" fmla="*/ 510138 h 5038271"/>
                <a:gd name="connsiteX13" fmla="*/ 5659120 w 12319629"/>
                <a:gd name="connsiteY13" fmla="*/ 367898 h 5038271"/>
                <a:gd name="connsiteX14" fmla="*/ 6045200 w 12319629"/>
                <a:gd name="connsiteY14" fmla="*/ 571098 h 5038271"/>
                <a:gd name="connsiteX15" fmla="*/ 6492240 w 12319629"/>
                <a:gd name="connsiteY15" fmla="*/ 306938 h 5038271"/>
                <a:gd name="connsiteX16" fmla="*/ 7020560 w 12319629"/>
                <a:gd name="connsiteY16" fmla="*/ 378058 h 5038271"/>
                <a:gd name="connsiteX17" fmla="*/ 7315200 w 12319629"/>
                <a:gd name="connsiteY17" fmla="*/ 185018 h 5038271"/>
                <a:gd name="connsiteX18" fmla="*/ 7762240 w 12319629"/>
                <a:gd name="connsiteY18" fmla="*/ 357738 h 5038271"/>
                <a:gd name="connsiteX19" fmla="*/ 8158480 w 12319629"/>
                <a:gd name="connsiteY19" fmla="*/ 174858 h 5038271"/>
                <a:gd name="connsiteX20" fmla="*/ 8585200 w 12319629"/>
                <a:gd name="connsiteY20" fmla="*/ 327258 h 5038271"/>
                <a:gd name="connsiteX21" fmla="*/ 9174480 w 12319629"/>
                <a:gd name="connsiteY21" fmla="*/ 134218 h 5038271"/>
                <a:gd name="connsiteX22" fmla="*/ 9591040 w 12319629"/>
                <a:gd name="connsiteY22" fmla="*/ 428858 h 5038271"/>
                <a:gd name="connsiteX23" fmla="*/ 10170160 w 12319629"/>
                <a:gd name="connsiteY23" fmla="*/ 215498 h 5038271"/>
                <a:gd name="connsiteX24" fmla="*/ 10485120 w 12319629"/>
                <a:gd name="connsiteY24" fmla="*/ 418698 h 5038271"/>
                <a:gd name="connsiteX25" fmla="*/ 10962640 w 12319629"/>
                <a:gd name="connsiteY25" fmla="*/ 174858 h 5038271"/>
                <a:gd name="connsiteX26" fmla="*/ 11318240 w 12319629"/>
                <a:gd name="connsiteY26" fmla="*/ 276458 h 5038271"/>
                <a:gd name="connsiteX27" fmla="*/ 11785600 w 12319629"/>
                <a:gd name="connsiteY27" fmla="*/ 124058 h 5038271"/>
                <a:gd name="connsiteX28" fmla="*/ 12039600 w 12319629"/>
                <a:gd name="connsiteY28" fmla="*/ 317098 h 5038271"/>
                <a:gd name="connsiteX29" fmla="*/ 12161520 w 12319629"/>
                <a:gd name="connsiteY29" fmla="*/ 205338 h 5038271"/>
                <a:gd name="connsiteX30" fmla="*/ 12313920 w 12319629"/>
                <a:gd name="connsiteY30" fmla="*/ 357738 h 5038271"/>
                <a:gd name="connsiteX31" fmla="*/ 12273280 w 12319629"/>
                <a:gd name="connsiteY31" fmla="*/ 4452218 h 5038271"/>
                <a:gd name="connsiteX32" fmla="*/ 12141200 w 12319629"/>
                <a:gd name="connsiteY32" fmla="*/ 5000858 h 5038271"/>
                <a:gd name="connsiteX33" fmla="*/ 11013440 w 12319629"/>
                <a:gd name="connsiteY33" fmla="*/ 4990698 h 5038271"/>
                <a:gd name="connsiteX34" fmla="*/ 2438400 w 12319629"/>
                <a:gd name="connsiteY34" fmla="*/ 4990698 h 5038271"/>
                <a:gd name="connsiteX35" fmla="*/ 0 w 12319629"/>
                <a:gd name="connsiteY35" fmla="*/ 4990698 h 5038271"/>
                <a:gd name="connsiteX36" fmla="*/ 101600 w 12319629"/>
                <a:gd name="connsiteY36" fmla="*/ 855578 h 5038271"/>
                <a:gd name="connsiteX0" fmla="*/ 71120 w 12319629"/>
                <a:gd name="connsiteY0" fmla="*/ 825098 h 5038271"/>
                <a:gd name="connsiteX1" fmla="*/ 467360 w 12319629"/>
                <a:gd name="connsiteY1" fmla="*/ 398378 h 5038271"/>
                <a:gd name="connsiteX2" fmla="*/ 863600 w 12319629"/>
                <a:gd name="connsiteY2" fmla="*/ 520298 h 5038271"/>
                <a:gd name="connsiteX3" fmla="*/ 1168400 w 12319629"/>
                <a:gd name="connsiteY3" fmla="*/ 388218 h 5038271"/>
                <a:gd name="connsiteX4" fmla="*/ 1706880 w 12319629"/>
                <a:gd name="connsiteY4" fmla="*/ 489818 h 5038271"/>
                <a:gd name="connsiteX5" fmla="*/ 1971040 w 12319629"/>
                <a:gd name="connsiteY5" fmla="*/ 347578 h 5038271"/>
                <a:gd name="connsiteX6" fmla="*/ 2509520 w 12319629"/>
                <a:gd name="connsiteY6" fmla="*/ 499978 h 5038271"/>
                <a:gd name="connsiteX7" fmla="*/ 2946400 w 12319629"/>
                <a:gd name="connsiteY7" fmla="*/ 337418 h 5038271"/>
                <a:gd name="connsiteX8" fmla="*/ 3373120 w 12319629"/>
                <a:gd name="connsiteY8" fmla="*/ 581258 h 5038271"/>
                <a:gd name="connsiteX9" fmla="*/ 3931920 w 12319629"/>
                <a:gd name="connsiteY9" fmla="*/ 327258 h 5038271"/>
                <a:gd name="connsiteX10" fmla="*/ 4114800 w 12319629"/>
                <a:gd name="connsiteY10" fmla="*/ 469498 h 5038271"/>
                <a:gd name="connsiteX11" fmla="*/ 4826000 w 12319629"/>
                <a:gd name="connsiteY11" fmla="*/ 317098 h 5038271"/>
                <a:gd name="connsiteX12" fmla="*/ 4988560 w 12319629"/>
                <a:gd name="connsiteY12" fmla="*/ 510138 h 5038271"/>
                <a:gd name="connsiteX13" fmla="*/ 5659120 w 12319629"/>
                <a:gd name="connsiteY13" fmla="*/ 367898 h 5038271"/>
                <a:gd name="connsiteX14" fmla="*/ 6045200 w 12319629"/>
                <a:gd name="connsiteY14" fmla="*/ 571098 h 5038271"/>
                <a:gd name="connsiteX15" fmla="*/ 6492240 w 12319629"/>
                <a:gd name="connsiteY15" fmla="*/ 306938 h 5038271"/>
                <a:gd name="connsiteX16" fmla="*/ 7020560 w 12319629"/>
                <a:gd name="connsiteY16" fmla="*/ 378058 h 5038271"/>
                <a:gd name="connsiteX17" fmla="*/ 7315200 w 12319629"/>
                <a:gd name="connsiteY17" fmla="*/ 185018 h 5038271"/>
                <a:gd name="connsiteX18" fmla="*/ 7762240 w 12319629"/>
                <a:gd name="connsiteY18" fmla="*/ 357738 h 5038271"/>
                <a:gd name="connsiteX19" fmla="*/ 8158480 w 12319629"/>
                <a:gd name="connsiteY19" fmla="*/ 174858 h 5038271"/>
                <a:gd name="connsiteX20" fmla="*/ 8585200 w 12319629"/>
                <a:gd name="connsiteY20" fmla="*/ 327258 h 5038271"/>
                <a:gd name="connsiteX21" fmla="*/ 9174480 w 12319629"/>
                <a:gd name="connsiteY21" fmla="*/ 134218 h 5038271"/>
                <a:gd name="connsiteX22" fmla="*/ 9591040 w 12319629"/>
                <a:gd name="connsiteY22" fmla="*/ 428858 h 5038271"/>
                <a:gd name="connsiteX23" fmla="*/ 10170160 w 12319629"/>
                <a:gd name="connsiteY23" fmla="*/ 215498 h 5038271"/>
                <a:gd name="connsiteX24" fmla="*/ 10485120 w 12319629"/>
                <a:gd name="connsiteY24" fmla="*/ 418698 h 5038271"/>
                <a:gd name="connsiteX25" fmla="*/ 10962640 w 12319629"/>
                <a:gd name="connsiteY25" fmla="*/ 174858 h 5038271"/>
                <a:gd name="connsiteX26" fmla="*/ 11318240 w 12319629"/>
                <a:gd name="connsiteY26" fmla="*/ 276458 h 5038271"/>
                <a:gd name="connsiteX27" fmla="*/ 11785600 w 12319629"/>
                <a:gd name="connsiteY27" fmla="*/ 124058 h 5038271"/>
                <a:gd name="connsiteX28" fmla="*/ 12039600 w 12319629"/>
                <a:gd name="connsiteY28" fmla="*/ 317098 h 5038271"/>
                <a:gd name="connsiteX29" fmla="*/ 12161520 w 12319629"/>
                <a:gd name="connsiteY29" fmla="*/ 205338 h 5038271"/>
                <a:gd name="connsiteX30" fmla="*/ 12313920 w 12319629"/>
                <a:gd name="connsiteY30" fmla="*/ 357738 h 5038271"/>
                <a:gd name="connsiteX31" fmla="*/ 12273280 w 12319629"/>
                <a:gd name="connsiteY31" fmla="*/ 4452218 h 5038271"/>
                <a:gd name="connsiteX32" fmla="*/ 12141200 w 12319629"/>
                <a:gd name="connsiteY32" fmla="*/ 5000858 h 5038271"/>
                <a:gd name="connsiteX33" fmla="*/ 11013440 w 12319629"/>
                <a:gd name="connsiteY33" fmla="*/ 4990698 h 5038271"/>
                <a:gd name="connsiteX34" fmla="*/ 2438400 w 12319629"/>
                <a:gd name="connsiteY34" fmla="*/ 4990698 h 5038271"/>
                <a:gd name="connsiteX35" fmla="*/ 0 w 12319629"/>
                <a:gd name="connsiteY35" fmla="*/ 4990698 h 5038271"/>
                <a:gd name="connsiteX36" fmla="*/ 71120 w 12319629"/>
                <a:gd name="connsiteY36" fmla="*/ 825098 h 5038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319629" h="5038271">
                  <a:moveTo>
                    <a:pt x="71120" y="825098"/>
                  </a:moveTo>
                  <a:cubicBezTo>
                    <a:pt x="149013" y="59711"/>
                    <a:pt x="335280" y="449178"/>
                    <a:pt x="467360" y="398378"/>
                  </a:cubicBezTo>
                  <a:cubicBezTo>
                    <a:pt x="599440" y="347578"/>
                    <a:pt x="746760" y="521991"/>
                    <a:pt x="863600" y="520298"/>
                  </a:cubicBezTo>
                  <a:cubicBezTo>
                    <a:pt x="980440" y="518605"/>
                    <a:pt x="1027854" y="393298"/>
                    <a:pt x="1168400" y="388218"/>
                  </a:cubicBezTo>
                  <a:cubicBezTo>
                    <a:pt x="1308946" y="383138"/>
                    <a:pt x="1573107" y="496591"/>
                    <a:pt x="1706880" y="489818"/>
                  </a:cubicBezTo>
                  <a:cubicBezTo>
                    <a:pt x="1840653" y="483045"/>
                    <a:pt x="1837267" y="345885"/>
                    <a:pt x="1971040" y="347578"/>
                  </a:cubicBezTo>
                  <a:cubicBezTo>
                    <a:pt x="2104813" y="349271"/>
                    <a:pt x="2346960" y="501671"/>
                    <a:pt x="2509520" y="499978"/>
                  </a:cubicBezTo>
                  <a:cubicBezTo>
                    <a:pt x="2672080" y="498285"/>
                    <a:pt x="2802467" y="323871"/>
                    <a:pt x="2946400" y="337418"/>
                  </a:cubicBezTo>
                  <a:cubicBezTo>
                    <a:pt x="3090333" y="350965"/>
                    <a:pt x="3208867" y="582951"/>
                    <a:pt x="3373120" y="581258"/>
                  </a:cubicBezTo>
                  <a:cubicBezTo>
                    <a:pt x="3537373" y="579565"/>
                    <a:pt x="3808307" y="345885"/>
                    <a:pt x="3931920" y="327258"/>
                  </a:cubicBezTo>
                  <a:cubicBezTo>
                    <a:pt x="4055533" y="308631"/>
                    <a:pt x="3965787" y="471191"/>
                    <a:pt x="4114800" y="469498"/>
                  </a:cubicBezTo>
                  <a:cubicBezTo>
                    <a:pt x="4263813" y="467805"/>
                    <a:pt x="4680373" y="310325"/>
                    <a:pt x="4826000" y="317098"/>
                  </a:cubicBezTo>
                  <a:cubicBezTo>
                    <a:pt x="4971627" y="323871"/>
                    <a:pt x="4849707" y="501671"/>
                    <a:pt x="4988560" y="510138"/>
                  </a:cubicBezTo>
                  <a:cubicBezTo>
                    <a:pt x="5127413" y="518605"/>
                    <a:pt x="5483013" y="357738"/>
                    <a:pt x="5659120" y="367898"/>
                  </a:cubicBezTo>
                  <a:cubicBezTo>
                    <a:pt x="5835227" y="378058"/>
                    <a:pt x="5906347" y="581258"/>
                    <a:pt x="6045200" y="571098"/>
                  </a:cubicBezTo>
                  <a:cubicBezTo>
                    <a:pt x="6184053" y="560938"/>
                    <a:pt x="6329680" y="339111"/>
                    <a:pt x="6492240" y="306938"/>
                  </a:cubicBezTo>
                  <a:cubicBezTo>
                    <a:pt x="6654800" y="274765"/>
                    <a:pt x="6883400" y="398378"/>
                    <a:pt x="7020560" y="378058"/>
                  </a:cubicBezTo>
                  <a:cubicBezTo>
                    <a:pt x="7157720" y="357738"/>
                    <a:pt x="7191587" y="188405"/>
                    <a:pt x="7315200" y="185018"/>
                  </a:cubicBezTo>
                  <a:cubicBezTo>
                    <a:pt x="7438813" y="181631"/>
                    <a:pt x="7621693" y="359431"/>
                    <a:pt x="7762240" y="357738"/>
                  </a:cubicBezTo>
                  <a:cubicBezTo>
                    <a:pt x="7902787" y="356045"/>
                    <a:pt x="8021320" y="179938"/>
                    <a:pt x="8158480" y="174858"/>
                  </a:cubicBezTo>
                  <a:cubicBezTo>
                    <a:pt x="8295640" y="169778"/>
                    <a:pt x="8415867" y="334031"/>
                    <a:pt x="8585200" y="327258"/>
                  </a:cubicBezTo>
                  <a:cubicBezTo>
                    <a:pt x="8754533" y="320485"/>
                    <a:pt x="9006840" y="117285"/>
                    <a:pt x="9174480" y="134218"/>
                  </a:cubicBezTo>
                  <a:cubicBezTo>
                    <a:pt x="9342120" y="151151"/>
                    <a:pt x="9425093" y="415311"/>
                    <a:pt x="9591040" y="428858"/>
                  </a:cubicBezTo>
                  <a:cubicBezTo>
                    <a:pt x="9756987" y="442405"/>
                    <a:pt x="10021147" y="217191"/>
                    <a:pt x="10170160" y="215498"/>
                  </a:cubicBezTo>
                  <a:cubicBezTo>
                    <a:pt x="10319173" y="213805"/>
                    <a:pt x="10353040" y="425471"/>
                    <a:pt x="10485120" y="418698"/>
                  </a:cubicBezTo>
                  <a:cubicBezTo>
                    <a:pt x="10617200" y="411925"/>
                    <a:pt x="10823787" y="198565"/>
                    <a:pt x="10962640" y="174858"/>
                  </a:cubicBezTo>
                  <a:cubicBezTo>
                    <a:pt x="11101493" y="151151"/>
                    <a:pt x="11181080" y="284925"/>
                    <a:pt x="11318240" y="276458"/>
                  </a:cubicBezTo>
                  <a:cubicBezTo>
                    <a:pt x="11455400" y="267991"/>
                    <a:pt x="11665373" y="117285"/>
                    <a:pt x="11785600" y="124058"/>
                  </a:cubicBezTo>
                  <a:cubicBezTo>
                    <a:pt x="11905827" y="130831"/>
                    <a:pt x="11976947" y="303551"/>
                    <a:pt x="12039600" y="317098"/>
                  </a:cubicBezTo>
                  <a:cubicBezTo>
                    <a:pt x="12102253" y="330645"/>
                    <a:pt x="12115800" y="198565"/>
                    <a:pt x="12161520" y="205338"/>
                  </a:cubicBezTo>
                  <a:cubicBezTo>
                    <a:pt x="12207240" y="212111"/>
                    <a:pt x="12295293" y="-350075"/>
                    <a:pt x="12313920" y="357738"/>
                  </a:cubicBezTo>
                  <a:cubicBezTo>
                    <a:pt x="12332547" y="1065551"/>
                    <a:pt x="12302067" y="3678365"/>
                    <a:pt x="12273280" y="4452218"/>
                  </a:cubicBezTo>
                  <a:cubicBezTo>
                    <a:pt x="12244493" y="5226071"/>
                    <a:pt x="12351173" y="4911111"/>
                    <a:pt x="12141200" y="5000858"/>
                  </a:cubicBezTo>
                  <a:cubicBezTo>
                    <a:pt x="11931227" y="5090605"/>
                    <a:pt x="11013440" y="4990698"/>
                    <a:pt x="11013440" y="4990698"/>
                  </a:cubicBezTo>
                  <a:lnTo>
                    <a:pt x="2438400" y="4990698"/>
                  </a:lnTo>
                  <a:lnTo>
                    <a:pt x="0" y="4990698"/>
                  </a:lnTo>
                  <a:cubicBezTo>
                    <a:pt x="127000" y="4279498"/>
                    <a:pt x="-6773" y="1590485"/>
                    <a:pt x="71120" y="825098"/>
                  </a:cubicBezTo>
                  <a:close/>
                </a:path>
              </a:pathLst>
            </a:custGeom>
            <a:solidFill>
              <a:srgbClr val="8CAD6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31" name="รูปแบบอิสระ: รูปร่าง 30">
              <a:extLst>
                <a:ext uri="{FF2B5EF4-FFF2-40B4-BE49-F238E27FC236}">
                  <a16:creationId xmlns:a16="http://schemas.microsoft.com/office/drawing/2014/main" id="{79014B06-44B3-4406-AFAE-95E6894809F5}"/>
                </a:ext>
              </a:extLst>
            </p:cNvPr>
            <p:cNvSpPr/>
            <p:nvPr/>
          </p:nvSpPr>
          <p:spPr>
            <a:xfrm rot="1072314">
              <a:off x="2695317" y="3706872"/>
              <a:ext cx="843280" cy="330327"/>
            </a:xfrm>
            <a:custGeom>
              <a:avLst/>
              <a:gdLst>
                <a:gd name="connsiteX0" fmla="*/ 0 w 843280"/>
                <a:gd name="connsiteY0" fmla="*/ 330327 h 330327"/>
                <a:gd name="connsiteX1" fmla="*/ 91440 w 843280"/>
                <a:gd name="connsiteY1" fmla="*/ 177927 h 330327"/>
                <a:gd name="connsiteX2" fmla="*/ 294640 w 843280"/>
                <a:gd name="connsiteY2" fmla="*/ 249047 h 330327"/>
                <a:gd name="connsiteX3" fmla="*/ 386080 w 843280"/>
                <a:gd name="connsiteY3" fmla="*/ 116967 h 330327"/>
                <a:gd name="connsiteX4" fmla="*/ 568960 w 843280"/>
                <a:gd name="connsiteY4" fmla="*/ 167767 h 330327"/>
                <a:gd name="connsiteX5" fmla="*/ 721360 w 843280"/>
                <a:gd name="connsiteY5" fmla="*/ 5207 h 330327"/>
                <a:gd name="connsiteX6" fmla="*/ 843280 w 843280"/>
                <a:gd name="connsiteY6" fmla="*/ 56007 h 330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3280" h="330327">
                  <a:moveTo>
                    <a:pt x="0" y="330327"/>
                  </a:moveTo>
                  <a:cubicBezTo>
                    <a:pt x="21166" y="260900"/>
                    <a:pt x="42333" y="191474"/>
                    <a:pt x="91440" y="177927"/>
                  </a:cubicBezTo>
                  <a:cubicBezTo>
                    <a:pt x="140547" y="164380"/>
                    <a:pt x="245533" y="259207"/>
                    <a:pt x="294640" y="249047"/>
                  </a:cubicBezTo>
                  <a:cubicBezTo>
                    <a:pt x="343747" y="238887"/>
                    <a:pt x="340360" y="130514"/>
                    <a:pt x="386080" y="116967"/>
                  </a:cubicBezTo>
                  <a:cubicBezTo>
                    <a:pt x="431800" y="103420"/>
                    <a:pt x="513080" y="186394"/>
                    <a:pt x="568960" y="167767"/>
                  </a:cubicBezTo>
                  <a:cubicBezTo>
                    <a:pt x="624840" y="149140"/>
                    <a:pt x="675640" y="23834"/>
                    <a:pt x="721360" y="5207"/>
                  </a:cubicBezTo>
                  <a:cubicBezTo>
                    <a:pt x="767080" y="-13420"/>
                    <a:pt x="805180" y="21293"/>
                    <a:pt x="843280" y="56007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32" name="รูปแบบอิสระ: รูปร่าง 31">
              <a:extLst>
                <a:ext uri="{FF2B5EF4-FFF2-40B4-BE49-F238E27FC236}">
                  <a16:creationId xmlns:a16="http://schemas.microsoft.com/office/drawing/2014/main" id="{978B72C9-FC65-4E29-9225-E17FD19D1D82}"/>
                </a:ext>
              </a:extLst>
            </p:cNvPr>
            <p:cNvSpPr/>
            <p:nvPr/>
          </p:nvSpPr>
          <p:spPr>
            <a:xfrm>
              <a:off x="5801726" y="3694164"/>
              <a:ext cx="896600" cy="171229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sp>
        <p:nvSpPr>
          <p:cNvPr id="96" name="ชื่อเรื่อง 1">
            <a:extLst>
              <a:ext uri="{FF2B5EF4-FFF2-40B4-BE49-F238E27FC236}">
                <a16:creationId xmlns:a16="http://schemas.microsoft.com/office/drawing/2014/main" id="{1B6C459F-936C-4C52-97F3-10A266BEAEA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957335" y="394180"/>
            <a:ext cx="2603439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</a:p>
        </p:txBody>
      </p:sp>
      <p:sp>
        <p:nvSpPr>
          <p:cNvPr id="97" name="ตัวแทนข้อความ 216">
            <a:extLst>
              <a:ext uri="{FF2B5EF4-FFF2-40B4-BE49-F238E27FC236}">
                <a16:creationId xmlns:a16="http://schemas.microsoft.com/office/drawing/2014/main" id="{6B6DCC0B-1D8B-4EBD-A4C0-761633E2450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5889" y="4236253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99" name="ตัวแทนข้อความ 98">
            <a:extLst>
              <a:ext uri="{FF2B5EF4-FFF2-40B4-BE49-F238E27FC236}">
                <a16:creationId xmlns:a16="http://schemas.microsoft.com/office/drawing/2014/main" id="{87D54682-6AEC-4AE7-89BD-F95802BA9A5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3307" y="4868299"/>
            <a:ext cx="2743200" cy="1229749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00" name="ตัวแทนข้อความ 216">
            <a:extLst>
              <a:ext uri="{FF2B5EF4-FFF2-40B4-BE49-F238E27FC236}">
                <a16:creationId xmlns:a16="http://schemas.microsoft.com/office/drawing/2014/main" id="{EA6A1E39-E155-42EA-989C-DC0D2FC6DF6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604174" y="4466221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01" name="ตัวแทนข้อความ 98">
            <a:extLst>
              <a:ext uri="{FF2B5EF4-FFF2-40B4-BE49-F238E27FC236}">
                <a16:creationId xmlns:a16="http://schemas.microsoft.com/office/drawing/2014/main" id="{E2BADBDD-63CE-4591-995F-24B25C7F621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151592" y="5098267"/>
            <a:ext cx="2743200" cy="1229749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02" name="ตัวแทนข้อความ 216">
            <a:extLst>
              <a:ext uri="{FF2B5EF4-FFF2-40B4-BE49-F238E27FC236}">
                <a16:creationId xmlns:a16="http://schemas.microsoft.com/office/drawing/2014/main" id="{0C72DBA5-5DFD-4706-8F2B-E9CF5EAE51D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592014" y="4269877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03" name="ตัวแทนข้อความ 98">
            <a:extLst>
              <a:ext uri="{FF2B5EF4-FFF2-40B4-BE49-F238E27FC236}">
                <a16:creationId xmlns:a16="http://schemas.microsoft.com/office/drawing/2014/main" id="{270606BB-CEC7-437E-A389-484D49F76FC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139432" y="4901923"/>
            <a:ext cx="2743200" cy="1229749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04" name="ตัวแทนข้อความ 216">
            <a:extLst>
              <a:ext uri="{FF2B5EF4-FFF2-40B4-BE49-F238E27FC236}">
                <a16:creationId xmlns:a16="http://schemas.microsoft.com/office/drawing/2014/main" id="{B8B5E5B4-A91B-4D06-A2F7-864DADEECBE7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9594228" y="4230668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05" name="ตัวแทนข้อความ 98">
            <a:extLst>
              <a:ext uri="{FF2B5EF4-FFF2-40B4-BE49-F238E27FC236}">
                <a16:creationId xmlns:a16="http://schemas.microsoft.com/office/drawing/2014/main" id="{D85E7AC0-40F9-4FB6-A5AD-F098F45D64BC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9141646" y="4862714"/>
            <a:ext cx="2743200" cy="1229749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grpSp>
        <p:nvGrpSpPr>
          <p:cNvPr id="98" name="กลุ่ม 97">
            <a:extLst>
              <a:ext uri="{FF2B5EF4-FFF2-40B4-BE49-F238E27FC236}">
                <a16:creationId xmlns:a16="http://schemas.microsoft.com/office/drawing/2014/main" id="{C23F11EA-E1A1-4461-A55A-C2CF2F84B131}"/>
              </a:ext>
            </a:extLst>
          </p:cNvPr>
          <p:cNvGrpSpPr/>
          <p:nvPr userDrawn="1"/>
        </p:nvGrpSpPr>
        <p:grpSpPr>
          <a:xfrm>
            <a:off x="-57176" y="1604626"/>
            <a:ext cx="12258668" cy="2603414"/>
            <a:chOff x="-33334" y="1369839"/>
            <a:chExt cx="12258668" cy="2603414"/>
          </a:xfrm>
        </p:grpSpPr>
        <p:grpSp>
          <p:nvGrpSpPr>
            <p:cNvPr id="106" name="กลุ่ม 105">
              <a:extLst>
                <a:ext uri="{FF2B5EF4-FFF2-40B4-BE49-F238E27FC236}">
                  <a16:creationId xmlns:a16="http://schemas.microsoft.com/office/drawing/2014/main" id="{C0DDD018-F4EC-4884-B0D4-F6252016EF3B}"/>
                </a:ext>
              </a:extLst>
            </p:cNvPr>
            <p:cNvGrpSpPr/>
            <p:nvPr/>
          </p:nvGrpSpPr>
          <p:grpSpPr>
            <a:xfrm>
              <a:off x="-33334" y="1369839"/>
              <a:ext cx="12258668" cy="2603414"/>
              <a:chOff x="-33334" y="1369839"/>
              <a:chExt cx="12258668" cy="2603414"/>
            </a:xfrm>
          </p:grpSpPr>
          <p:sp>
            <p:nvSpPr>
              <p:cNvPr id="108" name="รูปแบบอิสระ: รูปร่าง 107">
                <a:extLst>
                  <a:ext uri="{FF2B5EF4-FFF2-40B4-BE49-F238E27FC236}">
                    <a16:creationId xmlns:a16="http://schemas.microsoft.com/office/drawing/2014/main" id="{85A1DD94-0E0B-4F07-9370-E8D15D43E4F2}"/>
                  </a:ext>
                </a:extLst>
              </p:cNvPr>
              <p:cNvSpPr/>
              <p:nvPr/>
            </p:nvSpPr>
            <p:spPr>
              <a:xfrm>
                <a:off x="-33334" y="1369839"/>
                <a:ext cx="12258668" cy="1014589"/>
              </a:xfrm>
              <a:custGeom>
                <a:avLst/>
                <a:gdLst>
                  <a:gd name="connsiteX0" fmla="*/ 0 w 12211050"/>
                  <a:gd name="connsiteY0" fmla="*/ 9525 h 1128957"/>
                  <a:gd name="connsiteX1" fmla="*/ 4048125 w 12211050"/>
                  <a:gd name="connsiteY1" fmla="*/ 1114425 h 1128957"/>
                  <a:gd name="connsiteX2" fmla="*/ 9791700 w 12211050"/>
                  <a:gd name="connsiteY2" fmla="*/ 600075 h 1128957"/>
                  <a:gd name="connsiteX3" fmla="*/ 12211050 w 12211050"/>
                  <a:gd name="connsiteY3" fmla="*/ 0 h 1128957"/>
                  <a:gd name="connsiteX0" fmla="*/ 0 w 12211050"/>
                  <a:gd name="connsiteY0" fmla="*/ 9525 h 1178399"/>
                  <a:gd name="connsiteX1" fmla="*/ 4048125 w 12211050"/>
                  <a:gd name="connsiteY1" fmla="*/ 1114425 h 1178399"/>
                  <a:gd name="connsiteX2" fmla="*/ 9848850 w 12211050"/>
                  <a:gd name="connsiteY2" fmla="*/ 933450 h 1178399"/>
                  <a:gd name="connsiteX3" fmla="*/ 12211050 w 12211050"/>
                  <a:gd name="connsiteY3" fmla="*/ 0 h 1178399"/>
                  <a:gd name="connsiteX0" fmla="*/ 0 w 12211050"/>
                  <a:gd name="connsiteY0" fmla="*/ 9525 h 1178399"/>
                  <a:gd name="connsiteX1" fmla="*/ 4048125 w 12211050"/>
                  <a:gd name="connsiteY1" fmla="*/ 1114425 h 1178399"/>
                  <a:gd name="connsiteX2" fmla="*/ 9848850 w 12211050"/>
                  <a:gd name="connsiteY2" fmla="*/ 933450 h 1178399"/>
                  <a:gd name="connsiteX3" fmla="*/ 12211050 w 12211050"/>
                  <a:gd name="connsiteY3" fmla="*/ 0 h 1178399"/>
                  <a:gd name="connsiteX0" fmla="*/ 0 w 12211050"/>
                  <a:gd name="connsiteY0" fmla="*/ 9525 h 1065653"/>
                  <a:gd name="connsiteX1" fmla="*/ 4124325 w 12211050"/>
                  <a:gd name="connsiteY1" fmla="*/ 942975 h 1065653"/>
                  <a:gd name="connsiteX2" fmla="*/ 9848850 w 12211050"/>
                  <a:gd name="connsiteY2" fmla="*/ 933450 h 1065653"/>
                  <a:gd name="connsiteX3" fmla="*/ 12211050 w 12211050"/>
                  <a:gd name="connsiteY3" fmla="*/ 0 h 1065653"/>
                  <a:gd name="connsiteX0" fmla="*/ 0 w 12211050"/>
                  <a:gd name="connsiteY0" fmla="*/ 9525 h 1049977"/>
                  <a:gd name="connsiteX1" fmla="*/ 4124325 w 12211050"/>
                  <a:gd name="connsiteY1" fmla="*/ 942975 h 1049977"/>
                  <a:gd name="connsiteX2" fmla="*/ 9601200 w 12211050"/>
                  <a:gd name="connsiteY2" fmla="*/ 904875 h 1049977"/>
                  <a:gd name="connsiteX3" fmla="*/ 12211050 w 12211050"/>
                  <a:gd name="connsiteY3" fmla="*/ 0 h 1049977"/>
                  <a:gd name="connsiteX0" fmla="*/ 0 w 12211050"/>
                  <a:gd name="connsiteY0" fmla="*/ 9525 h 1049977"/>
                  <a:gd name="connsiteX1" fmla="*/ 4124325 w 12211050"/>
                  <a:gd name="connsiteY1" fmla="*/ 942975 h 1049977"/>
                  <a:gd name="connsiteX2" fmla="*/ 9601200 w 12211050"/>
                  <a:gd name="connsiteY2" fmla="*/ 904875 h 1049977"/>
                  <a:gd name="connsiteX3" fmla="*/ 12211050 w 12211050"/>
                  <a:gd name="connsiteY3" fmla="*/ 0 h 1049977"/>
                  <a:gd name="connsiteX0" fmla="*/ 0 w 12211050"/>
                  <a:gd name="connsiteY0" fmla="*/ 9525 h 1015516"/>
                  <a:gd name="connsiteX1" fmla="*/ 4124325 w 12211050"/>
                  <a:gd name="connsiteY1" fmla="*/ 942975 h 1015516"/>
                  <a:gd name="connsiteX2" fmla="*/ 9601200 w 12211050"/>
                  <a:gd name="connsiteY2" fmla="*/ 904875 h 1015516"/>
                  <a:gd name="connsiteX3" fmla="*/ 12211050 w 12211050"/>
                  <a:gd name="connsiteY3" fmla="*/ 0 h 1015516"/>
                  <a:gd name="connsiteX0" fmla="*/ 0 w 12211050"/>
                  <a:gd name="connsiteY0" fmla="*/ 9525 h 995209"/>
                  <a:gd name="connsiteX1" fmla="*/ 4124325 w 12211050"/>
                  <a:gd name="connsiteY1" fmla="*/ 942975 h 995209"/>
                  <a:gd name="connsiteX2" fmla="*/ 9772650 w 12211050"/>
                  <a:gd name="connsiteY2" fmla="*/ 838200 h 995209"/>
                  <a:gd name="connsiteX3" fmla="*/ 12211050 w 12211050"/>
                  <a:gd name="connsiteY3" fmla="*/ 0 h 995209"/>
                  <a:gd name="connsiteX0" fmla="*/ 0 w 12211050"/>
                  <a:gd name="connsiteY0" fmla="*/ 9525 h 995209"/>
                  <a:gd name="connsiteX1" fmla="*/ 4124325 w 12211050"/>
                  <a:gd name="connsiteY1" fmla="*/ 942975 h 995209"/>
                  <a:gd name="connsiteX2" fmla="*/ 9772650 w 12211050"/>
                  <a:gd name="connsiteY2" fmla="*/ 838200 h 995209"/>
                  <a:gd name="connsiteX3" fmla="*/ 12211050 w 12211050"/>
                  <a:gd name="connsiteY3" fmla="*/ 0 h 995209"/>
                  <a:gd name="connsiteX0" fmla="*/ 0 w 12211050"/>
                  <a:gd name="connsiteY0" fmla="*/ 9525 h 1014589"/>
                  <a:gd name="connsiteX1" fmla="*/ 4124325 w 12211050"/>
                  <a:gd name="connsiteY1" fmla="*/ 942975 h 1014589"/>
                  <a:gd name="connsiteX2" fmla="*/ 9772650 w 12211050"/>
                  <a:gd name="connsiteY2" fmla="*/ 838200 h 1014589"/>
                  <a:gd name="connsiteX3" fmla="*/ 12211050 w 12211050"/>
                  <a:gd name="connsiteY3" fmla="*/ 0 h 1014589"/>
                  <a:gd name="connsiteX0" fmla="*/ 0 w 12211050"/>
                  <a:gd name="connsiteY0" fmla="*/ 9525 h 1014589"/>
                  <a:gd name="connsiteX1" fmla="*/ 4124325 w 12211050"/>
                  <a:gd name="connsiteY1" fmla="*/ 942975 h 1014589"/>
                  <a:gd name="connsiteX2" fmla="*/ 9772650 w 12211050"/>
                  <a:gd name="connsiteY2" fmla="*/ 838200 h 1014589"/>
                  <a:gd name="connsiteX3" fmla="*/ 12211050 w 12211050"/>
                  <a:gd name="connsiteY3" fmla="*/ 0 h 1014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11050" h="1014589">
                    <a:moveTo>
                      <a:pt x="0" y="9525"/>
                    </a:moveTo>
                    <a:cubicBezTo>
                      <a:pt x="1208087" y="512762"/>
                      <a:pt x="2495550" y="804863"/>
                      <a:pt x="4124325" y="942975"/>
                    </a:cubicBezTo>
                    <a:cubicBezTo>
                      <a:pt x="5753100" y="1081088"/>
                      <a:pt x="8345487" y="1004888"/>
                      <a:pt x="9772650" y="838200"/>
                    </a:cubicBezTo>
                    <a:cubicBezTo>
                      <a:pt x="11133138" y="576262"/>
                      <a:pt x="11681619" y="207168"/>
                      <a:pt x="12211050" y="0"/>
                    </a:cubicBez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109" name="กลุ่ม 108">
                <a:extLst>
                  <a:ext uri="{FF2B5EF4-FFF2-40B4-BE49-F238E27FC236}">
                    <a16:creationId xmlns:a16="http://schemas.microsoft.com/office/drawing/2014/main" id="{2F493200-4E02-4F99-8948-4F8929FC4E38}"/>
                  </a:ext>
                </a:extLst>
              </p:cNvPr>
              <p:cNvGrpSpPr/>
              <p:nvPr/>
            </p:nvGrpSpPr>
            <p:grpSpPr>
              <a:xfrm>
                <a:off x="1008328" y="1877133"/>
                <a:ext cx="1159219" cy="1654911"/>
                <a:chOff x="3255068" y="3867956"/>
                <a:chExt cx="1159219" cy="1654911"/>
              </a:xfrm>
            </p:grpSpPr>
            <p:sp>
              <p:nvSpPr>
                <p:cNvPr id="146" name="รูปแบบอิสระ: รูปร่าง 145">
                  <a:extLst>
                    <a:ext uri="{FF2B5EF4-FFF2-40B4-BE49-F238E27FC236}">
                      <a16:creationId xmlns:a16="http://schemas.microsoft.com/office/drawing/2014/main" id="{E39E96BE-B4DF-42D7-A726-5689975A17E3}"/>
                    </a:ext>
                  </a:extLst>
                </p:cNvPr>
                <p:cNvSpPr/>
                <p:nvPr/>
              </p:nvSpPr>
              <p:spPr>
                <a:xfrm rot="2172170">
                  <a:off x="3255068" y="3867956"/>
                  <a:ext cx="1159219" cy="1654911"/>
                </a:xfrm>
                <a:custGeom>
                  <a:avLst/>
                  <a:gdLst>
                    <a:gd name="connsiteX0" fmla="*/ 2021 w 463406"/>
                    <a:gd name="connsiteY0" fmla="*/ 108002 h 693241"/>
                    <a:gd name="connsiteX1" fmla="*/ 47741 w 463406"/>
                    <a:gd name="connsiteY1" fmla="*/ 248972 h 693241"/>
                    <a:gd name="connsiteX2" fmla="*/ 131561 w 463406"/>
                    <a:gd name="connsiteY2" fmla="*/ 367082 h 693241"/>
                    <a:gd name="connsiteX3" fmla="*/ 203951 w 463406"/>
                    <a:gd name="connsiteY3" fmla="*/ 422327 h 693241"/>
                    <a:gd name="connsiteX4" fmla="*/ 215381 w 463406"/>
                    <a:gd name="connsiteY4" fmla="*/ 534722 h 693241"/>
                    <a:gd name="connsiteX5" fmla="*/ 228716 w 463406"/>
                    <a:gd name="connsiteY5" fmla="*/ 639497 h 693241"/>
                    <a:gd name="connsiteX6" fmla="*/ 303011 w 463406"/>
                    <a:gd name="connsiteY6" fmla="*/ 692837 h 693241"/>
                    <a:gd name="connsiteX7" fmla="*/ 398261 w 463406"/>
                    <a:gd name="connsiteY7" fmla="*/ 662357 h 693241"/>
                    <a:gd name="connsiteX8" fmla="*/ 424931 w 463406"/>
                    <a:gd name="connsiteY8" fmla="*/ 631877 h 693241"/>
                    <a:gd name="connsiteX9" fmla="*/ 417311 w 463406"/>
                    <a:gd name="connsiteY9" fmla="*/ 525197 h 693241"/>
                    <a:gd name="connsiteX10" fmla="*/ 421121 w 463406"/>
                    <a:gd name="connsiteY10" fmla="*/ 454712 h 693241"/>
                    <a:gd name="connsiteX11" fmla="*/ 443981 w 463406"/>
                    <a:gd name="connsiteY11" fmla="*/ 365177 h 693241"/>
                    <a:gd name="connsiteX12" fmla="*/ 463031 w 463406"/>
                    <a:gd name="connsiteY12" fmla="*/ 323267 h 693241"/>
                    <a:gd name="connsiteX13" fmla="*/ 453506 w 463406"/>
                    <a:gd name="connsiteY13" fmla="*/ 273737 h 693241"/>
                    <a:gd name="connsiteX14" fmla="*/ 417311 w 463406"/>
                    <a:gd name="connsiteY14" fmla="*/ 233732 h 693241"/>
                    <a:gd name="connsiteX15" fmla="*/ 360161 w 463406"/>
                    <a:gd name="connsiteY15" fmla="*/ 216587 h 693241"/>
                    <a:gd name="connsiteX16" fmla="*/ 327776 w 463406"/>
                    <a:gd name="connsiteY16" fmla="*/ 161342 h 693241"/>
                    <a:gd name="connsiteX17" fmla="*/ 306821 w 463406"/>
                    <a:gd name="connsiteY17" fmla="*/ 106097 h 693241"/>
                    <a:gd name="connsiteX18" fmla="*/ 287771 w 463406"/>
                    <a:gd name="connsiteY18" fmla="*/ 43232 h 693241"/>
                    <a:gd name="connsiteX19" fmla="*/ 276341 w 463406"/>
                    <a:gd name="connsiteY19" fmla="*/ 1322 h 693241"/>
                    <a:gd name="connsiteX20" fmla="*/ 158231 w 463406"/>
                    <a:gd name="connsiteY20" fmla="*/ 12752 h 693241"/>
                    <a:gd name="connsiteX21" fmla="*/ 112511 w 463406"/>
                    <a:gd name="connsiteY21" fmla="*/ 35612 h 693241"/>
                    <a:gd name="connsiteX22" fmla="*/ 2021 w 463406"/>
                    <a:gd name="connsiteY22" fmla="*/ 108002 h 693241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203951 w 463406"/>
                    <a:gd name="connsiteY3" fmla="*/ 44063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60161 w 463406"/>
                    <a:gd name="connsiteY15" fmla="*/ 234894 h 711548"/>
                    <a:gd name="connsiteX16" fmla="*/ 327776 w 463406"/>
                    <a:gd name="connsiteY16" fmla="*/ 179649 h 711548"/>
                    <a:gd name="connsiteX17" fmla="*/ 306821 w 463406"/>
                    <a:gd name="connsiteY17" fmla="*/ 124404 h 711548"/>
                    <a:gd name="connsiteX18" fmla="*/ 287771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203951 w 463406"/>
                    <a:gd name="connsiteY3" fmla="*/ 44063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60161 w 463406"/>
                    <a:gd name="connsiteY15" fmla="*/ 234894 h 711548"/>
                    <a:gd name="connsiteX16" fmla="*/ 327776 w 463406"/>
                    <a:gd name="connsiteY16" fmla="*/ 179649 h 711548"/>
                    <a:gd name="connsiteX17" fmla="*/ 306821 w 463406"/>
                    <a:gd name="connsiteY17" fmla="*/ 124404 h 711548"/>
                    <a:gd name="connsiteX18" fmla="*/ 297296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203951 w 463406"/>
                    <a:gd name="connsiteY3" fmla="*/ 44063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60161 w 463406"/>
                    <a:gd name="connsiteY15" fmla="*/ 234894 h 711548"/>
                    <a:gd name="connsiteX16" fmla="*/ 327776 w 463406"/>
                    <a:gd name="connsiteY16" fmla="*/ 179649 h 711548"/>
                    <a:gd name="connsiteX17" fmla="*/ 314441 w 463406"/>
                    <a:gd name="connsiteY17" fmla="*/ 124404 h 711548"/>
                    <a:gd name="connsiteX18" fmla="*/ 297296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203951 w 463406"/>
                    <a:gd name="connsiteY3" fmla="*/ 44063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71591 w 463406"/>
                    <a:gd name="connsiteY15" fmla="*/ 232989 h 711548"/>
                    <a:gd name="connsiteX16" fmla="*/ 327776 w 463406"/>
                    <a:gd name="connsiteY16" fmla="*/ 179649 h 711548"/>
                    <a:gd name="connsiteX17" fmla="*/ 314441 w 463406"/>
                    <a:gd name="connsiteY17" fmla="*/ 124404 h 711548"/>
                    <a:gd name="connsiteX18" fmla="*/ 297296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196331 w 463406"/>
                    <a:gd name="connsiteY3" fmla="*/ 44825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71591 w 463406"/>
                    <a:gd name="connsiteY15" fmla="*/ 232989 h 711548"/>
                    <a:gd name="connsiteX16" fmla="*/ 327776 w 463406"/>
                    <a:gd name="connsiteY16" fmla="*/ 179649 h 711548"/>
                    <a:gd name="connsiteX17" fmla="*/ 314441 w 463406"/>
                    <a:gd name="connsiteY17" fmla="*/ 124404 h 711548"/>
                    <a:gd name="connsiteX18" fmla="*/ 297296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3321"/>
                    <a:gd name="connsiteX1" fmla="*/ 47741 w 463406"/>
                    <a:gd name="connsiteY1" fmla="*/ 267279 h 713321"/>
                    <a:gd name="connsiteX2" fmla="*/ 131561 w 463406"/>
                    <a:gd name="connsiteY2" fmla="*/ 385389 h 713321"/>
                    <a:gd name="connsiteX3" fmla="*/ 196331 w 463406"/>
                    <a:gd name="connsiteY3" fmla="*/ 448254 h 713321"/>
                    <a:gd name="connsiteX4" fmla="*/ 215381 w 463406"/>
                    <a:gd name="connsiteY4" fmla="*/ 553029 h 713321"/>
                    <a:gd name="connsiteX5" fmla="*/ 228716 w 463406"/>
                    <a:gd name="connsiteY5" fmla="*/ 657804 h 713321"/>
                    <a:gd name="connsiteX6" fmla="*/ 303011 w 463406"/>
                    <a:gd name="connsiteY6" fmla="*/ 711144 h 713321"/>
                    <a:gd name="connsiteX7" fmla="*/ 381116 w 463406"/>
                    <a:gd name="connsiteY7" fmla="*/ 697809 h 713321"/>
                    <a:gd name="connsiteX8" fmla="*/ 424931 w 463406"/>
                    <a:gd name="connsiteY8" fmla="*/ 650184 h 713321"/>
                    <a:gd name="connsiteX9" fmla="*/ 417311 w 463406"/>
                    <a:gd name="connsiteY9" fmla="*/ 543504 h 713321"/>
                    <a:gd name="connsiteX10" fmla="*/ 421121 w 463406"/>
                    <a:gd name="connsiteY10" fmla="*/ 473019 h 713321"/>
                    <a:gd name="connsiteX11" fmla="*/ 443981 w 463406"/>
                    <a:gd name="connsiteY11" fmla="*/ 383484 h 713321"/>
                    <a:gd name="connsiteX12" fmla="*/ 463031 w 463406"/>
                    <a:gd name="connsiteY12" fmla="*/ 341574 h 713321"/>
                    <a:gd name="connsiteX13" fmla="*/ 453506 w 463406"/>
                    <a:gd name="connsiteY13" fmla="*/ 292044 h 713321"/>
                    <a:gd name="connsiteX14" fmla="*/ 417311 w 463406"/>
                    <a:gd name="connsiteY14" fmla="*/ 252039 h 713321"/>
                    <a:gd name="connsiteX15" fmla="*/ 371591 w 463406"/>
                    <a:gd name="connsiteY15" fmla="*/ 232989 h 713321"/>
                    <a:gd name="connsiteX16" fmla="*/ 327776 w 463406"/>
                    <a:gd name="connsiteY16" fmla="*/ 179649 h 713321"/>
                    <a:gd name="connsiteX17" fmla="*/ 314441 w 463406"/>
                    <a:gd name="connsiteY17" fmla="*/ 124404 h 713321"/>
                    <a:gd name="connsiteX18" fmla="*/ 297296 w 463406"/>
                    <a:gd name="connsiteY18" fmla="*/ 61539 h 713321"/>
                    <a:gd name="connsiteX19" fmla="*/ 278246 w 463406"/>
                    <a:gd name="connsiteY19" fmla="*/ 579 h 713321"/>
                    <a:gd name="connsiteX20" fmla="*/ 158231 w 463406"/>
                    <a:gd name="connsiteY20" fmla="*/ 31059 h 713321"/>
                    <a:gd name="connsiteX21" fmla="*/ 112511 w 463406"/>
                    <a:gd name="connsiteY21" fmla="*/ 53919 h 713321"/>
                    <a:gd name="connsiteX22" fmla="*/ 2021 w 463406"/>
                    <a:gd name="connsiteY22" fmla="*/ 126309 h 713321"/>
                    <a:gd name="connsiteX0" fmla="*/ 2021 w 463406"/>
                    <a:gd name="connsiteY0" fmla="*/ 126309 h 713321"/>
                    <a:gd name="connsiteX1" fmla="*/ 47741 w 463406"/>
                    <a:gd name="connsiteY1" fmla="*/ 267279 h 713321"/>
                    <a:gd name="connsiteX2" fmla="*/ 131561 w 463406"/>
                    <a:gd name="connsiteY2" fmla="*/ 385389 h 713321"/>
                    <a:gd name="connsiteX3" fmla="*/ 196331 w 463406"/>
                    <a:gd name="connsiteY3" fmla="*/ 448254 h 713321"/>
                    <a:gd name="connsiteX4" fmla="*/ 215381 w 463406"/>
                    <a:gd name="connsiteY4" fmla="*/ 553029 h 713321"/>
                    <a:gd name="connsiteX5" fmla="*/ 228716 w 463406"/>
                    <a:gd name="connsiteY5" fmla="*/ 657804 h 713321"/>
                    <a:gd name="connsiteX6" fmla="*/ 303011 w 463406"/>
                    <a:gd name="connsiteY6" fmla="*/ 711144 h 713321"/>
                    <a:gd name="connsiteX7" fmla="*/ 381116 w 463406"/>
                    <a:gd name="connsiteY7" fmla="*/ 697809 h 713321"/>
                    <a:gd name="connsiteX8" fmla="*/ 424931 w 463406"/>
                    <a:gd name="connsiteY8" fmla="*/ 650184 h 713321"/>
                    <a:gd name="connsiteX9" fmla="*/ 417311 w 463406"/>
                    <a:gd name="connsiteY9" fmla="*/ 543504 h 713321"/>
                    <a:gd name="connsiteX10" fmla="*/ 421121 w 463406"/>
                    <a:gd name="connsiteY10" fmla="*/ 473019 h 713321"/>
                    <a:gd name="connsiteX11" fmla="*/ 443981 w 463406"/>
                    <a:gd name="connsiteY11" fmla="*/ 383484 h 713321"/>
                    <a:gd name="connsiteX12" fmla="*/ 463031 w 463406"/>
                    <a:gd name="connsiteY12" fmla="*/ 341574 h 713321"/>
                    <a:gd name="connsiteX13" fmla="*/ 453506 w 463406"/>
                    <a:gd name="connsiteY13" fmla="*/ 292044 h 713321"/>
                    <a:gd name="connsiteX14" fmla="*/ 417311 w 463406"/>
                    <a:gd name="connsiteY14" fmla="*/ 252039 h 713321"/>
                    <a:gd name="connsiteX15" fmla="*/ 371591 w 463406"/>
                    <a:gd name="connsiteY15" fmla="*/ 232989 h 713321"/>
                    <a:gd name="connsiteX16" fmla="*/ 327776 w 463406"/>
                    <a:gd name="connsiteY16" fmla="*/ 179649 h 713321"/>
                    <a:gd name="connsiteX17" fmla="*/ 314441 w 463406"/>
                    <a:gd name="connsiteY17" fmla="*/ 124404 h 713321"/>
                    <a:gd name="connsiteX18" fmla="*/ 297296 w 463406"/>
                    <a:gd name="connsiteY18" fmla="*/ 61539 h 713321"/>
                    <a:gd name="connsiteX19" fmla="*/ 278246 w 463406"/>
                    <a:gd name="connsiteY19" fmla="*/ 579 h 713321"/>
                    <a:gd name="connsiteX20" fmla="*/ 173471 w 463406"/>
                    <a:gd name="connsiteY20" fmla="*/ 31059 h 713321"/>
                    <a:gd name="connsiteX21" fmla="*/ 112511 w 463406"/>
                    <a:gd name="connsiteY21" fmla="*/ 53919 h 713321"/>
                    <a:gd name="connsiteX22" fmla="*/ 2021 w 463406"/>
                    <a:gd name="connsiteY22" fmla="*/ 126309 h 713321"/>
                    <a:gd name="connsiteX0" fmla="*/ 2021 w 463406"/>
                    <a:gd name="connsiteY0" fmla="*/ 126411 h 713423"/>
                    <a:gd name="connsiteX1" fmla="*/ 47741 w 463406"/>
                    <a:gd name="connsiteY1" fmla="*/ 267381 h 713423"/>
                    <a:gd name="connsiteX2" fmla="*/ 131561 w 463406"/>
                    <a:gd name="connsiteY2" fmla="*/ 385491 h 713423"/>
                    <a:gd name="connsiteX3" fmla="*/ 196331 w 463406"/>
                    <a:gd name="connsiteY3" fmla="*/ 448356 h 713423"/>
                    <a:gd name="connsiteX4" fmla="*/ 215381 w 463406"/>
                    <a:gd name="connsiteY4" fmla="*/ 553131 h 713423"/>
                    <a:gd name="connsiteX5" fmla="*/ 228716 w 463406"/>
                    <a:gd name="connsiteY5" fmla="*/ 657906 h 713423"/>
                    <a:gd name="connsiteX6" fmla="*/ 303011 w 463406"/>
                    <a:gd name="connsiteY6" fmla="*/ 711246 h 713423"/>
                    <a:gd name="connsiteX7" fmla="*/ 381116 w 463406"/>
                    <a:gd name="connsiteY7" fmla="*/ 697911 h 713423"/>
                    <a:gd name="connsiteX8" fmla="*/ 424931 w 463406"/>
                    <a:gd name="connsiteY8" fmla="*/ 650286 h 713423"/>
                    <a:gd name="connsiteX9" fmla="*/ 417311 w 463406"/>
                    <a:gd name="connsiteY9" fmla="*/ 543606 h 713423"/>
                    <a:gd name="connsiteX10" fmla="*/ 421121 w 463406"/>
                    <a:gd name="connsiteY10" fmla="*/ 473121 h 713423"/>
                    <a:gd name="connsiteX11" fmla="*/ 443981 w 463406"/>
                    <a:gd name="connsiteY11" fmla="*/ 383586 h 713423"/>
                    <a:gd name="connsiteX12" fmla="*/ 463031 w 463406"/>
                    <a:gd name="connsiteY12" fmla="*/ 341676 h 713423"/>
                    <a:gd name="connsiteX13" fmla="*/ 453506 w 463406"/>
                    <a:gd name="connsiteY13" fmla="*/ 292146 h 713423"/>
                    <a:gd name="connsiteX14" fmla="*/ 417311 w 463406"/>
                    <a:gd name="connsiteY14" fmla="*/ 252141 h 713423"/>
                    <a:gd name="connsiteX15" fmla="*/ 371591 w 463406"/>
                    <a:gd name="connsiteY15" fmla="*/ 233091 h 713423"/>
                    <a:gd name="connsiteX16" fmla="*/ 327776 w 463406"/>
                    <a:gd name="connsiteY16" fmla="*/ 179751 h 713423"/>
                    <a:gd name="connsiteX17" fmla="*/ 314441 w 463406"/>
                    <a:gd name="connsiteY17" fmla="*/ 124506 h 713423"/>
                    <a:gd name="connsiteX18" fmla="*/ 297296 w 463406"/>
                    <a:gd name="connsiteY18" fmla="*/ 61641 h 713423"/>
                    <a:gd name="connsiteX19" fmla="*/ 278246 w 463406"/>
                    <a:gd name="connsiteY19" fmla="*/ 681 h 713423"/>
                    <a:gd name="connsiteX20" fmla="*/ 173471 w 463406"/>
                    <a:gd name="connsiteY20" fmla="*/ 29256 h 713423"/>
                    <a:gd name="connsiteX21" fmla="*/ 112511 w 463406"/>
                    <a:gd name="connsiteY21" fmla="*/ 54021 h 713423"/>
                    <a:gd name="connsiteX22" fmla="*/ 2021 w 463406"/>
                    <a:gd name="connsiteY22" fmla="*/ 126411 h 713423"/>
                    <a:gd name="connsiteX0" fmla="*/ 1001 w 462386"/>
                    <a:gd name="connsiteY0" fmla="*/ 126411 h 713423"/>
                    <a:gd name="connsiteX1" fmla="*/ 46721 w 462386"/>
                    <a:gd name="connsiteY1" fmla="*/ 267381 h 713423"/>
                    <a:gd name="connsiteX2" fmla="*/ 130541 w 462386"/>
                    <a:gd name="connsiteY2" fmla="*/ 385491 h 713423"/>
                    <a:gd name="connsiteX3" fmla="*/ 195311 w 462386"/>
                    <a:gd name="connsiteY3" fmla="*/ 448356 h 713423"/>
                    <a:gd name="connsiteX4" fmla="*/ 214361 w 462386"/>
                    <a:gd name="connsiteY4" fmla="*/ 553131 h 713423"/>
                    <a:gd name="connsiteX5" fmla="*/ 227696 w 462386"/>
                    <a:gd name="connsiteY5" fmla="*/ 657906 h 713423"/>
                    <a:gd name="connsiteX6" fmla="*/ 301991 w 462386"/>
                    <a:gd name="connsiteY6" fmla="*/ 711246 h 713423"/>
                    <a:gd name="connsiteX7" fmla="*/ 380096 w 462386"/>
                    <a:gd name="connsiteY7" fmla="*/ 697911 h 713423"/>
                    <a:gd name="connsiteX8" fmla="*/ 423911 w 462386"/>
                    <a:gd name="connsiteY8" fmla="*/ 650286 h 713423"/>
                    <a:gd name="connsiteX9" fmla="*/ 416291 w 462386"/>
                    <a:gd name="connsiteY9" fmla="*/ 543606 h 713423"/>
                    <a:gd name="connsiteX10" fmla="*/ 420101 w 462386"/>
                    <a:gd name="connsiteY10" fmla="*/ 473121 h 713423"/>
                    <a:gd name="connsiteX11" fmla="*/ 442961 w 462386"/>
                    <a:gd name="connsiteY11" fmla="*/ 383586 h 713423"/>
                    <a:gd name="connsiteX12" fmla="*/ 462011 w 462386"/>
                    <a:gd name="connsiteY12" fmla="*/ 341676 h 713423"/>
                    <a:gd name="connsiteX13" fmla="*/ 452486 w 462386"/>
                    <a:gd name="connsiteY13" fmla="*/ 292146 h 713423"/>
                    <a:gd name="connsiteX14" fmla="*/ 416291 w 462386"/>
                    <a:gd name="connsiteY14" fmla="*/ 252141 h 713423"/>
                    <a:gd name="connsiteX15" fmla="*/ 370571 w 462386"/>
                    <a:gd name="connsiteY15" fmla="*/ 233091 h 713423"/>
                    <a:gd name="connsiteX16" fmla="*/ 326756 w 462386"/>
                    <a:gd name="connsiteY16" fmla="*/ 179751 h 713423"/>
                    <a:gd name="connsiteX17" fmla="*/ 313421 w 462386"/>
                    <a:gd name="connsiteY17" fmla="*/ 124506 h 713423"/>
                    <a:gd name="connsiteX18" fmla="*/ 296276 w 462386"/>
                    <a:gd name="connsiteY18" fmla="*/ 61641 h 713423"/>
                    <a:gd name="connsiteX19" fmla="*/ 277226 w 462386"/>
                    <a:gd name="connsiteY19" fmla="*/ 681 h 713423"/>
                    <a:gd name="connsiteX20" fmla="*/ 172451 w 462386"/>
                    <a:gd name="connsiteY20" fmla="*/ 29256 h 713423"/>
                    <a:gd name="connsiteX21" fmla="*/ 88631 w 462386"/>
                    <a:gd name="connsiteY21" fmla="*/ 59736 h 713423"/>
                    <a:gd name="connsiteX22" fmla="*/ 1001 w 462386"/>
                    <a:gd name="connsiteY22" fmla="*/ 126411 h 713423"/>
                    <a:gd name="connsiteX0" fmla="*/ 1001 w 462386"/>
                    <a:gd name="connsiteY0" fmla="*/ 126411 h 713423"/>
                    <a:gd name="connsiteX1" fmla="*/ 46721 w 462386"/>
                    <a:gd name="connsiteY1" fmla="*/ 267381 h 713423"/>
                    <a:gd name="connsiteX2" fmla="*/ 130541 w 462386"/>
                    <a:gd name="connsiteY2" fmla="*/ 385491 h 713423"/>
                    <a:gd name="connsiteX3" fmla="*/ 195311 w 462386"/>
                    <a:gd name="connsiteY3" fmla="*/ 448356 h 713423"/>
                    <a:gd name="connsiteX4" fmla="*/ 214361 w 462386"/>
                    <a:gd name="connsiteY4" fmla="*/ 553131 h 713423"/>
                    <a:gd name="connsiteX5" fmla="*/ 227696 w 462386"/>
                    <a:gd name="connsiteY5" fmla="*/ 657906 h 713423"/>
                    <a:gd name="connsiteX6" fmla="*/ 301991 w 462386"/>
                    <a:gd name="connsiteY6" fmla="*/ 711246 h 713423"/>
                    <a:gd name="connsiteX7" fmla="*/ 380096 w 462386"/>
                    <a:gd name="connsiteY7" fmla="*/ 697911 h 713423"/>
                    <a:gd name="connsiteX8" fmla="*/ 423911 w 462386"/>
                    <a:gd name="connsiteY8" fmla="*/ 650286 h 713423"/>
                    <a:gd name="connsiteX9" fmla="*/ 416291 w 462386"/>
                    <a:gd name="connsiteY9" fmla="*/ 543606 h 713423"/>
                    <a:gd name="connsiteX10" fmla="*/ 420101 w 462386"/>
                    <a:gd name="connsiteY10" fmla="*/ 473121 h 713423"/>
                    <a:gd name="connsiteX11" fmla="*/ 442961 w 462386"/>
                    <a:gd name="connsiteY11" fmla="*/ 383586 h 713423"/>
                    <a:gd name="connsiteX12" fmla="*/ 462011 w 462386"/>
                    <a:gd name="connsiteY12" fmla="*/ 341676 h 713423"/>
                    <a:gd name="connsiteX13" fmla="*/ 452486 w 462386"/>
                    <a:gd name="connsiteY13" fmla="*/ 292146 h 713423"/>
                    <a:gd name="connsiteX14" fmla="*/ 416291 w 462386"/>
                    <a:gd name="connsiteY14" fmla="*/ 252141 h 713423"/>
                    <a:gd name="connsiteX15" fmla="*/ 370571 w 462386"/>
                    <a:gd name="connsiteY15" fmla="*/ 233091 h 713423"/>
                    <a:gd name="connsiteX16" fmla="*/ 326756 w 462386"/>
                    <a:gd name="connsiteY16" fmla="*/ 179751 h 713423"/>
                    <a:gd name="connsiteX17" fmla="*/ 313421 w 462386"/>
                    <a:gd name="connsiteY17" fmla="*/ 124506 h 713423"/>
                    <a:gd name="connsiteX18" fmla="*/ 296276 w 462386"/>
                    <a:gd name="connsiteY18" fmla="*/ 61641 h 713423"/>
                    <a:gd name="connsiteX19" fmla="*/ 277226 w 462386"/>
                    <a:gd name="connsiteY19" fmla="*/ 681 h 713423"/>
                    <a:gd name="connsiteX20" fmla="*/ 172451 w 462386"/>
                    <a:gd name="connsiteY20" fmla="*/ 29256 h 713423"/>
                    <a:gd name="connsiteX21" fmla="*/ 88631 w 462386"/>
                    <a:gd name="connsiteY21" fmla="*/ 63546 h 713423"/>
                    <a:gd name="connsiteX22" fmla="*/ 1001 w 462386"/>
                    <a:gd name="connsiteY22" fmla="*/ 126411 h 713423"/>
                    <a:gd name="connsiteX0" fmla="*/ 1001 w 462386"/>
                    <a:gd name="connsiteY0" fmla="*/ 126411 h 713423"/>
                    <a:gd name="connsiteX1" fmla="*/ 46721 w 462386"/>
                    <a:gd name="connsiteY1" fmla="*/ 267381 h 713423"/>
                    <a:gd name="connsiteX2" fmla="*/ 130541 w 462386"/>
                    <a:gd name="connsiteY2" fmla="*/ 385491 h 713423"/>
                    <a:gd name="connsiteX3" fmla="*/ 195311 w 462386"/>
                    <a:gd name="connsiteY3" fmla="*/ 448356 h 713423"/>
                    <a:gd name="connsiteX4" fmla="*/ 214361 w 462386"/>
                    <a:gd name="connsiteY4" fmla="*/ 553131 h 713423"/>
                    <a:gd name="connsiteX5" fmla="*/ 227696 w 462386"/>
                    <a:gd name="connsiteY5" fmla="*/ 657906 h 713423"/>
                    <a:gd name="connsiteX6" fmla="*/ 301991 w 462386"/>
                    <a:gd name="connsiteY6" fmla="*/ 711246 h 713423"/>
                    <a:gd name="connsiteX7" fmla="*/ 380096 w 462386"/>
                    <a:gd name="connsiteY7" fmla="*/ 697911 h 713423"/>
                    <a:gd name="connsiteX8" fmla="*/ 423911 w 462386"/>
                    <a:gd name="connsiteY8" fmla="*/ 650286 h 713423"/>
                    <a:gd name="connsiteX9" fmla="*/ 416291 w 462386"/>
                    <a:gd name="connsiteY9" fmla="*/ 543606 h 713423"/>
                    <a:gd name="connsiteX10" fmla="*/ 420101 w 462386"/>
                    <a:gd name="connsiteY10" fmla="*/ 473121 h 713423"/>
                    <a:gd name="connsiteX11" fmla="*/ 442961 w 462386"/>
                    <a:gd name="connsiteY11" fmla="*/ 383586 h 713423"/>
                    <a:gd name="connsiteX12" fmla="*/ 462011 w 462386"/>
                    <a:gd name="connsiteY12" fmla="*/ 341676 h 713423"/>
                    <a:gd name="connsiteX13" fmla="*/ 452486 w 462386"/>
                    <a:gd name="connsiteY13" fmla="*/ 292146 h 713423"/>
                    <a:gd name="connsiteX14" fmla="*/ 416291 w 462386"/>
                    <a:gd name="connsiteY14" fmla="*/ 252141 h 713423"/>
                    <a:gd name="connsiteX15" fmla="*/ 380096 w 462386"/>
                    <a:gd name="connsiteY15" fmla="*/ 233091 h 713423"/>
                    <a:gd name="connsiteX16" fmla="*/ 326756 w 462386"/>
                    <a:gd name="connsiteY16" fmla="*/ 179751 h 713423"/>
                    <a:gd name="connsiteX17" fmla="*/ 313421 w 462386"/>
                    <a:gd name="connsiteY17" fmla="*/ 124506 h 713423"/>
                    <a:gd name="connsiteX18" fmla="*/ 296276 w 462386"/>
                    <a:gd name="connsiteY18" fmla="*/ 61641 h 713423"/>
                    <a:gd name="connsiteX19" fmla="*/ 277226 w 462386"/>
                    <a:gd name="connsiteY19" fmla="*/ 681 h 713423"/>
                    <a:gd name="connsiteX20" fmla="*/ 172451 w 462386"/>
                    <a:gd name="connsiteY20" fmla="*/ 29256 h 713423"/>
                    <a:gd name="connsiteX21" fmla="*/ 88631 w 462386"/>
                    <a:gd name="connsiteY21" fmla="*/ 63546 h 713423"/>
                    <a:gd name="connsiteX22" fmla="*/ 1001 w 462386"/>
                    <a:gd name="connsiteY22" fmla="*/ 126411 h 713423"/>
                    <a:gd name="connsiteX0" fmla="*/ 1001 w 462386"/>
                    <a:gd name="connsiteY0" fmla="*/ 126411 h 713423"/>
                    <a:gd name="connsiteX1" fmla="*/ 46721 w 462386"/>
                    <a:gd name="connsiteY1" fmla="*/ 267381 h 713423"/>
                    <a:gd name="connsiteX2" fmla="*/ 130541 w 462386"/>
                    <a:gd name="connsiteY2" fmla="*/ 385491 h 713423"/>
                    <a:gd name="connsiteX3" fmla="*/ 195311 w 462386"/>
                    <a:gd name="connsiteY3" fmla="*/ 448356 h 713423"/>
                    <a:gd name="connsiteX4" fmla="*/ 214361 w 462386"/>
                    <a:gd name="connsiteY4" fmla="*/ 553131 h 713423"/>
                    <a:gd name="connsiteX5" fmla="*/ 227696 w 462386"/>
                    <a:gd name="connsiteY5" fmla="*/ 657906 h 713423"/>
                    <a:gd name="connsiteX6" fmla="*/ 301991 w 462386"/>
                    <a:gd name="connsiteY6" fmla="*/ 711246 h 713423"/>
                    <a:gd name="connsiteX7" fmla="*/ 380096 w 462386"/>
                    <a:gd name="connsiteY7" fmla="*/ 697911 h 713423"/>
                    <a:gd name="connsiteX8" fmla="*/ 423911 w 462386"/>
                    <a:gd name="connsiteY8" fmla="*/ 650286 h 713423"/>
                    <a:gd name="connsiteX9" fmla="*/ 416291 w 462386"/>
                    <a:gd name="connsiteY9" fmla="*/ 543606 h 713423"/>
                    <a:gd name="connsiteX10" fmla="*/ 420101 w 462386"/>
                    <a:gd name="connsiteY10" fmla="*/ 473121 h 713423"/>
                    <a:gd name="connsiteX11" fmla="*/ 442961 w 462386"/>
                    <a:gd name="connsiteY11" fmla="*/ 383586 h 713423"/>
                    <a:gd name="connsiteX12" fmla="*/ 462011 w 462386"/>
                    <a:gd name="connsiteY12" fmla="*/ 341676 h 713423"/>
                    <a:gd name="connsiteX13" fmla="*/ 452486 w 462386"/>
                    <a:gd name="connsiteY13" fmla="*/ 292146 h 713423"/>
                    <a:gd name="connsiteX14" fmla="*/ 416291 w 462386"/>
                    <a:gd name="connsiteY14" fmla="*/ 252141 h 713423"/>
                    <a:gd name="connsiteX15" fmla="*/ 378191 w 462386"/>
                    <a:gd name="connsiteY15" fmla="*/ 238806 h 713423"/>
                    <a:gd name="connsiteX16" fmla="*/ 326756 w 462386"/>
                    <a:gd name="connsiteY16" fmla="*/ 179751 h 713423"/>
                    <a:gd name="connsiteX17" fmla="*/ 313421 w 462386"/>
                    <a:gd name="connsiteY17" fmla="*/ 124506 h 713423"/>
                    <a:gd name="connsiteX18" fmla="*/ 296276 w 462386"/>
                    <a:gd name="connsiteY18" fmla="*/ 61641 h 713423"/>
                    <a:gd name="connsiteX19" fmla="*/ 277226 w 462386"/>
                    <a:gd name="connsiteY19" fmla="*/ 681 h 713423"/>
                    <a:gd name="connsiteX20" fmla="*/ 172451 w 462386"/>
                    <a:gd name="connsiteY20" fmla="*/ 29256 h 713423"/>
                    <a:gd name="connsiteX21" fmla="*/ 88631 w 462386"/>
                    <a:gd name="connsiteY21" fmla="*/ 63546 h 713423"/>
                    <a:gd name="connsiteX22" fmla="*/ 1001 w 462386"/>
                    <a:gd name="connsiteY22" fmla="*/ 126411 h 713423"/>
                    <a:gd name="connsiteX0" fmla="*/ 1001 w 462318"/>
                    <a:gd name="connsiteY0" fmla="*/ 126411 h 713423"/>
                    <a:gd name="connsiteX1" fmla="*/ 46721 w 462318"/>
                    <a:gd name="connsiteY1" fmla="*/ 267381 h 713423"/>
                    <a:gd name="connsiteX2" fmla="*/ 130541 w 462318"/>
                    <a:gd name="connsiteY2" fmla="*/ 385491 h 713423"/>
                    <a:gd name="connsiteX3" fmla="*/ 195311 w 462318"/>
                    <a:gd name="connsiteY3" fmla="*/ 448356 h 713423"/>
                    <a:gd name="connsiteX4" fmla="*/ 214361 w 462318"/>
                    <a:gd name="connsiteY4" fmla="*/ 553131 h 713423"/>
                    <a:gd name="connsiteX5" fmla="*/ 227696 w 462318"/>
                    <a:gd name="connsiteY5" fmla="*/ 657906 h 713423"/>
                    <a:gd name="connsiteX6" fmla="*/ 301991 w 462318"/>
                    <a:gd name="connsiteY6" fmla="*/ 711246 h 713423"/>
                    <a:gd name="connsiteX7" fmla="*/ 380096 w 462318"/>
                    <a:gd name="connsiteY7" fmla="*/ 697911 h 713423"/>
                    <a:gd name="connsiteX8" fmla="*/ 423911 w 462318"/>
                    <a:gd name="connsiteY8" fmla="*/ 650286 h 713423"/>
                    <a:gd name="connsiteX9" fmla="*/ 416291 w 462318"/>
                    <a:gd name="connsiteY9" fmla="*/ 543606 h 713423"/>
                    <a:gd name="connsiteX10" fmla="*/ 420101 w 462318"/>
                    <a:gd name="connsiteY10" fmla="*/ 473121 h 713423"/>
                    <a:gd name="connsiteX11" fmla="*/ 442961 w 462318"/>
                    <a:gd name="connsiteY11" fmla="*/ 383586 h 713423"/>
                    <a:gd name="connsiteX12" fmla="*/ 462011 w 462318"/>
                    <a:gd name="connsiteY12" fmla="*/ 341676 h 713423"/>
                    <a:gd name="connsiteX13" fmla="*/ 452486 w 462318"/>
                    <a:gd name="connsiteY13" fmla="*/ 292146 h 713423"/>
                    <a:gd name="connsiteX14" fmla="*/ 423911 w 462318"/>
                    <a:gd name="connsiteY14" fmla="*/ 254046 h 713423"/>
                    <a:gd name="connsiteX15" fmla="*/ 378191 w 462318"/>
                    <a:gd name="connsiteY15" fmla="*/ 238806 h 713423"/>
                    <a:gd name="connsiteX16" fmla="*/ 326756 w 462318"/>
                    <a:gd name="connsiteY16" fmla="*/ 179751 h 713423"/>
                    <a:gd name="connsiteX17" fmla="*/ 313421 w 462318"/>
                    <a:gd name="connsiteY17" fmla="*/ 124506 h 713423"/>
                    <a:gd name="connsiteX18" fmla="*/ 296276 w 462318"/>
                    <a:gd name="connsiteY18" fmla="*/ 61641 h 713423"/>
                    <a:gd name="connsiteX19" fmla="*/ 277226 w 462318"/>
                    <a:gd name="connsiteY19" fmla="*/ 681 h 713423"/>
                    <a:gd name="connsiteX20" fmla="*/ 172451 w 462318"/>
                    <a:gd name="connsiteY20" fmla="*/ 29256 h 713423"/>
                    <a:gd name="connsiteX21" fmla="*/ 88631 w 462318"/>
                    <a:gd name="connsiteY21" fmla="*/ 63546 h 713423"/>
                    <a:gd name="connsiteX22" fmla="*/ 1001 w 462318"/>
                    <a:gd name="connsiteY22" fmla="*/ 126411 h 713423"/>
                    <a:gd name="connsiteX0" fmla="*/ 1001 w 462318"/>
                    <a:gd name="connsiteY0" fmla="*/ 126411 h 713423"/>
                    <a:gd name="connsiteX1" fmla="*/ 46721 w 462318"/>
                    <a:gd name="connsiteY1" fmla="*/ 267381 h 713423"/>
                    <a:gd name="connsiteX2" fmla="*/ 130541 w 462318"/>
                    <a:gd name="connsiteY2" fmla="*/ 385491 h 713423"/>
                    <a:gd name="connsiteX3" fmla="*/ 195311 w 462318"/>
                    <a:gd name="connsiteY3" fmla="*/ 448356 h 713423"/>
                    <a:gd name="connsiteX4" fmla="*/ 214361 w 462318"/>
                    <a:gd name="connsiteY4" fmla="*/ 553131 h 713423"/>
                    <a:gd name="connsiteX5" fmla="*/ 227696 w 462318"/>
                    <a:gd name="connsiteY5" fmla="*/ 657906 h 713423"/>
                    <a:gd name="connsiteX6" fmla="*/ 301991 w 462318"/>
                    <a:gd name="connsiteY6" fmla="*/ 711246 h 713423"/>
                    <a:gd name="connsiteX7" fmla="*/ 380096 w 462318"/>
                    <a:gd name="connsiteY7" fmla="*/ 697911 h 713423"/>
                    <a:gd name="connsiteX8" fmla="*/ 423911 w 462318"/>
                    <a:gd name="connsiteY8" fmla="*/ 650286 h 713423"/>
                    <a:gd name="connsiteX9" fmla="*/ 416291 w 462318"/>
                    <a:gd name="connsiteY9" fmla="*/ 543606 h 713423"/>
                    <a:gd name="connsiteX10" fmla="*/ 420101 w 462318"/>
                    <a:gd name="connsiteY10" fmla="*/ 473121 h 713423"/>
                    <a:gd name="connsiteX11" fmla="*/ 442961 w 462318"/>
                    <a:gd name="connsiteY11" fmla="*/ 383586 h 713423"/>
                    <a:gd name="connsiteX12" fmla="*/ 462011 w 462318"/>
                    <a:gd name="connsiteY12" fmla="*/ 341676 h 713423"/>
                    <a:gd name="connsiteX13" fmla="*/ 452486 w 462318"/>
                    <a:gd name="connsiteY13" fmla="*/ 292146 h 713423"/>
                    <a:gd name="connsiteX14" fmla="*/ 423911 w 462318"/>
                    <a:gd name="connsiteY14" fmla="*/ 254046 h 713423"/>
                    <a:gd name="connsiteX15" fmla="*/ 378191 w 462318"/>
                    <a:gd name="connsiteY15" fmla="*/ 238806 h 713423"/>
                    <a:gd name="connsiteX16" fmla="*/ 326756 w 462318"/>
                    <a:gd name="connsiteY16" fmla="*/ 179751 h 713423"/>
                    <a:gd name="connsiteX17" fmla="*/ 313421 w 462318"/>
                    <a:gd name="connsiteY17" fmla="*/ 124506 h 713423"/>
                    <a:gd name="connsiteX18" fmla="*/ 296276 w 462318"/>
                    <a:gd name="connsiteY18" fmla="*/ 61641 h 713423"/>
                    <a:gd name="connsiteX19" fmla="*/ 277226 w 462318"/>
                    <a:gd name="connsiteY19" fmla="*/ 681 h 713423"/>
                    <a:gd name="connsiteX20" fmla="*/ 172451 w 462318"/>
                    <a:gd name="connsiteY20" fmla="*/ 29256 h 713423"/>
                    <a:gd name="connsiteX21" fmla="*/ 88631 w 462318"/>
                    <a:gd name="connsiteY21" fmla="*/ 63546 h 713423"/>
                    <a:gd name="connsiteX22" fmla="*/ 1001 w 462318"/>
                    <a:gd name="connsiteY22" fmla="*/ 126411 h 713423"/>
                    <a:gd name="connsiteX0" fmla="*/ 1001 w 462318"/>
                    <a:gd name="connsiteY0" fmla="*/ 126411 h 713423"/>
                    <a:gd name="connsiteX1" fmla="*/ 46721 w 462318"/>
                    <a:gd name="connsiteY1" fmla="*/ 267381 h 713423"/>
                    <a:gd name="connsiteX2" fmla="*/ 130541 w 462318"/>
                    <a:gd name="connsiteY2" fmla="*/ 385491 h 713423"/>
                    <a:gd name="connsiteX3" fmla="*/ 195311 w 462318"/>
                    <a:gd name="connsiteY3" fmla="*/ 448356 h 713423"/>
                    <a:gd name="connsiteX4" fmla="*/ 214361 w 462318"/>
                    <a:gd name="connsiteY4" fmla="*/ 553131 h 713423"/>
                    <a:gd name="connsiteX5" fmla="*/ 227696 w 462318"/>
                    <a:gd name="connsiteY5" fmla="*/ 657906 h 713423"/>
                    <a:gd name="connsiteX6" fmla="*/ 301991 w 462318"/>
                    <a:gd name="connsiteY6" fmla="*/ 711246 h 713423"/>
                    <a:gd name="connsiteX7" fmla="*/ 380096 w 462318"/>
                    <a:gd name="connsiteY7" fmla="*/ 697911 h 713423"/>
                    <a:gd name="connsiteX8" fmla="*/ 423911 w 462318"/>
                    <a:gd name="connsiteY8" fmla="*/ 650286 h 713423"/>
                    <a:gd name="connsiteX9" fmla="*/ 416291 w 462318"/>
                    <a:gd name="connsiteY9" fmla="*/ 543606 h 713423"/>
                    <a:gd name="connsiteX10" fmla="*/ 420101 w 462318"/>
                    <a:gd name="connsiteY10" fmla="*/ 473121 h 713423"/>
                    <a:gd name="connsiteX11" fmla="*/ 442961 w 462318"/>
                    <a:gd name="connsiteY11" fmla="*/ 383586 h 713423"/>
                    <a:gd name="connsiteX12" fmla="*/ 462011 w 462318"/>
                    <a:gd name="connsiteY12" fmla="*/ 341676 h 713423"/>
                    <a:gd name="connsiteX13" fmla="*/ 452486 w 462318"/>
                    <a:gd name="connsiteY13" fmla="*/ 292146 h 713423"/>
                    <a:gd name="connsiteX14" fmla="*/ 423911 w 462318"/>
                    <a:gd name="connsiteY14" fmla="*/ 254046 h 713423"/>
                    <a:gd name="connsiteX15" fmla="*/ 378191 w 462318"/>
                    <a:gd name="connsiteY15" fmla="*/ 238806 h 713423"/>
                    <a:gd name="connsiteX16" fmla="*/ 326756 w 462318"/>
                    <a:gd name="connsiteY16" fmla="*/ 179751 h 713423"/>
                    <a:gd name="connsiteX17" fmla="*/ 313421 w 462318"/>
                    <a:gd name="connsiteY17" fmla="*/ 124506 h 713423"/>
                    <a:gd name="connsiteX18" fmla="*/ 296276 w 462318"/>
                    <a:gd name="connsiteY18" fmla="*/ 61641 h 713423"/>
                    <a:gd name="connsiteX19" fmla="*/ 277226 w 462318"/>
                    <a:gd name="connsiteY19" fmla="*/ 681 h 713423"/>
                    <a:gd name="connsiteX20" fmla="*/ 172451 w 462318"/>
                    <a:gd name="connsiteY20" fmla="*/ 29256 h 713423"/>
                    <a:gd name="connsiteX21" fmla="*/ 88631 w 462318"/>
                    <a:gd name="connsiteY21" fmla="*/ 63546 h 713423"/>
                    <a:gd name="connsiteX22" fmla="*/ 1001 w 462318"/>
                    <a:gd name="connsiteY22" fmla="*/ 126411 h 713423"/>
                    <a:gd name="connsiteX0" fmla="*/ 884 w 468034"/>
                    <a:gd name="connsiteY0" fmla="*/ 115858 h 713423"/>
                    <a:gd name="connsiteX1" fmla="*/ 52437 w 468034"/>
                    <a:gd name="connsiteY1" fmla="*/ 267381 h 713423"/>
                    <a:gd name="connsiteX2" fmla="*/ 136257 w 468034"/>
                    <a:gd name="connsiteY2" fmla="*/ 385491 h 713423"/>
                    <a:gd name="connsiteX3" fmla="*/ 201027 w 468034"/>
                    <a:gd name="connsiteY3" fmla="*/ 448356 h 713423"/>
                    <a:gd name="connsiteX4" fmla="*/ 220077 w 468034"/>
                    <a:gd name="connsiteY4" fmla="*/ 553131 h 713423"/>
                    <a:gd name="connsiteX5" fmla="*/ 233412 w 468034"/>
                    <a:gd name="connsiteY5" fmla="*/ 657906 h 713423"/>
                    <a:gd name="connsiteX6" fmla="*/ 307707 w 468034"/>
                    <a:gd name="connsiteY6" fmla="*/ 711246 h 713423"/>
                    <a:gd name="connsiteX7" fmla="*/ 385812 w 468034"/>
                    <a:gd name="connsiteY7" fmla="*/ 697911 h 713423"/>
                    <a:gd name="connsiteX8" fmla="*/ 429627 w 468034"/>
                    <a:gd name="connsiteY8" fmla="*/ 650286 h 713423"/>
                    <a:gd name="connsiteX9" fmla="*/ 422007 w 468034"/>
                    <a:gd name="connsiteY9" fmla="*/ 543606 h 713423"/>
                    <a:gd name="connsiteX10" fmla="*/ 425817 w 468034"/>
                    <a:gd name="connsiteY10" fmla="*/ 473121 h 713423"/>
                    <a:gd name="connsiteX11" fmla="*/ 448677 w 468034"/>
                    <a:gd name="connsiteY11" fmla="*/ 383586 h 713423"/>
                    <a:gd name="connsiteX12" fmla="*/ 467727 w 468034"/>
                    <a:gd name="connsiteY12" fmla="*/ 341676 h 713423"/>
                    <a:gd name="connsiteX13" fmla="*/ 458202 w 468034"/>
                    <a:gd name="connsiteY13" fmla="*/ 292146 h 713423"/>
                    <a:gd name="connsiteX14" fmla="*/ 429627 w 468034"/>
                    <a:gd name="connsiteY14" fmla="*/ 254046 h 713423"/>
                    <a:gd name="connsiteX15" fmla="*/ 383907 w 468034"/>
                    <a:gd name="connsiteY15" fmla="*/ 238806 h 713423"/>
                    <a:gd name="connsiteX16" fmla="*/ 332472 w 468034"/>
                    <a:gd name="connsiteY16" fmla="*/ 179751 h 713423"/>
                    <a:gd name="connsiteX17" fmla="*/ 319137 w 468034"/>
                    <a:gd name="connsiteY17" fmla="*/ 124506 h 713423"/>
                    <a:gd name="connsiteX18" fmla="*/ 301992 w 468034"/>
                    <a:gd name="connsiteY18" fmla="*/ 61641 h 713423"/>
                    <a:gd name="connsiteX19" fmla="*/ 282942 w 468034"/>
                    <a:gd name="connsiteY19" fmla="*/ 681 h 713423"/>
                    <a:gd name="connsiteX20" fmla="*/ 178167 w 468034"/>
                    <a:gd name="connsiteY20" fmla="*/ 29256 h 713423"/>
                    <a:gd name="connsiteX21" fmla="*/ 94347 w 468034"/>
                    <a:gd name="connsiteY21" fmla="*/ 63546 h 713423"/>
                    <a:gd name="connsiteX22" fmla="*/ 884 w 468034"/>
                    <a:gd name="connsiteY22" fmla="*/ 115858 h 713423"/>
                    <a:gd name="connsiteX0" fmla="*/ 884 w 468034"/>
                    <a:gd name="connsiteY0" fmla="*/ 116738 h 714303"/>
                    <a:gd name="connsiteX1" fmla="*/ 52437 w 468034"/>
                    <a:gd name="connsiteY1" fmla="*/ 268261 h 714303"/>
                    <a:gd name="connsiteX2" fmla="*/ 136257 w 468034"/>
                    <a:gd name="connsiteY2" fmla="*/ 386371 h 714303"/>
                    <a:gd name="connsiteX3" fmla="*/ 201027 w 468034"/>
                    <a:gd name="connsiteY3" fmla="*/ 449236 h 714303"/>
                    <a:gd name="connsiteX4" fmla="*/ 220077 w 468034"/>
                    <a:gd name="connsiteY4" fmla="*/ 554011 h 714303"/>
                    <a:gd name="connsiteX5" fmla="*/ 233412 w 468034"/>
                    <a:gd name="connsiteY5" fmla="*/ 658786 h 714303"/>
                    <a:gd name="connsiteX6" fmla="*/ 307707 w 468034"/>
                    <a:gd name="connsiteY6" fmla="*/ 712126 h 714303"/>
                    <a:gd name="connsiteX7" fmla="*/ 385812 w 468034"/>
                    <a:gd name="connsiteY7" fmla="*/ 698791 h 714303"/>
                    <a:gd name="connsiteX8" fmla="*/ 429627 w 468034"/>
                    <a:gd name="connsiteY8" fmla="*/ 651166 h 714303"/>
                    <a:gd name="connsiteX9" fmla="*/ 422007 w 468034"/>
                    <a:gd name="connsiteY9" fmla="*/ 544486 h 714303"/>
                    <a:gd name="connsiteX10" fmla="*/ 425817 w 468034"/>
                    <a:gd name="connsiteY10" fmla="*/ 474001 h 714303"/>
                    <a:gd name="connsiteX11" fmla="*/ 448677 w 468034"/>
                    <a:gd name="connsiteY11" fmla="*/ 384466 h 714303"/>
                    <a:gd name="connsiteX12" fmla="*/ 467727 w 468034"/>
                    <a:gd name="connsiteY12" fmla="*/ 342556 h 714303"/>
                    <a:gd name="connsiteX13" fmla="*/ 458202 w 468034"/>
                    <a:gd name="connsiteY13" fmla="*/ 293026 h 714303"/>
                    <a:gd name="connsiteX14" fmla="*/ 429627 w 468034"/>
                    <a:gd name="connsiteY14" fmla="*/ 254926 h 714303"/>
                    <a:gd name="connsiteX15" fmla="*/ 383907 w 468034"/>
                    <a:gd name="connsiteY15" fmla="*/ 239686 h 714303"/>
                    <a:gd name="connsiteX16" fmla="*/ 332472 w 468034"/>
                    <a:gd name="connsiteY16" fmla="*/ 180631 h 714303"/>
                    <a:gd name="connsiteX17" fmla="*/ 319137 w 468034"/>
                    <a:gd name="connsiteY17" fmla="*/ 125386 h 714303"/>
                    <a:gd name="connsiteX18" fmla="*/ 301992 w 468034"/>
                    <a:gd name="connsiteY18" fmla="*/ 62521 h 714303"/>
                    <a:gd name="connsiteX19" fmla="*/ 282336 w 468034"/>
                    <a:gd name="connsiteY19" fmla="*/ 662 h 714303"/>
                    <a:gd name="connsiteX20" fmla="*/ 178167 w 468034"/>
                    <a:gd name="connsiteY20" fmla="*/ 30136 h 714303"/>
                    <a:gd name="connsiteX21" fmla="*/ 94347 w 468034"/>
                    <a:gd name="connsiteY21" fmla="*/ 64426 h 714303"/>
                    <a:gd name="connsiteX22" fmla="*/ 884 w 468034"/>
                    <a:gd name="connsiteY22" fmla="*/ 116738 h 714303"/>
                    <a:gd name="connsiteX0" fmla="*/ 884 w 468034"/>
                    <a:gd name="connsiteY0" fmla="*/ 128609 h 726174"/>
                    <a:gd name="connsiteX1" fmla="*/ 52437 w 468034"/>
                    <a:gd name="connsiteY1" fmla="*/ 280132 h 726174"/>
                    <a:gd name="connsiteX2" fmla="*/ 136257 w 468034"/>
                    <a:gd name="connsiteY2" fmla="*/ 398242 h 726174"/>
                    <a:gd name="connsiteX3" fmla="*/ 201027 w 468034"/>
                    <a:gd name="connsiteY3" fmla="*/ 461107 h 726174"/>
                    <a:gd name="connsiteX4" fmla="*/ 220077 w 468034"/>
                    <a:gd name="connsiteY4" fmla="*/ 565882 h 726174"/>
                    <a:gd name="connsiteX5" fmla="*/ 233412 w 468034"/>
                    <a:gd name="connsiteY5" fmla="*/ 670657 h 726174"/>
                    <a:gd name="connsiteX6" fmla="*/ 307707 w 468034"/>
                    <a:gd name="connsiteY6" fmla="*/ 723997 h 726174"/>
                    <a:gd name="connsiteX7" fmla="*/ 385812 w 468034"/>
                    <a:gd name="connsiteY7" fmla="*/ 710662 h 726174"/>
                    <a:gd name="connsiteX8" fmla="*/ 429627 w 468034"/>
                    <a:gd name="connsiteY8" fmla="*/ 663037 h 726174"/>
                    <a:gd name="connsiteX9" fmla="*/ 422007 w 468034"/>
                    <a:gd name="connsiteY9" fmla="*/ 556357 h 726174"/>
                    <a:gd name="connsiteX10" fmla="*/ 425817 w 468034"/>
                    <a:gd name="connsiteY10" fmla="*/ 485872 h 726174"/>
                    <a:gd name="connsiteX11" fmla="*/ 448677 w 468034"/>
                    <a:gd name="connsiteY11" fmla="*/ 396337 h 726174"/>
                    <a:gd name="connsiteX12" fmla="*/ 467727 w 468034"/>
                    <a:gd name="connsiteY12" fmla="*/ 354427 h 726174"/>
                    <a:gd name="connsiteX13" fmla="*/ 458202 w 468034"/>
                    <a:gd name="connsiteY13" fmla="*/ 304897 h 726174"/>
                    <a:gd name="connsiteX14" fmla="*/ 429627 w 468034"/>
                    <a:gd name="connsiteY14" fmla="*/ 266797 h 726174"/>
                    <a:gd name="connsiteX15" fmla="*/ 383907 w 468034"/>
                    <a:gd name="connsiteY15" fmla="*/ 251557 h 726174"/>
                    <a:gd name="connsiteX16" fmla="*/ 332472 w 468034"/>
                    <a:gd name="connsiteY16" fmla="*/ 192502 h 726174"/>
                    <a:gd name="connsiteX17" fmla="*/ 319137 w 468034"/>
                    <a:gd name="connsiteY17" fmla="*/ 137257 h 726174"/>
                    <a:gd name="connsiteX18" fmla="*/ 301992 w 468034"/>
                    <a:gd name="connsiteY18" fmla="*/ 74392 h 726174"/>
                    <a:gd name="connsiteX19" fmla="*/ 281850 w 468034"/>
                    <a:gd name="connsiteY19" fmla="*/ 486 h 726174"/>
                    <a:gd name="connsiteX20" fmla="*/ 178167 w 468034"/>
                    <a:gd name="connsiteY20" fmla="*/ 42007 h 726174"/>
                    <a:gd name="connsiteX21" fmla="*/ 94347 w 468034"/>
                    <a:gd name="connsiteY21" fmla="*/ 76297 h 726174"/>
                    <a:gd name="connsiteX22" fmla="*/ 884 w 468034"/>
                    <a:gd name="connsiteY22" fmla="*/ 128609 h 726174"/>
                    <a:gd name="connsiteX0" fmla="*/ 884 w 468034"/>
                    <a:gd name="connsiteY0" fmla="*/ 128690 h 726255"/>
                    <a:gd name="connsiteX1" fmla="*/ 52437 w 468034"/>
                    <a:gd name="connsiteY1" fmla="*/ 280213 h 726255"/>
                    <a:gd name="connsiteX2" fmla="*/ 136257 w 468034"/>
                    <a:gd name="connsiteY2" fmla="*/ 398323 h 726255"/>
                    <a:gd name="connsiteX3" fmla="*/ 201027 w 468034"/>
                    <a:gd name="connsiteY3" fmla="*/ 461188 h 726255"/>
                    <a:gd name="connsiteX4" fmla="*/ 220077 w 468034"/>
                    <a:gd name="connsiteY4" fmla="*/ 565963 h 726255"/>
                    <a:gd name="connsiteX5" fmla="*/ 233412 w 468034"/>
                    <a:gd name="connsiteY5" fmla="*/ 670738 h 726255"/>
                    <a:gd name="connsiteX6" fmla="*/ 307707 w 468034"/>
                    <a:gd name="connsiteY6" fmla="*/ 724078 h 726255"/>
                    <a:gd name="connsiteX7" fmla="*/ 385812 w 468034"/>
                    <a:gd name="connsiteY7" fmla="*/ 710743 h 726255"/>
                    <a:gd name="connsiteX8" fmla="*/ 429627 w 468034"/>
                    <a:gd name="connsiteY8" fmla="*/ 663118 h 726255"/>
                    <a:gd name="connsiteX9" fmla="*/ 422007 w 468034"/>
                    <a:gd name="connsiteY9" fmla="*/ 556438 h 726255"/>
                    <a:gd name="connsiteX10" fmla="*/ 425817 w 468034"/>
                    <a:gd name="connsiteY10" fmla="*/ 485953 h 726255"/>
                    <a:gd name="connsiteX11" fmla="*/ 448677 w 468034"/>
                    <a:gd name="connsiteY11" fmla="*/ 396418 h 726255"/>
                    <a:gd name="connsiteX12" fmla="*/ 467727 w 468034"/>
                    <a:gd name="connsiteY12" fmla="*/ 354508 h 726255"/>
                    <a:gd name="connsiteX13" fmla="*/ 458202 w 468034"/>
                    <a:gd name="connsiteY13" fmla="*/ 304978 h 726255"/>
                    <a:gd name="connsiteX14" fmla="*/ 429627 w 468034"/>
                    <a:gd name="connsiteY14" fmla="*/ 266878 h 726255"/>
                    <a:gd name="connsiteX15" fmla="*/ 383907 w 468034"/>
                    <a:gd name="connsiteY15" fmla="*/ 251638 h 726255"/>
                    <a:gd name="connsiteX16" fmla="*/ 332472 w 468034"/>
                    <a:gd name="connsiteY16" fmla="*/ 192583 h 726255"/>
                    <a:gd name="connsiteX17" fmla="*/ 319137 w 468034"/>
                    <a:gd name="connsiteY17" fmla="*/ 137338 h 726255"/>
                    <a:gd name="connsiteX18" fmla="*/ 301992 w 468034"/>
                    <a:gd name="connsiteY18" fmla="*/ 74473 h 726255"/>
                    <a:gd name="connsiteX19" fmla="*/ 281850 w 468034"/>
                    <a:gd name="connsiteY19" fmla="*/ 567 h 726255"/>
                    <a:gd name="connsiteX20" fmla="*/ 175523 w 468034"/>
                    <a:gd name="connsiteY20" fmla="*/ 40047 h 726255"/>
                    <a:gd name="connsiteX21" fmla="*/ 94347 w 468034"/>
                    <a:gd name="connsiteY21" fmla="*/ 76378 h 726255"/>
                    <a:gd name="connsiteX22" fmla="*/ 884 w 468034"/>
                    <a:gd name="connsiteY22" fmla="*/ 128690 h 726255"/>
                    <a:gd name="connsiteX0" fmla="*/ 710 w 467860"/>
                    <a:gd name="connsiteY0" fmla="*/ 128690 h 726255"/>
                    <a:gd name="connsiteX1" fmla="*/ 52263 w 467860"/>
                    <a:gd name="connsiteY1" fmla="*/ 280213 h 726255"/>
                    <a:gd name="connsiteX2" fmla="*/ 136083 w 467860"/>
                    <a:gd name="connsiteY2" fmla="*/ 398323 h 726255"/>
                    <a:gd name="connsiteX3" fmla="*/ 200853 w 467860"/>
                    <a:gd name="connsiteY3" fmla="*/ 461188 h 726255"/>
                    <a:gd name="connsiteX4" fmla="*/ 219903 w 467860"/>
                    <a:gd name="connsiteY4" fmla="*/ 565963 h 726255"/>
                    <a:gd name="connsiteX5" fmla="*/ 233238 w 467860"/>
                    <a:gd name="connsiteY5" fmla="*/ 670738 h 726255"/>
                    <a:gd name="connsiteX6" fmla="*/ 307533 w 467860"/>
                    <a:gd name="connsiteY6" fmla="*/ 724078 h 726255"/>
                    <a:gd name="connsiteX7" fmla="*/ 385638 w 467860"/>
                    <a:gd name="connsiteY7" fmla="*/ 710743 h 726255"/>
                    <a:gd name="connsiteX8" fmla="*/ 429453 w 467860"/>
                    <a:gd name="connsiteY8" fmla="*/ 663118 h 726255"/>
                    <a:gd name="connsiteX9" fmla="*/ 421833 w 467860"/>
                    <a:gd name="connsiteY9" fmla="*/ 556438 h 726255"/>
                    <a:gd name="connsiteX10" fmla="*/ 425643 w 467860"/>
                    <a:gd name="connsiteY10" fmla="*/ 485953 h 726255"/>
                    <a:gd name="connsiteX11" fmla="*/ 448503 w 467860"/>
                    <a:gd name="connsiteY11" fmla="*/ 396418 h 726255"/>
                    <a:gd name="connsiteX12" fmla="*/ 467553 w 467860"/>
                    <a:gd name="connsiteY12" fmla="*/ 354508 h 726255"/>
                    <a:gd name="connsiteX13" fmla="*/ 458028 w 467860"/>
                    <a:gd name="connsiteY13" fmla="*/ 304978 h 726255"/>
                    <a:gd name="connsiteX14" fmla="*/ 429453 w 467860"/>
                    <a:gd name="connsiteY14" fmla="*/ 266878 h 726255"/>
                    <a:gd name="connsiteX15" fmla="*/ 383733 w 467860"/>
                    <a:gd name="connsiteY15" fmla="*/ 251638 h 726255"/>
                    <a:gd name="connsiteX16" fmla="*/ 332298 w 467860"/>
                    <a:gd name="connsiteY16" fmla="*/ 192583 h 726255"/>
                    <a:gd name="connsiteX17" fmla="*/ 318963 w 467860"/>
                    <a:gd name="connsiteY17" fmla="*/ 137338 h 726255"/>
                    <a:gd name="connsiteX18" fmla="*/ 301818 w 467860"/>
                    <a:gd name="connsiteY18" fmla="*/ 74473 h 726255"/>
                    <a:gd name="connsiteX19" fmla="*/ 281676 w 467860"/>
                    <a:gd name="connsiteY19" fmla="*/ 567 h 726255"/>
                    <a:gd name="connsiteX20" fmla="*/ 175349 w 467860"/>
                    <a:gd name="connsiteY20" fmla="*/ 40047 h 726255"/>
                    <a:gd name="connsiteX21" fmla="*/ 89108 w 467860"/>
                    <a:gd name="connsiteY21" fmla="*/ 70740 h 726255"/>
                    <a:gd name="connsiteX22" fmla="*/ 710 w 467860"/>
                    <a:gd name="connsiteY22" fmla="*/ 128690 h 726255"/>
                    <a:gd name="connsiteX0" fmla="*/ 710 w 467860"/>
                    <a:gd name="connsiteY0" fmla="*/ 128690 h 726255"/>
                    <a:gd name="connsiteX1" fmla="*/ 52263 w 467860"/>
                    <a:gd name="connsiteY1" fmla="*/ 280213 h 726255"/>
                    <a:gd name="connsiteX2" fmla="*/ 136083 w 467860"/>
                    <a:gd name="connsiteY2" fmla="*/ 398323 h 726255"/>
                    <a:gd name="connsiteX3" fmla="*/ 200853 w 467860"/>
                    <a:gd name="connsiteY3" fmla="*/ 461188 h 726255"/>
                    <a:gd name="connsiteX4" fmla="*/ 219903 w 467860"/>
                    <a:gd name="connsiteY4" fmla="*/ 565963 h 726255"/>
                    <a:gd name="connsiteX5" fmla="*/ 233238 w 467860"/>
                    <a:gd name="connsiteY5" fmla="*/ 670738 h 726255"/>
                    <a:gd name="connsiteX6" fmla="*/ 307533 w 467860"/>
                    <a:gd name="connsiteY6" fmla="*/ 724078 h 726255"/>
                    <a:gd name="connsiteX7" fmla="*/ 385638 w 467860"/>
                    <a:gd name="connsiteY7" fmla="*/ 710743 h 726255"/>
                    <a:gd name="connsiteX8" fmla="*/ 429453 w 467860"/>
                    <a:gd name="connsiteY8" fmla="*/ 663118 h 726255"/>
                    <a:gd name="connsiteX9" fmla="*/ 421833 w 467860"/>
                    <a:gd name="connsiteY9" fmla="*/ 556438 h 726255"/>
                    <a:gd name="connsiteX10" fmla="*/ 425643 w 467860"/>
                    <a:gd name="connsiteY10" fmla="*/ 485953 h 726255"/>
                    <a:gd name="connsiteX11" fmla="*/ 448503 w 467860"/>
                    <a:gd name="connsiteY11" fmla="*/ 396418 h 726255"/>
                    <a:gd name="connsiteX12" fmla="*/ 467553 w 467860"/>
                    <a:gd name="connsiteY12" fmla="*/ 354508 h 726255"/>
                    <a:gd name="connsiteX13" fmla="*/ 458028 w 467860"/>
                    <a:gd name="connsiteY13" fmla="*/ 304978 h 726255"/>
                    <a:gd name="connsiteX14" fmla="*/ 429453 w 467860"/>
                    <a:gd name="connsiteY14" fmla="*/ 266878 h 726255"/>
                    <a:gd name="connsiteX15" fmla="*/ 383733 w 467860"/>
                    <a:gd name="connsiteY15" fmla="*/ 251638 h 726255"/>
                    <a:gd name="connsiteX16" fmla="*/ 332298 w 467860"/>
                    <a:gd name="connsiteY16" fmla="*/ 192583 h 726255"/>
                    <a:gd name="connsiteX17" fmla="*/ 318963 w 467860"/>
                    <a:gd name="connsiteY17" fmla="*/ 137338 h 726255"/>
                    <a:gd name="connsiteX18" fmla="*/ 301818 w 467860"/>
                    <a:gd name="connsiteY18" fmla="*/ 74473 h 726255"/>
                    <a:gd name="connsiteX19" fmla="*/ 281676 w 467860"/>
                    <a:gd name="connsiteY19" fmla="*/ 567 h 726255"/>
                    <a:gd name="connsiteX20" fmla="*/ 175349 w 467860"/>
                    <a:gd name="connsiteY20" fmla="*/ 40047 h 726255"/>
                    <a:gd name="connsiteX21" fmla="*/ 89108 w 467860"/>
                    <a:gd name="connsiteY21" fmla="*/ 70740 h 726255"/>
                    <a:gd name="connsiteX22" fmla="*/ 710 w 467860"/>
                    <a:gd name="connsiteY22" fmla="*/ 128690 h 726255"/>
                    <a:gd name="connsiteX0" fmla="*/ 710 w 467860"/>
                    <a:gd name="connsiteY0" fmla="*/ 128748 h 726313"/>
                    <a:gd name="connsiteX1" fmla="*/ 52263 w 467860"/>
                    <a:gd name="connsiteY1" fmla="*/ 280271 h 726313"/>
                    <a:gd name="connsiteX2" fmla="*/ 136083 w 467860"/>
                    <a:gd name="connsiteY2" fmla="*/ 398381 h 726313"/>
                    <a:gd name="connsiteX3" fmla="*/ 200853 w 467860"/>
                    <a:gd name="connsiteY3" fmla="*/ 461246 h 726313"/>
                    <a:gd name="connsiteX4" fmla="*/ 219903 w 467860"/>
                    <a:gd name="connsiteY4" fmla="*/ 566021 h 726313"/>
                    <a:gd name="connsiteX5" fmla="*/ 233238 w 467860"/>
                    <a:gd name="connsiteY5" fmla="*/ 670796 h 726313"/>
                    <a:gd name="connsiteX6" fmla="*/ 307533 w 467860"/>
                    <a:gd name="connsiteY6" fmla="*/ 724136 h 726313"/>
                    <a:gd name="connsiteX7" fmla="*/ 385638 w 467860"/>
                    <a:gd name="connsiteY7" fmla="*/ 710801 h 726313"/>
                    <a:gd name="connsiteX8" fmla="*/ 429453 w 467860"/>
                    <a:gd name="connsiteY8" fmla="*/ 663176 h 726313"/>
                    <a:gd name="connsiteX9" fmla="*/ 421833 w 467860"/>
                    <a:gd name="connsiteY9" fmla="*/ 556496 h 726313"/>
                    <a:gd name="connsiteX10" fmla="*/ 425643 w 467860"/>
                    <a:gd name="connsiteY10" fmla="*/ 486011 h 726313"/>
                    <a:gd name="connsiteX11" fmla="*/ 448503 w 467860"/>
                    <a:gd name="connsiteY11" fmla="*/ 396476 h 726313"/>
                    <a:gd name="connsiteX12" fmla="*/ 467553 w 467860"/>
                    <a:gd name="connsiteY12" fmla="*/ 354566 h 726313"/>
                    <a:gd name="connsiteX13" fmla="*/ 458028 w 467860"/>
                    <a:gd name="connsiteY13" fmla="*/ 305036 h 726313"/>
                    <a:gd name="connsiteX14" fmla="*/ 429453 w 467860"/>
                    <a:gd name="connsiteY14" fmla="*/ 266936 h 726313"/>
                    <a:gd name="connsiteX15" fmla="*/ 383733 w 467860"/>
                    <a:gd name="connsiteY15" fmla="*/ 251696 h 726313"/>
                    <a:gd name="connsiteX16" fmla="*/ 332298 w 467860"/>
                    <a:gd name="connsiteY16" fmla="*/ 192641 h 726313"/>
                    <a:gd name="connsiteX17" fmla="*/ 318963 w 467860"/>
                    <a:gd name="connsiteY17" fmla="*/ 137396 h 726313"/>
                    <a:gd name="connsiteX18" fmla="*/ 301818 w 467860"/>
                    <a:gd name="connsiteY18" fmla="*/ 74531 h 726313"/>
                    <a:gd name="connsiteX19" fmla="*/ 281676 w 467860"/>
                    <a:gd name="connsiteY19" fmla="*/ 625 h 726313"/>
                    <a:gd name="connsiteX20" fmla="*/ 177004 w 467860"/>
                    <a:gd name="connsiteY20" fmla="*/ 38788 h 726313"/>
                    <a:gd name="connsiteX21" fmla="*/ 89108 w 467860"/>
                    <a:gd name="connsiteY21" fmla="*/ 70798 h 726313"/>
                    <a:gd name="connsiteX22" fmla="*/ 710 w 467860"/>
                    <a:gd name="connsiteY22" fmla="*/ 128748 h 726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467860" h="726313">
                      <a:moveTo>
                        <a:pt x="710" y="128748"/>
                      </a:moveTo>
                      <a:cubicBezTo>
                        <a:pt x="-5431" y="163660"/>
                        <a:pt x="29701" y="235332"/>
                        <a:pt x="52263" y="280271"/>
                      </a:cubicBezTo>
                      <a:cubicBezTo>
                        <a:pt x="74825" y="325210"/>
                        <a:pt x="111318" y="368219"/>
                        <a:pt x="136083" y="398381"/>
                      </a:cubicBezTo>
                      <a:cubicBezTo>
                        <a:pt x="160848" y="428543"/>
                        <a:pt x="186883" y="433306"/>
                        <a:pt x="200853" y="461246"/>
                      </a:cubicBezTo>
                      <a:cubicBezTo>
                        <a:pt x="214823" y="489186"/>
                        <a:pt x="214505" y="531096"/>
                        <a:pt x="219903" y="566021"/>
                      </a:cubicBezTo>
                      <a:cubicBezTo>
                        <a:pt x="225301" y="600946"/>
                        <a:pt x="218633" y="644444"/>
                        <a:pt x="233238" y="670796"/>
                      </a:cubicBezTo>
                      <a:cubicBezTo>
                        <a:pt x="247843" y="697148"/>
                        <a:pt x="282133" y="717468"/>
                        <a:pt x="307533" y="724136"/>
                      </a:cubicBezTo>
                      <a:cubicBezTo>
                        <a:pt x="332933" y="730804"/>
                        <a:pt x="365318" y="720961"/>
                        <a:pt x="385638" y="710801"/>
                      </a:cubicBezTo>
                      <a:cubicBezTo>
                        <a:pt x="405958" y="700641"/>
                        <a:pt x="423421" y="688893"/>
                        <a:pt x="429453" y="663176"/>
                      </a:cubicBezTo>
                      <a:cubicBezTo>
                        <a:pt x="435485" y="637459"/>
                        <a:pt x="422468" y="586023"/>
                        <a:pt x="421833" y="556496"/>
                      </a:cubicBezTo>
                      <a:cubicBezTo>
                        <a:pt x="421198" y="526969"/>
                        <a:pt x="421198" y="512681"/>
                        <a:pt x="425643" y="486011"/>
                      </a:cubicBezTo>
                      <a:cubicBezTo>
                        <a:pt x="430088" y="459341"/>
                        <a:pt x="441518" y="418383"/>
                        <a:pt x="448503" y="396476"/>
                      </a:cubicBezTo>
                      <a:cubicBezTo>
                        <a:pt x="455488" y="374569"/>
                        <a:pt x="465966" y="369806"/>
                        <a:pt x="467553" y="354566"/>
                      </a:cubicBezTo>
                      <a:cubicBezTo>
                        <a:pt x="469140" y="339326"/>
                        <a:pt x="464378" y="319641"/>
                        <a:pt x="458028" y="305036"/>
                      </a:cubicBezTo>
                      <a:cubicBezTo>
                        <a:pt x="451678" y="290431"/>
                        <a:pt x="441835" y="275826"/>
                        <a:pt x="429453" y="266936"/>
                      </a:cubicBezTo>
                      <a:cubicBezTo>
                        <a:pt x="417071" y="258046"/>
                        <a:pt x="399925" y="264078"/>
                        <a:pt x="383733" y="251696"/>
                      </a:cubicBezTo>
                      <a:cubicBezTo>
                        <a:pt x="367541" y="239314"/>
                        <a:pt x="343093" y="211691"/>
                        <a:pt x="332298" y="192641"/>
                      </a:cubicBezTo>
                      <a:cubicBezTo>
                        <a:pt x="321503" y="173591"/>
                        <a:pt x="324043" y="157081"/>
                        <a:pt x="318963" y="137396"/>
                      </a:cubicBezTo>
                      <a:cubicBezTo>
                        <a:pt x="313883" y="117711"/>
                        <a:pt x="308033" y="97326"/>
                        <a:pt x="301818" y="74531"/>
                      </a:cubicBezTo>
                      <a:cubicBezTo>
                        <a:pt x="295604" y="51736"/>
                        <a:pt x="302478" y="6582"/>
                        <a:pt x="281676" y="625"/>
                      </a:cubicBezTo>
                      <a:cubicBezTo>
                        <a:pt x="260874" y="-5332"/>
                        <a:pt x="204309" y="33073"/>
                        <a:pt x="177004" y="38788"/>
                      </a:cubicBezTo>
                      <a:cubicBezTo>
                        <a:pt x="149699" y="44503"/>
                        <a:pt x="118490" y="55805"/>
                        <a:pt x="89108" y="70798"/>
                      </a:cubicBezTo>
                      <a:cubicBezTo>
                        <a:pt x="59726" y="85791"/>
                        <a:pt x="6851" y="93836"/>
                        <a:pt x="710" y="128748"/>
                      </a:cubicBezTo>
                      <a:close/>
                    </a:path>
                  </a:pathLst>
                </a:custGeom>
                <a:solidFill>
                  <a:srgbClr val="E1A1BC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47" name="สี่เหลี่ยมผืนผ้า 16">
                  <a:extLst>
                    <a:ext uri="{FF2B5EF4-FFF2-40B4-BE49-F238E27FC236}">
                      <a16:creationId xmlns:a16="http://schemas.microsoft.com/office/drawing/2014/main" id="{A19CBAB3-955F-4375-9FAA-F15838F771DC}"/>
                    </a:ext>
                  </a:extLst>
                </p:cNvPr>
                <p:cNvSpPr/>
                <p:nvPr/>
              </p:nvSpPr>
              <p:spPr>
                <a:xfrm rot="1016318">
                  <a:off x="3618739" y="4119695"/>
                  <a:ext cx="711313" cy="182901"/>
                </a:xfrm>
                <a:custGeom>
                  <a:avLst/>
                  <a:gdLst>
                    <a:gd name="connsiteX0" fmla="*/ 0 w 727157"/>
                    <a:gd name="connsiteY0" fmla="*/ 0 h 158175"/>
                    <a:gd name="connsiteX1" fmla="*/ 727157 w 727157"/>
                    <a:gd name="connsiteY1" fmla="*/ 0 h 158175"/>
                    <a:gd name="connsiteX2" fmla="*/ 727157 w 727157"/>
                    <a:gd name="connsiteY2" fmla="*/ 158175 h 158175"/>
                    <a:gd name="connsiteX3" fmla="*/ 0 w 727157"/>
                    <a:gd name="connsiteY3" fmla="*/ 158175 h 158175"/>
                    <a:gd name="connsiteX4" fmla="*/ 0 w 727157"/>
                    <a:gd name="connsiteY4" fmla="*/ 0 h 158175"/>
                    <a:gd name="connsiteX0" fmla="*/ 0 w 727157"/>
                    <a:gd name="connsiteY0" fmla="*/ 0 h 165936"/>
                    <a:gd name="connsiteX1" fmla="*/ 727157 w 727157"/>
                    <a:gd name="connsiteY1" fmla="*/ 0 h 165936"/>
                    <a:gd name="connsiteX2" fmla="*/ 727157 w 727157"/>
                    <a:gd name="connsiteY2" fmla="*/ 158175 h 165936"/>
                    <a:gd name="connsiteX3" fmla="*/ 20287 w 727157"/>
                    <a:gd name="connsiteY3" fmla="*/ 165936 h 165936"/>
                    <a:gd name="connsiteX4" fmla="*/ 0 w 727157"/>
                    <a:gd name="connsiteY4" fmla="*/ 0 h 165936"/>
                    <a:gd name="connsiteX0" fmla="*/ 0 w 727157"/>
                    <a:gd name="connsiteY0" fmla="*/ 0 h 165853"/>
                    <a:gd name="connsiteX1" fmla="*/ 727157 w 727157"/>
                    <a:gd name="connsiteY1" fmla="*/ 0 h 165853"/>
                    <a:gd name="connsiteX2" fmla="*/ 727157 w 727157"/>
                    <a:gd name="connsiteY2" fmla="*/ 158175 h 165853"/>
                    <a:gd name="connsiteX3" fmla="*/ 40176 w 727157"/>
                    <a:gd name="connsiteY3" fmla="*/ 165853 h 165853"/>
                    <a:gd name="connsiteX4" fmla="*/ 0 w 727157"/>
                    <a:gd name="connsiteY4" fmla="*/ 0 h 165853"/>
                    <a:gd name="connsiteX0" fmla="*/ 0 w 727157"/>
                    <a:gd name="connsiteY0" fmla="*/ 0 h 174335"/>
                    <a:gd name="connsiteX1" fmla="*/ 727157 w 727157"/>
                    <a:gd name="connsiteY1" fmla="*/ 0 h 174335"/>
                    <a:gd name="connsiteX2" fmla="*/ 727157 w 727157"/>
                    <a:gd name="connsiteY2" fmla="*/ 158175 h 174335"/>
                    <a:gd name="connsiteX3" fmla="*/ 18863 w 727157"/>
                    <a:gd name="connsiteY3" fmla="*/ 174335 h 174335"/>
                    <a:gd name="connsiteX4" fmla="*/ 0 w 727157"/>
                    <a:gd name="connsiteY4" fmla="*/ 0 h 174335"/>
                    <a:gd name="connsiteX0" fmla="*/ 0 w 710756"/>
                    <a:gd name="connsiteY0" fmla="*/ 0 h 179330"/>
                    <a:gd name="connsiteX1" fmla="*/ 710756 w 710756"/>
                    <a:gd name="connsiteY1" fmla="*/ 4995 h 179330"/>
                    <a:gd name="connsiteX2" fmla="*/ 710756 w 710756"/>
                    <a:gd name="connsiteY2" fmla="*/ 163170 h 179330"/>
                    <a:gd name="connsiteX3" fmla="*/ 2462 w 710756"/>
                    <a:gd name="connsiteY3" fmla="*/ 179330 h 179330"/>
                    <a:gd name="connsiteX4" fmla="*/ 0 w 710756"/>
                    <a:gd name="connsiteY4" fmla="*/ 0 h 179330"/>
                    <a:gd name="connsiteX0" fmla="*/ 0 w 725179"/>
                    <a:gd name="connsiteY0" fmla="*/ 0 h 180912"/>
                    <a:gd name="connsiteX1" fmla="*/ 725179 w 725179"/>
                    <a:gd name="connsiteY1" fmla="*/ 6577 h 180912"/>
                    <a:gd name="connsiteX2" fmla="*/ 725179 w 725179"/>
                    <a:gd name="connsiteY2" fmla="*/ 164752 h 180912"/>
                    <a:gd name="connsiteX3" fmla="*/ 16885 w 725179"/>
                    <a:gd name="connsiteY3" fmla="*/ 180912 h 180912"/>
                    <a:gd name="connsiteX4" fmla="*/ 0 w 725179"/>
                    <a:gd name="connsiteY4" fmla="*/ 0 h 180912"/>
                    <a:gd name="connsiteX0" fmla="*/ 0 w 725179"/>
                    <a:gd name="connsiteY0" fmla="*/ 0 h 180912"/>
                    <a:gd name="connsiteX1" fmla="*/ 725179 w 725179"/>
                    <a:gd name="connsiteY1" fmla="*/ 6577 h 180912"/>
                    <a:gd name="connsiteX2" fmla="*/ 647290 w 725179"/>
                    <a:gd name="connsiteY2" fmla="*/ 170552 h 180912"/>
                    <a:gd name="connsiteX3" fmla="*/ 16885 w 725179"/>
                    <a:gd name="connsiteY3" fmla="*/ 180912 h 180912"/>
                    <a:gd name="connsiteX4" fmla="*/ 0 w 725179"/>
                    <a:gd name="connsiteY4" fmla="*/ 0 h 180912"/>
                    <a:gd name="connsiteX0" fmla="*/ 0 w 725179"/>
                    <a:gd name="connsiteY0" fmla="*/ 0 h 180912"/>
                    <a:gd name="connsiteX1" fmla="*/ 725179 w 725179"/>
                    <a:gd name="connsiteY1" fmla="*/ 6577 h 180912"/>
                    <a:gd name="connsiteX2" fmla="*/ 700778 w 725179"/>
                    <a:gd name="connsiteY2" fmla="*/ 176168 h 180912"/>
                    <a:gd name="connsiteX3" fmla="*/ 16885 w 725179"/>
                    <a:gd name="connsiteY3" fmla="*/ 180912 h 180912"/>
                    <a:gd name="connsiteX4" fmla="*/ 0 w 725179"/>
                    <a:gd name="connsiteY4" fmla="*/ 0 h 180912"/>
                    <a:gd name="connsiteX0" fmla="*/ 0 w 700778"/>
                    <a:gd name="connsiteY0" fmla="*/ 0 h 180912"/>
                    <a:gd name="connsiteX1" fmla="*/ 695781 w 700778"/>
                    <a:gd name="connsiteY1" fmla="*/ 1591 h 180912"/>
                    <a:gd name="connsiteX2" fmla="*/ 700778 w 700778"/>
                    <a:gd name="connsiteY2" fmla="*/ 176168 h 180912"/>
                    <a:gd name="connsiteX3" fmla="*/ 16885 w 700778"/>
                    <a:gd name="connsiteY3" fmla="*/ 180912 h 180912"/>
                    <a:gd name="connsiteX4" fmla="*/ 0 w 700778"/>
                    <a:gd name="connsiteY4" fmla="*/ 0 h 180912"/>
                    <a:gd name="connsiteX0" fmla="*/ 0 w 711313"/>
                    <a:gd name="connsiteY0" fmla="*/ 0 h 180912"/>
                    <a:gd name="connsiteX1" fmla="*/ 711313 w 711313"/>
                    <a:gd name="connsiteY1" fmla="*/ 6817 h 180912"/>
                    <a:gd name="connsiteX2" fmla="*/ 700778 w 711313"/>
                    <a:gd name="connsiteY2" fmla="*/ 176168 h 180912"/>
                    <a:gd name="connsiteX3" fmla="*/ 16885 w 711313"/>
                    <a:gd name="connsiteY3" fmla="*/ 180912 h 180912"/>
                    <a:gd name="connsiteX4" fmla="*/ 0 w 711313"/>
                    <a:gd name="connsiteY4" fmla="*/ 0 h 180912"/>
                    <a:gd name="connsiteX0" fmla="*/ 0 w 711313"/>
                    <a:gd name="connsiteY0" fmla="*/ 0 h 177110"/>
                    <a:gd name="connsiteX1" fmla="*/ 711313 w 711313"/>
                    <a:gd name="connsiteY1" fmla="*/ 6817 h 177110"/>
                    <a:gd name="connsiteX2" fmla="*/ 700778 w 711313"/>
                    <a:gd name="connsiteY2" fmla="*/ 176168 h 177110"/>
                    <a:gd name="connsiteX3" fmla="*/ 9753 w 711313"/>
                    <a:gd name="connsiteY3" fmla="*/ 177110 h 177110"/>
                    <a:gd name="connsiteX4" fmla="*/ 0 w 711313"/>
                    <a:gd name="connsiteY4" fmla="*/ 0 h 177110"/>
                    <a:gd name="connsiteX0" fmla="*/ 0 w 711313"/>
                    <a:gd name="connsiteY0" fmla="*/ 0 h 177110"/>
                    <a:gd name="connsiteX1" fmla="*/ 711313 w 711313"/>
                    <a:gd name="connsiteY1" fmla="*/ 6817 h 177110"/>
                    <a:gd name="connsiteX2" fmla="*/ 708068 w 711313"/>
                    <a:gd name="connsiteY2" fmla="*/ 173947 h 177110"/>
                    <a:gd name="connsiteX3" fmla="*/ 9753 w 711313"/>
                    <a:gd name="connsiteY3" fmla="*/ 177110 h 177110"/>
                    <a:gd name="connsiteX4" fmla="*/ 0 w 711313"/>
                    <a:gd name="connsiteY4" fmla="*/ 0 h 177110"/>
                    <a:gd name="connsiteX0" fmla="*/ 0 w 711313"/>
                    <a:gd name="connsiteY0" fmla="*/ 0 h 177823"/>
                    <a:gd name="connsiteX1" fmla="*/ 711313 w 711313"/>
                    <a:gd name="connsiteY1" fmla="*/ 6817 h 177823"/>
                    <a:gd name="connsiteX2" fmla="*/ 708068 w 711313"/>
                    <a:gd name="connsiteY2" fmla="*/ 173947 h 177823"/>
                    <a:gd name="connsiteX3" fmla="*/ 13953 w 711313"/>
                    <a:gd name="connsiteY3" fmla="*/ 177823 h 177823"/>
                    <a:gd name="connsiteX4" fmla="*/ 0 w 711313"/>
                    <a:gd name="connsiteY4" fmla="*/ 0 h 177823"/>
                    <a:gd name="connsiteX0" fmla="*/ 0 w 711313"/>
                    <a:gd name="connsiteY0" fmla="*/ 0 h 182901"/>
                    <a:gd name="connsiteX1" fmla="*/ 711313 w 711313"/>
                    <a:gd name="connsiteY1" fmla="*/ 6817 h 182901"/>
                    <a:gd name="connsiteX2" fmla="*/ 704821 w 711313"/>
                    <a:gd name="connsiteY2" fmla="*/ 182901 h 182901"/>
                    <a:gd name="connsiteX3" fmla="*/ 13953 w 711313"/>
                    <a:gd name="connsiteY3" fmla="*/ 177823 h 182901"/>
                    <a:gd name="connsiteX4" fmla="*/ 0 w 711313"/>
                    <a:gd name="connsiteY4" fmla="*/ 0 h 182901"/>
                    <a:gd name="connsiteX0" fmla="*/ 0 w 711313"/>
                    <a:gd name="connsiteY0" fmla="*/ 0 h 182901"/>
                    <a:gd name="connsiteX1" fmla="*/ 711313 w 711313"/>
                    <a:gd name="connsiteY1" fmla="*/ 6817 h 182901"/>
                    <a:gd name="connsiteX2" fmla="*/ 704821 w 711313"/>
                    <a:gd name="connsiteY2" fmla="*/ 182901 h 182901"/>
                    <a:gd name="connsiteX3" fmla="*/ 12843 w 711313"/>
                    <a:gd name="connsiteY3" fmla="*/ 174179 h 182901"/>
                    <a:gd name="connsiteX4" fmla="*/ 0 w 711313"/>
                    <a:gd name="connsiteY4" fmla="*/ 0 h 182901"/>
                    <a:gd name="connsiteX0" fmla="*/ 0 w 711313"/>
                    <a:gd name="connsiteY0" fmla="*/ 0 h 182901"/>
                    <a:gd name="connsiteX1" fmla="*/ 711313 w 711313"/>
                    <a:gd name="connsiteY1" fmla="*/ 6817 h 182901"/>
                    <a:gd name="connsiteX2" fmla="*/ 704821 w 711313"/>
                    <a:gd name="connsiteY2" fmla="*/ 182901 h 182901"/>
                    <a:gd name="connsiteX3" fmla="*/ 9355 w 711313"/>
                    <a:gd name="connsiteY3" fmla="*/ 169267 h 182901"/>
                    <a:gd name="connsiteX4" fmla="*/ 0 w 711313"/>
                    <a:gd name="connsiteY4" fmla="*/ 0 h 182901"/>
                    <a:gd name="connsiteX0" fmla="*/ 0 w 711313"/>
                    <a:gd name="connsiteY0" fmla="*/ 0 h 182901"/>
                    <a:gd name="connsiteX1" fmla="*/ 711313 w 711313"/>
                    <a:gd name="connsiteY1" fmla="*/ 6817 h 182901"/>
                    <a:gd name="connsiteX2" fmla="*/ 704821 w 711313"/>
                    <a:gd name="connsiteY2" fmla="*/ 182901 h 182901"/>
                    <a:gd name="connsiteX3" fmla="*/ 13555 w 711313"/>
                    <a:gd name="connsiteY3" fmla="*/ 169980 h 182901"/>
                    <a:gd name="connsiteX4" fmla="*/ 0 w 711313"/>
                    <a:gd name="connsiteY4" fmla="*/ 0 h 1829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1313" h="182901">
                      <a:moveTo>
                        <a:pt x="0" y="0"/>
                      </a:moveTo>
                      <a:lnTo>
                        <a:pt x="711313" y="6817"/>
                      </a:lnTo>
                      <a:cubicBezTo>
                        <a:pt x="710231" y="62527"/>
                        <a:pt x="705903" y="127191"/>
                        <a:pt x="704821" y="182901"/>
                      </a:cubicBezTo>
                      <a:lnTo>
                        <a:pt x="13555" y="169980"/>
                      </a:lnTo>
                      <a:cubicBezTo>
                        <a:pt x="12734" y="110203"/>
                        <a:pt x="821" y="59777"/>
                        <a:pt x="0" y="0"/>
                      </a:cubicBezTo>
                      <a:close/>
                    </a:path>
                  </a:pathLst>
                </a:custGeom>
                <a:solidFill>
                  <a:srgbClr val="C9607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48" name="สี่เหลี่ยมผืนผ้า 16">
                  <a:extLst>
                    <a:ext uri="{FF2B5EF4-FFF2-40B4-BE49-F238E27FC236}">
                      <a16:creationId xmlns:a16="http://schemas.microsoft.com/office/drawing/2014/main" id="{A0827D5F-DF0A-4F55-9ED4-ED09376D77D1}"/>
                    </a:ext>
                  </a:extLst>
                </p:cNvPr>
                <p:cNvSpPr/>
                <p:nvPr/>
              </p:nvSpPr>
              <p:spPr>
                <a:xfrm rot="1016318">
                  <a:off x="3586051" y="4312518"/>
                  <a:ext cx="678139" cy="150188"/>
                </a:xfrm>
                <a:custGeom>
                  <a:avLst/>
                  <a:gdLst>
                    <a:gd name="connsiteX0" fmla="*/ 0 w 727157"/>
                    <a:gd name="connsiteY0" fmla="*/ 0 h 158175"/>
                    <a:gd name="connsiteX1" fmla="*/ 727157 w 727157"/>
                    <a:gd name="connsiteY1" fmla="*/ 0 h 158175"/>
                    <a:gd name="connsiteX2" fmla="*/ 727157 w 727157"/>
                    <a:gd name="connsiteY2" fmla="*/ 158175 h 158175"/>
                    <a:gd name="connsiteX3" fmla="*/ 0 w 727157"/>
                    <a:gd name="connsiteY3" fmla="*/ 158175 h 158175"/>
                    <a:gd name="connsiteX4" fmla="*/ 0 w 727157"/>
                    <a:gd name="connsiteY4" fmla="*/ 0 h 158175"/>
                    <a:gd name="connsiteX0" fmla="*/ 0 w 727157"/>
                    <a:gd name="connsiteY0" fmla="*/ 0 h 165936"/>
                    <a:gd name="connsiteX1" fmla="*/ 727157 w 727157"/>
                    <a:gd name="connsiteY1" fmla="*/ 0 h 165936"/>
                    <a:gd name="connsiteX2" fmla="*/ 727157 w 727157"/>
                    <a:gd name="connsiteY2" fmla="*/ 158175 h 165936"/>
                    <a:gd name="connsiteX3" fmla="*/ 20287 w 727157"/>
                    <a:gd name="connsiteY3" fmla="*/ 165936 h 165936"/>
                    <a:gd name="connsiteX4" fmla="*/ 0 w 727157"/>
                    <a:gd name="connsiteY4" fmla="*/ 0 h 165936"/>
                    <a:gd name="connsiteX0" fmla="*/ 0 w 727157"/>
                    <a:gd name="connsiteY0" fmla="*/ 0 h 165853"/>
                    <a:gd name="connsiteX1" fmla="*/ 727157 w 727157"/>
                    <a:gd name="connsiteY1" fmla="*/ 0 h 165853"/>
                    <a:gd name="connsiteX2" fmla="*/ 727157 w 727157"/>
                    <a:gd name="connsiteY2" fmla="*/ 158175 h 165853"/>
                    <a:gd name="connsiteX3" fmla="*/ 40176 w 727157"/>
                    <a:gd name="connsiteY3" fmla="*/ 165853 h 165853"/>
                    <a:gd name="connsiteX4" fmla="*/ 0 w 727157"/>
                    <a:gd name="connsiteY4" fmla="*/ 0 h 165853"/>
                    <a:gd name="connsiteX0" fmla="*/ 0 w 727157"/>
                    <a:gd name="connsiteY0" fmla="*/ 0 h 174335"/>
                    <a:gd name="connsiteX1" fmla="*/ 727157 w 727157"/>
                    <a:gd name="connsiteY1" fmla="*/ 0 h 174335"/>
                    <a:gd name="connsiteX2" fmla="*/ 727157 w 727157"/>
                    <a:gd name="connsiteY2" fmla="*/ 158175 h 174335"/>
                    <a:gd name="connsiteX3" fmla="*/ 18863 w 727157"/>
                    <a:gd name="connsiteY3" fmla="*/ 174335 h 174335"/>
                    <a:gd name="connsiteX4" fmla="*/ 0 w 727157"/>
                    <a:gd name="connsiteY4" fmla="*/ 0 h 174335"/>
                    <a:gd name="connsiteX0" fmla="*/ 0 w 710756"/>
                    <a:gd name="connsiteY0" fmla="*/ 0 h 179330"/>
                    <a:gd name="connsiteX1" fmla="*/ 710756 w 710756"/>
                    <a:gd name="connsiteY1" fmla="*/ 4995 h 179330"/>
                    <a:gd name="connsiteX2" fmla="*/ 710756 w 710756"/>
                    <a:gd name="connsiteY2" fmla="*/ 163170 h 179330"/>
                    <a:gd name="connsiteX3" fmla="*/ 2462 w 710756"/>
                    <a:gd name="connsiteY3" fmla="*/ 179330 h 179330"/>
                    <a:gd name="connsiteX4" fmla="*/ 0 w 710756"/>
                    <a:gd name="connsiteY4" fmla="*/ 0 h 179330"/>
                    <a:gd name="connsiteX0" fmla="*/ 0 w 725179"/>
                    <a:gd name="connsiteY0" fmla="*/ 0 h 180912"/>
                    <a:gd name="connsiteX1" fmla="*/ 725179 w 725179"/>
                    <a:gd name="connsiteY1" fmla="*/ 6577 h 180912"/>
                    <a:gd name="connsiteX2" fmla="*/ 725179 w 725179"/>
                    <a:gd name="connsiteY2" fmla="*/ 164752 h 180912"/>
                    <a:gd name="connsiteX3" fmla="*/ 16885 w 725179"/>
                    <a:gd name="connsiteY3" fmla="*/ 180912 h 180912"/>
                    <a:gd name="connsiteX4" fmla="*/ 0 w 725179"/>
                    <a:gd name="connsiteY4" fmla="*/ 0 h 180912"/>
                    <a:gd name="connsiteX0" fmla="*/ 0 w 725179"/>
                    <a:gd name="connsiteY0" fmla="*/ 0 h 180912"/>
                    <a:gd name="connsiteX1" fmla="*/ 725179 w 725179"/>
                    <a:gd name="connsiteY1" fmla="*/ 6577 h 180912"/>
                    <a:gd name="connsiteX2" fmla="*/ 647290 w 725179"/>
                    <a:gd name="connsiteY2" fmla="*/ 170552 h 180912"/>
                    <a:gd name="connsiteX3" fmla="*/ 16885 w 725179"/>
                    <a:gd name="connsiteY3" fmla="*/ 180912 h 180912"/>
                    <a:gd name="connsiteX4" fmla="*/ 0 w 725179"/>
                    <a:gd name="connsiteY4" fmla="*/ 0 h 180912"/>
                    <a:gd name="connsiteX0" fmla="*/ 0 w 725179"/>
                    <a:gd name="connsiteY0" fmla="*/ 0 h 180912"/>
                    <a:gd name="connsiteX1" fmla="*/ 725179 w 725179"/>
                    <a:gd name="connsiteY1" fmla="*/ 6577 h 180912"/>
                    <a:gd name="connsiteX2" fmla="*/ 700778 w 725179"/>
                    <a:gd name="connsiteY2" fmla="*/ 176168 h 180912"/>
                    <a:gd name="connsiteX3" fmla="*/ 16885 w 725179"/>
                    <a:gd name="connsiteY3" fmla="*/ 180912 h 180912"/>
                    <a:gd name="connsiteX4" fmla="*/ 0 w 725179"/>
                    <a:gd name="connsiteY4" fmla="*/ 0 h 180912"/>
                    <a:gd name="connsiteX0" fmla="*/ 0 w 700778"/>
                    <a:gd name="connsiteY0" fmla="*/ 0 h 180912"/>
                    <a:gd name="connsiteX1" fmla="*/ 695781 w 700778"/>
                    <a:gd name="connsiteY1" fmla="*/ 1591 h 180912"/>
                    <a:gd name="connsiteX2" fmla="*/ 700778 w 700778"/>
                    <a:gd name="connsiteY2" fmla="*/ 176168 h 180912"/>
                    <a:gd name="connsiteX3" fmla="*/ 16885 w 700778"/>
                    <a:gd name="connsiteY3" fmla="*/ 180912 h 180912"/>
                    <a:gd name="connsiteX4" fmla="*/ 0 w 700778"/>
                    <a:gd name="connsiteY4" fmla="*/ 0 h 180912"/>
                    <a:gd name="connsiteX0" fmla="*/ 0 w 711313"/>
                    <a:gd name="connsiteY0" fmla="*/ 0 h 180912"/>
                    <a:gd name="connsiteX1" fmla="*/ 711313 w 711313"/>
                    <a:gd name="connsiteY1" fmla="*/ 6817 h 180912"/>
                    <a:gd name="connsiteX2" fmla="*/ 700778 w 711313"/>
                    <a:gd name="connsiteY2" fmla="*/ 176168 h 180912"/>
                    <a:gd name="connsiteX3" fmla="*/ 16885 w 711313"/>
                    <a:gd name="connsiteY3" fmla="*/ 180912 h 180912"/>
                    <a:gd name="connsiteX4" fmla="*/ 0 w 711313"/>
                    <a:gd name="connsiteY4" fmla="*/ 0 h 180912"/>
                    <a:gd name="connsiteX0" fmla="*/ 0 w 711313"/>
                    <a:gd name="connsiteY0" fmla="*/ 0 h 177110"/>
                    <a:gd name="connsiteX1" fmla="*/ 711313 w 711313"/>
                    <a:gd name="connsiteY1" fmla="*/ 6817 h 177110"/>
                    <a:gd name="connsiteX2" fmla="*/ 700778 w 711313"/>
                    <a:gd name="connsiteY2" fmla="*/ 176168 h 177110"/>
                    <a:gd name="connsiteX3" fmla="*/ 9753 w 711313"/>
                    <a:gd name="connsiteY3" fmla="*/ 177110 h 177110"/>
                    <a:gd name="connsiteX4" fmla="*/ 0 w 711313"/>
                    <a:gd name="connsiteY4" fmla="*/ 0 h 177110"/>
                    <a:gd name="connsiteX0" fmla="*/ 0 w 711313"/>
                    <a:gd name="connsiteY0" fmla="*/ 0 h 177110"/>
                    <a:gd name="connsiteX1" fmla="*/ 711313 w 711313"/>
                    <a:gd name="connsiteY1" fmla="*/ 6817 h 177110"/>
                    <a:gd name="connsiteX2" fmla="*/ 708068 w 711313"/>
                    <a:gd name="connsiteY2" fmla="*/ 173947 h 177110"/>
                    <a:gd name="connsiteX3" fmla="*/ 9753 w 711313"/>
                    <a:gd name="connsiteY3" fmla="*/ 177110 h 177110"/>
                    <a:gd name="connsiteX4" fmla="*/ 0 w 711313"/>
                    <a:gd name="connsiteY4" fmla="*/ 0 h 177110"/>
                    <a:gd name="connsiteX0" fmla="*/ 0 w 711313"/>
                    <a:gd name="connsiteY0" fmla="*/ 0 h 177823"/>
                    <a:gd name="connsiteX1" fmla="*/ 711313 w 711313"/>
                    <a:gd name="connsiteY1" fmla="*/ 6817 h 177823"/>
                    <a:gd name="connsiteX2" fmla="*/ 708068 w 711313"/>
                    <a:gd name="connsiteY2" fmla="*/ 173947 h 177823"/>
                    <a:gd name="connsiteX3" fmla="*/ 13953 w 711313"/>
                    <a:gd name="connsiteY3" fmla="*/ 177823 h 177823"/>
                    <a:gd name="connsiteX4" fmla="*/ 0 w 711313"/>
                    <a:gd name="connsiteY4" fmla="*/ 0 h 177823"/>
                    <a:gd name="connsiteX0" fmla="*/ 0 w 711313"/>
                    <a:gd name="connsiteY0" fmla="*/ 0 h 182901"/>
                    <a:gd name="connsiteX1" fmla="*/ 711313 w 711313"/>
                    <a:gd name="connsiteY1" fmla="*/ 6817 h 182901"/>
                    <a:gd name="connsiteX2" fmla="*/ 704821 w 711313"/>
                    <a:gd name="connsiteY2" fmla="*/ 182901 h 182901"/>
                    <a:gd name="connsiteX3" fmla="*/ 13953 w 711313"/>
                    <a:gd name="connsiteY3" fmla="*/ 177823 h 182901"/>
                    <a:gd name="connsiteX4" fmla="*/ 0 w 711313"/>
                    <a:gd name="connsiteY4" fmla="*/ 0 h 182901"/>
                    <a:gd name="connsiteX0" fmla="*/ 0 w 711313"/>
                    <a:gd name="connsiteY0" fmla="*/ 0 h 182901"/>
                    <a:gd name="connsiteX1" fmla="*/ 711313 w 711313"/>
                    <a:gd name="connsiteY1" fmla="*/ 6817 h 182901"/>
                    <a:gd name="connsiteX2" fmla="*/ 704821 w 711313"/>
                    <a:gd name="connsiteY2" fmla="*/ 182901 h 182901"/>
                    <a:gd name="connsiteX3" fmla="*/ 12843 w 711313"/>
                    <a:gd name="connsiteY3" fmla="*/ 174179 h 182901"/>
                    <a:gd name="connsiteX4" fmla="*/ 0 w 711313"/>
                    <a:gd name="connsiteY4" fmla="*/ 0 h 182901"/>
                    <a:gd name="connsiteX0" fmla="*/ 0 w 711313"/>
                    <a:gd name="connsiteY0" fmla="*/ 0 h 182901"/>
                    <a:gd name="connsiteX1" fmla="*/ 711313 w 711313"/>
                    <a:gd name="connsiteY1" fmla="*/ 6817 h 182901"/>
                    <a:gd name="connsiteX2" fmla="*/ 704821 w 711313"/>
                    <a:gd name="connsiteY2" fmla="*/ 182901 h 182901"/>
                    <a:gd name="connsiteX3" fmla="*/ 9355 w 711313"/>
                    <a:gd name="connsiteY3" fmla="*/ 169267 h 182901"/>
                    <a:gd name="connsiteX4" fmla="*/ 0 w 711313"/>
                    <a:gd name="connsiteY4" fmla="*/ 0 h 182901"/>
                    <a:gd name="connsiteX0" fmla="*/ 0 w 711313"/>
                    <a:gd name="connsiteY0" fmla="*/ 0 h 182901"/>
                    <a:gd name="connsiteX1" fmla="*/ 711313 w 711313"/>
                    <a:gd name="connsiteY1" fmla="*/ 6817 h 182901"/>
                    <a:gd name="connsiteX2" fmla="*/ 704821 w 711313"/>
                    <a:gd name="connsiteY2" fmla="*/ 182901 h 182901"/>
                    <a:gd name="connsiteX3" fmla="*/ 13555 w 711313"/>
                    <a:gd name="connsiteY3" fmla="*/ 169980 h 182901"/>
                    <a:gd name="connsiteX4" fmla="*/ 0 w 711313"/>
                    <a:gd name="connsiteY4" fmla="*/ 0 h 182901"/>
                    <a:gd name="connsiteX0" fmla="*/ 0 w 716175"/>
                    <a:gd name="connsiteY0" fmla="*/ 0 h 186358"/>
                    <a:gd name="connsiteX1" fmla="*/ 711313 w 716175"/>
                    <a:gd name="connsiteY1" fmla="*/ 6817 h 186358"/>
                    <a:gd name="connsiteX2" fmla="*/ 716061 w 716175"/>
                    <a:gd name="connsiteY2" fmla="*/ 186358 h 186358"/>
                    <a:gd name="connsiteX3" fmla="*/ 13555 w 716175"/>
                    <a:gd name="connsiteY3" fmla="*/ 169980 h 186358"/>
                    <a:gd name="connsiteX4" fmla="*/ 0 w 716175"/>
                    <a:gd name="connsiteY4" fmla="*/ 0 h 186358"/>
                    <a:gd name="connsiteX0" fmla="*/ 0 w 716176"/>
                    <a:gd name="connsiteY0" fmla="*/ 0 h 186358"/>
                    <a:gd name="connsiteX1" fmla="*/ 711313 w 716176"/>
                    <a:gd name="connsiteY1" fmla="*/ 6817 h 186358"/>
                    <a:gd name="connsiteX2" fmla="*/ 716061 w 716176"/>
                    <a:gd name="connsiteY2" fmla="*/ 186358 h 186358"/>
                    <a:gd name="connsiteX3" fmla="*/ 27274 w 716176"/>
                    <a:gd name="connsiteY3" fmla="*/ 175066 h 186358"/>
                    <a:gd name="connsiteX4" fmla="*/ 0 w 716176"/>
                    <a:gd name="connsiteY4" fmla="*/ 0 h 186358"/>
                    <a:gd name="connsiteX0" fmla="*/ 0 w 716176"/>
                    <a:gd name="connsiteY0" fmla="*/ 0 h 186358"/>
                    <a:gd name="connsiteX1" fmla="*/ 711313 w 716176"/>
                    <a:gd name="connsiteY1" fmla="*/ 6817 h 186358"/>
                    <a:gd name="connsiteX2" fmla="*/ 716061 w 716176"/>
                    <a:gd name="connsiteY2" fmla="*/ 186358 h 186358"/>
                    <a:gd name="connsiteX3" fmla="*/ 33554 w 716176"/>
                    <a:gd name="connsiteY3" fmla="*/ 175268 h 186358"/>
                    <a:gd name="connsiteX4" fmla="*/ 0 w 716176"/>
                    <a:gd name="connsiteY4" fmla="*/ 0 h 186358"/>
                    <a:gd name="connsiteX0" fmla="*/ 0 w 716176"/>
                    <a:gd name="connsiteY0" fmla="*/ 0 h 186358"/>
                    <a:gd name="connsiteX1" fmla="*/ 711313 w 716176"/>
                    <a:gd name="connsiteY1" fmla="*/ 6817 h 186358"/>
                    <a:gd name="connsiteX2" fmla="*/ 716061 w 716176"/>
                    <a:gd name="connsiteY2" fmla="*/ 186358 h 186358"/>
                    <a:gd name="connsiteX3" fmla="*/ 41573 w 716176"/>
                    <a:gd name="connsiteY3" fmla="*/ 182490 h 186358"/>
                    <a:gd name="connsiteX4" fmla="*/ 0 w 716176"/>
                    <a:gd name="connsiteY4" fmla="*/ 0 h 186358"/>
                    <a:gd name="connsiteX0" fmla="*/ 0 w 716176"/>
                    <a:gd name="connsiteY0" fmla="*/ 0 h 186358"/>
                    <a:gd name="connsiteX1" fmla="*/ 711313 w 716176"/>
                    <a:gd name="connsiteY1" fmla="*/ 6817 h 186358"/>
                    <a:gd name="connsiteX2" fmla="*/ 716061 w 716176"/>
                    <a:gd name="connsiteY2" fmla="*/ 186358 h 186358"/>
                    <a:gd name="connsiteX3" fmla="*/ 41573 w 716176"/>
                    <a:gd name="connsiteY3" fmla="*/ 182490 h 186358"/>
                    <a:gd name="connsiteX4" fmla="*/ 0 w 716176"/>
                    <a:gd name="connsiteY4" fmla="*/ 0 h 186358"/>
                    <a:gd name="connsiteX0" fmla="*/ 0 w 716176"/>
                    <a:gd name="connsiteY0" fmla="*/ 0 h 186971"/>
                    <a:gd name="connsiteX1" fmla="*/ 711313 w 716176"/>
                    <a:gd name="connsiteY1" fmla="*/ 6817 h 186971"/>
                    <a:gd name="connsiteX2" fmla="*/ 716061 w 716176"/>
                    <a:gd name="connsiteY2" fmla="*/ 186358 h 186971"/>
                    <a:gd name="connsiteX3" fmla="*/ 36450 w 716176"/>
                    <a:gd name="connsiteY3" fmla="*/ 186970 h 186971"/>
                    <a:gd name="connsiteX4" fmla="*/ 0 w 716176"/>
                    <a:gd name="connsiteY4" fmla="*/ 0 h 186971"/>
                    <a:gd name="connsiteX0" fmla="*/ 0 w 707252"/>
                    <a:gd name="connsiteY0" fmla="*/ 0 h 192875"/>
                    <a:gd name="connsiteX1" fmla="*/ 702389 w 707252"/>
                    <a:gd name="connsiteY1" fmla="*/ 12722 h 192875"/>
                    <a:gd name="connsiteX2" fmla="*/ 707137 w 707252"/>
                    <a:gd name="connsiteY2" fmla="*/ 192263 h 192875"/>
                    <a:gd name="connsiteX3" fmla="*/ 27526 w 707252"/>
                    <a:gd name="connsiteY3" fmla="*/ 192875 h 192875"/>
                    <a:gd name="connsiteX4" fmla="*/ 0 w 707252"/>
                    <a:gd name="connsiteY4" fmla="*/ 0 h 192875"/>
                    <a:gd name="connsiteX0" fmla="*/ 0 w 704271"/>
                    <a:gd name="connsiteY0" fmla="*/ 0 h 192875"/>
                    <a:gd name="connsiteX1" fmla="*/ 702389 w 704271"/>
                    <a:gd name="connsiteY1" fmla="*/ 12722 h 192875"/>
                    <a:gd name="connsiteX2" fmla="*/ 704078 w 704271"/>
                    <a:gd name="connsiteY2" fmla="*/ 188295 h 192875"/>
                    <a:gd name="connsiteX3" fmla="*/ 27526 w 704271"/>
                    <a:gd name="connsiteY3" fmla="*/ 192875 h 192875"/>
                    <a:gd name="connsiteX4" fmla="*/ 0 w 704271"/>
                    <a:gd name="connsiteY4" fmla="*/ 0 h 192875"/>
                    <a:gd name="connsiteX0" fmla="*/ 0 w 704078"/>
                    <a:gd name="connsiteY0" fmla="*/ 0 h 192875"/>
                    <a:gd name="connsiteX1" fmla="*/ 702389 w 704078"/>
                    <a:gd name="connsiteY1" fmla="*/ 12722 h 192875"/>
                    <a:gd name="connsiteX2" fmla="*/ 704078 w 704078"/>
                    <a:gd name="connsiteY2" fmla="*/ 188295 h 192875"/>
                    <a:gd name="connsiteX3" fmla="*/ 27526 w 704078"/>
                    <a:gd name="connsiteY3" fmla="*/ 192875 h 192875"/>
                    <a:gd name="connsiteX4" fmla="*/ 0 w 704078"/>
                    <a:gd name="connsiteY4" fmla="*/ 0 h 192875"/>
                    <a:gd name="connsiteX0" fmla="*/ 0 w 704078"/>
                    <a:gd name="connsiteY0" fmla="*/ 0 h 192875"/>
                    <a:gd name="connsiteX1" fmla="*/ 702389 w 704078"/>
                    <a:gd name="connsiteY1" fmla="*/ 12722 h 192875"/>
                    <a:gd name="connsiteX2" fmla="*/ 704078 w 704078"/>
                    <a:gd name="connsiteY2" fmla="*/ 188295 h 192875"/>
                    <a:gd name="connsiteX3" fmla="*/ 27526 w 704078"/>
                    <a:gd name="connsiteY3" fmla="*/ 192875 h 192875"/>
                    <a:gd name="connsiteX4" fmla="*/ 0 w 704078"/>
                    <a:gd name="connsiteY4" fmla="*/ 0 h 192875"/>
                    <a:gd name="connsiteX0" fmla="*/ 0 w 707301"/>
                    <a:gd name="connsiteY0" fmla="*/ 0 h 192875"/>
                    <a:gd name="connsiteX1" fmla="*/ 702389 w 707301"/>
                    <a:gd name="connsiteY1" fmla="*/ 12722 h 192875"/>
                    <a:gd name="connsiteX2" fmla="*/ 707301 w 707301"/>
                    <a:gd name="connsiteY2" fmla="*/ 184529 h 192875"/>
                    <a:gd name="connsiteX3" fmla="*/ 27526 w 707301"/>
                    <a:gd name="connsiteY3" fmla="*/ 192875 h 192875"/>
                    <a:gd name="connsiteX4" fmla="*/ 0 w 707301"/>
                    <a:gd name="connsiteY4" fmla="*/ 0 h 192875"/>
                    <a:gd name="connsiteX0" fmla="*/ 0 w 707301"/>
                    <a:gd name="connsiteY0" fmla="*/ 0 h 192875"/>
                    <a:gd name="connsiteX1" fmla="*/ 706769 w 707301"/>
                    <a:gd name="connsiteY1" fmla="*/ 13637 h 192875"/>
                    <a:gd name="connsiteX2" fmla="*/ 707301 w 707301"/>
                    <a:gd name="connsiteY2" fmla="*/ 184529 h 192875"/>
                    <a:gd name="connsiteX3" fmla="*/ 27526 w 707301"/>
                    <a:gd name="connsiteY3" fmla="*/ 192875 h 192875"/>
                    <a:gd name="connsiteX4" fmla="*/ 0 w 707301"/>
                    <a:gd name="connsiteY4" fmla="*/ 0 h 192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7301" h="192875">
                      <a:moveTo>
                        <a:pt x="0" y="0"/>
                      </a:moveTo>
                      <a:lnTo>
                        <a:pt x="706769" y="13637"/>
                      </a:lnTo>
                      <a:cubicBezTo>
                        <a:pt x="705687" y="69347"/>
                        <a:pt x="696313" y="105213"/>
                        <a:pt x="707301" y="184529"/>
                      </a:cubicBezTo>
                      <a:lnTo>
                        <a:pt x="27526" y="192875"/>
                      </a:lnTo>
                      <a:cubicBezTo>
                        <a:pt x="12820" y="135747"/>
                        <a:pt x="821" y="59777"/>
                        <a:pt x="0" y="0"/>
                      </a:cubicBezTo>
                      <a:close/>
                    </a:path>
                  </a:pathLst>
                </a:custGeom>
                <a:solidFill>
                  <a:srgbClr val="C9607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</p:grpSp>
          <p:grpSp>
            <p:nvGrpSpPr>
              <p:cNvPr id="110" name="กลุ่ม 109">
                <a:extLst>
                  <a:ext uri="{FF2B5EF4-FFF2-40B4-BE49-F238E27FC236}">
                    <a16:creationId xmlns:a16="http://schemas.microsoft.com/office/drawing/2014/main" id="{EF3D3A2B-BA2D-4814-90C9-667A8228E17A}"/>
                  </a:ext>
                </a:extLst>
              </p:cNvPr>
              <p:cNvGrpSpPr/>
              <p:nvPr/>
            </p:nvGrpSpPr>
            <p:grpSpPr>
              <a:xfrm>
                <a:off x="3913889" y="2292925"/>
                <a:ext cx="1159219" cy="1680328"/>
                <a:chOff x="3837592" y="2396879"/>
                <a:chExt cx="1159219" cy="1680328"/>
              </a:xfrm>
            </p:grpSpPr>
            <p:sp>
              <p:nvSpPr>
                <p:cNvPr id="140" name="รูปแบบอิสระ: รูปร่าง 139">
                  <a:extLst>
                    <a:ext uri="{FF2B5EF4-FFF2-40B4-BE49-F238E27FC236}">
                      <a16:creationId xmlns:a16="http://schemas.microsoft.com/office/drawing/2014/main" id="{92EDBA4A-E513-4130-9561-6585FFDCEC0F}"/>
                    </a:ext>
                  </a:extLst>
                </p:cNvPr>
                <p:cNvSpPr/>
                <p:nvPr/>
              </p:nvSpPr>
              <p:spPr>
                <a:xfrm rot="1436211">
                  <a:off x="3837592" y="2396879"/>
                  <a:ext cx="1159219" cy="1654911"/>
                </a:xfrm>
                <a:custGeom>
                  <a:avLst/>
                  <a:gdLst>
                    <a:gd name="connsiteX0" fmla="*/ 2021 w 463406"/>
                    <a:gd name="connsiteY0" fmla="*/ 108002 h 693241"/>
                    <a:gd name="connsiteX1" fmla="*/ 47741 w 463406"/>
                    <a:gd name="connsiteY1" fmla="*/ 248972 h 693241"/>
                    <a:gd name="connsiteX2" fmla="*/ 131561 w 463406"/>
                    <a:gd name="connsiteY2" fmla="*/ 367082 h 693241"/>
                    <a:gd name="connsiteX3" fmla="*/ 203951 w 463406"/>
                    <a:gd name="connsiteY3" fmla="*/ 422327 h 693241"/>
                    <a:gd name="connsiteX4" fmla="*/ 215381 w 463406"/>
                    <a:gd name="connsiteY4" fmla="*/ 534722 h 693241"/>
                    <a:gd name="connsiteX5" fmla="*/ 228716 w 463406"/>
                    <a:gd name="connsiteY5" fmla="*/ 639497 h 693241"/>
                    <a:gd name="connsiteX6" fmla="*/ 303011 w 463406"/>
                    <a:gd name="connsiteY6" fmla="*/ 692837 h 693241"/>
                    <a:gd name="connsiteX7" fmla="*/ 398261 w 463406"/>
                    <a:gd name="connsiteY7" fmla="*/ 662357 h 693241"/>
                    <a:gd name="connsiteX8" fmla="*/ 424931 w 463406"/>
                    <a:gd name="connsiteY8" fmla="*/ 631877 h 693241"/>
                    <a:gd name="connsiteX9" fmla="*/ 417311 w 463406"/>
                    <a:gd name="connsiteY9" fmla="*/ 525197 h 693241"/>
                    <a:gd name="connsiteX10" fmla="*/ 421121 w 463406"/>
                    <a:gd name="connsiteY10" fmla="*/ 454712 h 693241"/>
                    <a:gd name="connsiteX11" fmla="*/ 443981 w 463406"/>
                    <a:gd name="connsiteY11" fmla="*/ 365177 h 693241"/>
                    <a:gd name="connsiteX12" fmla="*/ 463031 w 463406"/>
                    <a:gd name="connsiteY12" fmla="*/ 323267 h 693241"/>
                    <a:gd name="connsiteX13" fmla="*/ 453506 w 463406"/>
                    <a:gd name="connsiteY13" fmla="*/ 273737 h 693241"/>
                    <a:gd name="connsiteX14" fmla="*/ 417311 w 463406"/>
                    <a:gd name="connsiteY14" fmla="*/ 233732 h 693241"/>
                    <a:gd name="connsiteX15" fmla="*/ 360161 w 463406"/>
                    <a:gd name="connsiteY15" fmla="*/ 216587 h 693241"/>
                    <a:gd name="connsiteX16" fmla="*/ 327776 w 463406"/>
                    <a:gd name="connsiteY16" fmla="*/ 161342 h 693241"/>
                    <a:gd name="connsiteX17" fmla="*/ 306821 w 463406"/>
                    <a:gd name="connsiteY17" fmla="*/ 106097 h 693241"/>
                    <a:gd name="connsiteX18" fmla="*/ 287771 w 463406"/>
                    <a:gd name="connsiteY18" fmla="*/ 43232 h 693241"/>
                    <a:gd name="connsiteX19" fmla="*/ 276341 w 463406"/>
                    <a:gd name="connsiteY19" fmla="*/ 1322 h 693241"/>
                    <a:gd name="connsiteX20" fmla="*/ 158231 w 463406"/>
                    <a:gd name="connsiteY20" fmla="*/ 12752 h 693241"/>
                    <a:gd name="connsiteX21" fmla="*/ 112511 w 463406"/>
                    <a:gd name="connsiteY21" fmla="*/ 35612 h 693241"/>
                    <a:gd name="connsiteX22" fmla="*/ 2021 w 463406"/>
                    <a:gd name="connsiteY22" fmla="*/ 108002 h 693241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203951 w 463406"/>
                    <a:gd name="connsiteY3" fmla="*/ 44063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60161 w 463406"/>
                    <a:gd name="connsiteY15" fmla="*/ 234894 h 711548"/>
                    <a:gd name="connsiteX16" fmla="*/ 327776 w 463406"/>
                    <a:gd name="connsiteY16" fmla="*/ 179649 h 711548"/>
                    <a:gd name="connsiteX17" fmla="*/ 306821 w 463406"/>
                    <a:gd name="connsiteY17" fmla="*/ 124404 h 711548"/>
                    <a:gd name="connsiteX18" fmla="*/ 287771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203951 w 463406"/>
                    <a:gd name="connsiteY3" fmla="*/ 44063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60161 w 463406"/>
                    <a:gd name="connsiteY15" fmla="*/ 234894 h 711548"/>
                    <a:gd name="connsiteX16" fmla="*/ 327776 w 463406"/>
                    <a:gd name="connsiteY16" fmla="*/ 179649 h 711548"/>
                    <a:gd name="connsiteX17" fmla="*/ 306821 w 463406"/>
                    <a:gd name="connsiteY17" fmla="*/ 124404 h 711548"/>
                    <a:gd name="connsiteX18" fmla="*/ 297296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203951 w 463406"/>
                    <a:gd name="connsiteY3" fmla="*/ 44063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60161 w 463406"/>
                    <a:gd name="connsiteY15" fmla="*/ 234894 h 711548"/>
                    <a:gd name="connsiteX16" fmla="*/ 327776 w 463406"/>
                    <a:gd name="connsiteY16" fmla="*/ 179649 h 711548"/>
                    <a:gd name="connsiteX17" fmla="*/ 314441 w 463406"/>
                    <a:gd name="connsiteY17" fmla="*/ 124404 h 711548"/>
                    <a:gd name="connsiteX18" fmla="*/ 297296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203951 w 463406"/>
                    <a:gd name="connsiteY3" fmla="*/ 44063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71591 w 463406"/>
                    <a:gd name="connsiteY15" fmla="*/ 232989 h 711548"/>
                    <a:gd name="connsiteX16" fmla="*/ 327776 w 463406"/>
                    <a:gd name="connsiteY16" fmla="*/ 179649 h 711548"/>
                    <a:gd name="connsiteX17" fmla="*/ 314441 w 463406"/>
                    <a:gd name="connsiteY17" fmla="*/ 124404 h 711548"/>
                    <a:gd name="connsiteX18" fmla="*/ 297296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196331 w 463406"/>
                    <a:gd name="connsiteY3" fmla="*/ 44825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71591 w 463406"/>
                    <a:gd name="connsiteY15" fmla="*/ 232989 h 711548"/>
                    <a:gd name="connsiteX16" fmla="*/ 327776 w 463406"/>
                    <a:gd name="connsiteY16" fmla="*/ 179649 h 711548"/>
                    <a:gd name="connsiteX17" fmla="*/ 314441 w 463406"/>
                    <a:gd name="connsiteY17" fmla="*/ 124404 h 711548"/>
                    <a:gd name="connsiteX18" fmla="*/ 297296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3321"/>
                    <a:gd name="connsiteX1" fmla="*/ 47741 w 463406"/>
                    <a:gd name="connsiteY1" fmla="*/ 267279 h 713321"/>
                    <a:gd name="connsiteX2" fmla="*/ 131561 w 463406"/>
                    <a:gd name="connsiteY2" fmla="*/ 385389 h 713321"/>
                    <a:gd name="connsiteX3" fmla="*/ 196331 w 463406"/>
                    <a:gd name="connsiteY3" fmla="*/ 448254 h 713321"/>
                    <a:gd name="connsiteX4" fmla="*/ 215381 w 463406"/>
                    <a:gd name="connsiteY4" fmla="*/ 553029 h 713321"/>
                    <a:gd name="connsiteX5" fmla="*/ 228716 w 463406"/>
                    <a:gd name="connsiteY5" fmla="*/ 657804 h 713321"/>
                    <a:gd name="connsiteX6" fmla="*/ 303011 w 463406"/>
                    <a:gd name="connsiteY6" fmla="*/ 711144 h 713321"/>
                    <a:gd name="connsiteX7" fmla="*/ 381116 w 463406"/>
                    <a:gd name="connsiteY7" fmla="*/ 697809 h 713321"/>
                    <a:gd name="connsiteX8" fmla="*/ 424931 w 463406"/>
                    <a:gd name="connsiteY8" fmla="*/ 650184 h 713321"/>
                    <a:gd name="connsiteX9" fmla="*/ 417311 w 463406"/>
                    <a:gd name="connsiteY9" fmla="*/ 543504 h 713321"/>
                    <a:gd name="connsiteX10" fmla="*/ 421121 w 463406"/>
                    <a:gd name="connsiteY10" fmla="*/ 473019 h 713321"/>
                    <a:gd name="connsiteX11" fmla="*/ 443981 w 463406"/>
                    <a:gd name="connsiteY11" fmla="*/ 383484 h 713321"/>
                    <a:gd name="connsiteX12" fmla="*/ 463031 w 463406"/>
                    <a:gd name="connsiteY12" fmla="*/ 341574 h 713321"/>
                    <a:gd name="connsiteX13" fmla="*/ 453506 w 463406"/>
                    <a:gd name="connsiteY13" fmla="*/ 292044 h 713321"/>
                    <a:gd name="connsiteX14" fmla="*/ 417311 w 463406"/>
                    <a:gd name="connsiteY14" fmla="*/ 252039 h 713321"/>
                    <a:gd name="connsiteX15" fmla="*/ 371591 w 463406"/>
                    <a:gd name="connsiteY15" fmla="*/ 232989 h 713321"/>
                    <a:gd name="connsiteX16" fmla="*/ 327776 w 463406"/>
                    <a:gd name="connsiteY16" fmla="*/ 179649 h 713321"/>
                    <a:gd name="connsiteX17" fmla="*/ 314441 w 463406"/>
                    <a:gd name="connsiteY17" fmla="*/ 124404 h 713321"/>
                    <a:gd name="connsiteX18" fmla="*/ 297296 w 463406"/>
                    <a:gd name="connsiteY18" fmla="*/ 61539 h 713321"/>
                    <a:gd name="connsiteX19" fmla="*/ 278246 w 463406"/>
                    <a:gd name="connsiteY19" fmla="*/ 579 h 713321"/>
                    <a:gd name="connsiteX20" fmla="*/ 158231 w 463406"/>
                    <a:gd name="connsiteY20" fmla="*/ 31059 h 713321"/>
                    <a:gd name="connsiteX21" fmla="*/ 112511 w 463406"/>
                    <a:gd name="connsiteY21" fmla="*/ 53919 h 713321"/>
                    <a:gd name="connsiteX22" fmla="*/ 2021 w 463406"/>
                    <a:gd name="connsiteY22" fmla="*/ 126309 h 713321"/>
                    <a:gd name="connsiteX0" fmla="*/ 2021 w 463406"/>
                    <a:gd name="connsiteY0" fmla="*/ 126309 h 713321"/>
                    <a:gd name="connsiteX1" fmla="*/ 47741 w 463406"/>
                    <a:gd name="connsiteY1" fmla="*/ 267279 h 713321"/>
                    <a:gd name="connsiteX2" fmla="*/ 131561 w 463406"/>
                    <a:gd name="connsiteY2" fmla="*/ 385389 h 713321"/>
                    <a:gd name="connsiteX3" fmla="*/ 196331 w 463406"/>
                    <a:gd name="connsiteY3" fmla="*/ 448254 h 713321"/>
                    <a:gd name="connsiteX4" fmla="*/ 215381 w 463406"/>
                    <a:gd name="connsiteY4" fmla="*/ 553029 h 713321"/>
                    <a:gd name="connsiteX5" fmla="*/ 228716 w 463406"/>
                    <a:gd name="connsiteY5" fmla="*/ 657804 h 713321"/>
                    <a:gd name="connsiteX6" fmla="*/ 303011 w 463406"/>
                    <a:gd name="connsiteY6" fmla="*/ 711144 h 713321"/>
                    <a:gd name="connsiteX7" fmla="*/ 381116 w 463406"/>
                    <a:gd name="connsiteY7" fmla="*/ 697809 h 713321"/>
                    <a:gd name="connsiteX8" fmla="*/ 424931 w 463406"/>
                    <a:gd name="connsiteY8" fmla="*/ 650184 h 713321"/>
                    <a:gd name="connsiteX9" fmla="*/ 417311 w 463406"/>
                    <a:gd name="connsiteY9" fmla="*/ 543504 h 713321"/>
                    <a:gd name="connsiteX10" fmla="*/ 421121 w 463406"/>
                    <a:gd name="connsiteY10" fmla="*/ 473019 h 713321"/>
                    <a:gd name="connsiteX11" fmla="*/ 443981 w 463406"/>
                    <a:gd name="connsiteY11" fmla="*/ 383484 h 713321"/>
                    <a:gd name="connsiteX12" fmla="*/ 463031 w 463406"/>
                    <a:gd name="connsiteY12" fmla="*/ 341574 h 713321"/>
                    <a:gd name="connsiteX13" fmla="*/ 453506 w 463406"/>
                    <a:gd name="connsiteY13" fmla="*/ 292044 h 713321"/>
                    <a:gd name="connsiteX14" fmla="*/ 417311 w 463406"/>
                    <a:gd name="connsiteY14" fmla="*/ 252039 h 713321"/>
                    <a:gd name="connsiteX15" fmla="*/ 371591 w 463406"/>
                    <a:gd name="connsiteY15" fmla="*/ 232989 h 713321"/>
                    <a:gd name="connsiteX16" fmla="*/ 327776 w 463406"/>
                    <a:gd name="connsiteY16" fmla="*/ 179649 h 713321"/>
                    <a:gd name="connsiteX17" fmla="*/ 314441 w 463406"/>
                    <a:gd name="connsiteY17" fmla="*/ 124404 h 713321"/>
                    <a:gd name="connsiteX18" fmla="*/ 297296 w 463406"/>
                    <a:gd name="connsiteY18" fmla="*/ 61539 h 713321"/>
                    <a:gd name="connsiteX19" fmla="*/ 278246 w 463406"/>
                    <a:gd name="connsiteY19" fmla="*/ 579 h 713321"/>
                    <a:gd name="connsiteX20" fmla="*/ 173471 w 463406"/>
                    <a:gd name="connsiteY20" fmla="*/ 31059 h 713321"/>
                    <a:gd name="connsiteX21" fmla="*/ 112511 w 463406"/>
                    <a:gd name="connsiteY21" fmla="*/ 53919 h 713321"/>
                    <a:gd name="connsiteX22" fmla="*/ 2021 w 463406"/>
                    <a:gd name="connsiteY22" fmla="*/ 126309 h 713321"/>
                    <a:gd name="connsiteX0" fmla="*/ 2021 w 463406"/>
                    <a:gd name="connsiteY0" fmla="*/ 126411 h 713423"/>
                    <a:gd name="connsiteX1" fmla="*/ 47741 w 463406"/>
                    <a:gd name="connsiteY1" fmla="*/ 267381 h 713423"/>
                    <a:gd name="connsiteX2" fmla="*/ 131561 w 463406"/>
                    <a:gd name="connsiteY2" fmla="*/ 385491 h 713423"/>
                    <a:gd name="connsiteX3" fmla="*/ 196331 w 463406"/>
                    <a:gd name="connsiteY3" fmla="*/ 448356 h 713423"/>
                    <a:gd name="connsiteX4" fmla="*/ 215381 w 463406"/>
                    <a:gd name="connsiteY4" fmla="*/ 553131 h 713423"/>
                    <a:gd name="connsiteX5" fmla="*/ 228716 w 463406"/>
                    <a:gd name="connsiteY5" fmla="*/ 657906 h 713423"/>
                    <a:gd name="connsiteX6" fmla="*/ 303011 w 463406"/>
                    <a:gd name="connsiteY6" fmla="*/ 711246 h 713423"/>
                    <a:gd name="connsiteX7" fmla="*/ 381116 w 463406"/>
                    <a:gd name="connsiteY7" fmla="*/ 697911 h 713423"/>
                    <a:gd name="connsiteX8" fmla="*/ 424931 w 463406"/>
                    <a:gd name="connsiteY8" fmla="*/ 650286 h 713423"/>
                    <a:gd name="connsiteX9" fmla="*/ 417311 w 463406"/>
                    <a:gd name="connsiteY9" fmla="*/ 543606 h 713423"/>
                    <a:gd name="connsiteX10" fmla="*/ 421121 w 463406"/>
                    <a:gd name="connsiteY10" fmla="*/ 473121 h 713423"/>
                    <a:gd name="connsiteX11" fmla="*/ 443981 w 463406"/>
                    <a:gd name="connsiteY11" fmla="*/ 383586 h 713423"/>
                    <a:gd name="connsiteX12" fmla="*/ 463031 w 463406"/>
                    <a:gd name="connsiteY12" fmla="*/ 341676 h 713423"/>
                    <a:gd name="connsiteX13" fmla="*/ 453506 w 463406"/>
                    <a:gd name="connsiteY13" fmla="*/ 292146 h 713423"/>
                    <a:gd name="connsiteX14" fmla="*/ 417311 w 463406"/>
                    <a:gd name="connsiteY14" fmla="*/ 252141 h 713423"/>
                    <a:gd name="connsiteX15" fmla="*/ 371591 w 463406"/>
                    <a:gd name="connsiteY15" fmla="*/ 233091 h 713423"/>
                    <a:gd name="connsiteX16" fmla="*/ 327776 w 463406"/>
                    <a:gd name="connsiteY16" fmla="*/ 179751 h 713423"/>
                    <a:gd name="connsiteX17" fmla="*/ 314441 w 463406"/>
                    <a:gd name="connsiteY17" fmla="*/ 124506 h 713423"/>
                    <a:gd name="connsiteX18" fmla="*/ 297296 w 463406"/>
                    <a:gd name="connsiteY18" fmla="*/ 61641 h 713423"/>
                    <a:gd name="connsiteX19" fmla="*/ 278246 w 463406"/>
                    <a:gd name="connsiteY19" fmla="*/ 681 h 713423"/>
                    <a:gd name="connsiteX20" fmla="*/ 173471 w 463406"/>
                    <a:gd name="connsiteY20" fmla="*/ 29256 h 713423"/>
                    <a:gd name="connsiteX21" fmla="*/ 112511 w 463406"/>
                    <a:gd name="connsiteY21" fmla="*/ 54021 h 713423"/>
                    <a:gd name="connsiteX22" fmla="*/ 2021 w 463406"/>
                    <a:gd name="connsiteY22" fmla="*/ 126411 h 713423"/>
                    <a:gd name="connsiteX0" fmla="*/ 1001 w 462386"/>
                    <a:gd name="connsiteY0" fmla="*/ 126411 h 713423"/>
                    <a:gd name="connsiteX1" fmla="*/ 46721 w 462386"/>
                    <a:gd name="connsiteY1" fmla="*/ 267381 h 713423"/>
                    <a:gd name="connsiteX2" fmla="*/ 130541 w 462386"/>
                    <a:gd name="connsiteY2" fmla="*/ 385491 h 713423"/>
                    <a:gd name="connsiteX3" fmla="*/ 195311 w 462386"/>
                    <a:gd name="connsiteY3" fmla="*/ 448356 h 713423"/>
                    <a:gd name="connsiteX4" fmla="*/ 214361 w 462386"/>
                    <a:gd name="connsiteY4" fmla="*/ 553131 h 713423"/>
                    <a:gd name="connsiteX5" fmla="*/ 227696 w 462386"/>
                    <a:gd name="connsiteY5" fmla="*/ 657906 h 713423"/>
                    <a:gd name="connsiteX6" fmla="*/ 301991 w 462386"/>
                    <a:gd name="connsiteY6" fmla="*/ 711246 h 713423"/>
                    <a:gd name="connsiteX7" fmla="*/ 380096 w 462386"/>
                    <a:gd name="connsiteY7" fmla="*/ 697911 h 713423"/>
                    <a:gd name="connsiteX8" fmla="*/ 423911 w 462386"/>
                    <a:gd name="connsiteY8" fmla="*/ 650286 h 713423"/>
                    <a:gd name="connsiteX9" fmla="*/ 416291 w 462386"/>
                    <a:gd name="connsiteY9" fmla="*/ 543606 h 713423"/>
                    <a:gd name="connsiteX10" fmla="*/ 420101 w 462386"/>
                    <a:gd name="connsiteY10" fmla="*/ 473121 h 713423"/>
                    <a:gd name="connsiteX11" fmla="*/ 442961 w 462386"/>
                    <a:gd name="connsiteY11" fmla="*/ 383586 h 713423"/>
                    <a:gd name="connsiteX12" fmla="*/ 462011 w 462386"/>
                    <a:gd name="connsiteY12" fmla="*/ 341676 h 713423"/>
                    <a:gd name="connsiteX13" fmla="*/ 452486 w 462386"/>
                    <a:gd name="connsiteY13" fmla="*/ 292146 h 713423"/>
                    <a:gd name="connsiteX14" fmla="*/ 416291 w 462386"/>
                    <a:gd name="connsiteY14" fmla="*/ 252141 h 713423"/>
                    <a:gd name="connsiteX15" fmla="*/ 370571 w 462386"/>
                    <a:gd name="connsiteY15" fmla="*/ 233091 h 713423"/>
                    <a:gd name="connsiteX16" fmla="*/ 326756 w 462386"/>
                    <a:gd name="connsiteY16" fmla="*/ 179751 h 713423"/>
                    <a:gd name="connsiteX17" fmla="*/ 313421 w 462386"/>
                    <a:gd name="connsiteY17" fmla="*/ 124506 h 713423"/>
                    <a:gd name="connsiteX18" fmla="*/ 296276 w 462386"/>
                    <a:gd name="connsiteY18" fmla="*/ 61641 h 713423"/>
                    <a:gd name="connsiteX19" fmla="*/ 277226 w 462386"/>
                    <a:gd name="connsiteY19" fmla="*/ 681 h 713423"/>
                    <a:gd name="connsiteX20" fmla="*/ 172451 w 462386"/>
                    <a:gd name="connsiteY20" fmla="*/ 29256 h 713423"/>
                    <a:gd name="connsiteX21" fmla="*/ 88631 w 462386"/>
                    <a:gd name="connsiteY21" fmla="*/ 59736 h 713423"/>
                    <a:gd name="connsiteX22" fmla="*/ 1001 w 462386"/>
                    <a:gd name="connsiteY22" fmla="*/ 126411 h 713423"/>
                    <a:gd name="connsiteX0" fmla="*/ 1001 w 462386"/>
                    <a:gd name="connsiteY0" fmla="*/ 126411 h 713423"/>
                    <a:gd name="connsiteX1" fmla="*/ 46721 w 462386"/>
                    <a:gd name="connsiteY1" fmla="*/ 267381 h 713423"/>
                    <a:gd name="connsiteX2" fmla="*/ 130541 w 462386"/>
                    <a:gd name="connsiteY2" fmla="*/ 385491 h 713423"/>
                    <a:gd name="connsiteX3" fmla="*/ 195311 w 462386"/>
                    <a:gd name="connsiteY3" fmla="*/ 448356 h 713423"/>
                    <a:gd name="connsiteX4" fmla="*/ 214361 w 462386"/>
                    <a:gd name="connsiteY4" fmla="*/ 553131 h 713423"/>
                    <a:gd name="connsiteX5" fmla="*/ 227696 w 462386"/>
                    <a:gd name="connsiteY5" fmla="*/ 657906 h 713423"/>
                    <a:gd name="connsiteX6" fmla="*/ 301991 w 462386"/>
                    <a:gd name="connsiteY6" fmla="*/ 711246 h 713423"/>
                    <a:gd name="connsiteX7" fmla="*/ 380096 w 462386"/>
                    <a:gd name="connsiteY7" fmla="*/ 697911 h 713423"/>
                    <a:gd name="connsiteX8" fmla="*/ 423911 w 462386"/>
                    <a:gd name="connsiteY8" fmla="*/ 650286 h 713423"/>
                    <a:gd name="connsiteX9" fmla="*/ 416291 w 462386"/>
                    <a:gd name="connsiteY9" fmla="*/ 543606 h 713423"/>
                    <a:gd name="connsiteX10" fmla="*/ 420101 w 462386"/>
                    <a:gd name="connsiteY10" fmla="*/ 473121 h 713423"/>
                    <a:gd name="connsiteX11" fmla="*/ 442961 w 462386"/>
                    <a:gd name="connsiteY11" fmla="*/ 383586 h 713423"/>
                    <a:gd name="connsiteX12" fmla="*/ 462011 w 462386"/>
                    <a:gd name="connsiteY12" fmla="*/ 341676 h 713423"/>
                    <a:gd name="connsiteX13" fmla="*/ 452486 w 462386"/>
                    <a:gd name="connsiteY13" fmla="*/ 292146 h 713423"/>
                    <a:gd name="connsiteX14" fmla="*/ 416291 w 462386"/>
                    <a:gd name="connsiteY14" fmla="*/ 252141 h 713423"/>
                    <a:gd name="connsiteX15" fmla="*/ 370571 w 462386"/>
                    <a:gd name="connsiteY15" fmla="*/ 233091 h 713423"/>
                    <a:gd name="connsiteX16" fmla="*/ 326756 w 462386"/>
                    <a:gd name="connsiteY16" fmla="*/ 179751 h 713423"/>
                    <a:gd name="connsiteX17" fmla="*/ 313421 w 462386"/>
                    <a:gd name="connsiteY17" fmla="*/ 124506 h 713423"/>
                    <a:gd name="connsiteX18" fmla="*/ 296276 w 462386"/>
                    <a:gd name="connsiteY18" fmla="*/ 61641 h 713423"/>
                    <a:gd name="connsiteX19" fmla="*/ 277226 w 462386"/>
                    <a:gd name="connsiteY19" fmla="*/ 681 h 713423"/>
                    <a:gd name="connsiteX20" fmla="*/ 172451 w 462386"/>
                    <a:gd name="connsiteY20" fmla="*/ 29256 h 713423"/>
                    <a:gd name="connsiteX21" fmla="*/ 88631 w 462386"/>
                    <a:gd name="connsiteY21" fmla="*/ 63546 h 713423"/>
                    <a:gd name="connsiteX22" fmla="*/ 1001 w 462386"/>
                    <a:gd name="connsiteY22" fmla="*/ 126411 h 713423"/>
                    <a:gd name="connsiteX0" fmla="*/ 1001 w 462386"/>
                    <a:gd name="connsiteY0" fmla="*/ 126411 h 713423"/>
                    <a:gd name="connsiteX1" fmla="*/ 46721 w 462386"/>
                    <a:gd name="connsiteY1" fmla="*/ 267381 h 713423"/>
                    <a:gd name="connsiteX2" fmla="*/ 130541 w 462386"/>
                    <a:gd name="connsiteY2" fmla="*/ 385491 h 713423"/>
                    <a:gd name="connsiteX3" fmla="*/ 195311 w 462386"/>
                    <a:gd name="connsiteY3" fmla="*/ 448356 h 713423"/>
                    <a:gd name="connsiteX4" fmla="*/ 214361 w 462386"/>
                    <a:gd name="connsiteY4" fmla="*/ 553131 h 713423"/>
                    <a:gd name="connsiteX5" fmla="*/ 227696 w 462386"/>
                    <a:gd name="connsiteY5" fmla="*/ 657906 h 713423"/>
                    <a:gd name="connsiteX6" fmla="*/ 301991 w 462386"/>
                    <a:gd name="connsiteY6" fmla="*/ 711246 h 713423"/>
                    <a:gd name="connsiteX7" fmla="*/ 380096 w 462386"/>
                    <a:gd name="connsiteY7" fmla="*/ 697911 h 713423"/>
                    <a:gd name="connsiteX8" fmla="*/ 423911 w 462386"/>
                    <a:gd name="connsiteY8" fmla="*/ 650286 h 713423"/>
                    <a:gd name="connsiteX9" fmla="*/ 416291 w 462386"/>
                    <a:gd name="connsiteY9" fmla="*/ 543606 h 713423"/>
                    <a:gd name="connsiteX10" fmla="*/ 420101 w 462386"/>
                    <a:gd name="connsiteY10" fmla="*/ 473121 h 713423"/>
                    <a:gd name="connsiteX11" fmla="*/ 442961 w 462386"/>
                    <a:gd name="connsiteY11" fmla="*/ 383586 h 713423"/>
                    <a:gd name="connsiteX12" fmla="*/ 462011 w 462386"/>
                    <a:gd name="connsiteY12" fmla="*/ 341676 h 713423"/>
                    <a:gd name="connsiteX13" fmla="*/ 452486 w 462386"/>
                    <a:gd name="connsiteY13" fmla="*/ 292146 h 713423"/>
                    <a:gd name="connsiteX14" fmla="*/ 416291 w 462386"/>
                    <a:gd name="connsiteY14" fmla="*/ 252141 h 713423"/>
                    <a:gd name="connsiteX15" fmla="*/ 380096 w 462386"/>
                    <a:gd name="connsiteY15" fmla="*/ 233091 h 713423"/>
                    <a:gd name="connsiteX16" fmla="*/ 326756 w 462386"/>
                    <a:gd name="connsiteY16" fmla="*/ 179751 h 713423"/>
                    <a:gd name="connsiteX17" fmla="*/ 313421 w 462386"/>
                    <a:gd name="connsiteY17" fmla="*/ 124506 h 713423"/>
                    <a:gd name="connsiteX18" fmla="*/ 296276 w 462386"/>
                    <a:gd name="connsiteY18" fmla="*/ 61641 h 713423"/>
                    <a:gd name="connsiteX19" fmla="*/ 277226 w 462386"/>
                    <a:gd name="connsiteY19" fmla="*/ 681 h 713423"/>
                    <a:gd name="connsiteX20" fmla="*/ 172451 w 462386"/>
                    <a:gd name="connsiteY20" fmla="*/ 29256 h 713423"/>
                    <a:gd name="connsiteX21" fmla="*/ 88631 w 462386"/>
                    <a:gd name="connsiteY21" fmla="*/ 63546 h 713423"/>
                    <a:gd name="connsiteX22" fmla="*/ 1001 w 462386"/>
                    <a:gd name="connsiteY22" fmla="*/ 126411 h 713423"/>
                    <a:gd name="connsiteX0" fmla="*/ 1001 w 462386"/>
                    <a:gd name="connsiteY0" fmla="*/ 126411 h 713423"/>
                    <a:gd name="connsiteX1" fmla="*/ 46721 w 462386"/>
                    <a:gd name="connsiteY1" fmla="*/ 267381 h 713423"/>
                    <a:gd name="connsiteX2" fmla="*/ 130541 w 462386"/>
                    <a:gd name="connsiteY2" fmla="*/ 385491 h 713423"/>
                    <a:gd name="connsiteX3" fmla="*/ 195311 w 462386"/>
                    <a:gd name="connsiteY3" fmla="*/ 448356 h 713423"/>
                    <a:gd name="connsiteX4" fmla="*/ 214361 w 462386"/>
                    <a:gd name="connsiteY4" fmla="*/ 553131 h 713423"/>
                    <a:gd name="connsiteX5" fmla="*/ 227696 w 462386"/>
                    <a:gd name="connsiteY5" fmla="*/ 657906 h 713423"/>
                    <a:gd name="connsiteX6" fmla="*/ 301991 w 462386"/>
                    <a:gd name="connsiteY6" fmla="*/ 711246 h 713423"/>
                    <a:gd name="connsiteX7" fmla="*/ 380096 w 462386"/>
                    <a:gd name="connsiteY7" fmla="*/ 697911 h 713423"/>
                    <a:gd name="connsiteX8" fmla="*/ 423911 w 462386"/>
                    <a:gd name="connsiteY8" fmla="*/ 650286 h 713423"/>
                    <a:gd name="connsiteX9" fmla="*/ 416291 w 462386"/>
                    <a:gd name="connsiteY9" fmla="*/ 543606 h 713423"/>
                    <a:gd name="connsiteX10" fmla="*/ 420101 w 462386"/>
                    <a:gd name="connsiteY10" fmla="*/ 473121 h 713423"/>
                    <a:gd name="connsiteX11" fmla="*/ 442961 w 462386"/>
                    <a:gd name="connsiteY11" fmla="*/ 383586 h 713423"/>
                    <a:gd name="connsiteX12" fmla="*/ 462011 w 462386"/>
                    <a:gd name="connsiteY12" fmla="*/ 341676 h 713423"/>
                    <a:gd name="connsiteX13" fmla="*/ 452486 w 462386"/>
                    <a:gd name="connsiteY13" fmla="*/ 292146 h 713423"/>
                    <a:gd name="connsiteX14" fmla="*/ 416291 w 462386"/>
                    <a:gd name="connsiteY14" fmla="*/ 252141 h 713423"/>
                    <a:gd name="connsiteX15" fmla="*/ 378191 w 462386"/>
                    <a:gd name="connsiteY15" fmla="*/ 238806 h 713423"/>
                    <a:gd name="connsiteX16" fmla="*/ 326756 w 462386"/>
                    <a:gd name="connsiteY16" fmla="*/ 179751 h 713423"/>
                    <a:gd name="connsiteX17" fmla="*/ 313421 w 462386"/>
                    <a:gd name="connsiteY17" fmla="*/ 124506 h 713423"/>
                    <a:gd name="connsiteX18" fmla="*/ 296276 w 462386"/>
                    <a:gd name="connsiteY18" fmla="*/ 61641 h 713423"/>
                    <a:gd name="connsiteX19" fmla="*/ 277226 w 462386"/>
                    <a:gd name="connsiteY19" fmla="*/ 681 h 713423"/>
                    <a:gd name="connsiteX20" fmla="*/ 172451 w 462386"/>
                    <a:gd name="connsiteY20" fmla="*/ 29256 h 713423"/>
                    <a:gd name="connsiteX21" fmla="*/ 88631 w 462386"/>
                    <a:gd name="connsiteY21" fmla="*/ 63546 h 713423"/>
                    <a:gd name="connsiteX22" fmla="*/ 1001 w 462386"/>
                    <a:gd name="connsiteY22" fmla="*/ 126411 h 713423"/>
                    <a:gd name="connsiteX0" fmla="*/ 1001 w 462318"/>
                    <a:gd name="connsiteY0" fmla="*/ 126411 h 713423"/>
                    <a:gd name="connsiteX1" fmla="*/ 46721 w 462318"/>
                    <a:gd name="connsiteY1" fmla="*/ 267381 h 713423"/>
                    <a:gd name="connsiteX2" fmla="*/ 130541 w 462318"/>
                    <a:gd name="connsiteY2" fmla="*/ 385491 h 713423"/>
                    <a:gd name="connsiteX3" fmla="*/ 195311 w 462318"/>
                    <a:gd name="connsiteY3" fmla="*/ 448356 h 713423"/>
                    <a:gd name="connsiteX4" fmla="*/ 214361 w 462318"/>
                    <a:gd name="connsiteY4" fmla="*/ 553131 h 713423"/>
                    <a:gd name="connsiteX5" fmla="*/ 227696 w 462318"/>
                    <a:gd name="connsiteY5" fmla="*/ 657906 h 713423"/>
                    <a:gd name="connsiteX6" fmla="*/ 301991 w 462318"/>
                    <a:gd name="connsiteY6" fmla="*/ 711246 h 713423"/>
                    <a:gd name="connsiteX7" fmla="*/ 380096 w 462318"/>
                    <a:gd name="connsiteY7" fmla="*/ 697911 h 713423"/>
                    <a:gd name="connsiteX8" fmla="*/ 423911 w 462318"/>
                    <a:gd name="connsiteY8" fmla="*/ 650286 h 713423"/>
                    <a:gd name="connsiteX9" fmla="*/ 416291 w 462318"/>
                    <a:gd name="connsiteY9" fmla="*/ 543606 h 713423"/>
                    <a:gd name="connsiteX10" fmla="*/ 420101 w 462318"/>
                    <a:gd name="connsiteY10" fmla="*/ 473121 h 713423"/>
                    <a:gd name="connsiteX11" fmla="*/ 442961 w 462318"/>
                    <a:gd name="connsiteY11" fmla="*/ 383586 h 713423"/>
                    <a:gd name="connsiteX12" fmla="*/ 462011 w 462318"/>
                    <a:gd name="connsiteY12" fmla="*/ 341676 h 713423"/>
                    <a:gd name="connsiteX13" fmla="*/ 452486 w 462318"/>
                    <a:gd name="connsiteY13" fmla="*/ 292146 h 713423"/>
                    <a:gd name="connsiteX14" fmla="*/ 423911 w 462318"/>
                    <a:gd name="connsiteY14" fmla="*/ 254046 h 713423"/>
                    <a:gd name="connsiteX15" fmla="*/ 378191 w 462318"/>
                    <a:gd name="connsiteY15" fmla="*/ 238806 h 713423"/>
                    <a:gd name="connsiteX16" fmla="*/ 326756 w 462318"/>
                    <a:gd name="connsiteY16" fmla="*/ 179751 h 713423"/>
                    <a:gd name="connsiteX17" fmla="*/ 313421 w 462318"/>
                    <a:gd name="connsiteY17" fmla="*/ 124506 h 713423"/>
                    <a:gd name="connsiteX18" fmla="*/ 296276 w 462318"/>
                    <a:gd name="connsiteY18" fmla="*/ 61641 h 713423"/>
                    <a:gd name="connsiteX19" fmla="*/ 277226 w 462318"/>
                    <a:gd name="connsiteY19" fmla="*/ 681 h 713423"/>
                    <a:gd name="connsiteX20" fmla="*/ 172451 w 462318"/>
                    <a:gd name="connsiteY20" fmla="*/ 29256 h 713423"/>
                    <a:gd name="connsiteX21" fmla="*/ 88631 w 462318"/>
                    <a:gd name="connsiteY21" fmla="*/ 63546 h 713423"/>
                    <a:gd name="connsiteX22" fmla="*/ 1001 w 462318"/>
                    <a:gd name="connsiteY22" fmla="*/ 126411 h 713423"/>
                    <a:gd name="connsiteX0" fmla="*/ 1001 w 462318"/>
                    <a:gd name="connsiteY0" fmla="*/ 126411 h 713423"/>
                    <a:gd name="connsiteX1" fmla="*/ 46721 w 462318"/>
                    <a:gd name="connsiteY1" fmla="*/ 267381 h 713423"/>
                    <a:gd name="connsiteX2" fmla="*/ 130541 w 462318"/>
                    <a:gd name="connsiteY2" fmla="*/ 385491 h 713423"/>
                    <a:gd name="connsiteX3" fmla="*/ 195311 w 462318"/>
                    <a:gd name="connsiteY3" fmla="*/ 448356 h 713423"/>
                    <a:gd name="connsiteX4" fmla="*/ 214361 w 462318"/>
                    <a:gd name="connsiteY4" fmla="*/ 553131 h 713423"/>
                    <a:gd name="connsiteX5" fmla="*/ 227696 w 462318"/>
                    <a:gd name="connsiteY5" fmla="*/ 657906 h 713423"/>
                    <a:gd name="connsiteX6" fmla="*/ 301991 w 462318"/>
                    <a:gd name="connsiteY6" fmla="*/ 711246 h 713423"/>
                    <a:gd name="connsiteX7" fmla="*/ 380096 w 462318"/>
                    <a:gd name="connsiteY7" fmla="*/ 697911 h 713423"/>
                    <a:gd name="connsiteX8" fmla="*/ 423911 w 462318"/>
                    <a:gd name="connsiteY8" fmla="*/ 650286 h 713423"/>
                    <a:gd name="connsiteX9" fmla="*/ 416291 w 462318"/>
                    <a:gd name="connsiteY9" fmla="*/ 543606 h 713423"/>
                    <a:gd name="connsiteX10" fmla="*/ 420101 w 462318"/>
                    <a:gd name="connsiteY10" fmla="*/ 473121 h 713423"/>
                    <a:gd name="connsiteX11" fmla="*/ 442961 w 462318"/>
                    <a:gd name="connsiteY11" fmla="*/ 383586 h 713423"/>
                    <a:gd name="connsiteX12" fmla="*/ 462011 w 462318"/>
                    <a:gd name="connsiteY12" fmla="*/ 341676 h 713423"/>
                    <a:gd name="connsiteX13" fmla="*/ 452486 w 462318"/>
                    <a:gd name="connsiteY13" fmla="*/ 292146 h 713423"/>
                    <a:gd name="connsiteX14" fmla="*/ 423911 w 462318"/>
                    <a:gd name="connsiteY14" fmla="*/ 254046 h 713423"/>
                    <a:gd name="connsiteX15" fmla="*/ 378191 w 462318"/>
                    <a:gd name="connsiteY15" fmla="*/ 238806 h 713423"/>
                    <a:gd name="connsiteX16" fmla="*/ 326756 w 462318"/>
                    <a:gd name="connsiteY16" fmla="*/ 179751 h 713423"/>
                    <a:gd name="connsiteX17" fmla="*/ 313421 w 462318"/>
                    <a:gd name="connsiteY17" fmla="*/ 124506 h 713423"/>
                    <a:gd name="connsiteX18" fmla="*/ 296276 w 462318"/>
                    <a:gd name="connsiteY18" fmla="*/ 61641 h 713423"/>
                    <a:gd name="connsiteX19" fmla="*/ 277226 w 462318"/>
                    <a:gd name="connsiteY19" fmla="*/ 681 h 713423"/>
                    <a:gd name="connsiteX20" fmla="*/ 172451 w 462318"/>
                    <a:gd name="connsiteY20" fmla="*/ 29256 h 713423"/>
                    <a:gd name="connsiteX21" fmla="*/ 88631 w 462318"/>
                    <a:gd name="connsiteY21" fmla="*/ 63546 h 713423"/>
                    <a:gd name="connsiteX22" fmla="*/ 1001 w 462318"/>
                    <a:gd name="connsiteY22" fmla="*/ 126411 h 713423"/>
                    <a:gd name="connsiteX0" fmla="*/ 1001 w 462318"/>
                    <a:gd name="connsiteY0" fmla="*/ 126411 h 713423"/>
                    <a:gd name="connsiteX1" fmla="*/ 46721 w 462318"/>
                    <a:gd name="connsiteY1" fmla="*/ 267381 h 713423"/>
                    <a:gd name="connsiteX2" fmla="*/ 130541 w 462318"/>
                    <a:gd name="connsiteY2" fmla="*/ 385491 h 713423"/>
                    <a:gd name="connsiteX3" fmla="*/ 195311 w 462318"/>
                    <a:gd name="connsiteY3" fmla="*/ 448356 h 713423"/>
                    <a:gd name="connsiteX4" fmla="*/ 214361 w 462318"/>
                    <a:gd name="connsiteY4" fmla="*/ 553131 h 713423"/>
                    <a:gd name="connsiteX5" fmla="*/ 227696 w 462318"/>
                    <a:gd name="connsiteY5" fmla="*/ 657906 h 713423"/>
                    <a:gd name="connsiteX6" fmla="*/ 301991 w 462318"/>
                    <a:gd name="connsiteY6" fmla="*/ 711246 h 713423"/>
                    <a:gd name="connsiteX7" fmla="*/ 380096 w 462318"/>
                    <a:gd name="connsiteY7" fmla="*/ 697911 h 713423"/>
                    <a:gd name="connsiteX8" fmla="*/ 423911 w 462318"/>
                    <a:gd name="connsiteY8" fmla="*/ 650286 h 713423"/>
                    <a:gd name="connsiteX9" fmla="*/ 416291 w 462318"/>
                    <a:gd name="connsiteY9" fmla="*/ 543606 h 713423"/>
                    <a:gd name="connsiteX10" fmla="*/ 420101 w 462318"/>
                    <a:gd name="connsiteY10" fmla="*/ 473121 h 713423"/>
                    <a:gd name="connsiteX11" fmla="*/ 442961 w 462318"/>
                    <a:gd name="connsiteY11" fmla="*/ 383586 h 713423"/>
                    <a:gd name="connsiteX12" fmla="*/ 462011 w 462318"/>
                    <a:gd name="connsiteY12" fmla="*/ 341676 h 713423"/>
                    <a:gd name="connsiteX13" fmla="*/ 452486 w 462318"/>
                    <a:gd name="connsiteY13" fmla="*/ 292146 h 713423"/>
                    <a:gd name="connsiteX14" fmla="*/ 423911 w 462318"/>
                    <a:gd name="connsiteY14" fmla="*/ 254046 h 713423"/>
                    <a:gd name="connsiteX15" fmla="*/ 378191 w 462318"/>
                    <a:gd name="connsiteY15" fmla="*/ 238806 h 713423"/>
                    <a:gd name="connsiteX16" fmla="*/ 326756 w 462318"/>
                    <a:gd name="connsiteY16" fmla="*/ 179751 h 713423"/>
                    <a:gd name="connsiteX17" fmla="*/ 313421 w 462318"/>
                    <a:gd name="connsiteY17" fmla="*/ 124506 h 713423"/>
                    <a:gd name="connsiteX18" fmla="*/ 296276 w 462318"/>
                    <a:gd name="connsiteY18" fmla="*/ 61641 h 713423"/>
                    <a:gd name="connsiteX19" fmla="*/ 277226 w 462318"/>
                    <a:gd name="connsiteY19" fmla="*/ 681 h 713423"/>
                    <a:gd name="connsiteX20" fmla="*/ 172451 w 462318"/>
                    <a:gd name="connsiteY20" fmla="*/ 29256 h 713423"/>
                    <a:gd name="connsiteX21" fmla="*/ 88631 w 462318"/>
                    <a:gd name="connsiteY21" fmla="*/ 63546 h 713423"/>
                    <a:gd name="connsiteX22" fmla="*/ 1001 w 462318"/>
                    <a:gd name="connsiteY22" fmla="*/ 126411 h 713423"/>
                    <a:gd name="connsiteX0" fmla="*/ 884 w 468034"/>
                    <a:gd name="connsiteY0" fmla="*/ 115858 h 713423"/>
                    <a:gd name="connsiteX1" fmla="*/ 52437 w 468034"/>
                    <a:gd name="connsiteY1" fmla="*/ 267381 h 713423"/>
                    <a:gd name="connsiteX2" fmla="*/ 136257 w 468034"/>
                    <a:gd name="connsiteY2" fmla="*/ 385491 h 713423"/>
                    <a:gd name="connsiteX3" fmla="*/ 201027 w 468034"/>
                    <a:gd name="connsiteY3" fmla="*/ 448356 h 713423"/>
                    <a:gd name="connsiteX4" fmla="*/ 220077 w 468034"/>
                    <a:gd name="connsiteY4" fmla="*/ 553131 h 713423"/>
                    <a:gd name="connsiteX5" fmla="*/ 233412 w 468034"/>
                    <a:gd name="connsiteY5" fmla="*/ 657906 h 713423"/>
                    <a:gd name="connsiteX6" fmla="*/ 307707 w 468034"/>
                    <a:gd name="connsiteY6" fmla="*/ 711246 h 713423"/>
                    <a:gd name="connsiteX7" fmla="*/ 385812 w 468034"/>
                    <a:gd name="connsiteY7" fmla="*/ 697911 h 713423"/>
                    <a:gd name="connsiteX8" fmla="*/ 429627 w 468034"/>
                    <a:gd name="connsiteY8" fmla="*/ 650286 h 713423"/>
                    <a:gd name="connsiteX9" fmla="*/ 422007 w 468034"/>
                    <a:gd name="connsiteY9" fmla="*/ 543606 h 713423"/>
                    <a:gd name="connsiteX10" fmla="*/ 425817 w 468034"/>
                    <a:gd name="connsiteY10" fmla="*/ 473121 h 713423"/>
                    <a:gd name="connsiteX11" fmla="*/ 448677 w 468034"/>
                    <a:gd name="connsiteY11" fmla="*/ 383586 h 713423"/>
                    <a:gd name="connsiteX12" fmla="*/ 467727 w 468034"/>
                    <a:gd name="connsiteY12" fmla="*/ 341676 h 713423"/>
                    <a:gd name="connsiteX13" fmla="*/ 458202 w 468034"/>
                    <a:gd name="connsiteY13" fmla="*/ 292146 h 713423"/>
                    <a:gd name="connsiteX14" fmla="*/ 429627 w 468034"/>
                    <a:gd name="connsiteY14" fmla="*/ 254046 h 713423"/>
                    <a:gd name="connsiteX15" fmla="*/ 383907 w 468034"/>
                    <a:gd name="connsiteY15" fmla="*/ 238806 h 713423"/>
                    <a:gd name="connsiteX16" fmla="*/ 332472 w 468034"/>
                    <a:gd name="connsiteY16" fmla="*/ 179751 h 713423"/>
                    <a:gd name="connsiteX17" fmla="*/ 319137 w 468034"/>
                    <a:gd name="connsiteY17" fmla="*/ 124506 h 713423"/>
                    <a:gd name="connsiteX18" fmla="*/ 301992 w 468034"/>
                    <a:gd name="connsiteY18" fmla="*/ 61641 h 713423"/>
                    <a:gd name="connsiteX19" fmla="*/ 282942 w 468034"/>
                    <a:gd name="connsiteY19" fmla="*/ 681 h 713423"/>
                    <a:gd name="connsiteX20" fmla="*/ 178167 w 468034"/>
                    <a:gd name="connsiteY20" fmla="*/ 29256 h 713423"/>
                    <a:gd name="connsiteX21" fmla="*/ 94347 w 468034"/>
                    <a:gd name="connsiteY21" fmla="*/ 63546 h 713423"/>
                    <a:gd name="connsiteX22" fmla="*/ 884 w 468034"/>
                    <a:gd name="connsiteY22" fmla="*/ 115858 h 713423"/>
                    <a:gd name="connsiteX0" fmla="*/ 884 w 468034"/>
                    <a:gd name="connsiteY0" fmla="*/ 116738 h 714303"/>
                    <a:gd name="connsiteX1" fmla="*/ 52437 w 468034"/>
                    <a:gd name="connsiteY1" fmla="*/ 268261 h 714303"/>
                    <a:gd name="connsiteX2" fmla="*/ 136257 w 468034"/>
                    <a:gd name="connsiteY2" fmla="*/ 386371 h 714303"/>
                    <a:gd name="connsiteX3" fmla="*/ 201027 w 468034"/>
                    <a:gd name="connsiteY3" fmla="*/ 449236 h 714303"/>
                    <a:gd name="connsiteX4" fmla="*/ 220077 w 468034"/>
                    <a:gd name="connsiteY4" fmla="*/ 554011 h 714303"/>
                    <a:gd name="connsiteX5" fmla="*/ 233412 w 468034"/>
                    <a:gd name="connsiteY5" fmla="*/ 658786 h 714303"/>
                    <a:gd name="connsiteX6" fmla="*/ 307707 w 468034"/>
                    <a:gd name="connsiteY6" fmla="*/ 712126 h 714303"/>
                    <a:gd name="connsiteX7" fmla="*/ 385812 w 468034"/>
                    <a:gd name="connsiteY7" fmla="*/ 698791 h 714303"/>
                    <a:gd name="connsiteX8" fmla="*/ 429627 w 468034"/>
                    <a:gd name="connsiteY8" fmla="*/ 651166 h 714303"/>
                    <a:gd name="connsiteX9" fmla="*/ 422007 w 468034"/>
                    <a:gd name="connsiteY9" fmla="*/ 544486 h 714303"/>
                    <a:gd name="connsiteX10" fmla="*/ 425817 w 468034"/>
                    <a:gd name="connsiteY10" fmla="*/ 474001 h 714303"/>
                    <a:gd name="connsiteX11" fmla="*/ 448677 w 468034"/>
                    <a:gd name="connsiteY11" fmla="*/ 384466 h 714303"/>
                    <a:gd name="connsiteX12" fmla="*/ 467727 w 468034"/>
                    <a:gd name="connsiteY12" fmla="*/ 342556 h 714303"/>
                    <a:gd name="connsiteX13" fmla="*/ 458202 w 468034"/>
                    <a:gd name="connsiteY13" fmla="*/ 293026 h 714303"/>
                    <a:gd name="connsiteX14" fmla="*/ 429627 w 468034"/>
                    <a:gd name="connsiteY14" fmla="*/ 254926 h 714303"/>
                    <a:gd name="connsiteX15" fmla="*/ 383907 w 468034"/>
                    <a:gd name="connsiteY15" fmla="*/ 239686 h 714303"/>
                    <a:gd name="connsiteX16" fmla="*/ 332472 w 468034"/>
                    <a:gd name="connsiteY16" fmla="*/ 180631 h 714303"/>
                    <a:gd name="connsiteX17" fmla="*/ 319137 w 468034"/>
                    <a:gd name="connsiteY17" fmla="*/ 125386 h 714303"/>
                    <a:gd name="connsiteX18" fmla="*/ 301992 w 468034"/>
                    <a:gd name="connsiteY18" fmla="*/ 62521 h 714303"/>
                    <a:gd name="connsiteX19" fmla="*/ 282336 w 468034"/>
                    <a:gd name="connsiteY19" fmla="*/ 662 h 714303"/>
                    <a:gd name="connsiteX20" fmla="*/ 178167 w 468034"/>
                    <a:gd name="connsiteY20" fmla="*/ 30136 h 714303"/>
                    <a:gd name="connsiteX21" fmla="*/ 94347 w 468034"/>
                    <a:gd name="connsiteY21" fmla="*/ 64426 h 714303"/>
                    <a:gd name="connsiteX22" fmla="*/ 884 w 468034"/>
                    <a:gd name="connsiteY22" fmla="*/ 116738 h 714303"/>
                    <a:gd name="connsiteX0" fmla="*/ 884 w 468034"/>
                    <a:gd name="connsiteY0" fmla="*/ 128609 h 726174"/>
                    <a:gd name="connsiteX1" fmla="*/ 52437 w 468034"/>
                    <a:gd name="connsiteY1" fmla="*/ 280132 h 726174"/>
                    <a:gd name="connsiteX2" fmla="*/ 136257 w 468034"/>
                    <a:gd name="connsiteY2" fmla="*/ 398242 h 726174"/>
                    <a:gd name="connsiteX3" fmla="*/ 201027 w 468034"/>
                    <a:gd name="connsiteY3" fmla="*/ 461107 h 726174"/>
                    <a:gd name="connsiteX4" fmla="*/ 220077 w 468034"/>
                    <a:gd name="connsiteY4" fmla="*/ 565882 h 726174"/>
                    <a:gd name="connsiteX5" fmla="*/ 233412 w 468034"/>
                    <a:gd name="connsiteY5" fmla="*/ 670657 h 726174"/>
                    <a:gd name="connsiteX6" fmla="*/ 307707 w 468034"/>
                    <a:gd name="connsiteY6" fmla="*/ 723997 h 726174"/>
                    <a:gd name="connsiteX7" fmla="*/ 385812 w 468034"/>
                    <a:gd name="connsiteY7" fmla="*/ 710662 h 726174"/>
                    <a:gd name="connsiteX8" fmla="*/ 429627 w 468034"/>
                    <a:gd name="connsiteY8" fmla="*/ 663037 h 726174"/>
                    <a:gd name="connsiteX9" fmla="*/ 422007 w 468034"/>
                    <a:gd name="connsiteY9" fmla="*/ 556357 h 726174"/>
                    <a:gd name="connsiteX10" fmla="*/ 425817 w 468034"/>
                    <a:gd name="connsiteY10" fmla="*/ 485872 h 726174"/>
                    <a:gd name="connsiteX11" fmla="*/ 448677 w 468034"/>
                    <a:gd name="connsiteY11" fmla="*/ 396337 h 726174"/>
                    <a:gd name="connsiteX12" fmla="*/ 467727 w 468034"/>
                    <a:gd name="connsiteY12" fmla="*/ 354427 h 726174"/>
                    <a:gd name="connsiteX13" fmla="*/ 458202 w 468034"/>
                    <a:gd name="connsiteY13" fmla="*/ 304897 h 726174"/>
                    <a:gd name="connsiteX14" fmla="*/ 429627 w 468034"/>
                    <a:gd name="connsiteY14" fmla="*/ 266797 h 726174"/>
                    <a:gd name="connsiteX15" fmla="*/ 383907 w 468034"/>
                    <a:gd name="connsiteY15" fmla="*/ 251557 h 726174"/>
                    <a:gd name="connsiteX16" fmla="*/ 332472 w 468034"/>
                    <a:gd name="connsiteY16" fmla="*/ 192502 h 726174"/>
                    <a:gd name="connsiteX17" fmla="*/ 319137 w 468034"/>
                    <a:gd name="connsiteY17" fmla="*/ 137257 h 726174"/>
                    <a:gd name="connsiteX18" fmla="*/ 301992 w 468034"/>
                    <a:gd name="connsiteY18" fmla="*/ 74392 h 726174"/>
                    <a:gd name="connsiteX19" fmla="*/ 281850 w 468034"/>
                    <a:gd name="connsiteY19" fmla="*/ 486 h 726174"/>
                    <a:gd name="connsiteX20" fmla="*/ 178167 w 468034"/>
                    <a:gd name="connsiteY20" fmla="*/ 42007 h 726174"/>
                    <a:gd name="connsiteX21" fmla="*/ 94347 w 468034"/>
                    <a:gd name="connsiteY21" fmla="*/ 76297 h 726174"/>
                    <a:gd name="connsiteX22" fmla="*/ 884 w 468034"/>
                    <a:gd name="connsiteY22" fmla="*/ 128609 h 726174"/>
                    <a:gd name="connsiteX0" fmla="*/ 884 w 468034"/>
                    <a:gd name="connsiteY0" fmla="*/ 128690 h 726255"/>
                    <a:gd name="connsiteX1" fmla="*/ 52437 w 468034"/>
                    <a:gd name="connsiteY1" fmla="*/ 280213 h 726255"/>
                    <a:gd name="connsiteX2" fmla="*/ 136257 w 468034"/>
                    <a:gd name="connsiteY2" fmla="*/ 398323 h 726255"/>
                    <a:gd name="connsiteX3" fmla="*/ 201027 w 468034"/>
                    <a:gd name="connsiteY3" fmla="*/ 461188 h 726255"/>
                    <a:gd name="connsiteX4" fmla="*/ 220077 w 468034"/>
                    <a:gd name="connsiteY4" fmla="*/ 565963 h 726255"/>
                    <a:gd name="connsiteX5" fmla="*/ 233412 w 468034"/>
                    <a:gd name="connsiteY5" fmla="*/ 670738 h 726255"/>
                    <a:gd name="connsiteX6" fmla="*/ 307707 w 468034"/>
                    <a:gd name="connsiteY6" fmla="*/ 724078 h 726255"/>
                    <a:gd name="connsiteX7" fmla="*/ 385812 w 468034"/>
                    <a:gd name="connsiteY7" fmla="*/ 710743 h 726255"/>
                    <a:gd name="connsiteX8" fmla="*/ 429627 w 468034"/>
                    <a:gd name="connsiteY8" fmla="*/ 663118 h 726255"/>
                    <a:gd name="connsiteX9" fmla="*/ 422007 w 468034"/>
                    <a:gd name="connsiteY9" fmla="*/ 556438 h 726255"/>
                    <a:gd name="connsiteX10" fmla="*/ 425817 w 468034"/>
                    <a:gd name="connsiteY10" fmla="*/ 485953 h 726255"/>
                    <a:gd name="connsiteX11" fmla="*/ 448677 w 468034"/>
                    <a:gd name="connsiteY11" fmla="*/ 396418 h 726255"/>
                    <a:gd name="connsiteX12" fmla="*/ 467727 w 468034"/>
                    <a:gd name="connsiteY12" fmla="*/ 354508 h 726255"/>
                    <a:gd name="connsiteX13" fmla="*/ 458202 w 468034"/>
                    <a:gd name="connsiteY13" fmla="*/ 304978 h 726255"/>
                    <a:gd name="connsiteX14" fmla="*/ 429627 w 468034"/>
                    <a:gd name="connsiteY14" fmla="*/ 266878 h 726255"/>
                    <a:gd name="connsiteX15" fmla="*/ 383907 w 468034"/>
                    <a:gd name="connsiteY15" fmla="*/ 251638 h 726255"/>
                    <a:gd name="connsiteX16" fmla="*/ 332472 w 468034"/>
                    <a:gd name="connsiteY16" fmla="*/ 192583 h 726255"/>
                    <a:gd name="connsiteX17" fmla="*/ 319137 w 468034"/>
                    <a:gd name="connsiteY17" fmla="*/ 137338 h 726255"/>
                    <a:gd name="connsiteX18" fmla="*/ 301992 w 468034"/>
                    <a:gd name="connsiteY18" fmla="*/ 74473 h 726255"/>
                    <a:gd name="connsiteX19" fmla="*/ 281850 w 468034"/>
                    <a:gd name="connsiteY19" fmla="*/ 567 h 726255"/>
                    <a:gd name="connsiteX20" fmla="*/ 175523 w 468034"/>
                    <a:gd name="connsiteY20" fmla="*/ 40047 h 726255"/>
                    <a:gd name="connsiteX21" fmla="*/ 94347 w 468034"/>
                    <a:gd name="connsiteY21" fmla="*/ 76378 h 726255"/>
                    <a:gd name="connsiteX22" fmla="*/ 884 w 468034"/>
                    <a:gd name="connsiteY22" fmla="*/ 128690 h 726255"/>
                    <a:gd name="connsiteX0" fmla="*/ 710 w 467860"/>
                    <a:gd name="connsiteY0" fmla="*/ 128690 h 726255"/>
                    <a:gd name="connsiteX1" fmla="*/ 52263 w 467860"/>
                    <a:gd name="connsiteY1" fmla="*/ 280213 h 726255"/>
                    <a:gd name="connsiteX2" fmla="*/ 136083 w 467860"/>
                    <a:gd name="connsiteY2" fmla="*/ 398323 h 726255"/>
                    <a:gd name="connsiteX3" fmla="*/ 200853 w 467860"/>
                    <a:gd name="connsiteY3" fmla="*/ 461188 h 726255"/>
                    <a:gd name="connsiteX4" fmla="*/ 219903 w 467860"/>
                    <a:gd name="connsiteY4" fmla="*/ 565963 h 726255"/>
                    <a:gd name="connsiteX5" fmla="*/ 233238 w 467860"/>
                    <a:gd name="connsiteY5" fmla="*/ 670738 h 726255"/>
                    <a:gd name="connsiteX6" fmla="*/ 307533 w 467860"/>
                    <a:gd name="connsiteY6" fmla="*/ 724078 h 726255"/>
                    <a:gd name="connsiteX7" fmla="*/ 385638 w 467860"/>
                    <a:gd name="connsiteY7" fmla="*/ 710743 h 726255"/>
                    <a:gd name="connsiteX8" fmla="*/ 429453 w 467860"/>
                    <a:gd name="connsiteY8" fmla="*/ 663118 h 726255"/>
                    <a:gd name="connsiteX9" fmla="*/ 421833 w 467860"/>
                    <a:gd name="connsiteY9" fmla="*/ 556438 h 726255"/>
                    <a:gd name="connsiteX10" fmla="*/ 425643 w 467860"/>
                    <a:gd name="connsiteY10" fmla="*/ 485953 h 726255"/>
                    <a:gd name="connsiteX11" fmla="*/ 448503 w 467860"/>
                    <a:gd name="connsiteY11" fmla="*/ 396418 h 726255"/>
                    <a:gd name="connsiteX12" fmla="*/ 467553 w 467860"/>
                    <a:gd name="connsiteY12" fmla="*/ 354508 h 726255"/>
                    <a:gd name="connsiteX13" fmla="*/ 458028 w 467860"/>
                    <a:gd name="connsiteY13" fmla="*/ 304978 h 726255"/>
                    <a:gd name="connsiteX14" fmla="*/ 429453 w 467860"/>
                    <a:gd name="connsiteY14" fmla="*/ 266878 h 726255"/>
                    <a:gd name="connsiteX15" fmla="*/ 383733 w 467860"/>
                    <a:gd name="connsiteY15" fmla="*/ 251638 h 726255"/>
                    <a:gd name="connsiteX16" fmla="*/ 332298 w 467860"/>
                    <a:gd name="connsiteY16" fmla="*/ 192583 h 726255"/>
                    <a:gd name="connsiteX17" fmla="*/ 318963 w 467860"/>
                    <a:gd name="connsiteY17" fmla="*/ 137338 h 726255"/>
                    <a:gd name="connsiteX18" fmla="*/ 301818 w 467860"/>
                    <a:gd name="connsiteY18" fmla="*/ 74473 h 726255"/>
                    <a:gd name="connsiteX19" fmla="*/ 281676 w 467860"/>
                    <a:gd name="connsiteY19" fmla="*/ 567 h 726255"/>
                    <a:gd name="connsiteX20" fmla="*/ 175349 w 467860"/>
                    <a:gd name="connsiteY20" fmla="*/ 40047 h 726255"/>
                    <a:gd name="connsiteX21" fmla="*/ 89108 w 467860"/>
                    <a:gd name="connsiteY21" fmla="*/ 70740 h 726255"/>
                    <a:gd name="connsiteX22" fmla="*/ 710 w 467860"/>
                    <a:gd name="connsiteY22" fmla="*/ 128690 h 726255"/>
                    <a:gd name="connsiteX0" fmla="*/ 710 w 467860"/>
                    <a:gd name="connsiteY0" fmla="*/ 128690 h 726255"/>
                    <a:gd name="connsiteX1" fmla="*/ 52263 w 467860"/>
                    <a:gd name="connsiteY1" fmla="*/ 280213 h 726255"/>
                    <a:gd name="connsiteX2" fmla="*/ 136083 w 467860"/>
                    <a:gd name="connsiteY2" fmla="*/ 398323 h 726255"/>
                    <a:gd name="connsiteX3" fmla="*/ 200853 w 467860"/>
                    <a:gd name="connsiteY3" fmla="*/ 461188 h 726255"/>
                    <a:gd name="connsiteX4" fmla="*/ 219903 w 467860"/>
                    <a:gd name="connsiteY4" fmla="*/ 565963 h 726255"/>
                    <a:gd name="connsiteX5" fmla="*/ 233238 w 467860"/>
                    <a:gd name="connsiteY5" fmla="*/ 670738 h 726255"/>
                    <a:gd name="connsiteX6" fmla="*/ 307533 w 467860"/>
                    <a:gd name="connsiteY6" fmla="*/ 724078 h 726255"/>
                    <a:gd name="connsiteX7" fmla="*/ 385638 w 467860"/>
                    <a:gd name="connsiteY7" fmla="*/ 710743 h 726255"/>
                    <a:gd name="connsiteX8" fmla="*/ 429453 w 467860"/>
                    <a:gd name="connsiteY8" fmla="*/ 663118 h 726255"/>
                    <a:gd name="connsiteX9" fmla="*/ 421833 w 467860"/>
                    <a:gd name="connsiteY9" fmla="*/ 556438 h 726255"/>
                    <a:gd name="connsiteX10" fmla="*/ 425643 w 467860"/>
                    <a:gd name="connsiteY10" fmla="*/ 485953 h 726255"/>
                    <a:gd name="connsiteX11" fmla="*/ 448503 w 467860"/>
                    <a:gd name="connsiteY11" fmla="*/ 396418 h 726255"/>
                    <a:gd name="connsiteX12" fmla="*/ 467553 w 467860"/>
                    <a:gd name="connsiteY12" fmla="*/ 354508 h 726255"/>
                    <a:gd name="connsiteX13" fmla="*/ 458028 w 467860"/>
                    <a:gd name="connsiteY13" fmla="*/ 304978 h 726255"/>
                    <a:gd name="connsiteX14" fmla="*/ 429453 w 467860"/>
                    <a:gd name="connsiteY14" fmla="*/ 266878 h 726255"/>
                    <a:gd name="connsiteX15" fmla="*/ 383733 w 467860"/>
                    <a:gd name="connsiteY15" fmla="*/ 251638 h 726255"/>
                    <a:gd name="connsiteX16" fmla="*/ 332298 w 467860"/>
                    <a:gd name="connsiteY16" fmla="*/ 192583 h 726255"/>
                    <a:gd name="connsiteX17" fmla="*/ 318963 w 467860"/>
                    <a:gd name="connsiteY17" fmla="*/ 137338 h 726255"/>
                    <a:gd name="connsiteX18" fmla="*/ 301818 w 467860"/>
                    <a:gd name="connsiteY18" fmla="*/ 74473 h 726255"/>
                    <a:gd name="connsiteX19" fmla="*/ 281676 w 467860"/>
                    <a:gd name="connsiteY19" fmla="*/ 567 h 726255"/>
                    <a:gd name="connsiteX20" fmla="*/ 175349 w 467860"/>
                    <a:gd name="connsiteY20" fmla="*/ 40047 h 726255"/>
                    <a:gd name="connsiteX21" fmla="*/ 89108 w 467860"/>
                    <a:gd name="connsiteY21" fmla="*/ 70740 h 726255"/>
                    <a:gd name="connsiteX22" fmla="*/ 710 w 467860"/>
                    <a:gd name="connsiteY22" fmla="*/ 128690 h 726255"/>
                    <a:gd name="connsiteX0" fmla="*/ 710 w 467860"/>
                    <a:gd name="connsiteY0" fmla="*/ 128748 h 726313"/>
                    <a:gd name="connsiteX1" fmla="*/ 52263 w 467860"/>
                    <a:gd name="connsiteY1" fmla="*/ 280271 h 726313"/>
                    <a:gd name="connsiteX2" fmla="*/ 136083 w 467860"/>
                    <a:gd name="connsiteY2" fmla="*/ 398381 h 726313"/>
                    <a:gd name="connsiteX3" fmla="*/ 200853 w 467860"/>
                    <a:gd name="connsiteY3" fmla="*/ 461246 h 726313"/>
                    <a:gd name="connsiteX4" fmla="*/ 219903 w 467860"/>
                    <a:gd name="connsiteY4" fmla="*/ 566021 h 726313"/>
                    <a:gd name="connsiteX5" fmla="*/ 233238 w 467860"/>
                    <a:gd name="connsiteY5" fmla="*/ 670796 h 726313"/>
                    <a:gd name="connsiteX6" fmla="*/ 307533 w 467860"/>
                    <a:gd name="connsiteY6" fmla="*/ 724136 h 726313"/>
                    <a:gd name="connsiteX7" fmla="*/ 385638 w 467860"/>
                    <a:gd name="connsiteY7" fmla="*/ 710801 h 726313"/>
                    <a:gd name="connsiteX8" fmla="*/ 429453 w 467860"/>
                    <a:gd name="connsiteY8" fmla="*/ 663176 h 726313"/>
                    <a:gd name="connsiteX9" fmla="*/ 421833 w 467860"/>
                    <a:gd name="connsiteY9" fmla="*/ 556496 h 726313"/>
                    <a:gd name="connsiteX10" fmla="*/ 425643 w 467860"/>
                    <a:gd name="connsiteY10" fmla="*/ 486011 h 726313"/>
                    <a:gd name="connsiteX11" fmla="*/ 448503 w 467860"/>
                    <a:gd name="connsiteY11" fmla="*/ 396476 h 726313"/>
                    <a:gd name="connsiteX12" fmla="*/ 467553 w 467860"/>
                    <a:gd name="connsiteY12" fmla="*/ 354566 h 726313"/>
                    <a:gd name="connsiteX13" fmla="*/ 458028 w 467860"/>
                    <a:gd name="connsiteY13" fmla="*/ 305036 h 726313"/>
                    <a:gd name="connsiteX14" fmla="*/ 429453 w 467860"/>
                    <a:gd name="connsiteY14" fmla="*/ 266936 h 726313"/>
                    <a:gd name="connsiteX15" fmla="*/ 383733 w 467860"/>
                    <a:gd name="connsiteY15" fmla="*/ 251696 h 726313"/>
                    <a:gd name="connsiteX16" fmla="*/ 332298 w 467860"/>
                    <a:gd name="connsiteY16" fmla="*/ 192641 h 726313"/>
                    <a:gd name="connsiteX17" fmla="*/ 318963 w 467860"/>
                    <a:gd name="connsiteY17" fmla="*/ 137396 h 726313"/>
                    <a:gd name="connsiteX18" fmla="*/ 301818 w 467860"/>
                    <a:gd name="connsiteY18" fmla="*/ 74531 h 726313"/>
                    <a:gd name="connsiteX19" fmla="*/ 281676 w 467860"/>
                    <a:gd name="connsiteY19" fmla="*/ 625 h 726313"/>
                    <a:gd name="connsiteX20" fmla="*/ 177004 w 467860"/>
                    <a:gd name="connsiteY20" fmla="*/ 38788 h 726313"/>
                    <a:gd name="connsiteX21" fmla="*/ 89108 w 467860"/>
                    <a:gd name="connsiteY21" fmla="*/ 70798 h 726313"/>
                    <a:gd name="connsiteX22" fmla="*/ 710 w 467860"/>
                    <a:gd name="connsiteY22" fmla="*/ 128748 h 726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467860" h="726313">
                      <a:moveTo>
                        <a:pt x="710" y="128748"/>
                      </a:moveTo>
                      <a:cubicBezTo>
                        <a:pt x="-5431" y="163660"/>
                        <a:pt x="29701" y="235332"/>
                        <a:pt x="52263" y="280271"/>
                      </a:cubicBezTo>
                      <a:cubicBezTo>
                        <a:pt x="74825" y="325210"/>
                        <a:pt x="111318" y="368219"/>
                        <a:pt x="136083" y="398381"/>
                      </a:cubicBezTo>
                      <a:cubicBezTo>
                        <a:pt x="160848" y="428543"/>
                        <a:pt x="186883" y="433306"/>
                        <a:pt x="200853" y="461246"/>
                      </a:cubicBezTo>
                      <a:cubicBezTo>
                        <a:pt x="214823" y="489186"/>
                        <a:pt x="214505" y="531096"/>
                        <a:pt x="219903" y="566021"/>
                      </a:cubicBezTo>
                      <a:cubicBezTo>
                        <a:pt x="225301" y="600946"/>
                        <a:pt x="218633" y="644444"/>
                        <a:pt x="233238" y="670796"/>
                      </a:cubicBezTo>
                      <a:cubicBezTo>
                        <a:pt x="247843" y="697148"/>
                        <a:pt x="282133" y="717468"/>
                        <a:pt x="307533" y="724136"/>
                      </a:cubicBezTo>
                      <a:cubicBezTo>
                        <a:pt x="332933" y="730804"/>
                        <a:pt x="365318" y="720961"/>
                        <a:pt x="385638" y="710801"/>
                      </a:cubicBezTo>
                      <a:cubicBezTo>
                        <a:pt x="405958" y="700641"/>
                        <a:pt x="423421" y="688893"/>
                        <a:pt x="429453" y="663176"/>
                      </a:cubicBezTo>
                      <a:cubicBezTo>
                        <a:pt x="435485" y="637459"/>
                        <a:pt x="422468" y="586023"/>
                        <a:pt x="421833" y="556496"/>
                      </a:cubicBezTo>
                      <a:cubicBezTo>
                        <a:pt x="421198" y="526969"/>
                        <a:pt x="421198" y="512681"/>
                        <a:pt x="425643" y="486011"/>
                      </a:cubicBezTo>
                      <a:cubicBezTo>
                        <a:pt x="430088" y="459341"/>
                        <a:pt x="441518" y="418383"/>
                        <a:pt x="448503" y="396476"/>
                      </a:cubicBezTo>
                      <a:cubicBezTo>
                        <a:pt x="455488" y="374569"/>
                        <a:pt x="465966" y="369806"/>
                        <a:pt x="467553" y="354566"/>
                      </a:cubicBezTo>
                      <a:cubicBezTo>
                        <a:pt x="469140" y="339326"/>
                        <a:pt x="464378" y="319641"/>
                        <a:pt x="458028" y="305036"/>
                      </a:cubicBezTo>
                      <a:cubicBezTo>
                        <a:pt x="451678" y="290431"/>
                        <a:pt x="441835" y="275826"/>
                        <a:pt x="429453" y="266936"/>
                      </a:cubicBezTo>
                      <a:cubicBezTo>
                        <a:pt x="417071" y="258046"/>
                        <a:pt x="399925" y="264078"/>
                        <a:pt x="383733" y="251696"/>
                      </a:cubicBezTo>
                      <a:cubicBezTo>
                        <a:pt x="367541" y="239314"/>
                        <a:pt x="343093" y="211691"/>
                        <a:pt x="332298" y="192641"/>
                      </a:cubicBezTo>
                      <a:cubicBezTo>
                        <a:pt x="321503" y="173591"/>
                        <a:pt x="324043" y="157081"/>
                        <a:pt x="318963" y="137396"/>
                      </a:cubicBezTo>
                      <a:cubicBezTo>
                        <a:pt x="313883" y="117711"/>
                        <a:pt x="308033" y="97326"/>
                        <a:pt x="301818" y="74531"/>
                      </a:cubicBezTo>
                      <a:cubicBezTo>
                        <a:pt x="295604" y="51736"/>
                        <a:pt x="302478" y="6582"/>
                        <a:pt x="281676" y="625"/>
                      </a:cubicBezTo>
                      <a:cubicBezTo>
                        <a:pt x="260874" y="-5332"/>
                        <a:pt x="204309" y="33073"/>
                        <a:pt x="177004" y="38788"/>
                      </a:cubicBezTo>
                      <a:cubicBezTo>
                        <a:pt x="149699" y="44503"/>
                        <a:pt x="118490" y="55805"/>
                        <a:pt x="89108" y="70798"/>
                      </a:cubicBezTo>
                      <a:cubicBezTo>
                        <a:pt x="59726" y="85791"/>
                        <a:pt x="6851" y="93836"/>
                        <a:pt x="710" y="128748"/>
                      </a:cubicBezTo>
                      <a:close/>
                    </a:path>
                  </a:pathLst>
                </a:custGeom>
                <a:solidFill>
                  <a:srgbClr val="A7D1D3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41" name="สี่เหลี่ยมผืนผ้า 22">
                  <a:extLst>
                    <a:ext uri="{FF2B5EF4-FFF2-40B4-BE49-F238E27FC236}">
                      <a16:creationId xmlns:a16="http://schemas.microsoft.com/office/drawing/2014/main" id="{BF679862-551E-40AB-9B41-03C5DF5BF967}"/>
                    </a:ext>
                  </a:extLst>
                </p:cNvPr>
                <p:cNvSpPr/>
                <p:nvPr/>
              </p:nvSpPr>
              <p:spPr>
                <a:xfrm rot="217548">
                  <a:off x="4100571" y="2497438"/>
                  <a:ext cx="748109" cy="278886"/>
                </a:xfrm>
                <a:custGeom>
                  <a:avLst/>
                  <a:gdLst>
                    <a:gd name="connsiteX0" fmla="*/ 0 w 733676"/>
                    <a:gd name="connsiteY0" fmla="*/ 0 h 275981"/>
                    <a:gd name="connsiteX1" fmla="*/ 733676 w 733676"/>
                    <a:gd name="connsiteY1" fmla="*/ 0 h 275981"/>
                    <a:gd name="connsiteX2" fmla="*/ 733676 w 733676"/>
                    <a:gd name="connsiteY2" fmla="*/ 275981 h 275981"/>
                    <a:gd name="connsiteX3" fmla="*/ 0 w 733676"/>
                    <a:gd name="connsiteY3" fmla="*/ 275981 h 275981"/>
                    <a:gd name="connsiteX4" fmla="*/ 0 w 733676"/>
                    <a:gd name="connsiteY4" fmla="*/ 0 h 275981"/>
                    <a:gd name="connsiteX0" fmla="*/ 0 w 760078"/>
                    <a:gd name="connsiteY0" fmla="*/ 0 h 275981"/>
                    <a:gd name="connsiteX1" fmla="*/ 760078 w 760078"/>
                    <a:gd name="connsiteY1" fmla="*/ 25051 h 275981"/>
                    <a:gd name="connsiteX2" fmla="*/ 733676 w 760078"/>
                    <a:gd name="connsiteY2" fmla="*/ 275981 h 275981"/>
                    <a:gd name="connsiteX3" fmla="*/ 0 w 760078"/>
                    <a:gd name="connsiteY3" fmla="*/ 275981 h 275981"/>
                    <a:gd name="connsiteX4" fmla="*/ 0 w 760078"/>
                    <a:gd name="connsiteY4" fmla="*/ 0 h 275981"/>
                    <a:gd name="connsiteX0" fmla="*/ 0 w 755553"/>
                    <a:gd name="connsiteY0" fmla="*/ 0 h 275981"/>
                    <a:gd name="connsiteX1" fmla="*/ 755553 w 755553"/>
                    <a:gd name="connsiteY1" fmla="*/ 13885 h 275981"/>
                    <a:gd name="connsiteX2" fmla="*/ 733676 w 755553"/>
                    <a:gd name="connsiteY2" fmla="*/ 275981 h 275981"/>
                    <a:gd name="connsiteX3" fmla="*/ 0 w 755553"/>
                    <a:gd name="connsiteY3" fmla="*/ 275981 h 275981"/>
                    <a:gd name="connsiteX4" fmla="*/ 0 w 755553"/>
                    <a:gd name="connsiteY4" fmla="*/ 0 h 275981"/>
                    <a:gd name="connsiteX0" fmla="*/ 0 w 771124"/>
                    <a:gd name="connsiteY0" fmla="*/ 0 h 275981"/>
                    <a:gd name="connsiteX1" fmla="*/ 771124 w 771124"/>
                    <a:gd name="connsiteY1" fmla="*/ 18624 h 275981"/>
                    <a:gd name="connsiteX2" fmla="*/ 733676 w 771124"/>
                    <a:gd name="connsiteY2" fmla="*/ 275981 h 275981"/>
                    <a:gd name="connsiteX3" fmla="*/ 0 w 771124"/>
                    <a:gd name="connsiteY3" fmla="*/ 275981 h 275981"/>
                    <a:gd name="connsiteX4" fmla="*/ 0 w 771124"/>
                    <a:gd name="connsiteY4" fmla="*/ 0 h 275981"/>
                    <a:gd name="connsiteX0" fmla="*/ 63729 w 771124"/>
                    <a:gd name="connsiteY0" fmla="*/ 23150 h 257357"/>
                    <a:gd name="connsiteX1" fmla="*/ 771124 w 771124"/>
                    <a:gd name="connsiteY1" fmla="*/ 0 h 257357"/>
                    <a:gd name="connsiteX2" fmla="*/ 733676 w 771124"/>
                    <a:gd name="connsiteY2" fmla="*/ 257357 h 257357"/>
                    <a:gd name="connsiteX3" fmla="*/ 0 w 771124"/>
                    <a:gd name="connsiteY3" fmla="*/ 257357 h 257357"/>
                    <a:gd name="connsiteX4" fmla="*/ 63729 w 771124"/>
                    <a:gd name="connsiteY4" fmla="*/ 23150 h 257357"/>
                    <a:gd name="connsiteX0" fmla="*/ 53501 w 771124"/>
                    <a:gd name="connsiteY0" fmla="*/ 12345 h 257357"/>
                    <a:gd name="connsiteX1" fmla="*/ 771124 w 771124"/>
                    <a:gd name="connsiteY1" fmla="*/ 0 h 257357"/>
                    <a:gd name="connsiteX2" fmla="*/ 733676 w 771124"/>
                    <a:gd name="connsiteY2" fmla="*/ 257357 h 257357"/>
                    <a:gd name="connsiteX3" fmla="*/ 0 w 771124"/>
                    <a:gd name="connsiteY3" fmla="*/ 257357 h 257357"/>
                    <a:gd name="connsiteX4" fmla="*/ 53501 w 771124"/>
                    <a:gd name="connsiteY4" fmla="*/ 12345 h 257357"/>
                    <a:gd name="connsiteX0" fmla="*/ 0 w 717623"/>
                    <a:gd name="connsiteY0" fmla="*/ 12345 h 257357"/>
                    <a:gd name="connsiteX1" fmla="*/ 717623 w 717623"/>
                    <a:gd name="connsiteY1" fmla="*/ 0 h 257357"/>
                    <a:gd name="connsiteX2" fmla="*/ 680175 w 717623"/>
                    <a:gd name="connsiteY2" fmla="*/ 257357 h 257357"/>
                    <a:gd name="connsiteX3" fmla="*/ 790 w 717623"/>
                    <a:gd name="connsiteY3" fmla="*/ 240555 h 257357"/>
                    <a:gd name="connsiteX4" fmla="*/ 0 w 717623"/>
                    <a:gd name="connsiteY4" fmla="*/ 12345 h 257357"/>
                    <a:gd name="connsiteX0" fmla="*/ 21424 w 739047"/>
                    <a:gd name="connsiteY0" fmla="*/ 12345 h 257357"/>
                    <a:gd name="connsiteX1" fmla="*/ 739047 w 739047"/>
                    <a:gd name="connsiteY1" fmla="*/ 0 h 257357"/>
                    <a:gd name="connsiteX2" fmla="*/ 701599 w 739047"/>
                    <a:gd name="connsiteY2" fmla="*/ 257357 h 257357"/>
                    <a:gd name="connsiteX3" fmla="*/ 2 w 739047"/>
                    <a:gd name="connsiteY3" fmla="*/ 251507 h 257357"/>
                    <a:gd name="connsiteX4" fmla="*/ 21424 w 739047"/>
                    <a:gd name="connsiteY4" fmla="*/ 12345 h 257357"/>
                    <a:gd name="connsiteX0" fmla="*/ 25609 w 743232"/>
                    <a:gd name="connsiteY0" fmla="*/ 12345 h 257357"/>
                    <a:gd name="connsiteX1" fmla="*/ 743232 w 743232"/>
                    <a:gd name="connsiteY1" fmla="*/ 0 h 257357"/>
                    <a:gd name="connsiteX2" fmla="*/ 705784 w 743232"/>
                    <a:gd name="connsiteY2" fmla="*/ 257357 h 257357"/>
                    <a:gd name="connsiteX3" fmla="*/ 4187 w 743232"/>
                    <a:gd name="connsiteY3" fmla="*/ 251507 h 257357"/>
                    <a:gd name="connsiteX4" fmla="*/ 25609 w 743232"/>
                    <a:gd name="connsiteY4" fmla="*/ 12345 h 257357"/>
                    <a:gd name="connsiteX0" fmla="*/ 25609 w 743232"/>
                    <a:gd name="connsiteY0" fmla="*/ 12345 h 257357"/>
                    <a:gd name="connsiteX1" fmla="*/ 743232 w 743232"/>
                    <a:gd name="connsiteY1" fmla="*/ 0 h 257357"/>
                    <a:gd name="connsiteX2" fmla="*/ 701359 w 743232"/>
                    <a:gd name="connsiteY2" fmla="*/ 93138 h 257357"/>
                    <a:gd name="connsiteX3" fmla="*/ 705784 w 743232"/>
                    <a:gd name="connsiteY3" fmla="*/ 257357 h 257357"/>
                    <a:gd name="connsiteX4" fmla="*/ 4187 w 743232"/>
                    <a:gd name="connsiteY4" fmla="*/ 251507 h 257357"/>
                    <a:gd name="connsiteX5" fmla="*/ 25609 w 743232"/>
                    <a:gd name="connsiteY5" fmla="*/ 12345 h 257357"/>
                    <a:gd name="connsiteX0" fmla="*/ 25609 w 743232"/>
                    <a:gd name="connsiteY0" fmla="*/ 12345 h 257357"/>
                    <a:gd name="connsiteX1" fmla="*/ 743232 w 743232"/>
                    <a:gd name="connsiteY1" fmla="*/ 0 h 257357"/>
                    <a:gd name="connsiteX2" fmla="*/ 711106 w 743232"/>
                    <a:gd name="connsiteY2" fmla="*/ 96338 h 257357"/>
                    <a:gd name="connsiteX3" fmla="*/ 705784 w 743232"/>
                    <a:gd name="connsiteY3" fmla="*/ 257357 h 257357"/>
                    <a:gd name="connsiteX4" fmla="*/ 4187 w 743232"/>
                    <a:gd name="connsiteY4" fmla="*/ 251507 h 257357"/>
                    <a:gd name="connsiteX5" fmla="*/ 25609 w 743232"/>
                    <a:gd name="connsiteY5" fmla="*/ 12345 h 257357"/>
                    <a:gd name="connsiteX0" fmla="*/ 25609 w 743232"/>
                    <a:gd name="connsiteY0" fmla="*/ 12345 h 253702"/>
                    <a:gd name="connsiteX1" fmla="*/ 743232 w 743232"/>
                    <a:gd name="connsiteY1" fmla="*/ 0 h 253702"/>
                    <a:gd name="connsiteX2" fmla="*/ 711106 w 743232"/>
                    <a:gd name="connsiteY2" fmla="*/ 96338 h 253702"/>
                    <a:gd name="connsiteX3" fmla="*/ 673102 w 743232"/>
                    <a:gd name="connsiteY3" fmla="*/ 253702 h 253702"/>
                    <a:gd name="connsiteX4" fmla="*/ 4187 w 743232"/>
                    <a:gd name="connsiteY4" fmla="*/ 251507 h 253702"/>
                    <a:gd name="connsiteX5" fmla="*/ 25609 w 743232"/>
                    <a:gd name="connsiteY5" fmla="*/ 12345 h 253702"/>
                    <a:gd name="connsiteX0" fmla="*/ 25609 w 743232"/>
                    <a:gd name="connsiteY0" fmla="*/ 12345 h 263423"/>
                    <a:gd name="connsiteX1" fmla="*/ 743232 w 743232"/>
                    <a:gd name="connsiteY1" fmla="*/ 0 h 263423"/>
                    <a:gd name="connsiteX2" fmla="*/ 711106 w 743232"/>
                    <a:gd name="connsiteY2" fmla="*/ 96338 h 263423"/>
                    <a:gd name="connsiteX3" fmla="*/ 700441 w 743232"/>
                    <a:gd name="connsiteY3" fmla="*/ 263423 h 263423"/>
                    <a:gd name="connsiteX4" fmla="*/ 4187 w 743232"/>
                    <a:gd name="connsiteY4" fmla="*/ 251507 h 263423"/>
                    <a:gd name="connsiteX5" fmla="*/ 25609 w 743232"/>
                    <a:gd name="connsiteY5" fmla="*/ 12345 h 263423"/>
                    <a:gd name="connsiteX0" fmla="*/ 25609 w 743232"/>
                    <a:gd name="connsiteY0" fmla="*/ 12345 h 263423"/>
                    <a:gd name="connsiteX1" fmla="*/ 743232 w 743232"/>
                    <a:gd name="connsiteY1" fmla="*/ 0 h 263423"/>
                    <a:gd name="connsiteX2" fmla="*/ 711106 w 743232"/>
                    <a:gd name="connsiteY2" fmla="*/ 96338 h 263423"/>
                    <a:gd name="connsiteX3" fmla="*/ 700441 w 743232"/>
                    <a:gd name="connsiteY3" fmla="*/ 263423 h 263423"/>
                    <a:gd name="connsiteX4" fmla="*/ 4187 w 743232"/>
                    <a:gd name="connsiteY4" fmla="*/ 251507 h 263423"/>
                    <a:gd name="connsiteX5" fmla="*/ 25609 w 743232"/>
                    <a:gd name="connsiteY5" fmla="*/ 12345 h 263423"/>
                    <a:gd name="connsiteX0" fmla="*/ 26903 w 744526"/>
                    <a:gd name="connsiteY0" fmla="*/ 12345 h 263423"/>
                    <a:gd name="connsiteX1" fmla="*/ 744526 w 744526"/>
                    <a:gd name="connsiteY1" fmla="*/ 0 h 263423"/>
                    <a:gd name="connsiteX2" fmla="*/ 712400 w 744526"/>
                    <a:gd name="connsiteY2" fmla="*/ 96338 h 263423"/>
                    <a:gd name="connsiteX3" fmla="*/ 701735 w 744526"/>
                    <a:gd name="connsiteY3" fmla="*/ 263423 h 263423"/>
                    <a:gd name="connsiteX4" fmla="*/ 5481 w 744526"/>
                    <a:gd name="connsiteY4" fmla="*/ 251507 h 263423"/>
                    <a:gd name="connsiteX5" fmla="*/ 26903 w 744526"/>
                    <a:gd name="connsiteY5" fmla="*/ 12345 h 263423"/>
                    <a:gd name="connsiteX0" fmla="*/ 27250 w 744873"/>
                    <a:gd name="connsiteY0" fmla="*/ 12345 h 263423"/>
                    <a:gd name="connsiteX1" fmla="*/ 744873 w 744873"/>
                    <a:gd name="connsiteY1" fmla="*/ 0 h 263423"/>
                    <a:gd name="connsiteX2" fmla="*/ 712747 w 744873"/>
                    <a:gd name="connsiteY2" fmla="*/ 96338 h 263423"/>
                    <a:gd name="connsiteX3" fmla="*/ 702082 w 744873"/>
                    <a:gd name="connsiteY3" fmla="*/ 263423 h 263423"/>
                    <a:gd name="connsiteX4" fmla="*/ 5828 w 744873"/>
                    <a:gd name="connsiteY4" fmla="*/ 251507 h 263423"/>
                    <a:gd name="connsiteX5" fmla="*/ 27250 w 744873"/>
                    <a:gd name="connsiteY5" fmla="*/ 12345 h 263423"/>
                    <a:gd name="connsiteX0" fmla="*/ 27250 w 744873"/>
                    <a:gd name="connsiteY0" fmla="*/ 12345 h 263423"/>
                    <a:gd name="connsiteX1" fmla="*/ 744873 w 744873"/>
                    <a:gd name="connsiteY1" fmla="*/ 0 h 263423"/>
                    <a:gd name="connsiteX2" fmla="*/ 712747 w 744873"/>
                    <a:gd name="connsiteY2" fmla="*/ 96338 h 263423"/>
                    <a:gd name="connsiteX3" fmla="*/ 702082 w 744873"/>
                    <a:gd name="connsiteY3" fmla="*/ 263423 h 263423"/>
                    <a:gd name="connsiteX4" fmla="*/ 5828 w 744873"/>
                    <a:gd name="connsiteY4" fmla="*/ 251507 h 263423"/>
                    <a:gd name="connsiteX5" fmla="*/ 27250 w 744873"/>
                    <a:gd name="connsiteY5" fmla="*/ 12345 h 263423"/>
                    <a:gd name="connsiteX0" fmla="*/ 27250 w 744873"/>
                    <a:gd name="connsiteY0" fmla="*/ 22589 h 273667"/>
                    <a:gd name="connsiteX1" fmla="*/ 170081 w 744873"/>
                    <a:gd name="connsiteY1" fmla="*/ 7352 h 273667"/>
                    <a:gd name="connsiteX2" fmla="*/ 744873 w 744873"/>
                    <a:gd name="connsiteY2" fmla="*/ 10244 h 273667"/>
                    <a:gd name="connsiteX3" fmla="*/ 712747 w 744873"/>
                    <a:gd name="connsiteY3" fmla="*/ 106582 h 273667"/>
                    <a:gd name="connsiteX4" fmla="*/ 702082 w 744873"/>
                    <a:gd name="connsiteY4" fmla="*/ 273667 h 273667"/>
                    <a:gd name="connsiteX5" fmla="*/ 5828 w 744873"/>
                    <a:gd name="connsiteY5" fmla="*/ 261751 h 273667"/>
                    <a:gd name="connsiteX6" fmla="*/ 27250 w 744873"/>
                    <a:gd name="connsiteY6" fmla="*/ 22589 h 273667"/>
                    <a:gd name="connsiteX0" fmla="*/ 27250 w 744873"/>
                    <a:gd name="connsiteY0" fmla="*/ 23109 h 274187"/>
                    <a:gd name="connsiteX1" fmla="*/ 170081 w 744873"/>
                    <a:gd name="connsiteY1" fmla="*/ 7872 h 274187"/>
                    <a:gd name="connsiteX2" fmla="*/ 744873 w 744873"/>
                    <a:gd name="connsiteY2" fmla="*/ 10764 h 274187"/>
                    <a:gd name="connsiteX3" fmla="*/ 712747 w 744873"/>
                    <a:gd name="connsiteY3" fmla="*/ 107102 h 274187"/>
                    <a:gd name="connsiteX4" fmla="*/ 702082 w 744873"/>
                    <a:gd name="connsiteY4" fmla="*/ 274187 h 274187"/>
                    <a:gd name="connsiteX5" fmla="*/ 5828 w 744873"/>
                    <a:gd name="connsiteY5" fmla="*/ 262271 h 274187"/>
                    <a:gd name="connsiteX6" fmla="*/ 27250 w 744873"/>
                    <a:gd name="connsiteY6" fmla="*/ 23109 h 274187"/>
                    <a:gd name="connsiteX0" fmla="*/ 27250 w 744873"/>
                    <a:gd name="connsiteY0" fmla="*/ 23527 h 274605"/>
                    <a:gd name="connsiteX1" fmla="*/ 170081 w 744873"/>
                    <a:gd name="connsiteY1" fmla="*/ 8290 h 274605"/>
                    <a:gd name="connsiteX2" fmla="*/ 744873 w 744873"/>
                    <a:gd name="connsiteY2" fmla="*/ 11182 h 274605"/>
                    <a:gd name="connsiteX3" fmla="*/ 712747 w 744873"/>
                    <a:gd name="connsiteY3" fmla="*/ 107520 h 274605"/>
                    <a:gd name="connsiteX4" fmla="*/ 702082 w 744873"/>
                    <a:gd name="connsiteY4" fmla="*/ 274605 h 274605"/>
                    <a:gd name="connsiteX5" fmla="*/ 5828 w 744873"/>
                    <a:gd name="connsiteY5" fmla="*/ 262689 h 274605"/>
                    <a:gd name="connsiteX6" fmla="*/ 27250 w 744873"/>
                    <a:gd name="connsiteY6" fmla="*/ 23527 h 274605"/>
                    <a:gd name="connsiteX0" fmla="*/ 27250 w 744873"/>
                    <a:gd name="connsiteY0" fmla="*/ 23527 h 274605"/>
                    <a:gd name="connsiteX1" fmla="*/ 170081 w 744873"/>
                    <a:gd name="connsiteY1" fmla="*/ 8290 h 274605"/>
                    <a:gd name="connsiteX2" fmla="*/ 744873 w 744873"/>
                    <a:gd name="connsiteY2" fmla="*/ 11182 h 274605"/>
                    <a:gd name="connsiteX3" fmla="*/ 720954 w 744873"/>
                    <a:gd name="connsiteY3" fmla="*/ 116544 h 274605"/>
                    <a:gd name="connsiteX4" fmla="*/ 702082 w 744873"/>
                    <a:gd name="connsiteY4" fmla="*/ 274605 h 274605"/>
                    <a:gd name="connsiteX5" fmla="*/ 5828 w 744873"/>
                    <a:gd name="connsiteY5" fmla="*/ 262689 h 274605"/>
                    <a:gd name="connsiteX6" fmla="*/ 27250 w 744873"/>
                    <a:gd name="connsiteY6" fmla="*/ 23527 h 274605"/>
                    <a:gd name="connsiteX0" fmla="*/ 27250 w 728364"/>
                    <a:gd name="connsiteY0" fmla="*/ 23110 h 274188"/>
                    <a:gd name="connsiteX1" fmla="*/ 170081 w 728364"/>
                    <a:gd name="connsiteY1" fmla="*/ 7873 h 274188"/>
                    <a:gd name="connsiteX2" fmla="*/ 728364 w 728364"/>
                    <a:gd name="connsiteY2" fmla="*/ 21355 h 274188"/>
                    <a:gd name="connsiteX3" fmla="*/ 720954 w 728364"/>
                    <a:gd name="connsiteY3" fmla="*/ 116127 h 274188"/>
                    <a:gd name="connsiteX4" fmla="*/ 702082 w 728364"/>
                    <a:gd name="connsiteY4" fmla="*/ 274188 h 274188"/>
                    <a:gd name="connsiteX5" fmla="*/ 5828 w 728364"/>
                    <a:gd name="connsiteY5" fmla="*/ 262272 h 274188"/>
                    <a:gd name="connsiteX6" fmla="*/ 27250 w 728364"/>
                    <a:gd name="connsiteY6" fmla="*/ 23110 h 274188"/>
                    <a:gd name="connsiteX0" fmla="*/ 27250 w 741191"/>
                    <a:gd name="connsiteY0" fmla="*/ 23110 h 274188"/>
                    <a:gd name="connsiteX1" fmla="*/ 170081 w 741191"/>
                    <a:gd name="connsiteY1" fmla="*/ 7873 h 274188"/>
                    <a:gd name="connsiteX2" fmla="*/ 741191 w 741191"/>
                    <a:gd name="connsiteY2" fmla="*/ 12907 h 274188"/>
                    <a:gd name="connsiteX3" fmla="*/ 720954 w 741191"/>
                    <a:gd name="connsiteY3" fmla="*/ 116127 h 274188"/>
                    <a:gd name="connsiteX4" fmla="*/ 702082 w 741191"/>
                    <a:gd name="connsiteY4" fmla="*/ 274188 h 274188"/>
                    <a:gd name="connsiteX5" fmla="*/ 5828 w 741191"/>
                    <a:gd name="connsiteY5" fmla="*/ 262272 h 274188"/>
                    <a:gd name="connsiteX6" fmla="*/ 27250 w 741191"/>
                    <a:gd name="connsiteY6" fmla="*/ 23110 h 274188"/>
                    <a:gd name="connsiteX0" fmla="*/ 27250 w 741191"/>
                    <a:gd name="connsiteY0" fmla="*/ 23110 h 274188"/>
                    <a:gd name="connsiteX1" fmla="*/ 170081 w 741191"/>
                    <a:gd name="connsiteY1" fmla="*/ 7873 h 274188"/>
                    <a:gd name="connsiteX2" fmla="*/ 741191 w 741191"/>
                    <a:gd name="connsiteY2" fmla="*/ 12907 h 274188"/>
                    <a:gd name="connsiteX3" fmla="*/ 720954 w 741191"/>
                    <a:gd name="connsiteY3" fmla="*/ 116127 h 274188"/>
                    <a:gd name="connsiteX4" fmla="*/ 702082 w 741191"/>
                    <a:gd name="connsiteY4" fmla="*/ 274188 h 274188"/>
                    <a:gd name="connsiteX5" fmla="*/ 5828 w 741191"/>
                    <a:gd name="connsiteY5" fmla="*/ 262272 h 274188"/>
                    <a:gd name="connsiteX6" fmla="*/ 27250 w 741191"/>
                    <a:gd name="connsiteY6" fmla="*/ 23110 h 274188"/>
                    <a:gd name="connsiteX0" fmla="*/ 27250 w 741191"/>
                    <a:gd name="connsiteY0" fmla="*/ 26490 h 277568"/>
                    <a:gd name="connsiteX1" fmla="*/ 173522 w 741191"/>
                    <a:gd name="connsiteY1" fmla="*/ 5309 h 277568"/>
                    <a:gd name="connsiteX2" fmla="*/ 741191 w 741191"/>
                    <a:gd name="connsiteY2" fmla="*/ 16287 h 277568"/>
                    <a:gd name="connsiteX3" fmla="*/ 720954 w 741191"/>
                    <a:gd name="connsiteY3" fmla="*/ 119507 h 277568"/>
                    <a:gd name="connsiteX4" fmla="*/ 702082 w 741191"/>
                    <a:gd name="connsiteY4" fmla="*/ 277568 h 277568"/>
                    <a:gd name="connsiteX5" fmla="*/ 5828 w 741191"/>
                    <a:gd name="connsiteY5" fmla="*/ 265652 h 277568"/>
                    <a:gd name="connsiteX6" fmla="*/ 27250 w 741191"/>
                    <a:gd name="connsiteY6" fmla="*/ 26490 h 277568"/>
                    <a:gd name="connsiteX0" fmla="*/ 27250 w 746654"/>
                    <a:gd name="connsiteY0" fmla="*/ 27808 h 278886"/>
                    <a:gd name="connsiteX1" fmla="*/ 173522 w 746654"/>
                    <a:gd name="connsiteY1" fmla="*/ 6627 h 278886"/>
                    <a:gd name="connsiteX2" fmla="*/ 746654 w 746654"/>
                    <a:gd name="connsiteY2" fmla="*/ 13441 h 278886"/>
                    <a:gd name="connsiteX3" fmla="*/ 720954 w 746654"/>
                    <a:gd name="connsiteY3" fmla="*/ 120825 h 278886"/>
                    <a:gd name="connsiteX4" fmla="*/ 702082 w 746654"/>
                    <a:gd name="connsiteY4" fmla="*/ 278886 h 278886"/>
                    <a:gd name="connsiteX5" fmla="*/ 5828 w 746654"/>
                    <a:gd name="connsiteY5" fmla="*/ 266970 h 278886"/>
                    <a:gd name="connsiteX6" fmla="*/ 27250 w 746654"/>
                    <a:gd name="connsiteY6" fmla="*/ 27808 h 278886"/>
                    <a:gd name="connsiteX0" fmla="*/ 20980 w 748109"/>
                    <a:gd name="connsiteY0" fmla="*/ 26388 h 278886"/>
                    <a:gd name="connsiteX1" fmla="*/ 174977 w 748109"/>
                    <a:gd name="connsiteY1" fmla="*/ 6627 h 278886"/>
                    <a:gd name="connsiteX2" fmla="*/ 748109 w 748109"/>
                    <a:gd name="connsiteY2" fmla="*/ 13441 h 278886"/>
                    <a:gd name="connsiteX3" fmla="*/ 722409 w 748109"/>
                    <a:gd name="connsiteY3" fmla="*/ 120825 h 278886"/>
                    <a:gd name="connsiteX4" fmla="*/ 703537 w 748109"/>
                    <a:gd name="connsiteY4" fmla="*/ 278886 h 278886"/>
                    <a:gd name="connsiteX5" fmla="*/ 7283 w 748109"/>
                    <a:gd name="connsiteY5" fmla="*/ 266970 h 278886"/>
                    <a:gd name="connsiteX6" fmla="*/ 20980 w 748109"/>
                    <a:gd name="connsiteY6" fmla="*/ 26388 h 2788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48109" h="278886">
                      <a:moveTo>
                        <a:pt x="20980" y="26388"/>
                      </a:moveTo>
                      <a:cubicBezTo>
                        <a:pt x="37305" y="-14675"/>
                        <a:pt x="141168" y="7065"/>
                        <a:pt x="174977" y="6627"/>
                      </a:cubicBezTo>
                      <a:cubicBezTo>
                        <a:pt x="311209" y="-4119"/>
                        <a:pt x="646615" y="-1761"/>
                        <a:pt x="748109" y="13441"/>
                      </a:cubicBezTo>
                      <a:cubicBezTo>
                        <a:pt x="744349" y="64838"/>
                        <a:pt x="727494" y="90341"/>
                        <a:pt x="722409" y="120825"/>
                      </a:cubicBezTo>
                      <a:lnTo>
                        <a:pt x="703537" y="278886"/>
                      </a:lnTo>
                      <a:lnTo>
                        <a:pt x="7283" y="266970"/>
                      </a:lnTo>
                      <a:cubicBezTo>
                        <a:pt x="-9353" y="83135"/>
                        <a:pt x="5645" y="67178"/>
                        <a:pt x="20980" y="26388"/>
                      </a:cubicBezTo>
                      <a:close/>
                    </a:path>
                  </a:pathLst>
                </a:custGeom>
                <a:solidFill>
                  <a:srgbClr val="5B9FB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42" name="รูปแบบอิสระ: รูปร่าง 141">
                  <a:extLst>
                    <a:ext uri="{FF2B5EF4-FFF2-40B4-BE49-F238E27FC236}">
                      <a16:creationId xmlns:a16="http://schemas.microsoft.com/office/drawing/2014/main" id="{2F4614E0-E29A-4369-B94A-578A63217DF0}"/>
                    </a:ext>
                  </a:extLst>
                </p:cNvPr>
                <p:cNvSpPr/>
                <p:nvPr/>
              </p:nvSpPr>
              <p:spPr>
                <a:xfrm>
                  <a:off x="4748307" y="3158210"/>
                  <a:ext cx="205293" cy="349179"/>
                </a:xfrm>
                <a:custGeom>
                  <a:avLst/>
                  <a:gdLst>
                    <a:gd name="connsiteX0" fmla="*/ 80189 w 192866"/>
                    <a:gd name="connsiteY0" fmla="*/ 75 h 339290"/>
                    <a:gd name="connsiteX1" fmla="*/ 36374 w 192866"/>
                    <a:gd name="connsiteY1" fmla="*/ 66750 h 339290"/>
                    <a:gd name="connsiteX2" fmla="*/ 179 w 192866"/>
                    <a:gd name="connsiteY2" fmla="*/ 154380 h 339290"/>
                    <a:gd name="connsiteX3" fmla="*/ 23039 w 192866"/>
                    <a:gd name="connsiteY3" fmla="*/ 224865 h 339290"/>
                    <a:gd name="connsiteX4" fmla="*/ 36374 w 192866"/>
                    <a:gd name="connsiteY4" fmla="*/ 289635 h 339290"/>
                    <a:gd name="connsiteX5" fmla="*/ 80189 w 192866"/>
                    <a:gd name="connsiteY5" fmla="*/ 339165 h 339290"/>
                    <a:gd name="connsiteX6" fmla="*/ 125909 w 192866"/>
                    <a:gd name="connsiteY6" fmla="*/ 304875 h 339290"/>
                    <a:gd name="connsiteX7" fmla="*/ 175439 w 192866"/>
                    <a:gd name="connsiteY7" fmla="*/ 268680 h 339290"/>
                    <a:gd name="connsiteX8" fmla="*/ 190679 w 192866"/>
                    <a:gd name="connsiteY8" fmla="*/ 222960 h 339290"/>
                    <a:gd name="connsiteX9" fmla="*/ 192584 w 192866"/>
                    <a:gd name="connsiteY9" fmla="*/ 192480 h 339290"/>
                    <a:gd name="connsiteX10" fmla="*/ 192584 w 192866"/>
                    <a:gd name="connsiteY10" fmla="*/ 156285 h 339290"/>
                    <a:gd name="connsiteX11" fmla="*/ 192584 w 192866"/>
                    <a:gd name="connsiteY11" fmla="*/ 118185 h 339290"/>
                    <a:gd name="connsiteX12" fmla="*/ 188774 w 192866"/>
                    <a:gd name="connsiteY12" fmla="*/ 81990 h 339290"/>
                    <a:gd name="connsiteX13" fmla="*/ 171629 w 192866"/>
                    <a:gd name="connsiteY13" fmla="*/ 72465 h 339290"/>
                    <a:gd name="connsiteX14" fmla="*/ 137339 w 192866"/>
                    <a:gd name="connsiteY14" fmla="*/ 53415 h 339290"/>
                    <a:gd name="connsiteX15" fmla="*/ 80189 w 192866"/>
                    <a:gd name="connsiteY15" fmla="*/ 75 h 339290"/>
                    <a:gd name="connsiteX0" fmla="*/ 82772 w 195449"/>
                    <a:gd name="connsiteY0" fmla="*/ 75 h 339290"/>
                    <a:gd name="connsiteX1" fmla="*/ 38957 w 195449"/>
                    <a:gd name="connsiteY1" fmla="*/ 66750 h 339290"/>
                    <a:gd name="connsiteX2" fmla="*/ 2762 w 195449"/>
                    <a:gd name="connsiteY2" fmla="*/ 154380 h 339290"/>
                    <a:gd name="connsiteX3" fmla="*/ 6572 w 195449"/>
                    <a:gd name="connsiteY3" fmla="*/ 226770 h 339290"/>
                    <a:gd name="connsiteX4" fmla="*/ 38957 w 195449"/>
                    <a:gd name="connsiteY4" fmla="*/ 289635 h 339290"/>
                    <a:gd name="connsiteX5" fmla="*/ 82772 w 195449"/>
                    <a:gd name="connsiteY5" fmla="*/ 339165 h 339290"/>
                    <a:gd name="connsiteX6" fmla="*/ 128492 w 195449"/>
                    <a:gd name="connsiteY6" fmla="*/ 304875 h 339290"/>
                    <a:gd name="connsiteX7" fmla="*/ 178022 w 195449"/>
                    <a:gd name="connsiteY7" fmla="*/ 268680 h 339290"/>
                    <a:gd name="connsiteX8" fmla="*/ 193262 w 195449"/>
                    <a:gd name="connsiteY8" fmla="*/ 222960 h 339290"/>
                    <a:gd name="connsiteX9" fmla="*/ 195167 w 195449"/>
                    <a:gd name="connsiteY9" fmla="*/ 192480 h 339290"/>
                    <a:gd name="connsiteX10" fmla="*/ 195167 w 195449"/>
                    <a:gd name="connsiteY10" fmla="*/ 156285 h 339290"/>
                    <a:gd name="connsiteX11" fmla="*/ 195167 w 195449"/>
                    <a:gd name="connsiteY11" fmla="*/ 118185 h 339290"/>
                    <a:gd name="connsiteX12" fmla="*/ 191357 w 195449"/>
                    <a:gd name="connsiteY12" fmla="*/ 81990 h 339290"/>
                    <a:gd name="connsiteX13" fmla="*/ 174212 w 195449"/>
                    <a:gd name="connsiteY13" fmla="*/ 72465 h 339290"/>
                    <a:gd name="connsiteX14" fmla="*/ 139922 w 195449"/>
                    <a:gd name="connsiteY14" fmla="*/ 53415 h 339290"/>
                    <a:gd name="connsiteX15" fmla="*/ 82772 w 195449"/>
                    <a:gd name="connsiteY15" fmla="*/ 75 h 339290"/>
                    <a:gd name="connsiteX0" fmla="*/ 82772 w 204700"/>
                    <a:gd name="connsiteY0" fmla="*/ 75 h 339290"/>
                    <a:gd name="connsiteX1" fmla="*/ 38957 w 204700"/>
                    <a:gd name="connsiteY1" fmla="*/ 66750 h 339290"/>
                    <a:gd name="connsiteX2" fmla="*/ 2762 w 204700"/>
                    <a:gd name="connsiteY2" fmla="*/ 154380 h 339290"/>
                    <a:gd name="connsiteX3" fmla="*/ 6572 w 204700"/>
                    <a:gd name="connsiteY3" fmla="*/ 226770 h 339290"/>
                    <a:gd name="connsiteX4" fmla="*/ 38957 w 204700"/>
                    <a:gd name="connsiteY4" fmla="*/ 289635 h 339290"/>
                    <a:gd name="connsiteX5" fmla="*/ 82772 w 204700"/>
                    <a:gd name="connsiteY5" fmla="*/ 339165 h 339290"/>
                    <a:gd name="connsiteX6" fmla="*/ 128492 w 204700"/>
                    <a:gd name="connsiteY6" fmla="*/ 304875 h 339290"/>
                    <a:gd name="connsiteX7" fmla="*/ 178022 w 204700"/>
                    <a:gd name="connsiteY7" fmla="*/ 268680 h 339290"/>
                    <a:gd name="connsiteX8" fmla="*/ 193262 w 204700"/>
                    <a:gd name="connsiteY8" fmla="*/ 222960 h 339290"/>
                    <a:gd name="connsiteX9" fmla="*/ 204692 w 204700"/>
                    <a:gd name="connsiteY9" fmla="*/ 196290 h 339290"/>
                    <a:gd name="connsiteX10" fmla="*/ 195167 w 204700"/>
                    <a:gd name="connsiteY10" fmla="*/ 156285 h 339290"/>
                    <a:gd name="connsiteX11" fmla="*/ 195167 w 204700"/>
                    <a:gd name="connsiteY11" fmla="*/ 118185 h 339290"/>
                    <a:gd name="connsiteX12" fmla="*/ 191357 w 204700"/>
                    <a:gd name="connsiteY12" fmla="*/ 81990 h 339290"/>
                    <a:gd name="connsiteX13" fmla="*/ 174212 w 204700"/>
                    <a:gd name="connsiteY13" fmla="*/ 72465 h 339290"/>
                    <a:gd name="connsiteX14" fmla="*/ 139922 w 204700"/>
                    <a:gd name="connsiteY14" fmla="*/ 53415 h 339290"/>
                    <a:gd name="connsiteX15" fmla="*/ 82772 w 204700"/>
                    <a:gd name="connsiteY15" fmla="*/ 75 h 339290"/>
                    <a:gd name="connsiteX0" fmla="*/ 82772 w 206004"/>
                    <a:gd name="connsiteY0" fmla="*/ 75 h 339290"/>
                    <a:gd name="connsiteX1" fmla="*/ 38957 w 206004"/>
                    <a:gd name="connsiteY1" fmla="*/ 66750 h 339290"/>
                    <a:gd name="connsiteX2" fmla="*/ 2762 w 206004"/>
                    <a:gd name="connsiteY2" fmla="*/ 154380 h 339290"/>
                    <a:gd name="connsiteX3" fmla="*/ 6572 w 206004"/>
                    <a:gd name="connsiteY3" fmla="*/ 226770 h 339290"/>
                    <a:gd name="connsiteX4" fmla="*/ 38957 w 206004"/>
                    <a:gd name="connsiteY4" fmla="*/ 289635 h 339290"/>
                    <a:gd name="connsiteX5" fmla="*/ 82772 w 206004"/>
                    <a:gd name="connsiteY5" fmla="*/ 339165 h 339290"/>
                    <a:gd name="connsiteX6" fmla="*/ 128492 w 206004"/>
                    <a:gd name="connsiteY6" fmla="*/ 304875 h 339290"/>
                    <a:gd name="connsiteX7" fmla="*/ 178022 w 206004"/>
                    <a:gd name="connsiteY7" fmla="*/ 268680 h 339290"/>
                    <a:gd name="connsiteX8" fmla="*/ 193262 w 206004"/>
                    <a:gd name="connsiteY8" fmla="*/ 222960 h 339290"/>
                    <a:gd name="connsiteX9" fmla="*/ 204692 w 206004"/>
                    <a:gd name="connsiteY9" fmla="*/ 196290 h 339290"/>
                    <a:gd name="connsiteX10" fmla="*/ 204692 w 206004"/>
                    <a:gd name="connsiteY10" fmla="*/ 156285 h 339290"/>
                    <a:gd name="connsiteX11" fmla="*/ 195167 w 206004"/>
                    <a:gd name="connsiteY11" fmla="*/ 118185 h 339290"/>
                    <a:gd name="connsiteX12" fmla="*/ 191357 w 206004"/>
                    <a:gd name="connsiteY12" fmla="*/ 81990 h 339290"/>
                    <a:gd name="connsiteX13" fmla="*/ 174212 w 206004"/>
                    <a:gd name="connsiteY13" fmla="*/ 72465 h 339290"/>
                    <a:gd name="connsiteX14" fmla="*/ 139922 w 206004"/>
                    <a:gd name="connsiteY14" fmla="*/ 53415 h 339290"/>
                    <a:gd name="connsiteX15" fmla="*/ 82772 w 206004"/>
                    <a:gd name="connsiteY15" fmla="*/ 75 h 339290"/>
                    <a:gd name="connsiteX0" fmla="*/ 82772 w 205658"/>
                    <a:gd name="connsiteY0" fmla="*/ 75 h 339290"/>
                    <a:gd name="connsiteX1" fmla="*/ 38957 w 205658"/>
                    <a:gd name="connsiteY1" fmla="*/ 66750 h 339290"/>
                    <a:gd name="connsiteX2" fmla="*/ 2762 w 205658"/>
                    <a:gd name="connsiteY2" fmla="*/ 154380 h 339290"/>
                    <a:gd name="connsiteX3" fmla="*/ 6572 w 205658"/>
                    <a:gd name="connsiteY3" fmla="*/ 226770 h 339290"/>
                    <a:gd name="connsiteX4" fmla="*/ 38957 w 205658"/>
                    <a:gd name="connsiteY4" fmla="*/ 289635 h 339290"/>
                    <a:gd name="connsiteX5" fmla="*/ 82772 w 205658"/>
                    <a:gd name="connsiteY5" fmla="*/ 339165 h 339290"/>
                    <a:gd name="connsiteX6" fmla="*/ 128492 w 205658"/>
                    <a:gd name="connsiteY6" fmla="*/ 304875 h 339290"/>
                    <a:gd name="connsiteX7" fmla="*/ 178022 w 205658"/>
                    <a:gd name="connsiteY7" fmla="*/ 268680 h 339290"/>
                    <a:gd name="connsiteX8" fmla="*/ 198977 w 205658"/>
                    <a:gd name="connsiteY8" fmla="*/ 226770 h 339290"/>
                    <a:gd name="connsiteX9" fmla="*/ 204692 w 205658"/>
                    <a:gd name="connsiteY9" fmla="*/ 196290 h 339290"/>
                    <a:gd name="connsiteX10" fmla="*/ 204692 w 205658"/>
                    <a:gd name="connsiteY10" fmla="*/ 156285 h 339290"/>
                    <a:gd name="connsiteX11" fmla="*/ 195167 w 205658"/>
                    <a:gd name="connsiteY11" fmla="*/ 118185 h 339290"/>
                    <a:gd name="connsiteX12" fmla="*/ 191357 w 205658"/>
                    <a:gd name="connsiteY12" fmla="*/ 81990 h 339290"/>
                    <a:gd name="connsiteX13" fmla="*/ 174212 w 205658"/>
                    <a:gd name="connsiteY13" fmla="*/ 72465 h 339290"/>
                    <a:gd name="connsiteX14" fmla="*/ 139922 w 205658"/>
                    <a:gd name="connsiteY14" fmla="*/ 53415 h 339290"/>
                    <a:gd name="connsiteX15" fmla="*/ 82772 w 205658"/>
                    <a:gd name="connsiteY15" fmla="*/ 75 h 339290"/>
                    <a:gd name="connsiteX0" fmla="*/ 82772 w 205658"/>
                    <a:gd name="connsiteY0" fmla="*/ 75 h 339336"/>
                    <a:gd name="connsiteX1" fmla="*/ 38957 w 205658"/>
                    <a:gd name="connsiteY1" fmla="*/ 66750 h 339336"/>
                    <a:gd name="connsiteX2" fmla="*/ 2762 w 205658"/>
                    <a:gd name="connsiteY2" fmla="*/ 154380 h 339336"/>
                    <a:gd name="connsiteX3" fmla="*/ 6572 w 205658"/>
                    <a:gd name="connsiteY3" fmla="*/ 226770 h 339336"/>
                    <a:gd name="connsiteX4" fmla="*/ 38957 w 205658"/>
                    <a:gd name="connsiteY4" fmla="*/ 289635 h 339336"/>
                    <a:gd name="connsiteX5" fmla="*/ 82772 w 205658"/>
                    <a:gd name="connsiteY5" fmla="*/ 339165 h 339336"/>
                    <a:gd name="connsiteX6" fmla="*/ 128492 w 205658"/>
                    <a:gd name="connsiteY6" fmla="*/ 304875 h 339336"/>
                    <a:gd name="connsiteX7" fmla="*/ 178022 w 205658"/>
                    <a:gd name="connsiteY7" fmla="*/ 276300 h 339336"/>
                    <a:gd name="connsiteX8" fmla="*/ 198977 w 205658"/>
                    <a:gd name="connsiteY8" fmla="*/ 226770 h 339336"/>
                    <a:gd name="connsiteX9" fmla="*/ 204692 w 205658"/>
                    <a:gd name="connsiteY9" fmla="*/ 196290 h 339336"/>
                    <a:gd name="connsiteX10" fmla="*/ 204692 w 205658"/>
                    <a:gd name="connsiteY10" fmla="*/ 156285 h 339336"/>
                    <a:gd name="connsiteX11" fmla="*/ 195167 w 205658"/>
                    <a:gd name="connsiteY11" fmla="*/ 118185 h 339336"/>
                    <a:gd name="connsiteX12" fmla="*/ 191357 w 205658"/>
                    <a:gd name="connsiteY12" fmla="*/ 81990 h 339336"/>
                    <a:gd name="connsiteX13" fmla="*/ 174212 w 205658"/>
                    <a:gd name="connsiteY13" fmla="*/ 72465 h 339336"/>
                    <a:gd name="connsiteX14" fmla="*/ 139922 w 205658"/>
                    <a:gd name="connsiteY14" fmla="*/ 53415 h 339336"/>
                    <a:gd name="connsiteX15" fmla="*/ 82772 w 205658"/>
                    <a:gd name="connsiteY15" fmla="*/ 75 h 339336"/>
                    <a:gd name="connsiteX0" fmla="*/ 82772 w 205658"/>
                    <a:gd name="connsiteY0" fmla="*/ 258 h 339519"/>
                    <a:gd name="connsiteX1" fmla="*/ 38957 w 205658"/>
                    <a:gd name="connsiteY1" fmla="*/ 66933 h 339519"/>
                    <a:gd name="connsiteX2" fmla="*/ 2762 w 205658"/>
                    <a:gd name="connsiteY2" fmla="*/ 154563 h 339519"/>
                    <a:gd name="connsiteX3" fmla="*/ 6572 w 205658"/>
                    <a:gd name="connsiteY3" fmla="*/ 226953 h 339519"/>
                    <a:gd name="connsiteX4" fmla="*/ 38957 w 205658"/>
                    <a:gd name="connsiteY4" fmla="*/ 289818 h 339519"/>
                    <a:gd name="connsiteX5" fmla="*/ 82772 w 205658"/>
                    <a:gd name="connsiteY5" fmla="*/ 339348 h 339519"/>
                    <a:gd name="connsiteX6" fmla="*/ 128492 w 205658"/>
                    <a:gd name="connsiteY6" fmla="*/ 305058 h 339519"/>
                    <a:gd name="connsiteX7" fmla="*/ 178022 w 205658"/>
                    <a:gd name="connsiteY7" fmla="*/ 276483 h 339519"/>
                    <a:gd name="connsiteX8" fmla="*/ 198977 w 205658"/>
                    <a:gd name="connsiteY8" fmla="*/ 226953 h 339519"/>
                    <a:gd name="connsiteX9" fmla="*/ 204692 w 205658"/>
                    <a:gd name="connsiteY9" fmla="*/ 196473 h 339519"/>
                    <a:gd name="connsiteX10" fmla="*/ 204692 w 205658"/>
                    <a:gd name="connsiteY10" fmla="*/ 156468 h 339519"/>
                    <a:gd name="connsiteX11" fmla="*/ 195167 w 205658"/>
                    <a:gd name="connsiteY11" fmla="*/ 118368 h 339519"/>
                    <a:gd name="connsiteX12" fmla="*/ 191357 w 205658"/>
                    <a:gd name="connsiteY12" fmla="*/ 82173 h 339519"/>
                    <a:gd name="connsiteX13" fmla="*/ 174212 w 205658"/>
                    <a:gd name="connsiteY13" fmla="*/ 72648 h 339519"/>
                    <a:gd name="connsiteX14" fmla="*/ 139922 w 205658"/>
                    <a:gd name="connsiteY14" fmla="*/ 44073 h 339519"/>
                    <a:gd name="connsiteX15" fmla="*/ 82772 w 205658"/>
                    <a:gd name="connsiteY15" fmla="*/ 258 h 339519"/>
                    <a:gd name="connsiteX0" fmla="*/ 82772 w 205658"/>
                    <a:gd name="connsiteY0" fmla="*/ 258 h 339726"/>
                    <a:gd name="connsiteX1" fmla="*/ 38957 w 205658"/>
                    <a:gd name="connsiteY1" fmla="*/ 66933 h 339726"/>
                    <a:gd name="connsiteX2" fmla="*/ 2762 w 205658"/>
                    <a:gd name="connsiteY2" fmla="*/ 154563 h 339726"/>
                    <a:gd name="connsiteX3" fmla="*/ 6572 w 205658"/>
                    <a:gd name="connsiteY3" fmla="*/ 226953 h 339726"/>
                    <a:gd name="connsiteX4" fmla="*/ 38957 w 205658"/>
                    <a:gd name="connsiteY4" fmla="*/ 289818 h 339726"/>
                    <a:gd name="connsiteX5" fmla="*/ 82772 w 205658"/>
                    <a:gd name="connsiteY5" fmla="*/ 339348 h 339726"/>
                    <a:gd name="connsiteX6" fmla="*/ 128492 w 205658"/>
                    <a:gd name="connsiteY6" fmla="*/ 310773 h 339726"/>
                    <a:gd name="connsiteX7" fmla="*/ 178022 w 205658"/>
                    <a:gd name="connsiteY7" fmla="*/ 276483 h 339726"/>
                    <a:gd name="connsiteX8" fmla="*/ 198977 w 205658"/>
                    <a:gd name="connsiteY8" fmla="*/ 226953 h 339726"/>
                    <a:gd name="connsiteX9" fmla="*/ 204692 w 205658"/>
                    <a:gd name="connsiteY9" fmla="*/ 196473 h 339726"/>
                    <a:gd name="connsiteX10" fmla="*/ 204692 w 205658"/>
                    <a:gd name="connsiteY10" fmla="*/ 156468 h 339726"/>
                    <a:gd name="connsiteX11" fmla="*/ 195167 w 205658"/>
                    <a:gd name="connsiteY11" fmla="*/ 118368 h 339726"/>
                    <a:gd name="connsiteX12" fmla="*/ 191357 w 205658"/>
                    <a:gd name="connsiteY12" fmla="*/ 82173 h 339726"/>
                    <a:gd name="connsiteX13" fmla="*/ 174212 w 205658"/>
                    <a:gd name="connsiteY13" fmla="*/ 72648 h 339726"/>
                    <a:gd name="connsiteX14" fmla="*/ 139922 w 205658"/>
                    <a:gd name="connsiteY14" fmla="*/ 44073 h 339726"/>
                    <a:gd name="connsiteX15" fmla="*/ 82772 w 205658"/>
                    <a:gd name="connsiteY15" fmla="*/ 258 h 339726"/>
                    <a:gd name="connsiteX0" fmla="*/ 82772 w 205658"/>
                    <a:gd name="connsiteY0" fmla="*/ 258 h 349158"/>
                    <a:gd name="connsiteX1" fmla="*/ 38957 w 205658"/>
                    <a:gd name="connsiteY1" fmla="*/ 66933 h 349158"/>
                    <a:gd name="connsiteX2" fmla="*/ 2762 w 205658"/>
                    <a:gd name="connsiteY2" fmla="*/ 154563 h 349158"/>
                    <a:gd name="connsiteX3" fmla="*/ 6572 w 205658"/>
                    <a:gd name="connsiteY3" fmla="*/ 226953 h 349158"/>
                    <a:gd name="connsiteX4" fmla="*/ 38957 w 205658"/>
                    <a:gd name="connsiteY4" fmla="*/ 289818 h 349158"/>
                    <a:gd name="connsiteX5" fmla="*/ 82772 w 205658"/>
                    <a:gd name="connsiteY5" fmla="*/ 348873 h 349158"/>
                    <a:gd name="connsiteX6" fmla="*/ 128492 w 205658"/>
                    <a:gd name="connsiteY6" fmla="*/ 310773 h 349158"/>
                    <a:gd name="connsiteX7" fmla="*/ 178022 w 205658"/>
                    <a:gd name="connsiteY7" fmla="*/ 276483 h 349158"/>
                    <a:gd name="connsiteX8" fmla="*/ 198977 w 205658"/>
                    <a:gd name="connsiteY8" fmla="*/ 226953 h 349158"/>
                    <a:gd name="connsiteX9" fmla="*/ 204692 w 205658"/>
                    <a:gd name="connsiteY9" fmla="*/ 196473 h 349158"/>
                    <a:gd name="connsiteX10" fmla="*/ 204692 w 205658"/>
                    <a:gd name="connsiteY10" fmla="*/ 156468 h 349158"/>
                    <a:gd name="connsiteX11" fmla="*/ 195167 w 205658"/>
                    <a:gd name="connsiteY11" fmla="*/ 118368 h 349158"/>
                    <a:gd name="connsiteX12" fmla="*/ 191357 w 205658"/>
                    <a:gd name="connsiteY12" fmla="*/ 82173 h 349158"/>
                    <a:gd name="connsiteX13" fmla="*/ 174212 w 205658"/>
                    <a:gd name="connsiteY13" fmla="*/ 72648 h 349158"/>
                    <a:gd name="connsiteX14" fmla="*/ 139922 w 205658"/>
                    <a:gd name="connsiteY14" fmla="*/ 44073 h 349158"/>
                    <a:gd name="connsiteX15" fmla="*/ 82772 w 205658"/>
                    <a:gd name="connsiteY15" fmla="*/ 258 h 349158"/>
                    <a:gd name="connsiteX0" fmla="*/ 82772 w 205658"/>
                    <a:gd name="connsiteY0" fmla="*/ 279 h 349179"/>
                    <a:gd name="connsiteX1" fmla="*/ 38957 w 205658"/>
                    <a:gd name="connsiteY1" fmla="*/ 66954 h 349179"/>
                    <a:gd name="connsiteX2" fmla="*/ 2762 w 205658"/>
                    <a:gd name="connsiteY2" fmla="*/ 154584 h 349179"/>
                    <a:gd name="connsiteX3" fmla="*/ 6572 w 205658"/>
                    <a:gd name="connsiteY3" fmla="*/ 226974 h 349179"/>
                    <a:gd name="connsiteX4" fmla="*/ 38957 w 205658"/>
                    <a:gd name="connsiteY4" fmla="*/ 289839 h 349179"/>
                    <a:gd name="connsiteX5" fmla="*/ 82772 w 205658"/>
                    <a:gd name="connsiteY5" fmla="*/ 348894 h 349179"/>
                    <a:gd name="connsiteX6" fmla="*/ 128492 w 205658"/>
                    <a:gd name="connsiteY6" fmla="*/ 310794 h 349179"/>
                    <a:gd name="connsiteX7" fmla="*/ 178022 w 205658"/>
                    <a:gd name="connsiteY7" fmla="*/ 276504 h 349179"/>
                    <a:gd name="connsiteX8" fmla="*/ 198977 w 205658"/>
                    <a:gd name="connsiteY8" fmla="*/ 226974 h 349179"/>
                    <a:gd name="connsiteX9" fmla="*/ 204692 w 205658"/>
                    <a:gd name="connsiteY9" fmla="*/ 196494 h 349179"/>
                    <a:gd name="connsiteX10" fmla="*/ 204692 w 205658"/>
                    <a:gd name="connsiteY10" fmla="*/ 156489 h 349179"/>
                    <a:gd name="connsiteX11" fmla="*/ 195167 w 205658"/>
                    <a:gd name="connsiteY11" fmla="*/ 118389 h 349179"/>
                    <a:gd name="connsiteX12" fmla="*/ 191357 w 205658"/>
                    <a:gd name="connsiteY12" fmla="*/ 82194 h 349179"/>
                    <a:gd name="connsiteX13" fmla="*/ 157067 w 205658"/>
                    <a:gd name="connsiteY13" fmla="*/ 68859 h 349179"/>
                    <a:gd name="connsiteX14" fmla="*/ 139922 w 205658"/>
                    <a:gd name="connsiteY14" fmla="*/ 44094 h 349179"/>
                    <a:gd name="connsiteX15" fmla="*/ 82772 w 205658"/>
                    <a:gd name="connsiteY15" fmla="*/ 279 h 349179"/>
                    <a:gd name="connsiteX0" fmla="*/ 82772 w 205293"/>
                    <a:gd name="connsiteY0" fmla="*/ 279 h 349179"/>
                    <a:gd name="connsiteX1" fmla="*/ 38957 w 205293"/>
                    <a:gd name="connsiteY1" fmla="*/ 66954 h 349179"/>
                    <a:gd name="connsiteX2" fmla="*/ 2762 w 205293"/>
                    <a:gd name="connsiteY2" fmla="*/ 154584 h 349179"/>
                    <a:gd name="connsiteX3" fmla="*/ 6572 w 205293"/>
                    <a:gd name="connsiteY3" fmla="*/ 226974 h 349179"/>
                    <a:gd name="connsiteX4" fmla="*/ 38957 w 205293"/>
                    <a:gd name="connsiteY4" fmla="*/ 289839 h 349179"/>
                    <a:gd name="connsiteX5" fmla="*/ 82772 w 205293"/>
                    <a:gd name="connsiteY5" fmla="*/ 348894 h 349179"/>
                    <a:gd name="connsiteX6" fmla="*/ 128492 w 205293"/>
                    <a:gd name="connsiteY6" fmla="*/ 310794 h 349179"/>
                    <a:gd name="connsiteX7" fmla="*/ 178022 w 205293"/>
                    <a:gd name="connsiteY7" fmla="*/ 276504 h 349179"/>
                    <a:gd name="connsiteX8" fmla="*/ 198977 w 205293"/>
                    <a:gd name="connsiteY8" fmla="*/ 226974 h 349179"/>
                    <a:gd name="connsiteX9" fmla="*/ 204692 w 205293"/>
                    <a:gd name="connsiteY9" fmla="*/ 196494 h 349179"/>
                    <a:gd name="connsiteX10" fmla="*/ 204692 w 205293"/>
                    <a:gd name="connsiteY10" fmla="*/ 156489 h 349179"/>
                    <a:gd name="connsiteX11" fmla="*/ 200882 w 205293"/>
                    <a:gd name="connsiteY11" fmla="*/ 139344 h 349179"/>
                    <a:gd name="connsiteX12" fmla="*/ 191357 w 205293"/>
                    <a:gd name="connsiteY12" fmla="*/ 82194 h 349179"/>
                    <a:gd name="connsiteX13" fmla="*/ 157067 w 205293"/>
                    <a:gd name="connsiteY13" fmla="*/ 68859 h 349179"/>
                    <a:gd name="connsiteX14" fmla="*/ 139922 w 205293"/>
                    <a:gd name="connsiteY14" fmla="*/ 44094 h 349179"/>
                    <a:gd name="connsiteX15" fmla="*/ 82772 w 205293"/>
                    <a:gd name="connsiteY15" fmla="*/ 279 h 349179"/>
                    <a:gd name="connsiteX0" fmla="*/ 82772 w 205293"/>
                    <a:gd name="connsiteY0" fmla="*/ 279 h 349179"/>
                    <a:gd name="connsiteX1" fmla="*/ 38957 w 205293"/>
                    <a:gd name="connsiteY1" fmla="*/ 66954 h 349179"/>
                    <a:gd name="connsiteX2" fmla="*/ 2762 w 205293"/>
                    <a:gd name="connsiteY2" fmla="*/ 154584 h 349179"/>
                    <a:gd name="connsiteX3" fmla="*/ 6572 w 205293"/>
                    <a:gd name="connsiteY3" fmla="*/ 226974 h 349179"/>
                    <a:gd name="connsiteX4" fmla="*/ 38957 w 205293"/>
                    <a:gd name="connsiteY4" fmla="*/ 289839 h 349179"/>
                    <a:gd name="connsiteX5" fmla="*/ 82772 w 205293"/>
                    <a:gd name="connsiteY5" fmla="*/ 348894 h 349179"/>
                    <a:gd name="connsiteX6" fmla="*/ 128492 w 205293"/>
                    <a:gd name="connsiteY6" fmla="*/ 310794 h 349179"/>
                    <a:gd name="connsiteX7" fmla="*/ 178022 w 205293"/>
                    <a:gd name="connsiteY7" fmla="*/ 276504 h 349179"/>
                    <a:gd name="connsiteX8" fmla="*/ 198977 w 205293"/>
                    <a:gd name="connsiteY8" fmla="*/ 226974 h 349179"/>
                    <a:gd name="connsiteX9" fmla="*/ 204692 w 205293"/>
                    <a:gd name="connsiteY9" fmla="*/ 196494 h 349179"/>
                    <a:gd name="connsiteX10" fmla="*/ 204692 w 205293"/>
                    <a:gd name="connsiteY10" fmla="*/ 156489 h 349179"/>
                    <a:gd name="connsiteX11" fmla="*/ 200882 w 205293"/>
                    <a:gd name="connsiteY11" fmla="*/ 139344 h 349179"/>
                    <a:gd name="connsiteX12" fmla="*/ 181832 w 205293"/>
                    <a:gd name="connsiteY12" fmla="*/ 89814 h 349179"/>
                    <a:gd name="connsiteX13" fmla="*/ 157067 w 205293"/>
                    <a:gd name="connsiteY13" fmla="*/ 68859 h 349179"/>
                    <a:gd name="connsiteX14" fmla="*/ 139922 w 205293"/>
                    <a:gd name="connsiteY14" fmla="*/ 44094 h 349179"/>
                    <a:gd name="connsiteX15" fmla="*/ 82772 w 205293"/>
                    <a:gd name="connsiteY15" fmla="*/ 279 h 349179"/>
                    <a:gd name="connsiteX0" fmla="*/ 82772 w 205293"/>
                    <a:gd name="connsiteY0" fmla="*/ 279 h 349179"/>
                    <a:gd name="connsiteX1" fmla="*/ 38957 w 205293"/>
                    <a:gd name="connsiteY1" fmla="*/ 66954 h 349179"/>
                    <a:gd name="connsiteX2" fmla="*/ 2762 w 205293"/>
                    <a:gd name="connsiteY2" fmla="*/ 154584 h 349179"/>
                    <a:gd name="connsiteX3" fmla="*/ 6572 w 205293"/>
                    <a:gd name="connsiteY3" fmla="*/ 226974 h 349179"/>
                    <a:gd name="connsiteX4" fmla="*/ 38957 w 205293"/>
                    <a:gd name="connsiteY4" fmla="*/ 289839 h 349179"/>
                    <a:gd name="connsiteX5" fmla="*/ 82772 w 205293"/>
                    <a:gd name="connsiteY5" fmla="*/ 348894 h 349179"/>
                    <a:gd name="connsiteX6" fmla="*/ 128492 w 205293"/>
                    <a:gd name="connsiteY6" fmla="*/ 310794 h 349179"/>
                    <a:gd name="connsiteX7" fmla="*/ 178022 w 205293"/>
                    <a:gd name="connsiteY7" fmla="*/ 276504 h 349179"/>
                    <a:gd name="connsiteX8" fmla="*/ 198977 w 205293"/>
                    <a:gd name="connsiteY8" fmla="*/ 226974 h 349179"/>
                    <a:gd name="connsiteX9" fmla="*/ 204692 w 205293"/>
                    <a:gd name="connsiteY9" fmla="*/ 196494 h 349179"/>
                    <a:gd name="connsiteX10" fmla="*/ 204692 w 205293"/>
                    <a:gd name="connsiteY10" fmla="*/ 156489 h 349179"/>
                    <a:gd name="connsiteX11" fmla="*/ 200882 w 205293"/>
                    <a:gd name="connsiteY11" fmla="*/ 139344 h 349179"/>
                    <a:gd name="connsiteX12" fmla="*/ 181832 w 205293"/>
                    <a:gd name="connsiteY12" fmla="*/ 89814 h 349179"/>
                    <a:gd name="connsiteX13" fmla="*/ 162782 w 205293"/>
                    <a:gd name="connsiteY13" fmla="*/ 68859 h 349179"/>
                    <a:gd name="connsiteX14" fmla="*/ 139922 w 205293"/>
                    <a:gd name="connsiteY14" fmla="*/ 44094 h 349179"/>
                    <a:gd name="connsiteX15" fmla="*/ 82772 w 205293"/>
                    <a:gd name="connsiteY15" fmla="*/ 279 h 349179"/>
                    <a:gd name="connsiteX0" fmla="*/ 82772 w 205293"/>
                    <a:gd name="connsiteY0" fmla="*/ 279 h 349179"/>
                    <a:gd name="connsiteX1" fmla="*/ 38957 w 205293"/>
                    <a:gd name="connsiteY1" fmla="*/ 66954 h 349179"/>
                    <a:gd name="connsiteX2" fmla="*/ 2762 w 205293"/>
                    <a:gd name="connsiteY2" fmla="*/ 154584 h 349179"/>
                    <a:gd name="connsiteX3" fmla="*/ 6572 w 205293"/>
                    <a:gd name="connsiteY3" fmla="*/ 226974 h 349179"/>
                    <a:gd name="connsiteX4" fmla="*/ 38957 w 205293"/>
                    <a:gd name="connsiteY4" fmla="*/ 289839 h 349179"/>
                    <a:gd name="connsiteX5" fmla="*/ 82772 w 205293"/>
                    <a:gd name="connsiteY5" fmla="*/ 348894 h 349179"/>
                    <a:gd name="connsiteX6" fmla="*/ 128492 w 205293"/>
                    <a:gd name="connsiteY6" fmla="*/ 310794 h 349179"/>
                    <a:gd name="connsiteX7" fmla="*/ 178022 w 205293"/>
                    <a:gd name="connsiteY7" fmla="*/ 276504 h 349179"/>
                    <a:gd name="connsiteX8" fmla="*/ 198977 w 205293"/>
                    <a:gd name="connsiteY8" fmla="*/ 226974 h 349179"/>
                    <a:gd name="connsiteX9" fmla="*/ 204692 w 205293"/>
                    <a:gd name="connsiteY9" fmla="*/ 196494 h 349179"/>
                    <a:gd name="connsiteX10" fmla="*/ 204692 w 205293"/>
                    <a:gd name="connsiteY10" fmla="*/ 156489 h 349179"/>
                    <a:gd name="connsiteX11" fmla="*/ 200882 w 205293"/>
                    <a:gd name="connsiteY11" fmla="*/ 139344 h 349179"/>
                    <a:gd name="connsiteX12" fmla="*/ 181832 w 205293"/>
                    <a:gd name="connsiteY12" fmla="*/ 89814 h 349179"/>
                    <a:gd name="connsiteX13" fmla="*/ 176117 w 205293"/>
                    <a:gd name="connsiteY13" fmla="*/ 68859 h 349179"/>
                    <a:gd name="connsiteX14" fmla="*/ 139922 w 205293"/>
                    <a:gd name="connsiteY14" fmla="*/ 44094 h 349179"/>
                    <a:gd name="connsiteX15" fmla="*/ 82772 w 205293"/>
                    <a:gd name="connsiteY15" fmla="*/ 279 h 349179"/>
                    <a:gd name="connsiteX0" fmla="*/ 82772 w 205293"/>
                    <a:gd name="connsiteY0" fmla="*/ 279 h 349179"/>
                    <a:gd name="connsiteX1" fmla="*/ 38957 w 205293"/>
                    <a:gd name="connsiteY1" fmla="*/ 66954 h 349179"/>
                    <a:gd name="connsiteX2" fmla="*/ 2762 w 205293"/>
                    <a:gd name="connsiteY2" fmla="*/ 154584 h 349179"/>
                    <a:gd name="connsiteX3" fmla="*/ 6572 w 205293"/>
                    <a:gd name="connsiteY3" fmla="*/ 226974 h 349179"/>
                    <a:gd name="connsiteX4" fmla="*/ 38957 w 205293"/>
                    <a:gd name="connsiteY4" fmla="*/ 289839 h 349179"/>
                    <a:gd name="connsiteX5" fmla="*/ 82772 w 205293"/>
                    <a:gd name="connsiteY5" fmla="*/ 348894 h 349179"/>
                    <a:gd name="connsiteX6" fmla="*/ 128492 w 205293"/>
                    <a:gd name="connsiteY6" fmla="*/ 310794 h 349179"/>
                    <a:gd name="connsiteX7" fmla="*/ 178022 w 205293"/>
                    <a:gd name="connsiteY7" fmla="*/ 276504 h 349179"/>
                    <a:gd name="connsiteX8" fmla="*/ 198977 w 205293"/>
                    <a:gd name="connsiteY8" fmla="*/ 226974 h 349179"/>
                    <a:gd name="connsiteX9" fmla="*/ 204692 w 205293"/>
                    <a:gd name="connsiteY9" fmla="*/ 196494 h 349179"/>
                    <a:gd name="connsiteX10" fmla="*/ 204692 w 205293"/>
                    <a:gd name="connsiteY10" fmla="*/ 156489 h 349179"/>
                    <a:gd name="connsiteX11" fmla="*/ 200882 w 205293"/>
                    <a:gd name="connsiteY11" fmla="*/ 139344 h 349179"/>
                    <a:gd name="connsiteX12" fmla="*/ 187547 w 205293"/>
                    <a:gd name="connsiteY12" fmla="*/ 97434 h 349179"/>
                    <a:gd name="connsiteX13" fmla="*/ 176117 w 205293"/>
                    <a:gd name="connsiteY13" fmla="*/ 68859 h 349179"/>
                    <a:gd name="connsiteX14" fmla="*/ 139922 w 205293"/>
                    <a:gd name="connsiteY14" fmla="*/ 44094 h 349179"/>
                    <a:gd name="connsiteX15" fmla="*/ 82772 w 205293"/>
                    <a:gd name="connsiteY15" fmla="*/ 279 h 3491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05293" h="349179">
                      <a:moveTo>
                        <a:pt x="82772" y="279"/>
                      </a:moveTo>
                      <a:cubicBezTo>
                        <a:pt x="65945" y="4089"/>
                        <a:pt x="52292" y="41237"/>
                        <a:pt x="38957" y="66954"/>
                      </a:cubicBezTo>
                      <a:cubicBezTo>
                        <a:pt x="25622" y="92671"/>
                        <a:pt x="8159" y="127914"/>
                        <a:pt x="2762" y="154584"/>
                      </a:cubicBezTo>
                      <a:cubicBezTo>
                        <a:pt x="-2635" y="181254"/>
                        <a:pt x="540" y="204432"/>
                        <a:pt x="6572" y="226974"/>
                      </a:cubicBezTo>
                      <a:cubicBezTo>
                        <a:pt x="12604" y="249516"/>
                        <a:pt x="26257" y="269519"/>
                        <a:pt x="38957" y="289839"/>
                      </a:cubicBezTo>
                      <a:cubicBezTo>
                        <a:pt x="51657" y="310159"/>
                        <a:pt x="67850" y="345402"/>
                        <a:pt x="82772" y="348894"/>
                      </a:cubicBezTo>
                      <a:cubicBezTo>
                        <a:pt x="97695" y="352387"/>
                        <a:pt x="112617" y="322859"/>
                        <a:pt x="128492" y="310794"/>
                      </a:cubicBezTo>
                      <a:cubicBezTo>
                        <a:pt x="144367" y="298729"/>
                        <a:pt x="166275" y="290474"/>
                        <a:pt x="178022" y="276504"/>
                      </a:cubicBezTo>
                      <a:cubicBezTo>
                        <a:pt x="189769" y="262534"/>
                        <a:pt x="194532" y="240309"/>
                        <a:pt x="198977" y="226974"/>
                      </a:cubicBezTo>
                      <a:cubicBezTo>
                        <a:pt x="203422" y="213639"/>
                        <a:pt x="203740" y="208242"/>
                        <a:pt x="204692" y="196494"/>
                      </a:cubicBezTo>
                      <a:cubicBezTo>
                        <a:pt x="205645" y="184747"/>
                        <a:pt x="205327" y="166014"/>
                        <a:pt x="204692" y="156489"/>
                      </a:cubicBezTo>
                      <a:cubicBezTo>
                        <a:pt x="204057" y="146964"/>
                        <a:pt x="203740" y="149187"/>
                        <a:pt x="200882" y="139344"/>
                      </a:cubicBezTo>
                      <a:cubicBezTo>
                        <a:pt x="198025" y="129502"/>
                        <a:pt x="191675" y="109182"/>
                        <a:pt x="187547" y="97434"/>
                      </a:cubicBezTo>
                      <a:cubicBezTo>
                        <a:pt x="183419" y="85686"/>
                        <a:pt x="176117" y="68859"/>
                        <a:pt x="176117" y="68859"/>
                      </a:cubicBezTo>
                      <a:cubicBezTo>
                        <a:pt x="167545" y="64097"/>
                        <a:pt x="155480" y="55524"/>
                        <a:pt x="139922" y="44094"/>
                      </a:cubicBezTo>
                      <a:cubicBezTo>
                        <a:pt x="124364" y="32664"/>
                        <a:pt x="99600" y="-3531"/>
                        <a:pt x="82772" y="279"/>
                      </a:cubicBezTo>
                      <a:close/>
                    </a:path>
                  </a:pathLst>
                </a:custGeom>
                <a:solidFill>
                  <a:srgbClr val="5B9FB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43" name="รูปแบบอิสระ: รูปร่าง 142">
                  <a:extLst>
                    <a:ext uri="{FF2B5EF4-FFF2-40B4-BE49-F238E27FC236}">
                      <a16:creationId xmlns:a16="http://schemas.microsoft.com/office/drawing/2014/main" id="{23F259CE-D020-4062-950D-DB06B6E5ADAB}"/>
                    </a:ext>
                  </a:extLst>
                </p:cNvPr>
                <p:cNvSpPr/>
                <p:nvPr/>
              </p:nvSpPr>
              <p:spPr>
                <a:xfrm>
                  <a:off x="4156609" y="3694899"/>
                  <a:ext cx="458430" cy="382308"/>
                </a:xfrm>
                <a:custGeom>
                  <a:avLst/>
                  <a:gdLst>
                    <a:gd name="connsiteX0" fmla="*/ 56514 w 473068"/>
                    <a:gd name="connsiteY0" fmla="*/ 495 h 373401"/>
                    <a:gd name="connsiteX1" fmla="*/ 452754 w 473068"/>
                    <a:gd name="connsiteY1" fmla="*/ 147180 h 373401"/>
                    <a:gd name="connsiteX2" fmla="*/ 387984 w 473068"/>
                    <a:gd name="connsiteY2" fmla="*/ 349110 h 373401"/>
                    <a:gd name="connsiteX3" fmla="*/ 149859 w 473068"/>
                    <a:gd name="connsiteY3" fmla="*/ 352920 h 373401"/>
                    <a:gd name="connsiteX4" fmla="*/ 12699 w 473068"/>
                    <a:gd name="connsiteY4" fmla="*/ 196710 h 373401"/>
                    <a:gd name="connsiteX5" fmla="*/ 56514 w 473068"/>
                    <a:gd name="connsiteY5" fmla="*/ 495 h 373401"/>
                    <a:gd name="connsiteX0" fmla="*/ 56514 w 484654"/>
                    <a:gd name="connsiteY0" fmla="*/ 407 h 369435"/>
                    <a:gd name="connsiteX1" fmla="*/ 452754 w 484654"/>
                    <a:gd name="connsiteY1" fmla="*/ 147092 h 369435"/>
                    <a:gd name="connsiteX2" fmla="*/ 452754 w 484654"/>
                    <a:gd name="connsiteY2" fmla="*/ 211862 h 369435"/>
                    <a:gd name="connsiteX3" fmla="*/ 387984 w 484654"/>
                    <a:gd name="connsiteY3" fmla="*/ 349022 h 369435"/>
                    <a:gd name="connsiteX4" fmla="*/ 149859 w 484654"/>
                    <a:gd name="connsiteY4" fmla="*/ 352832 h 369435"/>
                    <a:gd name="connsiteX5" fmla="*/ 12699 w 484654"/>
                    <a:gd name="connsiteY5" fmla="*/ 196622 h 369435"/>
                    <a:gd name="connsiteX6" fmla="*/ 56514 w 484654"/>
                    <a:gd name="connsiteY6" fmla="*/ 407 h 369435"/>
                    <a:gd name="connsiteX0" fmla="*/ 56514 w 484654"/>
                    <a:gd name="connsiteY0" fmla="*/ 407 h 381637"/>
                    <a:gd name="connsiteX1" fmla="*/ 452754 w 484654"/>
                    <a:gd name="connsiteY1" fmla="*/ 147092 h 381637"/>
                    <a:gd name="connsiteX2" fmla="*/ 452754 w 484654"/>
                    <a:gd name="connsiteY2" fmla="*/ 211862 h 381637"/>
                    <a:gd name="connsiteX3" fmla="*/ 378459 w 484654"/>
                    <a:gd name="connsiteY3" fmla="*/ 369977 h 381637"/>
                    <a:gd name="connsiteX4" fmla="*/ 149859 w 484654"/>
                    <a:gd name="connsiteY4" fmla="*/ 352832 h 381637"/>
                    <a:gd name="connsiteX5" fmla="*/ 12699 w 484654"/>
                    <a:gd name="connsiteY5" fmla="*/ 196622 h 381637"/>
                    <a:gd name="connsiteX6" fmla="*/ 56514 w 484654"/>
                    <a:gd name="connsiteY6" fmla="*/ 407 h 381637"/>
                    <a:gd name="connsiteX0" fmla="*/ 56514 w 484654"/>
                    <a:gd name="connsiteY0" fmla="*/ 407 h 381637"/>
                    <a:gd name="connsiteX1" fmla="*/ 452754 w 484654"/>
                    <a:gd name="connsiteY1" fmla="*/ 147092 h 381637"/>
                    <a:gd name="connsiteX2" fmla="*/ 452754 w 484654"/>
                    <a:gd name="connsiteY2" fmla="*/ 211862 h 381637"/>
                    <a:gd name="connsiteX3" fmla="*/ 378459 w 484654"/>
                    <a:gd name="connsiteY3" fmla="*/ 369977 h 381637"/>
                    <a:gd name="connsiteX4" fmla="*/ 149859 w 484654"/>
                    <a:gd name="connsiteY4" fmla="*/ 352832 h 381637"/>
                    <a:gd name="connsiteX5" fmla="*/ 12699 w 484654"/>
                    <a:gd name="connsiteY5" fmla="*/ 196622 h 381637"/>
                    <a:gd name="connsiteX6" fmla="*/ 56514 w 484654"/>
                    <a:gd name="connsiteY6" fmla="*/ 407 h 381637"/>
                    <a:gd name="connsiteX0" fmla="*/ 56514 w 484654"/>
                    <a:gd name="connsiteY0" fmla="*/ 407 h 378971"/>
                    <a:gd name="connsiteX1" fmla="*/ 452754 w 484654"/>
                    <a:gd name="connsiteY1" fmla="*/ 147092 h 378971"/>
                    <a:gd name="connsiteX2" fmla="*/ 452754 w 484654"/>
                    <a:gd name="connsiteY2" fmla="*/ 211862 h 378971"/>
                    <a:gd name="connsiteX3" fmla="*/ 372744 w 484654"/>
                    <a:gd name="connsiteY3" fmla="*/ 366167 h 378971"/>
                    <a:gd name="connsiteX4" fmla="*/ 149859 w 484654"/>
                    <a:gd name="connsiteY4" fmla="*/ 352832 h 378971"/>
                    <a:gd name="connsiteX5" fmla="*/ 12699 w 484654"/>
                    <a:gd name="connsiteY5" fmla="*/ 196622 h 378971"/>
                    <a:gd name="connsiteX6" fmla="*/ 56514 w 484654"/>
                    <a:gd name="connsiteY6" fmla="*/ 407 h 378971"/>
                    <a:gd name="connsiteX0" fmla="*/ 56514 w 483955"/>
                    <a:gd name="connsiteY0" fmla="*/ 421 h 377042"/>
                    <a:gd name="connsiteX1" fmla="*/ 452754 w 483955"/>
                    <a:gd name="connsiteY1" fmla="*/ 147106 h 377042"/>
                    <a:gd name="connsiteX2" fmla="*/ 450849 w 483955"/>
                    <a:gd name="connsiteY2" fmla="*/ 238546 h 377042"/>
                    <a:gd name="connsiteX3" fmla="*/ 372744 w 483955"/>
                    <a:gd name="connsiteY3" fmla="*/ 366181 h 377042"/>
                    <a:gd name="connsiteX4" fmla="*/ 149859 w 483955"/>
                    <a:gd name="connsiteY4" fmla="*/ 352846 h 377042"/>
                    <a:gd name="connsiteX5" fmla="*/ 12699 w 483955"/>
                    <a:gd name="connsiteY5" fmla="*/ 196636 h 377042"/>
                    <a:gd name="connsiteX6" fmla="*/ 56514 w 483955"/>
                    <a:gd name="connsiteY6" fmla="*/ 421 h 377042"/>
                    <a:gd name="connsiteX0" fmla="*/ 55871 w 474316"/>
                    <a:gd name="connsiteY0" fmla="*/ 972 h 377593"/>
                    <a:gd name="connsiteX1" fmla="*/ 438776 w 474316"/>
                    <a:gd name="connsiteY1" fmla="*/ 126702 h 377593"/>
                    <a:gd name="connsiteX2" fmla="*/ 450206 w 474316"/>
                    <a:gd name="connsiteY2" fmla="*/ 239097 h 377593"/>
                    <a:gd name="connsiteX3" fmla="*/ 372101 w 474316"/>
                    <a:gd name="connsiteY3" fmla="*/ 366732 h 377593"/>
                    <a:gd name="connsiteX4" fmla="*/ 149216 w 474316"/>
                    <a:gd name="connsiteY4" fmla="*/ 353397 h 377593"/>
                    <a:gd name="connsiteX5" fmla="*/ 12056 w 474316"/>
                    <a:gd name="connsiteY5" fmla="*/ 197187 h 377593"/>
                    <a:gd name="connsiteX6" fmla="*/ 55871 w 474316"/>
                    <a:gd name="connsiteY6" fmla="*/ 972 h 377593"/>
                    <a:gd name="connsiteX0" fmla="*/ 55601 w 470544"/>
                    <a:gd name="connsiteY0" fmla="*/ 1257 h 377878"/>
                    <a:gd name="connsiteX1" fmla="*/ 432791 w 470544"/>
                    <a:gd name="connsiteY1" fmla="*/ 119367 h 377878"/>
                    <a:gd name="connsiteX2" fmla="*/ 449936 w 470544"/>
                    <a:gd name="connsiteY2" fmla="*/ 239382 h 377878"/>
                    <a:gd name="connsiteX3" fmla="*/ 371831 w 470544"/>
                    <a:gd name="connsiteY3" fmla="*/ 367017 h 377878"/>
                    <a:gd name="connsiteX4" fmla="*/ 148946 w 470544"/>
                    <a:gd name="connsiteY4" fmla="*/ 353682 h 377878"/>
                    <a:gd name="connsiteX5" fmla="*/ 11786 w 470544"/>
                    <a:gd name="connsiteY5" fmla="*/ 197472 h 377878"/>
                    <a:gd name="connsiteX6" fmla="*/ 55601 w 470544"/>
                    <a:gd name="connsiteY6" fmla="*/ 1257 h 377878"/>
                    <a:gd name="connsiteX0" fmla="*/ 74169 w 460611"/>
                    <a:gd name="connsiteY0" fmla="*/ 1257 h 377878"/>
                    <a:gd name="connsiteX1" fmla="*/ 424689 w 460611"/>
                    <a:gd name="connsiteY1" fmla="*/ 119367 h 377878"/>
                    <a:gd name="connsiteX2" fmla="*/ 441834 w 460611"/>
                    <a:gd name="connsiteY2" fmla="*/ 239382 h 377878"/>
                    <a:gd name="connsiteX3" fmla="*/ 363729 w 460611"/>
                    <a:gd name="connsiteY3" fmla="*/ 367017 h 377878"/>
                    <a:gd name="connsiteX4" fmla="*/ 140844 w 460611"/>
                    <a:gd name="connsiteY4" fmla="*/ 353682 h 377878"/>
                    <a:gd name="connsiteX5" fmla="*/ 3684 w 460611"/>
                    <a:gd name="connsiteY5" fmla="*/ 197472 h 377878"/>
                    <a:gd name="connsiteX6" fmla="*/ 74169 w 460611"/>
                    <a:gd name="connsiteY6" fmla="*/ 1257 h 377878"/>
                    <a:gd name="connsiteX0" fmla="*/ 72619 w 461096"/>
                    <a:gd name="connsiteY0" fmla="*/ 1278 h 375994"/>
                    <a:gd name="connsiteX1" fmla="*/ 425044 w 461096"/>
                    <a:gd name="connsiteY1" fmla="*/ 117483 h 375994"/>
                    <a:gd name="connsiteX2" fmla="*/ 442189 w 461096"/>
                    <a:gd name="connsiteY2" fmla="*/ 237498 h 375994"/>
                    <a:gd name="connsiteX3" fmla="*/ 364084 w 461096"/>
                    <a:gd name="connsiteY3" fmla="*/ 365133 h 375994"/>
                    <a:gd name="connsiteX4" fmla="*/ 141199 w 461096"/>
                    <a:gd name="connsiteY4" fmla="*/ 351798 h 375994"/>
                    <a:gd name="connsiteX5" fmla="*/ 4039 w 461096"/>
                    <a:gd name="connsiteY5" fmla="*/ 195588 h 375994"/>
                    <a:gd name="connsiteX6" fmla="*/ 72619 w 461096"/>
                    <a:gd name="connsiteY6" fmla="*/ 1278 h 375994"/>
                    <a:gd name="connsiteX0" fmla="*/ 76448 w 464925"/>
                    <a:gd name="connsiteY0" fmla="*/ 1406 h 376122"/>
                    <a:gd name="connsiteX1" fmla="*/ 428873 w 464925"/>
                    <a:gd name="connsiteY1" fmla="*/ 117611 h 376122"/>
                    <a:gd name="connsiteX2" fmla="*/ 446018 w 464925"/>
                    <a:gd name="connsiteY2" fmla="*/ 237626 h 376122"/>
                    <a:gd name="connsiteX3" fmla="*/ 367913 w 464925"/>
                    <a:gd name="connsiteY3" fmla="*/ 365261 h 376122"/>
                    <a:gd name="connsiteX4" fmla="*/ 145028 w 464925"/>
                    <a:gd name="connsiteY4" fmla="*/ 351926 h 376122"/>
                    <a:gd name="connsiteX5" fmla="*/ 7868 w 464925"/>
                    <a:gd name="connsiteY5" fmla="*/ 195716 h 376122"/>
                    <a:gd name="connsiteX6" fmla="*/ 23109 w 464925"/>
                    <a:gd name="connsiteY6" fmla="*/ 62367 h 376122"/>
                    <a:gd name="connsiteX7" fmla="*/ 76448 w 464925"/>
                    <a:gd name="connsiteY7" fmla="*/ 1406 h 376122"/>
                    <a:gd name="connsiteX0" fmla="*/ 76448 w 464925"/>
                    <a:gd name="connsiteY0" fmla="*/ 1922 h 376638"/>
                    <a:gd name="connsiteX1" fmla="*/ 428873 w 464925"/>
                    <a:gd name="connsiteY1" fmla="*/ 118127 h 376638"/>
                    <a:gd name="connsiteX2" fmla="*/ 446018 w 464925"/>
                    <a:gd name="connsiteY2" fmla="*/ 238142 h 376638"/>
                    <a:gd name="connsiteX3" fmla="*/ 367913 w 464925"/>
                    <a:gd name="connsiteY3" fmla="*/ 365777 h 376638"/>
                    <a:gd name="connsiteX4" fmla="*/ 145028 w 464925"/>
                    <a:gd name="connsiteY4" fmla="*/ 352442 h 376638"/>
                    <a:gd name="connsiteX5" fmla="*/ 7868 w 464925"/>
                    <a:gd name="connsiteY5" fmla="*/ 196232 h 376638"/>
                    <a:gd name="connsiteX6" fmla="*/ 23109 w 464925"/>
                    <a:gd name="connsiteY6" fmla="*/ 62883 h 376638"/>
                    <a:gd name="connsiteX7" fmla="*/ 76448 w 464925"/>
                    <a:gd name="connsiteY7" fmla="*/ 1922 h 376638"/>
                    <a:gd name="connsiteX0" fmla="*/ 76448 w 464925"/>
                    <a:gd name="connsiteY0" fmla="*/ 2531 h 377247"/>
                    <a:gd name="connsiteX1" fmla="*/ 428873 w 464925"/>
                    <a:gd name="connsiteY1" fmla="*/ 118736 h 377247"/>
                    <a:gd name="connsiteX2" fmla="*/ 446018 w 464925"/>
                    <a:gd name="connsiteY2" fmla="*/ 238751 h 377247"/>
                    <a:gd name="connsiteX3" fmla="*/ 367913 w 464925"/>
                    <a:gd name="connsiteY3" fmla="*/ 366386 h 377247"/>
                    <a:gd name="connsiteX4" fmla="*/ 145028 w 464925"/>
                    <a:gd name="connsiteY4" fmla="*/ 353051 h 377247"/>
                    <a:gd name="connsiteX5" fmla="*/ 7868 w 464925"/>
                    <a:gd name="connsiteY5" fmla="*/ 196841 h 377247"/>
                    <a:gd name="connsiteX6" fmla="*/ 23109 w 464925"/>
                    <a:gd name="connsiteY6" fmla="*/ 63492 h 377247"/>
                    <a:gd name="connsiteX7" fmla="*/ 76448 w 464925"/>
                    <a:gd name="connsiteY7" fmla="*/ 2531 h 377247"/>
                    <a:gd name="connsiteX0" fmla="*/ 99308 w 463373"/>
                    <a:gd name="connsiteY0" fmla="*/ 2704 h 375515"/>
                    <a:gd name="connsiteX1" fmla="*/ 428873 w 463373"/>
                    <a:gd name="connsiteY1" fmla="*/ 117004 h 375515"/>
                    <a:gd name="connsiteX2" fmla="*/ 446018 w 463373"/>
                    <a:gd name="connsiteY2" fmla="*/ 237019 h 375515"/>
                    <a:gd name="connsiteX3" fmla="*/ 367913 w 463373"/>
                    <a:gd name="connsiteY3" fmla="*/ 364654 h 375515"/>
                    <a:gd name="connsiteX4" fmla="*/ 145028 w 463373"/>
                    <a:gd name="connsiteY4" fmla="*/ 351319 h 375515"/>
                    <a:gd name="connsiteX5" fmla="*/ 7868 w 463373"/>
                    <a:gd name="connsiteY5" fmla="*/ 195109 h 375515"/>
                    <a:gd name="connsiteX6" fmla="*/ 23109 w 463373"/>
                    <a:gd name="connsiteY6" fmla="*/ 61760 h 375515"/>
                    <a:gd name="connsiteX7" fmla="*/ 99308 w 463373"/>
                    <a:gd name="connsiteY7" fmla="*/ 2704 h 375515"/>
                    <a:gd name="connsiteX0" fmla="*/ 99308 w 463373"/>
                    <a:gd name="connsiteY0" fmla="*/ 2704 h 379909"/>
                    <a:gd name="connsiteX1" fmla="*/ 428873 w 463373"/>
                    <a:gd name="connsiteY1" fmla="*/ 117004 h 379909"/>
                    <a:gd name="connsiteX2" fmla="*/ 446018 w 463373"/>
                    <a:gd name="connsiteY2" fmla="*/ 237019 h 379909"/>
                    <a:gd name="connsiteX3" fmla="*/ 367913 w 463373"/>
                    <a:gd name="connsiteY3" fmla="*/ 364654 h 379909"/>
                    <a:gd name="connsiteX4" fmla="*/ 253615 w 463373"/>
                    <a:gd name="connsiteY4" fmla="*/ 376086 h 379909"/>
                    <a:gd name="connsiteX5" fmla="*/ 145028 w 463373"/>
                    <a:gd name="connsiteY5" fmla="*/ 351319 h 379909"/>
                    <a:gd name="connsiteX6" fmla="*/ 7868 w 463373"/>
                    <a:gd name="connsiteY6" fmla="*/ 195109 h 379909"/>
                    <a:gd name="connsiteX7" fmla="*/ 23109 w 463373"/>
                    <a:gd name="connsiteY7" fmla="*/ 61760 h 379909"/>
                    <a:gd name="connsiteX8" fmla="*/ 99308 w 463373"/>
                    <a:gd name="connsiteY8" fmla="*/ 2704 h 379909"/>
                    <a:gd name="connsiteX0" fmla="*/ 93779 w 457844"/>
                    <a:gd name="connsiteY0" fmla="*/ 2704 h 379909"/>
                    <a:gd name="connsiteX1" fmla="*/ 423344 w 457844"/>
                    <a:gd name="connsiteY1" fmla="*/ 117004 h 379909"/>
                    <a:gd name="connsiteX2" fmla="*/ 440489 w 457844"/>
                    <a:gd name="connsiteY2" fmla="*/ 237019 h 379909"/>
                    <a:gd name="connsiteX3" fmla="*/ 362384 w 457844"/>
                    <a:gd name="connsiteY3" fmla="*/ 364654 h 379909"/>
                    <a:gd name="connsiteX4" fmla="*/ 248086 w 457844"/>
                    <a:gd name="connsiteY4" fmla="*/ 376086 h 379909"/>
                    <a:gd name="connsiteX5" fmla="*/ 139499 w 457844"/>
                    <a:gd name="connsiteY5" fmla="*/ 351319 h 379909"/>
                    <a:gd name="connsiteX6" fmla="*/ 61396 w 457844"/>
                    <a:gd name="connsiteY6" fmla="*/ 294171 h 379909"/>
                    <a:gd name="connsiteX7" fmla="*/ 2339 w 457844"/>
                    <a:gd name="connsiteY7" fmla="*/ 195109 h 379909"/>
                    <a:gd name="connsiteX8" fmla="*/ 17580 w 457844"/>
                    <a:gd name="connsiteY8" fmla="*/ 61760 h 379909"/>
                    <a:gd name="connsiteX9" fmla="*/ 93779 w 457844"/>
                    <a:gd name="connsiteY9" fmla="*/ 2704 h 379909"/>
                    <a:gd name="connsiteX0" fmla="*/ 93779 w 454955"/>
                    <a:gd name="connsiteY0" fmla="*/ 2704 h 376856"/>
                    <a:gd name="connsiteX1" fmla="*/ 423344 w 454955"/>
                    <a:gd name="connsiteY1" fmla="*/ 117004 h 376856"/>
                    <a:gd name="connsiteX2" fmla="*/ 440489 w 454955"/>
                    <a:gd name="connsiteY2" fmla="*/ 237019 h 376856"/>
                    <a:gd name="connsiteX3" fmla="*/ 421440 w 454955"/>
                    <a:gd name="connsiteY3" fmla="*/ 307506 h 376856"/>
                    <a:gd name="connsiteX4" fmla="*/ 362384 w 454955"/>
                    <a:gd name="connsiteY4" fmla="*/ 364654 h 376856"/>
                    <a:gd name="connsiteX5" fmla="*/ 248086 w 454955"/>
                    <a:gd name="connsiteY5" fmla="*/ 376086 h 376856"/>
                    <a:gd name="connsiteX6" fmla="*/ 139499 w 454955"/>
                    <a:gd name="connsiteY6" fmla="*/ 351319 h 376856"/>
                    <a:gd name="connsiteX7" fmla="*/ 61396 w 454955"/>
                    <a:gd name="connsiteY7" fmla="*/ 294171 h 376856"/>
                    <a:gd name="connsiteX8" fmla="*/ 2339 w 454955"/>
                    <a:gd name="connsiteY8" fmla="*/ 195109 h 376856"/>
                    <a:gd name="connsiteX9" fmla="*/ 17580 w 454955"/>
                    <a:gd name="connsiteY9" fmla="*/ 61760 h 376856"/>
                    <a:gd name="connsiteX10" fmla="*/ 93779 w 454955"/>
                    <a:gd name="connsiteY10" fmla="*/ 2704 h 376856"/>
                    <a:gd name="connsiteX0" fmla="*/ 97254 w 458430"/>
                    <a:gd name="connsiteY0" fmla="*/ 2704 h 376856"/>
                    <a:gd name="connsiteX1" fmla="*/ 426819 w 458430"/>
                    <a:gd name="connsiteY1" fmla="*/ 117004 h 376856"/>
                    <a:gd name="connsiteX2" fmla="*/ 443964 w 458430"/>
                    <a:gd name="connsiteY2" fmla="*/ 237019 h 376856"/>
                    <a:gd name="connsiteX3" fmla="*/ 424915 w 458430"/>
                    <a:gd name="connsiteY3" fmla="*/ 307506 h 376856"/>
                    <a:gd name="connsiteX4" fmla="*/ 365859 w 458430"/>
                    <a:gd name="connsiteY4" fmla="*/ 364654 h 376856"/>
                    <a:gd name="connsiteX5" fmla="*/ 251561 w 458430"/>
                    <a:gd name="connsiteY5" fmla="*/ 376086 h 376856"/>
                    <a:gd name="connsiteX6" fmla="*/ 142974 w 458430"/>
                    <a:gd name="connsiteY6" fmla="*/ 351319 h 376856"/>
                    <a:gd name="connsiteX7" fmla="*/ 64871 w 458430"/>
                    <a:gd name="connsiteY7" fmla="*/ 294171 h 376856"/>
                    <a:gd name="connsiteX8" fmla="*/ 5814 w 458430"/>
                    <a:gd name="connsiteY8" fmla="*/ 195109 h 376856"/>
                    <a:gd name="connsiteX9" fmla="*/ 3911 w 458430"/>
                    <a:gd name="connsiteY9" fmla="*/ 115101 h 376856"/>
                    <a:gd name="connsiteX10" fmla="*/ 21055 w 458430"/>
                    <a:gd name="connsiteY10" fmla="*/ 61760 h 376856"/>
                    <a:gd name="connsiteX11" fmla="*/ 97254 w 458430"/>
                    <a:gd name="connsiteY11" fmla="*/ 2704 h 376856"/>
                    <a:gd name="connsiteX0" fmla="*/ 97254 w 458430"/>
                    <a:gd name="connsiteY0" fmla="*/ 2704 h 382210"/>
                    <a:gd name="connsiteX1" fmla="*/ 426819 w 458430"/>
                    <a:gd name="connsiteY1" fmla="*/ 117004 h 382210"/>
                    <a:gd name="connsiteX2" fmla="*/ 443964 w 458430"/>
                    <a:gd name="connsiteY2" fmla="*/ 237019 h 382210"/>
                    <a:gd name="connsiteX3" fmla="*/ 424915 w 458430"/>
                    <a:gd name="connsiteY3" fmla="*/ 307506 h 382210"/>
                    <a:gd name="connsiteX4" fmla="*/ 365859 w 458430"/>
                    <a:gd name="connsiteY4" fmla="*/ 364654 h 382210"/>
                    <a:gd name="connsiteX5" fmla="*/ 251561 w 458430"/>
                    <a:gd name="connsiteY5" fmla="*/ 381801 h 382210"/>
                    <a:gd name="connsiteX6" fmla="*/ 142974 w 458430"/>
                    <a:gd name="connsiteY6" fmla="*/ 351319 h 382210"/>
                    <a:gd name="connsiteX7" fmla="*/ 64871 w 458430"/>
                    <a:gd name="connsiteY7" fmla="*/ 294171 h 382210"/>
                    <a:gd name="connsiteX8" fmla="*/ 5814 w 458430"/>
                    <a:gd name="connsiteY8" fmla="*/ 195109 h 382210"/>
                    <a:gd name="connsiteX9" fmla="*/ 3911 w 458430"/>
                    <a:gd name="connsiteY9" fmla="*/ 115101 h 382210"/>
                    <a:gd name="connsiteX10" fmla="*/ 21055 w 458430"/>
                    <a:gd name="connsiteY10" fmla="*/ 61760 h 382210"/>
                    <a:gd name="connsiteX11" fmla="*/ 97254 w 458430"/>
                    <a:gd name="connsiteY11" fmla="*/ 2704 h 382210"/>
                    <a:gd name="connsiteX0" fmla="*/ 97254 w 458430"/>
                    <a:gd name="connsiteY0" fmla="*/ 2704 h 382308"/>
                    <a:gd name="connsiteX1" fmla="*/ 426819 w 458430"/>
                    <a:gd name="connsiteY1" fmla="*/ 117004 h 382308"/>
                    <a:gd name="connsiteX2" fmla="*/ 443964 w 458430"/>
                    <a:gd name="connsiteY2" fmla="*/ 237019 h 382308"/>
                    <a:gd name="connsiteX3" fmla="*/ 424915 w 458430"/>
                    <a:gd name="connsiteY3" fmla="*/ 307506 h 382308"/>
                    <a:gd name="connsiteX4" fmla="*/ 371574 w 458430"/>
                    <a:gd name="connsiteY4" fmla="*/ 366559 h 382308"/>
                    <a:gd name="connsiteX5" fmla="*/ 251561 w 458430"/>
                    <a:gd name="connsiteY5" fmla="*/ 381801 h 382308"/>
                    <a:gd name="connsiteX6" fmla="*/ 142974 w 458430"/>
                    <a:gd name="connsiteY6" fmla="*/ 351319 h 382308"/>
                    <a:gd name="connsiteX7" fmla="*/ 64871 w 458430"/>
                    <a:gd name="connsiteY7" fmla="*/ 294171 h 382308"/>
                    <a:gd name="connsiteX8" fmla="*/ 5814 w 458430"/>
                    <a:gd name="connsiteY8" fmla="*/ 195109 h 382308"/>
                    <a:gd name="connsiteX9" fmla="*/ 3911 w 458430"/>
                    <a:gd name="connsiteY9" fmla="*/ 115101 h 382308"/>
                    <a:gd name="connsiteX10" fmla="*/ 21055 w 458430"/>
                    <a:gd name="connsiteY10" fmla="*/ 61760 h 382308"/>
                    <a:gd name="connsiteX11" fmla="*/ 97254 w 458430"/>
                    <a:gd name="connsiteY11" fmla="*/ 2704 h 382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58430" h="382308">
                      <a:moveTo>
                        <a:pt x="97254" y="2704"/>
                      </a:moveTo>
                      <a:cubicBezTo>
                        <a:pt x="164881" y="11911"/>
                        <a:pt x="369034" y="77952"/>
                        <a:pt x="426819" y="117004"/>
                      </a:cubicBezTo>
                      <a:cubicBezTo>
                        <a:pt x="484604" y="156057"/>
                        <a:pt x="445869" y="206539"/>
                        <a:pt x="443964" y="237019"/>
                      </a:cubicBezTo>
                      <a:cubicBezTo>
                        <a:pt x="442059" y="267499"/>
                        <a:pt x="437933" y="286234"/>
                        <a:pt x="424915" y="307506"/>
                      </a:cubicBezTo>
                      <a:cubicBezTo>
                        <a:pt x="411898" y="328779"/>
                        <a:pt x="400466" y="354177"/>
                        <a:pt x="371574" y="366559"/>
                      </a:cubicBezTo>
                      <a:cubicBezTo>
                        <a:pt x="342682" y="378942"/>
                        <a:pt x="288709" y="384024"/>
                        <a:pt x="251561" y="381801"/>
                      </a:cubicBezTo>
                      <a:cubicBezTo>
                        <a:pt x="214414" y="379579"/>
                        <a:pt x="172184" y="365289"/>
                        <a:pt x="142974" y="351319"/>
                      </a:cubicBezTo>
                      <a:cubicBezTo>
                        <a:pt x="113764" y="337349"/>
                        <a:pt x="87731" y="320206"/>
                        <a:pt x="64871" y="294171"/>
                      </a:cubicBezTo>
                      <a:cubicBezTo>
                        <a:pt x="42011" y="268136"/>
                        <a:pt x="15974" y="224954"/>
                        <a:pt x="5814" y="195109"/>
                      </a:cubicBezTo>
                      <a:cubicBezTo>
                        <a:pt x="-4346" y="165264"/>
                        <a:pt x="1371" y="137326"/>
                        <a:pt x="3911" y="115101"/>
                      </a:cubicBezTo>
                      <a:cubicBezTo>
                        <a:pt x="6451" y="92876"/>
                        <a:pt x="6133" y="80493"/>
                        <a:pt x="21055" y="61760"/>
                      </a:cubicBezTo>
                      <a:cubicBezTo>
                        <a:pt x="53440" y="6515"/>
                        <a:pt x="29627" y="-6503"/>
                        <a:pt x="97254" y="2704"/>
                      </a:cubicBezTo>
                      <a:close/>
                    </a:path>
                  </a:pathLst>
                </a:custGeom>
                <a:solidFill>
                  <a:srgbClr val="5B9FB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cxnSp>
              <p:nvCxnSpPr>
                <p:cNvPr id="144" name="ตัวเชื่อมต่อตรง 143">
                  <a:extLst>
                    <a:ext uri="{FF2B5EF4-FFF2-40B4-BE49-F238E27FC236}">
                      <a16:creationId xmlns:a16="http://schemas.microsoft.com/office/drawing/2014/main" id="{99913E4E-81B8-442B-A9BC-0811BCB41918}"/>
                    </a:ext>
                  </a:extLst>
                </p:cNvPr>
                <p:cNvCxnSpPr>
                  <a:cxnSpLocks/>
                  <a:stCxn id="140" idx="21"/>
                </p:cNvCxnSpPr>
                <p:nvPr/>
              </p:nvCxnSpPr>
              <p:spPr>
                <a:xfrm flipH="1">
                  <a:off x="4338169" y="2469899"/>
                  <a:ext cx="21341" cy="166982"/>
                </a:xfrm>
                <a:prstGeom prst="line">
                  <a:avLst/>
                </a:prstGeom>
                <a:ln w="571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ตัวเชื่อมต่อตรง 144">
                  <a:extLst>
                    <a:ext uri="{FF2B5EF4-FFF2-40B4-BE49-F238E27FC236}">
                      <a16:creationId xmlns:a16="http://schemas.microsoft.com/office/drawing/2014/main" id="{DE0D1F60-5638-4A33-BE08-568F6D8EE3A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4561374" y="2469899"/>
                  <a:ext cx="22638" cy="238333"/>
                </a:xfrm>
                <a:prstGeom prst="line">
                  <a:avLst/>
                </a:prstGeom>
                <a:ln w="571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1" name="กลุ่ม 110">
                <a:extLst>
                  <a:ext uri="{FF2B5EF4-FFF2-40B4-BE49-F238E27FC236}">
                    <a16:creationId xmlns:a16="http://schemas.microsoft.com/office/drawing/2014/main" id="{3114E0C2-393B-418F-A830-75081A4AC6D4}"/>
                  </a:ext>
                </a:extLst>
              </p:cNvPr>
              <p:cNvGrpSpPr/>
              <p:nvPr/>
            </p:nvGrpSpPr>
            <p:grpSpPr>
              <a:xfrm rot="719020">
                <a:off x="7072897" y="2314330"/>
                <a:ext cx="933543" cy="1428354"/>
                <a:chOff x="6719604" y="3087507"/>
                <a:chExt cx="933543" cy="1428354"/>
              </a:xfrm>
            </p:grpSpPr>
            <p:sp>
              <p:nvSpPr>
                <p:cNvPr id="133" name="รูปแบบอิสระ: รูปร่าง 132">
                  <a:extLst>
                    <a:ext uri="{FF2B5EF4-FFF2-40B4-BE49-F238E27FC236}">
                      <a16:creationId xmlns:a16="http://schemas.microsoft.com/office/drawing/2014/main" id="{BEE02073-4AC6-4937-8D90-513E7E294149}"/>
                    </a:ext>
                  </a:extLst>
                </p:cNvPr>
                <p:cNvSpPr/>
                <p:nvPr/>
              </p:nvSpPr>
              <p:spPr>
                <a:xfrm>
                  <a:off x="6719604" y="3087507"/>
                  <a:ext cx="933543" cy="1428354"/>
                </a:xfrm>
                <a:custGeom>
                  <a:avLst/>
                  <a:gdLst>
                    <a:gd name="connsiteX0" fmla="*/ 59502 w 287403"/>
                    <a:gd name="connsiteY0" fmla="*/ 95464 h 450517"/>
                    <a:gd name="connsiteX1" fmla="*/ 70932 w 287403"/>
                    <a:gd name="connsiteY1" fmla="*/ 158329 h 450517"/>
                    <a:gd name="connsiteX2" fmla="*/ 74742 w 287403"/>
                    <a:gd name="connsiteY2" fmla="*/ 225004 h 450517"/>
                    <a:gd name="connsiteX3" fmla="*/ 51882 w 287403"/>
                    <a:gd name="connsiteY3" fmla="*/ 266914 h 450517"/>
                    <a:gd name="connsiteX4" fmla="*/ 17592 w 287403"/>
                    <a:gd name="connsiteY4" fmla="*/ 325969 h 450517"/>
                    <a:gd name="connsiteX5" fmla="*/ 447 w 287403"/>
                    <a:gd name="connsiteY5" fmla="*/ 379309 h 450517"/>
                    <a:gd name="connsiteX6" fmla="*/ 34737 w 287403"/>
                    <a:gd name="connsiteY6" fmla="*/ 440269 h 450517"/>
                    <a:gd name="connsiteX7" fmla="*/ 93792 w 287403"/>
                    <a:gd name="connsiteY7" fmla="*/ 449794 h 450517"/>
                    <a:gd name="connsiteX8" fmla="*/ 129987 w 287403"/>
                    <a:gd name="connsiteY8" fmla="*/ 432649 h 450517"/>
                    <a:gd name="connsiteX9" fmla="*/ 194757 w 287403"/>
                    <a:gd name="connsiteY9" fmla="*/ 388834 h 450517"/>
                    <a:gd name="connsiteX10" fmla="*/ 253812 w 287403"/>
                    <a:gd name="connsiteY10" fmla="*/ 346924 h 450517"/>
                    <a:gd name="connsiteX11" fmla="*/ 282387 w 287403"/>
                    <a:gd name="connsiteY11" fmla="*/ 316444 h 450517"/>
                    <a:gd name="connsiteX12" fmla="*/ 282387 w 287403"/>
                    <a:gd name="connsiteY12" fmla="*/ 238339 h 450517"/>
                    <a:gd name="connsiteX13" fmla="*/ 276672 w 287403"/>
                    <a:gd name="connsiteY13" fmla="*/ 184999 h 450517"/>
                    <a:gd name="connsiteX14" fmla="*/ 276672 w 287403"/>
                    <a:gd name="connsiteY14" fmla="*/ 120229 h 450517"/>
                    <a:gd name="connsiteX15" fmla="*/ 276672 w 287403"/>
                    <a:gd name="connsiteY15" fmla="*/ 57364 h 450517"/>
                    <a:gd name="connsiteX16" fmla="*/ 282387 w 287403"/>
                    <a:gd name="connsiteY16" fmla="*/ 17359 h 450517"/>
                    <a:gd name="connsiteX17" fmla="*/ 282387 w 287403"/>
                    <a:gd name="connsiteY17" fmla="*/ 7834 h 450517"/>
                    <a:gd name="connsiteX18" fmla="*/ 217617 w 287403"/>
                    <a:gd name="connsiteY18" fmla="*/ 214 h 450517"/>
                    <a:gd name="connsiteX19" fmla="*/ 169992 w 287403"/>
                    <a:gd name="connsiteY19" fmla="*/ 4024 h 450517"/>
                    <a:gd name="connsiteX20" fmla="*/ 118557 w 287403"/>
                    <a:gd name="connsiteY20" fmla="*/ 23074 h 450517"/>
                    <a:gd name="connsiteX21" fmla="*/ 59502 w 287403"/>
                    <a:gd name="connsiteY21" fmla="*/ 95464 h 450517"/>
                    <a:gd name="connsiteX0" fmla="*/ 59502 w 284731"/>
                    <a:gd name="connsiteY0" fmla="*/ 95464 h 450517"/>
                    <a:gd name="connsiteX1" fmla="*/ 70932 w 284731"/>
                    <a:gd name="connsiteY1" fmla="*/ 158329 h 450517"/>
                    <a:gd name="connsiteX2" fmla="*/ 74742 w 284731"/>
                    <a:gd name="connsiteY2" fmla="*/ 225004 h 450517"/>
                    <a:gd name="connsiteX3" fmla="*/ 51882 w 284731"/>
                    <a:gd name="connsiteY3" fmla="*/ 266914 h 450517"/>
                    <a:gd name="connsiteX4" fmla="*/ 17592 w 284731"/>
                    <a:gd name="connsiteY4" fmla="*/ 325969 h 450517"/>
                    <a:gd name="connsiteX5" fmla="*/ 447 w 284731"/>
                    <a:gd name="connsiteY5" fmla="*/ 379309 h 450517"/>
                    <a:gd name="connsiteX6" fmla="*/ 34737 w 284731"/>
                    <a:gd name="connsiteY6" fmla="*/ 440269 h 450517"/>
                    <a:gd name="connsiteX7" fmla="*/ 93792 w 284731"/>
                    <a:gd name="connsiteY7" fmla="*/ 449794 h 450517"/>
                    <a:gd name="connsiteX8" fmla="*/ 129987 w 284731"/>
                    <a:gd name="connsiteY8" fmla="*/ 432649 h 450517"/>
                    <a:gd name="connsiteX9" fmla="*/ 194757 w 284731"/>
                    <a:gd name="connsiteY9" fmla="*/ 388834 h 450517"/>
                    <a:gd name="connsiteX10" fmla="*/ 253812 w 284731"/>
                    <a:gd name="connsiteY10" fmla="*/ 346924 h 450517"/>
                    <a:gd name="connsiteX11" fmla="*/ 282387 w 284731"/>
                    <a:gd name="connsiteY11" fmla="*/ 316444 h 450517"/>
                    <a:gd name="connsiteX12" fmla="*/ 282387 w 284731"/>
                    <a:gd name="connsiteY12" fmla="*/ 238339 h 450517"/>
                    <a:gd name="connsiteX13" fmla="*/ 276672 w 284731"/>
                    <a:gd name="connsiteY13" fmla="*/ 184999 h 450517"/>
                    <a:gd name="connsiteX14" fmla="*/ 276672 w 284731"/>
                    <a:gd name="connsiteY14" fmla="*/ 120229 h 450517"/>
                    <a:gd name="connsiteX15" fmla="*/ 276672 w 284731"/>
                    <a:gd name="connsiteY15" fmla="*/ 57364 h 450517"/>
                    <a:gd name="connsiteX16" fmla="*/ 282387 w 284731"/>
                    <a:gd name="connsiteY16" fmla="*/ 17359 h 450517"/>
                    <a:gd name="connsiteX17" fmla="*/ 274652 w 284731"/>
                    <a:gd name="connsiteY17" fmla="*/ 7834 h 450517"/>
                    <a:gd name="connsiteX18" fmla="*/ 217617 w 284731"/>
                    <a:gd name="connsiteY18" fmla="*/ 214 h 450517"/>
                    <a:gd name="connsiteX19" fmla="*/ 169992 w 284731"/>
                    <a:gd name="connsiteY19" fmla="*/ 4024 h 450517"/>
                    <a:gd name="connsiteX20" fmla="*/ 118557 w 284731"/>
                    <a:gd name="connsiteY20" fmla="*/ 23074 h 450517"/>
                    <a:gd name="connsiteX21" fmla="*/ 59502 w 284731"/>
                    <a:gd name="connsiteY21" fmla="*/ 95464 h 450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84731" h="450517">
                      <a:moveTo>
                        <a:pt x="59502" y="95464"/>
                      </a:moveTo>
                      <a:cubicBezTo>
                        <a:pt x="51565" y="118006"/>
                        <a:pt x="68392" y="136739"/>
                        <a:pt x="70932" y="158329"/>
                      </a:cubicBezTo>
                      <a:cubicBezTo>
                        <a:pt x="73472" y="179919"/>
                        <a:pt x="77917" y="206907"/>
                        <a:pt x="74742" y="225004"/>
                      </a:cubicBezTo>
                      <a:cubicBezTo>
                        <a:pt x="71567" y="243101"/>
                        <a:pt x="61407" y="250087"/>
                        <a:pt x="51882" y="266914"/>
                      </a:cubicBezTo>
                      <a:cubicBezTo>
                        <a:pt x="42357" y="283741"/>
                        <a:pt x="26164" y="307237"/>
                        <a:pt x="17592" y="325969"/>
                      </a:cubicBezTo>
                      <a:cubicBezTo>
                        <a:pt x="9020" y="344701"/>
                        <a:pt x="-2410" y="360259"/>
                        <a:pt x="447" y="379309"/>
                      </a:cubicBezTo>
                      <a:cubicBezTo>
                        <a:pt x="3304" y="398359"/>
                        <a:pt x="19180" y="428522"/>
                        <a:pt x="34737" y="440269"/>
                      </a:cubicBezTo>
                      <a:cubicBezTo>
                        <a:pt x="50294" y="452016"/>
                        <a:pt x="77917" y="451064"/>
                        <a:pt x="93792" y="449794"/>
                      </a:cubicBezTo>
                      <a:cubicBezTo>
                        <a:pt x="109667" y="448524"/>
                        <a:pt x="113160" y="442809"/>
                        <a:pt x="129987" y="432649"/>
                      </a:cubicBezTo>
                      <a:cubicBezTo>
                        <a:pt x="146815" y="422489"/>
                        <a:pt x="174120" y="403121"/>
                        <a:pt x="194757" y="388834"/>
                      </a:cubicBezTo>
                      <a:cubicBezTo>
                        <a:pt x="215394" y="374547"/>
                        <a:pt x="239207" y="358989"/>
                        <a:pt x="253812" y="346924"/>
                      </a:cubicBezTo>
                      <a:cubicBezTo>
                        <a:pt x="268417" y="334859"/>
                        <a:pt x="277624" y="334542"/>
                        <a:pt x="282387" y="316444"/>
                      </a:cubicBezTo>
                      <a:cubicBezTo>
                        <a:pt x="287150" y="298346"/>
                        <a:pt x="283339" y="260246"/>
                        <a:pt x="282387" y="238339"/>
                      </a:cubicBezTo>
                      <a:cubicBezTo>
                        <a:pt x="281435" y="216432"/>
                        <a:pt x="277625" y="204684"/>
                        <a:pt x="276672" y="184999"/>
                      </a:cubicBezTo>
                      <a:cubicBezTo>
                        <a:pt x="275720" y="165314"/>
                        <a:pt x="276672" y="120229"/>
                        <a:pt x="276672" y="120229"/>
                      </a:cubicBezTo>
                      <a:cubicBezTo>
                        <a:pt x="276672" y="98957"/>
                        <a:pt x="275720" y="74509"/>
                        <a:pt x="276672" y="57364"/>
                      </a:cubicBezTo>
                      <a:cubicBezTo>
                        <a:pt x="277624" y="40219"/>
                        <a:pt x="282724" y="25614"/>
                        <a:pt x="282387" y="17359"/>
                      </a:cubicBezTo>
                      <a:cubicBezTo>
                        <a:pt x="282050" y="9104"/>
                        <a:pt x="285447" y="10691"/>
                        <a:pt x="274652" y="7834"/>
                      </a:cubicBezTo>
                      <a:cubicBezTo>
                        <a:pt x="263857" y="4977"/>
                        <a:pt x="235060" y="849"/>
                        <a:pt x="217617" y="214"/>
                      </a:cubicBezTo>
                      <a:cubicBezTo>
                        <a:pt x="200174" y="-421"/>
                        <a:pt x="186502" y="214"/>
                        <a:pt x="169992" y="4024"/>
                      </a:cubicBezTo>
                      <a:cubicBezTo>
                        <a:pt x="153482" y="7834"/>
                        <a:pt x="133797" y="11644"/>
                        <a:pt x="118557" y="23074"/>
                      </a:cubicBezTo>
                      <a:cubicBezTo>
                        <a:pt x="103317" y="34504"/>
                        <a:pt x="67439" y="72922"/>
                        <a:pt x="59502" y="95464"/>
                      </a:cubicBezTo>
                      <a:close/>
                    </a:path>
                  </a:pathLst>
                </a:custGeom>
                <a:solidFill>
                  <a:srgbClr val="ECD565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grpSp>
              <p:nvGrpSpPr>
                <p:cNvPr id="134" name="กลุ่ม 133">
                  <a:extLst>
                    <a:ext uri="{FF2B5EF4-FFF2-40B4-BE49-F238E27FC236}">
                      <a16:creationId xmlns:a16="http://schemas.microsoft.com/office/drawing/2014/main" id="{466F6F56-1608-434F-97B6-044549A685B3}"/>
                    </a:ext>
                  </a:extLst>
                </p:cNvPr>
                <p:cNvGrpSpPr/>
                <p:nvPr/>
              </p:nvGrpSpPr>
              <p:grpSpPr>
                <a:xfrm>
                  <a:off x="7070827" y="3348273"/>
                  <a:ext cx="368821" cy="317133"/>
                  <a:chOff x="2019566" y="5633353"/>
                  <a:chExt cx="450901" cy="419556"/>
                </a:xfrm>
                <a:solidFill>
                  <a:srgbClr val="E3884E"/>
                </a:solidFill>
              </p:grpSpPr>
              <p:sp>
                <p:nvSpPr>
                  <p:cNvPr id="135" name="รูปแบบอิสระ: รูปร่าง 134">
                    <a:extLst>
                      <a:ext uri="{FF2B5EF4-FFF2-40B4-BE49-F238E27FC236}">
                        <a16:creationId xmlns:a16="http://schemas.microsoft.com/office/drawing/2014/main" id="{4291728F-8621-4D9F-83C3-0F7BA03177FB}"/>
                      </a:ext>
                    </a:extLst>
                  </p:cNvPr>
                  <p:cNvSpPr/>
                  <p:nvPr/>
                </p:nvSpPr>
                <p:spPr>
                  <a:xfrm rot="19753974">
                    <a:off x="2134058" y="5784500"/>
                    <a:ext cx="336409" cy="268409"/>
                  </a:xfrm>
                  <a:custGeom>
                    <a:avLst/>
                    <a:gdLst>
                      <a:gd name="connsiteX0" fmla="*/ 29515 w 1911332"/>
                      <a:gd name="connsiteY0" fmla="*/ 961950 h 1476855"/>
                      <a:gd name="connsiteX1" fmla="*/ 562175 w 1911332"/>
                      <a:gd name="connsiteY1" fmla="*/ 154082 h 1476855"/>
                      <a:gd name="connsiteX2" fmla="*/ 1245756 w 1911332"/>
                      <a:gd name="connsiteY2" fmla="*/ 65306 h 1476855"/>
                      <a:gd name="connsiteX3" fmla="*/ 1876070 w 1911332"/>
                      <a:gd name="connsiteY3" fmla="*/ 890929 h 1476855"/>
                      <a:gd name="connsiteX4" fmla="*/ 1778416 w 1911332"/>
                      <a:gd name="connsiteY4" fmla="*/ 1396956 h 1476855"/>
                      <a:gd name="connsiteX5" fmla="*/ 1334533 w 1911332"/>
                      <a:gd name="connsiteY5" fmla="*/ 1441344 h 1476855"/>
                      <a:gd name="connsiteX6" fmla="*/ 1050447 w 1911332"/>
                      <a:gd name="connsiteY6" fmla="*/ 1361445 h 1476855"/>
                      <a:gd name="connsiteX7" fmla="*/ 535542 w 1911332"/>
                      <a:gd name="connsiteY7" fmla="*/ 1476855 h 1476855"/>
                      <a:gd name="connsiteX8" fmla="*/ 118292 w 1911332"/>
                      <a:gd name="connsiteY8" fmla="*/ 1361445 h 1476855"/>
                      <a:gd name="connsiteX9" fmla="*/ 29515 w 1911332"/>
                      <a:gd name="connsiteY9" fmla="*/ 961950 h 1476855"/>
                      <a:gd name="connsiteX0" fmla="*/ 29515 w 1911332"/>
                      <a:gd name="connsiteY0" fmla="*/ 961950 h 1476855"/>
                      <a:gd name="connsiteX1" fmla="*/ 562175 w 1911332"/>
                      <a:gd name="connsiteY1" fmla="*/ 154082 h 1476855"/>
                      <a:gd name="connsiteX2" fmla="*/ 1245756 w 1911332"/>
                      <a:gd name="connsiteY2" fmla="*/ 65306 h 1476855"/>
                      <a:gd name="connsiteX3" fmla="*/ 1876070 w 1911332"/>
                      <a:gd name="connsiteY3" fmla="*/ 890929 h 1476855"/>
                      <a:gd name="connsiteX4" fmla="*/ 1778416 w 1911332"/>
                      <a:gd name="connsiteY4" fmla="*/ 1396956 h 1476855"/>
                      <a:gd name="connsiteX5" fmla="*/ 1334533 w 1911332"/>
                      <a:gd name="connsiteY5" fmla="*/ 1441344 h 1476855"/>
                      <a:gd name="connsiteX6" fmla="*/ 926160 w 1911332"/>
                      <a:gd name="connsiteY6" fmla="*/ 1361445 h 1476855"/>
                      <a:gd name="connsiteX7" fmla="*/ 535542 w 1911332"/>
                      <a:gd name="connsiteY7" fmla="*/ 1476855 h 1476855"/>
                      <a:gd name="connsiteX8" fmla="*/ 118292 w 1911332"/>
                      <a:gd name="connsiteY8" fmla="*/ 1361445 h 1476855"/>
                      <a:gd name="connsiteX9" fmla="*/ 29515 w 1911332"/>
                      <a:gd name="connsiteY9" fmla="*/ 961950 h 1476855"/>
                      <a:gd name="connsiteX0" fmla="*/ 29515 w 1911332"/>
                      <a:gd name="connsiteY0" fmla="*/ 961950 h 1476855"/>
                      <a:gd name="connsiteX1" fmla="*/ 562175 w 1911332"/>
                      <a:gd name="connsiteY1" fmla="*/ 154082 h 1476855"/>
                      <a:gd name="connsiteX2" fmla="*/ 1245756 w 1911332"/>
                      <a:gd name="connsiteY2" fmla="*/ 65306 h 1476855"/>
                      <a:gd name="connsiteX3" fmla="*/ 1876070 w 1911332"/>
                      <a:gd name="connsiteY3" fmla="*/ 890929 h 1476855"/>
                      <a:gd name="connsiteX4" fmla="*/ 1778416 w 1911332"/>
                      <a:gd name="connsiteY4" fmla="*/ 1334812 h 1476855"/>
                      <a:gd name="connsiteX5" fmla="*/ 1334533 w 1911332"/>
                      <a:gd name="connsiteY5" fmla="*/ 1441344 h 1476855"/>
                      <a:gd name="connsiteX6" fmla="*/ 926160 w 1911332"/>
                      <a:gd name="connsiteY6" fmla="*/ 1361445 h 1476855"/>
                      <a:gd name="connsiteX7" fmla="*/ 535542 w 1911332"/>
                      <a:gd name="connsiteY7" fmla="*/ 1476855 h 1476855"/>
                      <a:gd name="connsiteX8" fmla="*/ 118292 w 1911332"/>
                      <a:gd name="connsiteY8" fmla="*/ 1361445 h 1476855"/>
                      <a:gd name="connsiteX9" fmla="*/ 29515 w 1911332"/>
                      <a:gd name="connsiteY9" fmla="*/ 961950 h 1476855"/>
                      <a:gd name="connsiteX0" fmla="*/ 29515 w 1911332"/>
                      <a:gd name="connsiteY0" fmla="*/ 961950 h 1476855"/>
                      <a:gd name="connsiteX1" fmla="*/ 562175 w 1911332"/>
                      <a:gd name="connsiteY1" fmla="*/ 154082 h 1476855"/>
                      <a:gd name="connsiteX2" fmla="*/ 1245756 w 1911332"/>
                      <a:gd name="connsiteY2" fmla="*/ 65306 h 1476855"/>
                      <a:gd name="connsiteX3" fmla="*/ 1876070 w 1911332"/>
                      <a:gd name="connsiteY3" fmla="*/ 890929 h 1476855"/>
                      <a:gd name="connsiteX4" fmla="*/ 1778416 w 1911332"/>
                      <a:gd name="connsiteY4" fmla="*/ 1334812 h 1476855"/>
                      <a:gd name="connsiteX5" fmla="*/ 1334533 w 1911332"/>
                      <a:gd name="connsiteY5" fmla="*/ 1441344 h 1476855"/>
                      <a:gd name="connsiteX6" fmla="*/ 979426 w 1911332"/>
                      <a:gd name="connsiteY6" fmla="*/ 1343690 h 1476855"/>
                      <a:gd name="connsiteX7" fmla="*/ 535542 w 1911332"/>
                      <a:gd name="connsiteY7" fmla="*/ 1476855 h 1476855"/>
                      <a:gd name="connsiteX8" fmla="*/ 118292 w 1911332"/>
                      <a:gd name="connsiteY8" fmla="*/ 1361445 h 1476855"/>
                      <a:gd name="connsiteX9" fmla="*/ 29515 w 1911332"/>
                      <a:gd name="connsiteY9" fmla="*/ 961950 h 1476855"/>
                      <a:gd name="connsiteX0" fmla="*/ 29515 w 1909635"/>
                      <a:gd name="connsiteY0" fmla="*/ 961950 h 1476855"/>
                      <a:gd name="connsiteX1" fmla="*/ 562175 w 1909635"/>
                      <a:gd name="connsiteY1" fmla="*/ 154082 h 1476855"/>
                      <a:gd name="connsiteX2" fmla="*/ 1245756 w 1909635"/>
                      <a:gd name="connsiteY2" fmla="*/ 65306 h 1476855"/>
                      <a:gd name="connsiteX3" fmla="*/ 1876070 w 1909635"/>
                      <a:gd name="connsiteY3" fmla="*/ 890929 h 1476855"/>
                      <a:gd name="connsiteX4" fmla="*/ 1778416 w 1909635"/>
                      <a:gd name="connsiteY4" fmla="*/ 1334812 h 1476855"/>
                      <a:gd name="connsiteX5" fmla="*/ 1396677 w 1909635"/>
                      <a:gd name="connsiteY5" fmla="*/ 1405833 h 1476855"/>
                      <a:gd name="connsiteX6" fmla="*/ 979426 w 1909635"/>
                      <a:gd name="connsiteY6" fmla="*/ 1343690 h 1476855"/>
                      <a:gd name="connsiteX7" fmla="*/ 535542 w 1909635"/>
                      <a:gd name="connsiteY7" fmla="*/ 1476855 h 1476855"/>
                      <a:gd name="connsiteX8" fmla="*/ 118292 w 1909635"/>
                      <a:gd name="connsiteY8" fmla="*/ 1361445 h 1476855"/>
                      <a:gd name="connsiteX9" fmla="*/ 29515 w 1909635"/>
                      <a:gd name="connsiteY9" fmla="*/ 961950 h 1476855"/>
                      <a:gd name="connsiteX0" fmla="*/ 29515 w 1909635"/>
                      <a:gd name="connsiteY0" fmla="*/ 886614 h 1473844"/>
                      <a:gd name="connsiteX1" fmla="*/ 562175 w 1909635"/>
                      <a:gd name="connsiteY1" fmla="*/ 151071 h 1473844"/>
                      <a:gd name="connsiteX2" fmla="*/ 1245756 w 1909635"/>
                      <a:gd name="connsiteY2" fmla="*/ 62295 h 1473844"/>
                      <a:gd name="connsiteX3" fmla="*/ 1876070 w 1909635"/>
                      <a:gd name="connsiteY3" fmla="*/ 887918 h 1473844"/>
                      <a:gd name="connsiteX4" fmla="*/ 1778416 w 1909635"/>
                      <a:gd name="connsiteY4" fmla="*/ 1331801 h 1473844"/>
                      <a:gd name="connsiteX5" fmla="*/ 1396677 w 1909635"/>
                      <a:gd name="connsiteY5" fmla="*/ 1402822 h 1473844"/>
                      <a:gd name="connsiteX6" fmla="*/ 979426 w 1909635"/>
                      <a:gd name="connsiteY6" fmla="*/ 1340679 h 1473844"/>
                      <a:gd name="connsiteX7" fmla="*/ 535542 w 1909635"/>
                      <a:gd name="connsiteY7" fmla="*/ 1473844 h 1473844"/>
                      <a:gd name="connsiteX8" fmla="*/ 118292 w 1909635"/>
                      <a:gd name="connsiteY8" fmla="*/ 1358434 h 1473844"/>
                      <a:gd name="connsiteX9" fmla="*/ 29515 w 1909635"/>
                      <a:gd name="connsiteY9" fmla="*/ 886614 h 1473844"/>
                      <a:gd name="connsiteX0" fmla="*/ 29515 w 1909635"/>
                      <a:gd name="connsiteY0" fmla="*/ 889966 h 1477196"/>
                      <a:gd name="connsiteX1" fmla="*/ 562175 w 1909635"/>
                      <a:gd name="connsiteY1" fmla="*/ 145383 h 1477196"/>
                      <a:gd name="connsiteX2" fmla="*/ 1245756 w 1909635"/>
                      <a:gd name="connsiteY2" fmla="*/ 65647 h 1477196"/>
                      <a:gd name="connsiteX3" fmla="*/ 1876070 w 1909635"/>
                      <a:gd name="connsiteY3" fmla="*/ 891270 h 1477196"/>
                      <a:gd name="connsiteX4" fmla="*/ 1778416 w 1909635"/>
                      <a:gd name="connsiteY4" fmla="*/ 1335153 h 1477196"/>
                      <a:gd name="connsiteX5" fmla="*/ 1396677 w 1909635"/>
                      <a:gd name="connsiteY5" fmla="*/ 1406174 h 1477196"/>
                      <a:gd name="connsiteX6" fmla="*/ 979426 w 1909635"/>
                      <a:gd name="connsiteY6" fmla="*/ 1344031 h 1477196"/>
                      <a:gd name="connsiteX7" fmla="*/ 535542 w 1909635"/>
                      <a:gd name="connsiteY7" fmla="*/ 1477196 h 1477196"/>
                      <a:gd name="connsiteX8" fmla="*/ 118292 w 1909635"/>
                      <a:gd name="connsiteY8" fmla="*/ 1361786 h 1477196"/>
                      <a:gd name="connsiteX9" fmla="*/ 29515 w 1909635"/>
                      <a:gd name="connsiteY9" fmla="*/ 889966 h 1477196"/>
                      <a:gd name="connsiteX0" fmla="*/ 29515 w 1904445"/>
                      <a:gd name="connsiteY0" fmla="*/ 852892 h 1440122"/>
                      <a:gd name="connsiteX1" fmla="*/ 562175 w 1904445"/>
                      <a:gd name="connsiteY1" fmla="*/ 108309 h 1440122"/>
                      <a:gd name="connsiteX2" fmla="*/ 1318285 w 1904445"/>
                      <a:gd name="connsiteY2" fmla="*/ 82817 h 1440122"/>
                      <a:gd name="connsiteX3" fmla="*/ 1876070 w 1904445"/>
                      <a:gd name="connsiteY3" fmla="*/ 854196 h 1440122"/>
                      <a:gd name="connsiteX4" fmla="*/ 1778416 w 1904445"/>
                      <a:gd name="connsiteY4" fmla="*/ 1298079 h 1440122"/>
                      <a:gd name="connsiteX5" fmla="*/ 1396677 w 1904445"/>
                      <a:gd name="connsiteY5" fmla="*/ 1369100 h 1440122"/>
                      <a:gd name="connsiteX6" fmla="*/ 979426 w 1904445"/>
                      <a:gd name="connsiteY6" fmla="*/ 1306957 h 1440122"/>
                      <a:gd name="connsiteX7" fmla="*/ 535542 w 1904445"/>
                      <a:gd name="connsiteY7" fmla="*/ 1440122 h 1440122"/>
                      <a:gd name="connsiteX8" fmla="*/ 118292 w 1904445"/>
                      <a:gd name="connsiteY8" fmla="*/ 1324712 h 1440122"/>
                      <a:gd name="connsiteX9" fmla="*/ 29515 w 1904445"/>
                      <a:gd name="connsiteY9" fmla="*/ 852892 h 1440122"/>
                      <a:gd name="connsiteX0" fmla="*/ 29515 w 1904445"/>
                      <a:gd name="connsiteY0" fmla="*/ 875442 h 1462672"/>
                      <a:gd name="connsiteX1" fmla="*/ 562175 w 1904445"/>
                      <a:gd name="connsiteY1" fmla="*/ 130859 h 1462672"/>
                      <a:gd name="connsiteX2" fmla="*/ 1318285 w 1904445"/>
                      <a:gd name="connsiteY2" fmla="*/ 105367 h 1462672"/>
                      <a:gd name="connsiteX3" fmla="*/ 1876070 w 1904445"/>
                      <a:gd name="connsiteY3" fmla="*/ 876746 h 1462672"/>
                      <a:gd name="connsiteX4" fmla="*/ 1778416 w 1904445"/>
                      <a:gd name="connsiteY4" fmla="*/ 1320629 h 1462672"/>
                      <a:gd name="connsiteX5" fmla="*/ 1396677 w 1904445"/>
                      <a:gd name="connsiteY5" fmla="*/ 1391650 h 1462672"/>
                      <a:gd name="connsiteX6" fmla="*/ 979426 w 1904445"/>
                      <a:gd name="connsiteY6" fmla="*/ 1329507 h 1462672"/>
                      <a:gd name="connsiteX7" fmla="*/ 535542 w 1904445"/>
                      <a:gd name="connsiteY7" fmla="*/ 1462672 h 1462672"/>
                      <a:gd name="connsiteX8" fmla="*/ 118292 w 1904445"/>
                      <a:gd name="connsiteY8" fmla="*/ 1347262 h 1462672"/>
                      <a:gd name="connsiteX9" fmla="*/ 29515 w 1904445"/>
                      <a:gd name="connsiteY9" fmla="*/ 875442 h 1462672"/>
                      <a:gd name="connsiteX0" fmla="*/ 29515 w 1904445"/>
                      <a:gd name="connsiteY0" fmla="*/ 875442 h 1462672"/>
                      <a:gd name="connsiteX1" fmla="*/ 562175 w 1904445"/>
                      <a:gd name="connsiteY1" fmla="*/ 130859 h 1462672"/>
                      <a:gd name="connsiteX2" fmla="*/ 1318285 w 1904445"/>
                      <a:gd name="connsiteY2" fmla="*/ 105367 h 1462672"/>
                      <a:gd name="connsiteX3" fmla="*/ 1876070 w 1904445"/>
                      <a:gd name="connsiteY3" fmla="*/ 876746 h 1462672"/>
                      <a:gd name="connsiteX4" fmla="*/ 1778416 w 1904445"/>
                      <a:gd name="connsiteY4" fmla="*/ 1320629 h 1462672"/>
                      <a:gd name="connsiteX5" fmla="*/ 1396677 w 1904445"/>
                      <a:gd name="connsiteY5" fmla="*/ 1391650 h 1462672"/>
                      <a:gd name="connsiteX6" fmla="*/ 979426 w 1904445"/>
                      <a:gd name="connsiteY6" fmla="*/ 1329507 h 1462672"/>
                      <a:gd name="connsiteX7" fmla="*/ 535542 w 1904445"/>
                      <a:gd name="connsiteY7" fmla="*/ 1462672 h 1462672"/>
                      <a:gd name="connsiteX8" fmla="*/ 118292 w 1904445"/>
                      <a:gd name="connsiteY8" fmla="*/ 1347262 h 1462672"/>
                      <a:gd name="connsiteX9" fmla="*/ 29515 w 1904445"/>
                      <a:gd name="connsiteY9" fmla="*/ 875442 h 1462672"/>
                      <a:gd name="connsiteX0" fmla="*/ 29515 w 1917785"/>
                      <a:gd name="connsiteY0" fmla="*/ 875442 h 1462672"/>
                      <a:gd name="connsiteX1" fmla="*/ 562175 w 1917785"/>
                      <a:gd name="connsiteY1" fmla="*/ 130859 h 1462672"/>
                      <a:gd name="connsiteX2" fmla="*/ 1318285 w 1917785"/>
                      <a:gd name="connsiteY2" fmla="*/ 105367 h 1462672"/>
                      <a:gd name="connsiteX3" fmla="*/ 1876070 w 1917785"/>
                      <a:gd name="connsiteY3" fmla="*/ 876746 h 1462672"/>
                      <a:gd name="connsiteX4" fmla="*/ 1823746 w 1917785"/>
                      <a:gd name="connsiteY4" fmla="*/ 1302548 h 1462672"/>
                      <a:gd name="connsiteX5" fmla="*/ 1396677 w 1917785"/>
                      <a:gd name="connsiteY5" fmla="*/ 1391650 h 1462672"/>
                      <a:gd name="connsiteX6" fmla="*/ 979426 w 1917785"/>
                      <a:gd name="connsiteY6" fmla="*/ 1329507 h 1462672"/>
                      <a:gd name="connsiteX7" fmla="*/ 535542 w 1917785"/>
                      <a:gd name="connsiteY7" fmla="*/ 1462672 h 1462672"/>
                      <a:gd name="connsiteX8" fmla="*/ 118292 w 1917785"/>
                      <a:gd name="connsiteY8" fmla="*/ 1347262 h 1462672"/>
                      <a:gd name="connsiteX9" fmla="*/ 29515 w 1917785"/>
                      <a:gd name="connsiteY9" fmla="*/ 875442 h 1462672"/>
                      <a:gd name="connsiteX0" fmla="*/ 29515 w 1922391"/>
                      <a:gd name="connsiteY0" fmla="*/ 875442 h 1462672"/>
                      <a:gd name="connsiteX1" fmla="*/ 562175 w 1922391"/>
                      <a:gd name="connsiteY1" fmla="*/ 130859 h 1462672"/>
                      <a:gd name="connsiteX2" fmla="*/ 1318285 w 1922391"/>
                      <a:gd name="connsiteY2" fmla="*/ 105367 h 1462672"/>
                      <a:gd name="connsiteX3" fmla="*/ 1876070 w 1922391"/>
                      <a:gd name="connsiteY3" fmla="*/ 876746 h 1462672"/>
                      <a:gd name="connsiteX4" fmla="*/ 1823746 w 1922391"/>
                      <a:gd name="connsiteY4" fmla="*/ 1302548 h 1462672"/>
                      <a:gd name="connsiteX5" fmla="*/ 1396677 w 1922391"/>
                      <a:gd name="connsiteY5" fmla="*/ 1391650 h 1462672"/>
                      <a:gd name="connsiteX6" fmla="*/ 979426 w 1922391"/>
                      <a:gd name="connsiteY6" fmla="*/ 1329507 h 1462672"/>
                      <a:gd name="connsiteX7" fmla="*/ 535542 w 1922391"/>
                      <a:gd name="connsiteY7" fmla="*/ 1462672 h 1462672"/>
                      <a:gd name="connsiteX8" fmla="*/ 118292 w 1922391"/>
                      <a:gd name="connsiteY8" fmla="*/ 1347262 h 1462672"/>
                      <a:gd name="connsiteX9" fmla="*/ 29515 w 1922391"/>
                      <a:gd name="connsiteY9" fmla="*/ 875442 h 1462672"/>
                      <a:gd name="connsiteX0" fmla="*/ 29515 w 1913723"/>
                      <a:gd name="connsiteY0" fmla="*/ 875442 h 1462672"/>
                      <a:gd name="connsiteX1" fmla="*/ 562175 w 1913723"/>
                      <a:gd name="connsiteY1" fmla="*/ 130859 h 1462672"/>
                      <a:gd name="connsiteX2" fmla="*/ 1318285 w 1913723"/>
                      <a:gd name="connsiteY2" fmla="*/ 105367 h 1462672"/>
                      <a:gd name="connsiteX3" fmla="*/ 1876070 w 1913723"/>
                      <a:gd name="connsiteY3" fmla="*/ 876746 h 1462672"/>
                      <a:gd name="connsiteX4" fmla="*/ 1823746 w 1913723"/>
                      <a:gd name="connsiteY4" fmla="*/ 1302548 h 1462672"/>
                      <a:gd name="connsiteX5" fmla="*/ 1505470 w 1913723"/>
                      <a:gd name="connsiteY5" fmla="*/ 1445894 h 1462672"/>
                      <a:gd name="connsiteX6" fmla="*/ 979426 w 1913723"/>
                      <a:gd name="connsiteY6" fmla="*/ 1329507 h 1462672"/>
                      <a:gd name="connsiteX7" fmla="*/ 535542 w 1913723"/>
                      <a:gd name="connsiteY7" fmla="*/ 1462672 h 1462672"/>
                      <a:gd name="connsiteX8" fmla="*/ 118292 w 1913723"/>
                      <a:gd name="connsiteY8" fmla="*/ 1347262 h 1462672"/>
                      <a:gd name="connsiteX9" fmla="*/ 29515 w 1913723"/>
                      <a:gd name="connsiteY9" fmla="*/ 875442 h 1462672"/>
                      <a:gd name="connsiteX0" fmla="*/ 29515 w 1913723"/>
                      <a:gd name="connsiteY0" fmla="*/ 875442 h 1462672"/>
                      <a:gd name="connsiteX1" fmla="*/ 562175 w 1913723"/>
                      <a:gd name="connsiteY1" fmla="*/ 130859 h 1462672"/>
                      <a:gd name="connsiteX2" fmla="*/ 1318285 w 1913723"/>
                      <a:gd name="connsiteY2" fmla="*/ 105367 h 1462672"/>
                      <a:gd name="connsiteX3" fmla="*/ 1876070 w 1913723"/>
                      <a:gd name="connsiteY3" fmla="*/ 876746 h 1462672"/>
                      <a:gd name="connsiteX4" fmla="*/ 1823746 w 1913723"/>
                      <a:gd name="connsiteY4" fmla="*/ 1302548 h 1462672"/>
                      <a:gd name="connsiteX5" fmla="*/ 1505470 w 1913723"/>
                      <a:gd name="connsiteY5" fmla="*/ 1445894 h 1462672"/>
                      <a:gd name="connsiteX6" fmla="*/ 988491 w 1913723"/>
                      <a:gd name="connsiteY6" fmla="*/ 1347589 h 1462672"/>
                      <a:gd name="connsiteX7" fmla="*/ 535542 w 1913723"/>
                      <a:gd name="connsiteY7" fmla="*/ 1462672 h 1462672"/>
                      <a:gd name="connsiteX8" fmla="*/ 118292 w 1913723"/>
                      <a:gd name="connsiteY8" fmla="*/ 1347262 h 1462672"/>
                      <a:gd name="connsiteX9" fmla="*/ 29515 w 1913723"/>
                      <a:gd name="connsiteY9" fmla="*/ 875442 h 1462672"/>
                      <a:gd name="connsiteX0" fmla="*/ 29515 w 1913723"/>
                      <a:gd name="connsiteY0" fmla="*/ 875442 h 1462672"/>
                      <a:gd name="connsiteX1" fmla="*/ 562175 w 1913723"/>
                      <a:gd name="connsiteY1" fmla="*/ 130859 h 1462672"/>
                      <a:gd name="connsiteX2" fmla="*/ 1318285 w 1913723"/>
                      <a:gd name="connsiteY2" fmla="*/ 105367 h 1462672"/>
                      <a:gd name="connsiteX3" fmla="*/ 1876070 w 1913723"/>
                      <a:gd name="connsiteY3" fmla="*/ 876746 h 1462672"/>
                      <a:gd name="connsiteX4" fmla="*/ 1823746 w 1913723"/>
                      <a:gd name="connsiteY4" fmla="*/ 1302548 h 1462672"/>
                      <a:gd name="connsiteX5" fmla="*/ 1505470 w 1913723"/>
                      <a:gd name="connsiteY5" fmla="*/ 1445894 h 1462672"/>
                      <a:gd name="connsiteX6" fmla="*/ 988491 w 1913723"/>
                      <a:gd name="connsiteY6" fmla="*/ 1347589 h 1462672"/>
                      <a:gd name="connsiteX7" fmla="*/ 535542 w 1913723"/>
                      <a:gd name="connsiteY7" fmla="*/ 1462672 h 1462672"/>
                      <a:gd name="connsiteX8" fmla="*/ 118292 w 1913723"/>
                      <a:gd name="connsiteY8" fmla="*/ 1347262 h 1462672"/>
                      <a:gd name="connsiteX9" fmla="*/ 29515 w 1913723"/>
                      <a:gd name="connsiteY9" fmla="*/ 875442 h 1462672"/>
                      <a:gd name="connsiteX0" fmla="*/ 29515 w 1914363"/>
                      <a:gd name="connsiteY0" fmla="*/ 875442 h 1473327"/>
                      <a:gd name="connsiteX1" fmla="*/ 562175 w 1914363"/>
                      <a:gd name="connsiteY1" fmla="*/ 130859 h 1473327"/>
                      <a:gd name="connsiteX2" fmla="*/ 1318285 w 1914363"/>
                      <a:gd name="connsiteY2" fmla="*/ 105367 h 1473327"/>
                      <a:gd name="connsiteX3" fmla="*/ 1876070 w 1914363"/>
                      <a:gd name="connsiteY3" fmla="*/ 876746 h 1473327"/>
                      <a:gd name="connsiteX4" fmla="*/ 1823746 w 1914363"/>
                      <a:gd name="connsiteY4" fmla="*/ 1302548 h 1473327"/>
                      <a:gd name="connsiteX5" fmla="*/ 1487338 w 1914363"/>
                      <a:gd name="connsiteY5" fmla="*/ 1473017 h 1473327"/>
                      <a:gd name="connsiteX6" fmla="*/ 988491 w 1914363"/>
                      <a:gd name="connsiteY6" fmla="*/ 1347589 h 1473327"/>
                      <a:gd name="connsiteX7" fmla="*/ 535542 w 1914363"/>
                      <a:gd name="connsiteY7" fmla="*/ 1462672 h 1473327"/>
                      <a:gd name="connsiteX8" fmla="*/ 118292 w 1914363"/>
                      <a:gd name="connsiteY8" fmla="*/ 1347262 h 1473327"/>
                      <a:gd name="connsiteX9" fmla="*/ 29515 w 1914363"/>
                      <a:gd name="connsiteY9" fmla="*/ 875442 h 14733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914363" h="1473327">
                        <a:moveTo>
                          <a:pt x="29515" y="875442"/>
                        </a:moveTo>
                        <a:cubicBezTo>
                          <a:pt x="103495" y="672708"/>
                          <a:pt x="347380" y="259205"/>
                          <a:pt x="562175" y="130859"/>
                        </a:cubicBezTo>
                        <a:cubicBezTo>
                          <a:pt x="776970" y="2513"/>
                          <a:pt x="990511" y="-73193"/>
                          <a:pt x="1318285" y="105367"/>
                        </a:cubicBezTo>
                        <a:cubicBezTo>
                          <a:pt x="1646059" y="283927"/>
                          <a:pt x="1791827" y="677216"/>
                          <a:pt x="1876070" y="876746"/>
                        </a:cubicBezTo>
                        <a:cubicBezTo>
                          <a:pt x="1960313" y="1076276"/>
                          <a:pt x="1888535" y="1203170"/>
                          <a:pt x="1823746" y="1302548"/>
                        </a:cubicBezTo>
                        <a:cubicBezTo>
                          <a:pt x="1758957" y="1401927"/>
                          <a:pt x="1626547" y="1465510"/>
                          <a:pt x="1487338" y="1473017"/>
                        </a:cubicBezTo>
                        <a:cubicBezTo>
                          <a:pt x="1348129" y="1480524"/>
                          <a:pt x="1147124" y="1349313"/>
                          <a:pt x="988491" y="1347589"/>
                        </a:cubicBezTo>
                        <a:cubicBezTo>
                          <a:pt x="829858" y="1345865"/>
                          <a:pt x="690901" y="1462672"/>
                          <a:pt x="535542" y="1462672"/>
                        </a:cubicBezTo>
                        <a:cubicBezTo>
                          <a:pt x="380183" y="1462672"/>
                          <a:pt x="202630" y="1445134"/>
                          <a:pt x="118292" y="1347262"/>
                        </a:cubicBezTo>
                        <a:cubicBezTo>
                          <a:pt x="33954" y="1249390"/>
                          <a:pt x="-44465" y="1078176"/>
                          <a:pt x="29515" y="87544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136" name="วงรี 135">
                    <a:extLst>
                      <a:ext uri="{FF2B5EF4-FFF2-40B4-BE49-F238E27FC236}">
                        <a16:creationId xmlns:a16="http://schemas.microsoft.com/office/drawing/2014/main" id="{D9E42B66-1CDE-4EB5-AD24-5EF529625E7F}"/>
                      </a:ext>
                    </a:extLst>
                  </p:cNvPr>
                  <p:cNvSpPr/>
                  <p:nvPr/>
                </p:nvSpPr>
                <p:spPr>
                  <a:xfrm rot="18050207">
                    <a:off x="2035153" y="5835797"/>
                    <a:ext cx="101605" cy="132779"/>
                  </a:xfrm>
                  <a:prstGeom prst="ellipse">
                    <a:avLst/>
                  </a:prstGeom>
                  <a:grpFill/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37" name="วงรี 136">
                    <a:extLst>
                      <a:ext uri="{FF2B5EF4-FFF2-40B4-BE49-F238E27FC236}">
                        <a16:creationId xmlns:a16="http://schemas.microsoft.com/office/drawing/2014/main" id="{F910FDE0-5CE4-4F25-8169-929A696BC981}"/>
                      </a:ext>
                    </a:extLst>
                  </p:cNvPr>
                  <p:cNvSpPr/>
                  <p:nvPr/>
                </p:nvSpPr>
                <p:spPr>
                  <a:xfrm rot="18961787">
                    <a:off x="2088126" y="5688202"/>
                    <a:ext cx="107745" cy="147467"/>
                  </a:xfrm>
                  <a:prstGeom prst="ellipse">
                    <a:avLst/>
                  </a:prstGeom>
                  <a:grpFill/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38" name="วงรี 137">
                    <a:extLst>
                      <a:ext uri="{FF2B5EF4-FFF2-40B4-BE49-F238E27FC236}">
                        <a16:creationId xmlns:a16="http://schemas.microsoft.com/office/drawing/2014/main" id="{8DA114A3-E757-46BA-894E-B02DF477F17C}"/>
                      </a:ext>
                    </a:extLst>
                  </p:cNvPr>
                  <p:cNvSpPr/>
                  <p:nvPr/>
                </p:nvSpPr>
                <p:spPr>
                  <a:xfrm rot="20999948">
                    <a:off x="2224895" y="5633353"/>
                    <a:ext cx="101605" cy="132779"/>
                  </a:xfrm>
                  <a:prstGeom prst="ellipse">
                    <a:avLst/>
                  </a:prstGeom>
                  <a:grpFill/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39" name="วงรี 138">
                    <a:extLst>
                      <a:ext uri="{FF2B5EF4-FFF2-40B4-BE49-F238E27FC236}">
                        <a16:creationId xmlns:a16="http://schemas.microsoft.com/office/drawing/2014/main" id="{6C7D5C1C-4805-4B61-9AEC-9B7862D82242}"/>
                      </a:ext>
                    </a:extLst>
                  </p:cNvPr>
                  <p:cNvSpPr/>
                  <p:nvPr/>
                </p:nvSpPr>
                <p:spPr>
                  <a:xfrm rot="21427761">
                    <a:off x="2355123" y="5662201"/>
                    <a:ext cx="101605" cy="132779"/>
                  </a:xfrm>
                  <a:prstGeom prst="ellipse">
                    <a:avLst/>
                  </a:prstGeom>
                  <a:grpFill/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</p:grpSp>
          <p:grpSp>
            <p:nvGrpSpPr>
              <p:cNvPr id="112" name="กลุ่ม 111">
                <a:extLst>
                  <a:ext uri="{FF2B5EF4-FFF2-40B4-BE49-F238E27FC236}">
                    <a16:creationId xmlns:a16="http://schemas.microsoft.com/office/drawing/2014/main" id="{DD290FAF-26DB-4FBC-B765-87DB64C9582A}"/>
                  </a:ext>
                </a:extLst>
              </p:cNvPr>
              <p:cNvGrpSpPr/>
              <p:nvPr/>
            </p:nvGrpSpPr>
            <p:grpSpPr>
              <a:xfrm rot="21315433">
                <a:off x="10037964" y="2028356"/>
                <a:ext cx="938974" cy="1464510"/>
                <a:chOff x="6310387" y="2981950"/>
                <a:chExt cx="938974" cy="1464510"/>
              </a:xfrm>
            </p:grpSpPr>
            <p:sp>
              <p:nvSpPr>
                <p:cNvPr id="118" name="รูปแบบอิสระ: รูปร่าง 117">
                  <a:extLst>
                    <a:ext uri="{FF2B5EF4-FFF2-40B4-BE49-F238E27FC236}">
                      <a16:creationId xmlns:a16="http://schemas.microsoft.com/office/drawing/2014/main" id="{C5D09374-1B78-4960-9C52-02AE034AA695}"/>
                    </a:ext>
                  </a:extLst>
                </p:cNvPr>
                <p:cNvSpPr/>
                <p:nvPr/>
              </p:nvSpPr>
              <p:spPr>
                <a:xfrm rot="20915161">
                  <a:off x="6310387" y="3010835"/>
                  <a:ext cx="933543" cy="1428354"/>
                </a:xfrm>
                <a:custGeom>
                  <a:avLst/>
                  <a:gdLst>
                    <a:gd name="connsiteX0" fmla="*/ 59502 w 287403"/>
                    <a:gd name="connsiteY0" fmla="*/ 95464 h 450517"/>
                    <a:gd name="connsiteX1" fmla="*/ 70932 w 287403"/>
                    <a:gd name="connsiteY1" fmla="*/ 158329 h 450517"/>
                    <a:gd name="connsiteX2" fmla="*/ 74742 w 287403"/>
                    <a:gd name="connsiteY2" fmla="*/ 225004 h 450517"/>
                    <a:gd name="connsiteX3" fmla="*/ 51882 w 287403"/>
                    <a:gd name="connsiteY3" fmla="*/ 266914 h 450517"/>
                    <a:gd name="connsiteX4" fmla="*/ 17592 w 287403"/>
                    <a:gd name="connsiteY4" fmla="*/ 325969 h 450517"/>
                    <a:gd name="connsiteX5" fmla="*/ 447 w 287403"/>
                    <a:gd name="connsiteY5" fmla="*/ 379309 h 450517"/>
                    <a:gd name="connsiteX6" fmla="*/ 34737 w 287403"/>
                    <a:gd name="connsiteY6" fmla="*/ 440269 h 450517"/>
                    <a:gd name="connsiteX7" fmla="*/ 93792 w 287403"/>
                    <a:gd name="connsiteY7" fmla="*/ 449794 h 450517"/>
                    <a:gd name="connsiteX8" fmla="*/ 129987 w 287403"/>
                    <a:gd name="connsiteY8" fmla="*/ 432649 h 450517"/>
                    <a:gd name="connsiteX9" fmla="*/ 194757 w 287403"/>
                    <a:gd name="connsiteY9" fmla="*/ 388834 h 450517"/>
                    <a:gd name="connsiteX10" fmla="*/ 253812 w 287403"/>
                    <a:gd name="connsiteY10" fmla="*/ 346924 h 450517"/>
                    <a:gd name="connsiteX11" fmla="*/ 282387 w 287403"/>
                    <a:gd name="connsiteY11" fmla="*/ 316444 h 450517"/>
                    <a:gd name="connsiteX12" fmla="*/ 282387 w 287403"/>
                    <a:gd name="connsiteY12" fmla="*/ 238339 h 450517"/>
                    <a:gd name="connsiteX13" fmla="*/ 276672 w 287403"/>
                    <a:gd name="connsiteY13" fmla="*/ 184999 h 450517"/>
                    <a:gd name="connsiteX14" fmla="*/ 276672 w 287403"/>
                    <a:gd name="connsiteY14" fmla="*/ 120229 h 450517"/>
                    <a:gd name="connsiteX15" fmla="*/ 276672 w 287403"/>
                    <a:gd name="connsiteY15" fmla="*/ 57364 h 450517"/>
                    <a:gd name="connsiteX16" fmla="*/ 282387 w 287403"/>
                    <a:gd name="connsiteY16" fmla="*/ 17359 h 450517"/>
                    <a:gd name="connsiteX17" fmla="*/ 282387 w 287403"/>
                    <a:gd name="connsiteY17" fmla="*/ 7834 h 450517"/>
                    <a:gd name="connsiteX18" fmla="*/ 217617 w 287403"/>
                    <a:gd name="connsiteY18" fmla="*/ 214 h 450517"/>
                    <a:gd name="connsiteX19" fmla="*/ 169992 w 287403"/>
                    <a:gd name="connsiteY19" fmla="*/ 4024 h 450517"/>
                    <a:gd name="connsiteX20" fmla="*/ 118557 w 287403"/>
                    <a:gd name="connsiteY20" fmla="*/ 23074 h 450517"/>
                    <a:gd name="connsiteX21" fmla="*/ 59502 w 287403"/>
                    <a:gd name="connsiteY21" fmla="*/ 95464 h 450517"/>
                    <a:gd name="connsiteX0" fmla="*/ 59502 w 284731"/>
                    <a:gd name="connsiteY0" fmla="*/ 95464 h 450517"/>
                    <a:gd name="connsiteX1" fmla="*/ 70932 w 284731"/>
                    <a:gd name="connsiteY1" fmla="*/ 158329 h 450517"/>
                    <a:gd name="connsiteX2" fmla="*/ 74742 w 284731"/>
                    <a:gd name="connsiteY2" fmla="*/ 225004 h 450517"/>
                    <a:gd name="connsiteX3" fmla="*/ 51882 w 284731"/>
                    <a:gd name="connsiteY3" fmla="*/ 266914 h 450517"/>
                    <a:gd name="connsiteX4" fmla="*/ 17592 w 284731"/>
                    <a:gd name="connsiteY4" fmla="*/ 325969 h 450517"/>
                    <a:gd name="connsiteX5" fmla="*/ 447 w 284731"/>
                    <a:gd name="connsiteY5" fmla="*/ 379309 h 450517"/>
                    <a:gd name="connsiteX6" fmla="*/ 34737 w 284731"/>
                    <a:gd name="connsiteY6" fmla="*/ 440269 h 450517"/>
                    <a:gd name="connsiteX7" fmla="*/ 93792 w 284731"/>
                    <a:gd name="connsiteY7" fmla="*/ 449794 h 450517"/>
                    <a:gd name="connsiteX8" fmla="*/ 129987 w 284731"/>
                    <a:gd name="connsiteY8" fmla="*/ 432649 h 450517"/>
                    <a:gd name="connsiteX9" fmla="*/ 194757 w 284731"/>
                    <a:gd name="connsiteY9" fmla="*/ 388834 h 450517"/>
                    <a:gd name="connsiteX10" fmla="*/ 253812 w 284731"/>
                    <a:gd name="connsiteY10" fmla="*/ 346924 h 450517"/>
                    <a:gd name="connsiteX11" fmla="*/ 282387 w 284731"/>
                    <a:gd name="connsiteY11" fmla="*/ 316444 h 450517"/>
                    <a:gd name="connsiteX12" fmla="*/ 282387 w 284731"/>
                    <a:gd name="connsiteY12" fmla="*/ 238339 h 450517"/>
                    <a:gd name="connsiteX13" fmla="*/ 276672 w 284731"/>
                    <a:gd name="connsiteY13" fmla="*/ 184999 h 450517"/>
                    <a:gd name="connsiteX14" fmla="*/ 276672 w 284731"/>
                    <a:gd name="connsiteY14" fmla="*/ 120229 h 450517"/>
                    <a:gd name="connsiteX15" fmla="*/ 276672 w 284731"/>
                    <a:gd name="connsiteY15" fmla="*/ 57364 h 450517"/>
                    <a:gd name="connsiteX16" fmla="*/ 282387 w 284731"/>
                    <a:gd name="connsiteY16" fmla="*/ 17359 h 450517"/>
                    <a:gd name="connsiteX17" fmla="*/ 274652 w 284731"/>
                    <a:gd name="connsiteY17" fmla="*/ 7834 h 450517"/>
                    <a:gd name="connsiteX18" fmla="*/ 217617 w 284731"/>
                    <a:gd name="connsiteY18" fmla="*/ 214 h 450517"/>
                    <a:gd name="connsiteX19" fmla="*/ 169992 w 284731"/>
                    <a:gd name="connsiteY19" fmla="*/ 4024 h 450517"/>
                    <a:gd name="connsiteX20" fmla="*/ 118557 w 284731"/>
                    <a:gd name="connsiteY20" fmla="*/ 23074 h 450517"/>
                    <a:gd name="connsiteX21" fmla="*/ 59502 w 284731"/>
                    <a:gd name="connsiteY21" fmla="*/ 95464 h 450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84731" h="450517">
                      <a:moveTo>
                        <a:pt x="59502" y="95464"/>
                      </a:moveTo>
                      <a:cubicBezTo>
                        <a:pt x="51565" y="118006"/>
                        <a:pt x="68392" y="136739"/>
                        <a:pt x="70932" y="158329"/>
                      </a:cubicBezTo>
                      <a:cubicBezTo>
                        <a:pt x="73472" y="179919"/>
                        <a:pt x="77917" y="206907"/>
                        <a:pt x="74742" y="225004"/>
                      </a:cubicBezTo>
                      <a:cubicBezTo>
                        <a:pt x="71567" y="243101"/>
                        <a:pt x="61407" y="250087"/>
                        <a:pt x="51882" y="266914"/>
                      </a:cubicBezTo>
                      <a:cubicBezTo>
                        <a:pt x="42357" y="283741"/>
                        <a:pt x="26164" y="307237"/>
                        <a:pt x="17592" y="325969"/>
                      </a:cubicBezTo>
                      <a:cubicBezTo>
                        <a:pt x="9020" y="344701"/>
                        <a:pt x="-2410" y="360259"/>
                        <a:pt x="447" y="379309"/>
                      </a:cubicBezTo>
                      <a:cubicBezTo>
                        <a:pt x="3304" y="398359"/>
                        <a:pt x="19180" y="428522"/>
                        <a:pt x="34737" y="440269"/>
                      </a:cubicBezTo>
                      <a:cubicBezTo>
                        <a:pt x="50294" y="452016"/>
                        <a:pt x="77917" y="451064"/>
                        <a:pt x="93792" y="449794"/>
                      </a:cubicBezTo>
                      <a:cubicBezTo>
                        <a:pt x="109667" y="448524"/>
                        <a:pt x="113160" y="442809"/>
                        <a:pt x="129987" y="432649"/>
                      </a:cubicBezTo>
                      <a:cubicBezTo>
                        <a:pt x="146815" y="422489"/>
                        <a:pt x="174120" y="403121"/>
                        <a:pt x="194757" y="388834"/>
                      </a:cubicBezTo>
                      <a:cubicBezTo>
                        <a:pt x="215394" y="374547"/>
                        <a:pt x="239207" y="358989"/>
                        <a:pt x="253812" y="346924"/>
                      </a:cubicBezTo>
                      <a:cubicBezTo>
                        <a:pt x="268417" y="334859"/>
                        <a:pt x="277624" y="334542"/>
                        <a:pt x="282387" y="316444"/>
                      </a:cubicBezTo>
                      <a:cubicBezTo>
                        <a:pt x="287150" y="298346"/>
                        <a:pt x="283339" y="260246"/>
                        <a:pt x="282387" y="238339"/>
                      </a:cubicBezTo>
                      <a:cubicBezTo>
                        <a:pt x="281435" y="216432"/>
                        <a:pt x="277625" y="204684"/>
                        <a:pt x="276672" y="184999"/>
                      </a:cubicBezTo>
                      <a:cubicBezTo>
                        <a:pt x="275720" y="165314"/>
                        <a:pt x="276672" y="120229"/>
                        <a:pt x="276672" y="120229"/>
                      </a:cubicBezTo>
                      <a:cubicBezTo>
                        <a:pt x="276672" y="98957"/>
                        <a:pt x="275720" y="74509"/>
                        <a:pt x="276672" y="57364"/>
                      </a:cubicBezTo>
                      <a:cubicBezTo>
                        <a:pt x="277624" y="40219"/>
                        <a:pt x="282724" y="25614"/>
                        <a:pt x="282387" y="17359"/>
                      </a:cubicBezTo>
                      <a:cubicBezTo>
                        <a:pt x="282050" y="9104"/>
                        <a:pt x="285447" y="10691"/>
                        <a:pt x="274652" y="7834"/>
                      </a:cubicBezTo>
                      <a:cubicBezTo>
                        <a:pt x="263857" y="4977"/>
                        <a:pt x="235060" y="849"/>
                        <a:pt x="217617" y="214"/>
                      </a:cubicBezTo>
                      <a:cubicBezTo>
                        <a:pt x="200174" y="-421"/>
                        <a:pt x="186502" y="214"/>
                        <a:pt x="169992" y="4024"/>
                      </a:cubicBezTo>
                      <a:cubicBezTo>
                        <a:pt x="153482" y="7834"/>
                        <a:pt x="133797" y="11644"/>
                        <a:pt x="118557" y="23074"/>
                      </a:cubicBezTo>
                      <a:cubicBezTo>
                        <a:pt x="103317" y="34504"/>
                        <a:pt x="67439" y="72922"/>
                        <a:pt x="59502" y="95464"/>
                      </a:cubicBezTo>
                      <a:close/>
                    </a:path>
                  </a:pathLst>
                </a:custGeom>
                <a:solidFill>
                  <a:srgbClr val="3D6686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19" name="วงรี 58">
                  <a:extLst>
                    <a:ext uri="{FF2B5EF4-FFF2-40B4-BE49-F238E27FC236}">
                      <a16:creationId xmlns:a16="http://schemas.microsoft.com/office/drawing/2014/main" id="{9ED7B5A6-611A-49E6-BBBA-B52325E0C961}"/>
                    </a:ext>
                  </a:extLst>
                </p:cNvPr>
                <p:cNvSpPr/>
                <p:nvPr/>
              </p:nvSpPr>
              <p:spPr>
                <a:xfrm>
                  <a:off x="6450200" y="3305034"/>
                  <a:ext cx="144910" cy="196337"/>
                </a:xfrm>
                <a:custGeom>
                  <a:avLst/>
                  <a:gdLst>
                    <a:gd name="connsiteX0" fmla="*/ 0 w 144780"/>
                    <a:gd name="connsiteY0" fmla="*/ 78166 h 156331"/>
                    <a:gd name="connsiteX1" fmla="*/ 72390 w 144780"/>
                    <a:gd name="connsiteY1" fmla="*/ 0 h 156331"/>
                    <a:gd name="connsiteX2" fmla="*/ 144780 w 144780"/>
                    <a:gd name="connsiteY2" fmla="*/ 78166 h 156331"/>
                    <a:gd name="connsiteX3" fmla="*/ 72390 w 144780"/>
                    <a:gd name="connsiteY3" fmla="*/ 156332 h 156331"/>
                    <a:gd name="connsiteX4" fmla="*/ 0 w 144780"/>
                    <a:gd name="connsiteY4" fmla="*/ 78166 h 156331"/>
                    <a:gd name="connsiteX0" fmla="*/ 72 w 144852"/>
                    <a:gd name="connsiteY0" fmla="*/ 87691 h 165857"/>
                    <a:gd name="connsiteX1" fmla="*/ 62937 w 144852"/>
                    <a:gd name="connsiteY1" fmla="*/ 0 h 165857"/>
                    <a:gd name="connsiteX2" fmla="*/ 144852 w 144852"/>
                    <a:gd name="connsiteY2" fmla="*/ 87691 h 165857"/>
                    <a:gd name="connsiteX3" fmla="*/ 72462 w 144852"/>
                    <a:gd name="connsiteY3" fmla="*/ 165857 h 165857"/>
                    <a:gd name="connsiteX4" fmla="*/ 72 w 144852"/>
                    <a:gd name="connsiteY4" fmla="*/ 87691 h 165857"/>
                    <a:gd name="connsiteX0" fmla="*/ 72 w 144852"/>
                    <a:gd name="connsiteY0" fmla="*/ 87691 h 177287"/>
                    <a:gd name="connsiteX1" fmla="*/ 62937 w 144852"/>
                    <a:gd name="connsiteY1" fmla="*/ 0 h 177287"/>
                    <a:gd name="connsiteX2" fmla="*/ 144852 w 144852"/>
                    <a:gd name="connsiteY2" fmla="*/ 87691 h 177287"/>
                    <a:gd name="connsiteX3" fmla="*/ 72462 w 144852"/>
                    <a:gd name="connsiteY3" fmla="*/ 177287 h 177287"/>
                    <a:gd name="connsiteX4" fmla="*/ 72 w 144852"/>
                    <a:gd name="connsiteY4" fmla="*/ 87691 h 177287"/>
                    <a:gd name="connsiteX0" fmla="*/ 217 w 144997"/>
                    <a:gd name="connsiteY0" fmla="*/ 95311 h 184907"/>
                    <a:gd name="connsiteX1" fmla="*/ 57367 w 144997"/>
                    <a:gd name="connsiteY1" fmla="*/ 0 h 184907"/>
                    <a:gd name="connsiteX2" fmla="*/ 144997 w 144997"/>
                    <a:gd name="connsiteY2" fmla="*/ 95311 h 184907"/>
                    <a:gd name="connsiteX3" fmla="*/ 72607 w 144997"/>
                    <a:gd name="connsiteY3" fmla="*/ 184907 h 184907"/>
                    <a:gd name="connsiteX4" fmla="*/ 217 w 144997"/>
                    <a:gd name="connsiteY4" fmla="*/ 95311 h 184907"/>
                    <a:gd name="connsiteX0" fmla="*/ 217 w 144997"/>
                    <a:gd name="connsiteY0" fmla="*/ 95311 h 184907"/>
                    <a:gd name="connsiteX1" fmla="*/ 57367 w 144997"/>
                    <a:gd name="connsiteY1" fmla="*/ 0 h 184907"/>
                    <a:gd name="connsiteX2" fmla="*/ 144997 w 144997"/>
                    <a:gd name="connsiteY2" fmla="*/ 95311 h 184907"/>
                    <a:gd name="connsiteX3" fmla="*/ 72607 w 144997"/>
                    <a:gd name="connsiteY3" fmla="*/ 184907 h 184907"/>
                    <a:gd name="connsiteX4" fmla="*/ 217 w 144997"/>
                    <a:gd name="connsiteY4" fmla="*/ 95311 h 184907"/>
                    <a:gd name="connsiteX0" fmla="*/ 217 w 144997"/>
                    <a:gd name="connsiteY0" fmla="*/ 95311 h 188717"/>
                    <a:gd name="connsiteX1" fmla="*/ 57367 w 144997"/>
                    <a:gd name="connsiteY1" fmla="*/ 0 h 188717"/>
                    <a:gd name="connsiteX2" fmla="*/ 144997 w 144997"/>
                    <a:gd name="connsiteY2" fmla="*/ 95311 h 188717"/>
                    <a:gd name="connsiteX3" fmla="*/ 72607 w 144997"/>
                    <a:gd name="connsiteY3" fmla="*/ 188717 h 188717"/>
                    <a:gd name="connsiteX4" fmla="*/ 217 w 144997"/>
                    <a:gd name="connsiteY4" fmla="*/ 95311 h 188717"/>
                    <a:gd name="connsiteX0" fmla="*/ 130 w 144910"/>
                    <a:gd name="connsiteY0" fmla="*/ 95311 h 196337"/>
                    <a:gd name="connsiteX1" fmla="*/ 57280 w 144910"/>
                    <a:gd name="connsiteY1" fmla="*/ 0 h 196337"/>
                    <a:gd name="connsiteX2" fmla="*/ 144910 w 144910"/>
                    <a:gd name="connsiteY2" fmla="*/ 95311 h 196337"/>
                    <a:gd name="connsiteX3" fmla="*/ 68710 w 144910"/>
                    <a:gd name="connsiteY3" fmla="*/ 196337 h 196337"/>
                    <a:gd name="connsiteX4" fmla="*/ 130 w 144910"/>
                    <a:gd name="connsiteY4" fmla="*/ 95311 h 196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4910" h="196337">
                      <a:moveTo>
                        <a:pt x="130" y="95311"/>
                      </a:moveTo>
                      <a:cubicBezTo>
                        <a:pt x="-1775" y="62588"/>
                        <a:pt x="17300" y="0"/>
                        <a:pt x="57280" y="0"/>
                      </a:cubicBezTo>
                      <a:cubicBezTo>
                        <a:pt x="97260" y="0"/>
                        <a:pt x="144910" y="52141"/>
                        <a:pt x="144910" y="95311"/>
                      </a:cubicBezTo>
                      <a:cubicBezTo>
                        <a:pt x="144910" y="138481"/>
                        <a:pt x="108690" y="196337"/>
                        <a:pt x="68710" y="196337"/>
                      </a:cubicBezTo>
                      <a:cubicBezTo>
                        <a:pt x="28730" y="196337"/>
                        <a:pt x="2035" y="128034"/>
                        <a:pt x="130" y="9531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22487C97-9411-453C-89A9-FC290A1FE36D}"/>
                    </a:ext>
                  </a:extLst>
                </p:cNvPr>
                <p:cNvSpPr/>
                <p:nvPr/>
              </p:nvSpPr>
              <p:spPr>
                <a:xfrm>
                  <a:off x="6595110" y="3084327"/>
                  <a:ext cx="144780" cy="15633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1" name="วงรี 61">
                  <a:extLst>
                    <a:ext uri="{FF2B5EF4-FFF2-40B4-BE49-F238E27FC236}">
                      <a16:creationId xmlns:a16="http://schemas.microsoft.com/office/drawing/2014/main" id="{3FD2D3D4-EB97-47DD-AB6D-C817DF65A036}"/>
                    </a:ext>
                  </a:extLst>
                </p:cNvPr>
                <p:cNvSpPr/>
                <p:nvPr/>
              </p:nvSpPr>
              <p:spPr>
                <a:xfrm>
                  <a:off x="6883664" y="2981950"/>
                  <a:ext cx="204634" cy="160057"/>
                </a:xfrm>
                <a:custGeom>
                  <a:avLst/>
                  <a:gdLst>
                    <a:gd name="connsiteX0" fmla="*/ 0 w 144780"/>
                    <a:gd name="connsiteY0" fmla="*/ 78166 h 156331"/>
                    <a:gd name="connsiteX1" fmla="*/ 72390 w 144780"/>
                    <a:gd name="connsiteY1" fmla="*/ 0 h 156331"/>
                    <a:gd name="connsiteX2" fmla="*/ 144780 w 144780"/>
                    <a:gd name="connsiteY2" fmla="*/ 78166 h 156331"/>
                    <a:gd name="connsiteX3" fmla="*/ 72390 w 144780"/>
                    <a:gd name="connsiteY3" fmla="*/ 156332 h 156331"/>
                    <a:gd name="connsiteX4" fmla="*/ 0 w 144780"/>
                    <a:gd name="connsiteY4" fmla="*/ 78166 h 156331"/>
                    <a:gd name="connsiteX0" fmla="*/ 0 w 165735"/>
                    <a:gd name="connsiteY0" fmla="*/ 79400 h 158002"/>
                    <a:gd name="connsiteX1" fmla="*/ 72390 w 165735"/>
                    <a:gd name="connsiteY1" fmla="*/ 1234 h 158002"/>
                    <a:gd name="connsiteX2" fmla="*/ 165735 w 165735"/>
                    <a:gd name="connsiteY2" fmla="*/ 48920 h 158002"/>
                    <a:gd name="connsiteX3" fmla="*/ 72390 w 165735"/>
                    <a:gd name="connsiteY3" fmla="*/ 157566 h 158002"/>
                    <a:gd name="connsiteX4" fmla="*/ 0 w 165735"/>
                    <a:gd name="connsiteY4" fmla="*/ 79400 h 158002"/>
                    <a:gd name="connsiteX0" fmla="*/ 641 w 166376"/>
                    <a:gd name="connsiteY0" fmla="*/ 79400 h 152195"/>
                    <a:gd name="connsiteX1" fmla="*/ 73031 w 166376"/>
                    <a:gd name="connsiteY1" fmla="*/ 1234 h 152195"/>
                    <a:gd name="connsiteX2" fmla="*/ 166376 w 166376"/>
                    <a:gd name="connsiteY2" fmla="*/ 48920 h 152195"/>
                    <a:gd name="connsiteX3" fmla="*/ 114941 w 166376"/>
                    <a:gd name="connsiteY3" fmla="*/ 151851 h 152195"/>
                    <a:gd name="connsiteX4" fmla="*/ 641 w 166376"/>
                    <a:gd name="connsiteY4" fmla="*/ 79400 h 152195"/>
                    <a:gd name="connsiteX0" fmla="*/ 666 w 179736"/>
                    <a:gd name="connsiteY0" fmla="*/ 80660 h 153628"/>
                    <a:gd name="connsiteX1" fmla="*/ 73056 w 179736"/>
                    <a:gd name="connsiteY1" fmla="*/ 2494 h 153628"/>
                    <a:gd name="connsiteX2" fmla="*/ 179736 w 179736"/>
                    <a:gd name="connsiteY2" fmla="*/ 42560 h 153628"/>
                    <a:gd name="connsiteX3" fmla="*/ 114966 w 179736"/>
                    <a:gd name="connsiteY3" fmla="*/ 153111 h 153628"/>
                    <a:gd name="connsiteX4" fmla="*/ 666 w 179736"/>
                    <a:gd name="connsiteY4" fmla="*/ 80660 h 153628"/>
                    <a:gd name="connsiteX0" fmla="*/ 666 w 179736"/>
                    <a:gd name="connsiteY0" fmla="*/ 70600 h 143550"/>
                    <a:gd name="connsiteX1" fmla="*/ 73056 w 179736"/>
                    <a:gd name="connsiteY1" fmla="*/ 5769 h 143550"/>
                    <a:gd name="connsiteX2" fmla="*/ 179736 w 179736"/>
                    <a:gd name="connsiteY2" fmla="*/ 32500 h 143550"/>
                    <a:gd name="connsiteX3" fmla="*/ 114966 w 179736"/>
                    <a:gd name="connsiteY3" fmla="*/ 143051 h 143550"/>
                    <a:gd name="connsiteX4" fmla="*/ 666 w 179736"/>
                    <a:gd name="connsiteY4" fmla="*/ 70600 h 143550"/>
                    <a:gd name="connsiteX0" fmla="*/ 666 w 179736"/>
                    <a:gd name="connsiteY0" fmla="*/ 75993 h 148953"/>
                    <a:gd name="connsiteX1" fmla="*/ 73056 w 179736"/>
                    <a:gd name="connsiteY1" fmla="*/ 3542 h 148953"/>
                    <a:gd name="connsiteX2" fmla="*/ 179736 w 179736"/>
                    <a:gd name="connsiteY2" fmla="*/ 37893 h 148953"/>
                    <a:gd name="connsiteX3" fmla="*/ 114966 w 179736"/>
                    <a:gd name="connsiteY3" fmla="*/ 148444 h 148953"/>
                    <a:gd name="connsiteX4" fmla="*/ 666 w 179736"/>
                    <a:gd name="connsiteY4" fmla="*/ 75993 h 148953"/>
                    <a:gd name="connsiteX0" fmla="*/ 674 w 183554"/>
                    <a:gd name="connsiteY0" fmla="*/ 77983 h 151089"/>
                    <a:gd name="connsiteX1" fmla="*/ 73064 w 183554"/>
                    <a:gd name="connsiteY1" fmla="*/ 5532 h 151089"/>
                    <a:gd name="connsiteX2" fmla="*/ 183554 w 183554"/>
                    <a:gd name="connsiteY2" fmla="*/ 34168 h 151089"/>
                    <a:gd name="connsiteX3" fmla="*/ 114974 w 183554"/>
                    <a:gd name="connsiteY3" fmla="*/ 150434 h 151089"/>
                    <a:gd name="connsiteX4" fmla="*/ 674 w 183554"/>
                    <a:gd name="connsiteY4" fmla="*/ 77983 h 151089"/>
                    <a:gd name="connsiteX0" fmla="*/ 2284 w 185589"/>
                    <a:gd name="connsiteY0" fmla="*/ 77983 h 152978"/>
                    <a:gd name="connsiteX1" fmla="*/ 74674 w 185589"/>
                    <a:gd name="connsiteY1" fmla="*/ 5532 h 152978"/>
                    <a:gd name="connsiteX2" fmla="*/ 185164 w 185589"/>
                    <a:gd name="connsiteY2" fmla="*/ 34168 h 152978"/>
                    <a:gd name="connsiteX3" fmla="*/ 160399 w 185589"/>
                    <a:gd name="connsiteY3" fmla="*/ 152339 h 152978"/>
                    <a:gd name="connsiteX4" fmla="*/ 2284 w 185589"/>
                    <a:gd name="connsiteY4" fmla="*/ 77983 h 152978"/>
                    <a:gd name="connsiteX0" fmla="*/ 2884 w 191643"/>
                    <a:gd name="connsiteY0" fmla="*/ 77983 h 152978"/>
                    <a:gd name="connsiteX1" fmla="*/ 75274 w 191643"/>
                    <a:gd name="connsiteY1" fmla="*/ 5532 h 152978"/>
                    <a:gd name="connsiteX2" fmla="*/ 185764 w 191643"/>
                    <a:gd name="connsiteY2" fmla="*/ 34168 h 152978"/>
                    <a:gd name="connsiteX3" fmla="*/ 174334 w 191643"/>
                    <a:gd name="connsiteY3" fmla="*/ 152339 h 152978"/>
                    <a:gd name="connsiteX4" fmla="*/ 2884 w 191643"/>
                    <a:gd name="connsiteY4" fmla="*/ 77983 h 152978"/>
                    <a:gd name="connsiteX0" fmla="*/ 2896 w 192612"/>
                    <a:gd name="connsiteY0" fmla="*/ 78766 h 153811"/>
                    <a:gd name="connsiteX1" fmla="*/ 75286 w 192612"/>
                    <a:gd name="connsiteY1" fmla="*/ 6315 h 153811"/>
                    <a:gd name="connsiteX2" fmla="*/ 187681 w 192612"/>
                    <a:gd name="connsiteY2" fmla="*/ 33046 h 153811"/>
                    <a:gd name="connsiteX3" fmla="*/ 174346 w 192612"/>
                    <a:gd name="connsiteY3" fmla="*/ 153122 h 153811"/>
                    <a:gd name="connsiteX4" fmla="*/ 2896 w 192612"/>
                    <a:gd name="connsiteY4" fmla="*/ 78766 h 153811"/>
                    <a:gd name="connsiteX0" fmla="*/ 3075 w 195018"/>
                    <a:gd name="connsiteY0" fmla="*/ 78766 h 157588"/>
                    <a:gd name="connsiteX1" fmla="*/ 75465 w 195018"/>
                    <a:gd name="connsiteY1" fmla="*/ 6315 h 157588"/>
                    <a:gd name="connsiteX2" fmla="*/ 187860 w 195018"/>
                    <a:gd name="connsiteY2" fmla="*/ 33046 h 157588"/>
                    <a:gd name="connsiteX3" fmla="*/ 178335 w 195018"/>
                    <a:gd name="connsiteY3" fmla="*/ 156932 h 157588"/>
                    <a:gd name="connsiteX4" fmla="*/ 3075 w 195018"/>
                    <a:gd name="connsiteY4" fmla="*/ 78766 h 157588"/>
                    <a:gd name="connsiteX0" fmla="*/ 3075 w 195018"/>
                    <a:gd name="connsiteY0" fmla="*/ 77984 h 156758"/>
                    <a:gd name="connsiteX1" fmla="*/ 75465 w 195018"/>
                    <a:gd name="connsiteY1" fmla="*/ 5533 h 156758"/>
                    <a:gd name="connsiteX2" fmla="*/ 187860 w 195018"/>
                    <a:gd name="connsiteY2" fmla="*/ 34169 h 156758"/>
                    <a:gd name="connsiteX3" fmla="*/ 178335 w 195018"/>
                    <a:gd name="connsiteY3" fmla="*/ 156150 h 156758"/>
                    <a:gd name="connsiteX4" fmla="*/ 3075 w 195018"/>
                    <a:gd name="connsiteY4" fmla="*/ 77984 h 156758"/>
                    <a:gd name="connsiteX0" fmla="*/ 2809 w 191523"/>
                    <a:gd name="connsiteY0" fmla="*/ 77984 h 154868"/>
                    <a:gd name="connsiteX1" fmla="*/ 75199 w 191523"/>
                    <a:gd name="connsiteY1" fmla="*/ 5533 h 154868"/>
                    <a:gd name="connsiteX2" fmla="*/ 187594 w 191523"/>
                    <a:gd name="connsiteY2" fmla="*/ 34169 h 154868"/>
                    <a:gd name="connsiteX3" fmla="*/ 172354 w 191523"/>
                    <a:gd name="connsiteY3" fmla="*/ 154245 h 154868"/>
                    <a:gd name="connsiteX4" fmla="*/ 2809 w 191523"/>
                    <a:gd name="connsiteY4" fmla="*/ 77984 h 154868"/>
                    <a:gd name="connsiteX0" fmla="*/ 2803 w 195330"/>
                    <a:gd name="connsiteY0" fmla="*/ 82297 h 159181"/>
                    <a:gd name="connsiteX1" fmla="*/ 75193 w 195330"/>
                    <a:gd name="connsiteY1" fmla="*/ 9846 h 159181"/>
                    <a:gd name="connsiteX2" fmla="*/ 186639 w 195330"/>
                    <a:gd name="connsiteY2" fmla="*/ 3721 h 159181"/>
                    <a:gd name="connsiteX3" fmla="*/ 187588 w 195330"/>
                    <a:gd name="connsiteY3" fmla="*/ 38482 h 159181"/>
                    <a:gd name="connsiteX4" fmla="*/ 172348 w 195330"/>
                    <a:gd name="connsiteY4" fmla="*/ 158558 h 159181"/>
                    <a:gd name="connsiteX5" fmla="*/ 2803 w 195330"/>
                    <a:gd name="connsiteY5" fmla="*/ 82297 h 159181"/>
                    <a:gd name="connsiteX0" fmla="*/ 2733 w 191270"/>
                    <a:gd name="connsiteY0" fmla="*/ 81145 h 158029"/>
                    <a:gd name="connsiteX1" fmla="*/ 75123 w 191270"/>
                    <a:gd name="connsiteY1" fmla="*/ 8694 h 158029"/>
                    <a:gd name="connsiteX2" fmla="*/ 175139 w 191270"/>
                    <a:gd name="connsiteY2" fmla="*/ 4474 h 158029"/>
                    <a:gd name="connsiteX3" fmla="*/ 187518 w 191270"/>
                    <a:gd name="connsiteY3" fmla="*/ 37330 h 158029"/>
                    <a:gd name="connsiteX4" fmla="*/ 172278 w 191270"/>
                    <a:gd name="connsiteY4" fmla="*/ 157406 h 158029"/>
                    <a:gd name="connsiteX5" fmla="*/ 2733 w 191270"/>
                    <a:gd name="connsiteY5" fmla="*/ 81145 h 158029"/>
                    <a:gd name="connsiteX0" fmla="*/ 2814 w 196741"/>
                    <a:gd name="connsiteY0" fmla="*/ 84985 h 161869"/>
                    <a:gd name="connsiteX1" fmla="*/ 75204 w 196741"/>
                    <a:gd name="connsiteY1" fmla="*/ 12534 h 161869"/>
                    <a:gd name="connsiteX2" fmla="*/ 188555 w 196741"/>
                    <a:gd name="connsiteY2" fmla="*/ 2599 h 161869"/>
                    <a:gd name="connsiteX3" fmla="*/ 187599 w 196741"/>
                    <a:gd name="connsiteY3" fmla="*/ 41170 h 161869"/>
                    <a:gd name="connsiteX4" fmla="*/ 172359 w 196741"/>
                    <a:gd name="connsiteY4" fmla="*/ 161246 h 161869"/>
                    <a:gd name="connsiteX5" fmla="*/ 2814 w 196741"/>
                    <a:gd name="connsiteY5" fmla="*/ 84985 h 161869"/>
                    <a:gd name="connsiteX0" fmla="*/ 2814 w 197246"/>
                    <a:gd name="connsiteY0" fmla="*/ 84985 h 161604"/>
                    <a:gd name="connsiteX1" fmla="*/ 75204 w 197246"/>
                    <a:gd name="connsiteY1" fmla="*/ 12534 h 161604"/>
                    <a:gd name="connsiteX2" fmla="*/ 188555 w 197246"/>
                    <a:gd name="connsiteY2" fmla="*/ 2599 h 161604"/>
                    <a:gd name="connsiteX3" fmla="*/ 189504 w 197246"/>
                    <a:gd name="connsiteY3" fmla="*/ 52600 h 161604"/>
                    <a:gd name="connsiteX4" fmla="*/ 172359 w 197246"/>
                    <a:gd name="connsiteY4" fmla="*/ 161246 h 161604"/>
                    <a:gd name="connsiteX5" fmla="*/ 2814 w 197246"/>
                    <a:gd name="connsiteY5" fmla="*/ 84985 h 161604"/>
                    <a:gd name="connsiteX0" fmla="*/ 2582 w 204634"/>
                    <a:gd name="connsiteY0" fmla="*/ 36117 h 160057"/>
                    <a:gd name="connsiteX1" fmla="*/ 82592 w 204634"/>
                    <a:gd name="connsiteY1" fmla="*/ 11291 h 160057"/>
                    <a:gd name="connsiteX2" fmla="*/ 195943 w 204634"/>
                    <a:gd name="connsiteY2" fmla="*/ 1356 h 160057"/>
                    <a:gd name="connsiteX3" fmla="*/ 196892 w 204634"/>
                    <a:gd name="connsiteY3" fmla="*/ 51357 h 160057"/>
                    <a:gd name="connsiteX4" fmla="*/ 179747 w 204634"/>
                    <a:gd name="connsiteY4" fmla="*/ 160003 h 160057"/>
                    <a:gd name="connsiteX5" fmla="*/ 2582 w 204634"/>
                    <a:gd name="connsiteY5" fmla="*/ 36117 h 160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4634" h="160057">
                      <a:moveTo>
                        <a:pt x="2582" y="36117"/>
                      </a:moveTo>
                      <a:cubicBezTo>
                        <a:pt x="-13611" y="11332"/>
                        <a:pt x="50365" y="17085"/>
                        <a:pt x="82592" y="11291"/>
                      </a:cubicBezTo>
                      <a:cubicBezTo>
                        <a:pt x="114819" y="5497"/>
                        <a:pt x="177211" y="-3417"/>
                        <a:pt x="195943" y="1356"/>
                      </a:cubicBezTo>
                      <a:cubicBezTo>
                        <a:pt x="214676" y="6129"/>
                        <a:pt x="197369" y="26821"/>
                        <a:pt x="196892" y="51357"/>
                      </a:cubicBezTo>
                      <a:cubicBezTo>
                        <a:pt x="196415" y="75893"/>
                        <a:pt x="212132" y="162543"/>
                        <a:pt x="179747" y="160003"/>
                      </a:cubicBezTo>
                      <a:cubicBezTo>
                        <a:pt x="147362" y="157463"/>
                        <a:pt x="18775" y="60902"/>
                        <a:pt x="2582" y="3611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105A6BF2-CB55-41D4-93BA-7FD2CFBD4FBD}"/>
                    </a:ext>
                  </a:extLst>
                </p:cNvPr>
                <p:cNvSpPr/>
                <p:nvPr/>
              </p:nvSpPr>
              <p:spPr>
                <a:xfrm>
                  <a:off x="6798575" y="3255108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465D3D8A-8CDD-4B76-8767-D6F59DDAA2BC}"/>
                    </a:ext>
                  </a:extLst>
                </p:cNvPr>
                <p:cNvSpPr/>
                <p:nvPr/>
              </p:nvSpPr>
              <p:spPr>
                <a:xfrm>
                  <a:off x="6667500" y="3475562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2AB0AA17-CE76-4B7D-951F-AEC8358FE2C3}"/>
                    </a:ext>
                  </a:extLst>
                </p:cNvPr>
                <p:cNvSpPr/>
                <p:nvPr/>
              </p:nvSpPr>
              <p:spPr>
                <a:xfrm>
                  <a:off x="6961819" y="3475561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C65557A4-0C6F-403A-AB61-0A9C78425759}"/>
                    </a:ext>
                  </a:extLst>
                </p:cNvPr>
                <p:cNvSpPr/>
                <p:nvPr/>
              </p:nvSpPr>
              <p:spPr>
                <a:xfrm>
                  <a:off x="6580819" y="3744906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74AE88C9-FC1B-4A9C-B9DD-C540B7B9F4F7}"/>
                    </a:ext>
                  </a:extLst>
                </p:cNvPr>
                <p:cNvSpPr/>
                <p:nvPr/>
              </p:nvSpPr>
              <p:spPr>
                <a:xfrm>
                  <a:off x="6848821" y="3684279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7" name="วงรี 69">
                  <a:extLst>
                    <a:ext uri="{FF2B5EF4-FFF2-40B4-BE49-F238E27FC236}">
                      <a16:creationId xmlns:a16="http://schemas.microsoft.com/office/drawing/2014/main" id="{4626AF4F-B6B3-4859-A686-994AAC0ABE26}"/>
                    </a:ext>
                  </a:extLst>
                </p:cNvPr>
                <p:cNvSpPr/>
                <p:nvPr/>
              </p:nvSpPr>
              <p:spPr>
                <a:xfrm rot="20798872">
                  <a:off x="7131791" y="3760393"/>
                  <a:ext cx="117570" cy="139233"/>
                </a:xfrm>
                <a:custGeom>
                  <a:avLst/>
                  <a:gdLst>
                    <a:gd name="connsiteX0" fmla="*/ 0 w 137160"/>
                    <a:gd name="connsiteY0" fmla="*/ 67071 h 134141"/>
                    <a:gd name="connsiteX1" fmla="*/ 68580 w 137160"/>
                    <a:gd name="connsiteY1" fmla="*/ 0 h 134141"/>
                    <a:gd name="connsiteX2" fmla="*/ 137160 w 137160"/>
                    <a:gd name="connsiteY2" fmla="*/ 67071 h 134141"/>
                    <a:gd name="connsiteX3" fmla="*/ 68580 w 137160"/>
                    <a:gd name="connsiteY3" fmla="*/ 134142 h 134141"/>
                    <a:gd name="connsiteX4" fmla="*/ 0 w 137160"/>
                    <a:gd name="connsiteY4" fmla="*/ 67071 h 134141"/>
                    <a:gd name="connsiteX0" fmla="*/ 0 w 129540"/>
                    <a:gd name="connsiteY0" fmla="*/ 67071 h 134142"/>
                    <a:gd name="connsiteX1" fmla="*/ 68580 w 129540"/>
                    <a:gd name="connsiteY1" fmla="*/ 0 h 134142"/>
                    <a:gd name="connsiteX2" fmla="*/ 129540 w 129540"/>
                    <a:gd name="connsiteY2" fmla="*/ 67071 h 134142"/>
                    <a:gd name="connsiteX3" fmla="*/ 68580 w 129540"/>
                    <a:gd name="connsiteY3" fmla="*/ 134142 h 134142"/>
                    <a:gd name="connsiteX4" fmla="*/ 0 w 129540"/>
                    <a:gd name="connsiteY4" fmla="*/ 67071 h 134142"/>
                    <a:gd name="connsiteX0" fmla="*/ 0 w 123825"/>
                    <a:gd name="connsiteY0" fmla="*/ 67071 h 134142"/>
                    <a:gd name="connsiteX1" fmla="*/ 68580 w 123825"/>
                    <a:gd name="connsiteY1" fmla="*/ 0 h 134142"/>
                    <a:gd name="connsiteX2" fmla="*/ 123825 w 123825"/>
                    <a:gd name="connsiteY2" fmla="*/ 67071 h 134142"/>
                    <a:gd name="connsiteX3" fmla="*/ 68580 w 123825"/>
                    <a:gd name="connsiteY3" fmla="*/ 134142 h 134142"/>
                    <a:gd name="connsiteX4" fmla="*/ 0 w 123825"/>
                    <a:gd name="connsiteY4" fmla="*/ 67071 h 134142"/>
                    <a:gd name="connsiteX0" fmla="*/ 0 w 127848"/>
                    <a:gd name="connsiteY0" fmla="*/ 67071 h 134142"/>
                    <a:gd name="connsiteX1" fmla="*/ 68580 w 127848"/>
                    <a:gd name="connsiteY1" fmla="*/ 0 h 134142"/>
                    <a:gd name="connsiteX2" fmla="*/ 123825 w 127848"/>
                    <a:gd name="connsiteY2" fmla="*/ 67071 h 134142"/>
                    <a:gd name="connsiteX3" fmla="*/ 68580 w 127848"/>
                    <a:gd name="connsiteY3" fmla="*/ 134142 h 134142"/>
                    <a:gd name="connsiteX4" fmla="*/ 0 w 127848"/>
                    <a:gd name="connsiteY4" fmla="*/ 67071 h 134142"/>
                    <a:gd name="connsiteX0" fmla="*/ 0 w 127848"/>
                    <a:gd name="connsiteY0" fmla="*/ 67071 h 134142"/>
                    <a:gd name="connsiteX1" fmla="*/ 68580 w 127848"/>
                    <a:gd name="connsiteY1" fmla="*/ 0 h 134142"/>
                    <a:gd name="connsiteX2" fmla="*/ 123825 w 127848"/>
                    <a:gd name="connsiteY2" fmla="*/ 67071 h 134142"/>
                    <a:gd name="connsiteX3" fmla="*/ 68580 w 127848"/>
                    <a:gd name="connsiteY3" fmla="*/ 134142 h 134142"/>
                    <a:gd name="connsiteX4" fmla="*/ 0 w 127848"/>
                    <a:gd name="connsiteY4" fmla="*/ 67071 h 134142"/>
                    <a:gd name="connsiteX0" fmla="*/ 0 w 131120"/>
                    <a:gd name="connsiteY0" fmla="*/ 67071 h 134142"/>
                    <a:gd name="connsiteX1" fmla="*/ 68580 w 131120"/>
                    <a:gd name="connsiteY1" fmla="*/ 0 h 134142"/>
                    <a:gd name="connsiteX2" fmla="*/ 123825 w 131120"/>
                    <a:gd name="connsiteY2" fmla="*/ 67071 h 134142"/>
                    <a:gd name="connsiteX3" fmla="*/ 68580 w 131120"/>
                    <a:gd name="connsiteY3" fmla="*/ 134142 h 134142"/>
                    <a:gd name="connsiteX4" fmla="*/ 0 w 131120"/>
                    <a:gd name="connsiteY4" fmla="*/ 67071 h 134142"/>
                    <a:gd name="connsiteX0" fmla="*/ 0 w 131120"/>
                    <a:gd name="connsiteY0" fmla="*/ 67071 h 134142"/>
                    <a:gd name="connsiteX1" fmla="*/ 68580 w 131120"/>
                    <a:gd name="connsiteY1" fmla="*/ 0 h 134142"/>
                    <a:gd name="connsiteX2" fmla="*/ 123825 w 131120"/>
                    <a:gd name="connsiteY2" fmla="*/ 67071 h 134142"/>
                    <a:gd name="connsiteX3" fmla="*/ 68580 w 131120"/>
                    <a:gd name="connsiteY3" fmla="*/ 134142 h 134142"/>
                    <a:gd name="connsiteX4" fmla="*/ 0 w 131120"/>
                    <a:gd name="connsiteY4" fmla="*/ 67071 h 134142"/>
                    <a:gd name="connsiteX0" fmla="*/ 0 w 125152"/>
                    <a:gd name="connsiteY0" fmla="*/ 67071 h 134142"/>
                    <a:gd name="connsiteX1" fmla="*/ 68580 w 125152"/>
                    <a:gd name="connsiteY1" fmla="*/ 0 h 134142"/>
                    <a:gd name="connsiteX2" fmla="*/ 123825 w 125152"/>
                    <a:gd name="connsiteY2" fmla="*/ 67071 h 134142"/>
                    <a:gd name="connsiteX3" fmla="*/ 68580 w 125152"/>
                    <a:gd name="connsiteY3" fmla="*/ 134142 h 134142"/>
                    <a:gd name="connsiteX4" fmla="*/ 0 w 125152"/>
                    <a:gd name="connsiteY4" fmla="*/ 67071 h 134142"/>
                    <a:gd name="connsiteX0" fmla="*/ 0 w 109469"/>
                    <a:gd name="connsiteY0" fmla="*/ 67073 h 134228"/>
                    <a:gd name="connsiteX1" fmla="*/ 68580 w 109469"/>
                    <a:gd name="connsiteY1" fmla="*/ 2 h 134228"/>
                    <a:gd name="connsiteX2" fmla="*/ 107677 w 109469"/>
                    <a:gd name="connsiteY2" fmla="*/ 69114 h 134228"/>
                    <a:gd name="connsiteX3" fmla="*/ 68580 w 109469"/>
                    <a:gd name="connsiteY3" fmla="*/ 134144 h 134228"/>
                    <a:gd name="connsiteX4" fmla="*/ 0 w 109469"/>
                    <a:gd name="connsiteY4" fmla="*/ 67073 h 134228"/>
                    <a:gd name="connsiteX0" fmla="*/ 147 w 109616"/>
                    <a:gd name="connsiteY0" fmla="*/ 67073 h 140852"/>
                    <a:gd name="connsiteX1" fmla="*/ 68727 w 109616"/>
                    <a:gd name="connsiteY1" fmla="*/ 2 h 140852"/>
                    <a:gd name="connsiteX2" fmla="*/ 107824 w 109616"/>
                    <a:gd name="connsiteY2" fmla="*/ 69114 h 140852"/>
                    <a:gd name="connsiteX3" fmla="*/ 88675 w 109616"/>
                    <a:gd name="connsiteY3" fmla="*/ 140837 h 140852"/>
                    <a:gd name="connsiteX4" fmla="*/ 147 w 109616"/>
                    <a:gd name="connsiteY4" fmla="*/ 67073 h 140852"/>
                    <a:gd name="connsiteX0" fmla="*/ 3 w 110817"/>
                    <a:gd name="connsiteY0" fmla="*/ 64969 h 138748"/>
                    <a:gd name="connsiteX1" fmla="*/ 85704 w 110817"/>
                    <a:gd name="connsiteY1" fmla="*/ 3 h 138748"/>
                    <a:gd name="connsiteX2" fmla="*/ 107680 w 110817"/>
                    <a:gd name="connsiteY2" fmla="*/ 67010 h 138748"/>
                    <a:gd name="connsiteX3" fmla="*/ 88531 w 110817"/>
                    <a:gd name="connsiteY3" fmla="*/ 138733 h 138748"/>
                    <a:gd name="connsiteX4" fmla="*/ 3 w 110817"/>
                    <a:gd name="connsiteY4" fmla="*/ 64969 h 138748"/>
                    <a:gd name="connsiteX0" fmla="*/ 6 w 110820"/>
                    <a:gd name="connsiteY0" fmla="*/ 64969 h 139187"/>
                    <a:gd name="connsiteX1" fmla="*/ 85707 w 110820"/>
                    <a:gd name="connsiteY1" fmla="*/ 3 h 139187"/>
                    <a:gd name="connsiteX2" fmla="*/ 107683 w 110820"/>
                    <a:gd name="connsiteY2" fmla="*/ 67010 h 139187"/>
                    <a:gd name="connsiteX3" fmla="*/ 90388 w 110820"/>
                    <a:gd name="connsiteY3" fmla="*/ 139173 h 139187"/>
                    <a:gd name="connsiteX4" fmla="*/ 6 w 110820"/>
                    <a:gd name="connsiteY4" fmla="*/ 64969 h 139187"/>
                    <a:gd name="connsiteX0" fmla="*/ 6 w 117570"/>
                    <a:gd name="connsiteY0" fmla="*/ 64973 h 139233"/>
                    <a:gd name="connsiteX1" fmla="*/ 85707 w 117570"/>
                    <a:gd name="connsiteY1" fmla="*/ 7 h 139233"/>
                    <a:gd name="connsiteX2" fmla="*/ 115097 w 117570"/>
                    <a:gd name="connsiteY2" fmla="*/ 68773 h 139233"/>
                    <a:gd name="connsiteX3" fmla="*/ 90388 w 117570"/>
                    <a:gd name="connsiteY3" fmla="*/ 139177 h 139233"/>
                    <a:gd name="connsiteX4" fmla="*/ 6 w 117570"/>
                    <a:gd name="connsiteY4" fmla="*/ 64973 h 139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7570" h="139233">
                      <a:moveTo>
                        <a:pt x="6" y="64973"/>
                      </a:moveTo>
                      <a:cubicBezTo>
                        <a:pt x="-774" y="41778"/>
                        <a:pt x="66525" y="-626"/>
                        <a:pt x="85707" y="7"/>
                      </a:cubicBezTo>
                      <a:cubicBezTo>
                        <a:pt x="104889" y="640"/>
                        <a:pt x="124622" y="10776"/>
                        <a:pt x="115097" y="68773"/>
                      </a:cubicBezTo>
                      <a:cubicBezTo>
                        <a:pt x="115097" y="136295"/>
                        <a:pt x="109570" y="139810"/>
                        <a:pt x="90388" y="139177"/>
                      </a:cubicBezTo>
                      <a:cubicBezTo>
                        <a:pt x="71206" y="138544"/>
                        <a:pt x="786" y="88168"/>
                        <a:pt x="6" y="6497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0577E14E-7C84-4107-9656-C2487653E051}"/>
                    </a:ext>
                  </a:extLst>
                </p:cNvPr>
                <p:cNvSpPr/>
                <p:nvPr/>
              </p:nvSpPr>
              <p:spPr>
                <a:xfrm>
                  <a:off x="6935735" y="3937673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1C0E9672-AE09-4E5D-A753-8A35F02C1223}"/>
                    </a:ext>
                  </a:extLst>
                </p:cNvPr>
                <p:cNvSpPr/>
                <p:nvPr/>
              </p:nvSpPr>
              <p:spPr>
                <a:xfrm>
                  <a:off x="6672845" y="3997031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30" name="วงรี 72">
                  <a:extLst>
                    <a:ext uri="{FF2B5EF4-FFF2-40B4-BE49-F238E27FC236}">
                      <a16:creationId xmlns:a16="http://schemas.microsoft.com/office/drawing/2014/main" id="{10E23309-3565-4BD0-868C-898665F41167}"/>
                    </a:ext>
                  </a:extLst>
                </p:cNvPr>
                <p:cNvSpPr/>
                <p:nvPr/>
              </p:nvSpPr>
              <p:spPr>
                <a:xfrm>
                  <a:off x="6432809" y="4196051"/>
                  <a:ext cx="145148" cy="151535"/>
                </a:xfrm>
                <a:custGeom>
                  <a:avLst/>
                  <a:gdLst>
                    <a:gd name="connsiteX0" fmla="*/ 0 w 137160"/>
                    <a:gd name="connsiteY0" fmla="*/ 67071 h 134141"/>
                    <a:gd name="connsiteX1" fmla="*/ 68580 w 137160"/>
                    <a:gd name="connsiteY1" fmla="*/ 0 h 134141"/>
                    <a:gd name="connsiteX2" fmla="*/ 137160 w 137160"/>
                    <a:gd name="connsiteY2" fmla="*/ 67071 h 134141"/>
                    <a:gd name="connsiteX3" fmla="*/ 68580 w 137160"/>
                    <a:gd name="connsiteY3" fmla="*/ 134142 h 134141"/>
                    <a:gd name="connsiteX4" fmla="*/ 0 w 137160"/>
                    <a:gd name="connsiteY4" fmla="*/ 67071 h 134141"/>
                    <a:gd name="connsiteX0" fmla="*/ 0 w 144780"/>
                    <a:gd name="connsiteY0" fmla="*/ 52074 h 134524"/>
                    <a:gd name="connsiteX1" fmla="*/ 76200 w 144780"/>
                    <a:gd name="connsiteY1" fmla="*/ 243 h 134524"/>
                    <a:gd name="connsiteX2" fmla="*/ 144780 w 144780"/>
                    <a:gd name="connsiteY2" fmla="*/ 67314 h 134524"/>
                    <a:gd name="connsiteX3" fmla="*/ 76200 w 144780"/>
                    <a:gd name="connsiteY3" fmla="*/ 134385 h 134524"/>
                    <a:gd name="connsiteX4" fmla="*/ 0 w 144780"/>
                    <a:gd name="connsiteY4" fmla="*/ 52074 h 134524"/>
                    <a:gd name="connsiteX0" fmla="*/ 195 w 144975"/>
                    <a:gd name="connsiteY0" fmla="*/ 51984 h 147730"/>
                    <a:gd name="connsiteX1" fmla="*/ 76395 w 144975"/>
                    <a:gd name="connsiteY1" fmla="*/ 153 h 147730"/>
                    <a:gd name="connsiteX2" fmla="*/ 144975 w 144975"/>
                    <a:gd name="connsiteY2" fmla="*/ 67224 h 147730"/>
                    <a:gd name="connsiteX3" fmla="*/ 57345 w 144975"/>
                    <a:gd name="connsiteY3" fmla="*/ 147630 h 147730"/>
                    <a:gd name="connsiteX4" fmla="*/ 195 w 144975"/>
                    <a:gd name="connsiteY4" fmla="*/ 51984 h 147730"/>
                    <a:gd name="connsiteX0" fmla="*/ 368 w 145148"/>
                    <a:gd name="connsiteY0" fmla="*/ 51986 h 151535"/>
                    <a:gd name="connsiteX1" fmla="*/ 76568 w 145148"/>
                    <a:gd name="connsiteY1" fmla="*/ 155 h 151535"/>
                    <a:gd name="connsiteX2" fmla="*/ 145148 w 145148"/>
                    <a:gd name="connsiteY2" fmla="*/ 67226 h 151535"/>
                    <a:gd name="connsiteX3" fmla="*/ 51803 w 145148"/>
                    <a:gd name="connsiteY3" fmla="*/ 151442 h 151535"/>
                    <a:gd name="connsiteX4" fmla="*/ 368 w 145148"/>
                    <a:gd name="connsiteY4" fmla="*/ 51986 h 151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5148" h="151535">
                      <a:moveTo>
                        <a:pt x="368" y="51986"/>
                      </a:moveTo>
                      <a:cubicBezTo>
                        <a:pt x="4495" y="26772"/>
                        <a:pt x="52438" y="-2385"/>
                        <a:pt x="76568" y="155"/>
                      </a:cubicBezTo>
                      <a:cubicBezTo>
                        <a:pt x="100698" y="2695"/>
                        <a:pt x="145148" y="30184"/>
                        <a:pt x="145148" y="67226"/>
                      </a:cubicBezTo>
                      <a:cubicBezTo>
                        <a:pt x="145148" y="104268"/>
                        <a:pt x="75933" y="153982"/>
                        <a:pt x="51803" y="151442"/>
                      </a:cubicBezTo>
                      <a:cubicBezTo>
                        <a:pt x="27673" y="148902"/>
                        <a:pt x="-3759" y="77200"/>
                        <a:pt x="368" y="5198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31" name="วงรี 73">
                  <a:extLst>
                    <a:ext uri="{FF2B5EF4-FFF2-40B4-BE49-F238E27FC236}">
                      <a16:creationId xmlns:a16="http://schemas.microsoft.com/office/drawing/2014/main" id="{8F5EF57D-7749-462B-A470-D64075901800}"/>
                    </a:ext>
                  </a:extLst>
                </p:cNvPr>
                <p:cNvSpPr/>
                <p:nvPr/>
              </p:nvSpPr>
              <p:spPr>
                <a:xfrm>
                  <a:off x="6632254" y="4302355"/>
                  <a:ext cx="177165" cy="144105"/>
                </a:xfrm>
                <a:custGeom>
                  <a:avLst/>
                  <a:gdLst>
                    <a:gd name="connsiteX0" fmla="*/ 0 w 137160"/>
                    <a:gd name="connsiteY0" fmla="*/ 67071 h 134141"/>
                    <a:gd name="connsiteX1" fmla="*/ 68580 w 137160"/>
                    <a:gd name="connsiteY1" fmla="*/ 0 h 134141"/>
                    <a:gd name="connsiteX2" fmla="*/ 137160 w 137160"/>
                    <a:gd name="connsiteY2" fmla="*/ 67071 h 134141"/>
                    <a:gd name="connsiteX3" fmla="*/ 68580 w 137160"/>
                    <a:gd name="connsiteY3" fmla="*/ 134142 h 134141"/>
                    <a:gd name="connsiteX4" fmla="*/ 0 w 137160"/>
                    <a:gd name="connsiteY4" fmla="*/ 67071 h 134141"/>
                    <a:gd name="connsiteX0" fmla="*/ 0 w 150495"/>
                    <a:gd name="connsiteY0" fmla="*/ 103930 h 137803"/>
                    <a:gd name="connsiteX1" fmla="*/ 81915 w 150495"/>
                    <a:gd name="connsiteY1" fmla="*/ 664 h 137803"/>
                    <a:gd name="connsiteX2" fmla="*/ 150495 w 150495"/>
                    <a:gd name="connsiteY2" fmla="*/ 67735 h 137803"/>
                    <a:gd name="connsiteX3" fmla="*/ 81915 w 150495"/>
                    <a:gd name="connsiteY3" fmla="*/ 134806 h 137803"/>
                    <a:gd name="connsiteX4" fmla="*/ 0 w 150495"/>
                    <a:gd name="connsiteY4" fmla="*/ 103930 h 137803"/>
                    <a:gd name="connsiteX0" fmla="*/ 0 w 167640"/>
                    <a:gd name="connsiteY0" fmla="*/ 103528 h 136567"/>
                    <a:gd name="connsiteX1" fmla="*/ 81915 w 167640"/>
                    <a:gd name="connsiteY1" fmla="*/ 262 h 136567"/>
                    <a:gd name="connsiteX2" fmla="*/ 167640 w 167640"/>
                    <a:gd name="connsiteY2" fmla="*/ 78763 h 136567"/>
                    <a:gd name="connsiteX3" fmla="*/ 81915 w 167640"/>
                    <a:gd name="connsiteY3" fmla="*/ 134404 h 136567"/>
                    <a:gd name="connsiteX4" fmla="*/ 0 w 167640"/>
                    <a:gd name="connsiteY4" fmla="*/ 103528 h 136567"/>
                    <a:gd name="connsiteX0" fmla="*/ 0 w 171450"/>
                    <a:gd name="connsiteY0" fmla="*/ 119130 h 143340"/>
                    <a:gd name="connsiteX1" fmla="*/ 85725 w 171450"/>
                    <a:gd name="connsiteY1" fmla="*/ 624 h 143340"/>
                    <a:gd name="connsiteX2" fmla="*/ 171450 w 171450"/>
                    <a:gd name="connsiteY2" fmla="*/ 79125 h 143340"/>
                    <a:gd name="connsiteX3" fmla="*/ 85725 w 171450"/>
                    <a:gd name="connsiteY3" fmla="*/ 134766 h 143340"/>
                    <a:gd name="connsiteX4" fmla="*/ 0 w 171450"/>
                    <a:gd name="connsiteY4" fmla="*/ 119130 h 143340"/>
                    <a:gd name="connsiteX0" fmla="*/ 0 w 171450"/>
                    <a:gd name="connsiteY0" fmla="*/ 117174 h 142259"/>
                    <a:gd name="connsiteX1" fmla="*/ 85725 w 171450"/>
                    <a:gd name="connsiteY1" fmla="*/ 573 h 142259"/>
                    <a:gd name="connsiteX2" fmla="*/ 171450 w 171450"/>
                    <a:gd name="connsiteY2" fmla="*/ 79074 h 142259"/>
                    <a:gd name="connsiteX3" fmla="*/ 85725 w 171450"/>
                    <a:gd name="connsiteY3" fmla="*/ 134715 h 142259"/>
                    <a:gd name="connsiteX4" fmla="*/ 0 w 171450"/>
                    <a:gd name="connsiteY4" fmla="*/ 117174 h 142259"/>
                    <a:gd name="connsiteX0" fmla="*/ 0 w 171450"/>
                    <a:gd name="connsiteY0" fmla="*/ 121088 h 144477"/>
                    <a:gd name="connsiteX1" fmla="*/ 85725 w 171450"/>
                    <a:gd name="connsiteY1" fmla="*/ 677 h 144477"/>
                    <a:gd name="connsiteX2" fmla="*/ 171450 w 171450"/>
                    <a:gd name="connsiteY2" fmla="*/ 79178 h 144477"/>
                    <a:gd name="connsiteX3" fmla="*/ 85725 w 171450"/>
                    <a:gd name="connsiteY3" fmla="*/ 134819 h 144477"/>
                    <a:gd name="connsiteX4" fmla="*/ 0 w 171450"/>
                    <a:gd name="connsiteY4" fmla="*/ 121088 h 144477"/>
                    <a:gd name="connsiteX0" fmla="*/ 0 w 177165"/>
                    <a:gd name="connsiteY0" fmla="*/ 120946 h 144105"/>
                    <a:gd name="connsiteX1" fmla="*/ 85725 w 177165"/>
                    <a:gd name="connsiteY1" fmla="*/ 535 h 144105"/>
                    <a:gd name="connsiteX2" fmla="*/ 177165 w 177165"/>
                    <a:gd name="connsiteY2" fmla="*/ 82846 h 144105"/>
                    <a:gd name="connsiteX3" fmla="*/ 85725 w 177165"/>
                    <a:gd name="connsiteY3" fmla="*/ 134677 h 144105"/>
                    <a:gd name="connsiteX4" fmla="*/ 0 w 177165"/>
                    <a:gd name="connsiteY4" fmla="*/ 120946 h 1441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7165" h="144105">
                      <a:moveTo>
                        <a:pt x="0" y="120946"/>
                      </a:moveTo>
                      <a:cubicBezTo>
                        <a:pt x="0" y="83904"/>
                        <a:pt x="56198" y="6885"/>
                        <a:pt x="85725" y="535"/>
                      </a:cubicBezTo>
                      <a:cubicBezTo>
                        <a:pt x="115253" y="-5815"/>
                        <a:pt x="177165" y="45804"/>
                        <a:pt x="177165" y="82846"/>
                      </a:cubicBezTo>
                      <a:cubicBezTo>
                        <a:pt x="177165" y="119888"/>
                        <a:pt x="115253" y="128327"/>
                        <a:pt x="85725" y="134677"/>
                      </a:cubicBezTo>
                      <a:cubicBezTo>
                        <a:pt x="56198" y="141027"/>
                        <a:pt x="0" y="157988"/>
                        <a:pt x="0" y="12094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B365C876-8700-4AA2-B5C8-7C6A14AA7D98}"/>
                    </a:ext>
                  </a:extLst>
                </p:cNvPr>
                <p:cNvSpPr/>
                <p:nvPr/>
              </p:nvSpPr>
              <p:spPr>
                <a:xfrm>
                  <a:off x="6834530" y="4146391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sp>
            <p:nvSpPr>
              <p:cNvPr id="113" name="สี่เหลี่ยมผืนผ้า 112">
                <a:extLst>
                  <a:ext uri="{FF2B5EF4-FFF2-40B4-BE49-F238E27FC236}">
                    <a16:creationId xmlns:a16="http://schemas.microsoft.com/office/drawing/2014/main" id="{EC987789-0CF0-40A0-A41A-AAB7BF4DD74B}"/>
                  </a:ext>
                </a:extLst>
              </p:cNvPr>
              <p:cNvSpPr/>
              <p:nvPr/>
            </p:nvSpPr>
            <p:spPr>
              <a:xfrm rot="21007919">
                <a:off x="1411961" y="1676454"/>
                <a:ext cx="152924" cy="282231"/>
              </a:xfrm>
              <a:prstGeom prst="rect">
                <a:avLst/>
              </a:prstGeom>
              <a:solidFill>
                <a:srgbClr val="B97A4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4" name="สี่เหลี่ยมผืนผ้า 113">
                <a:extLst>
                  <a:ext uri="{FF2B5EF4-FFF2-40B4-BE49-F238E27FC236}">
                    <a16:creationId xmlns:a16="http://schemas.microsoft.com/office/drawing/2014/main" id="{AC293449-6E35-4BD6-A36E-68FE2DFC4BFB}"/>
                  </a:ext>
                </a:extLst>
              </p:cNvPr>
              <p:cNvSpPr/>
              <p:nvPr/>
            </p:nvSpPr>
            <p:spPr>
              <a:xfrm rot="2389318" flipH="1">
                <a:off x="2097254" y="1888103"/>
                <a:ext cx="152924" cy="282231"/>
              </a:xfrm>
              <a:prstGeom prst="rect">
                <a:avLst/>
              </a:prstGeom>
              <a:solidFill>
                <a:srgbClr val="B97A4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5" name="สี่เหลี่ยมผืนผ้า 114">
                <a:extLst>
                  <a:ext uri="{FF2B5EF4-FFF2-40B4-BE49-F238E27FC236}">
                    <a16:creationId xmlns:a16="http://schemas.microsoft.com/office/drawing/2014/main" id="{933725D7-5ACA-443A-B284-C6F1115AA11D}"/>
                  </a:ext>
                </a:extLst>
              </p:cNvPr>
              <p:cNvSpPr/>
              <p:nvPr/>
            </p:nvSpPr>
            <p:spPr>
              <a:xfrm rot="21007919">
                <a:off x="4155845" y="2133092"/>
                <a:ext cx="152924" cy="282231"/>
              </a:xfrm>
              <a:prstGeom prst="rect">
                <a:avLst/>
              </a:prstGeom>
              <a:solidFill>
                <a:srgbClr val="B97A4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6" name="สี่เหลี่ยมผืนผ้า 115">
                <a:extLst>
                  <a:ext uri="{FF2B5EF4-FFF2-40B4-BE49-F238E27FC236}">
                    <a16:creationId xmlns:a16="http://schemas.microsoft.com/office/drawing/2014/main" id="{62E1B0FF-EB10-4A03-A6A4-4EC9E6DF7EA1}"/>
                  </a:ext>
                </a:extLst>
              </p:cNvPr>
              <p:cNvSpPr/>
              <p:nvPr/>
            </p:nvSpPr>
            <p:spPr>
              <a:xfrm rot="2389318" flipH="1">
                <a:off x="4816790" y="2202802"/>
                <a:ext cx="152924" cy="282231"/>
              </a:xfrm>
              <a:prstGeom prst="rect">
                <a:avLst/>
              </a:prstGeom>
              <a:solidFill>
                <a:srgbClr val="B97A4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17" name="สี่เหลี่ยมผืนผ้า 116">
                <a:extLst>
                  <a:ext uri="{FF2B5EF4-FFF2-40B4-BE49-F238E27FC236}">
                    <a16:creationId xmlns:a16="http://schemas.microsoft.com/office/drawing/2014/main" id="{CFC21C6F-22F6-425F-A416-FE8A7A36AD0D}"/>
                  </a:ext>
                </a:extLst>
              </p:cNvPr>
              <p:cNvSpPr/>
              <p:nvPr/>
            </p:nvSpPr>
            <p:spPr>
              <a:xfrm rot="21109310" flipH="1">
                <a:off x="7616941" y="2138582"/>
                <a:ext cx="152924" cy="282231"/>
              </a:xfrm>
              <a:prstGeom prst="rect">
                <a:avLst/>
              </a:prstGeom>
              <a:solidFill>
                <a:srgbClr val="B97A4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107" name="สี่เหลี่ยมผืนผ้า 106">
              <a:extLst>
                <a:ext uri="{FF2B5EF4-FFF2-40B4-BE49-F238E27FC236}">
                  <a16:creationId xmlns:a16="http://schemas.microsoft.com/office/drawing/2014/main" id="{FFA0F60D-691E-4B41-AB3C-463C90F008F0}"/>
                </a:ext>
              </a:extLst>
            </p:cNvPr>
            <p:cNvSpPr/>
            <p:nvPr/>
          </p:nvSpPr>
          <p:spPr>
            <a:xfrm rot="21203034" flipH="1">
              <a:off x="10350051" y="1879659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</p:spTree>
    <p:extLst>
      <p:ext uri="{BB962C8B-B14F-4D97-AF65-F5344CB8AC3E}">
        <p14:creationId xmlns:p14="http://schemas.microsoft.com/office/powerpoint/2010/main" val="333314622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4C112B72-B579-45CF-A9C7-7DFD69E1556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12/09/65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10ACDA05-F5D7-43B9-8A97-050416BA8C4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69217C82-D201-4CBB-B00A-39C7FDEED58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355D5D4C-9337-40B3-BAAD-BEA76E84A122}"/>
              </a:ext>
            </a:extLst>
          </p:cNvPr>
          <p:cNvGrpSpPr/>
          <p:nvPr userDrawn="1"/>
        </p:nvGrpSpPr>
        <p:grpSpPr>
          <a:xfrm>
            <a:off x="-57176" y="2933595"/>
            <a:ext cx="12319629" cy="3951657"/>
            <a:chOff x="-57176" y="2933595"/>
            <a:chExt cx="12319629" cy="3951657"/>
          </a:xfrm>
        </p:grpSpPr>
        <p:sp>
          <p:nvSpPr>
            <p:cNvPr id="7" name="รูปแบบอิสระ: รูปร่าง 6">
              <a:extLst>
                <a:ext uri="{FF2B5EF4-FFF2-40B4-BE49-F238E27FC236}">
                  <a16:creationId xmlns:a16="http://schemas.microsoft.com/office/drawing/2014/main" id="{8D532107-F399-4CEC-B395-8609CAFEC1A5}"/>
                </a:ext>
              </a:extLst>
            </p:cNvPr>
            <p:cNvSpPr/>
            <p:nvPr/>
          </p:nvSpPr>
          <p:spPr>
            <a:xfrm>
              <a:off x="-57176" y="2933595"/>
              <a:ext cx="12319629" cy="3951657"/>
            </a:xfrm>
            <a:custGeom>
              <a:avLst/>
              <a:gdLst>
                <a:gd name="connsiteX0" fmla="*/ 383972 w 12582719"/>
                <a:gd name="connsiteY0" fmla="*/ 865738 h 5187518"/>
                <a:gd name="connsiteX1" fmla="*/ 729412 w 12582719"/>
                <a:gd name="connsiteY1" fmla="*/ 398378 h 5187518"/>
                <a:gd name="connsiteX2" fmla="*/ 1125652 w 12582719"/>
                <a:gd name="connsiteY2" fmla="*/ 520298 h 5187518"/>
                <a:gd name="connsiteX3" fmla="*/ 1430452 w 12582719"/>
                <a:gd name="connsiteY3" fmla="*/ 388218 h 5187518"/>
                <a:gd name="connsiteX4" fmla="*/ 1968932 w 12582719"/>
                <a:gd name="connsiteY4" fmla="*/ 489818 h 5187518"/>
                <a:gd name="connsiteX5" fmla="*/ 2233092 w 12582719"/>
                <a:gd name="connsiteY5" fmla="*/ 347578 h 5187518"/>
                <a:gd name="connsiteX6" fmla="*/ 2771572 w 12582719"/>
                <a:gd name="connsiteY6" fmla="*/ 499978 h 5187518"/>
                <a:gd name="connsiteX7" fmla="*/ 3208452 w 12582719"/>
                <a:gd name="connsiteY7" fmla="*/ 337418 h 5187518"/>
                <a:gd name="connsiteX8" fmla="*/ 3635172 w 12582719"/>
                <a:gd name="connsiteY8" fmla="*/ 581258 h 5187518"/>
                <a:gd name="connsiteX9" fmla="*/ 4193972 w 12582719"/>
                <a:gd name="connsiteY9" fmla="*/ 327258 h 5187518"/>
                <a:gd name="connsiteX10" fmla="*/ 4376852 w 12582719"/>
                <a:gd name="connsiteY10" fmla="*/ 469498 h 5187518"/>
                <a:gd name="connsiteX11" fmla="*/ 5088052 w 12582719"/>
                <a:gd name="connsiteY11" fmla="*/ 317098 h 5187518"/>
                <a:gd name="connsiteX12" fmla="*/ 5250612 w 12582719"/>
                <a:gd name="connsiteY12" fmla="*/ 510138 h 5187518"/>
                <a:gd name="connsiteX13" fmla="*/ 5921172 w 12582719"/>
                <a:gd name="connsiteY13" fmla="*/ 367898 h 5187518"/>
                <a:gd name="connsiteX14" fmla="*/ 6307252 w 12582719"/>
                <a:gd name="connsiteY14" fmla="*/ 571098 h 5187518"/>
                <a:gd name="connsiteX15" fmla="*/ 6754292 w 12582719"/>
                <a:gd name="connsiteY15" fmla="*/ 306938 h 5187518"/>
                <a:gd name="connsiteX16" fmla="*/ 7282612 w 12582719"/>
                <a:gd name="connsiteY16" fmla="*/ 378058 h 5187518"/>
                <a:gd name="connsiteX17" fmla="*/ 7577252 w 12582719"/>
                <a:gd name="connsiteY17" fmla="*/ 185018 h 5187518"/>
                <a:gd name="connsiteX18" fmla="*/ 8024292 w 12582719"/>
                <a:gd name="connsiteY18" fmla="*/ 357738 h 5187518"/>
                <a:gd name="connsiteX19" fmla="*/ 8420532 w 12582719"/>
                <a:gd name="connsiteY19" fmla="*/ 174858 h 5187518"/>
                <a:gd name="connsiteX20" fmla="*/ 8847252 w 12582719"/>
                <a:gd name="connsiteY20" fmla="*/ 327258 h 5187518"/>
                <a:gd name="connsiteX21" fmla="*/ 9436532 w 12582719"/>
                <a:gd name="connsiteY21" fmla="*/ 134218 h 5187518"/>
                <a:gd name="connsiteX22" fmla="*/ 9853092 w 12582719"/>
                <a:gd name="connsiteY22" fmla="*/ 428858 h 5187518"/>
                <a:gd name="connsiteX23" fmla="*/ 10432212 w 12582719"/>
                <a:gd name="connsiteY23" fmla="*/ 215498 h 5187518"/>
                <a:gd name="connsiteX24" fmla="*/ 10747172 w 12582719"/>
                <a:gd name="connsiteY24" fmla="*/ 418698 h 5187518"/>
                <a:gd name="connsiteX25" fmla="*/ 11224692 w 12582719"/>
                <a:gd name="connsiteY25" fmla="*/ 174858 h 5187518"/>
                <a:gd name="connsiteX26" fmla="*/ 11580292 w 12582719"/>
                <a:gd name="connsiteY26" fmla="*/ 276458 h 5187518"/>
                <a:gd name="connsiteX27" fmla="*/ 12047652 w 12582719"/>
                <a:gd name="connsiteY27" fmla="*/ 124058 h 5187518"/>
                <a:gd name="connsiteX28" fmla="*/ 12301652 w 12582719"/>
                <a:gd name="connsiteY28" fmla="*/ 317098 h 5187518"/>
                <a:gd name="connsiteX29" fmla="*/ 12423572 w 12582719"/>
                <a:gd name="connsiteY29" fmla="*/ 205338 h 5187518"/>
                <a:gd name="connsiteX30" fmla="*/ 12575972 w 12582719"/>
                <a:gd name="connsiteY30" fmla="*/ 357738 h 5187518"/>
                <a:gd name="connsiteX31" fmla="*/ 12535332 w 12582719"/>
                <a:gd name="connsiteY31" fmla="*/ 4452218 h 5187518"/>
                <a:gd name="connsiteX32" fmla="*/ 12352452 w 12582719"/>
                <a:gd name="connsiteY32" fmla="*/ 4817978 h 5187518"/>
                <a:gd name="connsiteX33" fmla="*/ 11255172 w 12582719"/>
                <a:gd name="connsiteY33" fmla="*/ 4889098 h 5187518"/>
                <a:gd name="connsiteX34" fmla="*/ 983412 w 12582719"/>
                <a:gd name="connsiteY34" fmla="*/ 4889098 h 5187518"/>
                <a:gd name="connsiteX35" fmla="*/ 383972 w 12582719"/>
                <a:gd name="connsiteY35" fmla="*/ 865738 h 5187518"/>
                <a:gd name="connsiteX0" fmla="*/ 366373 w 12565120"/>
                <a:gd name="connsiteY0" fmla="*/ 865738 h 5013694"/>
                <a:gd name="connsiteX1" fmla="*/ 711813 w 12565120"/>
                <a:gd name="connsiteY1" fmla="*/ 398378 h 5013694"/>
                <a:gd name="connsiteX2" fmla="*/ 1108053 w 12565120"/>
                <a:gd name="connsiteY2" fmla="*/ 520298 h 5013694"/>
                <a:gd name="connsiteX3" fmla="*/ 1412853 w 12565120"/>
                <a:gd name="connsiteY3" fmla="*/ 388218 h 5013694"/>
                <a:gd name="connsiteX4" fmla="*/ 1951333 w 12565120"/>
                <a:gd name="connsiteY4" fmla="*/ 489818 h 5013694"/>
                <a:gd name="connsiteX5" fmla="*/ 2215493 w 12565120"/>
                <a:gd name="connsiteY5" fmla="*/ 347578 h 5013694"/>
                <a:gd name="connsiteX6" fmla="*/ 2753973 w 12565120"/>
                <a:gd name="connsiteY6" fmla="*/ 499978 h 5013694"/>
                <a:gd name="connsiteX7" fmla="*/ 3190853 w 12565120"/>
                <a:gd name="connsiteY7" fmla="*/ 337418 h 5013694"/>
                <a:gd name="connsiteX8" fmla="*/ 3617573 w 12565120"/>
                <a:gd name="connsiteY8" fmla="*/ 581258 h 5013694"/>
                <a:gd name="connsiteX9" fmla="*/ 4176373 w 12565120"/>
                <a:gd name="connsiteY9" fmla="*/ 327258 h 5013694"/>
                <a:gd name="connsiteX10" fmla="*/ 4359253 w 12565120"/>
                <a:gd name="connsiteY10" fmla="*/ 469498 h 5013694"/>
                <a:gd name="connsiteX11" fmla="*/ 5070453 w 12565120"/>
                <a:gd name="connsiteY11" fmla="*/ 317098 h 5013694"/>
                <a:gd name="connsiteX12" fmla="*/ 5233013 w 12565120"/>
                <a:gd name="connsiteY12" fmla="*/ 510138 h 5013694"/>
                <a:gd name="connsiteX13" fmla="*/ 5903573 w 12565120"/>
                <a:gd name="connsiteY13" fmla="*/ 367898 h 5013694"/>
                <a:gd name="connsiteX14" fmla="*/ 6289653 w 12565120"/>
                <a:gd name="connsiteY14" fmla="*/ 571098 h 5013694"/>
                <a:gd name="connsiteX15" fmla="*/ 6736693 w 12565120"/>
                <a:gd name="connsiteY15" fmla="*/ 306938 h 5013694"/>
                <a:gd name="connsiteX16" fmla="*/ 7265013 w 12565120"/>
                <a:gd name="connsiteY16" fmla="*/ 378058 h 5013694"/>
                <a:gd name="connsiteX17" fmla="*/ 7559653 w 12565120"/>
                <a:gd name="connsiteY17" fmla="*/ 185018 h 5013694"/>
                <a:gd name="connsiteX18" fmla="*/ 8006693 w 12565120"/>
                <a:gd name="connsiteY18" fmla="*/ 357738 h 5013694"/>
                <a:gd name="connsiteX19" fmla="*/ 8402933 w 12565120"/>
                <a:gd name="connsiteY19" fmla="*/ 174858 h 5013694"/>
                <a:gd name="connsiteX20" fmla="*/ 8829653 w 12565120"/>
                <a:gd name="connsiteY20" fmla="*/ 327258 h 5013694"/>
                <a:gd name="connsiteX21" fmla="*/ 9418933 w 12565120"/>
                <a:gd name="connsiteY21" fmla="*/ 134218 h 5013694"/>
                <a:gd name="connsiteX22" fmla="*/ 9835493 w 12565120"/>
                <a:gd name="connsiteY22" fmla="*/ 428858 h 5013694"/>
                <a:gd name="connsiteX23" fmla="*/ 10414613 w 12565120"/>
                <a:gd name="connsiteY23" fmla="*/ 215498 h 5013694"/>
                <a:gd name="connsiteX24" fmla="*/ 10729573 w 12565120"/>
                <a:gd name="connsiteY24" fmla="*/ 418698 h 5013694"/>
                <a:gd name="connsiteX25" fmla="*/ 11207093 w 12565120"/>
                <a:gd name="connsiteY25" fmla="*/ 174858 h 5013694"/>
                <a:gd name="connsiteX26" fmla="*/ 11562693 w 12565120"/>
                <a:gd name="connsiteY26" fmla="*/ 276458 h 5013694"/>
                <a:gd name="connsiteX27" fmla="*/ 12030053 w 12565120"/>
                <a:gd name="connsiteY27" fmla="*/ 124058 h 5013694"/>
                <a:gd name="connsiteX28" fmla="*/ 12284053 w 12565120"/>
                <a:gd name="connsiteY28" fmla="*/ 317098 h 5013694"/>
                <a:gd name="connsiteX29" fmla="*/ 12405973 w 12565120"/>
                <a:gd name="connsiteY29" fmla="*/ 205338 h 5013694"/>
                <a:gd name="connsiteX30" fmla="*/ 12558373 w 12565120"/>
                <a:gd name="connsiteY30" fmla="*/ 357738 h 5013694"/>
                <a:gd name="connsiteX31" fmla="*/ 12517733 w 12565120"/>
                <a:gd name="connsiteY31" fmla="*/ 4452218 h 5013694"/>
                <a:gd name="connsiteX32" fmla="*/ 12334853 w 12565120"/>
                <a:gd name="connsiteY32" fmla="*/ 4817978 h 5013694"/>
                <a:gd name="connsiteX33" fmla="*/ 11237573 w 12565120"/>
                <a:gd name="connsiteY33" fmla="*/ 4889098 h 5013694"/>
                <a:gd name="connsiteX34" fmla="*/ 965813 w 12565120"/>
                <a:gd name="connsiteY34" fmla="*/ 4889098 h 5013694"/>
                <a:gd name="connsiteX35" fmla="*/ 366373 w 12565120"/>
                <a:gd name="connsiteY35" fmla="*/ 3243178 h 5013694"/>
                <a:gd name="connsiteX36" fmla="*/ 366373 w 12565120"/>
                <a:gd name="connsiteY36" fmla="*/ 865738 h 5013694"/>
                <a:gd name="connsiteX0" fmla="*/ 339731 w 12538478"/>
                <a:gd name="connsiteY0" fmla="*/ 865738 h 4965347"/>
                <a:gd name="connsiteX1" fmla="*/ 685171 w 12538478"/>
                <a:gd name="connsiteY1" fmla="*/ 398378 h 4965347"/>
                <a:gd name="connsiteX2" fmla="*/ 1081411 w 12538478"/>
                <a:gd name="connsiteY2" fmla="*/ 520298 h 4965347"/>
                <a:gd name="connsiteX3" fmla="*/ 1386211 w 12538478"/>
                <a:gd name="connsiteY3" fmla="*/ 388218 h 4965347"/>
                <a:gd name="connsiteX4" fmla="*/ 1924691 w 12538478"/>
                <a:gd name="connsiteY4" fmla="*/ 489818 h 4965347"/>
                <a:gd name="connsiteX5" fmla="*/ 2188851 w 12538478"/>
                <a:gd name="connsiteY5" fmla="*/ 347578 h 4965347"/>
                <a:gd name="connsiteX6" fmla="*/ 2727331 w 12538478"/>
                <a:gd name="connsiteY6" fmla="*/ 499978 h 4965347"/>
                <a:gd name="connsiteX7" fmla="*/ 3164211 w 12538478"/>
                <a:gd name="connsiteY7" fmla="*/ 337418 h 4965347"/>
                <a:gd name="connsiteX8" fmla="*/ 3590931 w 12538478"/>
                <a:gd name="connsiteY8" fmla="*/ 581258 h 4965347"/>
                <a:gd name="connsiteX9" fmla="*/ 4149731 w 12538478"/>
                <a:gd name="connsiteY9" fmla="*/ 327258 h 4965347"/>
                <a:gd name="connsiteX10" fmla="*/ 4332611 w 12538478"/>
                <a:gd name="connsiteY10" fmla="*/ 469498 h 4965347"/>
                <a:gd name="connsiteX11" fmla="*/ 5043811 w 12538478"/>
                <a:gd name="connsiteY11" fmla="*/ 317098 h 4965347"/>
                <a:gd name="connsiteX12" fmla="*/ 5206371 w 12538478"/>
                <a:gd name="connsiteY12" fmla="*/ 510138 h 4965347"/>
                <a:gd name="connsiteX13" fmla="*/ 5876931 w 12538478"/>
                <a:gd name="connsiteY13" fmla="*/ 367898 h 4965347"/>
                <a:gd name="connsiteX14" fmla="*/ 6263011 w 12538478"/>
                <a:gd name="connsiteY14" fmla="*/ 571098 h 4965347"/>
                <a:gd name="connsiteX15" fmla="*/ 6710051 w 12538478"/>
                <a:gd name="connsiteY15" fmla="*/ 306938 h 4965347"/>
                <a:gd name="connsiteX16" fmla="*/ 7238371 w 12538478"/>
                <a:gd name="connsiteY16" fmla="*/ 378058 h 4965347"/>
                <a:gd name="connsiteX17" fmla="*/ 7533011 w 12538478"/>
                <a:gd name="connsiteY17" fmla="*/ 185018 h 4965347"/>
                <a:gd name="connsiteX18" fmla="*/ 7980051 w 12538478"/>
                <a:gd name="connsiteY18" fmla="*/ 357738 h 4965347"/>
                <a:gd name="connsiteX19" fmla="*/ 8376291 w 12538478"/>
                <a:gd name="connsiteY19" fmla="*/ 174858 h 4965347"/>
                <a:gd name="connsiteX20" fmla="*/ 8803011 w 12538478"/>
                <a:gd name="connsiteY20" fmla="*/ 327258 h 4965347"/>
                <a:gd name="connsiteX21" fmla="*/ 9392291 w 12538478"/>
                <a:gd name="connsiteY21" fmla="*/ 134218 h 4965347"/>
                <a:gd name="connsiteX22" fmla="*/ 9808851 w 12538478"/>
                <a:gd name="connsiteY22" fmla="*/ 428858 h 4965347"/>
                <a:gd name="connsiteX23" fmla="*/ 10387971 w 12538478"/>
                <a:gd name="connsiteY23" fmla="*/ 215498 h 4965347"/>
                <a:gd name="connsiteX24" fmla="*/ 10702931 w 12538478"/>
                <a:gd name="connsiteY24" fmla="*/ 418698 h 4965347"/>
                <a:gd name="connsiteX25" fmla="*/ 11180451 w 12538478"/>
                <a:gd name="connsiteY25" fmla="*/ 174858 h 4965347"/>
                <a:gd name="connsiteX26" fmla="*/ 11536051 w 12538478"/>
                <a:gd name="connsiteY26" fmla="*/ 276458 h 4965347"/>
                <a:gd name="connsiteX27" fmla="*/ 12003411 w 12538478"/>
                <a:gd name="connsiteY27" fmla="*/ 124058 h 4965347"/>
                <a:gd name="connsiteX28" fmla="*/ 12257411 w 12538478"/>
                <a:gd name="connsiteY28" fmla="*/ 317098 h 4965347"/>
                <a:gd name="connsiteX29" fmla="*/ 12379331 w 12538478"/>
                <a:gd name="connsiteY29" fmla="*/ 205338 h 4965347"/>
                <a:gd name="connsiteX30" fmla="*/ 12531731 w 12538478"/>
                <a:gd name="connsiteY30" fmla="*/ 357738 h 4965347"/>
                <a:gd name="connsiteX31" fmla="*/ 12491091 w 12538478"/>
                <a:gd name="connsiteY31" fmla="*/ 4452218 h 4965347"/>
                <a:gd name="connsiteX32" fmla="*/ 12308211 w 12538478"/>
                <a:gd name="connsiteY32" fmla="*/ 4817978 h 4965347"/>
                <a:gd name="connsiteX33" fmla="*/ 11210931 w 12538478"/>
                <a:gd name="connsiteY33" fmla="*/ 4889098 h 4965347"/>
                <a:gd name="connsiteX34" fmla="*/ 939171 w 12538478"/>
                <a:gd name="connsiteY34" fmla="*/ 4889098 h 4965347"/>
                <a:gd name="connsiteX35" fmla="*/ 400690 w 12538478"/>
                <a:gd name="connsiteY35" fmla="*/ 4828138 h 4965347"/>
                <a:gd name="connsiteX36" fmla="*/ 339731 w 12538478"/>
                <a:gd name="connsiteY36" fmla="*/ 3243178 h 4965347"/>
                <a:gd name="connsiteX37" fmla="*/ 339731 w 12538478"/>
                <a:gd name="connsiteY37" fmla="*/ 865738 h 4965347"/>
                <a:gd name="connsiteX0" fmla="*/ 366372 w 12565119"/>
                <a:gd name="connsiteY0" fmla="*/ 865738 h 4889101"/>
                <a:gd name="connsiteX1" fmla="*/ 711812 w 12565119"/>
                <a:gd name="connsiteY1" fmla="*/ 398378 h 4889101"/>
                <a:gd name="connsiteX2" fmla="*/ 1108052 w 12565119"/>
                <a:gd name="connsiteY2" fmla="*/ 520298 h 4889101"/>
                <a:gd name="connsiteX3" fmla="*/ 1412852 w 12565119"/>
                <a:gd name="connsiteY3" fmla="*/ 388218 h 4889101"/>
                <a:gd name="connsiteX4" fmla="*/ 1951332 w 12565119"/>
                <a:gd name="connsiteY4" fmla="*/ 489818 h 4889101"/>
                <a:gd name="connsiteX5" fmla="*/ 2215492 w 12565119"/>
                <a:gd name="connsiteY5" fmla="*/ 347578 h 4889101"/>
                <a:gd name="connsiteX6" fmla="*/ 2753972 w 12565119"/>
                <a:gd name="connsiteY6" fmla="*/ 499978 h 4889101"/>
                <a:gd name="connsiteX7" fmla="*/ 3190852 w 12565119"/>
                <a:gd name="connsiteY7" fmla="*/ 337418 h 4889101"/>
                <a:gd name="connsiteX8" fmla="*/ 3617572 w 12565119"/>
                <a:gd name="connsiteY8" fmla="*/ 581258 h 4889101"/>
                <a:gd name="connsiteX9" fmla="*/ 4176372 w 12565119"/>
                <a:gd name="connsiteY9" fmla="*/ 327258 h 4889101"/>
                <a:gd name="connsiteX10" fmla="*/ 4359252 w 12565119"/>
                <a:gd name="connsiteY10" fmla="*/ 469498 h 4889101"/>
                <a:gd name="connsiteX11" fmla="*/ 5070452 w 12565119"/>
                <a:gd name="connsiteY11" fmla="*/ 317098 h 4889101"/>
                <a:gd name="connsiteX12" fmla="*/ 5233012 w 12565119"/>
                <a:gd name="connsiteY12" fmla="*/ 510138 h 4889101"/>
                <a:gd name="connsiteX13" fmla="*/ 5903572 w 12565119"/>
                <a:gd name="connsiteY13" fmla="*/ 367898 h 4889101"/>
                <a:gd name="connsiteX14" fmla="*/ 6289652 w 12565119"/>
                <a:gd name="connsiteY14" fmla="*/ 571098 h 4889101"/>
                <a:gd name="connsiteX15" fmla="*/ 6736692 w 12565119"/>
                <a:gd name="connsiteY15" fmla="*/ 306938 h 4889101"/>
                <a:gd name="connsiteX16" fmla="*/ 7265012 w 12565119"/>
                <a:gd name="connsiteY16" fmla="*/ 378058 h 4889101"/>
                <a:gd name="connsiteX17" fmla="*/ 7559652 w 12565119"/>
                <a:gd name="connsiteY17" fmla="*/ 185018 h 4889101"/>
                <a:gd name="connsiteX18" fmla="*/ 8006692 w 12565119"/>
                <a:gd name="connsiteY18" fmla="*/ 357738 h 4889101"/>
                <a:gd name="connsiteX19" fmla="*/ 8402932 w 12565119"/>
                <a:gd name="connsiteY19" fmla="*/ 174858 h 4889101"/>
                <a:gd name="connsiteX20" fmla="*/ 8829652 w 12565119"/>
                <a:gd name="connsiteY20" fmla="*/ 327258 h 4889101"/>
                <a:gd name="connsiteX21" fmla="*/ 9418932 w 12565119"/>
                <a:gd name="connsiteY21" fmla="*/ 134218 h 4889101"/>
                <a:gd name="connsiteX22" fmla="*/ 9835492 w 12565119"/>
                <a:gd name="connsiteY22" fmla="*/ 428858 h 4889101"/>
                <a:gd name="connsiteX23" fmla="*/ 10414612 w 12565119"/>
                <a:gd name="connsiteY23" fmla="*/ 215498 h 4889101"/>
                <a:gd name="connsiteX24" fmla="*/ 10729572 w 12565119"/>
                <a:gd name="connsiteY24" fmla="*/ 418698 h 4889101"/>
                <a:gd name="connsiteX25" fmla="*/ 11207092 w 12565119"/>
                <a:gd name="connsiteY25" fmla="*/ 174858 h 4889101"/>
                <a:gd name="connsiteX26" fmla="*/ 11562692 w 12565119"/>
                <a:gd name="connsiteY26" fmla="*/ 276458 h 4889101"/>
                <a:gd name="connsiteX27" fmla="*/ 12030052 w 12565119"/>
                <a:gd name="connsiteY27" fmla="*/ 124058 h 4889101"/>
                <a:gd name="connsiteX28" fmla="*/ 12284052 w 12565119"/>
                <a:gd name="connsiteY28" fmla="*/ 317098 h 4889101"/>
                <a:gd name="connsiteX29" fmla="*/ 12405972 w 12565119"/>
                <a:gd name="connsiteY29" fmla="*/ 205338 h 4889101"/>
                <a:gd name="connsiteX30" fmla="*/ 12558372 w 12565119"/>
                <a:gd name="connsiteY30" fmla="*/ 357738 h 4889101"/>
                <a:gd name="connsiteX31" fmla="*/ 12517732 w 12565119"/>
                <a:gd name="connsiteY31" fmla="*/ 4452218 h 4889101"/>
                <a:gd name="connsiteX32" fmla="*/ 12334852 w 12565119"/>
                <a:gd name="connsiteY32" fmla="*/ 4817978 h 4889101"/>
                <a:gd name="connsiteX33" fmla="*/ 11237572 w 12565119"/>
                <a:gd name="connsiteY33" fmla="*/ 4889098 h 4889101"/>
                <a:gd name="connsiteX34" fmla="*/ 965812 w 12565119"/>
                <a:gd name="connsiteY34" fmla="*/ 4889098 h 4889101"/>
                <a:gd name="connsiteX35" fmla="*/ 366372 w 12565119"/>
                <a:gd name="connsiteY35" fmla="*/ 3243178 h 4889101"/>
                <a:gd name="connsiteX36" fmla="*/ 366372 w 12565119"/>
                <a:gd name="connsiteY36" fmla="*/ 865738 h 4889101"/>
                <a:gd name="connsiteX0" fmla="*/ 341162 w 12539909"/>
                <a:gd name="connsiteY0" fmla="*/ 865738 h 5011018"/>
                <a:gd name="connsiteX1" fmla="*/ 686602 w 12539909"/>
                <a:gd name="connsiteY1" fmla="*/ 398378 h 5011018"/>
                <a:gd name="connsiteX2" fmla="*/ 1082842 w 12539909"/>
                <a:gd name="connsiteY2" fmla="*/ 520298 h 5011018"/>
                <a:gd name="connsiteX3" fmla="*/ 1387642 w 12539909"/>
                <a:gd name="connsiteY3" fmla="*/ 388218 h 5011018"/>
                <a:gd name="connsiteX4" fmla="*/ 1926122 w 12539909"/>
                <a:gd name="connsiteY4" fmla="*/ 489818 h 5011018"/>
                <a:gd name="connsiteX5" fmla="*/ 2190282 w 12539909"/>
                <a:gd name="connsiteY5" fmla="*/ 347578 h 5011018"/>
                <a:gd name="connsiteX6" fmla="*/ 2728762 w 12539909"/>
                <a:gd name="connsiteY6" fmla="*/ 499978 h 5011018"/>
                <a:gd name="connsiteX7" fmla="*/ 3165642 w 12539909"/>
                <a:gd name="connsiteY7" fmla="*/ 337418 h 5011018"/>
                <a:gd name="connsiteX8" fmla="*/ 3592362 w 12539909"/>
                <a:gd name="connsiteY8" fmla="*/ 581258 h 5011018"/>
                <a:gd name="connsiteX9" fmla="*/ 4151162 w 12539909"/>
                <a:gd name="connsiteY9" fmla="*/ 327258 h 5011018"/>
                <a:gd name="connsiteX10" fmla="*/ 4334042 w 12539909"/>
                <a:gd name="connsiteY10" fmla="*/ 469498 h 5011018"/>
                <a:gd name="connsiteX11" fmla="*/ 5045242 w 12539909"/>
                <a:gd name="connsiteY11" fmla="*/ 317098 h 5011018"/>
                <a:gd name="connsiteX12" fmla="*/ 5207802 w 12539909"/>
                <a:gd name="connsiteY12" fmla="*/ 510138 h 5011018"/>
                <a:gd name="connsiteX13" fmla="*/ 5878362 w 12539909"/>
                <a:gd name="connsiteY13" fmla="*/ 367898 h 5011018"/>
                <a:gd name="connsiteX14" fmla="*/ 6264442 w 12539909"/>
                <a:gd name="connsiteY14" fmla="*/ 571098 h 5011018"/>
                <a:gd name="connsiteX15" fmla="*/ 6711482 w 12539909"/>
                <a:gd name="connsiteY15" fmla="*/ 306938 h 5011018"/>
                <a:gd name="connsiteX16" fmla="*/ 7239802 w 12539909"/>
                <a:gd name="connsiteY16" fmla="*/ 378058 h 5011018"/>
                <a:gd name="connsiteX17" fmla="*/ 7534442 w 12539909"/>
                <a:gd name="connsiteY17" fmla="*/ 185018 h 5011018"/>
                <a:gd name="connsiteX18" fmla="*/ 7981482 w 12539909"/>
                <a:gd name="connsiteY18" fmla="*/ 357738 h 5011018"/>
                <a:gd name="connsiteX19" fmla="*/ 8377722 w 12539909"/>
                <a:gd name="connsiteY19" fmla="*/ 174858 h 5011018"/>
                <a:gd name="connsiteX20" fmla="*/ 8804442 w 12539909"/>
                <a:gd name="connsiteY20" fmla="*/ 327258 h 5011018"/>
                <a:gd name="connsiteX21" fmla="*/ 9393722 w 12539909"/>
                <a:gd name="connsiteY21" fmla="*/ 134218 h 5011018"/>
                <a:gd name="connsiteX22" fmla="*/ 9810282 w 12539909"/>
                <a:gd name="connsiteY22" fmla="*/ 428858 h 5011018"/>
                <a:gd name="connsiteX23" fmla="*/ 10389402 w 12539909"/>
                <a:gd name="connsiteY23" fmla="*/ 215498 h 5011018"/>
                <a:gd name="connsiteX24" fmla="*/ 10704362 w 12539909"/>
                <a:gd name="connsiteY24" fmla="*/ 418698 h 5011018"/>
                <a:gd name="connsiteX25" fmla="*/ 11181882 w 12539909"/>
                <a:gd name="connsiteY25" fmla="*/ 174858 h 5011018"/>
                <a:gd name="connsiteX26" fmla="*/ 11537482 w 12539909"/>
                <a:gd name="connsiteY26" fmla="*/ 276458 h 5011018"/>
                <a:gd name="connsiteX27" fmla="*/ 12004842 w 12539909"/>
                <a:gd name="connsiteY27" fmla="*/ 124058 h 5011018"/>
                <a:gd name="connsiteX28" fmla="*/ 12258842 w 12539909"/>
                <a:gd name="connsiteY28" fmla="*/ 317098 h 5011018"/>
                <a:gd name="connsiteX29" fmla="*/ 12380762 w 12539909"/>
                <a:gd name="connsiteY29" fmla="*/ 205338 h 5011018"/>
                <a:gd name="connsiteX30" fmla="*/ 12533162 w 12539909"/>
                <a:gd name="connsiteY30" fmla="*/ 357738 h 5011018"/>
                <a:gd name="connsiteX31" fmla="*/ 12492522 w 12539909"/>
                <a:gd name="connsiteY31" fmla="*/ 4452218 h 5011018"/>
                <a:gd name="connsiteX32" fmla="*/ 12309642 w 12539909"/>
                <a:gd name="connsiteY32" fmla="*/ 4817978 h 5011018"/>
                <a:gd name="connsiteX33" fmla="*/ 11212362 w 12539909"/>
                <a:gd name="connsiteY33" fmla="*/ 4889098 h 5011018"/>
                <a:gd name="connsiteX34" fmla="*/ 981242 w 12539909"/>
                <a:gd name="connsiteY34" fmla="*/ 5011018 h 5011018"/>
                <a:gd name="connsiteX35" fmla="*/ 341162 w 12539909"/>
                <a:gd name="connsiteY35" fmla="*/ 3243178 h 5011018"/>
                <a:gd name="connsiteX36" fmla="*/ 341162 w 12539909"/>
                <a:gd name="connsiteY36" fmla="*/ 865738 h 5011018"/>
                <a:gd name="connsiteX0" fmla="*/ 348362 w 12547109"/>
                <a:gd name="connsiteY0" fmla="*/ 865738 h 5011018"/>
                <a:gd name="connsiteX1" fmla="*/ 693802 w 12547109"/>
                <a:gd name="connsiteY1" fmla="*/ 398378 h 5011018"/>
                <a:gd name="connsiteX2" fmla="*/ 1090042 w 12547109"/>
                <a:gd name="connsiteY2" fmla="*/ 520298 h 5011018"/>
                <a:gd name="connsiteX3" fmla="*/ 1394842 w 12547109"/>
                <a:gd name="connsiteY3" fmla="*/ 388218 h 5011018"/>
                <a:gd name="connsiteX4" fmla="*/ 1933322 w 12547109"/>
                <a:gd name="connsiteY4" fmla="*/ 489818 h 5011018"/>
                <a:gd name="connsiteX5" fmla="*/ 2197482 w 12547109"/>
                <a:gd name="connsiteY5" fmla="*/ 347578 h 5011018"/>
                <a:gd name="connsiteX6" fmla="*/ 2735962 w 12547109"/>
                <a:gd name="connsiteY6" fmla="*/ 499978 h 5011018"/>
                <a:gd name="connsiteX7" fmla="*/ 3172842 w 12547109"/>
                <a:gd name="connsiteY7" fmla="*/ 337418 h 5011018"/>
                <a:gd name="connsiteX8" fmla="*/ 3599562 w 12547109"/>
                <a:gd name="connsiteY8" fmla="*/ 581258 h 5011018"/>
                <a:gd name="connsiteX9" fmla="*/ 4158362 w 12547109"/>
                <a:gd name="connsiteY9" fmla="*/ 327258 h 5011018"/>
                <a:gd name="connsiteX10" fmla="*/ 4341242 w 12547109"/>
                <a:gd name="connsiteY10" fmla="*/ 469498 h 5011018"/>
                <a:gd name="connsiteX11" fmla="*/ 5052442 w 12547109"/>
                <a:gd name="connsiteY11" fmla="*/ 317098 h 5011018"/>
                <a:gd name="connsiteX12" fmla="*/ 5215002 w 12547109"/>
                <a:gd name="connsiteY12" fmla="*/ 510138 h 5011018"/>
                <a:gd name="connsiteX13" fmla="*/ 5885562 w 12547109"/>
                <a:gd name="connsiteY13" fmla="*/ 367898 h 5011018"/>
                <a:gd name="connsiteX14" fmla="*/ 6271642 w 12547109"/>
                <a:gd name="connsiteY14" fmla="*/ 571098 h 5011018"/>
                <a:gd name="connsiteX15" fmla="*/ 6718682 w 12547109"/>
                <a:gd name="connsiteY15" fmla="*/ 306938 h 5011018"/>
                <a:gd name="connsiteX16" fmla="*/ 7247002 w 12547109"/>
                <a:gd name="connsiteY16" fmla="*/ 378058 h 5011018"/>
                <a:gd name="connsiteX17" fmla="*/ 7541642 w 12547109"/>
                <a:gd name="connsiteY17" fmla="*/ 185018 h 5011018"/>
                <a:gd name="connsiteX18" fmla="*/ 7988682 w 12547109"/>
                <a:gd name="connsiteY18" fmla="*/ 357738 h 5011018"/>
                <a:gd name="connsiteX19" fmla="*/ 8384922 w 12547109"/>
                <a:gd name="connsiteY19" fmla="*/ 174858 h 5011018"/>
                <a:gd name="connsiteX20" fmla="*/ 8811642 w 12547109"/>
                <a:gd name="connsiteY20" fmla="*/ 327258 h 5011018"/>
                <a:gd name="connsiteX21" fmla="*/ 9400922 w 12547109"/>
                <a:gd name="connsiteY21" fmla="*/ 134218 h 5011018"/>
                <a:gd name="connsiteX22" fmla="*/ 9817482 w 12547109"/>
                <a:gd name="connsiteY22" fmla="*/ 428858 h 5011018"/>
                <a:gd name="connsiteX23" fmla="*/ 10396602 w 12547109"/>
                <a:gd name="connsiteY23" fmla="*/ 215498 h 5011018"/>
                <a:gd name="connsiteX24" fmla="*/ 10711562 w 12547109"/>
                <a:gd name="connsiteY24" fmla="*/ 418698 h 5011018"/>
                <a:gd name="connsiteX25" fmla="*/ 11189082 w 12547109"/>
                <a:gd name="connsiteY25" fmla="*/ 174858 h 5011018"/>
                <a:gd name="connsiteX26" fmla="*/ 11544682 w 12547109"/>
                <a:gd name="connsiteY26" fmla="*/ 276458 h 5011018"/>
                <a:gd name="connsiteX27" fmla="*/ 12012042 w 12547109"/>
                <a:gd name="connsiteY27" fmla="*/ 124058 h 5011018"/>
                <a:gd name="connsiteX28" fmla="*/ 12266042 w 12547109"/>
                <a:gd name="connsiteY28" fmla="*/ 317098 h 5011018"/>
                <a:gd name="connsiteX29" fmla="*/ 12387962 w 12547109"/>
                <a:gd name="connsiteY29" fmla="*/ 205338 h 5011018"/>
                <a:gd name="connsiteX30" fmla="*/ 12540362 w 12547109"/>
                <a:gd name="connsiteY30" fmla="*/ 357738 h 5011018"/>
                <a:gd name="connsiteX31" fmla="*/ 12499722 w 12547109"/>
                <a:gd name="connsiteY31" fmla="*/ 4452218 h 5011018"/>
                <a:gd name="connsiteX32" fmla="*/ 12316842 w 12547109"/>
                <a:gd name="connsiteY32" fmla="*/ 4817978 h 5011018"/>
                <a:gd name="connsiteX33" fmla="*/ 11219562 w 12547109"/>
                <a:gd name="connsiteY33" fmla="*/ 4889098 h 5011018"/>
                <a:gd name="connsiteX34" fmla="*/ 988442 w 12547109"/>
                <a:gd name="connsiteY34" fmla="*/ 5011018 h 5011018"/>
                <a:gd name="connsiteX35" fmla="*/ 328042 w 12547109"/>
                <a:gd name="connsiteY35" fmla="*/ 4655418 h 5011018"/>
                <a:gd name="connsiteX36" fmla="*/ 348362 w 12547109"/>
                <a:gd name="connsiteY36" fmla="*/ 3243178 h 5011018"/>
                <a:gd name="connsiteX37" fmla="*/ 348362 w 12547109"/>
                <a:gd name="connsiteY37" fmla="*/ 865738 h 5011018"/>
                <a:gd name="connsiteX0" fmla="*/ 326429 w 12525176"/>
                <a:gd name="connsiteY0" fmla="*/ 865738 h 5011018"/>
                <a:gd name="connsiteX1" fmla="*/ 671869 w 12525176"/>
                <a:gd name="connsiteY1" fmla="*/ 398378 h 5011018"/>
                <a:gd name="connsiteX2" fmla="*/ 1068109 w 12525176"/>
                <a:gd name="connsiteY2" fmla="*/ 520298 h 5011018"/>
                <a:gd name="connsiteX3" fmla="*/ 1372909 w 12525176"/>
                <a:gd name="connsiteY3" fmla="*/ 388218 h 5011018"/>
                <a:gd name="connsiteX4" fmla="*/ 1911389 w 12525176"/>
                <a:gd name="connsiteY4" fmla="*/ 489818 h 5011018"/>
                <a:gd name="connsiteX5" fmla="*/ 2175549 w 12525176"/>
                <a:gd name="connsiteY5" fmla="*/ 347578 h 5011018"/>
                <a:gd name="connsiteX6" fmla="*/ 2714029 w 12525176"/>
                <a:gd name="connsiteY6" fmla="*/ 499978 h 5011018"/>
                <a:gd name="connsiteX7" fmla="*/ 3150909 w 12525176"/>
                <a:gd name="connsiteY7" fmla="*/ 337418 h 5011018"/>
                <a:gd name="connsiteX8" fmla="*/ 3577629 w 12525176"/>
                <a:gd name="connsiteY8" fmla="*/ 581258 h 5011018"/>
                <a:gd name="connsiteX9" fmla="*/ 4136429 w 12525176"/>
                <a:gd name="connsiteY9" fmla="*/ 327258 h 5011018"/>
                <a:gd name="connsiteX10" fmla="*/ 4319309 w 12525176"/>
                <a:gd name="connsiteY10" fmla="*/ 469498 h 5011018"/>
                <a:gd name="connsiteX11" fmla="*/ 5030509 w 12525176"/>
                <a:gd name="connsiteY11" fmla="*/ 317098 h 5011018"/>
                <a:gd name="connsiteX12" fmla="*/ 5193069 w 12525176"/>
                <a:gd name="connsiteY12" fmla="*/ 510138 h 5011018"/>
                <a:gd name="connsiteX13" fmla="*/ 5863629 w 12525176"/>
                <a:gd name="connsiteY13" fmla="*/ 367898 h 5011018"/>
                <a:gd name="connsiteX14" fmla="*/ 6249709 w 12525176"/>
                <a:gd name="connsiteY14" fmla="*/ 571098 h 5011018"/>
                <a:gd name="connsiteX15" fmla="*/ 6696749 w 12525176"/>
                <a:gd name="connsiteY15" fmla="*/ 306938 h 5011018"/>
                <a:gd name="connsiteX16" fmla="*/ 7225069 w 12525176"/>
                <a:gd name="connsiteY16" fmla="*/ 378058 h 5011018"/>
                <a:gd name="connsiteX17" fmla="*/ 7519709 w 12525176"/>
                <a:gd name="connsiteY17" fmla="*/ 185018 h 5011018"/>
                <a:gd name="connsiteX18" fmla="*/ 7966749 w 12525176"/>
                <a:gd name="connsiteY18" fmla="*/ 357738 h 5011018"/>
                <a:gd name="connsiteX19" fmla="*/ 8362989 w 12525176"/>
                <a:gd name="connsiteY19" fmla="*/ 174858 h 5011018"/>
                <a:gd name="connsiteX20" fmla="*/ 8789709 w 12525176"/>
                <a:gd name="connsiteY20" fmla="*/ 327258 h 5011018"/>
                <a:gd name="connsiteX21" fmla="*/ 9378989 w 12525176"/>
                <a:gd name="connsiteY21" fmla="*/ 134218 h 5011018"/>
                <a:gd name="connsiteX22" fmla="*/ 9795549 w 12525176"/>
                <a:gd name="connsiteY22" fmla="*/ 428858 h 5011018"/>
                <a:gd name="connsiteX23" fmla="*/ 10374669 w 12525176"/>
                <a:gd name="connsiteY23" fmla="*/ 215498 h 5011018"/>
                <a:gd name="connsiteX24" fmla="*/ 10689629 w 12525176"/>
                <a:gd name="connsiteY24" fmla="*/ 418698 h 5011018"/>
                <a:gd name="connsiteX25" fmla="*/ 11167149 w 12525176"/>
                <a:gd name="connsiteY25" fmla="*/ 174858 h 5011018"/>
                <a:gd name="connsiteX26" fmla="*/ 11522749 w 12525176"/>
                <a:gd name="connsiteY26" fmla="*/ 276458 h 5011018"/>
                <a:gd name="connsiteX27" fmla="*/ 11990109 w 12525176"/>
                <a:gd name="connsiteY27" fmla="*/ 124058 h 5011018"/>
                <a:gd name="connsiteX28" fmla="*/ 12244109 w 12525176"/>
                <a:gd name="connsiteY28" fmla="*/ 317098 h 5011018"/>
                <a:gd name="connsiteX29" fmla="*/ 12366029 w 12525176"/>
                <a:gd name="connsiteY29" fmla="*/ 205338 h 5011018"/>
                <a:gd name="connsiteX30" fmla="*/ 12518429 w 12525176"/>
                <a:gd name="connsiteY30" fmla="*/ 357738 h 5011018"/>
                <a:gd name="connsiteX31" fmla="*/ 12477789 w 12525176"/>
                <a:gd name="connsiteY31" fmla="*/ 4452218 h 5011018"/>
                <a:gd name="connsiteX32" fmla="*/ 12294909 w 12525176"/>
                <a:gd name="connsiteY32" fmla="*/ 4817978 h 5011018"/>
                <a:gd name="connsiteX33" fmla="*/ 11197629 w 12525176"/>
                <a:gd name="connsiteY33" fmla="*/ 4889098 h 5011018"/>
                <a:gd name="connsiteX34" fmla="*/ 966509 w 12525176"/>
                <a:gd name="connsiteY34" fmla="*/ 5011018 h 5011018"/>
                <a:gd name="connsiteX35" fmla="*/ 306109 w 12525176"/>
                <a:gd name="connsiteY35" fmla="*/ 4655418 h 5011018"/>
                <a:gd name="connsiteX36" fmla="*/ 326429 w 12525176"/>
                <a:gd name="connsiteY36" fmla="*/ 3243178 h 5011018"/>
                <a:gd name="connsiteX37" fmla="*/ 326429 w 12525176"/>
                <a:gd name="connsiteY37" fmla="*/ 865738 h 5011018"/>
                <a:gd name="connsiteX0" fmla="*/ 339065 w 12537812"/>
                <a:gd name="connsiteY0" fmla="*/ 865738 h 5011018"/>
                <a:gd name="connsiteX1" fmla="*/ 684505 w 12537812"/>
                <a:gd name="connsiteY1" fmla="*/ 398378 h 5011018"/>
                <a:gd name="connsiteX2" fmla="*/ 1080745 w 12537812"/>
                <a:gd name="connsiteY2" fmla="*/ 520298 h 5011018"/>
                <a:gd name="connsiteX3" fmla="*/ 1385545 w 12537812"/>
                <a:gd name="connsiteY3" fmla="*/ 388218 h 5011018"/>
                <a:gd name="connsiteX4" fmla="*/ 1924025 w 12537812"/>
                <a:gd name="connsiteY4" fmla="*/ 489818 h 5011018"/>
                <a:gd name="connsiteX5" fmla="*/ 2188185 w 12537812"/>
                <a:gd name="connsiteY5" fmla="*/ 347578 h 5011018"/>
                <a:gd name="connsiteX6" fmla="*/ 2726665 w 12537812"/>
                <a:gd name="connsiteY6" fmla="*/ 499978 h 5011018"/>
                <a:gd name="connsiteX7" fmla="*/ 3163545 w 12537812"/>
                <a:gd name="connsiteY7" fmla="*/ 337418 h 5011018"/>
                <a:gd name="connsiteX8" fmla="*/ 3590265 w 12537812"/>
                <a:gd name="connsiteY8" fmla="*/ 581258 h 5011018"/>
                <a:gd name="connsiteX9" fmla="*/ 4149065 w 12537812"/>
                <a:gd name="connsiteY9" fmla="*/ 327258 h 5011018"/>
                <a:gd name="connsiteX10" fmla="*/ 4331945 w 12537812"/>
                <a:gd name="connsiteY10" fmla="*/ 469498 h 5011018"/>
                <a:gd name="connsiteX11" fmla="*/ 5043145 w 12537812"/>
                <a:gd name="connsiteY11" fmla="*/ 317098 h 5011018"/>
                <a:gd name="connsiteX12" fmla="*/ 5205705 w 12537812"/>
                <a:gd name="connsiteY12" fmla="*/ 510138 h 5011018"/>
                <a:gd name="connsiteX13" fmla="*/ 5876265 w 12537812"/>
                <a:gd name="connsiteY13" fmla="*/ 367898 h 5011018"/>
                <a:gd name="connsiteX14" fmla="*/ 6262345 w 12537812"/>
                <a:gd name="connsiteY14" fmla="*/ 571098 h 5011018"/>
                <a:gd name="connsiteX15" fmla="*/ 6709385 w 12537812"/>
                <a:gd name="connsiteY15" fmla="*/ 306938 h 5011018"/>
                <a:gd name="connsiteX16" fmla="*/ 7237705 w 12537812"/>
                <a:gd name="connsiteY16" fmla="*/ 378058 h 5011018"/>
                <a:gd name="connsiteX17" fmla="*/ 7532345 w 12537812"/>
                <a:gd name="connsiteY17" fmla="*/ 185018 h 5011018"/>
                <a:gd name="connsiteX18" fmla="*/ 7979385 w 12537812"/>
                <a:gd name="connsiteY18" fmla="*/ 357738 h 5011018"/>
                <a:gd name="connsiteX19" fmla="*/ 8375625 w 12537812"/>
                <a:gd name="connsiteY19" fmla="*/ 174858 h 5011018"/>
                <a:gd name="connsiteX20" fmla="*/ 8802345 w 12537812"/>
                <a:gd name="connsiteY20" fmla="*/ 327258 h 5011018"/>
                <a:gd name="connsiteX21" fmla="*/ 9391625 w 12537812"/>
                <a:gd name="connsiteY21" fmla="*/ 134218 h 5011018"/>
                <a:gd name="connsiteX22" fmla="*/ 9808185 w 12537812"/>
                <a:gd name="connsiteY22" fmla="*/ 428858 h 5011018"/>
                <a:gd name="connsiteX23" fmla="*/ 10387305 w 12537812"/>
                <a:gd name="connsiteY23" fmla="*/ 215498 h 5011018"/>
                <a:gd name="connsiteX24" fmla="*/ 10702265 w 12537812"/>
                <a:gd name="connsiteY24" fmla="*/ 418698 h 5011018"/>
                <a:gd name="connsiteX25" fmla="*/ 11179785 w 12537812"/>
                <a:gd name="connsiteY25" fmla="*/ 174858 h 5011018"/>
                <a:gd name="connsiteX26" fmla="*/ 11535385 w 12537812"/>
                <a:gd name="connsiteY26" fmla="*/ 276458 h 5011018"/>
                <a:gd name="connsiteX27" fmla="*/ 12002745 w 12537812"/>
                <a:gd name="connsiteY27" fmla="*/ 124058 h 5011018"/>
                <a:gd name="connsiteX28" fmla="*/ 12256745 w 12537812"/>
                <a:gd name="connsiteY28" fmla="*/ 317098 h 5011018"/>
                <a:gd name="connsiteX29" fmla="*/ 12378665 w 12537812"/>
                <a:gd name="connsiteY29" fmla="*/ 205338 h 5011018"/>
                <a:gd name="connsiteX30" fmla="*/ 12531065 w 12537812"/>
                <a:gd name="connsiteY30" fmla="*/ 357738 h 5011018"/>
                <a:gd name="connsiteX31" fmla="*/ 12490425 w 12537812"/>
                <a:gd name="connsiteY31" fmla="*/ 4452218 h 5011018"/>
                <a:gd name="connsiteX32" fmla="*/ 12307545 w 12537812"/>
                <a:gd name="connsiteY32" fmla="*/ 4817978 h 5011018"/>
                <a:gd name="connsiteX33" fmla="*/ 11210265 w 12537812"/>
                <a:gd name="connsiteY33" fmla="*/ 4889098 h 5011018"/>
                <a:gd name="connsiteX34" fmla="*/ 979145 w 12537812"/>
                <a:gd name="connsiteY34" fmla="*/ 5011018 h 5011018"/>
                <a:gd name="connsiteX35" fmla="*/ 339065 w 12537812"/>
                <a:gd name="connsiteY35" fmla="*/ 3243178 h 5011018"/>
                <a:gd name="connsiteX36" fmla="*/ 339065 w 12537812"/>
                <a:gd name="connsiteY36" fmla="*/ 865738 h 5011018"/>
                <a:gd name="connsiteX0" fmla="*/ 367294 w 12566041"/>
                <a:gd name="connsiteY0" fmla="*/ 865738 h 5112603"/>
                <a:gd name="connsiteX1" fmla="*/ 712734 w 12566041"/>
                <a:gd name="connsiteY1" fmla="*/ 398378 h 5112603"/>
                <a:gd name="connsiteX2" fmla="*/ 1108974 w 12566041"/>
                <a:gd name="connsiteY2" fmla="*/ 520298 h 5112603"/>
                <a:gd name="connsiteX3" fmla="*/ 1413774 w 12566041"/>
                <a:gd name="connsiteY3" fmla="*/ 388218 h 5112603"/>
                <a:gd name="connsiteX4" fmla="*/ 1952254 w 12566041"/>
                <a:gd name="connsiteY4" fmla="*/ 489818 h 5112603"/>
                <a:gd name="connsiteX5" fmla="*/ 2216414 w 12566041"/>
                <a:gd name="connsiteY5" fmla="*/ 347578 h 5112603"/>
                <a:gd name="connsiteX6" fmla="*/ 2754894 w 12566041"/>
                <a:gd name="connsiteY6" fmla="*/ 499978 h 5112603"/>
                <a:gd name="connsiteX7" fmla="*/ 3191774 w 12566041"/>
                <a:gd name="connsiteY7" fmla="*/ 337418 h 5112603"/>
                <a:gd name="connsiteX8" fmla="*/ 3618494 w 12566041"/>
                <a:gd name="connsiteY8" fmla="*/ 581258 h 5112603"/>
                <a:gd name="connsiteX9" fmla="*/ 4177294 w 12566041"/>
                <a:gd name="connsiteY9" fmla="*/ 327258 h 5112603"/>
                <a:gd name="connsiteX10" fmla="*/ 4360174 w 12566041"/>
                <a:gd name="connsiteY10" fmla="*/ 469498 h 5112603"/>
                <a:gd name="connsiteX11" fmla="*/ 5071374 w 12566041"/>
                <a:gd name="connsiteY11" fmla="*/ 317098 h 5112603"/>
                <a:gd name="connsiteX12" fmla="*/ 5233934 w 12566041"/>
                <a:gd name="connsiteY12" fmla="*/ 510138 h 5112603"/>
                <a:gd name="connsiteX13" fmla="*/ 5904494 w 12566041"/>
                <a:gd name="connsiteY13" fmla="*/ 367898 h 5112603"/>
                <a:gd name="connsiteX14" fmla="*/ 6290574 w 12566041"/>
                <a:gd name="connsiteY14" fmla="*/ 571098 h 5112603"/>
                <a:gd name="connsiteX15" fmla="*/ 6737614 w 12566041"/>
                <a:gd name="connsiteY15" fmla="*/ 306938 h 5112603"/>
                <a:gd name="connsiteX16" fmla="*/ 7265934 w 12566041"/>
                <a:gd name="connsiteY16" fmla="*/ 378058 h 5112603"/>
                <a:gd name="connsiteX17" fmla="*/ 7560574 w 12566041"/>
                <a:gd name="connsiteY17" fmla="*/ 185018 h 5112603"/>
                <a:gd name="connsiteX18" fmla="*/ 8007614 w 12566041"/>
                <a:gd name="connsiteY18" fmla="*/ 357738 h 5112603"/>
                <a:gd name="connsiteX19" fmla="*/ 8403854 w 12566041"/>
                <a:gd name="connsiteY19" fmla="*/ 174858 h 5112603"/>
                <a:gd name="connsiteX20" fmla="*/ 8830574 w 12566041"/>
                <a:gd name="connsiteY20" fmla="*/ 327258 h 5112603"/>
                <a:gd name="connsiteX21" fmla="*/ 9419854 w 12566041"/>
                <a:gd name="connsiteY21" fmla="*/ 134218 h 5112603"/>
                <a:gd name="connsiteX22" fmla="*/ 9836414 w 12566041"/>
                <a:gd name="connsiteY22" fmla="*/ 428858 h 5112603"/>
                <a:gd name="connsiteX23" fmla="*/ 10415534 w 12566041"/>
                <a:gd name="connsiteY23" fmla="*/ 215498 h 5112603"/>
                <a:gd name="connsiteX24" fmla="*/ 10730494 w 12566041"/>
                <a:gd name="connsiteY24" fmla="*/ 418698 h 5112603"/>
                <a:gd name="connsiteX25" fmla="*/ 11208014 w 12566041"/>
                <a:gd name="connsiteY25" fmla="*/ 174858 h 5112603"/>
                <a:gd name="connsiteX26" fmla="*/ 11563614 w 12566041"/>
                <a:gd name="connsiteY26" fmla="*/ 276458 h 5112603"/>
                <a:gd name="connsiteX27" fmla="*/ 12030974 w 12566041"/>
                <a:gd name="connsiteY27" fmla="*/ 124058 h 5112603"/>
                <a:gd name="connsiteX28" fmla="*/ 12284974 w 12566041"/>
                <a:gd name="connsiteY28" fmla="*/ 317098 h 5112603"/>
                <a:gd name="connsiteX29" fmla="*/ 12406894 w 12566041"/>
                <a:gd name="connsiteY29" fmla="*/ 205338 h 5112603"/>
                <a:gd name="connsiteX30" fmla="*/ 12559294 w 12566041"/>
                <a:gd name="connsiteY30" fmla="*/ 357738 h 5112603"/>
                <a:gd name="connsiteX31" fmla="*/ 12518654 w 12566041"/>
                <a:gd name="connsiteY31" fmla="*/ 4452218 h 5112603"/>
                <a:gd name="connsiteX32" fmla="*/ 12335774 w 12566041"/>
                <a:gd name="connsiteY32" fmla="*/ 4817978 h 5112603"/>
                <a:gd name="connsiteX33" fmla="*/ 11238494 w 12566041"/>
                <a:gd name="connsiteY33" fmla="*/ 4889098 h 5112603"/>
                <a:gd name="connsiteX34" fmla="*/ 1007374 w 12566041"/>
                <a:gd name="connsiteY34" fmla="*/ 5011018 h 5112603"/>
                <a:gd name="connsiteX35" fmla="*/ 306334 w 12566041"/>
                <a:gd name="connsiteY35" fmla="*/ 3263498 h 5112603"/>
                <a:gd name="connsiteX36" fmla="*/ 367294 w 12566041"/>
                <a:gd name="connsiteY36" fmla="*/ 865738 h 5112603"/>
                <a:gd name="connsiteX0" fmla="*/ 333049 w 12531796"/>
                <a:gd name="connsiteY0" fmla="*/ 865738 h 5160787"/>
                <a:gd name="connsiteX1" fmla="*/ 678489 w 12531796"/>
                <a:gd name="connsiteY1" fmla="*/ 398378 h 5160787"/>
                <a:gd name="connsiteX2" fmla="*/ 1074729 w 12531796"/>
                <a:gd name="connsiteY2" fmla="*/ 520298 h 5160787"/>
                <a:gd name="connsiteX3" fmla="*/ 1379529 w 12531796"/>
                <a:gd name="connsiteY3" fmla="*/ 388218 h 5160787"/>
                <a:gd name="connsiteX4" fmla="*/ 1918009 w 12531796"/>
                <a:gd name="connsiteY4" fmla="*/ 489818 h 5160787"/>
                <a:gd name="connsiteX5" fmla="*/ 2182169 w 12531796"/>
                <a:gd name="connsiteY5" fmla="*/ 347578 h 5160787"/>
                <a:gd name="connsiteX6" fmla="*/ 2720649 w 12531796"/>
                <a:gd name="connsiteY6" fmla="*/ 499978 h 5160787"/>
                <a:gd name="connsiteX7" fmla="*/ 3157529 w 12531796"/>
                <a:gd name="connsiteY7" fmla="*/ 337418 h 5160787"/>
                <a:gd name="connsiteX8" fmla="*/ 3584249 w 12531796"/>
                <a:gd name="connsiteY8" fmla="*/ 581258 h 5160787"/>
                <a:gd name="connsiteX9" fmla="*/ 4143049 w 12531796"/>
                <a:gd name="connsiteY9" fmla="*/ 327258 h 5160787"/>
                <a:gd name="connsiteX10" fmla="*/ 4325929 w 12531796"/>
                <a:gd name="connsiteY10" fmla="*/ 469498 h 5160787"/>
                <a:gd name="connsiteX11" fmla="*/ 5037129 w 12531796"/>
                <a:gd name="connsiteY11" fmla="*/ 317098 h 5160787"/>
                <a:gd name="connsiteX12" fmla="*/ 5199689 w 12531796"/>
                <a:gd name="connsiteY12" fmla="*/ 510138 h 5160787"/>
                <a:gd name="connsiteX13" fmla="*/ 5870249 w 12531796"/>
                <a:gd name="connsiteY13" fmla="*/ 367898 h 5160787"/>
                <a:gd name="connsiteX14" fmla="*/ 6256329 w 12531796"/>
                <a:gd name="connsiteY14" fmla="*/ 571098 h 5160787"/>
                <a:gd name="connsiteX15" fmla="*/ 6703369 w 12531796"/>
                <a:gd name="connsiteY15" fmla="*/ 306938 h 5160787"/>
                <a:gd name="connsiteX16" fmla="*/ 7231689 w 12531796"/>
                <a:gd name="connsiteY16" fmla="*/ 378058 h 5160787"/>
                <a:gd name="connsiteX17" fmla="*/ 7526329 w 12531796"/>
                <a:gd name="connsiteY17" fmla="*/ 185018 h 5160787"/>
                <a:gd name="connsiteX18" fmla="*/ 7973369 w 12531796"/>
                <a:gd name="connsiteY18" fmla="*/ 357738 h 5160787"/>
                <a:gd name="connsiteX19" fmla="*/ 8369609 w 12531796"/>
                <a:gd name="connsiteY19" fmla="*/ 174858 h 5160787"/>
                <a:gd name="connsiteX20" fmla="*/ 8796329 w 12531796"/>
                <a:gd name="connsiteY20" fmla="*/ 327258 h 5160787"/>
                <a:gd name="connsiteX21" fmla="*/ 9385609 w 12531796"/>
                <a:gd name="connsiteY21" fmla="*/ 134218 h 5160787"/>
                <a:gd name="connsiteX22" fmla="*/ 9802169 w 12531796"/>
                <a:gd name="connsiteY22" fmla="*/ 428858 h 5160787"/>
                <a:gd name="connsiteX23" fmla="*/ 10381289 w 12531796"/>
                <a:gd name="connsiteY23" fmla="*/ 215498 h 5160787"/>
                <a:gd name="connsiteX24" fmla="*/ 10696249 w 12531796"/>
                <a:gd name="connsiteY24" fmla="*/ 418698 h 5160787"/>
                <a:gd name="connsiteX25" fmla="*/ 11173769 w 12531796"/>
                <a:gd name="connsiteY25" fmla="*/ 174858 h 5160787"/>
                <a:gd name="connsiteX26" fmla="*/ 11529369 w 12531796"/>
                <a:gd name="connsiteY26" fmla="*/ 276458 h 5160787"/>
                <a:gd name="connsiteX27" fmla="*/ 11996729 w 12531796"/>
                <a:gd name="connsiteY27" fmla="*/ 124058 h 5160787"/>
                <a:gd name="connsiteX28" fmla="*/ 12250729 w 12531796"/>
                <a:gd name="connsiteY28" fmla="*/ 317098 h 5160787"/>
                <a:gd name="connsiteX29" fmla="*/ 12372649 w 12531796"/>
                <a:gd name="connsiteY29" fmla="*/ 205338 h 5160787"/>
                <a:gd name="connsiteX30" fmla="*/ 12525049 w 12531796"/>
                <a:gd name="connsiteY30" fmla="*/ 357738 h 5160787"/>
                <a:gd name="connsiteX31" fmla="*/ 12484409 w 12531796"/>
                <a:gd name="connsiteY31" fmla="*/ 4452218 h 5160787"/>
                <a:gd name="connsiteX32" fmla="*/ 12301529 w 12531796"/>
                <a:gd name="connsiteY32" fmla="*/ 4817978 h 5160787"/>
                <a:gd name="connsiteX33" fmla="*/ 11204249 w 12531796"/>
                <a:gd name="connsiteY33" fmla="*/ 4889098 h 5160787"/>
                <a:gd name="connsiteX34" fmla="*/ 973129 w 12531796"/>
                <a:gd name="connsiteY34" fmla="*/ 5011018 h 5160787"/>
                <a:gd name="connsiteX35" fmla="*/ 339425 w 12531796"/>
                <a:gd name="connsiteY35" fmla="*/ 5031338 h 5160787"/>
                <a:gd name="connsiteX36" fmla="*/ 272089 w 12531796"/>
                <a:gd name="connsiteY36" fmla="*/ 3263498 h 5160787"/>
                <a:gd name="connsiteX37" fmla="*/ 333049 w 12531796"/>
                <a:gd name="connsiteY37" fmla="*/ 865738 h 5160787"/>
                <a:gd name="connsiteX0" fmla="*/ 367294 w 12566041"/>
                <a:gd name="connsiteY0" fmla="*/ 865738 h 5011018"/>
                <a:gd name="connsiteX1" fmla="*/ 712734 w 12566041"/>
                <a:gd name="connsiteY1" fmla="*/ 398378 h 5011018"/>
                <a:gd name="connsiteX2" fmla="*/ 1108974 w 12566041"/>
                <a:gd name="connsiteY2" fmla="*/ 520298 h 5011018"/>
                <a:gd name="connsiteX3" fmla="*/ 1413774 w 12566041"/>
                <a:gd name="connsiteY3" fmla="*/ 388218 h 5011018"/>
                <a:gd name="connsiteX4" fmla="*/ 1952254 w 12566041"/>
                <a:gd name="connsiteY4" fmla="*/ 489818 h 5011018"/>
                <a:gd name="connsiteX5" fmla="*/ 2216414 w 12566041"/>
                <a:gd name="connsiteY5" fmla="*/ 347578 h 5011018"/>
                <a:gd name="connsiteX6" fmla="*/ 2754894 w 12566041"/>
                <a:gd name="connsiteY6" fmla="*/ 499978 h 5011018"/>
                <a:gd name="connsiteX7" fmla="*/ 3191774 w 12566041"/>
                <a:gd name="connsiteY7" fmla="*/ 337418 h 5011018"/>
                <a:gd name="connsiteX8" fmla="*/ 3618494 w 12566041"/>
                <a:gd name="connsiteY8" fmla="*/ 581258 h 5011018"/>
                <a:gd name="connsiteX9" fmla="*/ 4177294 w 12566041"/>
                <a:gd name="connsiteY9" fmla="*/ 327258 h 5011018"/>
                <a:gd name="connsiteX10" fmla="*/ 4360174 w 12566041"/>
                <a:gd name="connsiteY10" fmla="*/ 469498 h 5011018"/>
                <a:gd name="connsiteX11" fmla="*/ 5071374 w 12566041"/>
                <a:gd name="connsiteY11" fmla="*/ 317098 h 5011018"/>
                <a:gd name="connsiteX12" fmla="*/ 5233934 w 12566041"/>
                <a:gd name="connsiteY12" fmla="*/ 510138 h 5011018"/>
                <a:gd name="connsiteX13" fmla="*/ 5904494 w 12566041"/>
                <a:gd name="connsiteY13" fmla="*/ 367898 h 5011018"/>
                <a:gd name="connsiteX14" fmla="*/ 6290574 w 12566041"/>
                <a:gd name="connsiteY14" fmla="*/ 571098 h 5011018"/>
                <a:gd name="connsiteX15" fmla="*/ 6737614 w 12566041"/>
                <a:gd name="connsiteY15" fmla="*/ 306938 h 5011018"/>
                <a:gd name="connsiteX16" fmla="*/ 7265934 w 12566041"/>
                <a:gd name="connsiteY16" fmla="*/ 378058 h 5011018"/>
                <a:gd name="connsiteX17" fmla="*/ 7560574 w 12566041"/>
                <a:gd name="connsiteY17" fmla="*/ 185018 h 5011018"/>
                <a:gd name="connsiteX18" fmla="*/ 8007614 w 12566041"/>
                <a:gd name="connsiteY18" fmla="*/ 357738 h 5011018"/>
                <a:gd name="connsiteX19" fmla="*/ 8403854 w 12566041"/>
                <a:gd name="connsiteY19" fmla="*/ 174858 h 5011018"/>
                <a:gd name="connsiteX20" fmla="*/ 8830574 w 12566041"/>
                <a:gd name="connsiteY20" fmla="*/ 327258 h 5011018"/>
                <a:gd name="connsiteX21" fmla="*/ 9419854 w 12566041"/>
                <a:gd name="connsiteY21" fmla="*/ 134218 h 5011018"/>
                <a:gd name="connsiteX22" fmla="*/ 9836414 w 12566041"/>
                <a:gd name="connsiteY22" fmla="*/ 428858 h 5011018"/>
                <a:gd name="connsiteX23" fmla="*/ 10415534 w 12566041"/>
                <a:gd name="connsiteY23" fmla="*/ 215498 h 5011018"/>
                <a:gd name="connsiteX24" fmla="*/ 10730494 w 12566041"/>
                <a:gd name="connsiteY24" fmla="*/ 418698 h 5011018"/>
                <a:gd name="connsiteX25" fmla="*/ 11208014 w 12566041"/>
                <a:gd name="connsiteY25" fmla="*/ 174858 h 5011018"/>
                <a:gd name="connsiteX26" fmla="*/ 11563614 w 12566041"/>
                <a:gd name="connsiteY26" fmla="*/ 276458 h 5011018"/>
                <a:gd name="connsiteX27" fmla="*/ 12030974 w 12566041"/>
                <a:gd name="connsiteY27" fmla="*/ 124058 h 5011018"/>
                <a:gd name="connsiteX28" fmla="*/ 12284974 w 12566041"/>
                <a:gd name="connsiteY28" fmla="*/ 317098 h 5011018"/>
                <a:gd name="connsiteX29" fmla="*/ 12406894 w 12566041"/>
                <a:gd name="connsiteY29" fmla="*/ 205338 h 5011018"/>
                <a:gd name="connsiteX30" fmla="*/ 12559294 w 12566041"/>
                <a:gd name="connsiteY30" fmla="*/ 357738 h 5011018"/>
                <a:gd name="connsiteX31" fmla="*/ 12518654 w 12566041"/>
                <a:gd name="connsiteY31" fmla="*/ 4452218 h 5011018"/>
                <a:gd name="connsiteX32" fmla="*/ 12335774 w 12566041"/>
                <a:gd name="connsiteY32" fmla="*/ 4817978 h 5011018"/>
                <a:gd name="connsiteX33" fmla="*/ 11238494 w 12566041"/>
                <a:gd name="connsiteY33" fmla="*/ 4889098 h 5011018"/>
                <a:gd name="connsiteX34" fmla="*/ 1007374 w 12566041"/>
                <a:gd name="connsiteY34" fmla="*/ 5011018 h 5011018"/>
                <a:gd name="connsiteX35" fmla="*/ 306334 w 12566041"/>
                <a:gd name="connsiteY35" fmla="*/ 3263498 h 5011018"/>
                <a:gd name="connsiteX36" fmla="*/ 367294 w 12566041"/>
                <a:gd name="connsiteY36" fmla="*/ 865738 h 5011018"/>
                <a:gd name="connsiteX0" fmla="*/ 107740 w 12306487"/>
                <a:gd name="connsiteY0" fmla="*/ 865738 h 5031338"/>
                <a:gd name="connsiteX1" fmla="*/ 453180 w 12306487"/>
                <a:gd name="connsiteY1" fmla="*/ 398378 h 5031338"/>
                <a:gd name="connsiteX2" fmla="*/ 849420 w 12306487"/>
                <a:gd name="connsiteY2" fmla="*/ 520298 h 5031338"/>
                <a:gd name="connsiteX3" fmla="*/ 1154220 w 12306487"/>
                <a:gd name="connsiteY3" fmla="*/ 388218 h 5031338"/>
                <a:gd name="connsiteX4" fmla="*/ 1692700 w 12306487"/>
                <a:gd name="connsiteY4" fmla="*/ 489818 h 5031338"/>
                <a:gd name="connsiteX5" fmla="*/ 1956860 w 12306487"/>
                <a:gd name="connsiteY5" fmla="*/ 347578 h 5031338"/>
                <a:gd name="connsiteX6" fmla="*/ 2495340 w 12306487"/>
                <a:gd name="connsiteY6" fmla="*/ 499978 h 5031338"/>
                <a:gd name="connsiteX7" fmla="*/ 2932220 w 12306487"/>
                <a:gd name="connsiteY7" fmla="*/ 337418 h 5031338"/>
                <a:gd name="connsiteX8" fmla="*/ 3358940 w 12306487"/>
                <a:gd name="connsiteY8" fmla="*/ 581258 h 5031338"/>
                <a:gd name="connsiteX9" fmla="*/ 3917740 w 12306487"/>
                <a:gd name="connsiteY9" fmla="*/ 327258 h 5031338"/>
                <a:gd name="connsiteX10" fmla="*/ 4100620 w 12306487"/>
                <a:gd name="connsiteY10" fmla="*/ 469498 h 5031338"/>
                <a:gd name="connsiteX11" fmla="*/ 4811820 w 12306487"/>
                <a:gd name="connsiteY11" fmla="*/ 317098 h 5031338"/>
                <a:gd name="connsiteX12" fmla="*/ 4974380 w 12306487"/>
                <a:gd name="connsiteY12" fmla="*/ 510138 h 5031338"/>
                <a:gd name="connsiteX13" fmla="*/ 5644940 w 12306487"/>
                <a:gd name="connsiteY13" fmla="*/ 367898 h 5031338"/>
                <a:gd name="connsiteX14" fmla="*/ 6031020 w 12306487"/>
                <a:gd name="connsiteY14" fmla="*/ 571098 h 5031338"/>
                <a:gd name="connsiteX15" fmla="*/ 6478060 w 12306487"/>
                <a:gd name="connsiteY15" fmla="*/ 306938 h 5031338"/>
                <a:gd name="connsiteX16" fmla="*/ 7006380 w 12306487"/>
                <a:gd name="connsiteY16" fmla="*/ 378058 h 5031338"/>
                <a:gd name="connsiteX17" fmla="*/ 7301020 w 12306487"/>
                <a:gd name="connsiteY17" fmla="*/ 185018 h 5031338"/>
                <a:gd name="connsiteX18" fmla="*/ 7748060 w 12306487"/>
                <a:gd name="connsiteY18" fmla="*/ 357738 h 5031338"/>
                <a:gd name="connsiteX19" fmla="*/ 8144300 w 12306487"/>
                <a:gd name="connsiteY19" fmla="*/ 174858 h 5031338"/>
                <a:gd name="connsiteX20" fmla="*/ 8571020 w 12306487"/>
                <a:gd name="connsiteY20" fmla="*/ 327258 h 5031338"/>
                <a:gd name="connsiteX21" fmla="*/ 9160300 w 12306487"/>
                <a:gd name="connsiteY21" fmla="*/ 134218 h 5031338"/>
                <a:gd name="connsiteX22" fmla="*/ 9576860 w 12306487"/>
                <a:gd name="connsiteY22" fmla="*/ 428858 h 5031338"/>
                <a:gd name="connsiteX23" fmla="*/ 10155980 w 12306487"/>
                <a:gd name="connsiteY23" fmla="*/ 215498 h 5031338"/>
                <a:gd name="connsiteX24" fmla="*/ 10470940 w 12306487"/>
                <a:gd name="connsiteY24" fmla="*/ 418698 h 5031338"/>
                <a:gd name="connsiteX25" fmla="*/ 10948460 w 12306487"/>
                <a:gd name="connsiteY25" fmla="*/ 174858 h 5031338"/>
                <a:gd name="connsiteX26" fmla="*/ 11304060 w 12306487"/>
                <a:gd name="connsiteY26" fmla="*/ 276458 h 5031338"/>
                <a:gd name="connsiteX27" fmla="*/ 11771420 w 12306487"/>
                <a:gd name="connsiteY27" fmla="*/ 124058 h 5031338"/>
                <a:gd name="connsiteX28" fmla="*/ 12025420 w 12306487"/>
                <a:gd name="connsiteY28" fmla="*/ 317098 h 5031338"/>
                <a:gd name="connsiteX29" fmla="*/ 12147340 w 12306487"/>
                <a:gd name="connsiteY29" fmla="*/ 205338 h 5031338"/>
                <a:gd name="connsiteX30" fmla="*/ 12299740 w 12306487"/>
                <a:gd name="connsiteY30" fmla="*/ 357738 h 5031338"/>
                <a:gd name="connsiteX31" fmla="*/ 12259100 w 12306487"/>
                <a:gd name="connsiteY31" fmla="*/ 4452218 h 5031338"/>
                <a:gd name="connsiteX32" fmla="*/ 12076220 w 12306487"/>
                <a:gd name="connsiteY32" fmla="*/ 4817978 h 5031338"/>
                <a:gd name="connsiteX33" fmla="*/ 10978940 w 12306487"/>
                <a:gd name="connsiteY33" fmla="*/ 4889098 h 5031338"/>
                <a:gd name="connsiteX34" fmla="*/ 1713020 w 12306487"/>
                <a:gd name="connsiteY34" fmla="*/ 5031338 h 5031338"/>
                <a:gd name="connsiteX35" fmla="*/ 46780 w 12306487"/>
                <a:gd name="connsiteY35" fmla="*/ 3263498 h 5031338"/>
                <a:gd name="connsiteX36" fmla="*/ 107740 w 12306487"/>
                <a:gd name="connsiteY36" fmla="*/ 865738 h 5031338"/>
                <a:gd name="connsiteX0" fmla="*/ 185751 w 12384498"/>
                <a:gd name="connsiteY0" fmla="*/ 865738 h 5043588"/>
                <a:gd name="connsiteX1" fmla="*/ 531191 w 12384498"/>
                <a:gd name="connsiteY1" fmla="*/ 398378 h 5043588"/>
                <a:gd name="connsiteX2" fmla="*/ 927431 w 12384498"/>
                <a:gd name="connsiteY2" fmla="*/ 520298 h 5043588"/>
                <a:gd name="connsiteX3" fmla="*/ 1232231 w 12384498"/>
                <a:gd name="connsiteY3" fmla="*/ 388218 h 5043588"/>
                <a:gd name="connsiteX4" fmla="*/ 1770711 w 12384498"/>
                <a:gd name="connsiteY4" fmla="*/ 489818 h 5043588"/>
                <a:gd name="connsiteX5" fmla="*/ 2034871 w 12384498"/>
                <a:gd name="connsiteY5" fmla="*/ 347578 h 5043588"/>
                <a:gd name="connsiteX6" fmla="*/ 2573351 w 12384498"/>
                <a:gd name="connsiteY6" fmla="*/ 499978 h 5043588"/>
                <a:gd name="connsiteX7" fmla="*/ 3010231 w 12384498"/>
                <a:gd name="connsiteY7" fmla="*/ 337418 h 5043588"/>
                <a:gd name="connsiteX8" fmla="*/ 3436951 w 12384498"/>
                <a:gd name="connsiteY8" fmla="*/ 581258 h 5043588"/>
                <a:gd name="connsiteX9" fmla="*/ 3995751 w 12384498"/>
                <a:gd name="connsiteY9" fmla="*/ 327258 h 5043588"/>
                <a:gd name="connsiteX10" fmla="*/ 4178631 w 12384498"/>
                <a:gd name="connsiteY10" fmla="*/ 469498 h 5043588"/>
                <a:gd name="connsiteX11" fmla="*/ 4889831 w 12384498"/>
                <a:gd name="connsiteY11" fmla="*/ 317098 h 5043588"/>
                <a:gd name="connsiteX12" fmla="*/ 5052391 w 12384498"/>
                <a:gd name="connsiteY12" fmla="*/ 510138 h 5043588"/>
                <a:gd name="connsiteX13" fmla="*/ 5722951 w 12384498"/>
                <a:gd name="connsiteY13" fmla="*/ 367898 h 5043588"/>
                <a:gd name="connsiteX14" fmla="*/ 6109031 w 12384498"/>
                <a:gd name="connsiteY14" fmla="*/ 571098 h 5043588"/>
                <a:gd name="connsiteX15" fmla="*/ 6556071 w 12384498"/>
                <a:gd name="connsiteY15" fmla="*/ 306938 h 5043588"/>
                <a:gd name="connsiteX16" fmla="*/ 7084391 w 12384498"/>
                <a:gd name="connsiteY16" fmla="*/ 378058 h 5043588"/>
                <a:gd name="connsiteX17" fmla="*/ 7379031 w 12384498"/>
                <a:gd name="connsiteY17" fmla="*/ 185018 h 5043588"/>
                <a:gd name="connsiteX18" fmla="*/ 7826071 w 12384498"/>
                <a:gd name="connsiteY18" fmla="*/ 357738 h 5043588"/>
                <a:gd name="connsiteX19" fmla="*/ 8222311 w 12384498"/>
                <a:gd name="connsiteY19" fmla="*/ 174858 h 5043588"/>
                <a:gd name="connsiteX20" fmla="*/ 8649031 w 12384498"/>
                <a:gd name="connsiteY20" fmla="*/ 327258 h 5043588"/>
                <a:gd name="connsiteX21" fmla="*/ 9238311 w 12384498"/>
                <a:gd name="connsiteY21" fmla="*/ 134218 h 5043588"/>
                <a:gd name="connsiteX22" fmla="*/ 9654871 w 12384498"/>
                <a:gd name="connsiteY22" fmla="*/ 428858 h 5043588"/>
                <a:gd name="connsiteX23" fmla="*/ 10233991 w 12384498"/>
                <a:gd name="connsiteY23" fmla="*/ 215498 h 5043588"/>
                <a:gd name="connsiteX24" fmla="*/ 10548951 w 12384498"/>
                <a:gd name="connsiteY24" fmla="*/ 418698 h 5043588"/>
                <a:gd name="connsiteX25" fmla="*/ 11026471 w 12384498"/>
                <a:gd name="connsiteY25" fmla="*/ 174858 h 5043588"/>
                <a:gd name="connsiteX26" fmla="*/ 11382071 w 12384498"/>
                <a:gd name="connsiteY26" fmla="*/ 276458 h 5043588"/>
                <a:gd name="connsiteX27" fmla="*/ 11849431 w 12384498"/>
                <a:gd name="connsiteY27" fmla="*/ 124058 h 5043588"/>
                <a:gd name="connsiteX28" fmla="*/ 12103431 w 12384498"/>
                <a:gd name="connsiteY28" fmla="*/ 317098 h 5043588"/>
                <a:gd name="connsiteX29" fmla="*/ 12225351 w 12384498"/>
                <a:gd name="connsiteY29" fmla="*/ 205338 h 5043588"/>
                <a:gd name="connsiteX30" fmla="*/ 12377751 w 12384498"/>
                <a:gd name="connsiteY30" fmla="*/ 357738 h 5043588"/>
                <a:gd name="connsiteX31" fmla="*/ 12337111 w 12384498"/>
                <a:gd name="connsiteY31" fmla="*/ 4452218 h 5043588"/>
                <a:gd name="connsiteX32" fmla="*/ 12154231 w 12384498"/>
                <a:gd name="connsiteY32" fmla="*/ 4817978 h 5043588"/>
                <a:gd name="connsiteX33" fmla="*/ 11056951 w 12384498"/>
                <a:gd name="connsiteY33" fmla="*/ 4889098 h 5043588"/>
                <a:gd name="connsiteX34" fmla="*/ 1791031 w 12384498"/>
                <a:gd name="connsiteY34" fmla="*/ 5031338 h 5043588"/>
                <a:gd name="connsiteX35" fmla="*/ 33351 w 12384498"/>
                <a:gd name="connsiteY35" fmla="*/ 4553818 h 5043588"/>
                <a:gd name="connsiteX36" fmla="*/ 185751 w 12384498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71120 w 12269867"/>
                <a:gd name="connsiteY0" fmla="*/ 865738 h 5253891"/>
                <a:gd name="connsiteX1" fmla="*/ 416560 w 12269867"/>
                <a:gd name="connsiteY1" fmla="*/ 398378 h 5253891"/>
                <a:gd name="connsiteX2" fmla="*/ 812800 w 12269867"/>
                <a:gd name="connsiteY2" fmla="*/ 520298 h 5253891"/>
                <a:gd name="connsiteX3" fmla="*/ 1117600 w 12269867"/>
                <a:gd name="connsiteY3" fmla="*/ 388218 h 5253891"/>
                <a:gd name="connsiteX4" fmla="*/ 1656080 w 12269867"/>
                <a:gd name="connsiteY4" fmla="*/ 489818 h 5253891"/>
                <a:gd name="connsiteX5" fmla="*/ 1920240 w 12269867"/>
                <a:gd name="connsiteY5" fmla="*/ 347578 h 5253891"/>
                <a:gd name="connsiteX6" fmla="*/ 2458720 w 12269867"/>
                <a:gd name="connsiteY6" fmla="*/ 499978 h 5253891"/>
                <a:gd name="connsiteX7" fmla="*/ 2895600 w 12269867"/>
                <a:gd name="connsiteY7" fmla="*/ 337418 h 5253891"/>
                <a:gd name="connsiteX8" fmla="*/ 3322320 w 12269867"/>
                <a:gd name="connsiteY8" fmla="*/ 581258 h 5253891"/>
                <a:gd name="connsiteX9" fmla="*/ 3881120 w 12269867"/>
                <a:gd name="connsiteY9" fmla="*/ 327258 h 5253891"/>
                <a:gd name="connsiteX10" fmla="*/ 4064000 w 12269867"/>
                <a:gd name="connsiteY10" fmla="*/ 469498 h 5253891"/>
                <a:gd name="connsiteX11" fmla="*/ 4775200 w 12269867"/>
                <a:gd name="connsiteY11" fmla="*/ 317098 h 5253891"/>
                <a:gd name="connsiteX12" fmla="*/ 4937760 w 12269867"/>
                <a:gd name="connsiteY12" fmla="*/ 510138 h 5253891"/>
                <a:gd name="connsiteX13" fmla="*/ 5608320 w 12269867"/>
                <a:gd name="connsiteY13" fmla="*/ 367898 h 5253891"/>
                <a:gd name="connsiteX14" fmla="*/ 5994400 w 12269867"/>
                <a:gd name="connsiteY14" fmla="*/ 571098 h 5253891"/>
                <a:gd name="connsiteX15" fmla="*/ 6441440 w 12269867"/>
                <a:gd name="connsiteY15" fmla="*/ 306938 h 5253891"/>
                <a:gd name="connsiteX16" fmla="*/ 6969760 w 12269867"/>
                <a:gd name="connsiteY16" fmla="*/ 378058 h 5253891"/>
                <a:gd name="connsiteX17" fmla="*/ 7264400 w 12269867"/>
                <a:gd name="connsiteY17" fmla="*/ 185018 h 5253891"/>
                <a:gd name="connsiteX18" fmla="*/ 7711440 w 12269867"/>
                <a:gd name="connsiteY18" fmla="*/ 357738 h 5253891"/>
                <a:gd name="connsiteX19" fmla="*/ 8107680 w 12269867"/>
                <a:gd name="connsiteY19" fmla="*/ 174858 h 5253891"/>
                <a:gd name="connsiteX20" fmla="*/ 8534400 w 12269867"/>
                <a:gd name="connsiteY20" fmla="*/ 327258 h 5253891"/>
                <a:gd name="connsiteX21" fmla="*/ 9123680 w 12269867"/>
                <a:gd name="connsiteY21" fmla="*/ 134218 h 5253891"/>
                <a:gd name="connsiteX22" fmla="*/ 9540240 w 12269867"/>
                <a:gd name="connsiteY22" fmla="*/ 428858 h 5253891"/>
                <a:gd name="connsiteX23" fmla="*/ 10119360 w 12269867"/>
                <a:gd name="connsiteY23" fmla="*/ 215498 h 5253891"/>
                <a:gd name="connsiteX24" fmla="*/ 10434320 w 12269867"/>
                <a:gd name="connsiteY24" fmla="*/ 418698 h 5253891"/>
                <a:gd name="connsiteX25" fmla="*/ 10911840 w 12269867"/>
                <a:gd name="connsiteY25" fmla="*/ 174858 h 5253891"/>
                <a:gd name="connsiteX26" fmla="*/ 11267440 w 12269867"/>
                <a:gd name="connsiteY26" fmla="*/ 276458 h 5253891"/>
                <a:gd name="connsiteX27" fmla="*/ 11734800 w 12269867"/>
                <a:gd name="connsiteY27" fmla="*/ 124058 h 5253891"/>
                <a:gd name="connsiteX28" fmla="*/ 11988800 w 12269867"/>
                <a:gd name="connsiteY28" fmla="*/ 317098 h 5253891"/>
                <a:gd name="connsiteX29" fmla="*/ 12110720 w 12269867"/>
                <a:gd name="connsiteY29" fmla="*/ 205338 h 5253891"/>
                <a:gd name="connsiteX30" fmla="*/ 12263120 w 12269867"/>
                <a:gd name="connsiteY30" fmla="*/ 357738 h 5253891"/>
                <a:gd name="connsiteX31" fmla="*/ 12222480 w 12269867"/>
                <a:gd name="connsiteY31" fmla="*/ 4452218 h 5253891"/>
                <a:gd name="connsiteX32" fmla="*/ 12039600 w 12269867"/>
                <a:gd name="connsiteY32" fmla="*/ 4817978 h 5253891"/>
                <a:gd name="connsiteX33" fmla="*/ 10942320 w 12269867"/>
                <a:gd name="connsiteY33" fmla="*/ 4889098 h 5253891"/>
                <a:gd name="connsiteX34" fmla="*/ 1676400 w 12269867"/>
                <a:gd name="connsiteY34" fmla="*/ 5031338 h 5253891"/>
                <a:gd name="connsiteX35" fmla="*/ 0 w 12269867"/>
                <a:gd name="connsiteY35" fmla="*/ 4960218 h 5253891"/>
                <a:gd name="connsiteX36" fmla="*/ 71120 w 12269867"/>
                <a:gd name="connsiteY36" fmla="*/ 865738 h 5253891"/>
                <a:gd name="connsiteX0" fmla="*/ 71120 w 12269867"/>
                <a:gd name="connsiteY0" fmla="*/ 865738 h 5036678"/>
                <a:gd name="connsiteX1" fmla="*/ 416560 w 12269867"/>
                <a:gd name="connsiteY1" fmla="*/ 398378 h 5036678"/>
                <a:gd name="connsiteX2" fmla="*/ 812800 w 12269867"/>
                <a:gd name="connsiteY2" fmla="*/ 520298 h 5036678"/>
                <a:gd name="connsiteX3" fmla="*/ 1117600 w 12269867"/>
                <a:gd name="connsiteY3" fmla="*/ 388218 h 5036678"/>
                <a:gd name="connsiteX4" fmla="*/ 1656080 w 12269867"/>
                <a:gd name="connsiteY4" fmla="*/ 489818 h 5036678"/>
                <a:gd name="connsiteX5" fmla="*/ 1920240 w 12269867"/>
                <a:gd name="connsiteY5" fmla="*/ 347578 h 5036678"/>
                <a:gd name="connsiteX6" fmla="*/ 2458720 w 12269867"/>
                <a:gd name="connsiteY6" fmla="*/ 499978 h 5036678"/>
                <a:gd name="connsiteX7" fmla="*/ 2895600 w 12269867"/>
                <a:gd name="connsiteY7" fmla="*/ 337418 h 5036678"/>
                <a:gd name="connsiteX8" fmla="*/ 3322320 w 12269867"/>
                <a:gd name="connsiteY8" fmla="*/ 581258 h 5036678"/>
                <a:gd name="connsiteX9" fmla="*/ 3881120 w 12269867"/>
                <a:gd name="connsiteY9" fmla="*/ 327258 h 5036678"/>
                <a:gd name="connsiteX10" fmla="*/ 4064000 w 12269867"/>
                <a:gd name="connsiteY10" fmla="*/ 469498 h 5036678"/>
                <a:gd name="connsiteX11" fmla="*/ 4775200 w 12269867"/>
                <a:gd name="connsiteY11" fmla="*/ 317098 h 5036678"/>
                <a:gd name="connsiteX12" fmla="*/ 4937760 w 12269867"/>
                <a:gd name="connsiteY12" fmla="*/ 510138 h 5036678"/>
                <a:gd name="connsiteX13" fmla="*/ 5608320 w 12269867"/>
                <a:gd name="connsiteY13" fmla="*/ 367898 h 5036678"/>
                <a:gd name="connsiteX14" fmla="*/ 5994400 w 12269867"/>
                <a:gd name="connsiteY14" fmla="*/ 571098 h 5036678"/>
                <a:gd name="connsiteX15" fmla="*/ 6441440 w 12269867"/>
                <a:gd name="connsiteY15" fmla="*/ 306938 h 5036678"/>
                <a:gd name="connsiteX16" fmla="*/ 6969760 w 12269867"/>
                <a:gd name="connsiteY16" fmla="*/ 378058 h 5036678"/>
                <a:gd name="connsiteX17" fmla="*/ 7264400 w 12269867"/>
                <a:gd name="connsiteY17" fmla="*/ 185018 h 5036678"/>
                <a:gd name="connsiteX18" fmla="*/ 7711440 w 12269867"/>
                <a:gd name="connsiteY18" fmla="*/ 357738 h 5036678"/>
                <a:gd name="connsiteX19" fmla="*/ 8107680 w 12269867"/>
                <a:gd name="connsiteY19" fmla="*/ 174858 h 5036678"/>
                <a:gd name="connsiteX20" fmla="*/ 8534400 w 12269867"/>
                <a:gd name="connsiteY20" fmla="*/ 327258 h 5036678"/>
                <a:gd name="connsiteX21" fmla="*/ 9123680 w 12269867"/>
                <a:gd name="connsiteY21" fmla="*/ 134218 h 5036678"/>
                <a:gd name="connsiteX22" fmla="*/ 9540240 w 12269867"/>
                <a:gd name="connsiteY22" fmla="*/ 428858 h 5036678"/>
                <a:gd name="connsiteX23" fmla="*/ 10119360 w 12269867"/>
                <a:gd name="connsiteY23" fmla="*/ 215498 h 5036678"/>
                <a:gd name="connsiteX24" fmla="*/ 10434320 w 12269867"/>
                <a:gd name="connsiteY24" fmla="*/ 418698 h 5036678"/>
                <a:gd name="connsiteX25" fmla="*/ 10911840 w 12269867"/>
                <a:gd name="connsiteY25" fmla="*/ 174858 h 5036678"/>
                <a:gd name="connsiteX26" fmla="*/ 11267440 w 12269867"/>
                <a:gd name="connsiteY26" fmla="*/ 276458 h 5036678"/>
                <a:gd name="connsiteX27" fmla="*/ 11734800 w 12269867"/>
                <a:gd name="connsiteY27" fmla="*/ 124058 h 5036678"/>
                <a:gd name="connsiteX28" fmla="*/ 11988800 w 12269867"/>
                <a:gd name="connsiteY28" fmla="*/ 317098 h 5036678"/>
                <a:gd name="connsiteX29" fmla="*/ 12110720 w 12269867"/>
                <a:gd name="connsiteY29" fmla="*/ 205338 h 5036678"/>
                <a:gd name="connsiteX30" fmla="*/ 12263120 w 12269867"/>
                <a:gd name="connsiteY30" fmla="*/ 357738 h 5036678"/>
                <a:gd name="connsiteX31" fmla="*/ 12222480 w 12269867"/>
                <a:gd name="connsiteY31" fmla="*/ 4452218 h 5036678"/>
                <a:gd name="connsiteX32" fmla="*/ 12039600 w 12269867"/>
                <a:gd name="connsiteY32" fmla="*/ 4817978 h 5036678"/>
                <a:gd name="connsiteX33" fmla="*/ 10942320 w 12269867"/>
                <a:gd name="connsiteY33" fmla="*/ 4889098 h 5036678"/>
                <a:gd name="connsiteX34" fmla="*/ 1676400 w 12269867"/>
                <a:gd name="connsiteY34" fmla="*/ 5031338 h 5036678"/>
                <a:gd name="connsiteX35" fmla="*/ 0 w 12269867"/>
                <a:gd name="connsiteY35" fmla="*/ 4960218 h 5036678"/>
                <a:gd name="connsiteX36" fmla="*/ 71120 w 12269867"/>
                <a:gd name="connsiteY36" fmla="*/ 865738 h 5036678"/>
                <a:gd name="connsiteX0" fmla="*/ 71120 w 12269867"/>
                <a:gd name="connsiteY0" fmla="*/ 865738 h 5032817"/>
                <a:gd name="connsiteX1" fmla="*/ 416560 w 12269867"/>
                <a:gd name="connsiteY1" fmla="*/ 398378 h 5032817"/>
                <a:gd name="connsiteX2" fmla="*/ 812800 w 12269867"/>
                <a:gd name="connsiteY2" fmla="*/ 520298 h 5032817"/>
                <a:gd name="connsiteX3" fmla="*/ 1117600 w 12269867"/>
                <a:gd name="connsiteY3" fmla="*/ 388218 h 5032817"/>
                <a:gd name="connsiteX4" fmla="*/ 1656080 w 12269867"/>
                <a:gd name="connsiteY4" fmla="*/ 489818 h 5032817"/>
                <a:gd name="connsiteX5" fmla="*/ 1920240 w 12269867"/>
                <a:gd name="connsiteY5" fmla="*/ 347578 h 5032817"/>
                <a:gd name="connsiteX6" fmla="*/ 2458720 w 12269867"/>
                <a:gd name="connsiteY6" fmla="*/ 499978 h 5032817"/>
                <a:gd name="connsiteX7" fmla="*/ 2895600 w 12269867"/>
                <a:gd name="connsiteY7" fmla="*/ 337418 h 5032817"/>
                <a:gd name="connsiteX8" fmla="*/ 3322320 w 12269867"/>
                <a:gd name="connsiteY8" fmla="*/ 581258 h 5032817"/>
                <a:gd name="connsiteX9" fmla="*/ 3881120 w 12269867"/>
                <a:gd name="connsiteY9" fmla="*/ 327258 h 5032817"/>
                <a:gd name="connsiteX10" fmla="*/ 4064000 w 12269867"/>
                <a:gd name="connsiteY10" fmla="*/ 469498 h 5032817"/>
                <a:gd name="connsiteX11" fmla="*/ 4775200 w 12269867"/>
                <a:gd name="connsiteY11" fmla="*/ 317098 h 5032817"/>
                <a:gd name="connsiteX12" fmla="*/ 4937760 w 12269867"/>
                <a:gd name="connsiteY12" fmla="*/ 510138 h 5032817"/>
                <a:gd name="connsiteX13" fmla="*/ 5608320 w 12269867"/>
                <a:gd name="connsiteY13" fmla="*/ 367898 h 5032817"/>
                <a:gd name="connsiteX14" fmla="*/ 5994400 w 12269867"/>
                <a:gd name="connsiteY14" fmla="*/ 571098 h 5032817"/>
                <a:gd name="connsiteX15" fmla="*/ 6441440 w 12269867"/>
                <a:gd name="connsiteY15" fmla="*/ 306938 h 5032817"/>
                <a:gd name="connsiteX16" fmla="*/ 6969760 w 12269867"/>
                <a:gd name="connsiteY16" fmla="*/ 378058 h 5032817"/>
                <a:gd name="connsiteX17" fmla="*/ 7264400 w 12269867"/>
                <a:gd name="connsiteY17" fmla="*/ 185018 h 5032817"/>
                <a:gd name="connsiteX18" fmla="*/ 7711440 w 12269867"/>
                <a:gd name="connsiteY18" fmla="*/ 357738 h 5032817"/>
                <a:gd name="connsiteX19" fmla="*/ 8107680 w 12269867"/>
                <a:gd name="connsiteY19" fmla="*/ 174858 h 5032817"/>
                <a:gd name="connsiteX20" fmla="*/ 8534400 w 12269867"/>
                <a:gd name="connsiteY20" fmla="*/ 327258 h 5032817"/>
                <a:gd name="connsiteX21" fmla="*/ 9123680 w 12269867"/>
                <a:gd name="connsiteY21" fmla="*/ 134218 h 5032817"/>
                <a:gd name="connsiteX22" fmla="*/ 9540240 w 12269867"/>
                <a:gd name="connsiteY22" fmla="*/ 428858 h 5032817"/>
                <a:gd name="connsiteX23" fmla="*/ 10119360 w 12269867"/>
                <a:gd name="connsiteY23" fmla="*/ 215498 h 5032817"/>
                <a:gd name="connsiteX24" fmla="*/ 10434320 w 12269867"/>
                <a:gd name="connsiteY24" fmla="*/ 418698 h 5032817"/>
                <a:gd name="connsiteX25" fmla="*/ 10911840 w 12269867"/>
                <a:gd name="connsiteY25" fmla="*/ 174858 h 5032817"/>
                <a:gd name="connsiteX26" fmla="*/ 11267440 w 12269867"/>
                <a:gd name="connsiteY26" fmla="*/ 276458 h 5032817"/>
                <a:gd name="connsiteX27" fmla="*/ 11734800 w 12269867"/>
                <a:gd name="connsiteY27" fmla="*/ 124058 h 5032817"/>
                <a:gd name="connsiteX28" fmla="*/ 11988800 w 12269867"/>
                <a:gd name="connsiteY28" fmla="*/ 317098 h 5032817"/>
                <a:gd name="connsiteX29" fmla="*/ 12110720 w 12269867"/>
                <a:gd name="connsiteY29" fmla="*/ 205338 h 5032817"/>
                <a:gd name="connsiteX30" fmla="*/ 12263120 w 12269867"/>
                <a:gd name="connsiteY30" fmla="*/ 357738 h 5032817"/>
                <a:gd name="connsiteX31" fmla="*/ 12222480 w 12269867"/>
                <a:gd name="connsiteY31" fmla="*/ 4452218 h 5032817"/>
                <a:gd name="connsiteX32" fmla="*/ 12039600 w 12269867"/>
                <a:gd name="connsiteY32" fmla="*/ 4817978 h 5032817"/>
                <a:gd name="connsiteX33" fmla="*/ 10942320 w 12269867"/>
                <a:gd name="connsiteY33" fmla="*/ 4889098 h 5032817"/>
                <a:gd name="connsiteX34" fmla="*/ 1676400 w 12269867"/>
                <a:gd name="connsiteY34" fmla="*/ 5031338 h 5032817"/>
                <a:gd name="connsiteX35" fmla="*/ 0 w 12269867"/>
                <a:gd name="connsiteY35" fmla="*/ 4960218 h 5032817"/>
                <a:gd name="connsiteX36" fmla="*/ 71120 w 12269867"/>
                <a:gd name="connsiteY36" fmla="*/ 865738 h 5032817"/>
                <a:gd name="connsiteX0" fmla="*/ 71120 w 12269867"/>
                <a:gd name="connsiteY0" fmla="*/ 865738 h 5032142"/>
                <a:gd name="connsiteX1" fmla="*/ 416560 w 12269867"/>
                <a:gd name="connsiteY1" fmla="*/ 398378 h 5032142"/>
                <a:gd name="connsiteX2" fmla="*/ 812800 w 12269867"/>
                <a:gd name="connsiteY2" fmla="*/ 520298 h 5032142"/>
                <a:gd name="connsiteX3" fmla="*/ 1117600 w 12269867"/>
                <a:gd name="connsiteY3" fmla="*/ 388218 h 5032142"/>
                <a:gd name="connsiteX4" fmla="*/ 1656080 w 12269867"/>
                <a:gd name="connsiteY4" fmla="*/ 489818 h 5032142"/>
                <a:gd name="connsiteX5" fmla="*/ 1920240 w 12269867"/>
                <a:gd name="connsiteY5" fmla="*/ 347578 h 5032142"/>
                <a:gd name="connsiteX6" fmla="*/ 2458720 w 12269867"/>
                <a:gd name="connsiteY6" fmla="*/ 499978 h 5032142"/>
                <a:gd name="connsiteX7" fmla="*/ 2895600 w 12269867"/>
                <a:gd name="connsiteY7" fmla="*/ 337418 h 5032142"/>
                <a:gd name="connsiteX8" fmla="*/ 3322320 w 12269867"/>
                <a:gd name="connsiteY8" fmla="*/ 581258 h 5032142"/>
                <a:gd name="connsiteX9" fmla="*/ 3881120 w 12269867"/>
                <a:gd name="connsiteY9" fmla="*/ 327258 h 5032142"/>
                <a:gd name="connsiteX10" fmla="*/ 4064000 w 12269867"/>
                <a:gd name="connsiteY10" fmla="*/ 469498 h 5032142"/>
                <a:gd name="connsiteX11" fmla="*/ 4775200 w 12269867"/>
                <a:gd name="connsiteY11" fmla="*/ 317098 h 5032142"/>
                <a:gd name="connsiteX12" fmla="*/ 4937760 w 12269867"/>
                <a:gd name="connsiteY12" fmla="*/ 510138 h 5032142"/>
                <a:gd name="connsiteX13" fmla="*/ 5608320 w 12269867"/>
                <a:gd name="connsiteY13" fmla="*/ 367898 h 5032142"/>
                <a:gd name="connsiteX14" fmla="*/ 5994400 w 12269867"/>
                <a:gd name="connsiteY14" fmla="*/ 571098 h 5032142"/>
                <a:gd name="connsiteX15" fmla="*/ 6441440 w 12269867"/>
                <a:gd name="connsiteY15" fmla="*/ 306938 h 5032142"/>
                <a:gd name="connsiteX16" fmla="*/ 6969760 w 12269867"/>
                <a:gd name="connsiteY16" fmla="*/ 378058 h 5032142"/>
                <a:gd name="connsiteX17" fmla="*/ 7264400 w 12269867"/>
                <a:gd name="connsiteY17" fmla="*/ 185018 h 5032142"/>
                <a:gd name="connsiteX18" fmla="*/ 7711440 w 12269867"/>
                <a:gd name="connsiteY18" fmla="*/ 357738 h 5032142"/>
                <a:gd name="connsiteX19" fmla="*/ 8107680 w 12269867"/>
                <a:gd name="connsiteY19" fmla="*/ 174858 h 5032142"/>
                <a:gd name="connsiteX20" fmla="*/ 8534400 w 12269867"/>
                <a:gd name="connsiteY20" fmla="*/ 327258 h 5032142"/>
                <a:gd name="connsiteX21" fmla="*/ 9123680 w 12269867"/>
                <a:gd name="connsiteY21" fmla="*/ 134218 h 5032142"/>
                <a:gd name="connsiteX22" fmla="*/ 9540240 w 12269867"/>
                <a:gd name="connsiteY22" fmla="*/ 428858 h 5032142"/>
                <a:gd name="connsiteX23" fmla="*/ 10119360 w 12269867"/>
                <a:gd name="connsiteY23" fmla="*/ 215498 h 5032142"/>
                <a:gd name="connsiteX24" fmla="*/ 10434320 w 12269867"/>
                <a:gd name="connsiteY24" fmla="*/ 418698 h 5032142"/>
                <a:gd name="connsiteX25" fmla="*/ 10911840 w 12269867"/>
                <a:gd name="connsiteY25" fmla="*/ 174858 h 5032142"/>
                <a:gd name="connsiteX26" fmla="*/ 11267440 w 12269867"/>
                <a:gd name="connsiteY26" fmla="*/ 276458 h 5032142"/>
                <a:gd name="connsiteX27" fmla="*/ 11734800 w 12269867"/>
                <a:gd name="connsiteY27" fmla="*/ 124058 h 5032142"/>
                <a:gd name="connsiteX28" fmla="*/ 11988800 w 12269867"/>
                <a:gd name="connsiteY28" fmla="*/ 317098 h 5032142"/>
                <a:gd name="connsiteX29" fmla="*/ 12110720 w 12269867"/>
                <a:gd name="connsiteY29" fmla="*/ 205338 h 5032142"/>
                <a:gd name="connsiteX30" fmla="*/ 12263120 w 12269867"/>
                <a:gd name="connsiteY30" fmla="*/ 357738 h 5032142"/>
                <a:gd name="connsiteX31" fmla="*/ 12222480 w 12269867"/>
                <a:gd name="connsiteY31" fmla="*/ 4452218 h 5032142"/>
                <a:gd name="connsiteX32" fmla="*/ 12039600 w 12269867"/>
                <a:gd name="connsiteY32" fmla="*/ 4817978 h 5032142"/>
                <a:gd name="connsiteX33" fmla="*/ 10942320 w 12269867"/>
                <a:gd name="connsiteY33" fmla="*/ 4889098 h 5032142"/>
                <a:gd name="connsiteX34" fmla="*/ 1676400 w 12269867"/>
                <a:gd name="connsiteY34" fmla="*/ 5031338 h 5032142"/>
                <a:gd name="connsiteX35" fmla="*/ 0 w 12269867"/>
                <a:gd name="connsiteY35" fmla="*/ 4960218 h 5032142"/>
                <a:gd name="connsiteX36" fmla="*/ 71120 w 12269867"/>
                <a:gd name="connsiteY36" fmla="*/ 865738 h 5032142"/>
                <a:gd name="connsiteX0" fmla="*/ 71120 w 12269867"/>
                <a:gd name="connsiteY0" fmla="*/ 865738 h 4960218"/>
                <a:gd name="connsiteX1" fmla="*/ 416560 w 12269867"/>
                <a:gd name="connsiteY1" fmla="*/ 398378 h 4960218"/>
                <a:gd name="connsiteX2" fmla="*/ 812800 w 12269867"/>
                <a:gd name="connsiteY2" fmla="*/ 520298 h 4960218"/>
                <a:gd name="connsiteX3" fmla="*/ 1117600 w 12269867"/>
                <a:gd name="connsiteY3" fmla="*/ 388218 h 4960218"/>
                <a:gd name="connsiteX4" fmla="*/ 1656080 w 12269867"/>
                <a:gd name="connsiteY4" fmla="*/ 489818 h 4960218"/>
                <a:gd name="connsiteX5" fmla="*/ 1920240 w 12269867"/>
                <a:gd name="connsiteY5" fmla="*/ 347578 h 4960218"/>
                <a:gd name="connsiteX6" fmla="*/ 2458720 w 12269867"/>
                <a:gd name="connsiteY6" fmla="*/ 499978 h 4960218"/>
                <a:gd name="connsiteX7" fmla="*/ 2895600 w 12269867"/>
                <a:gd name="connsiteY7" fmla="*/ 337418 h 4960218"/>
                <a:gd name="connsiteX8" fmla="*/ 3322320 w 12269867"/>
                <a:gd name="connsiteY8" fmla="*/ 581258 h 4960218"/>
                <a:gd name="connsiteX9" fmla="*/ 3881120 w 12269867"/>
                <a:gd name="connsiteY9" fmla="*/ 327258 h 4960218"/>
                <a:gd name="connsiteX10" fmla="*/ 4064000 w 12269867"/>
                <a:gd name="connsiteY10" fmla="*/ 469498 h 4960218"/>
                <a:gd name="connsiteX11" fmla="*/ 4775200 w 12269867"/>
                <a:gd name="connsiteY11" fmla="*/ 317098 h 4960218"/>
                <a:gd name="connsiteX12" fmla="*/ 4937760 w 12269867"/>
                <a:gd name="connsiteY12" fmla="*/ 510138 h 4960218"/>
                <a:gd name="connsiteX13" fmla="*/ 5608320 w 12269867"/>
                <a:gd name="connsiteY13" fmla="*/ 367898 h 4960218"/>
                <a:gd name="connsiteX14" fmla="*/ 5994400 w 12269867"/>
                <a:gd name="connsiteY14" fmla="*/ 571098 h 4960218"/>
                <a:gd name="connsiteX15" fmla="*/ 6441440 w 12269867"/>
                <a:gd name="connsiteY15" fmla="*/ 306938 h 4960218"/>
                <a:gd name="connsiteX16" fmla="*/ 6969760 w 12269867"/>
                <a:gd name="connsiteY16" fmla="*/ 378058 h 4960218"/>
                <a:gd name="connsiteX17" fmla="*/ 7264400 w 12269867"/>
                <a:gd name="connsiteY17" fmla="*/ 185018 h 4960218"/>
                <a:gd name="connsiteX18" fmla="*/ 7711440 w 12269867"/>
                <a:gd name="connsiteY18" fmla="*/ 357738 h 4960218"/>
                <a:gd name="connsiteX19" fmla="*/ 8107680 w 12269867"/>
                <a:gd name="connsiteY19" fmla="*/ 174858 h 4960218"/>
                <a:gd name="connsiteX20" fmla="*/ 8534400 w 12269867"/>
                <a:gd name="connsiteY20" fmla="*/ 327258 h 4960218"/>
                <a:gd name="connsiteX21" fmla="*/ 9123680 w 12269867"/>
                <a:gd name="connsiteY21" fmla="*/ 134218 h 4960218"/>
                <a:gd name="connsiteX22" fmla="*/ 9540240 w 12269867"/>
                <a:gd name="connsiteY22" fmla="*/ 428858 h 4960218"/>
                <a:gd name="connsiteX23" fmla="*/ 10119360 w 12269867"/>
                <a:gd name="connsiteY23" fmla="*/ 215498 h 4960218"/>
                <a:gd name="connsiteX24" fmla="*/ 10434320 w 12269867"/>
                <a:gd name="connsiteY24" fmla="*/ 418698 h 4960218"/>
                <a:gd name="connsiteX25" fmla="*/ 10911840 w 12269867"/>
                <a:gd name="connsiteY25" fmla="*/ 174858 h 4960218"/>
                <a:gd name="connsiteX26" fmla="*/ 11267440 w 12269867"/>
                <a:gd name="connsiteY26" fmla="*/ 276458 h 4960218"/>
                <a:gd name="connsiteX27" fmla="*/ 11734800 w 12269867"/>
                <a:gd name="connsiteY27" fmla="*/ 124058 h 4960218"/>
                <a:gd name="connsiteX28" fmla="*/ 11988800 w 12269867"/>
                <a:gd name="connsiteY28" fmla="*/ 317098 h 4960218"/>
                <a:gd name="connsiteX29" fmla="*/ 12110720 w 12269867"/>
                <a:gd name="connsiteY29" fmla="*/ 205338 h 4960218"/>
                <a:gd name="connsiteX30" fmla="*/ 12263120 w 12269867"/>
                <a:gd name="connsiteY30" fmla="*/ 357738 h 4960218"/>
                <a:gd name="connsiteX31" fmla="*/ 12222480 w 12269867"/>
                <a:gd name="connsiteY31" fmla="*/ 4452218 h 4960218"/>
                <a:gd name="connsiteX32" fmla="*/ 12039600 w 12269867"/>
                <a:gd name="connsiteY32" fmla="*/ 4817978 h 4960218"/>
                <a:gd name="connsiteX33" fmla="*/ 10942320 w 12269867"/>
                <a:gd name="connsiteY33" fmla="*/ 4889098 h 4960218"/>
                <a:gd name="connsiteX34" fmla="*/ 2377440 w 12269867"/>
                <a:gd name="connsiteY34" fmla="*/ 4950058 h 4960218"/>
                <a:gd name="connsiteX35" fmla="*/ 0 w 12269867"/>
                <a:gd name="connsiteY35" fmla="*/ 4960218 h 4960218"/>
                <a:gd name="connsiteX36" fmla="*/ 71120 w 12269867"/>
                <a:gd name="connsiteY36" fmla="*/ 865738 h 4960218"/>
                <a:gd name="connsiteX0" fmla="*/ 71120 w 12270109"/>
                <a:gd name="connsiteY0" fmla="*/ 865738 h 4960218"/>
                <a:gd name="connsiteX1" fmla="*/ 416560 w 12270109"/>
                <a:gd name="connsiteY1" fmla="*/ 398378 h 4960218"/>
                <a:gd name="connsiteX2" fmla="*/ 812800 w 12270109"/>
                <a:gd name="connsiteY2" fmla="*/ 520298 h 4960218"/>
                <a:gd name="connsiteX3" fmla="*/ 1117600 w 12270109"/>
                <a:gd name="connsiteY3" fmla="*/ 388218 h 4960218"/>
                <a:gd name="connsiteX4" fmla="*/ 1656080 w 12270109"/>
                <a:gd name="connsiteY4" fmla="*/ 489818 h 4960218"/>
                <a:gd name="connsiteX5" fmla="*/ 1920240 w 12270109"/>
                <a:gd name="connsiteY5" fmla="*/ 347578 h 4960218"/>
                <a:gd name="connsiteX6" fmla="*/ 2458720 w 12270109"/>
                <a:gd name="connsiteY6" fmla="*/ 499978 h 4960218"/>
                <a:gd name="connsiteX7" fmla="*/ 2895600 w 12270109"/>
                <a:gd name="connsiteY7" fmla="*/ 337418 h 4960218"/>
                <a:gd name="connsiteX8" fmla="*/ 3322320 w 12270109"/>
                <a:gd name="connsiteY8" fmla="*/ 581258 h 4960218"/>
                <a:gd name="connsiteX9" fmla="*/ 3881120 w 12270109"/>
                <a:gd name="connsiteY9" fmla="*/ 327258 h 4960218"/>
                <a:gd name="connsiteX10" fmla="*/ 4064000 w 12270109"/>
                <a:gd name="connsiteY10" fmla="*/ 469498 h 4960218"/>
                <a:gd name="connsiteX11" fmla="*/ 4775200 w 12270109"/>
                <a:gd name="connsiteY11" fmla="*/ 317098 h 4960218"/>
                <a:gd name="connsiteX12" fmla="*/ 4937760 w 12270109"/>
                <a:gd name="connsiteY12" fmla="*/ 510138 h 4960218"/>
                <a:gd name="connsiteX13" fmla="*/ 5608320 w 12270109"/>
                <a:gd name="connsiteY13" fmla="*/ 367898 h 4960218"/>
                <a:gd name="connsiteX14" fmla="*/ 5994400 w 12270109"/>
                <a:gd name="connsiteY14" fmla="*/ 571098 h 4960218"/>
                <a:gd name="connsiteX15" fmla="*/ 6441440 w 12270109"/>
                <a:gd name="connsiteY15" fmla="*/ 306938 h 4960218"/>
                <a:gd name="connsiteX16" fmla="*/ 6969760 w 12270109"/>
                <a:gd name="connsiteY16" fmla="*/ 378058 h 4960218"/>
                <a:gd name="connsiteX17" fmla="*/ 7264400 w 12270109"/>
                <a:gd name="connsiteY17" fmla="*/ 185018 h 4960218"/>
                <a:gd name="connsiteX18" fmla="*/ 7711440 w 12270109"/>
                <a:gd name="connsiteY18" fmla="*/ 357738 h 4960218"/>
                <a:gd name="connsiteX19" fmla="*/ 8107680 w 12270109"/>
                <a:gd name="connsiteY19" fmla="*/ 174858 h 4960218"/>
                <a:gd name="connsiteX20" fmla="*/ 8534400 w 12270109"/>
                <a:gd name="connsiteY20" fmla="*/ 327258 h 4960218"/>
                <a:gd name="connsiteX21" fmla="*/ 9123680 w 12270109"/>
                <a:gd name="connsiteY21" fmla="*/ 134218 h 4960218"/>
                <a:gd name="connsiteX22" fmla="*/ 9540240 w 12270109"/>
                <a:gd name="connsiteY22" fmla="*/ 428858 h 4960218"/>
                <a:gd name="connsiteX23" fmla="*/ 10119360 w 12270109"/>
                <a:gd name="connsiteY23" fmla="*/ 215498 h 4960218"/>
                <a:gd name="connsiteX24" fmla="*/ 10434320 w 12270109"/>
                <a:gd name="connsiteY24" fmla="*/ 418698 h 4960218"/>
                <a:gd name="connsiteX25" fmla="*/ 10911840 w 12270109"/>
                <a:gd name="connsiteY25" fmla="*/ 174858 h 4960218"/>
                <a:gd name="connsiteX26" fmla="*/ 11267440 w 12270109"/>
                <a:gd name="connsiteY26" fmla="*/ 276458 h 4960218"/>
                <a:gd name="connsiteX27" fmla="*/ 11734800 w 12270109"/>
                <a:gd name="connsiteY27" fmla="*/ 124058 h 4960218"/>
                <a:gd name="connsiteX28" fmla="*/ 11988800 w 12270109"/>
                <a:gd name="connsiteY28" fmla="*/ 317098 h 4960218"/>
                <a:gd name="connsiteX29" fmla="*/ 12110720 w 12270109"/>
                <a:gd name="connsiteY29" fmla="*/ 205338 h 4960218"/>
                <a:gd name="connsiteX30" fmla="*/ 12263120 w 12270109"/>
                <a:gd name="connsiteY30" fmla="*/ 357738 h 4960218"/>
                <a:gd name="connsiteX31" fmla="*/ 12222480 w 12270109"/>
                <a:gd name="connsiteY31" fmla="*/ 4452218 h 4960218"/>
                <a:gd name="connsiteX32" fmla="*/ 12029440 w 12270109"/>
                <a:gd name="connsiteY32" fmla="*/ 4919578 h 4960218"/>
                <a:gd name="connsiteX33" fmla="*/ 10942320 w 12270109"/>
                <a:gd name="connsiteY33" fmla="*/ 4889098 h 4960218"/>
                <a:gd name="connsiteX34" fmla="*/ 2377440 w 12270109"/>
                <a:gd name="connsiteY34" fmla="*/ 4950058 h 4960218"/>
                <a:gd name="connsiteX35" fmla="*/ 0 w 12270109"/>
                <a:gd name="connsiteY35" fmla="*/ 4960218 h 4960218"/>
                <a:gd name="connsiteX36" fmla="*/ 71120 w 12270109"/>
                <a:gd name="connsiteY36" fmla="*/ 865738 h 4960218"/>
                <a:gd name="connsiteX0" fmla="*/ 71120 w 12270109"/>
                <a:gd name="connsiteY0" fmla="*/ 865738 h 4970141"/>
                <a:gd name="connsiteX1" fmla="*/ 416560 w 12270109"/>
                <a:gd name="connsiteY1" fmla="*/ 398378 h 4970141"/>
                <a:gd name="connsiteX2" fmla="*/ 812800 w 12270109"/>
                <a:gd name="connsiteY2" fmla="*/ 520298 h 4970141"/>
                <a:gd name="connsiteX3" fmla="*/ 1117600 w 12270109"/>
                <a:gd name="connsiteY3" fmla="*/ 388218 h 4970141"/>
                <a:gd name="connsiteX4" fmla="*/ 1656080 w 12270109"/>
                <a:gd name="connsiteY4" fmla="*/ 489818 h 4970141"/>
                <a:gd name="connsiteX5" fmla="*/ 1920240 w 12270109"/>
                <a:gd name="connsiteY5" fmla="*/ 347578 h 4970141"/>
                <a:gd name="connsiteX6" fmla="*/ 2458720 w 12270109"/>
                <a:gd name="connsiteY6" fmla="*/ 499978 h 4970141"/>
                <a:gd name="connsiteX7" fmla="*/ 2895600 w 12270109"/>
                <a:gd name="connsiteY7" fmla="*/ 337418 h 4970141"/>
                <a:gd name="connsiteX8" fmla="*/ 3322320 w 12270109"/>
                <a:gd name="connsiteY8" fmla="*/ 581258 h 4970141"/>
                <a:gd name="connsiteX9" fmla="*/ 3881120 w 12270109"/>
                <a:gd name="connsiteY9" fmla="*/ 327258 h 4970141"/>
                <a:gd name="connsiteX10" fmla="*/ 4064000 w 12270109"/>
                <a:gd name="connsiteY10" fmla="*/ 469498 h 4970141"/>
                <a:gd name="connsiteX11" fmla="*/ 4775200 w 12270109"/>
                <a:gd name="connsiteY11" fmla="*/ 317098 h 4970141"/>
                <a:gd name="connsiteX12" fmla="*/ 4937760 w 12270109"/>
                <a:gd name="connsiteY12" fmla="*/ 510138 h 4970141"/>
                <a:gd name="connsiteX13" fmla="*/ 5608320 w 12270109"/>
                <a:gd name="connsiteY13" fmla="*/ 367898 h 4970141"/>
                <a:gd name="connsiteX14" fmla="*/ 5994400 w 12270109"/>
                <a:gd name="connsiteY14" fmla="*/ 571098 h 4970141"/>
                <a:gd name="connsiteX15" fmla="*/ 6441440 w 12270109"/>
                <a:gd name="connsiteY15" fmla="*/ 306938 h 4970141"/>
                <a:gd name="connsiteX16" fmla="*/ 6969760 w 12270109"/>
                <a:gd name="connsiteY16" fmla="*/ 378058 h 4970141"/>
                <a:gd name="connsiteX17" fmla="*/ 7264400 w 12270109"/>
                <a:gd name="connsiteY17" fmla="*/ 185018 h 4970141"/>
                <a:gd name="connsiteX18" fmla="*/ 7711440 w 12270109"/>
                <a:gd name="connsiteY18" fmla="*/ 357738 h 4970141"/>
                <a:gd name="connsiteX19" fmla="*/ 8107680 w 12270109"/>
                <a:gd name="connsiteY19" fmla="*/ 174858 h 4970141"/>
                <a:gd name="connsiteX20" fmla="*/ 8534400 w 12270109"/>
                <a:gd name="connsiteY20" fmla="*/ 327258 h 4970141"/>
                <a:gd name="connsiteX21" fmla="*/ 9123680 w 12270109"/>
                <a:gd name="connsiteY21" fmla="*/ 134218 h 4970141"/>
                <a:gd name="connsiteX22" fmla="*/ 9540240 w 12270109"/>
                <a:gd name="connsiteY22" fmla="*/ 428858 h 4970141"/>
                <a:gd name="connsiteX23" fmla="*/ 10119360 w 12270109"/>
                <a:gd name="connsiteY23" fmla="*/ 215498 h 4970141"/>
                <a:gd name="connsiteX24" fmla="*/ 10434320 w 12270109"/>
                <a:gd name="connsiteY24" fmla="*/ 418698 h 4970141"/>
                <a:gd name="connsiteX25" fmla="*/ 10911840 w 12270109"/>
                <a:gd name="connsiteY25" fmla="*/ 174858 h 4970141"/>
                <a:gd name="connsiteX26" fmla="*/ 11267440 w 12270109"/>
                <a:gd name="connsiteY26" fmla="*/ 276458 h 4970141"/>
                <a:gd name="connsiteX27" fmla="*/ 11734800 w 12270109"/>
                <a:gd name="connsiteY27" fmla="*/ 124058 h 4970141"/>
                <a:gd name="connsiteX28" fmla="*/ 11988800 w 12270109"/>
                <a:gd name="connsiteY28" fmla="*/ 317098 h 4970141"/>
                <a:gd name="connsiteX29" fmla="*/ 12110720 w 12270109"/>
                <a:gd name="connsiteY29" fmla="*/ 205338 h 4970141"/>
                <a:gd name="connsiteX30" fmla="*/ 12263120 w 12270109"/>
                <a:gd name="connsiteY30" fmla="*/ 357738 h 4970141"/>
                <a:gd name="connsiteX31" fmla="*/ 12222480 w 12270109"/>
                <a:gd name="connsiteY31" fmla="*/ 4452218 h 4970141"/>
                <a:gd name="connsiteX32" fmla="*/ 12029440 w 12270109"/>
                <a:gd name="connsiteY32" fmla="*/ 4919578 h 4970141"/>
                <a:gd name="connsiteX33" fmla="*/ 10942320 w 12270109"/>
                <a:gd name="connsiteY33" fmla="*/ 4889098 h 4970141"/>
                <a:gd name="connsiteX34" fmla="*/ 2377440 w 12270109"/>
                <a:gd name="connsiteY34" fmla="*/ 4950058 h 4970141"/>
                <a:gd name="connsiteX35" fmla="*/ 0 w 12270109"/>
                <a:gd name="connsiteY35" fmla="*/ 4960218 h 4970141"/>
                <a:gd name="connsiteX36" fmla="*/ 71120 w 12270109"/>
                <a:gd name="connsiteY36" fmla="*/ 865738 h 4970141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77440 w 12270109"/>
                <a:gd name="connsiteY34" fmla="*/ 495005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71120 w 12270109"/>
                <a:gd name="connsiteY0" fmla="*/ 865738 h 4995022"/>
                <a:gd name="connsiteX1" fmla="*/ 416560 w 12270109"/>
                <a:gd name="connsiteY1" fmla="*/ 398378 h 4995022"/>
                <a:gd name="connsiteX2" fmla="*/ 812800 w 12270109"/>
                <a:gd name="connsiteY2" fmla="*/ 520298 h 4995022"/>
                <a:gd name="connsiteX3" fmla="*/ 1117600 w 12270109"/>
                <a:gd name="connsiteY3" fmla="*/ 388218 h 4995022"/>
                <a:gd name="connsiteX4" fmla="*/ 1656080 w 12270109"/>
                <a:gd name="connsiteY4" fmla="*/ 489818 h 4995022"/>
                <a:gd name="connsiteX5" fmla="*/ 1920240 w 12270109"/>
                <a:gd name="connsiteY5" fmla="*/ 347578 h 4995022"/>
                <a:gd name="connsiteX6" fmla="*/ 2458720 w 12270109"/>
                <a:gd name="connsiteY6" fmla="*/ 499978 h 4995022"/>
                <a:gd name="connsiteX7" fmla="*/ 2895600 w 12270109"/>
                <a:gd name="connsiteY7" fmla="*/ 337418 h 4995022"/>
                <a:gd name="connsiteX8" fmla="*/ 3322320 w 12270109"/>
                <a:gd name="connsiteY8" fmla="*/ 581258 h 4995022"/>
                <a:gd name="connsiteX9" fmla="*/ 3881120 w 12270109"/>
                <a:gd name="connsiteY9" fmla="*/ 327258 h 4995022"/>
                <a:gd name="connsiteX10" fmla="*/ 4064000 w 12270109"/>
                <a:gd name="connsiteY10" fmla="*/ 469498 h 4995022"/>
                <a:gd name="connsiteX11" fmla="*/ 4775200 w 12270109"/>
                <a:gd name="connsiteY11" fmla="*/ 317098 h 4995022"/>
                <a:gd name="connsiteX12" fmla="*/ 4937760 w 12270109"/>
                <a:gd name="connsiteY12" fmla="*/ 510138 h 4995022"/>
                <a:gd name="connsiteX13" fmla="*/ 5608320 w 12270109"/>
                <a:gd name="connsiteY13" fmla="*/ 367898 h 4995022"/>
                <a:gd name="connsiteX14" fmla="*/ 5994400 w 12270109"/>
                <a:gd name="connsiteY14" fmla="*/ 571098 h 4995022"/>
                <a:gd name="connsiteX15" fmla="*/ 6441440 w 12270109"/>
                <a:gd name="connsiteY15" fmla="*/ 306938 h 4995022"/>
                <a:gd name="connsiteX16" fmla="*/ 6969760 w 12270109"/>
                <a:gd name="connsiteY16" fmla="*/ 378058 h 4995022"/>
                <a:gd name="connsiteX17" fmla="*/ 7264400 w 12270109"/>
                <a:gd name="connsiteY17" fmla="*/ 185018 h 4995022"/>
                <a:gd name="connsiteX18" fmla="*/ 7711440 w 12270109"/>
                <a:gd name="connsiteY18" fmla="*/ 357738 h 4995022"/>
                <a:gd name="connsiteX19" fmla="*/ 8107680 w 12270109"/>
                <a:gd name="connsiteY19" fmla="*/ 174858 h 4995022"/>
                <a:gd name="connsiteX20" fmla="*/ 8534400 w 12270109"/>
                <a:gd name="connsiteY20" fmla="*/ 327258 h 4995022"/>
                <a:gd name="connsiteX21" fmla="*/ 9123680 w 12270109"/>
                <a:gd name="connsiteY21" fmla="*/ 134218 h 4995022"/>
                <a:gd name="connsiteX22" fmla="*/ 9540240 w 12270109"/>
                <a:gd name="connsiteY22" fmla="*/ 428858 h 4995022"/>
                <a:gd name="connsiteX23" fmla="*/ 10119360 w 12270109"/>
                <a:gd name="connsiteY23" fmla="*/ 215498 h 4995022"/>
                <a:gd name="connsiteX24" fmla="*/ 10434320 w 12270109"/>
                <a:gd name="connsiteY24" fmla="*/ 418698 h 4995022"/>
                <a:gd name="connsiteX25" fmla="*/ 10911840 w 12270109"/>
                <a:gd name="connsiteY25" fmla="*/ 174858 h 4995022"/>
                <a:gd name="connsiteX26" fmla="*/ 11267440 w 12270109"/>
                <a:gd name="connsiteY26" fmla="*/ 276458 h 4995022"/>
                <a:gd name="connsiteX27" fmla="*/ 11734800 w 12270109"/>
                <a:gd name="connsiteY27" fmla="*/ 124058 h 4995022"/>
                <a:gd name="connsiteX28" fmla="*/ 11988800 w 12270109"/>
                <a:gd name="connsiteY28" fmla="*/ 317098 h 4995022"/>
                <a:gd name="connsiteX29" fmla="*/ 12110720 w 12270109"/>
                <a:gd name="connsiteY29" fmla="*/ 205338 h 4995022"/>
                <a:gd name="connsiteX30" fmla="*/ 12263120 w 12270109"/>
                <a:gd name="connsiteY30" fmla="*/ 357738 h 4995022"/>
                <a:gd name="connsiteX31" fmla="*/ 12222480 w 12270109"/>
                <a:gd name="connsiteY31" fmla="*/ 4452218 h 4995022"/>
                <a:gd name="connsiteX32" fmla="*/ 12029440 w 12270109"/>
                <a:gd name="connsiteY32" fmla="*/ 4919578 h 4995022"/>
                <a:gd name="connsiteX33" fmla="*/ 10962640 w 12270109"/>
                <a:gd name="connsiteY33" fmla="*/ 4990698 h 4995022"/>
                <a:gd name="connsiteX34" fmla="*/ 2387600 w 12270109"/>
                <a:gd name="connsiteY34" fmla="*/ 4990698 h 4995022"/>
                <a:gd name="connsiteX35" fmla="*/ 0 w 12270109"/>
                <a:gd name="connsiteY35" fmla="*/ 4960218 h 4995022"/>
                <a:gd name="connsiteX36" fmla="*/ 71120 w 12270109"/>
                <a:gd name="connsiteY36" fmla="*/ 865738 h 4995022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50800 w 12270109"/>
                <a:gd name="connsiteY0" fmla="*/ 85557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50800 w 12270109"/>
                <a:gd name="connsiteY36" fmla="*/ 855578 h 4992300"/>
                <a:gd name="connsiteX0" fmla="*/ 101600 w 12320909"/>
                <a:gd name="connsiteY0" fmla="*/ 855578 h 4992300"/>
                <a:gd name="connsiteX1" fmla="*/ 467360 w 12320909"/>
                <a:gd name="connsiteY1" fmla="*/ 398378 h 4992300"/>
                <a:gd name="connsiteX2" fmla="*/ 863600 w 12320909"/>
                <a:gd name="connsiteY2" fmla="*/ 520298 h 4992300"/>
                <a:gd name="connsiteX3" fmla="*/ 1168400 w 12320909"/>
                <a:gd name="connsiteY3" fmla="*/ 388218 h 4992300"/>
                <a:gd name="connsiteX4" fmla="*/ 1706880 w 12320909"/>
                <a:gd name="connsiteY4" fmla="*/ 489818 h 4992300"/>
                <a:gd name="connsiteX5" fmla="*/ 1971040 w 12320909"/>
                <a:gd name="connsiteY5" fmla="*/ 347578 h 4992300"/>
                <a:gd name="connsiteX6" fmla="*/ 2509520 w 12320909"/>
                <a:gd name="connsiteY6" fmla="*/ 499978 h 4992300"/>
                <a:gd name="connsiteX7" fmla="*/ 2946400 w 12320909"/>
                <a:gd name="connsiteY7" fmla="*/ 337418 h 4992300"/>
                <a:gd name="connsiteX8" fmla="*/ 3373120 w 12320909"/>
                <a:gd name="connsiteY8" fmla="*/ 581258 h 4992300"/>
                <a:gd name="connsiteX9" fmla="*/ 3931920 w 12320909"/>
                <a:gd name="connsiteY9" fmla="*/ 327258 h 4992300"/>
                <a:gd name="connsiteX10" fmla="*/ 4114800 w 12320909"/>
                <a:gd name="connsiteY10" fmla="*/ 469498 h 4992300"/>
                <a:gd name="connsiteX11" fmla="*/ 4826000 w 12320909"/>
                <a:gd name="connsiteY11" fmla="*/ 317098 h 4992300"/>
                <a:gd name="connsiteX12" fmla="*/ 4988560 w 12320909"/>
                <a:gd name="connsiteY12" fmla="*/ 510138 h 4992300"/>
                <a:gd name="connsiteX13" fmla="*/ 5659120 w 12320909"/>
                <a:gd name="connsiteY13" fmla="*/ 367898 h 4992300"/>
                <a:gd name="connsiteX14" fmla="*/ 6045200 w 12320909"/>
                <a:gd name="connsiteY14" fmla="*/ 571098 h 4992300"/>
                <a:gd name="connsiteX15" fmla="*/ 6492240 w 12320909"/>
                <a:gd name="connsiteY15" fmla="*/ 306938 h 4992300"/>
                <a:gd name="connsiteX16" fmla="*/ 7020560 w 12320909"/>
                <a:gd name="connsiteY16" fmla="*/ 378058 h 4992300"/>
                <a:gd name="connsiteX17" fmla="*/ 7315200 w 12320909"/>
                <a:gd name="connsiteY17" fmla="*/ 185018 h 4992300"/>
                <a:gd name="connsiteX18" fmla="*/ 7762240 w 12320909"/>
                <a:gd name="connsiteY18" fmla="*/ 357738 h 4992300"/>
                <a:gd name="connsiteX19" fmla="*/ 8158480 w 12320909"/>
                <a:gd name="connsiteY19" fmla="*/ 174858 h 4992300"/>
                <a:gd name="connsiteX20" fmla="*/ 8585200 w 12320909"/>
                <a:gd name="connsiteY20" fmla="*/ 327258 h 4992300"/>
                <a:gd name="connsiteX21" fmla="*/ 9174480 w 12320909"/>
                <a:gd name="connsiteY21" fmla="*/ 134218 h 4992300"/>
                <a:gd name="connsiteX22" fmla="*/ 9591040 w 12320909"/>
                <a:gd name="connsiteY22" fmla="*/ 428858 h 4992300"/>
                <a:gd name="connsiteX23" fmla="*/ 10170160 w 12320909"/>
                <a:gd name="connsiteY23" fmla="*/ 215498 h 4992300"/>
                <a:gd name="connsiteX24" fmla="*/ 10485120 w 12320909"/>
                <a:gd name="connsiteY24" fmla="*/ 418698 h 4992300"/>
                <a:gd name="connsiteX25" fmla="*/ 10962640 w 12320909"/>
                <a:gd name="connsiteY25" fmla="*/ 174858 h 4992300"/>
                <a:gd name="connsiteX26" fmla="*/ 11318240 w 12320909"/>
                <a:gd name="connsiteY26" fmla="*/ 276458 h 4992300"/>
                <a:gd name="connsiteX27" fmla="*/ 11785600 w 12320909"/>
                <a:gd name="connsiteY27" fmla="*/ 124058 h 4992300"/>
                <a:gd name="connsiteX28" fmla="*/ 12039600 w 12320909"/>
                <a:gd name="connsiteY28" fmla="*/ 317098 h 4992300"/>
                <a:gd name="connsiteX29" fmla="*/ 12161520 w 12320909"/>
                <a:gd name="connsiteY29" fmla="*/ 205338 h 4992300"/>
                <a:gd name="connsiteX30" fmla="*/ 12313920 w 12320909"/>
                <a:gd name="connsiteY30" fmla="*/ 357738 h 4992300"/>
                <a:gd name="connsiteX31" fmla="*/ 12273280 w 12320909"/>
                <a:gd name="connsiteY31" fmla="*/ 4452218 h 4992300"/>
                <a:gd name="connsiteX32" fmla="*/ 12080240 w 12320909"/>
                <a:gd name="connsiteY32" fmla="*/ 4919578 h 4992300"/>
                <a:gd name="connsiteX33" fmla="*/ 11013440 w 12320909"/>
                <a:gd name="connsiteY33" fmla="*/ 4990698 h 4992300"/>
                <a:gd name="connsiteX34" fmla="*/ 2438400 w 12320909"/>
                <a:gd name="connsiteY34" fmla="*/ 4990698 h 4992300"/>
                <a:gd name="connsiteX35" fmla="*/ 0 w 12320909"/>
                <a:gd name="connsiteY35" fmla="*/ 4990698 h 4992300"/>
                <a:gd name="connsiteX36" fmla="*/ 101600 w 12320909"/>
                <a:gd name="connsiteY36" fmla="*/ 855578 h 4992300"/>
                <a:gd name="connsiteX0" fmla="*/ 101600 w 12320909"/>
                <a:gd name="connsiteY0" fmla="*/ 855578 h 4992300"/>
                <a:gd name="connsiteX1" fmla="*/ 467360 w 12320909"/>
                <a:gd name="connsiteY1" fmla="*/ 398378 h 4992300"/>
                <a:gd name="connsiteX2" fmla="*/ 863600 w 12320909"/>
                <a:gd name="connsiteY2" fmla="*/ 520298 h 4992300"/>
                <a:gd name="connsiteX3" fmla="*/ 1168400 w 12320909"/>
                <a:gd name="connsiteY3" fmla="*/ 388218 h 4992300"/>
                <a:gd name="connsiteX4" fmla="*/ 1706880 w 12320909"/>
                <a:gd name="connsiteY4" fmla="*/ 489818 h 4992300"/>
                <a:gd name="connsiteX5" fmla="*/ 1971040 w 12320909"/>
                <a:gd name="connsiteY5" fmla="*/ 347578 h 4992300"/>
                <a:gd name="connsiteX6" fmla="*/ 2509520 w 12320909"/>
                <a:gd name="connsiteY6" fmla="*/ 499978 h 4992300"/>
                <a:gd name="connsiteX7" fmla="*/ 2946400 w 12320909"/>
                <a:gd name="connsiteY7" fmla="*/ 337418 h 4992300"/>
                <a:gd name="connsiteX8" fmla="*/ 3373120 w 12320909"/>
                <a:gd name="connsiteY8" fmla="*/ 581258 h 4992300"/>
                <a:gd name="connsiteX9" fmla="*/ 3931920 w 12320909"/>
                <a:gd name="connsiteY9" fmla="*/ 327258 h 4992300"/>
                <a:gd name="connsiteX10" fmla="*/ 4114800 w 12320909"/>
                <a:gd name="connsiteY10" fmla="*/ 469498 h 4992300"/>
                <a:gd name="connsiteX11" fmla="*/ 4826000 w 12320909"/>
                <a:gd name="connsiteY11" fmla="*/ 317098 h 4992300"/>
                <a:gd name="connsiteX12" fmla="*/ 4988560 w 12320909"/>
                <a:gd name="connsiteY12" fmla="*/ 510138 h 4992300"/>
                <a:gd name="connsiteX13" fmla="*/ 5659120 w 12320909"/>
                <a:gd name="connsiteY13" fmla="*/ 367898 h 4992300"/>
                <a:gd name="connsiteX14" fmla="*/ 6045200 w 12320909"/>
                <a:gd name="connsiteY14" fmla="*/ 571098 h 4992300"/>
                <a:gd name="connsiteX15" fmla="*/ 6492240 w 12320909"/>
                <a:gd name="connsiteY15" fmla="*/ 306938 h 4992300"/>
                <a:gd name="connsiteX16" fmla="*/ 7020560 w 12320909"/>
                <a:gd name="connsiteY16" fmla="*/ 378058 h 4992300"/>
                <a:gd name="connsiteX17" fmla="*/ 7315200 w 12320909"/>
                <a:gd name="connsiteY17" fmla="*/ 185018 h 4992300"/>
                <a:gd name="connsiteX18" fmla="*/ 7762240 w 12320909"/>
                <a:gd name="connsiteY18" fmla="*/ 357738 h 4992300"/>
                <a:gd name="connsiteX19" fmla="*/ 8158480 w 12320909"/>
                <a:gd name="connsiteY19" fmla="*/ 174858 h 4992300"/>
                <a:gd name="connsiteX20" fmla="*/ 8585200 w 12320909"/>
                <a:gd name="connsiteY20" fmla="*/ 327258 h 4992300"/>
                <a:gd name="connsiteX21" fmla="*/ 9174480 w 12320909"/>
                <a:gd name="connsiteY21" fmla="*/ 134218 h 4992300"/>
                <a:gd name="connsiteX22" fmla="*/ 9591040 w 12320909"/>
                <a:gd name="connsiteY22" fmla="*/ 428858 h 4992300"/>
                <a:gd name="connsiteX23" fmla="*/ 10170160 w 12320909"/>
                <a:gd name="connsiteY23" fmla="*/ 215498 h 4992300"/>
                <a:gd name="connsiteX24" fmla="*/ 10485120 w 12320909"/>
                <a:gd name="connsiteY24" fmla="*/ 418698 h 4992300"/>
                <a:gd name="connsiteX25" fmla="*/ 10962640 w 12320909"/>
                <a:gd name="connsiteY25" fmla="*/ 174858 h 4992300"/>
                <a:gd name="connsiteX26" fmla="*/ 11318240 w 12320909"/>
                <a:gd name="connsiteY26" fmla="*/ 276458 h 4992300"/>
                <a:gd name="connsiteX27" fmla="*/ 11785600 w 12320909"/>
                <a:gd name="connsiteY27" fmla="*/ 124058 h 4992300"/>
                <a:gd name="connsiteX28" fmla="*/ 12039600 w 12320909"/>
                <a:gd name="connsiteY28" fmla="*/ 317098 h 4992300"/>
                <a:gd name="connsiteX29" fmla="*/ 12161520 w 12320909"/>
                <a:gd name="connsiteY29" fmla="*/ 205338 h 4992300"/>
                <a:gd name="connsiteX30" fmla="*/ 12313920 w 12320909"/>
                <a:gd name="connsiteY30" fmla="*/ 357738 h 4992300"/>
                <a:gd name="connsiteX31" fmla="*/ 12273280 w 12320909"/>
                <a:gd name="connsiteY31" fmla="*/ 4452218 h 4992300"/>
                <a:gd name="connsiteX32" fmla="*/ 12080240 w 12320909"/>
                <a:gd name="connsiteY32" fmla="*/ 4919578 h 4992300"/>
                <a:gd name="connsiteX33" fmla="*/ 11013440 w 12320909"/>
                <a:gd name="connsiteY33" fmla="*/ 4990698 h 4992300"/>
                <a:gd name="connsiteX34" fmla="*/ 2438400 w 12320909"/>
                <a:gd name="connsiteY34" fmla="*/ 4990698 h 4992300"/>
                <a:gd name="connsiteX35" fmla="*/ 0 w 12320909"/>
                <a:gd name="connsiteY35" fmla="*/ 4990698 h 4992300"/>
                <a:gd name="connsiteX36" fmla="*/ 101600 w 12320909"/>
                <a:gd name="connsiteY36" fmla="*/ 855578 h 4992300"/>
                <a:gd name="connsiteX0" fmla="*/ 101600 w 12320667"/>
                <a:gd name="connsiteY0" fmla="*/ 855578 h 5030585"/>
                <a:gd name="connsiteX1" fmla="*/ 467360 w 12320667"/>
                <a:gd name="connsiteY1" fmla="*/ 398378 h 5030585"/>
                <a:gd name="connsiteX2" fmla="*/ 863600 w 12320667"/>
                <a:gd name="connsiteY2" fmla="*/ 520298 h 5030585"/>
                <a:gd name="connsiteX3" fmla="*/ 1168400 w 12320667"/>
                <a:gd name="connsiteY3" fmla="*/ 388218 h 5030585"/>
                <a:gd name="connsiteX4" fmla="*/ 1706880 w 12320667"/>
                <a:gd name="connsiteY4" fmla="*/ 489818 h 5030585"/>
                <a:gd name="connsiteX5" fmla="*/ 1971040 w 12320667"/>
                <a:gd name="connsiteY5" fmla="*/ 347578 h 5030585"/>
                <a:gd name="connsiteX6" fmla="*/ 2509520 w 12320667"/>
                <a:gd name="connsiteY6" fmla="*/ 499978 h 5030585"/>
                <a:gd name="connsiteX7" fmla="*/ 2946400 w 12320667"/>
                <a:gd name="connsiteY7" fmla="*/ 337418 h 5030585"/>
                <a:gd name="connsiteX8" fmla="*/ 3373120 w 12320667"/>
                <a:gd name="connsiteY8" fmla="*/ 581258 h 5030585"/>
                <a:gd name="connsiteX9" fmla="*/ 3931920 w 12320667"/>
                <a:gd name="connsiteY9" fmla="*/ 327258 h 5030585"/>
                <a:gd name="connsiteX10" fmla="*/ 4114800 w 12320667"/>
                <a:gd name="connsiteY10" fmla="*/ 469498 h 5030585"/>
                <a:gd name="connsiteX11" fmla="*/ 4826000 w 12320667"/>
                <a:gd name="connsiteY11" fmla="*/ 317098 h 5030585"/>
                <a:gd name="connsiteX12" fmla="*/ 4988560 w 12320667"/>
                <a:gd name="connsiteY12" fmla="*/ 510138 h 5030585"/>
                <a:gd name="connsiteX13" fmla="*/ 5659120 w 12320667"/>
                <a:gd name="connsiteY13" fmla="*/ 367898 h 5030585"/>
                <a:gd name="connsiteX14" fmla="*/ 6045200 w 12320667"/>
                <a:gd name="connsiteY14" fmla="*/ 571098 h 5030585"/>
                <a:gd name="connsiteX15" fmla="*/ 6492240 w 12320667"/>
                <a:gd name="connsiteY15" fmla="*/ 306938 h 5030585"/>
                <a:gd name="connsiteX16" fmla="*/ 7020560 w 12320667"/>
                <a:gd name="connsiteY16" fmla="*/ 378058 h 5030585"/>
                <a:gd name="connsiteX17" fmla="*/ 7315200 w 12320667"/>
                <a:gd name="connsiteY17" fmla="*/ 185018 h 5030585"/>
                <a:gd name="connsiteX18" fmla="*/ 7762240 w 12320667"/>
                <a:gd name="connsiteY18" fmla="*/ 357738 h 5030585"/>
                <a:gd name="connsiteX19" fmla="*/ 8158480 w 12320667"/>
                <a:gd name="connsiteY19" fmla="*/ 174858 h 5030585"/>
                <a:gd name="connsiteX20" fmla="*/ 8585200 w 12320667"/>
                <a:gd name="connsiteY20" fmla="*/ 327258 h 5030585"/>
                <a:gd name="connsiteX21" fmla="*/ 9174480 w 12320667"/>
                <a:gd name="connsiteY21" fmla="*/ 134218 h 5030585"/>
                <a:gd name="connsiteX22" fmla="*/ 9591040 w 12320667"/>
                <a:gd name="connsiteY22" fmla="*/ 428858 h 5030585"/>
                <a:gd name="connsiteX23" fmla="*/ 10170160 w 12320667"/>
                <a:gd name="connsiteY23" fmla="*/ 215498 h 5030585"/>
                <a:gd name="connsiteX24" fmla="*/ 10485120 w 12320667"/>
                <a:gd name="connsiteY24" fmla="*/ 418698 h 5030585"/>
                <a:gd name="connsiteX25" fmla="*/ 10962640 w 12320667"/>
                <a:gd name="connsiteY25" fmla="*/ 174858 h 5030585"/>
                <a:gd name="connsiteX26" fmla="*/ 11318240 w 12320667"/>
                <a:gd name="connsiteY26" fmla="*/ 276458 h 5030585"/>
                <a:gd name="connsiteX27" fmla="*/ 11785600 w 12320667"/>
                <a:gd name="connsiteY27" fmla="*/ 124058 h 5030585"/>
                <a:gd name="connsiteX28" fmla="*/ 12039600 w 12320667"/>
                <a:gd name="connsiteY28" fmla="*/ 317098 h 5030585"/>
                <a:gd name="connsiteX29" fmla="*/ 12161520 w 12320667"/>
                <a:gd name="connsiteY29" fmla="*/ 205338 h 5030585"/>
                <a:gd name="connsiteX30" fmla="*/ 12313920 w 12320667"/>
                <a:gd name="connsiteY30" fmla="*/ 357738 h 5030585"/>
                <a:gd name="connsiteX31" fmla="*/ 12273280 w 12320667"/>
                <a:gd name="connsiteY31" fmla="*/ 4452218 h 5030585"/>
                <a:gd name="connsiteX32" fmla="*/ 12090400 w 12320667"/>
                <a:gd name="connsiteY32" fmla="*/ 4990698 h 5030585"/>
                <a:gd name="connsiteX33" fmla="*/ 11013440 w 12320667"/>
                <a:gd name="connsiteY33" fmla="*/ 4990698 h 5030585"/>
                <a:gd name="connsiteX34" fmla="*/ 2438400 w 12320667"/>
                <a:gd name="connsiteY34" fmla="*/ 4990698 h 5030585"/>
                <a:gd name="connsiteX35" fmla="*/ 0 w 12320667"/>
                <a:gd name="connsiteY35" fmla="*/ 4990698 h 5030585"/>
                <a:gd name="connsiteX36" fmla="*/ 101600 w 12320667"/>
                <a:gd name="connsiteY36" fmla="*/ 855578 h 5030585"/>
                <a:gd name="connsiteX0" fmla="*/ 101600 w 12319629"/>
                <a:gd name="connsiteY0" fmla="*/ 855578 h 5038271"/>
                <a:gd name="connsiteX1" fmla="*/ 467360 w 12319629"/>
                <a:gd name="connsiteY1" fmla="*/ 398378 h 5038271"/>
                <a:gd name="connsiteX2" fmla="*/ 863600 w 12319629"/>
                <a:gd name="connsiteY2" fmla="*/ 520298 h 5038271"/>
                <a:gd name="connsiteX3" fmla="*/ 1168400 w 12319629"/>
                <a:gd name="connsiteY3" fmla="*/ 388218 h 5038271"/>
                <a:gd name="connsiteX4" fmla="*/ 1706880 w 12319629"/>
                <a:gd name="connsiteY4" fmla="*/ 489818 h 5038271"/>
                <a:gd name="connsiteX5" fmla="*/ 1971040 w 12319629"/>
                <a:gd name="connsiteY5" fmla="*/ 347578 h 5038271"/>
                <a:gd name="connsiteX6" fmla="*/ 2509520 w 12319629"/>
                <a:gd name="connsiteY6" fmla="*/ 499978 h 5038271"/>
                <a:gd name="connsiteX7" fmla="*/ 2946400 w 12319629"/>
                <a:gd name="connsiteY7" fmla="*/ 337418 h 5038271"/>
                <a:gd name="connsiteX8" fmla="*/ 3373120 w 12319629"/>
                <a:gd name="connsiteY8" fmla="*/ 581258 h 5038271"/>
                <a:gd name="connsiteX9" fmla="*/ 3931920 w 12319629"/>
                <a:gd name="connsiteY9" fmla="*/ 327258 h 5038271"/>
                <a:gd name="connsiteX10" fmla="*/ 4114800 w 12319629"/>
                <a:gd name="connsiteY10" fmla="*/ 469498 h 5038271"/>
                <a:gd name="connsiteX11" fmla="*/ 4826000 w 12319629"/>
                <a:gd name="connsiteY11" fmla="*/ 317098 h 5038271"/>
                <a:gd name="connsiteX12" fmla="*/ 4988560 w 12319629"/>
                <a:gd name="connsiteY12" fmla="*/ 510138 h 5038271"/>
                <a:gd name="connsiteX13" fmla="*/ 5659120 w 12319629"/>
                <a:gd name="connsiteY13" fmla="*/ 367898 h 5038271"/>
                <a:gd name="connsiteX14" fmla="*/ 6045200 w 12319629"/>
                <a:gd name="connsiteY14" fmla="*/ 571098 h 5038271"/>
                <a:gd name="connsiteX15" fmla="*/ 6492240 w 12319629"/>
                <a:gd name="connsiteY15" fmla="*/ 306938 h 5038271"/>
                <a:gd name="connsiteX16" fmla="*/ 7020560 w 12319629"/>
                <a:gd name="connsiteY16" fmla="*/ 378058 h 5038271"/>
                <a:gd name="connsiteX17" fmla="*/ 7315200 w 12319629"/>
                <a:gd name="connsiteY17" fmla="*/ 185018 h 5038271"/>
                <a:gd name="connsiteX18" fmla="*/ 7762240 w 12319629"/>
                <a:gd name="connsiteY18" fmla="*/ 357738 h 5038271"/>
                <a:gd name="connsiteX19" fmla="*/ 8158480 w 12319629"/>
                <a:gd name="connsiteY19" fmla="*/ 174858 h 5038271"/>
                <a:gd name="connsiteX20" fmla="*/ 8585200 w 12319629"/>
                <a:gd name="connsiteY20" fmla="*/ 327258 h 5038271"/>
                <a:gd name="connsiteX21" fmla="*/ 9174480 w 12319629"/>
                <a:gd name="connsiteY21" fmla="*/ 134218 h 5038271"/>
                <a:gd name="connsiteX22" fmla="*/ 9591040 w 12319629"/>
                <a:gd name="connsiteY22" fmla="*/ 428858 h 5038271"/>
                <a:gd name="connsiteX23" fmla="*/ 10170160 w 12319629"/>
                <a:gd name="connsiteY23" fmla="*/ 215498 h 5038271"/>
                <a:gd name="connsiteX24" fmla="*/ 10485120 w 12319629"/>
                <a:gd name="connsiteY24" fmla="*/ 418698 h 5038271"/>
                <a:gd name="connsiteX25" fmla="*/ 10962640 w 12319629"/>
                <a:gd name="connsiteY25" fmla="*/ 174858 h 5038271"/>
                <a:gd name="connsiteX26" fmla="*/ 11318240 w 12319629"/>
                <a:gd name="connsiteY26" fmla="*/ 276458 h 5038271"/>
                <a:gd name="connsiteX27" fmla="*/ 11785600 w 12319629"/>
                <a:gd name="connsiteY27" fmla="*/ 124058 h 5038271"/>
                <a:gd name="connsiteX28" fmla="*/ 12039600 w 12319629"/>
                <a:gd name="connsiteY28" fmla="*/ 317098 h 5038271"/>
                <a:gd name="connsiteX29" fmla="*/ 12161520 w 12319629"/>
                <a:gd name="connsiteY29" fmla="*/ 205338 h 5038271"/>
                <a:gd name="connsiteX30" fmla="*/ 12313920 w 12319629"/>
                <a:gd name="connsiteY30" fmla="*/ 357738 h 5038271"/>
                <a:gd name="connsiteX31" fmla="*/ 12273280 w 12319629"/>
                <a:gd name="connsiteY31" fmla="*/ 4452218 h 5038271"/>
                <a:gd name="connsiteX32" fmla="*/ 12141200 w 12319629"/>
                <a:gd name="connsiteY32" fmla="*/ 5000858 h 5038271"/>
                <a:gd name="connsiteX33" fmla="*/ 11013440 w 12319629"/>
                <a:gd name="connsiteY33" fmla="*/ 4990698 h 5038271"/>
                <a:gd name="connsiteX34" fmla="*/ 2438400 w 12319629"/>
                <a:gd name="connsiteY34" fmla="*/ 4990698 h 5038271"/>
                <a:gd name="connsiteX35" fmla="*/ 0 w 12319629"/>
                <a:gd name="connsiteY35" fmla="*/ 4990698 h 5038271"/>
                <a:gd name="connsiteX36" fmla="*/ 101600 w 12319629"/>
                <a:gd name="connsiteY36" fmla="*/ 855578 h 5038271"/>
                <a:gd name="connsiteX0" fmla="*/ 71120 w 12319629"/>
                <a:gd name="connsiteY0" fmla="*/ 825098 h 5038271"/>
                <a:gd name="connsiteX1" fmla="*/ 467360 w 12319629"/>
                <a:gd name="connsiteY1" fmla="*/ 398378 h 5038271"/>
                <a:gd name="connsiteX2" fmla="*/ 863600 w 12319629"/>
                <a:gd name="connsiteY2" fmla="*/ 520298 h 5038271"/>
                <a:gd name="connsiteX3" fmla="*/ 1168400 w 12319629"/>
                <a:gd name="connsiteY3" fmla="*/ 388218 h 5038271"/>
                <a:gd name="connsiteX4" fmla="*/ 1706880 w 12319629"/>
                <a:gd name="connsiteY4" fmla="*/ 489818 h 5038271"/>
                <a:gd name="connsiteX5" fmla="*/ 1971040 w 12319629"/>
                <a:gd name="connsiteY5" fmla="*/ 347578 h 5038271"/>
                <a:gd name="connsiteX6" fmla="*/ 2509520 w 12319629"/>
                <a:gd name="connsiteY6" fmla="*/ 499978 h 5038271"/>
                <a:gd name="connsiteX7" fmla="*/ 2946400 w 12319629"/>
                <a:gd name="connsiteY7" fmla="*/ 337418 h 5038271"/>
                <a:gd name="connsiteX8" fmla="*/ 3373120 w 12319629"/>
                <a:gd name="connsiteY8" fmla="*/ 581258 h 5038271"/>
                <a:gd name="connsiteX9" fmla="*/ 3931920 w 12319629"/>
                <a:gd name="connsiteY9" fmla="*/ 327258 h 5038271"/>
                <a:gd name="connsiteX10" fmla="*/ 4114800 w 12319629"/>
                <a:gd name="connsiteY10" fmla="*/ 469498 h 5038271"/>
                <a:gd name="connsiteX11" fmla="*/ 4826000 w 12319629"/>
                <a:gd name="connsiteY11" fmla="*/ 317098 h 5038271"/>
                <a:gd name="connsiteX12" fmla="*/ 4988560 w 12319629"/>
                <a:gd name="connsiteY12" fmla="*/ 510138 h 5038271"/>
                <a:gd name="connsiteX13" fmla="*/ 5659120 w 12319629"/>
                <a:gd name="connsiteY13" fmla="*/ 367898 h 5038271"/>
                <a:gd name="connsiteX14" fmla="*/ 6045200 w 12319629"/>
                <a:gd name="connsiteY14" fmla="*/ 571098 h 5038271"/>
                <a:gd name="connsiteX15" fmla="*/ 6492240 w 12319629"/>
                <a:gd name="connsiteY15" fmla="*/ 306938 h 5038271"/>
                <a:gd name="connsiteX16" fmla="*/ 7020560 w 12319629"/>
                <a:gd name="connsiteY16" fmla="*/ 378058 h 5038271"/>
                <a:gd name="connsiteX17" fmla="*/ 7315200 w 12319629"/>
                <a:gd name="connsiteY17" fmla="*/ 185018 h 5038271"/>
                <a:gd name="connsiteX18" fmla="*/ 7762240 w 12319629"/>
                <a:gd name="connsiteY18" fmla="*/ 357738 h 5038271"/>
                <a:gd name="connsiteX19" fmla="*/ 8158480 w 12319629"/>
                <a:gd name="connsiteY19" fmla="*/ 174858 h 5038271"/>
                <a:gd name="connsiteX20" fmla="*/ 8585200 w 12319629"/>
                <a:gd name="connsiteY20" fmla="*/ 327258 h 5038271"/>
                <a:gd name="connsiteX21" fmla="*/ 9174480 w 12319629"/>
                <a:gd name="connsiteY21" fmla="*/ 134218 h 5038271"/>
                <a:gd name="connsiteX22" fmla="*/ 9591040 w 12319629"/>
                <a:gd name="connsiteY22" fmla="*/ 428858 h 5038271"/>
                <a:gd name="connsiteX23" fmla="*/ 10170160 w 12319629"/>
                <a:gd name="connsiteY23" fmla="*/ 215498 h 5038271"/>
                <a:gd name="connsiteX24" fmla="*/ 10485120 w 12319629"/>
                <a:gd name="connsiteY24" fmla="*/ 418698 h 5038271"/>
                <a:gd name="connsiteX25" fmla="*/ 10962640 w 12319629"/>
                <a:gd name="connsiteY25" fmla="*/ 174858 h 5038271"/>
                <a:gd name="connsiteX26" fmla="*/ 11318240 w 12319629"/>
                <a:gd name="connsiteY26" fmla="*/ 276458 h 5038271"/>
                <a:gd name="connsiteX27" fmla="*/ 11785600 w 12319629"/>
                <a:gd name="connsiteY27" fmla="*/ 124058 h 5038271"/>
                <a:gd name="connsiteX28" fmla="*/ 12039600 w 12319629"/>
                <a:gd name="connsiteY28" fmla="*/ 317098 h 5038271"/>
                <a:gd name="connsiteX29" fmla="*/ 12161520 w 12319629"/>
                <a:gd name="connsiteY29" fmla="*/ 205338 h 5038271"/>
                <a:gd name="connsiteX30" fmla="*/ 12313920 w 12319629"/>
                <a:gd name="connsiteY30" fmla="*/ 357738 h 5038271"/>
                <a:gd name="connsiteX31" fmla="*/ 12273280 w 12319629"/>
                <a:gd name="connsiteY31" fmla="*/ 4452218 h 5038271"/>
                <a:gd name="connsiteX32" fmla="*/ 12141200 w 12319629"/>
                <a:gd name="connsiteY32" fmla="*/ 5000858 h 5038271"/>
                <a:gd name="connsiteX33" fmla="*/ 11013440 w 12319629"/>
                <a:gd name="connsiteY33" fmla="*/ 4990698 h 5038271"/>
                <a:gd name="connsiteX34" fmla="*/ 2438400 w 12319629"/>
                <a:gd name="connsiteY34" fmla="*/ 4990698 h 5038271"/>
                <a:gd name="connsiteX35" fmla="*/ 0 w 12319629"/>
                <a:gd name="connsiteY35" fmla="*/ 4990698 h 5038271"/>
                <a:gd name="connsiteX36" fmla="*/ 71120 w 12319629"/>
                <a:gd name="connsiteY36" fmla="*/ 825098 h 5038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319629" h="5038271">
                  <a:moveTo>
                    <a:pt x="71120" y="825098"/>
                  </a:moveTo>
                  <a:cubicBezTo>
                    <a:pt x="149013" y="59711"/>
                    <a:pt x="335280" y="449178"/>
                    <a:pt x="467360" y="398378"/>
                  </a:cubicBezTo>
                  <a:cubicBezTo>
                    <a:pt x="599440" y="347578"/>
                    <a:pt x="746760" y="521991"/>
                    <a:pt x="863600" y="520298"/>
                  </a:cubicBezTo>
                  <a:cubicBezTo>
                    <a:pt x="980440" y="518605"/>
                    <a:pt x="1027854" y="393298"/>
                    <a:pt x="1168400" y="388218"/>
                  </a:cubicBezTo>
                  <a:cubicBezTo>
                    <a:pt x="1308946" y="383138"/>
                    <a:pt x="1573107" y="496591"/>
                    <a:pt x="1706880" y="489818"/>
                  </a:cubicBezTo>
                  <a:cubicBezTo>
                    <a:pt x="1840653" y="483045"/>
                    <a:pt x="1837267" y="345885"/>
                    <a:pt x="1971040" y="347578"/>
                  </a:cubicBezTo>
                  <a:cubicBezTo>
                    <a:pt x="2104813" y="349271"/>
                    <a:pt x="2346960" y="501671"/>
                    <a:pt x="2509520" y="499978"/>
                  </a:cubicBezTo>
                  <a:cubicBezTo>
                    <a:pt x="2672080" y="498285"/>
                    <a:pt x="2802467" y="323871"/>
                    <a:pt x="2946400" y="337418"/>
                  </a:cubicBezTo>
                  <a:cubicBezTo>
                    <a:pt x="3090333" y="350965"/>
                    <a:pt x="3208867" y="582951"/>
                    <a:pt x="3373120" y="581258"/>
                  </a:cubicBezTo>
                  <a:cubicBezTo>
                    <a:pt x="3537373" y="579565"/>
                    <a:pt x="3808307" y="345885"/>
                    <a:pt x="3931920" y="327258"/>
                  </a:cubicBezTo>
                  <a:cubicBezTo>
                    <a:pt x="4055533" y="308631"/>
                    <a:pt x="3965787" y="471191"/>
                    <a:pt x="4114800" y="469498"/>
                  </a:cubicBezTo>
                  <a:cubicBezTo>
                    <a:pt x="4263813" y="467805"/>
                    <a:pt x="4680373" y="310325"/>
                    <a:pt x="4826000" y="317098"/>
                  </a:cubicBezTo>
                  <a:cubicBezTo>
                    <a:pt x="4971627" y="323871"/>
                    <a:pt x="4849707" y="501671"/>
                    <a:pt x="4988560" y="510138"/>
                  </a:cubicBezTo>
                  <a:cubicBezTo>
                    <a:pt x="5127413" y="518605"/>
                    <a:pt x="5483013" y="357738"/>
                    <a:pt x="5659120" y="367898"/>
                  </a:cubicBezTo>
                  <a:cubicBezTo>
                    <a:pt x="5835227" y="378058"/>
                    <a:pt x="5906347" y="581258"/>
                    <a:pt x="6045200" y="571098"/>
                  </a:cubicBezTo>
                  <a:cubicBezTo>
                    <a:pt x="6184053" y="560938"/>
                    <a:pt x="6329680" y="339111"/>
                    <a:pt x="6492240" y="306938"/>
                  </a:cubicBezTo>
                  <a:cubicBezTo>
                    <a:pt x="6654800" y="274765"/>
                    <a:pt x="6883400" y="398378"/>
                    <a:pt x="7020560" y="378058"/>
                  </a:cubicBezTo>
                  <a:cubicBezTo>
                    <a:pt x="7157720" y="357738"/>
                    <a:pt x="7191587" y="188405"/>
                    <a:pt x="7315200" y="185018"/>
                  </a:cubicBezTo>
                  <a:cubicBezTo>
                    <a:pt x="7438813" y="181631"/>
                    <a:pt x="7621693" y="359431"/>
                    <a:pt x="7762240" y="357738"/>
                  </a:cubicBezTo>
                  <a:cubicBezTo>
                    <a:pt x="7902787" y="356045"/>
                    <a:pt x="8021320" y="179938"/>
                    <a:pt x="8158480" y="174858"/>
                  </a:cubicBezTo>
                  <a:cubicBezTo>
                    <a:pt x="8295640" y="169778"/>
                    <a:pt x="8415867" y="334031"/>
                    <a:pt x="8585200" y="327258"/>
                  </a:cubicBezTo>
                  <a:cubicBezTo>
                    <a:pt x="8754533" y="320485"/>
                    <a:pt x="9006840" y="117285"/>
                    <a:pt x="9174480" y="134218"/>
                  </a:cubicBezTo>
                  <a:cubicBezTo>
                    <a:pt x="9342120" y="151151"/>
                    <a:pt x="9425093" y="415311"/>
                    <a:pt x="9591040" y="428858"/>
                  </a:cubicBezTo>
                  <a:cubicBezTo>
                    <a:pt x="9756987" y="442405"/>
                    <a:pt x="10021147" y="217191"/>
                    <a:pt x="10170160" y="215498"/>
                  </a:cubicBezTo>
                  <a:cubicBezTo>
                    <a:pt x="10319173" y="213805"/>
                    <a:pt x="10353040" y="425471"/>
                    <a:pt x="10485120" y="418698"/>
                  </a:cubicBezTo>
                  <a:cubicBezTo>
                    <a:pt x="10617200" y="411925"/>
                    <a:pt x="10823787" y="198565"/>
                    <a:pt x="10962640" y="174858"/>
                  </a:cubicBezTo>
                  <a:cubicBezTo>
                    <a:pt x="11101493" y="151151"/>
                    <a:pt x="11181080" y="284925"/>
                    <a:pt x="11318240" y="276458"/>
                  </a:cubicBezTo>
                  <a:cubicBezTo>
                    <a:pt x="11455400" y="267991"/>
                    <a:pt x="11665373" y="117285"/>
                    <a:pt x="11785600" y="124058"/>
                  </a:cubicBezTo>
                  <a:cubicBezTo>
                    <a:pt x="11905827" y="130831"/>
                    <a:pt x="11976947" y="303551"/>
                    <a:pt x="12039600" y="317098"/>
                  </a:cubicBezTo>
                  <a:cubicBezTo>
                    <a:pt x="12102253" y="330645"/>
                    <a:pt x="12115800" y="198565"/>
                    <a:pt x="12161520" y="205338"/>
                  </a:cubicBezTo>
                  <a:cubicBezTo>
                    <a:pt x="12207240" y="212111"/>
                    <a:pt x="12295293" y="-350075"/>
                    <a:pt x="12313920" y="357738"/>
                  </a:cubicBezTo>
                  <a:cubicBezTo>
                    <a:pt x="12332547" y="1065551"/>
                    <a:pt x="12302067" y="3678365"/>
                    <a:pt x="12273280" y="4452218"/>
                  </a:cubicBezTo>
                  <a:cubicBezTo>
                    <a:pt x="12244493" y="5226071"/>
                    <a:pt x="12351173" y="4911111"/>
                    <a:pt x="12141200" y="5000858"/>
                  </a:cubicBezTo>
                  <a:cubicBezTo>
                    <a:pt x="11931227" y="5090605"/>
                    <a:pt x="11013440" y="4990698"/>
                    <a:pt x="11013440" y="4990698"/>
                  </a:cubicBezTo>
                  <a:lnTo>
                    <a:pt x="2438400" y="4990698"/>
                  </a:lnTo>
                  <a:lnTo>
                    <a:pt x="0" y="4990698"/>
                  </a:lnTo>
                  <a:cubicBezTo>
                    <a:pt x="127000" y="4279498"/>
                    <a:pt x="-6773" y="1590485"/>
                    <a:pt x="71120" y="825098"/>
                  </a:cubicBezTo>
                  <a:close/>
                </a:path>
              </a:pathLst>
            </a:custGeom>
            <a:solidFill>
              <a:srgbClr val="8CAD6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8" name="รูปแบบอิสระ: รูปร่าง 7">
              <a:extLst>
                <a:ext uri="{FF2B5EF4-FFF2-40B4-BE49-F238E27FC236}">
                  <a16:creationId xmlns:a16="http://schemas.microsoft.com/office/drawing/2014/main" id="{F01BEEAC-4FA6-451C-9B0D-82FF0DAB4745}"/>
                </a:ext>
              </a:extLst>
            </p:cNvPr>
            <p:cNvSpPr/>
            <p:nvPr/>
          </p:nvSpPr>
          <p:spPr>
            <a:xfrm rot="1072314">
              <a:off x="2473021" y="3626847"/>
              <a:ext cx="843280" cy="330327"/>
            </a:xfrm>
            <a:custGeom>
              <a:avLst/>
              <a:gdLst>
                <a:gd name="connsiteX0" fmla="*/ 0 w 843280"/>
                <a:gd name="connsiteY0" fmla="*/ 330327 h 330327"/>
                <a:gd name="connsiteX1" fmla="*/ 91440 w 843280"/>
                <a:gd name="connsiteY1" fmla="*/ 177927 h 330327"/>
                <a:gd name="connsiteX2" fmla="*/ 294640 w 843280"/>
                <a:gd name="connsiteY2" fmla="*/ 249047 h 330327"/>
                <a:gd name="connsiteX3" fmla="*/ 386080 w 843280"/>
                <a:gd name="connsiteY3" fmla="*/ 116967 h 330327"/>
                <a:gd name="connsiteX4" fmla="*/ 568960 w 843280"/>
                <a:gd name="connsiteY4" fmla="*/ 167767 h 330327"/>
                <a:gd name="connsiteX5" fmla="*/ 721360 w 843280"/>
                <a:gd name="connsiteY5" fmla="*/ 5207 h 330327"/>
                <a:gd name="connsiteX6" fmla="*/ 843280 w 843280"/>
                <a:gd name="connsiteY6" fmla="*/ 56007 h 330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3280" h="330327">
                  <a:moveTo>
                    <a:pt x="0" y="330327"/>
                  </a:moveTo>
                  <a:cubicBezTo>
                    <a:pt x="21166" y="260900"/>
                    <a:pt x="42333" y="191474"/>
                    <a:pt x="91440" y="177927"/>
                  </a:cubicBezTo>
                  <a:cubicBezTo>
                    <a:pt x="140547" y="164380"/>
                    <a:pt x="245533" y="259207"/>
                    <a:pt x="294640" y="249047"/>
                  </a:cubicBezTo>
                  <a:cubicBezTo>
                    <a:pt x="343747" y="238887"/>
                    <a:pt x="340360" y="130514"/>
                    <a:pt x="386080" y="116967"/>
                  </a:cubicBezTo>
                  <a:cubicBezTo>
                    <a:pt x="431800" y="103420"/>
                    <a:pt x="513080" y="186394"/>
                    <a:pt x="568960" y="167767"/>
                  </a:cubicBezTo>
                  <a:cubicBezTo>
                    <a:pt x="624840" y="149140"/>
                    <a:pt x="675640" y="23834"/>
                    <a:pt x="721360" y="5207"/>
                  </a:cubicBezTo>
                  <a:cubicBezTo>
                    <a:pt x="767080" y="-13420"/>
                    <a:pt x="805180" y="21293"/>
                    <a:pt x="843280" y="56007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9" name="รูปแบบอิสระ: รูปร่าง 8">
              <a:extLst>
                <a:ext uri="{FF2B5EF4-FFF2-40B4-BE49-F238E27FC236}">
                  <a16:creationId xmlns:a16="http://schemas.microsoft.com/office/drawing/2014/main" id="{9DE9A28F-040B-48E7-B9CD-9469A2E497A8}"/>
                </a:ext>
              </a:extLst>
            </p:cNvPr>
            <p:cNvSpPr/>
            <p:nvPr/>
          </p:nvSpPr>
          <p:spPr>
            <a:xfrm>
              <a:off x="5801726" y="3694164"/>
              <a:ext cx="896600" cy="171229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grpSp>
        <p:nvGrpSpPr>
          <p:cNvPr id="10" name="กลุ่ม 9">
            <a:extLst>
              <a:ext uri="{FF2B5EF4-FFF2-40B4-BE49-F238E27FC236}">
                <a16:creationId xmlns:a16="http://schemas.microsoft.com/office/drawing/2014/main" id="{4C0C41E2-F512-4090-B344-D862CE5CCBFC}"/>
              </a:ext>
            </a:extLst>
          </p:cNvPr>
          <p:cNvGrpSpPr/>
          <p:nvPr userDrawn="1"/>
        </p:nvGrpSpPr>
        <p:grpSpPr>
          <a:xfrm>
            <a:off x="-26696" y="1084039"/>
            <a:ext cx="12258668" cy="3208127"/>
            <a:chOff x="-26696" y="1084039"/>
            <a:chExt cx="12258668" cy="3208127"/>
          </a:xfrm>
        </p:grpSpPr>
        <p:sp>
          <p:nvSpPr>
            <p:cNvPr id="11" name="รูปแบบอิสระ: รูปร่าง 10">
              <a:extLst>
                <a:ext uri="{FF2B5EF4-FFF2-40B4-BE49-F238E27FC236}">
                  <a16:creationId xmlns:a16="http://schemas.microsoft.com/office/drawing/2014/main" id="{F370D677-A88B-440E-AD37-7D2DDAFB0054}"/>
                </a:ext>
              </a:extLst>
            </p:cNvPr>
            <p:cNvSpPr/>
            <p:nvPr/>
          </p:nvSpPr>
          <p:spPr>
            <a:xfrm>
              <a:off x="-26696" y="1084039"/>
              <a:ext cx="12258668" cy="1014589"/>
            </a:xfrm>
            <a:custGeom>
              <a:avLst/>
              <a:gdLst>
                <a:gd name="connsiteX0" fmla="*/ 0 w 12211050"/>
                <a:gd name="connsiteY0" fmla="*/ 9525 h 1128957"/>
                <a:gd name="connsiteX1" fmla="*/ 4048125 w 12211050"/>
                <a:gd name="connsiteY1" fmla="*/ 1114425 h 1128957"/>
                <a:gd name="connsiteX2" fmla="*/ 9791700 w 12211050"/>
                <a:gd name="connsiteY2" fmla="*/ 600075 h 1128957"/>
                <a:gd name="connsiteX3" fmla="*/ 12211050 w 12211050"/>
                <a:gd name="connsiteY3" fmla="*/ 0 h 1128957"/>
                <a:gd name="connsiteX0" fmla="*/ 0 w 12211050"/>
                <a:gd name="connsiteY0" fmla="*/ 9525 h 1178399"/>
                <a:gd name="connsiteX1" fmla="*/ 4048125 w 12211050"/>
                <a:gd name="connsiteY1" fmla="*/ 1114425 h 1178399"/>
                <a:gd name="connsiteX2" fmla="*/ 9848850 w 12211050"/>
                <a:gd name="connsiteY2" fmla="*/ 933450 h 1178399"/>
                <a:gd name="connsiteX3" fmla="*/ 12211050 w 12211050"/>
                <a:gd name="connsiteY3" fmla="*/ 0 h 1178399"/>
                <a:gd name="connsiteX0" fmla="*/ 0 w 12211050"/>
                <a:gd name="connsiteY0" fmla="*/ 9525 h 1178399"/>
                <a:gd name="connsiteX1" fmla="*/ 4048125 w 12211050"/>
                <a:gd name="connsiteY1" fmla="*/ 1114425 h 1178399"/>
                <a:gd name="connsiteX2" fmla="*/ 9848850 w 12211050"/>
                <a:gd name="connsiteY2" fmla="*/ 933450 h 1178399"/>
                <a:gd name="connsiteX3" fmla="*/ 12211050 w 12211050"/>
                <a:gd name="connsiteY3" fmla="*/ 0 h 1178399"/>
                <a:gd name="connsiteX0" fmla="*/ 0 w 12211050"/>
                <a:gd name="connsiteY0" fmla="*/ 9525 h 1065653"/>
                <a:gd name="connsiteX1" fmla="*/ 4124325 w 12211050"/>
                <a:gd name="connsiteY1" fmla="*/ 942975 h 1065653"/>
                <a:gd name="connsiteX2" fmla="*/ 9848850 w 12211050"/>
                <a:gd name="connsiteY2" fmla="*/ 933450 h 1065653"/>
                <a:gd name="connsiteX3" fmla="*/ 12211050 w 12211050"/>
                <a:gd name="connsiteY3" fmla="*/ 0 h 1065653"/>
                <a:gd name="connsiteX0" fmla="*/ 0 w 12211050"/>
                <a:gd name="connsiteY0" fmla="*/ 9525 h 1049977"/>
                <a:gd name="connsiteX1" fmla="*/ 4124325 w 12211050"/>
                <a:gd name="connsiteY1" fmla="*/ 942975 h 1049977"/>
                <a:gd name="connsiteX2" fmla="*/ 9601200 w 12211050"/>
                <a:gd name="connsiteY2" fmla="*/ 904875 h 1049977"/>
                <a:gd name="connsiteX3" fmla="*/ 12211050 w 12211050"/>
                <a:gd name="connsiteY3" fmla="*/ 0 h 1049977"/>
                <a:gd name="connsiteX0" fmla="*/ 0 w 12211050"/>
                <a:gd name="connsiteY0" fmla="*/ 9525 h 1049977"/>
                <a:gd name="connsiteX1" fmla="*/ 4124325 w 12211050"/>
                <a:gd name="connsiteY1" fmla="*/ 942975 h 1049977"/>
                <a:gd name="connsiteX2" fmla="*/ 9601200 w 12211050"/>
                <a:gd name="connsiteY2" fmla="*/ 904875 h 1049977"/>
                <a:gd name="connsiteX3" fmla="*/ 12211050 w 12211050"/>
                <a:gd name="connsiteY3" fmla="*/ 0 h 1049977"/>
                <a:gd name="connsiteX0" fmla="*/ 0 w 12211050"/>
                <a:gd name="connsiteY0" fmla="*/ 9525 h 1015516"/>
                <a:gd name="connsiteX1" fmla="*/ 4124325 w 12211050"/>
                <a:gd name="connsiteY1" fmla="*/ 942975 h 1015516"/>
                <a:gd name="connsiteX2" fmla="*/ 9601200 w 12211050"/>
                <a:gd name="connsiteY2" fmla="*/ 904875 h 1015516"/>
                <a:gd name="connsiteX3" fmla="*/ 12211050 w 12211050"/>
                <a:gd name="connsiteY3" fmla="*/ 0 h 1015516"/>
                <a:gd name="connsiteX0" fmla="*/ 0 w 12211050"/>
                <a:gd name="connsiteY0" fmla="*/ 9525 h 995209"/>
                <a:gd name="connsiteX1" fmla="*/ 4124325 w 12211050"/>
                <a:gd name="connsiteY1" fmla="*/ 942975 h 995209"/>
                <a:gd name="connsiteX2" fmla="*/ 9772650 w 12211050"/>
                <a:gd name="connsiteY2" fmla="*/ 838200 h 995209"/>
                <a:gd name="connsiteX3" fmla="*/ 12211050 w 12211050"/>
                <a:gd name="connsiteY3" fmla="*/ 0 h 995209"/>
                <a:gd name="connsiteX0" fmla="*/ 0 w 12211050"/>
                <a:gd name="connsiteY0" fmla="*/ 9525 h 995209"/>
                <a:gd name="connsiteX1" fmla="*/ 4124325 w 12211050"/>
                <a:gd name="connsiteY1" fmla="*/ 942975 h 995209"/>
                <a:gd name="connsiteX2" fmla="*/ 9772650 w 12211050"/>
                <a:gd name="connsiteY2" fmla="*/ 838200 h 995209"/>
                <a:gd name="connsiteX3" fmla="*/ 12211050 w 12211050"/>
                <a:gd name="connsiteY3" fmla="*/ 0 h 995209"/>
                <a:gd name="connsiteX0" fmla="*/ 0 w 12211050"/>
                <a:gd name="connsiteY0" fmla="*/ 9525 h 1014589"/>
                <a:gd name="connsiteX1" fmla="*/ 4124325 w 12211050"/>
                <a:gd name="connsiteY1" fmla="*/ 942975 h 1014589"/>
                <a:gd name="connsiteX2" fmla="*/ 9772650 w 12211050"/>
                <a:gd name="connsiteY2" fmla="*/ 838200 h 1014589"/>
                <a:gd name="connsiteX3" fmla="*/ 12211050 w 12211050"/>
                <a:gd name="connsiteY3" fmla="*/ 0 h 1014589"/>
                <a:gd name="connsiteX0" fmla="*/ 0 w 12211050"/>
                <a:gd name="connsiteY0" fmla="*/ 9525 h 1014589"/>
                <a:gd name="connsiteX1" fmla="*/ 4124325 w 12211050"/>
                <a:gd name="connsiteY1" fmla="*/ 942975 h 1014589"/>
                <a:gd name="connsiteX2" fmla="*/ 9772650 w 12211050"/>
                <a:gd name="connsiteY2" fmla="*/ 838200 h 1014589"/>
                <a:gd name="connsiteX3" fmla="*/ 12211050 w 12211050"/>
                <a:gd name="connsiteY3" fmla="*/ 0 h 1014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1050" h="1014589">
                  <a:moveTo>
                    <a:pt x="0" y="9525"/>
                  </a:moveTo>
                  <a:cubicBezTo>
                    <a:pt x="1208087" y="512762"/>
                    <a:pt x="2495550" y="804863"/>
                    <a:pt x="4124325" y="942975"/>
                  </a:cubicBezTo>
                  <a:cubicBezTo>
                    <a:pt x="5753100" y="1081088"/>
                    <a:pt x="8345487" y="1004888"/>
                    <a:pt x="9772650" y="838200"/>
                  </a:cubicBezTo>
                  <a:cubicBezTo>
                    <a:pt x="11133138" y="576262"/>
                    <a:pt x="11681619" y="207168"/>
                    <a:pt x="12211050" y="0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2" name="กลุ่ม 11">
              <a:extLst>
                <a:ext uri="{FF2B5EF4-FFF2-40B4-BE49-F238E27FC236}">
                  <a16:creationId xmlns:a16="http://schemas.microsoft.com/office/drawing/2014/main" id="{D10D804C-0F39-4988-BF8B-6416E4EA4BC3}"/>
                </a:ext>
              </a:extLst>
            </p:cNvPr>
            <p:cNvGrpSpPr/>
            <p:nvPr/>
          </p:nvGrpSpPr>
          <p:grpSpPr>
            <a:xfrm rot="691750">
              <a:off x="756167" y="1629606"/>
              <a:ext cx="1827333" cy="1667930"/>
              <a:chOff x="511506" y="2111848"/>
              <a:chExt cx="1827333" cy="1667930"/>
            </a:xfrm>
          </p:grpSpPr>
          <p:sp>
            <p:nvSpPr>
              <p:cNvPr id="51" name="รูปแบบอิสระ: รูปร่าง 50">
                <a:extLst>
                  <a:ext uri="{FF2B5EF4-FFF2-40B4-BE49-F238E27FC236}">
                    <a16:creationId xmlns:a16="http://schemas.microsoft.com/office/drawing/2014/main" id="{CA635FB8-908A-4498-8484-C30EEC58B537}"/>
                  </a:ext>
                </a:extLst>
              </p:cNvPr>
              <p:cNvSpPr/>
              <p:nvPr/>
            </p:nvSpPr>
            <p:spPr>
              <a:xfrm>
                <a:off x="511506" y="2111848"/>
                <a:ext cx="1827333" cy="1667930"/>
              </a:xfrm>
              <a:custGeom>
                <a:avLst/>
                <a:gdLst>
                  <a:gd name="connsiteX0" fmla="*/ 85401 w 608079"/>
                  <a:gd name="connsiteY0" fmla="*/ 0 h 499110"/>
                  <a:gd name="connsiteX1" fmla="*/ 507041 w 608079"/>
                  <a:gd name="connsiteY1" fmla="*/ 12700 h 499110"/>
                  <a:gd name="connsiteX2" fmla="*/ 542601 w 608079"/>
                  <a:gd name="connsiteY2" fmla="*/ 48260 h 499110"/>
                  <a:gd name="connsiteX3" fmla="*/ 562921 w 608079"/>
                  <a:gd name="connsiteY3" fmla="*/ 111760 h 499110"/>
                  <a:gd name="connsiteX4" fmla="*/ 590861 w 608079"/>
                  <a:gd name="connsiteY4" fmla="*/ 274320 h 499110"/>
                  <a:gd name="connsiteX5" fmla="*/ 601021 w 608079"/>
                  <a:gd name="connsiteY5" fmla="*/ 449580 h 499110"/>
                  <a:gd name="connsiteX6" fmla="*/ 481641 w 608079"/>
                  <a:gd name="connsiteY6" fmla="*/ 492760 h 499110"/>
                  <a:gd name="connsiteX7" fmla="*/ 329241 w 608079"/>
                  <a:gd name="connsiteY7" fmla="*/ 485140 h 499110"/>
                  <a:gd name="connsiteX8" fmla="*/ 293681 w 608079"/>
                  <a:gd name="connsiteY8" fmla="*/ 365760 h 499110"/>
                  <a:gd name="connsiteX9" fmla="*/ 263201 w 608079"/>
                  <a:gd name="connsiteY9" fmla="*/ 485140 h 499110"/>
                  <a:gd name="connsiteX10" fmla="*/ 100641 w 608079"/>
                  <a:gd name="connsiteY10" fmla="*/ 469900 h 499110"/>
                  <a:gd name="connsiteX11" fmla="*/ 4121 w 608079"/>
                  <a:gd name="connsiteY11" fmla="*/ 431800 h 499110"/>
                  <a:gd name="connsiteX12" fmla="*/ 21901 w 608079"/>
                  <a:gd name="connsiteY12" fmla="*/ 246380 h 499110"/>
                  <a:gd name="connsiteX13" fmla="*/ 60001 w 608079"/>
                  <a:gd name="connsiteY13" fmla="*/ 93980 h 499110"/>
                  <a:gd name="connsiteX14" fmla="*/ 85401 w 608079"/>
                  <a:gd name="connsiteY14" fmla="*/ 0 h 499110"/>
                  <a:gd name="connsiteX0" fmla="*/ 85401 w 608079"/>
                  <a:gd name="connsiteY0" fmla="*/ 0 h 499110"/>
                  <a:gd name="connsiteX1" fmla="*/ 507041 w 608079"/>
                  <a:gd name="connsiteY1" fmla="*/ 12700 h 499110"/>
                  <a:gd name="connsiteX2" fmla="*/ 562921 w 608079"/>
                  <a:gd name="connsiteY2" fmla="*/ 111760 h 499110"/>
                  <a:gd name="connsiteX3" fmla="*/ 590861 w 608079"/>
                  <a:gd name="connsiteY3" fmla="*/ 274320 h 499110"/>
                  <a:gd name="connsiteX4" fmla="*/ 601021 w 608079"/>
                  <a:gd name="connsiteY4" fmla="*/ 449580 h 499110"/>
                  <a:gd name="connsiteX5" fmla="*/ 481641 w 608079"/>
                  <a:gd name="connsiteY5" fmla="*/ 492760 h 499110"/>
                  <a:gd name="connsiteX6" fmla="*/ 329241 w 608079"/>
                  <a:gd name="connsiteY6" fmla="*/ 485140 h 499110"/>
                  <a:gd name="connsiteX7" fmla="*/ 293681 w 608079"/>
                  <a:gd name="connsiteY7" fmla="*/ 365760 h 499110"/>
                  <a:gd name="connsiteX8" fmla="*/ 263201 w 608079"/>
                  <a:gd name="connsiteY8" fmla="*/ 485140 h 499110"/>
                  <a:gd name="connsiteX9" fmla="*/ 100641 w 608079"/>
                  <a:gd name="connsiteY9" fmla="*/ 469900 h 499110"/>
                  <a:gd name="connsiteX10" fmla="*/ 4121 w 608079"/>
                  <a:gd name="connsiteY10" fmla="*/ 431800 h 499110"/>
                  <a:gd name="connsiteX11" fmla="*/ 21901 w 608079"/>
                  <a:gd name="connsiteY11" fmla="*/ 246380 h 499110"/>
                  <a:gd name="connsiteX12" fmla="*/ 60001 w 608079"/>
                  <a:gd name="connsiteY12" fmla="*/ 93980 h 499110"/>
                  <a:gd name="connsiteX13" fmla="*/ 85401 w 608079"/>
                  <a:gd name="connsiteY13" fmla="*/ 0 h 499110"/>
                  <a:gd name="connsiteX0" fmla="*/ 85401 w 607601"/>
                  <a:gd name="connsiteY0" fmla="*/ 1508 h 500618"/>
                  <a:gd name="connsiteX1" fmla="*/ 507041 w 607601"/>
                  <a:gd name="connsiteY1" fmla="*/ 14208 h 500618"/>
                  <a:gd name="connsiteX2" fmla="*/ 580701 w 607601"/>
                  <a:gd name="connsiteY2" fmla="*/ 141208 h 500618"/>
                  <a:gd name="connsiteX3" fmla="*/ 590861 w 607601"/>
                  <a:gd name="connsiteY3" fmla="*/ 275828 h 500618"/>
                  <a:gd name="connsiteX4" fmla="*/ 601021 w 607601"/>
                  <a:gd name="connsiteY4" fmla="*/ 451088 h 500618"/>
                  <a:gd name="connsiteX5" fmla="*/ 481641 w 607601"/>
                  <a:gd name="connsiteY5" fmla="*/ 494268 h 500618"/>
                  <a:gd name="connsiteX6" fmla="*/ 329241 w 607601"/>
                  <a:gd name="connsiteY6" fmla="*/ 486648 h 500618"/>
                  <a:gd name="connsiteX7" fmla="*/ 293681 w 607601"/>
                  <a:gd name="connsiteY7" fmla="*/ 367268 h 500618"/>
                  <a:gd name="connsiteX8" fmla="*/ 263201 w 607601"/>
                  <a:gd name="connsiteY8" fmla="*/ 486648 h 500618"/>
                  <a:gd name="connsiteX9" fmla="*/ 100641 w 607601"/>
                  <a:gd name="connsiteY9" fmla="*/ 471408 h 500618"/>
                  <a:gd name="connsiteX10" fmla="*/ 4121 w 607601"/>
                  <a:gd name="connsiteY10" fmla="*/ 433308 h 500618"/>
                  <a:gd name="connsiteX11" fmla="*/ 21901 w 607601"/>
                  <a:gd name="connsiteY11" fmla="*/ 247888 h 500618"/>
                  <a:gd name="connsiteX12" fmla="*/ 60001 w 607601"/>
                  <a:gd name="connsiteY12" fmla="*/ 95488 h 500618"/>
                  <a:gd name="connsiteX13" fmla="*/ 85401 w 607601"/>
                  <a:gd name="connsiteY13" fmla="*/ 1508 h 500618"/>
                  <a:gd name="connsiteX0" fmla="*/ 85401 w 611669"/>
                  <a:gd name="connsiteY0" fmla="*/ 1508 h 500618"/>
                  <a:gd name="connsiteX1" fmla="*/ 507041 w 611669"/>
                  <a:gd name="connsiteY1" fmla="*/ 14208 h 500618"/>
                  <a:gd name="connsiteX2" fmla="*/ 580701 w 611669"/>
                  <a:gd name="connsiteY2" fmla="*/ 141208 h 500618"/>
                  <a:gd name="connsiteX3" fmla="*/ 603561 w 611669"/>
                  <a:gd name="connsiteY3" fmla="*/ 308848 h 500618"/>
                  <a:gd name="connsiteX4" fmla="*/ 601021 w 611669"/>
                  <a:gd name="connsiteY4" fmla="*/ 451088 h 500618"/>
                  <a:gd name="connsiteX5" fmla="*/ 481641 w 611669"/>
                  <a:gd name="connsiteY5" fmla="*/ 494268 h 500618"/>
                  <a:gd name="connsiteX6" fmla="*/ 329241 w 611669"/>
                  <a:gd name="connsiteY6" fmla="*/ 486648 h 500618"/>
                  <a:gd name="connsiteX7" fmla="*/ 293681 w 611669"/>
                  <a:gd name="connsiteY7" fmla="*/ 367268 h 500618"/>
                  <a:gd name="connsiteX8" fmla="*/ 263201 w 611669"/>
                  <a:gd name="connsiteY8" fmla="*/ 486648 h 500618"/>
                  <a:gd name="connsiteX9" fmla="*/ 100641 w 611669"/>
                  <a:gd name="connsiteY9" fmla="*/ 471408 h 500618"/>
                  <a:gd name="connsiteX10" fmla="*/ 4121 w 611669"/>
                  <a:gd name="connsiteY10" fmla="*/ 433308 h 500618"/>
                  <a:gd name="connsiteX11" fmla="*/ 21901 w 611669"/>
                  <a:gd name="connsiteY11" fmla="*/ 247888 h 500618"/>
                  <a:gd name="connsiteX12" fmla="*/ 60001 w 611669"/>
                  <a:gd name="connsiteY12" fmla="*/ 95488 h 500618"/>
                  <a:gd name="connsiteX13" fmla="*/ 85401 w 611669"/>
                  <a:gd name="connsiteY13" fmla="*/ 1508 h 500618"/>
                  <a:gd name="connsiteX0" fmla="*/ 85401 w 611669"/>
                  <a:gd name="connsiteY0" fmla="*/ 7953 h 507063"/>
                  <a:gd name="connsiteX1" fmla="*/ 486721 w 611669"/>
                  <a:gd name="connsiteY1" fmla="*/ 10493 h 507063"/>
                  <a:gd name="connsiteX2" fmla="*/ 580701 w 611669"/>
                  <a:gd name="connsiteY2" fmla="*/ 147653 h 507063"/>
                  <a:gd name="connsiteX3" fmla="*/ 603561 w 611669"/>
                  <a:gd name="connsiteY3" fmla="*/ 315293 h 507063"/>
                  <a:gd name="connsiteX4" fmla="*/ 601021 w 611669"/>
                  <a:gd name="connsiteY4" fmla="*/ 457533 h 507063"/>
                  <a:gd name="connsiteX5" fmla="*/ 481641 w 611669"/>
                  <a:gd name="connsiteY5" fmla="*/ 500713 h 507063"/>
                  <a:gd name="connsiteX6" fmla="*/ 329241 w 611669"/>
                  <a:gd name="connsiteY6" fmla="*/ 493093 h 507063"/>
                  <a:gd name="connsiteX7" fmla="*/ 293681 w 611669"/>
                  <a:gd name="connsiteY7" fmla="*/ 373713 h 507063"/>
                  <a:gd name="connsiteX8" fmla="*/ 263201 w 611669"/>
                  <a:gd name="connsiteY8" fmla="*/ 493093 h 507063"/>
                  <a:gd name="connsiteX9" fmla="*/ 100641 w 611669"/>
                  <a:gd name="connsiteY9" fmla="*/ 477853 h 507063"/>
                  <a:gd name="connsiteX10" fmla="*/ 4121 w 611669"/>
                  <a:gd name="connsiteY10" fmla="*/ 439753 h 507063"/>
                  <a:gd name="connsiteX11" fmla="*/ 21901 w 611669"/>
                  <a:gd name="connsiteY11" fmla="*/ 254333 h 507063"/>
                  <a:gd name="connsiteX12" fmla="*/ 60001 w 611669"/>
                  <a:gd name="connsiteY12" fmla="*/ 101933 h 507063"/>
                  <a:gd name="connsiteX13" fmla="*/ 85401 w 611669"/>
                  <a:gd name="connsiteY13" fmla="*/ 7953 h 507063"/>
                  <a:gd name="connsiteX0" fmla="*/ 85401 w 611913"/>
                  <a:gd name="connsiteY0" fmla="*/ 7953 h 507063"/>
                  <a:gd name="connsiteX1" fmla="*/ 486721 w 611913"/>
                  <a:gd name="connsiteY1" fmla="*/ 10493 h 507063"/>
                  <a:gd name="connsiteX2" fmla="*/ 575621 w 611913"/>
                  <a:gd name="connsiteY2" fmla="*/ 147653 h 507063"/>
                  <a:gd name="connsiteX3" fmla="*/ 603561 w 611913"/>
                  <a:gd name="connsiteY3" fmla="*/ 315293 h 507063"/>
                  <a:gd name="connsiteX4" fmla="*/ 601021 w 611913"/>
                  <a:gd name="connsiteY4" fmla="*/ 457533 h 507063"/>
                  <a:gd name="connsiteX5" fmla="*/ 481641 w 611913"/>
                  <a:gd name="connsiteY5" fmla="*/ 500713 h 507063"/>
                  <a:gd name="connsiteX6" fmla="*/ 329241 w 611913"/>
                  <a:gd name="connsiteY6" fmla="*/ 493093 h 507063"/>
                  <a:gd name="connsiteX7" fmla="*/ 293681 w 611913"/>
                  <a:gd name="connsiteY7" fmla="*/ 373713 h 507063"/>
                  <a:gd name="connsiteX8" fmla="*/ 263201 w 611913"/>
                  <a:gd name="connsiteY8" fmla="*/ 493093 h 507063"/>
                  <a:gd name="connsiteX9" fmla="*/ 100641 w 611913"/>
                  <a:gd name="connsiteY9" fmla="*/ 477853 h 507063"/>
                  <a:gd name="connsiteX10" fmla="*/ 4121 w 611913"/>
                  <a:gd name="connsiteY10" fmla="*/ 439753 h 507063"/>
                  <a:gd name="connsiteX11" fmla="*/ 21901 w 611913"/>
                  <a:gd name="connsiteY11" fmla="*/ 254333 h 507063"/>
                  <a:gd name="connsiteX12" fmla="*/ 60001 w 611913"/>
                  <a:gd name="connsiteY12" fmla="*/ 101933 h 507063"/>
                  <a:gd name="connsiteX13" fmla="*/ 85401 w 611913"/>
                  <a:gd name="connsiteY13" fmla="*/ 7953 h 507063"/>
                  <a:gd name="connsiteX0" fmla="*/ 85401 w 609960"/>
                  <a:gd name="connsiteY0" fmla="*/ 7953 h 507063"/>
                  <a:gd name="connsiteX1" fmla="*/ 486721 w 609960"/>
                  <a:gd name="connsiteY1" fmla="*/ 10493 h 507063"/>
                  <a:gd name="connsiteX2" fmla="*/ 575621 w 609960"/>
                  <a:gd name="connsiteY2" fmla="*/ 147653 h 507063"/>
                  <a:gd name="connsiteX3" fmla="*/ 598481 w 609960"/>
                  <a:gd name="connsiteY3" fmla="*/ 320373 h 507063"/>
                  <a:gd name="connsiteX4" fmla="*/ 601021 w 609960"/>
                  <a:gd name="connsiteY4" fmla="*/ 457533 h 507063"/>
                  <a:gd name="connsiteX5" fmla="*/ 481641 w 609960"/>
                  <a:gd name="connsiteY5" fmla="*/ 500713 h 507063"/>
                  <a:gd name="connsiteX6" fmla="*/ 329241 w 609960"/>
                  <a:gd name="connsiteY6" fmla="*/ 493093 h 507063"/>
                  <a:gd name="connsiteX7" fmla="*/ 293681 w 609960"/>
                  <a:gd name="connsiteY7" fmla="*/ 373713 h 507063"/>
                  <a:gd name="connsiteX8" fmla="*/ 263201 w 609960"/>
                  <a:gd name="connsiteY8" fmla="*/ 493093 h 507063"/>
                  <a:gd name="connsiteX9" fmla="*/ 100641 w 609960"/>
                  <a:gd name="connsiteY9" fmla="*/ 477853 h 507063"/>
                  <a:gd name="connsiteX10" fmla="*/ 4121 w 609960"/>
                  <a:gd name="connsiteY10" fmla="*/ 439753 h 507063"/>
                  <a:gd name="connsiteX11" fmla="*/ 21901 w 609960"/>
                  <a:gd name="connsiteY11" fmla="*/ 254333 h 507063"/>
                  <a:gd name="connsiteX12" fmla="*/ 60001 w 609960"/>
                  <a:gd name="connsiteY12" fmla="*/ 101933 h 507063"/>
                  <a:gd name="connsiteX13" fmla="*/ 85401 w 609960"/>
                  <a:gd name="connsiteY13" fmla="*/ 7953 h 507063"/>
                  <a:gd name="connsiteX0" fmla="*/ 82861 w 609960"/>
                  <a:gd name="connsiteY0" fmla="*/ 9663 h 506233"/>
                  <a:gd name="connsiteX1" fmla="*/ 486721 w 609960"/>
                  <a:gd name="connsiteY1" fmla="*/ 9663 h 506233"/>
                  <a:gd name="connsiteX2" fmla="*/ 575621 w 609960"/>
                  <a:gd name="connsiteY2" fmla="*/ 146823 h 506233"/>
                  <a:gd name="connsiteX3" fmla="*/ 598481 w 609960"/>
                  <a:gd name="connsiteY3" fmla="*/ 319543 h 506233"/>
                  <a:gd name="connsiteX4" fmla="*/ 601021 w 609960"/>
                  <a:gd name="connsiteY4" fmla="*/ 456703 h 506233"/>
                  <a:gd name="connsiteX5" fmla="*/ 481641 w 609960"/>
                  <a:gd name="connsiteY5" fmla="*/ 499883 h 506233"/>
                  <a:gd name="connsiteX6" fmla="*/ 329241 w 609960"/>
                  <a:gd name="connsiteY6" fmla="*/ 492263 h 506233"/>
                  <a:gd name="connsiteX7" fmla="*/ 293681 w 609960"/>
                  <a:gd name="connsiteY7" fmla="*/ 372883 h 506233"/>
                  <a:gd name="connsiteX8" fmla="*/ 263201 w 609960"/>
                  <a:gd name="connsiteY8" fmla="*/ 492263 h 506233"/>
                  <a:gd name="connsiteX9" fmla="*/ 100641 w 609960"/>
                  <a:gd name="connsiteY9" fmla="*/ 477023 h 506233"/>
                  <a:gd name="connsiteX10" fmla="*/ 4121 w 609960"/>
                  <a:gd name="connsiteY10" fmla="*/ 438923 h 506233"/>
                  <a:gd name="connsiteX11" fmla="*/ 21901 w 609960"/>
                  <a:gd name="connsiteY11" fmla="*/ 253503 h 506233"/>
                  <a:gd name="connsiteX12" fmla="*/ 60001 w 609960"/>
                  <a:gd name="connsiteY12" fmla="*/ 101103 h 506233"/>
                  <a:gd name="connsiteX13" fmla="*/ 82861 w 609960"/>
                  <a:gd name="connsiteY13" fmla="*/ 9663 h 506233"/>
                  <a:gd name="connsiteX0" fmla="*/ 82861 w 609960"/>
                  <a:gd name="connsiteY0" fmla="*/ 9663 h 506233"/>
                  <a:gd name="connsiteX1" fmla="*/ 486721 w 609960"/>
                  <a:gd name="connsiteY1" fmla="*/ 9663 h 506233"/>
                  <a:gd name="connsiteX2" fmla="*/ 575621 w 609960"/>
                  <a:gd name="connsiteY2" fmla="*/ 146823 h 506233"/>
                  <a:gd name="connsiteX3" fmla="*/ 598481 w 609960"/>
                  <a:gd name="connsiteY3" fmla="*/ 319543 h 506233"/>
                  <a:gd name="connsiteX4" fmla="*/ 601021 w 609960"/>
                  <a:gd name="connsiteY4" fmla="*/ 456703 h 506233"/>
                  <a:gd name="connsiteX5" fmla="*/ 481641 w 609960"/>
                  <a:gd name="connsiteY5" fmla="*/ 499883 h 506233"/>
                  <a:gd name="connsiteX6" fmla="*/ 329241 w 609960"/>
                  <a:gd name="connsiteY6" fmla="*/ 492263 h 506233"/>
                  <a:gd name="connsiteX7" fmla="*/ 293681 w 609960"/>
                  <a:gd name="connsiteY7" fmla="*/ 372883 h 506233"/>
                  <a:gd name="connsiteX8" fmla="*/ 263201 w 609960"/>
                  <a:gd name="connsiteY8" fmla="*/ 492263 h 506233"/>
                  <a:gd name="connsiteX9" fmla="*/ 100641 w 609960"/>
                  <a:gd name="connsiteY9" fmla="*/ 477023 h 506233"/>
                  <a:gd name="connsiteX10" fmla="*/ 4121 w 609960"/>
                  <a:gd name="connsiteY10" fmla="*/ 438923 h 506233"/>
                  <a:gd name="connsiteX11" fmla="*/ 21901 w 609960"/>
                  <a:gd name="connsiteY11" fmla="*/ 253503 h 506233"/>
                  <a:gd name="connsiteX12" fmla="*/ 47301 w 609960"/>
                  <a:gd name="connsiteY12" fmla="*/ 129043 h 506233"/>
                  <a:gd name="connsiteX13" fmla="*/ 82861 w 609960"/>
                  <a:gd name="connsiteY13" fmla="*/ 9663 h 506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09960" h="506233">
                    <a:moveTo>
                      <a:pt x="82861" y="9663"/>
                    </a:moveTo>
                    <a:cubicBezTo>
                      <a:pt x="255581" y="11991"/>
                      <a:pt x="404594" y="-13197"/>
                      <a:pt x="486721" y="9663"/>
                    </a:cubicBezTo>
                    <a:cubicBezTo>
                      <a:pt x="568848" y="32523"/>
                      <a:pt x="556994" y="95176"/>
                      <a:pt x="575621" y="146823"/>
                    </a:cubicBezTo>
                    <a:cubicBezTo>
                      <a:pt x="594248" y="198470"/>
                      <a:pt x="594248" y="267896"/>
                      <a:pt x="598481" y="319543"/>
                    </a:cubicBezTo>
                    <a:cubicBezTo>
                      <a:pt x="602714" y="371190"/>
                      <a:pt x="620494" y="426646"/>
                      <a:pt x="601021" y="456703"/>
                    </a:cubicBezTo>
                    <a:cubicBezTo>
                      <a:pt x="581548" y="486760"/>
                      <a:pt x="526938" y="493956"/>
                      <a:pt x="481641" y="499883"/>
                    </a:cubicBezTo>
                    <a:cubicBezTo>
                      <a:pt x="436344" y="505810"/>
                      <a:pt x="360568" y="513430"/>
                      <a:pt x="329241" y="492263"/>
                    </a:cubicBezTo>
                    <a:cubicBezTo>
                      <a:pt x="297914" y="471096"/>
                      <a:pt x="304688" y="372883"/>
                      <a:pt x="293681" y="372883"/>
                    </a:cubicBezTo>
                    <a:cubicBezTo>
                      <a:pt x="282674" y="372883"/>
                      <a:pt x="295374" y="474906"/>
                      <a:pt x="263201" y="492263"/>
                    </a:cubicBezTo>
                    <a:cubicBezTo>
                      <a:pt x="231028" y="509620"/>
                      <a:pt x="143821" y="485913"/>
                      <a:pt x="100641" y="477023"/>
                    </a:cubicBezTo>
                    <a:cubicBezTo>
                      <a:pt x="57461" y="468133"/>
                      <a:pt x="17244" y="476176"/>
                      <a:pt x="4121" y="438923"/>
                    </a:cubicBezTo>
                    <a:cubicBezTo>
                      <a:pt x="-9002" y="401670"/>
                      <a:pt x="12588" y="309806"/>
                      <a:pt x="21901" y="253503"/>
                    </a:cubicBezTo>
                    <a:cubicBezTo>
                      <a:pt x="31214" y="197200"/>
                      <a:pt x="47301" y="129043"/>
                      <a:pt x="47301" y="129043"/>
                    </a:cubicBezTo>
                    <a:lnTo>
                      <a:pt x="82861" y="9663"/>
                    </a:lnTo>
                    <a:close/>
                  </a:path>
                </a:pathLst>
              </a:custGeom>
              <a:solidFill>
                <a:srgbClr val="F09B5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2" name="รูปแบบอิสระ: รูปร่าง 51">
                <a:extLst>
                  <a:ext uri="{FF2B5EF4-FFF2-40B4-BE49-F238E27FC236}">
                    <a16:creationId xmlns:a16="http://schemas.microsoft.com/office/drawing/2014/main" id="{44A74E74-1024-4E7A-A3F5-F1BD66A69F50}"/>
                  </a:ext>
                </a:extLst>
              </p:cNvPr>
              <p:cNvSpPr/>
              <p:nvPr/>
            </p:nvSpPr>
            <p:spPr>
              <a:xfrm>
                <a:off x="710851" y="2135877"/>
                <a:ext cx="1447412" cy="315502"/>
              </a:xfrm>
              <a:custGeom>
                <a:avLst/>
                <a:gdLst>
                  <a:gd name="connsiteX0" fmla="*/ 27407 w 460160"/>
                  <a:gd name="connsiteY0" fmla="*/ 71120 h 80533"/>
                  <a:gd name="connsiteX1" fmla="*/ 416027 w 460160"/>
                  <a:gd name="connsiteY1" fmla="*/ 76200 h 80533"/>
                  <a:gd name="connsiteX2" fmla="*/ 454127 w 460160"/>
                  <a:gd name="connsiteY2" fmla="*/ 76200 h 80533"/>
                  <a:gd name="connsiteX3" fmla="*/ 441427 w 460160"/>
                  <a:gd name="connsiteY3" fmla="*/ 20320 h 80533"/>
                  <a:gd name="connsiteX4" fmla="*/ 380467 w 460160"/>
                  <a:gd name="connsiteY4" fmla="*/ 7620 h 80533"/>
                  <a:gd name="connsiteX5" fmla="*/ 250927 w 460160"/>
                  <a:gd name="connsiteY5" fmla="*/ 0 h 80533"/>
                  <a:gd name="connsiteX6" fmla="*/ 146787 w 460160"/>
                  <a:gd name="connsiteY6" fmla="*/ 7620 h 80533"/>
                  <a:gd name="connsiteX7" fmla="*/ 57887 w 460160"/>
                  <a:gd name="connsiteY7" fmla="*/ 7620 h 80533"/>
                  <a:gd name="connsiteX8" fmla="*/ 35027 w 460160"/>
                  <a:gd name="connsiteY8" fmla="*/ 12700 h 80533"/>
                  <a:gd name="connsiteX9" fmla="*/ 27407 w 460160"/>
                  <a:gd name="connsiteY9" fmla="*/ 71120 h 80533"/>
                  <a:gd name="connsiteX0" fmla="*/ 27407 w 475610"/>
                  <a:gd name="connsiteY0" fmla="*/ 71120 h 83587"/>
                  <a:gd name="connsiteX1" fmla="*/ 416027 w 475610"/>
                  <a:gd name="connsiteY1" fmla="*/ 76200 h 83587"/>
                  <a:gd name="connsiteX2" fmla="*/ 475082 w 475610"/>
                  <a:gd name="connsiteY2" fmla="*/ 80010 h 83587"/>
                  <a:gd name="connsiteX3" fmla="*/ 441427 w 475610"/>
                  <a:gd name="connsiteY3" fmla="*/ 20320 h 83587"/>
                  <a:gd name="connsiteX4" fmla="*/ 380467 w 475610"/>
                  <a:gd name="connsiteY4" fmla="*/ 7620 h 83587"/>
                  <a:gd name="connsiteX5" fmla="*/ 250927 w 475610"/>
                  <a:gd name="connsiteY5" fmla="*/ 0 h 83587"/>
                  <a:gd name="connsiteX6" fmla="*/ 146787 w 475610"/>
                  <a:gd name="connsiteY6" fmla="*/ 7620 h 83587"/>
                  <a:gd name="connsiteX7" fmla="*/ 57887 w 475610"/>
                  <a:gd name="connsiteY7" fmla="*/ 7620 h 83587"/>
                  <a:gd name="connsiteX8" fmla="*/ 35027 w 475610"/>
                  <a:gd name="connsiteY8" fmla="*/ 12700 h 83587"/>
                  <a:gd name="connsiteX9" fmla="*/ 27407 w 475610"/>
                  <a:gd name="connsiteY9" fmla="*/ 71120 h 83587"/>
                  <a:gd name="connsiteX0" fmla="*/ 27407 w 475610"/>
                  <a:gd name="connsiteY0" fmla="*/ 71120 h 84281"/>
                  <a:gd name="connsiteX1" fmla="*/ 416027 w 475610"/>
                  <a:gd name="connsiteY1" fmla="*/ 76200 h 84281"/>
                  <a:gd name="connsiteX2" fmla="*/ 475082 w 475610"/>
                  <a:gd name="connsiteY2" fmla="*/ 80010 h 84281"/>
                  <a:gd name="connsiteX3" fmla="*/ 441427 w 475610"/>
                  <a:gd name="connsiteY3" fmla="*/ 10795 h 84281"/>
                  <a:gd name="connsiteX4" fmla="*/ 380467 w 475610"/>
                  <a:gd name="connsiteY4" fmla="*/ 7620 h 84281"/>
                  <a:gd name="connsiteX5" fmla="*/ 250927 w 475610"/>
                  <a:gd name="connsiteY5" fmla="*/ 0 h 84281"/>
                  <a:gd name="connsiteX6" fmla="*/ 146787 w 475610"/>
                  <a:gd name="connsiteY6" fmla="*/ 7620 h 84281"/>
                  <a:gd name="connsiteX7" fmla="*/ 57887 w 475610"/>
                  <a:gd name="connsiteY7" fmla="*/ 7620 h 84281"/>
                  <a:gd name="connsiteX8" fmla="*/ 35027 w 475610"/>
                  <a:gd name="connsiteY8" fmla="*/ 12700 h 84281"/>
                  <a:gd name="connsiteX9" fmla="*/ 27407 w 475610"/>
                  <a:gd name="connsiteY9" fmla="*/ 71120 h 84281"/>
                  <a:gd name="connsiteX0" fmla="*/ 27407 w 475610"/>
                  <a:gd name="connsiteY0" fmla="*/ 78740 h 91901"/>
                  <a:gd name="connsiteX1" fmla="*/ 416027 w 475610"/>
                  <a:gd name="connsiteY1" fmla="*/ 83820 h 91901"/>
                  <a:gd name="connsiteX2" fmla="*/ 475082 w 475610"/>
                  <a:gd name="connsiteY2" fmla="*/ 87630 h 91901"/>
                  <a:gd name="connsiteX3" fmla="*/ 441427 w 475610"/>
                  <a:gd name="connsiteY3" fmla="*/ 18415 h 91901"/>
                  <a:gd name="connsiteX4" fmla="*/ 380467 w 475610"/>
                  <a:gd name="connsiteY4" fmla="*/ 0 h 91901"/>
                  <a:gd name="connsiteX5" fmla="*/ 250927 w 475610"/>
                  <a:gd name="connsiteY5" fmla="*/ 7620 h 91901"/>
                  <a:gd name="connsiteX6" fmla="*/ 146787 w 475610"/>
                  <a:gd name="connsiteY6" fmla="*/ 15240 h 91901"/>
                  <a:gd name="connsiteX7" fmla="*/ 57887 w 475610"/>
                  <a:gd name="connsiteY7" fmla="*/ 15240 h 91901"/>
                  <a:gd name="connsiteX8" fmla="*/ 35027 w 475610"/>
                  <a:gd name="connsiteY8" fmla="*/ 20320 h 91901"/>
                  <a:gd name="connsiteX9" fmla="*/ 27407 w 475610"/>
                  <a:gd name="connsiteY9" fmla="*/ 78740 h 91901"/>
                  <a:gd name="connsiteX0" fmla="*/ 27407 w 475610"/>
                  <a:gd name="connsiteY0" fmla="*/ 80725 h 93886"/>
                  <a:gd name="connsiteX1" fmla="*/ 416027 w 475610"/>
                  <a:gd name="connsiteY1" fmla="*/ 85805 h 93886"/>
                  <a:gd name="connsiteX2" fmla="*/ 475082 w 475610"/>
                  <a:gd name="connsiteY2" fmla="*/ 89615 h 93886"/>
                  <a:gd name="connsiteX3" fmla="*/ 441427 w 475610"/>
                  <a:gd name="connsiteY3" fmla="*/ 20400 h 93886"/>
                  <a:gd name="connsiteX4" fmla="*/ 380467 w 475610"/>
                  <a:gd name="connsiteY4" fmla="*/ 1985 h 93886"/>
                  <a:gd name="connsiteX5" fmla="*/ 245212 w 475610"/>
                  <a:gd name="connsiteY5" fmla="*/ 80 h 93886"/>
                  <a:gd name="connsiteX6" fmla="*/ 146787 w 475610"/>
                  <a:gd name="connsiteY6" fmla="*/ 17225 h 93886"/>
                  <a:gd name="connsiteX7" fmla="*/ 57887 w 475610"/>
                  <a:gd name="connsiteY7" fmla="*/ 17225 h 93886"/>
                  <a:gd name="connsiteX8" fmla="*/ 35027 w 475610"/>
                  <a:gd name="connsiteY8" fmla="*/ 22305 h 93886"/>
                  <a:gd name="connsiteX9" fmla="*/ 27407 w 475610"/>
                  <a:gd name="connsiteY9" fmla="*/ 80725 h 93886"/>
                  <a:gd name="connsiteX0" fmla="*/ 27407 w 475610"/>
                  <a:gd name="connsiteY0" fmla="*/ 81362 h 94523"/>
                  <a:gd name="connsiteX1" fmla="*/ 416027 w 475610"/>
                  <a:gd name="connsiteY1" fmla="*/ 86442 h 94523"/>
                  <a:gd name="connsiteX2" fmla="*/ 475082 w 475610"/>
                  <a:gd name="connsiteY2" fmla="*/ 90252 h 94523"/>
                  <a:gd name="connsiteX3" fmla="*/ 441427 w 475610"/>
                  <a:gd name="connsiteY3" fmla="*/ 21037 h 94523"/>
                  <a:gd name="connsiteX4" fmla="*/ 380467 w 475610"/>
                  <a:gd name="connsiteY4" fmla="*/ 2622 h 94523"/>
                  <a:gd name="connsiteX5" fmla="*/ 245212 w 475610"/>
                  <a:gd name="connsiteY5" fmla="*/ 717 h 94523"/>
                  <a:gd name="connsiteX6" fmla="*/ 137262 w 475610"/>
                  <a:gd name="connsiteY6" fmla="*/ 8337 h 94523"/>
                  <a:gd name="connsiteX7" fmla="*/ 57887 w 475610"/>
                  <a:gd name="connsiteY7" fmla="*/ 17862 h 94523"/>
                  <a:gd name="connsiteX8" fmla="*/ 35027 w 475610"/>
                  <a:gd name="connsiteY8" fmla="*/ 22942 h 94523"/>
                  <a:gd name="connsiteX9" fmla="*/ 27407 w 475610"/>
                  <a:gd name="connsiteY9" fmla="*/ 81362 h 94523"/>
                  <a:gd name="connsiteX0" fmla="*/ 27210 w 475413"/>
                  <a:gd name="connsiteY0" fmla="*/ 81362 h 94523"/>
                  <a:gd name="connsiteX1" fmla="*/ 415830 w 475413"/>
                  <a:gd name="connsiteY1" fmla="*/ 86442 h 94523"/>
                  <a:gd name="connsiteX2" fmla="*/ 474885 w 475413"/>
                  <a:gd name="connsiteY2" fmla="*/ 90252 h 94523"/>
                  <a:gd name="connsiteX3" fmla="*/ 441230 w 475413"/>
                  <a:gd name="connsiteY3" fmla="*/ 21037 h 94523"/>
                  <a:gd name="connsiteX4" fmla="*/ 380270 w 475413"/>
                  <a:gd name="connsiteY4" fmla="*/ 2622 h 94523"/>
                  <a:gd name="connsiteX5" fmla="*/ 245015 w 475413"/>
                  <a:gd name="connsiteY5" fmla="*/ 717 h 94523"/>
                  <a:gd name="connsiteX6" fmla="*/ 137065 w 475413"/>
                  <a:gd name="connsiteY6" fmla="*/ 8337 h 94523"/>
                  <a:gd name="connsiteX7" fmla="*/ 51975 w 475413"/>
                  <a:gd name="connsiteY7" fmla="*/ 10242 h 94523"/>
                  <a:gd name="connsiteX8" fmla="*/ 34830 w 475413"/>
                  <a:gd name="connsiteY8" fmla="*/ 22942 h 94523"/>
                  <a:gd name="connsiteX9" fmla="*/ 27210 w 475413"/>
                  <a:gd name="connsiteY9" fmla="*/ 81362 h 94523"/>
                  <a:gd name="connsiteX0" fmla="*/ 31254 w 462312"/>
                  <a:gd name="connsiteY0" fmla="*/ 88982 h 94308"/>
                  <a:gd name="connsiteX1" fmla="*/ 402729 w 462312"/>
                  <a:gd name="connsiteY1" fmla="*/ 86442 h 94308"/>
                  <a:gd name="connsiteX2" fmla="*/ 461784 w 462312"/>
                  <a:gd name="connsiteY2" fmla="*/ 90252 h 94308"/>
                  <a:gd name="connsiteX3" fmla="*/ 428129 w 462312"/>
                  <a:gd name="connsiteY3" fmla="*/ 21037 h 94308"/>
                  <a:gd name="connsiteX4" fmla="*/ 367169 w 462312"/>
                  <a:gd name="connsiteY4" fmla="*/ 2622 h 94308"/>
                  <a:gd name="connsiteX5" fmla="*/ 231914 w 462312"/>
                  <a:gd name="connsiteY5" fmla="*/ 717 h 94308"/>
                  <a:gd name="connsiteX6" fmla="*/ 123964 w 462312"/>
                  <a:gd name="connsiteY6" fmla="*/ 8337 h 94308"/>
                  <a:gd name="connsiteX7" fmla="*/ 38874 w 462312"/>
                  <a:gd name="connsiteY7" fmla="*/ 10242 h 94308"/>
                  <a:gd name="connsiteX8" fmla="*/ 21729 w 462312"/>
                  <a:gd name="connsiteY8" fmla="*/ 22942 h 94308"/>
                  <a:gd name="connsiteX9" fmla="*/ 31254 w 462312"/>
                  <a:gd name="connsiteY9" fmla="*/ 88982 h 94308"/>
                  <a:gd name="connsiteX0" fmla="*/ 36106 w 467164"/>
                  <a:gd name="connsiteY0" fmla="*/ 88982 h 94308"/>
                  <a:gd name="connsiteX1" fmla="*/ 407581 w 467164"/>
                  <a:gd name="connsiteY1" fmla="*/ 86442 h 94308"/>
                  <a:gd name="connsiteX2" fmla="*/ 466636 w 467164"/>
                  <a:gd name="connsiteY2" fmla="*/ 90252 h 94308"/>
                  <a:gd name="connsiteX3" fmla="*/ 432981 w 467164"/>
                  <a:gd name="connsiteY3" fmla="*/ 21037 h 94308"/>
                  <a:gd name="connsiteX4" fmla="*/ 372021 w 467164"/>
                  <a:gd name="connsiteY4" fmla="*/ 2622 h 94308"/>
                  <a:gd name="connsiteX5" fmla="*/ 236766 w 467164"/>
                  <a:gd name="connsiteY5" fmla="*/ 717 h 94308"/>
                  <a:gd name="connsiteX6" fmla="*/ 128816 w 467164"/>
                  <a:gd name="connsiteY6" fmla="*/ 8337 h 94308"/>
                  <a:gd name="connsiteX7" fmla="*/ 43726 w 467164"/>
                  <a:gd name="connsiteY7" fmla="*/ 10242 h 94308"/>
                  <a:gd name="connsiteX8" fmla="*/ 15151 w 467164"/>
                  <a:gd name="connsiteY8" fmla="*/ 30562 h 94308"/>
                  <a:gd name="connsiteX9" fmla="*/ 36106 w 467164"/>
                  <a:gd name="connsiteY9" fmla="*/ 88982 h 94308"/>
                  <a:gd name="connsiteX0" fmla="*/ 50084 w 452567"/>
                  <a:gd name="connsiteY0" fmla="*/ 96602 h 99223"/>
                  <a:gd name="connsiteX1" fmla="*/ 392984 w 452567"/>
                  <a:gd name="connsiteY1" fmla="*/ 86442 h 99223"/>
                  <a:gd name="connsiteX2" fmla="*/ 452039 w 452567"/>
                  <a:gd name="connsiteY2" fmla="*/ 90252 h 99223"/>
                  <a:gd name="connsiteX3" fmla="*/ 418384 w 452567"/>
                  <a:gd name="connsiteY3" fmla="*/ 21037 h 99223"/>
                  <a:gd name="connsiteX4" fmla="*/ 357424 w 452567"/>
                  <a:gd name="connsiteY4" fmla="*/ 2622 h 99223"/>
                  <a:gd name="connsiteX5" fmla="*/ 222169 w 452567"/>
                  <a:gd name="connsiteY5" fmla="*/ 717 h 99223"/>
                  <a:gd name="connsiteX6" fmla="*/ 114219 w 452567"/>
                  <a:gd name="connsiteY6" fmla="*/ 8337 h 99223"/>
                  <a:gd name="connsiteX7" fmla="*/ 29129 w 452567"/>
                  <a:gd name="connsiteY7" fmla="*/ 10242 h 99223"/>
                  <a:gd name="connsiteX8" fmla="*/ 554 w 452567"/>
                  <a:gd name="connsiteY8" fmla="*/ 30562 h 99223"/>
                  <a:gd name="connsiteX9" fmla="*/ 50084 w 452567"/>
                  <a:gd name="connsiteY9" fmla="*/ 96602 h 99223"/>
                  <a:gd name="connsiteX0" fmla="*/ 41322 w 459045"/>
                  <a:gd name="connsiteY0" fmla="*/ 96602 h 99223"/>
                  <a:gd name="connsiteX1" fmla="*/ 399462 w 459045"/>
                  <a:gd name="connsiteY1" fmla="*/ 86442 h 99223"/>
                  <a:gd name="connsiteX2" fmla="*/ 458517 w 459045"/>
                  <a:gd name="connsiteY2" fmla="*/ 90252 h 99223"/>
                  <a:gd name="connsiteX3" fmla="*/ 424862 w 459045"/>
                  <a:gd name="connsiteY3" fmla="*/ 21037 h 99223"/>
                  <a:gd name="connsiteX4" fmla="*/ 363902 w 459045"/>
                  <a:gd name="connsiteY4" fmla="*/ 2622 h 99223"/>
                  <a:gd name="connsiteX5" fmla="*/ 228647 w 459045"/>
                  <a:gd name="connsiteY5" fmla="*/ 717 h 99223"/>
                  <a:gd name="connsiteX6" fmla="*/ 120697 w 459045"/>
                  <a:gd name="connsiteY6" fmla="*/ 8337 h 99223"/>
                  <a:gd name="connsiteX7" fmla="*/ 35607 w 459045"/>
                  <a:gd name="connsiteY7" fmla="*/ 10242 h 99223"/>
                  <a:gd name="connsiteX8" fmla="*/ 7032 w 459045"/>
                  <a:gd name="connsiteY8" fmla="*/ 30562 h 99223"/>
                  <a:gd name="connsiteX9" fmla="*/ 41322 w 459045"/>
                  <a:gd name="connsiteY9" fmla="*/ 96602 h 99223"/>
                  <a:gd name="connsiteX0" fmla="*/ 41322 w 459160"/>
                  <a:gd name="connsiteY0" fmla="*/ 96356 h 98977"/>
                  <a:gd name="connsiteX1" fmla="*/ 399462 w 459160"/>
                  <a:gd name="connsiteY1" fmla="*/ 86196 h 98977"/>
                  <a:gd name="connsiteX2" fmla="*/ 458517 w 459160"/>
                  <a:gd name="connsiteY2" fmla="*/ 90006 h 98977"/>
                  <a:gd name="connsiteX3" fmla="*/ 426767 w 459160"/>
                  <a:gd name="connsiteY3" fmla="*/ 15076 h 98977"/>
                  <a:gd name="connsiteX4" fmla="*/ 363902 w 459160"/>
                  <a:gd name="connsiteY4" fmla="*/ 2376 h 98977"/>
                  <a:gd name="connsiteX5" fmla="*/ 228647 w 459160"/>
                  <a:gd name="connsiteY5" fmla="*/ 471 h 98977"/>
                  <a:gd name="connsiteX6" fmla="*/ 120697 w 459160"/>
                  <a:gd name="connsiteY6" fmla="*/ 8091 h 98977"/>
                  <a:gd name="connsiteX7" fmla="*/ 35607 w 459160"/>
                  <a:gd name="connsiteY7" fmla="*/ 9996 h 98977"/>
                  <a:gd name="connsiteX8" fmla="*/ 7032 w 459160"/>
                  <a:gd name="connsiteY8" fmla="*/ 30316 h 98977"/>
                  <a:gd name="connsiteX9" fmla="*/ 41322 w 459160"/>
                  <a:gd name="connsiteY9" fmla="*/ 96356 h 98977"/>
                  <a:gd name="connsiteX0" fmla="*/ 38166 w 463624"/>
                  <a:gd name="connsiteY0" fmla="*/ 100166 h 102488"/>
                  <a:gd name="connsiteX1" fmla="*/ 403926 w 463624"/>
                  <a:gd name="connsiteY1" fmla="*/ 86196 h 102488"/>
                  <a:gd name="connsiteX2" fmla="*/ 462981 w 463624"/>
                  <a:gd name="connsiteY2" fmla="*/ 90006 h 102488"/>
                  <a:gd name="connsiteX3" fmla="*/ 431231 w 463624"/>
                  <a:gd name="connsiteY3" fmla="*/ 15076 h 102488"/>
                  <a:gd name="connsiteX4" fmla="*/ 368366 w 463624"/>
                  <a:gd name="connsiteY4" fmla="*/ 2376 h 102488"/>
                  <a:gd name="connsiteX5" fmla="*/ 233111 w 463624"/>
                  <a:gd name="connsiteY5" fmla="*/ 471 h 102488"/>
                  <a:gd name="connsiteX6" fmla="*/ 125161 w 463624"/>
                  <a:gd name="connsiteY6" fmla="*/ 8091 h 102488"/>
                  <a:gd name="connsiteX7" fmla="*/ 40071 w 463624"/>
                  <a:gd name="connsiteY7" fmla="*/ 9996 h 102488"/>
                  <a:gd name="connsiteX8" fmla="*/ 11496 w 463624"/>
                  <a:gd name="connsiteY8" fmla="*/ 30316 h 102488"/>
                  <a:gd name="connsiteX9" fmla="*/ 38166 w 463624"/>
                  <a:gd name="connsiteY9" fmla="*/ 100166 h 102488"/>
                  <a:gd name="connsiteX0" fmla="*/ 37735 w 463193"/>
                  <a:gd name="connsiteY0" fmla="*/ 100166 h 102488"/>
                  <a:gd name="connsiteX1" fmla="*/ 403495 w 463193"/>
                  <a:gd name="connsiteY1" fmla="*/ 86196 h 102488"/>
                  <a:gd name="connsiteX2" fmla="*/ 462550 w 463193"/>
                  <a:gd name="connsiteY2" fmla="*/ 90006 h 102488"/>
                  <a:gd name="connsiteX3" fmla="*/ 430800 w 463193"/>
                  <a:gd name="connsiteY3" fmla="*/ 15076 h 102488"/>
                  <a:gd name="connsiteX4" fmla="*/ 367935 w 463193"/>
                  <a:gd name="connsiteY4" fmla="*/ 2376 h 102488"/>
                  <a:gd name="connsiteX5" fmla="*/ 232680 w 463193"/>
                  <a:gd name="connsiteY5" fmla="*/ 471 h 102488"/>
                  <a:gd name="connsiteX6" fmla="*/ 124730 w 463193"/>
                  <a:gd name="connsiteY6" fmla="*/ 8091 h 102488"/>
                  <a:gd name="connsiteX7" fmla="*/ 32009 w 463193"/>
                  <a:gd name="connsiteY7" fmla="*/ 9225 h 102488"/>
                  <a:gd name="connsiteX8" fmla="*/ 11065 w 463193"/>
                  <a:gd name="connsiteY8" fmla="*/ 30316 h 102488"/>
                  <a:gd name="connsiteX9" fmla="*/ 37735 w 463193"/>
                  <a:gd name="connsiteY9" fmla="*/ 100166 h 102488"/>
                  <a:gd name="connsiteX0" fmla="*/ 40384 w 465842"/>
                  <a:gd name="connsiteY0" fmla="*/ 100166 h 102396"/>
                  <a:gd name="connsiteX1" fmla="*/ 406144 w 465842"/>
                  <a:gd name="connsiteY1" fmla="*/ 86196 h 102396"/>
                  <a:gd name="connsiteX2" fmla="*/ 465199 w 465842"/>
                  <a:gd name="connsiteY2" fmla="*/ 90006 h 102396"/>
                  <a:gd name="connsiteX3" fmla="*/ 433449 w 465842"/>
                  <a:gd name="connsiteY3" fmla="*/ 15076 h 102396"/>
                  <a:gd name="connsiteX4" fmla="*/ 370584 w 465842"/>
                  <a:gd name="connsiteY4" fmla="*/ 2376 h 102396"/>
                  <a:gd name="connsiteX5" fmla="*/ 235329 w 465842"/>
                  <a:gd name="connsiteY5" fmla="*/ 471 h 102396"/>
                  <a:gd name="connsiteX6" fmla="*/ 127379 w 465842"/>
                  <a:gd name="connsiteY6" fmla="*/ 8091 h 102396"/>
                  <a:gd name="connsiteX7" fmla="*/ 34658 w 465842"/>
                  <a:gd name="connsiteY7" fmla="*/ 9225 h 102396"/>
                  <a:gd name="connsiteX8" fmla="*/ 8627 w 465842"/>
                  <a:gd name="connsiteY8" fmla="*/ 31858 h 102396"/>
                  <a:gd name="connsiteX9" fmla="*/ 40384 w 465842"/>
                  <a:gd name="connsiteY9" fmla="*/ 100166 h 102396"/>
                  <a:gd name="connsiteX0" fmla="*/ 41321 w 466779"/>
                  <a:gd name="connsiteY0" fmla="*/ 100166 h 102396"/>
                  <a:gd name="connsiteX1" fmla="*/ 407081 w 466779"/>
                  <a:gd name="connsiteY1" fmla="*/ 86196 h 102396"/>
                  <a:gd name="connsiteX2" fmla="*/ 466136 w 466779"/>
                  <a:gd name="connsiteY2" fmla="*/ 90006 h 102396"/>
                  <a:gd name="connsiteX3" fmla="*/ 434386 w 466779"/>
                  <a:gd name="connsiteY3" fmla="*/ 15076 h 102396"/>
                  <a:gd name="connsiteX4" fmla="*/ 371521 w 466779"/>
                  <a:gd name="connsiteY4" fmla="*/ 2376 h 102396"/>
                  <a:gd name="connsiteX5" fmla="*/ 236266 w 466779"/>
                  <a:gd name="connsiteY5" fmla="*/ 471 h 102396"/>
                  <a:gd name="connsiteX6" fmla="*/ 128316 w 466779"/>
                  <a:gd name="connsiteY6" fmla="*/ 8091 h 102396"/>
                  <a:gd name="connsiteX7" fmla="*/ 35595 w 466779"/>
                  <a:gd name="connsiteY7" fmla="*/ 9225 h 102396"/>
                  <a:gd name="connsiteX8" fmla="*/ 9564 w 466779"/>
                  <a:gd name="connsiteY8" fmla="*/ 31858 h 102396"/>
                  <a:gd name="connsiteX9" fmla="*/ 41321 w 466779"/>
                  <a:gd name="connsiteY9" fmla="*/ 100166 h 102396"/>
                  <a:gd name="connsiteX0" fmla="*/ 41321 w 466779"/>
                  <a:gd name="connsiteY0" fmla="*/ 100166 h 102305"/>
                  <a:gd name="connsiteX1" fmla="*/ 407081 w 466779"/>
                  <a:gd name="connsiteY1" fmla="*/ 86196 h 102305"/>
                  <a:gd name="connsiteX2" fmla="*/ 466136 w 466779"/>
                  <a:gd name="connsiteY2" fmla="*/ 90006 h 102305"/>
                  <a:gd name="connsiteX3" fmla="*/ 434386 w 466779"/>
                  <a:gd name="connsiteY3" fmla="*/ 15076 h 102305"/>
                  <a:gd name="connsiteX4" fmla="*/ 371521 w 466779"/>
                  <a:gd name="connsiteY4" fmla="*/ 2376 h 102305"/>
                  <a:gd name="connsiteX5" fmla="*/ 236266 w 466779"/>
                  <a:gd name="connsiteY5" fmla="*/ 471 h 102305"/>
                  <a:gd name="connsiteX6" fmla="*/ 128316 w 466779"/>
                  <a:gd name="connsiteY6" fmla="*/ 8091 h 102305"/>
                  <a:gd name="connsiteX7" fmla="*/ 35595 w 466779"/>
                  <a:gd name="connsiteY7" fmla="*/ 9225 h 102305"/>
                  <a:gd name="connsiteX8" fmla="*/ 9564 w 466779"/>
                  <a:gd name="connsiteY8" fmla="*/ 33400 h 102305"/>
                  <a:gd name="connsiteX9" fmla="*/ 41321 w 466779"/>
                  <a:gd name="connsiteY9" fmla="*/ 100166 h 102305"/>
                  <a:gd name="connsiteX0" fmla="*/ 43247 w 468705"/>
                  <a:gd name="connsiteY0" fmla="*/ 100166 h 102305"/>
                  <a:gd name="connsiteX1" fmla="*/ 409007 w 468705"/>
                  <a:gd name="connsiteY1" fmla="*/ 86196 h 102305"/>
                  <a:gd name="connsiteX2" fmla="*/ 468062 w 468705"/>
                  <a:gd name="connsiteY2" fmla="*/ 90006 h 102305"/>
                  <a:gd name="connsiteX3" fmla="*/ 436312 w 468705"/>
                  <a:gd name="connsiteY3" fmla="*/ 15076 h 102305"/>
                  <a:gd name="connsiteX4" fmla="*/ 373447 w 468705"/>
                  <a:gd name="connsiteY4" fmla="*/ 2376 h 102305"/>
                  <a:gd name="connsiteX5" fmla="*/ 238192 w 468705"/>
                  <a:gd name="connsiteY5" fmla="*/ 471 h 102305"/>
                  <a:gd name="connsiteX6" fmla="*/ 130242 w 468705"/>
                  <a:gd name="connsiteY6" fmla="*/ 8091 h 102305"/>
                  <a:gd name="connsiteX7" fmla="*/ 37521 w 468705"/>
                  <a:gd name="connsiteY7" fmla="*/ 9225 h 102305"/>
                  <a:gd name="connsiteX8" fmla="*/ 11490 w 468705"/>
                  <a:gd name="connsiteY8" fmla="*/ 33400 h 102305"/>
                  <a:gd name="connsiteX9" fmla="*/ 43247 w 468705"/>
                  <a:gd name="connsiteY9" fmla="*/ 100166 h 102305"/>
                  <a:gd name="connsiteX0" fmla="*/ 43247 w 479551"/>
                  <a:gd name="connsiteY0" fmla="*/ 100166 h 102543"/>
                  <a:gd name="connsiteX1" fmla="*/ 409007 w 479551"/>
                  <a:gd name="connsiteY1" fmla="*/ 86196 h 102543"/>
                  <a:gd name="connsiteX2" fmla="*/ 479084 w 479551"/>
                  <a:gd name="connsiteY2" fmla="*/ 72275 h 102543"/>
                  <a:gd name="connsiteX3" fmla="*/ 436312 w 479551"/>
                  <a:gd name="connsiteY3" fmla="*/ 15076 h 102543"/>
                  <a:gd name="connsiteX4" fmla="*/ 373447 w 479551"/>
                  <a:gd name="connsiteY4" fmla="*/ 2376 h 102543"/>
                  <a:gd name="connsiteX5" fmla="*/ 238192 w 479551"/>
                  <a:gd name="connsiteY5" fmla="*/ 471 h 102543"/>
                  <a:gd name="connsiteX6" fmla="*/ 130242 w 479551"/>
                  <a:gd name="connsiteY6" fmla="*/ 8091 h 102543"/>
                  <a:gd name="connsiteX7" fmla="*/ 37521 w 479551"/>
                  <a:gd name="connsiteY7" fmla="*/ 9225 h 102543"/>
                  <a:gd name="connsiteX8" fmla="*/ 11490 w 479551"/>
                  <a:gd name="connsiteY8" fmla="*/ 33400 h 102543"/>
                  <a:gd name="connsiteX9" fmla="*/ 43247 w 479551"/>
                  <a:gd name="connsiteY9" fmla="*/ 100166 h 102543"/>
                  <a:gd name="connsiteX0" fmla="*/ 39349 w 478197"/>
                  <a:gd name="connsiteY0" fmla="*/ 93999 h 97002"/>
                  <a:gd name="connsiteX1" fmla="*/ 407653 w 478197"/>
                  <a:gd name="connsiteY1" fmla="*/ 86196 h 97002"/>
                  <a:gd name="connsiteX2" fmla="*/ 477730 w 478197"/>
                  <a:gd name="connsiteY2" fmla="*/ 72275 h 97002"/>
                  <a:gd name="connsiteX3" fmla="*/ 434958 w 478197"/>
                  <a:gd name="connsiteY3" fmla="*/ 15076 h 97002"/>
                  <a:gd name="connsiteX4" fmla="*/ 372093 w 478197"/>
                  <a:gd name="connsiteY4" fmla="*/ 2376 h 97002"/>
                  <a:gd name="connsiteX5" fmla="*/ 236838 w 478197"/>
                  <a:gd name="connsiteY5" fmla="*/ 471 h 97002"/>
                  <a:gd name="connsiteX6" fmla="*/ 128888 w 478197"/>
                  <a:gd name="connsiteY6" fmla="*/ 8091 h 97002"/>
                  <a:gd name="connsiteX7" fmla="*/ 36167 w 478197"/>
                  <a:gd name="connsiteY7" fmla="*/ 9225 h 97002"/>
                  <a:gd name="connsiteX8" fmla="*/ 10136 w 478197"/>
                  <a:gd name="connsiteY8" fmla="*/ 33400 h 97002"/>
                  <a:gd name="connsiteX9" fmla="*/ 39349 w 478197"/>
                  <a:gd name="connsiteY9" fmla="*/ 93999 h 97002"/>
                  <a:gd name="connsiteX0" fmla="*/ 39200 w 478048"/>
                  <a:gd name="connsiteY0" fmla="*/ 93999 h 97002"/>
                  <a:gd name="connsiteX1" fmla="*/ 407504 w 478048"/>
                  <a:gd name="connsiteY1" fmla="*/ 86196 h 97002"/>
                  <a:gd name="connsiteX2" fmla="*/ 477581 w 478048"/>
                  <a:gd name="connsiteY2" fmla="*/ 72275 h 97002"/>
                  <a:gd name="connsiteX3" fmla="*/ 434809 w 478048"/>
                  <a:gd name="connsiteY3" fmla="*/ 15076 h 97002"/>
                  <a:gd name="connsiteX4" fmla="*/ 371944 w 478048"/>
                  <a:gd name="connsiteY4" fmla="*/ 2376 h 97002"/>
                  <a:gd name="connsiteX5" fmla="*/ 236689 w 478048"/>
                  <a:gd name="connsiteY5" fmla="*/ 471 h 97002"/>
                  <a:gd name="connsiteX6" fmla="*/ 128739 w 478048"/>
                  <a:gd name="connsiteY6" fmla="*/ 8091 h 97002"/>
                  <a:gd name="connsiteX7" fmla="*/ 33474 w 478048"/>
                  <a:gd name="connsiteY7" fmla="*/ 6912 h 97002"/>
                  <a:gd name="connsiteX8" fmla="*/ 9987 w 478048"/>
                  <a:gd name="connsiteY8" fmla="*/ 33400 h 97002"/>
                  <a:gd name="connsiteX9" fmla="*/ 39200 w 478048"/>
                  <a:gd name="connsiteY9" fmla="*/ 93999 h 97002"/>
                  <a:gd name="connsiteX0" fmla="*/ 40092 w 478940"/>
                  <a:gd name="connsiteY0" fmla="*/ 93999 h 95738"/>
                  <a:gd name="connsiteX1" fmla="*/ 408396 w 478940"/>
                  <a:gd name="connsiteY1" fmla="*/ 86196 h 95738"/>
                  <a:gd name="connsiteX2" fmla="*/ 478473 w 478940"/>
                  <a:gd name="connsiteY2" fmla="*/ 72275 h 95738"/>
                  <a:gd name="connsiteX3" fmla="*/ 435701 w 478940"/>
                  <a:gd name="connsiteY3" fmla="*/ 15076 h 95738"/>
                  <a:gd name="connsiteX4" fmla="*/ 372836 w 478940"/>
                  <a:gd name="connsiteY4" fmla="*/ 2376 h 95738"/>
                  <a:gd name="connsiteX5" fmla="*/ 237581 w 478940"/>
                  <a:gd name="connsiteY5" fmla="*/ 471 h 95738"/>
                  <a:gd name="connsiteX6" fmla="*/ 129631 w 478940"/>
                  <a:gd name="connsiteY6" fmla="*/ 8091 h 95738"/>
                  <a:gd name="connsiteX7" fmla="*/ 34366 w 478940"/>
                  <a:gd name="connsiteY7" fmla="*/ 6912 h 95738"/>
                  <a:gd name="connsiteX8" fmla="*/ 9183 w 478940"/>
                  <a:gd name="connsiteY8" fmla="*/ 51902 h 95738"/>
                  <a:gd name="connsiteX9" fmla="*/ 40092 w 478940"/>
                  <a:gd name="connsiteY9" fmla="*/ 93999 h 95738"/>
                  <a:gd name="connsiteX0" fmla="*/ 41639 w 480487"/>
                  <a:gd name="connsiteY0" fmla="*/ 93999 h 95738"/>
                  <a:gd name="connsiteX1" fmla="*/ 409943 w 480487"/>
                  <a:gd name="connsiteY1" fmla="*/ 86196 h 95738"/>
                  <a:gd name="connsiteX2" fmla="*/ 480020 w 480487"/>
                  <a:gd name="connsiteY2" fmla="*/ 72275 h 95738"/>
                  <a:gd name="connsiteX3" fmla="*/ 437248 w 480487"/>
                  <a:gd name="connsiteY3" fmla="*/ 15076 h 95738"/>
                  <a:gd name="connsiteX4" fmla="*/ 374383 w 480487"/>
                  <a:gd name="connsiteY4" fmla="*/ 2376 h 95738"/>
                  <a:gd name="connsiteX5" fmla="*/ 239128 w 480487"/>
                  <a:gd name="connsiteY5" fmla="*/ 471 h 95738"/>
                  <a:gd name="connsiteX6" fmla="*/ 131178 w 480487"/>
                  <a:gd name="connsiteY6" fmla="*/ 8091 h 95738"/>
                  <a:gd name="connsiteX7" fmla="*/ 35913 w 480487"/>
                  <a:gd name="connsiteY7" fmla="*/ 6912 h 95738"/>
                  <a:gd name="connsiteX8" fmla="*/ 10730 w 480487"/>
                  <a:gd name="connsiteY8" fmla="*/ 51902 h 95738"/>
                  <a:gd name="connsiteX9" fmla="*/ 41639 w 480487"/>
                  <a:gd name="connsiteY9" fmla="*/ 93999 h 95738"/>
                  <a:gd name="connsiteX0" fmla="*/ 39840 w 478688"/>
                  <a:gd name="connsiteY0" fmla="*/ 93999 h 95738"/>
                  <a:gd name="connsiteX1" fmla="*/ 408144 w 478688"/>
                  <a:gd name="connsiteY1" fmla="*/ 86196 h 95738"/>
                  <a:gd name="connsiteX2" fmla="*/ 478221 w 478688"/>
                  <a:gd name="connsiteY2" fmla="*/ 72275 h 95738"/>
                  <a:gd name="connsiteX3" fmla="*/ 435449 w 478688"/>
                  <a:gd name="connsiteY3" fmla="*/ 15076 h 95738"/>
                  <a:gd name="connsiteX4" fmla="*/ 372584 w 478688"/>
                  <a:gd name="connsiteY4" fmla="*/ 2376 h 95738"/>
                  <a:gd name="connsiteX5" fmla="*/ 237329 w 478688"/>
                  <a:gd name="connsiteY5" fmla="*/ 471 h 95738"/>
                  <a:gd name="connsiteX6" fmla="*/ 129379 w 478688"/>
                  <a:gd name="connsiteY6" fmla="*/ 8091 h 95738"/>
                  <a:gd name="connsiteX7" fmla="*/ 29875 w 478688"/>
                  <a:gd name="connsiteY7" fmla="*/ 9996 h 95738"/>
                  <a:gd name="connsiteX8" fmla="*/ 8931 w 478688"/>
                  <a:gd name="connsiteY8" fmla="*/ 51902 h 95738"/>
                  <a:gd name="connsiteX9" fmla="*/ 39840 w 478688"/>
                  <a:gd name="connsiteY9" fmla="*/ 93999 h 95738"/>
                  <a:gd name="connsiteX0" fmla="*/ 40292 w 479140"/>
                  <a:gd name="connsiteY0" fmla="*/ 93999 h 95686"/>
                  <a:gd name="connsiteX1" fmla="*/ 408596 w 479140"/>
                  <a:gd name="connsiteY1" fmla="*/ 86196 h 95686"/>
                  <a:gd name="connsiteX2" fmla="*/ 478673 w 479140"/>
                  <a:gd name="connsiteY2" fmla="*/ 72275 h 95686"/>
                  <a:gd name="connsiteX3" fmla="*/ 435901 w 479140"/>
                  <a:gd name="connsiteY3" fmla="*/ 15076 h 95686"/>
                  <a:gd name="connsiteX4" fmla="*/ 373036 w 479140"/>
                  <a:gd name="connsiteY4" fmla="*/ 2376 h 95686"/>
                  <a:gd name="connsiteX5" fmla="*/ 237781 w 479140"/>
                  <a:gd name="connsiteY5" fmla="*/ 471 h 95686"/>
                  <a:gd name="connsiteX6" fmla="*/ 129831 w 479140"/>
                  <a:gd name="connsiteY6" fmla="*/ 8091 h 95686"/>
                  <a:gd name="connsiteX7" fmla="*/ 30327 w 479140"/>
                  <a:gd name="connsiteY7" fmla="*/ 9996 h 95686"/>
                  <a:gd name="connsiteX8" fmla="*/ 8535 w 479140"/>
                  <a:gd name="connsiteY8" fmla="*/ 52673 h 95686"/>
                  <a:gd name="connsiteX9" fmla="*/ 40292 w 479140"/>
                  <a:gd name="connsiteY9" fmla="*/ 93999 h 95686"/>
                  <a:gd name="connsiteX0" fmla="*/ 43456 w 482304"/>
                  <a:gd name="connsiteY0" fmla="*/ 93999 h 95686"/>
                  <a:gd name="connsiteX1" fmla="*/ 411760 w 482304"/>
                  <a:gd name="connsiteY1" fmla="*/ 86196 h 95686"/>
                  <a:gd name="connsiteX2" fmla="*/ 481837 w 482304"/>
                  <a:gd name="connsiteY2" fmla="*/ 72275 h 95686"/>
                  <a:gd name="connsiteX3" fmla="*/ 439065 w 482304"/>
                  <a:gd name="connsiteY3" fmla="*/ 15076 h 95686"/>
                  <a:gd name="connsiteX4" fmla="*/ 376200 w 482304"/>
                  <a:gd name="connsiteY4" fmla="*/ 2376 h 95686"/>
                  <a:gd name="connsiteX5" fmla="*/ 240945 w 482304"/>
                  <a:gd name="connsiteY5" fmla="*/ 471 h 95686"/>
                  <a:gd name="connsiteX6" fmla="*/ 132995 w 482304"/>
                  <a:gd name="connsiteY6" fmla="*/ 8091 h 95686"/>
                  <a:gd name="connsiteX7" fmla="*/ 33491 w 482304"/>
                  <a:gd name="connsiteY7" fmla="*/ 9996 h 95686"/>
                  <a:gd name="connsiteX8" fmla="*/ 11699 w 482304"/>
                  <a:gd name="connsiteY8" fmla="*/ 52673 h 95686"/>
                  <a:gd name="connsiteX9" fmla="*/ 43456 w 482304"/>
                  <a:gd name="connsiteY9" fmla="*/ 93999 h 95686"/>
                  <a:gd name="connsiteX0" fmla="*/ 43456 w 483143"/>
                  <a:gd name="connsiteY0" fmla="*/ 93999 h 95758"/>
                  <a:gd name="connsiteX1" fmla="*/ 411760 w 483143"/>
                  <a:gd name="connsiteY1" fmla="*/ 86196 h 95758"/>
                  <a:gd name="connsiteX2" fmla="*/ 482685 w 483143"/>
                  <a:gd name="connsiteY2" fmla="*/ 68421 h 95758"/>
                  <a:gd name="connsiteX3" fmla="*/ 439065 w 483143"/>
                  <a:gd name="connsiteY3" fmla="*/ 15076 h 95758"/>
                  <a:gd name="connsiteX4" fmla="*/ 376200 w 483143"/>
                  <a:gd name="connsiteY4" fmla="*/ 2376 h 95758"/>
                  <a:gd name="connsiteX5" fmla="*/ 240945 w 483143"/>
                  <a:gd name="connsiteY5" fmla="*/ 471 h 95758"/>
                  <a:gd name="connsiteX6" fmla="*/ 132995 w 483143"/>
                  <a:gd name="connsiteY6" fmla="*/ 8091 h 95758"/>
                  <a:gd name="connsiteX7" fmla="*/ 33491 w 483143"/>
                  <a:gd name="connsiteY7" fmla="*/ 9996 h 95758"/>
                  <a:gd name="connsiteX8" fmla="*/ 11699 w 483143"/>
                  <a:gd name="connsiteY8" fmla="*/ 52673 h 95758"/>
                  <a:gd name="connsiteX9" fmla="*/ 43456 w 483143"/>
                  <a:gd name="connsiteY9" fmla="*/ 93999 h 95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3143" h="95758">
                    <a:moveTo>
                      <a:pt x="43456" y="93999"/>
                    </a:moveTo>
                    <a:cubicBezTo>
                      <a:pt x="110133" y="99586"/>
                      <a:pt x="338555" y="90459"/>
                      <a:pt x="411760" y="86196"/>
                    </a:cubicBezTo>
                    <a:cubicBezTo>
                      <a:pt x="484965" y="81933"/>
                      <a:pt x="478134" y="80274"/>
                      <a:pt x="482685" y="68421"/>
                    </a:cubicBezTo>
                    <a:cubicBezTo>
                      <a:pt x="487236" y="56568"/>
                      <a:pt x="456812" y="26083"/>
                      <a:pt x="439065" y="15076"/>
                    </a:cubicBezTo>
                    <a:cubicBezTo>
                      <a:pt x="421318" y="4069"/>
                      <a:pt x="409220" y="4810"/>
                      <a:pt x="376200" y="2376"/>
                    </a:cubicBezTo>
                    <a:cubicBezTo>
                      <a:pt x="343180" y="-58"/>
                      <a:pt x="281479" y="-481"/>
                      <a:pt x="240945" y="471"/>
                    </a:cubicBezTo>
                    <a:cubicBezTo>
                      <a:pt x="200411" y="1423"/>
                      <a:pt x="167571" y="6504"/>
                      <a:pt x="132995" y="8091"/>
                    </a:cubicBezTo>
                    <a:cubicBezTo>
                      <a:pt x="98419" y="9679"/>
                      <a:pt x="52118" y="9149"/>
                      <a:pt x="33491" y="9996"/>
                    </a:cubicBezTo>
                    <a:cubicBezTo>
                      <a:pt x="14864" y="10843"/>
                      <a:pt x="18517" y="23255"/>
                      <a:pt x="11699" y="52673"/>
                    </a:cubicBezTo>
                    <a:cubicBezTo>
                      <a:pt x="4881" y="82091"/>
                      <a:pt x="-23221" y="88412"/>
                      <a:pt x="43456" y="93999"/>
                    </a:cubicBezTo>
                    <a:close/>
                  </a:path>
                </a:pathLst>
              </a:custGeom>
              <a:solidFill>
                <a:srgbClr val="FFE8B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53" name="กลุ่ม 52">
                <a:extLst>
                  <a:ext uri="{FF2B5EF4-FFF2-40B4-BE49-F238E27FC236}">
                    <a16:creationId xmlns:a16="http://schemas.microsoft.com/office/drawing/2014/main" id="{7AF81CDC-309C-450D-8F13-7F620EE2B668}"/>
                  </a:ext>
                </a:extLst>
              </p:cNvPr>
              <p:cNvGrpSpPr/>
              <p:nvPr/>
            </p:nvGrpSpPr>
            <p:grpSpPr>
              <a:xfrm>
                <a:off x="744332" y="2576373"/>
                <a:ext cx="314007" cy="268005"/>
                <a:chOff x="6899843" y="2763982"/>
                <a:chExt cx="379124" cy="318037"/>
              </a:xfrm>
              <a:solidFill>
                <a:srgbClr val="FFE8B2"/>
              </a:solidFill>
            </p:grpSpPr>
            <p:sp>
              <p:nvSpPr>
                <p:cNvPr id="90" name="รูปแบบอิสระ: รูปร่าง 89">
                  <a:extLst>
                    <a:ext uri="{FF2B5EF4-FFF2-40B4-BE49-F238E27FC236}">
                      <a16:creationId xmlns:a16="http://schemas.microsoft.com/office/drawing/2014/main" id="{8001B052-1E98-41F3-8476-1EDAA7148997}"/>
                    </a:ext>
                  </a:extLst>
                </p:cNvPr>
                <p:cNvSpPr/>
                <p:nvPr/>
              </p:nvSpPr>
              <p:spPr>
                <a:xfrm rot="20472994">
                  <a:off x="6987045" y="2879135"/>
                  <a:ext cx="275171" cy="202884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4E8331FD-B475-4190-8B33-BD85CA107F2A}"/>
                    </a:ext>
                  </a:extLst>
                </p:cNvPr>
                <p:cNvSpPr/>
                <p:nvPr/>
              </p:nvSpPr>
              <p:spPr>
                <a:xfrm rot="18769227">
                  <a:off x="6915747" y="2877323"/>
                  <a:ext cx="76801" cy="108609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C02FD093-E98C-41AD-AF36-8E78710A63FF}"/>
                    </a:ext>
                  </a:extLst>
                </p:cNvPr>
                <p:cNvSpPr/>
                <p:nvPr/>
              </p:nvSpPr>
              <p:spPr>
                <a:xfrm rot="19680807">
                  <a:off x="6976935" y="2781709"/>
                  <a:ext cx="88132" cy="111467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ACEEE79A-FBA3-4426-9C99-3706D7C32A9C}"/>
                    </a:ext>
                  </a:extLst>
                </p:cNvPr>
                <p:cNvSpPr/>
                <p:nvPr/>
              </p:nvSpPr>
              <p:spPr>
                <a:xfrm rot="118968">
                  <a:off x="7096185" y="2763982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12E6F86A-DB5D-4A8B-B6B3-51D9B7D48C5A}"/>
                    </a:ext>
                  </a:extLst>
                </p:cNvPr>
                <p:cNvSpPr/>
                <p:nvPr/>
              </p:nvSpPr>
              <p:spPr>
                <a:xfrm rot="546781">
                  <a:off x="7195858" y="2807430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54" name="กลุ่ม 53">
                <a:extLst>
                  <a:ext uri="{FF2B5EF4-FFF2-40B4-BE49-F238E27FC236}">
                    <a16:creationId xmlns:a16="http://schemas.microsoft.com/office/drawing/2014/main" id="{2DE2BEA7-5A3A-460E-9447-021391D29817}"/>
                  </a:ext>
                </a:extLst>
              </p:cNvPr>
              <p:cNvGrpSpPr/>
              <p:nvPr/>
            </p:nvGrpSpPr>
            <p:grpSpPr>
              <a:xfrm>
                <a:off x="1754378" y="2501312"/>
                <a:ext cx="311991" cy="297051"/>
                <a:chOff x="6899843" y="2763982"/>
                <a:chExt cx="379124" cy="318037"/>
              </a:xfrm>
              <a:solidFill>
                <a:srgbClr val="FFE8B2"/>
              </a:solidFill>
            </p:grpSpPr>
            <p:sp>
              <p:nvSpPr>
                <p:cNvPr id="85" name="รูปแบบอิสระ: รูปร่าง 84">
                  <a:extLst>
                    <a:ext uri="{FF2B5EF4-FFF2-40B4-BE49-F238E27FC236}">
                      <a16:creationId xmlns:a16="http://schemas.microsoft.com/office/drawing/2014/main" id="{21047908-3E69-43AD-BB77-0D4D1E8EA379}"/>
                    </a:ext>
                  </a:extLst>
                </p:cNvPr>
                <p:cNvSpPr/>
                <p:nvPr/>
              </p:nvSpPr>
              <p:spPr>
                <a:xfrm rot="20472994">
                  <a:off x="6987045" y="2879135"/>
                  <a:ext cx="275171" cy="202884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3F2F3D1F-B3E2-4AD2-A250-C7A65442989F}"/>
                    </a:ext>
                  </a:extLst>
                </p:cNvPr>
                <p:cNvSpPr/>
                <p:nvPr/>
              </p:nvSpPr>
              <p:spPr>
                <a:xfrm rot="18769227">
                  <a:off x="6915747" y="2877323"/>
                  <a:ext cx="76801" cy="108609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0EB0F164-D4ED-48F9-9CBA-193481EAE472}"/>
                    </a:ext>
                  </a:extLst>
                </p:cNvPr>
                <p:cNvSpPr/>
                <p:nvPr/>
              </p:nvSpPr>
              <p:spPr>
                <a:xfrm rot="19680807">
                  <a:off x="6976935" y="2781709"/>
                  <a:ext cx="88132" cy="111467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1F6B9C3C-5065-4BFC-AF19-A575B1C69C3E}"/>
                    </a:ext>
                  </a:extLst>
                </p:cNvPr>
                <p:cNvSpPr/>
                <p:nvPr/>
              </p:nvSpPr>
              <p:spPr>
                <a:xfrm rot="118968">
                  <a:off x="7096185" y="2763982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9F959991-3BC6-48AB-B99B-E964DAB74D2E}"/>
                    </a:ext>
                  </a:extLst>
                </p:cNvPr>
                <p:cNvSpPr/>
                <p:nvPr/>
              </p:nvSpPr>
              <p:spPr>
                <a:xfrm rot="546781">
                  <a:off x="7195858" y="2807430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55" name="กลุ่ม 54">
                <a:extLst>
                  <a:ext uri="{FF2B5EF4-FFF2-40B4-BE49-F238E27FC236}">
                    <a16:creationId xmlns:a16="http://schemas.microsoft.com/office/drawing/2014/main" id="{8B7D6796-5C80-4F95-A1B0-ABF0396D9EB5}"/>
                  </a:ext>
                </a:extLst>
              </p:cNvPr>
              <p:cNvGrpSpPr/>
              <p:nvPr/>
            </p:nvGrpSpPr>
            <p:grpSpPr>
              <a:xfrm>
                <a:off x="1097160" y="2860694"/>
                <a:ext cx="261841" cy="236513"/>
                <a:chOff x="6899843" y="2763982"/>
                <a:chExt cx="379124" cy="318037"/>
              </a:xfrm>
              <a:solidFill>
                <a:srgbClr val="FFE8B2"/>
              </a:solidFill>
            </p:grpSpPr>
            <p:sp>
              <p:nvSpPr>
                <p:cNvPr id="80" name="รูปแบบอิสระ: รูปร่าง 79">
                  <a:extLst>
                    <a:ext uri="{FF2B5EF4-FFF2-40B4-BE49-F238E27FC236}">
                      <a16:creationId xmlns:a16="http://schemas.microsoft.com/office/drawing/2014/main" id="{D8F79CCB-77D2-4E87-92B9-90D60182060C}"/>
                    </a:ext>
                  </a:extLst>
                </p:cNvPr>
                <p:cNvSpPr/>
                <p:nvPr/>
              </p:nvSpPr>
              <p:spPr>
                <a:xfrm rot="20472994">
                  <a:off x="6987045" y="2879135"/>
                  <a:ext cx="275171" cy="202884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6A52F194-D764-47C6-8581-22ED55857BA1}"/>
                    </a:ext>
                  </a:extLst>
                </p:cNvPr>
                <p:cNvSpPr/>
                <p:nvPr/>
              </p:nvSpPr>
              <p:spPr>
                <a:xfrm rot="18769227">
                  <a:off x="6915747" y="2877323"/>
                  <a:ext cx="76801" cy="108609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09334A62-910D-42D3-9472-A17015EA0BAC}"/>
                    </a:ext>
                  </a:extLst>
                </p:cNvPr>
                <p:cNvSpPr/>
                <p:nvPr/>
              </p:nvSpPr>
              <p:spPr>
                <a:xfrm rot="19680807">
                  <a:off x="6976935" y="2781709"/>
                  <a:ext cx="88132" cy="111467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F10F137D-84AC-489B-A10F-900399281B6B}"/>
                    </a:ext>
                  </a:extLst>
                </p:cNvPr>
                <p:cNvSpPr/>
                <p:nvPr/>
              </p:nvSpPr>
              <p:spPr>
                <a:xfrm rot="118968">
                  <a:off x="7096185" y="2763982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EE8CEA59-95D4-42DE-8B79-7DBF2A59C9A5}"/>
                    </a:ext>
                  </a:extLst>
                </p:cNvPr>
                <p:cNvSpPr/>
                <p:nvPr/>
              </p:nvSpPr>
              <p:spPr>
                <a:xfrm rot="546781">
                  <a:off x="7195858" y="2807430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56" name="กลุ่ม 55">
                <a:extLst>
                  <a:ext uri="{FF2B5EF4-FFF2-40B4-BE49-F238E27FC236}">
                    <a16:creationId xmlns:a16="http://schemas.microsoft.com/office/drawing/2014/main" id="{6FEAF279-CB61-44CB-A154-13D87EB74773}"/>
                  </a:ext>
                </a:extLst>
              </p:cNvPr>
              <p:cNvGrpSpPr/>
              <p:nvPr/>
            </p:nvGrpSpPr>
            <p:grpSpPr>
              <a:xfrm>
                <a:off x="692061" y="3247443"/>
                <a:ext cx="314007" cy="268005"/>
                <a:chOff x="6899843" y="2763982"/>
                <a:chExt cx="379124" cy="318037"/>
              </a:xfrm>
              <a:solidFill>
                <a:srgbClr val="FFE8B2"/>
              </a:solidFill>
            </p:grpSpPr>
            <p:sp>
              <p:nvSpPr>
                <p:cNvPr id="75" name="รูปแบบอิสระ: รูปร่าง 74">
                  <a:extLst>
                    <a:ext uri="{FF2B5EF4-FFF2-40B4-BE49-F238E27FC236}">
                      <a16:creationId xmlns:a16="http://schemas.microsoft.com/office/drawing/2014/main" id="{DB5BD7DB-2E81-4E9E-AB82-C679B3E5DFD0}"/>
                    </a:ext>
                  </a:extLst>
                </p:cNvPr>
                <p:cNvSpPr/>
                <p:nvPr/>
              </p:nvSpPr>
              <p:spPr>
                <a:xfrm rot="20472994">
                  <a:off x="6987045" y="2879135"/>
                  <a:ext cx="275171" cy="202884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AB333A71-F54F-47CD-9660-BFAC2D586527}"/>
                    </a:ext>
                  </a:extLst>
                </p:cNvPr>
                <p:cNvSpPr/>
                <p:nvPr/>
              </p:nvSpPr>
              <p:spPr>
                <a:xfrm rot="18769227">
                  <a:off x="6915747" y="2877323"/>
                  <a:ext cx="76801" cy="108609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0FB7CC83-FE9B-4DA0-B4EC-8D6FCE487D65}"/>
                    </a:ext>
                  </a:extLst>
                </p:cNvPr>
                <p:cNvSpPr/>
                <p:nvPr/>
              </p:nvSpPr>
              <p:spPr>
                <a:xfrm rot="19680807">
                  <a:off x="6976935" y="2781709"/>
                  <a:ext cx="88132" cy="111467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F3A37EF1-0897-4DA6-8918-41D373AA933B}"/>
                    </a:ext>
                  </a:extLst>
                </p:cNvPr>
                <p:cNvSpPr/>
                <p:nvPr/>
              </p:nvSpPr>
              <p:spPr>
                <a:xfrm rot="118968">
                  <a:off x="7096185" y="2763982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60A68D25-5708-4562-8D9D-3BCA927C2A16}"/>
                    </a:ext>
                  </a:extLst>
                </p:cNvPr>
                <p:cNvSpPr/>
                <p:nvPr/>
              </p:nvSpPr>
              <p:spPr>
                <a:xfrm rot="546781">
                  <a:off x="7195858" y="2807430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57" name="กลุ่ม 56">
                <a:extLst>
                  <a:ext uri="{FF2B5EF4-FFF2-40B4-BE49-F238E27FC236}">
                    <a16:creationId xmlns:a16="http://schemas.microsoft.com/office/drawing/2014/main" id="{0A056BAB-AFAA-4AE3-A48C-99BA8F1CDBBA}"/>
                  </a:ext>
                </a:extLst>
              </p:cNvPr>
              <p:cNvGrpSpPr/>
              <p:nvPr/>
            </p:nvGrpSpPr>
            <p:grpSpPr>
              <a:xfrm>
                <a:off x="1958360" y="3356408"/>
                <a:ext cx="228659" cy="193552"/>
                <a:chOff x="6899843" y="2763982"/>
                <a:chExt cx="379124" cy="318037"/>
              </a:xfrm>
              <a:solidFill>
                <a:srgbClr val="FFE8B2"/>
              </a:solidFill>
            </p:grpSpPr>
            <p:sp>
              <p:nvSpPr>
                <p:cNvPr id="70" name="รูปแบบอิสระ: รูปร่าง 69">
                  <a:extLst>
                    <a:ext uri="{FF2B5EF4-FFF2-40B4-BE49-F238E27FC236}">
                      <a16:creationId xmlns:a16="http://schemas.microsoft.com/office/drawing/2014/main" id="{829C02BA-1117-40DC-A30E-FE98481BDB8A}"/>
                    </a:ext>
                  </a:extLst>
                </p:cNvPr>
                <p:cNvSpPr/>
                <p:nvPr/>
              </p:nvSpPr>
              <p:spPr>
                <a:xfrm rot="20472994">
                  <a:off x="6987045" y="2879135"/>
                  <a:ext cx="275171" cy="202884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0DA540FA-8291-4FA2-9D35-DD380C82D2E6}"/>
                    </a:ext>
                  </a:extLst>
                </p:cNvPr>
                <p:cNvSpPr/>
                <p:nvPr/>
              </p:nvSpPr>
              <p:spPr>
                <a:xfrm rot="18769227">
                  <a:off x="6915747" y="2877323"/>
                  <a:ext cx="76801" cy="108609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75F9B807-6B30-4077-8A16-7E11D9383D3B}"/>
                    </a:ext>
                  </a:extLst>
                </p:cNvPr>
                <p:cNvSpPr/>
                <p:nvPr/>
              </p:nvSpPr>
              <p:spPr>
                <a:xfrm rot="19680807">
                  <a:off x="6976935" y="2781709"/>
                  <a:ext cx="88132" cy="111467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53D93345-E158-4386-A6A5-9B819B7FDEF6}"/>
                    </a:ext>
                  </a:extLst>
                </p:cNvPr>
                <p:cNvSpPr/>
                <p:nvPr/>
              </p:nvSpPr>
              <p:spPr>
                <a:xfrm rot="118968">
                  <a:off x="7096185" y="2763982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B711FD8F-11A0-4390-A6A2-9A97B3341636}"/>
                    </a:ext>
                  </a:extLst>
                </p:cNvPr>
                <p:cNvSpPr/>
                <p:nvPr/>
              </p:nvSpPr>
              <p:spPr>
                <a:xfrm rot="546781">
                  <a:off x="7195858" y="2807430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58" name="กลุ่ม 57">
                <a:extLst>
                  <a:ext uri="{FF2B5EF4-FFF2-40B4-BE49-F238E27FC236}">
                    <a16:creationId xmlns:a16="http://schemas.microsoft.com/office/drawing/2014/main" id="{A835D7F4-4679-4217-A39E-6EF18294FB5D}"/>
                  </a:ext>
                </a:extLst>
              </p:cNvPr>
              <p:cNvGrpSpPr/>
              <p:nvPr/>
            </p:nvGrpSpPr>
            <p:grpSpPr>
              <a:xfrm>
                <a:off x="1587115" y="3063350"/>
                <a:ext cx="314007" cy="268005"/>
                <a:chOff x="6899843" y="2763982"/>
                <a:chExt cx="379124" cy="318037"/>
              </a:xfrm>
              <a:solidFill>
                <a:srgbClr val="FFE8B2"/>
              </a:solidFill>
            </p:grpSpPr>
            <p:sp>
              <p:nvSpPr>
                <p:cNvPr id="65" name="รูปแบบอิสระ: รูปร่าง 64">
                  <a:extLst>
                    <a:ext uri="{FF2B5EF4-FFF2-40B4-BE49-F238E27FC236}">
                      <a16:creationId xmlns:a16="http://schemas.microsoft.com/office/drawing/2014/main" id="{27BD58C9-BEB0-4379-A924-0ABB95E1594F}"/>
                    </a:ext>
                  </a:extLst>
                </p:cNvPr>
                <p:cNvSpPr/>
                <p:nvPr/>
              </p:nvSpPr>
              <p:spPr>
                <a:xfrm rot="20472994">
                  <a:off x="6987045" y="2879135"/>
                  <a:ext cx="275171" cy="202884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DE3365DC-E037-4875-9A6A-F8A6BF7B6D75}"/>
                    </a:ext>
                  </a:extLst>
                </p:cNvPr>
                <p:cNvSpPr/>
                <p:nvPr/>
              </p:nvSpPr>
              <p:spPr>
                <a:xfrm rot="18769227">
                  <a:off x="6915747" y="2877323"/>
                  <a:ext cx="76801" cy="108609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92F1D985-8FDC-41A2-95B9-3BBA36FDD8A5}"/>
                    </a:ext>
                  </a:extLst>
                </p:cNvPr>
                <p:cNvSpPr/>
                <p:nvPr/>
              </p:nvSpPr>
              <p:spPr>
                <a:xfrm rot="19680807">
                  <a:off x="6976935" y="2781709"/>
                  <a:ext cx="88132" cy="111467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9017A784-0B4B-4A7A-9FAC-33E292C0A06A}"/>
                    </a:ext>
                  </a:extLst>
                </p:cNvPr>
                <p:cNvSpPr/>
                <p:nvPr/>
              </p:nvSpPr>
              <p:spPr>
                <a:xfrm rot="118968">
                  <a:off x="7096185" y="2763982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EFBD0347-6F6B-40BD-8104-738FCA6DC9C4}"/>
                    </a:ext>
                  </a:extLst>
                </p:cNvPr>
                <p:cNvSpPr/>
                <p:nvPr/>
              </p:nvSpPr>
              <p:spPr>
                <a:xfrm rot="546781">
                  <a:off x="7195858" y="2807430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59" name="กลุ่ม 58">
                <a:extLst>
                  <a:ext uri="{FF2B5EF4-FFF2-40B4-BE49-F238E27FC236}">
                    <a16:creationId xmlns:a16="http://schemas.microsoft.com/office/drawing/2014/main" id="{6722AF5A-4F37-46EF-827C-9C823C799453}"/>
                  </a:ext>
                </a:extLst>
              </p:cNvPr>
              <p:cNvGrpSpPr/>
              <p:nvPr/>
            </p:nvGrpSpPr>
            <p:grpSpPr>
              <a:xfrm>
                <a:off x="1398042" y="2625222"/>
                <a:ext cx="228659" cy="193552"/>
                <a:chOff x="6899843" y="2763982"/>
                <a:chExt cx="379124" cy="318037"/>
              </a:xfrm>
              <a:solidFill>
                <a:srgbClr val="FFE8B2"/>
              </a:solidFill>
            </p:grpSpPr>
            <p:sp>
              <p:nvSpPr>
                <p:cNvPr id="60" name="รูปแบบอิสระ: รูปร่าง 59">
                  <a:extLst>
                    <a:ext uri="{FF2B5EF4-FFF2-40B4-BE49-F238E27FC236}">
                      <a16:creationId xmlns:a16="http://schemas.microsoft.com/office/drawing/2014/main" id="{129ED638-5FEC-4C92-958A-2CC90BFBFF49}"/>
                    </a:ext>
                  </a:extLst>
                </p:cNvPr>
                <p:cNvSpPr/>
                <p:nvPr/>
              </p:nvSpPr>
              <p:spPr>
                <a:xfrm rot="20472994">
                  <a:off x="6987045" y="2879135"/>
                  <a:ext cx="275171" cy="202884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142E1BEA-D567-4AF4-A9C5-596B5E90A4C0}"/>
                    </a:ext>
                  </a:extLst>
                </p:cNvPr>
                <p:cNvSpPr/>
                <p:nvPr/>
              </p:nvSpPr>
              <p:spPr>
                <a:xfrm rot="18769227">
                  <a:off x="6915747" y="2877323"/>
                  <a:ext cx="76801" cy="108609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AE3CD250-8321-4561-9DFC-C8C5BEF70642}"/>
                    </a:ext>
                  </a:extLst>
                </p:cNvPr>
                <p:cNvSpPr/>
                <p:nvPr/>
              </p:nvSpPr>
              <p:spPr>
                <a:xfrm rot="19680807">
                  <a:off x="6976935" y="2781709"/>
                  <a:ext cx="88132" cy="111467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8F35204E-1685-4628-A2DD-8220F8FABC1D}"/>
                    </a:ext>
                  </a:extLst>
                </p:cNvPr>
                <p:cNvSpPr/>
                <p:nvPr/>
              </p:nvSpPr>
              <p:spPr>
                <a:xfrm rot="118968">
                  <a:off x="7096185" y="2763982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A01E024C-DFCE-4824-BDE7-E976D5E0BE38}"/>
                    </a:ext>
                  </a:extLst>
                </p:cNvPr>
                <p:cNvSpPr/>
                <p:nvPr/>
              </p:nvSpPr>
              <p:spPr>
                <a:xfrm rot="546781">
                  <a:off x="7195858" y="2807430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13" name="กลุ่ม 12">
              <a:extLst>
                <a:ext uri="{FF2B5EF4-FFF2-40B4-BE49-F238E27FC236}">
                  <a16:creationId xmlns:a16="http://schemas.microsoft.com/office/drawing/2014/main" id="{D6C8742A-1F56-4030-A771-EAB7A647D69B}"/>
                </a:ext>
              </a:extLst>
            </p:cNvPr>
            <p:cNvGrpSpPr/>
            <p:nvPr/>
          </p:nvGrpSpPr>
          <p:grpSpPr>
            <a:xfrm rot="332680">
              <a:off x="3668700" y="2043238"/>
              <a:ext cx="1160202" cy="970750"/>
              <a:chOff x="5128076" y="2712923"/>
              <a:chExt cx="1022916" cy="834673"/>
            </a:xfrm>
          </p:grpSpPr>
          <p:sp>
            <p:nvSpPr>
              <p:cNvPr id="40" name="รูปแบบอิสระ: รูปร่าง 39">
                <a:extLst>
                  <a:ext uri="{FF2B5EF4-FFF2-40B4-BE49-F238E27FC236}">
                    <a16:creationId xmlns:a16="http://schemas.microsoft.com/office/drawing/2014/main" id="{E34D6FA5-5623-4B20-81F4-0323C924C77B}"/>
                  </a:ext>
                </a:extLst>
              </p:cNvPr>
              <p:cNvSpPr/>
              <p:nvPr/>
            </p:nvSpPr>
            <p:spPr>
              <a:xfrm>
                <a:off x="5128076" y="2712923"/>
                <a:ext cx="1022916" cy="834673"/>
              </a:xfrm>
              <a:custGeom>
                <a:avLst/>
                <a:gdLst>
                  <a:gd name="connsiteX0" fmla="*/ 79846 w 1067191"/>
                  <a:gd name="connsiteY0" fmla="*/ 43836 h 851586"/>
                  <a:gd name="connsiteX1" fmla="*/ 91276 w 1067191"/>
                  <a:gd name="connsiteY1" fmla="*/ 771546 h 851586"/>
                  <a:gd name="connsiteX2" fmla="*/ 483706 w 1067191"/>
                  <a:gd name="connsiteY2" fmla="*/ 840126 h 851586"/>
                  <a:gd name="connsiteX3" fmla="*/ 937096 w 1067191"/>
                  <a:gd name="connsiteY3" fmla="*/ 836316 h 851586"/>
                  <a:gd name="connsiteX4" fmla="*/ 1051396 w 1067191"/>
                  <a:gd name="connsiteY4" fmla="*/ 832506 h 851586"/>
                  <a:gd name="connsiteX5" fmla="*/ 1051396 w 1067191"/>
                  <a:gd name="connsiteY5" fmla="*/ 661056 h 851586"/>
                  <a:gd name="connsiteX6" fmla="*/ 1032346 w 1067191"/>
                  <a:gd name="connsiteY6" fmla="*/ 321966 h 851586"/>
                  <a:gd name="connsiteX7" fmla="*/ 1032346 w 1067191"/>
                  <a:gd name="connsiteY7" fmla="*/ 100986 h 851586"/>
                  <a:gd name="connsiteX8" fmla="*/ 986626 w 1067191"/>
                  <a:gd name="connsiteY8" fmla="*/ 81936 h 851586"/>
                  <a:gd name="connsiteX9" fmla="*/ 79846 w 1067191"/>
                  <a:gd name="connsiteY9" fmla="*/ 43836 h 851586"/>
                  <a:gd name="connsiteX0" fmla="*/ 79846 w 1082523"/>
                  <a:gd name="connsiteY0" fmla="*/ 44543 h 852293"/>
                  <a:gd name="connsiteX1" fmla="*/ 91276 w 1082523"/>
                  <a:gd name="connsiteY1" fmla="*/ 772253 h 852293"/>
                  <a:gd name="connsiteX2" fmla="*/ 483706 w 1082523"/>
                  <a:gd name="connsiteY2" fmla="*/ 840833 h 852293"/>
                  <a:gd name="connsiteX3" fmla="*/ 937096 w 1082523"/>
                  <a:gd name="connsiteY3" fmla="*/ 837023 h 852293"/>
                  <a:gd name="connsiteX4" fmla="*/ 1051396 w 1082523"/>
                  <a:gd name="connsiteY4" fmla="*/ 833213 h 852293"/>
                  <a:gd name="connsiteX5" fmla="*/ 1051396 w 1082523"/>
                  <a:gd name="connsiteY5" fmla="*/ 661763 h 852293"/>
                  <a:gd name="connsiteX6" fmla="*/ 1032346 w 1082523"/>
                  <a:gd name="connsiteY6" fmla="*/ 322673 h 852293"/>
                  <a:gd name="connsiteX7" fmla="*/ 1060921 w 1082523"/>
                  <a:gd name="connsiteY7" fmla="*/ 107408 h 852293"/>
                  <a:gd name="connsiteX8" fmla="*/ 986626 w 1082523"/>
                  <a:gd name="connsiteY8" fmla="*/ 82643 h 852293"/>
                  <a:gd name="connsiteX9" fmla="*/ 79846 w 1082523"/>
                  <a:gd name="connsiteY9" fmla="*/ 44543 h 852293"/>
                  <a:gd name="connsiteX0" fmla="*/ 105693 w 1035291"/>
                  <a:gd name="connsiteY0" fmla="*/ 40747 h 874859"/>
                  <a:gd name="connsiteX1" fmla="*/ 48543 w 1035291"/>
                  <a:gd name="connsiteY1" fmla="*/ 793222 h 874859"/>
                  <a:gd name="connsiteX2" fmla="*/ 440973 w 1035291"/>
                  <a:gd name="connsiteY2" fmla="*/ 861802 h 874859"/>
                  <a:gd name="connsiteX3" fmla="*/ 894363 w 1035291"/>
                  <a:gd name="connsiteY3" fmla="*/ 857992 h 874859"/>
                  <a:gd name="connsiteX4" fmla="*/ 1008663 w 1035291"/>
                  <a:gd name="connsiteY4" fmla="*/ 854182 h 874859"/>
                  <a:gd name="connsiteX5" fmla="*/ 1008663 w 1035291"/>
                  <a:gd name="connsiteY5" fmla="*/ 682732 h 874859"/>
                  <a:gd name="connsiteX6" fmla="*/ 989613 w 1035291"/>
                  <a:gd name="connsiteY6" fmla="*/ 343642 h 874859"/>
                  <a:gd name="connsiteX7" fmla="*/ 1018188 w 1035291"/>
                  <a:gd name="connsiteY7" fmla="*/ 128377 h 874859"/>
                  <a:gd name="connsiteX8" fmla="*/ 943893 w 1035291"/>
                  <a:gd name="connsiteY8" fmla="*/ 103612 h 874859"/>
                  <a:gd name="connsiteX9" fmla="*/ 105693 w 1035291"/>
                  <a:gd name="connsiteY9" fmla="*/ 40747 h 874859"/>
                  <a:gd name="connsiteX0" fmla="*/ 105693 w 1020524"/>
                  <a:gd name="connsiteY0" fmla="*/ 46663 h 880775"/>
                  <a:gd name="connsiteX1" fmla="*/ 48543 w 1020524"/>
                  <a:gd name="connsiteY1" fmla="*/ 799138 h 880775"/>
                  <a:gd name="connsiteX2" fmla="*/ 440973 w 1020524"/>
                  <a:gd name="connsiteY2" fmla="*/ 867718 h 880775"/>
                  <a:gd name="connsiteX3" fmla="*/ 894363 w 1020524"/>
                  <a:gd name="connsiteY3" fmla="*/ 863908 h 880775"/>
                  <a:gd name="connsiteX4" fmla="*/ 1008663 w 1020524"/>
                  <a:gd name="connsiteY4" fmla="*/ 860098 h 880775"/>
                  <a:gd name="connsiteX5" fmla="*/ 1008663 w 1020524"/>
                  <a:gd name="connsiteY5" fmla="*/ 688648 h 880775"/>
                  <a:gd name="connsiteX6" fmla="*/ 989613 w 1020524"/>
                  <a:gd name="connsiteY6" fmla="*/ 349558 h 880775"/>
                  <a:gd name="connsiteX7" fmla="*/ 943893 w 1020524"/>
                  <a:gd name="connsiteY7" fmla="*/ 109528 h 880775"/>
                  <a:gd name="connsiteX8" fmla="*/ 105693 w 1020524"/>
                  <a:gd name="connsiteY8" fmla="*/ 46663 h 880775"/>
                  <a:gd name="connsiteX0" fmla="*/ 105693 w 1031192"/>
                  <a:gd name="connsiteY0" fmla="*/ 47310 h 881422"/>
                  <a:gd name="connsiteX1" fmla="*/ 48543 w 1031192"/>
                  <a:gd name="connsiteY1" fmla="*/ 799785 h 881422"/>
                  <a:gd name="connsiteX2" fmla="*/ 440973 w 1031192"/>
                  <a:gd name="connsiteY2" fmla="*/ 868365 h 881422"/>
                  <a:gd name="connsiteX3" fmla="*/ 894363 w 1031192"/>
                  <a:gd name="connsiteY3" fmla="*/ 864555 h 881422"/>
                  <a:gd name="connsiteX4" fmla="*/ 1008663 w 1031192"/>
                  <a:gd name="connsiteY4" fmla="*/ 860745 h 881422"/>
                  <a:gd name="connsiteX5" fmla="*/ 1008663 w 1031192"/>
                  <a:gd name="connsiteY5" fmla="*/ 689295 h 881422"/>
                  <a:gd name="connsiteX6" fmla="*/ 1012473 w 1031192"/>
                  <a:gd name="connsiteY6" fmla="*/ 371160 h 881422"/>
                  <a:gd name="connsiteX7" fmla="*/ 943893 w 1031192"/>
                  <a:gd name="connsiteY7" fmla="*/ 110175 h 881422"/>
                  <a:gd name="connsiteX8" fmla="*/ 105693 w 1031192"/>
                  <a:gd name="connsiteY8" fmla="*/ 47310 h 881422"/>
                  <a:gd name="connsiteX0" fmla="*/ 105693 w 1038675"/>
                  <a:gd name="connsiteY0" fmla="*/ 47310 h 881422"/>
                  <a:gd name="connsiteX1" fmla="*/ 48543 w 1038675"/>
                  <a:gd name="connsiteY1" fmla="*/ 799785 h 881422"/>
                  <a:gd name="connsiteX2" fmla="*/ 440973 w 1038675"/>
                  <a:gd name="connsiteY2" fmla="*/ 868365 h 881422"/>
                  <a:gd name="connsiteX3" fmla="*/ 894363 w 1038675"/>
                  <a:gd name="connsiteY3" fmla="*/ 864555 h 881422"/>
                  <a:gd name="connsiteX4" fmla="*/ 1008663 w 1038675"/>
                  <a:gd name="connsiteY4" fmla="*/ 860745 h 881422"/>
                  <a:gd name="connsiteX5" fmla="*/ 1008663 w 1038675"/>
                  <a:gd name="connsiteY5" fmla="*/ 689295 h 881422"/>
                  <a:gd name="connsiteX6" fmla="*/ 1012473 w 1038675"/>
                  <a:gd name="connsiteY6" fmla="*/ 371160 h 881422"/>
                  <a:gd name="connsiteX7" fmla="*/ 943893 w 1038675"/>
                  <a:gd name="connsiteY7" fmla="*/ 110175 h 881422"/>
                  <a:gd name="connsiteX8" fmla="*/ 105693 w 1038675"/>
                  <a:gd name="connsiteY8" fmla="*/ 47310 h 881422"/>
                  <a:gd name="connsiteX0" fmla="*/ 105693 w 1030866"/>
                  <a:gd name="connsiteY0" fmla="*/ 47310 h 881422"/>
                  <a:gd name="connsiteX1" fmla="*/ 48543 w 1030866"/>
                  <a:gd name="connsiteY1" fmla="*/ 799785 h 881422"/>
                  <a:gd name="connsiteX2" fmla="*/ 440973 w 1030866"/>
                  <a:gd name="connsiteY2" fmla="*/ 868365 h 881422"/>
                  <a:gd name="connsiteX3" fmla="*/ 894363 w 1030866"/>
                  <a:gd name="connsiteY3" fmla="*/ 864555 h 881422"/>
                  <a:gd name="connsiteX4" fmla="*/ 1008663 w 1030866"/>
                  <a:gd name="connsiteY4" fmla="*/ 860745 h 881422"/>
                  <a:gd name="connsiteX5" fmla="*/ 1014378 w 1030866"/>
                  <a:gd name="connsiteY5" fmla="*/ 691200 h 881422"/>
                  <a:gd name="connsiteX6" fmla="*/ 1012473 w 1030866"/>
                  <a:gd name="connsiteY6" fmla="*/ 371160 h 881422"/>
                  <a:gd name="connsiteX7" fmla="*/ 943893 w 1030866"/>
                  <a:gd name="connsiteY7" fmla="*/ 110175 h 881422"/>
                  <a:gd name="connsiteX8" fmla="*/ 105693 w 1030866"/>
                  <a:gd name="connsiteY8" fmla="*/ 47310 h 881422"/>
                  <a:gd name="connsiteX0" fmla="*/ 105693 w 1036895"/>
                  <a:gd name="connsiteY0" fmla="*/ 47310 h 881422"/>
                  <a:gd name="connsiteX1" fmla="*/ 48543 w 1036895"/>
                  <a:gd name="connsiteY1" fmla="*/ 799785 h 881422"/>
                  <a:gd name="connsiteX2" fmla="*/ 440973 w 1036895"/>
                  <a:gd name="connsiteY2" fmla="*/ 868365 h 881422"/>
                  <a:gd name="connsiteX3" fmla="*/ 894363 w 1036895"/>
                  <a:gd name="connsiteY3" fmla="*/ 864555 h 881422"/>
                  <a:gd name="connsiteX4" fmla="*/ 1008663 w 1036895"/>
                  <a:gd name="connsiteY4" fmla="*/ 860745 h 881422"/>
                  <a:gd name="connsiteX5" fmla="*/ 1014378 w 1036895"/>
                  <a:gd name="connsiteY5" fmla="*/ 691200 h 881422"/>
                  <a:gd name="connsiteX6" fmla="*/ 1023903 w 1036895"/>
                  <a:gd name="connsiteY6" fmla="*/ 371160 h 881422"/>
                  <a:gd name="connsiteX7" fmla="*/ 943893 w 1036895"/>
                  <a:gd name="connsiteY7" fmla="*/ 110175 h 881422"/>
                  <a:gd name="connsiteX8" fmla="*/ 105693 w 1036895"/>
                  <a:gd name="connsiteY8" fmla="*/ 47310 h 881422"/>
                  <a:gd name="connsiteX0" fmla="*/ 105693 w 1044147"/>
                  <a:gd name="connsiteY0" fmla="*/ 47310 h 881422"/>
                  <a:gd name="connsiteX1" fmla="*/ 48543 w 1044147"/>
                  <a:gd name="connsiteY1" fmla="*/ 799785 h 881422"/>
                  <a:gd name="connsiteX2" fmla="*/ 440973 w 1044147"/>
                  <a:gd name="connsiteY2" fmla="*/ 868365 h 881422"/>
                  <a:gd name="connsiteX3" fmla="*/ 894363 w 1044147"/>
                  <a:gd name="connsiteY3" fmla="*/ 864555 h 881422"/>
                  <a:gd name="connsiteX4" fmla="*/ 1008663 w 1044147"/>
                  <a:gd name="connsiteY4" fmla="*/ 860745 h 881422"/>
                  <a:gd name="connsiteX5" fmla="*/ 1014378 w 1044147"/>
                  <a:gd name="connsiteY5" fmla="*/ 691200 h 881422"/>
                  <a:gd name="connsiteX6" fmla="*/ 1023903 w 1044147"/>
                  <a:gd name="connsiteY6" fmla="*/ 371160 h 881422"/>
                  <a:gd name="connsiteX7" fmla="*/ 943893 w 1044147"/>
                  <a:gd name="connsiteY7" fmla="*/ 110175 h 881422"/>
                  <a:gd name="connsiteX8" fmla="*/ 105693 w 1044147"/>
                  <a:gd name="connsiteY8" fmla="*/ 47310 h 881422"/>
                  <a:gd name="connsiteX0" fmla="*/ 88900 w 1027354"/>
                  <a:gd name="connsiteY0" fmla="*/ 47310 h 881422"/>
                  <a:gd name="connsiteX1" fmla="*/ 62230 w 1027354"/>
                  <a:gd name="connsiteY1" fmla="*/ 799785 h 881422"/>
                  <a:gd name="connsiteX2" fmla="*/ 424180 w 1027354"/>
                  <a:gd name="connsiteY2" fmla="*/ 868365 h 881422"/>
                  <a:gd name="connsiteX3" fmla="*/ 877570 w 1027354"/>
                  <a:gd name="connsiteY3" fmla="*/ 864555 h 881422"/>
                  <a:gd name="connsiteX4" fmla="*/ 991870 w 1027354"/>
                  <a:gd name="connsiteY4" fmla="*/ 860745 h 881422"/>
                  <a:gd name="connsiteX5" fmla="*/ 997585 w 1027354"/>
                  <a:gd name="connsiteY5" fmla="*/ 691200 h 881422"/>
                  <a:gd name="connsiteX6" fmla="*/ 1007110 w 1027354"/>
                  <a:gd name="connsiteY6" fmla="*/ 371160 h 881422"/>
                  <a:gd name="connsiteX7" fmla="*/ 927100 w 1027354"/>
                  <a:gd name="connsiteY7" fmla="*/ 110175 h 881422"/>
                  <a:gd name="connsiteX8" fmla="*/ 88900 w 1027354"/>
                  <a:gd name="connsiteY8" fmla="*/ 47310 h 881422"/>
                  <a:gd name="connsiteX0" fmla="*/ 77336 w 1052143"/>
                  <a:gd name="connsiteY0" fmla="*/ 73669 h 806523"/>
                  <a:gd name="connsiteX1" fmla="*/ 84956 w 1052143"/>
                  <a:gd name="connsiteY1" fmla="*/ 730894 h 806523"/>
                  <a:gd name="connsiteX2" fmla="*/ 446906 w 1052143"/>
                  <a:gd name="connsiteY2" fmla="*/ 799474 h 806523"/>
                  <a:gd name="connsiteX3" fmla="*/ 900296 w 1052143"/>
                  <a:gd name="connsiteY3" fmla="*/ 795664 h 806523"/>
                  <a:gd name="connsiteX4" fmla="*/ 1014596 w 1052143"/>
                  <a:gd name="connsiteY4" fmla="*/ 791854 h 806523"/>
                  <a:gd name="connsiteX5" fmla="*/ 1020311 w 1052143"/>
                  <a:gd name="connsiteY5" fmla="*/ 622309 h 806523"/>
                  <a:gd name="connsiteX6" fmla="*/ 1029836 w 1052143"/>
                  <a:gd name="connsiteY6" fmla="*/ 302269 h 806523"/>
                  <a:gd name="connsiteX7" fmla="*/ 949826 w 1052143"/>
                  <a:gd name="connsiteY7" fmla="*/ 41284 h 806523"/>
                  <a:gd name="connsiteX8" fmla="*/ 77336 w 1052143"/>
                  <a:gd name="connsiteY8" fmla="*/ 73669 h 806523"/>
                  <a:gd name="connsiteX0" fmla="*/ 77426 w 1052233"/>
                  <a:gd name="connsiteY0" fmla="*/ 73669 h 815540"/>
                  <a:gd name="connsiteX1" fmla="*/ 85046 w 1052233"/>
                  <a:gd name="connsiteY1" fmla="*/ 730894 h 815540"/>
                  <a:gd name="connsiteX2" fmla="*/ 448901 w 1052233"/>
                  <a:gd name="connsiteY2" fmla="*/ 812809 h 815540"/>
                  <a:gd name="connsiteX3" fmla="*/ 900386 w 1052233"/>
                  <a:gd name="connsiteY3" fmla="*/ 795664 h 815540"/>
                  <a:gd name="connsiteX4" fmla="*/ 1014686 w 1052233"/>
                  <a:gd name="connsiteY4" fmla="*/ 791854 h 815540"/>
                  <a:gd name="connsiteX5" fmla="*/ 1020401 w 1052233"/>
                  <a:gd name="connsiteY5" fmla="*/ 622309 h 815540"/>
                  <a:gd name="connsiteX6" fmla="*/ 1029926 w 1052233"/>
                  <a:gd name="connsiteY6" fmla="*/ 302269 h 815540"/>
                  <a:gd name="connsiteX7" fmla="*/ 949916 w 1052233"/>
                  <a:gd name="connsiteY7" fmla="*/ 41284 h 815540"/>
                  <a:gd name="connsiteX8" fmla="*/ 77426 w 1052233"/>
                  <a:gd name="connsiteY8" fmla="*/ 73669 h 815540"/>
                  <a:gd name="connsiteX0" fmla="*/ 77426 w 1052233"/>
                  <a:gd name="connsiteY0" fmla="*/ 73669 h 822204"/>
                  <a:gd name="connsiteX1" fmla="*/ 85046 w 1052233"/>
                  <a:gd name="connsiteY1" fmla="*/ 730894 h 822204"/>
                  <a:gd name="connsiteX2" fmla="*/ 448901 w 1052233"/>
                  <a:gd name="connsiteY2" fmla="*/ 812809 h 822204"/>
                  <a:gd name="connsiteX3" fmla="*/ 900386 w 1052233"/>
                  <a:gd name="connsiteY3" fmla="*/ 795664 h 822204"/>
                  <a:gd name="connsiteX4" fmla="*/ 1014686 w 1052233"/>
                  <a:gd name="connsiteY4" fmla="*/ 791854 h 822204"/>
                  <a:gd name="connsiteX5" fmla="*/ 1020401 w 1052233"/>
                  <a:gd name="connsiteY5" fmla="*/ 622309 h 822204"/>
                  <a:gd name="connsiteX6" fmla="*/ 1029926 w 1052233"/>
                  <a:gd name="connsiteY6" fmla="*/ 302269 h 822204"/>
                  <a:gd name="connsiteX7" fmla="*/ 949916 w 1052233"/>
                  <a:gd name="connsiteY7" fmla="*/ 41284 h 822204"/>
                  <a:gd name="connsiteX8" fmla="*/ 77426 w 1052233"/>
                  <a:gd name="connsiteY8" fmla="*/ 73669 h 822204"/>
                  <a:gd name="connsiteX0" fmla="*/ 77426 w 1052233"/>
                  <a:gd name="connsiteY0" fmla="*/ 73669 h 816544"/>
                  <a:gd name="connsiteX1" fmla="*/ 85046 w 1052233"/>
                  <a:gd name="connsiteY1" fmla="*/ 730894 h 816544"/>
                  <a:gd name="connsiteX2" fmla="*/ 448901 w 1052233"/>
                  <a:gd name="connsiteY2" fmla="*/ 812809 h 816544"/>
                  <a:gd name="connsiteX3" fmla="*/ 902291 w 1052233"/>
                  <a:gd name="connsiteY3" fmla="*/ 801379 h 816544"/>
                  <a:gd name="connsiteX4" fmla="*/ 1014686 w 1052233"/>
                  <a:gd name="connsiteY4" fmla="*/ 791854 h 816544"/>
                  <a:gd name="connsiteX5" fmla="*/ 1020401 w 1052233"/>
                  <a:gd name="connsiteY5" fmla="*/ 622309 h 816544"/>
                  <a:gd name="connsiteX6" fmla="*/ 1029926 w 1052233"/>
                  <a:gd name="connsiteY6" fmla="*/ 302269 h 816544"/>
                  <a:gd name="connsiteX7" fmla="*/ 949916 w 1052233"/>
                  <a:gd name="connsiteY7" fmla="*/ 41284 h 816544"/>
                  <a:gd name="connsiteX8" fmla="*/ 77426 w 1052233"/>
                  <a:gd name="connsiteY8" fmla="*/ 73669 h 816544"/>
                  <a:gd name="connsiteX0" fmla="*/ 82226 w 1040870"/>
                  <a:gd name="connsiteY0" fmla="*/ 71381 h 819971"/>
                  <a:gd name="connsiteX1" fmla="*/ 74606 w 1040870"/>
                  <a:gd name="connsiteY1" fmla="*/ 734321 h 819971"/>
                  <a:gd name="connsiteX2" fmla="*/ 438461 w 1040870"/>
                  <a:gd name="connsiteY2" fmla="*/ 816236 h 819971"/>
                  <a:gd name="connsiteX3" fmla="*/ 891851 w 1040870"/>
                  <a:gd name="connsiteY3" fmla="*/ 804806 h 819971"/>
                  <a:gd name="connsiteX4" fmla="*/ 1004246 w 1040870"/>
                  <a:gd name="connsiteY4" fmla="*/ 795281 h 819971"/>
                  <a:gd name="connsiteX5" fmla="*/ 1009961 w 1040870"/>
                  <a:gd name="connsiteY5" fmla="*/ 625736 h 819971"/>
                  <a:gd name="connsiteX6" fmla="*/ 1019486 w 1040870"/>
                  <a:gd name="connsiteY6" fmla="*/ 305696 h 819971"/>
                  <a:gd name="connsiteX7" fmla="*/ 939476 w 1040870"/>
                  <a:gd name="connsiteY7" fmla="*/ 44711 h 819971"/>
                  <a:gd name="connsiteX8" fmla="*/ 82226 w 1040870"/>
                  <a:gd name="connsiteY8" fmla="*/ 71381 h 819971"/>
                  <a:gd name="connsiteX0" fmla="*/ 79761 w 1046485"/>
                  <a:gd name="connsiteY0" fmla="*/ 68517 h 824727"/>
                  <a:gd name="connsiteX1" fmla="*/ 79761 w 1046485"/>
                  <a:gd name="connsiteY1" fmla="*/ 739077 h 824727"/>
                  <a:gd name="connsiteX2" fmla="*/ 443616 w 1046485"/>
                  <a:gd name="connsiteY2" fmla="*/ 820992 h 824727"/>
                  <a:gd name="connsiteX3" fmla="*/ 897006 w 1046485"/>
                  <a:gd name="connsiteY3" fmla="*/ 809562 h 824727"/>
                  <a:gd name="connsiteX4" fmla="*/ 1009401 w 1046485"/>
                  <a:gd name="connsiteY4" fmla="*/ 800037 h 824727"/>
                  <a:gd name="connsiteX5" fmla="*/ 1015116 w 1046485"/>
                  <a:gd name="connsiteY5" fmla="*/ 630492 h 824727"/>
                  <a:gd name="connsiteX6" fmla="*/ 1024641 w 1046485"/>
                  <a:gd name="connsiteY6" fmla="*/ 310452 h 824727"/>
                  <a:gd name="connsiteX7" fmla="*/ 944631 w 1046485"/>
                  <a:gd name="connsiteY7" fmla="*/ 49467 h 824727"/>
                  <a:gd name="connsiteX8" fmla="*/ 79761 w 1046485"/>
                  <a:gd name="connsiteY8" fmla="*/ 68517 h 824727"/>
                  <a:gd name="connsiteX0" fmla="*/ 87576 w 1030067"/>
                  <a:gd name="connsiteY0" fmla="*/ 74459 h 815429"/>
                  <a:gd name="connsiteX1" fmla="*/ 64716 w 1030067"/>
                  <a:gd name="connsiteY1" fmla="*/ 729779 h 815429"/>
                  <a:gd name="connsiteX2" fmla="*/ 428571 w 1030067"/>
                  <a:gd name="connsiteY2" fmla="*/ 811694 h 815429"/>
                  <a:gd name="connsiteX3" fmla="*/ 881961 w 1030067"/>
                  <a:gd name="connsiteY3" fmla="*/ 800264 h 815429"/>
                  <a:gd name="connsiteX4" fmla="*/ 994356 w 1030067"/>
                  <a:gd name="connsiteY4" fmla="*/ 790739 h 815429"/>
                  <a:gd name="connsiteX5" fmla="*/ 1000071 w 1030067"/>
                  <a:gd name="connsiteY5" fmla="*/ 621194 h 815429"/>
                  <a:gd name="connsiteX6" fmla="*/ 1009596 w 1030067"/>
                  <a:gd name="connsiteY6" fmla="*/ 301154 h 815429"/>
                  <a:gd name="connsiteX7" fmla="*/ 929586 w 1030067"/>
                  <a:gd name="connsiteY7" fmla="*/ 40169 h 815429"/>
                  <a:gd name="connsiteX8" fmla="*/ 87576 w 1030067"/>
                  <a:gd name="connsiteY8" fmla="*/ 74459 h 815429"/>
                  <a:gd name="connsiteX0" fmla="*/ 86874 w 1031383"/>
                  <a:gd name="connsiteY0" fmla="*/ 70646 h 821141"/>
                  <a:gd name="connsiteX1" fmla="*/ 65919 w 1031383"/>
                  <a:gd name="connsiteY1" fmla="*/ 735491 h 821141"/>
                  <a:gd name="connsiteX2" fmla="*/ 429774 w 1031383"/>
                  <a:gd name="connsiteY2" fmla="*/ 817406 h 821141"/>
                  <a:gd name="connsiteX3" fmla="*/ 883164 w 1031383"/>
                  <a:gd name="connsiteY3" fmla="*/ 805976 h 821141"/>
                  <a:gd name="connsiteX4" fmla="*/ 995559 w 1031383"/>
                  <a:gd name="connsiteY4" fmla="*/ 796451 h 821141"/>
                  <a:gd name="connsiteX5" fmla="*/ 1001274 w 1031383"/>
                  <a:gd name="connsiteY5" fmla="*/ 626906 h 821141"/>
                  <a:gd name="connsiteX6" fmla="*/ 1010799 w 1031383"/>
                  <a:gd name="connsiteY6" fmla="*/ 306866 h 821141"/>
                  <a:gd name="connsiteX7" fmla="*/ 930789 w 1031383"/>
                  <a:gd name="connsiteY7" fmla="*/ 45881 h 821141"/>
                  <a:gd name="connsiteX8" fmla="*/ 86874 w 1031383"/>
                  <a:gd name="connsiteY8" fmla="*/ 70646 h 821141"/>
                  <a:gd name="connsiteX0" fmla="*/ 85500 w 1034047"/>
                  <a:gd name="connsiteY0" fmla="*/ 70646 h 821141"/>
                  <a:gd name="connsiteX1" fmla="*/ 68355 w 1034047"/>
                  <a:gd name="connsiteY1" fmla="*/ 735491 h 821141"/>
                  <a:gd name="connsiteX2" fmla="*/ 432210 w 1034047"/>
                  <a:gd name="connsiteY2" fmla="*/ 817406 h 821141"/>
                  <a:gd name="connsiteX3" fmla="*/ 885600 w 1034047"/>
                  <a:gd name="connsiteY3" fmla="*/ 805976 h 821141"/>
                  <a:gd name="connsiteX4" fmla="*/ 997995 w 1034047"/>
                  <a:gd name="connsiteY4" fmla="*/ 796451 h 821141"/>
                  <a:gd name="connsiteX5" fmla="*/ 1003710 w 1034047"/>
                  <a:gd name="connsiteY5" fmla="*/ 626906 h 821141"/>
                  <a:gd name="connsiteX6" fmla="*/ 1013235 w 1034047"/>
                  <a:gd name="connsiteY6" fmla="*/ 306866 h 821141"/>
                  <a:gd name="connsiteX7" fmla="*/ 933225 w 1034047"/>
                  <a:gd name="connsiteY7" fmla="*/ 45881 h 821141"/>
                  <a:gd name="connsiteX8" fmla="*/ 85500 w 1034047"/>
                  <a:gd name="connsiteY8" fmla="*/ 70646 h 821141"/>
                  <a:gd name="connsiteX0" fmla="*/ 83272 w 1017114"/>
                  <a:gd name="connsiteY0" fmla="*/ 74619 h 825114"/>
                  <a:gd name="connsiteX1" fmla="*/ 66127 w 1017114"/>
                  <a:gd name="connsiteY1" fmla="*/ 739464 h 825114"/>
                  <a:gd name="connsiteX2" fmla="*/ 429982 w 1017114"/>
                  <a:gd name="connsiteY2" fmla="*/ 821379 h 825114"/>
                  <a:gd name="connsiteX3" fmla="*/ 883372 w 1017114"/>
                  <a:gd name="connsiteY3" fmla="*/ 809949 h 825114"/>
                  <a:gd name="connsiteX4" fmla="*/ 995767 w 1017114"/>
                  <a:gd name="connsiteY4" fmla="*/ 800424 h 825114"/>
                  <a:gd name="connsiteX5" fmla="*/ 1001482 w 1017114"/>
                  <a:gd name="connsiteY5" fmla="*/ 630879 h 825114"/>
                  <a:gd name="connsiteX6" fmla="*/ 1011007 w 1017114"/>
                  <a:gd name="connsiteY6" fmla="*/ 310839 h 825114"/>
                  <a:gd name="connsiteX7" fmla="*/ 898612 w 1017114"/>
                  <a:gd name="connsiteY7" fmla="*/ 42234 h 825114"/>
                  <a:gd name="connsiteX8" fmla="*/ 83272 w 1017114"/>
                  <a:gd name="connsiteY8" fmla="*/ 74619 h 825114"/>
                  <a:gd name="connsiteX0" fmla="*/ 84449 w 1017516"/>
                  <a:gd name="connsiteY0" fmla="*/ 81009 h 831504"/>
                  <a:gd name="connsiteX1" fmla="*/ 67304 w 1017516"/>
                  <a:gd name="connsiteY1" fmla="*/ 745854 h 831504"/>
                  <a:gd name="connsiteX2" fmla="*/ 431159 w 1017516"/>
                  <a:gd name="connsiteY2" fmla="*/ 827769 h 831504"/>
                  <a:gd name="connsiteX3" fmla="*/ 884549 w 1017516"/>
                  <a:gd name="connsiteY3" fmla="*/ 816339 h 831504"/>
                  <a:gd name="connsiteX4" fmla="*/ 996944 w 1017516"/>
                  <a:gd name="connsiteY4" fmla="*/ 806814 h 831504"/>
                  <a:gd name="connsiteX5" fmla="*/ 1002659 w 1017516"/>
                  <a:gd name="connsiteY5" fmla="*/ 637269 h 831504"/>
                  <a:gd name="connsiteX6" fmla="*/ 1012184 w 1017516"/>
                  <a:gd name="connsiteY6" fmla="*/ 317229 h 831504"/>
                  <a:gd name="connsiteX7" fmla="*/ 916934 w 1017516"/>
                  <a:gd name="connsiteY7" fmla="*/ 37194 h 831504"/>
                  <a:gd name="connsiteX8" fmla="*/ 84449 w 1017516"/>
                  <a:gd name="connsiteY8" fmla="*/ 81009 h 831504"/>
                  <a:gd name="connsiteX0" fmla="*/ 84449 w 1017516"/>
                  <a:gd name="connsiteY0" fmla="*/ 81009 h 831504"/>
                  <a:gd name="connsiteX1" fmla="*/ 67304 w 1017516"/>
                  <a:gd name="connsiteY1" fmla="*/ 745854 h 831504"/>
                  <a:gd name="connsiteX2" fmla="*/ 431159 w 1017516"/>
                  <a:gd name="connsiteY2" fmla="*/ 827769 h 831504"/>
                  <a:gd name="connsiteX3" fmla="*/ 884549 w 1017516"/>
                  <a:gd name="connsiteY3" fmla="*/ 816339 h 831504"/>
                  <a:gd name="connsiteX4" fmla="*/ 996944 w 1017516"/>
                  <a:gd name="connsiteY4" fmla="*/ 806814 h 831504"/>
                  <a:gd name="connsiteX5" fmla="*/ 1002659 w 1017516"/>
                  <a:gd name="connsiteY5" fmla="*/ 637269 h 831504"/>
                  <a:gd name="connsiteX6" fmla="*/ 1012184 w 1017516"/>
                  <a:gd name="connsiteY6" fmla="*/ 317229 h 831504"/>
                  <a:gd name="connsiteX7" fmla="*/ 916934 w 1017516"/>
                  <a:gd name="connsiteY7" fmla="*/ 37194 h 831504"/>
                  <a:gd name="connsiteX8" fmla="*/ 84449 w 1017516"/>
                  <a:gd name="connsiteY8" fmla="*/ 81009 h 831504"/>
                  <a:gd name="connsiteX0" fmla="*/ 82444 w 1021552"/>
                  <a:gd name="connsiteY0" fmla="*/ 76838 h 836858"/>
                  <a:gd name="connsiteX1" fmla="*/ 71014 w 1021552"/>
                  <a:gd name="connsiteY1" fmla="*/ 751208 h 836858"/>
                  <a:gd name="connsiteX2" fmla="*/ 434869 w 1021552"/>
                  <a:gd name="connsiteY2" fmla="*/ 833123 h 836858"/>
                  <a:gd name="connsiteX3" fmla="*/ 888259 w 1021552"/>
                  <a:gd name="connsiteY3" fmla="*/ 821693 h 836858"/>
                  <a:gd name="connsiteX4" fmla="*/ 1000654 w 1021552"/>
                  <a:gd name="connsiteY4" fmla="*/ 812168 h 836858"/>
                  <a:gd name="connsiteX5" fmla="*/ 1006369 w 1021552"/>
                  <a:gd name="connsiteY5" fmla="*/ 642623 h 836858"/>
                  <a:gd name="connsiteX6" fmla="*/ 1015894 w 1021552"/>
                  <a:gd name="connsiteY6" fmla="*/ 322583 h 836858"/>
                  <a:gd name="connsiteX7" fmla="*/ 920644 w 1021552"/>
                  <a:gd name="connsiteY7" fmla="*/ 42548 h 836858"/>
                  <a:gd name="connsiteX8" fmla="*/ 82444 w 1021552"/>
                  <a:gd name="connsiteY8" fmla="*/ 76838 h 836858"/>
                  <a:gd name="connsiteX0" fmla="*/ 85138 w 1016193"/>
                  <a:gd name="connsiteY0" fmla="*/ 78464 h 834674"/>
                  <a:gd name="connsiteX1" fmla="*/ 66088 w 1016193"/>
                  <a:gd name="connsiteY1" fmla="*/ 749024 h 834674"/>
                  <a:gd name="connsiteX2" fmla="*/ 429943 w 1016193"/>
                  <a:gd name="connsiteY2" fmla="*/ 830939 h 834674"/>
                  <a:gd name="connsiteX3" fmla="*/ 883333 w 1016193"/>
                  <a:gd name="connsiteY3" fmla="*/ 819509 h 834674"/>
                  <a:gd name="connsiteX4" fmla="*/ 995728 w 1016193"/>
                  <a:gd name="connsiteY4" fmla="*/ 809984 h 834674"/>
                  <a:gd name="connsiteX5" fmla="*/ 1001443 w 1016193"/>
                  <a:gd name="connsiteY5" fmla="*/ 640439 h 834674"/>
                  <a:gd name="connsiteX6" fmla="*/ 1010968 w 1016193"/>
                  <a:gd name="connsiteY6" fmla="*/ 320399 h 834674"/>
                  <a:gd name="connsiteX7" fmla="*/ 915718 w 1016193"/>
                  <a:gd name="connsiteY7" fmla="*/ 40364 h 834674"/>
                  <a:gd name="connsiteX8" fmla="*/ 85138 w 1016193"/>
                  <a:gd name="connsiteY8" fmla="*/ 78464 h 834674"/>
                  <a:gd name="connsiteX0" fmla="*/ 81152 w 1024288"/>
                  <a:gd name="connsiteY0" fmla="*/ 79298 h 833603"/>
                  <a:gd name="connsiteX1" fmla="*/ 73532 w 1024288"/>
                  <a:gd name="connsiteY1" fmla="*/ 747953 h 833603"/>
                  <a:gd name="connsiteX2" fmla="*/ 437387 w 1024288"/>
                  <a:gd name="connsiteY2" fmla="*/ 829868 h 833603"/>
                  <a:gd name="connsiteX3" fmla="*/ 890777 w 1024288"/>
                  <a:gd name="connsiteY3" fmla="*/ 818438 h 833603"/>
                  <a:gd name="connsiteX4" fmla="*/ 1003172 w 1024288"/>
                  <a:gd name="connsiteY4" fmla="*/ 808913 h 833603"/>
                  <a:gd name="connsiteX5" fmla="*/ 1008887 w 1024288"/>
                  <a:gd name="connsiteY5" fmla="*/ 639368 h 833603"/>
                  <a:gd name="connsiteX6" fmla="*/ 1018412 w 1024288"/>
                  <a:gd name="connsiteY6" fmla="*/ 319328 h 833603"/>
                  <a:gd name="connsiteX7" fmla="*/ 923162 w 1024288"/>
                  <a:gd name="connsiteY7" fmla="*/ 39293 h 833603"/>
                  <a:gd name="connsiteX8" fmla="*/ 81152 w 1024288"/>
                  <a:gd name="connsiteY8" fmla="*/ 79298 h 833603"/>
                  <a:gd name="connsiteX0" fmla="*/ 81794 w 1022916"/>
                  <a:gd name="connsiteY0" fmla="*/ 78463 h 834673"/>
                  <a:gd name="connsiteX1" fmla="*/ 72269 w 1022916"/>
                  <a:gd name="connsiteY1" fmla="*/ 749023 h 834673"/>
                  <a:gd name="connsiteX2" fmla="*/ 436124 w 1022916"/>
                  <a:gd name="connsiteY2" fmla="*/ 830938 h 834673"/>
                  <a:gd name="connsiteX3" fmla="*/ 889514 w 1022916"/>
                  <a:gd name="connsiteY3" fmla="*/ 819508 h 834673"/>
                  <a:gd name="connsiteX4" fmla="*/ 1001909 w 1022916"/>
                  <a:gd name="connsiteY4" fmla="*/ 809983 h 834673"/>
                  <a:gd name="connsiteX5" fmla="*/ 1007624 w 1022916"/>
                  <a:gd name="connsiteY5" fmla="*/ 640438 h 834673"/>
                  <a:gd name="connsiteX6" fmla="*/ 1017149 w 1022916"/>
                  <a:gd name="connsiteY6" fmla="*/ 320398 h 834673"/>
                  <a:gd name="connsiteX7" fmla="*/ 921899 w 1022916"/>
                  <a:gd name="connsiteY7" fmla="*/ 40363 h 834673"/>
                  <a:gd name="connsiteX8" fmla="*/ 81794 w 1022916"/>
                  <a:gd name="connsiteY8" fmla="*/ 78463 h 834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2916" h="834673">
                    <a:moveTo>
                      <a:pt x="81794" y="78463"/>
                    </a:moveTo>
                    <a:cubicBezTo>
                      <a:pt x="-59811" y="196573"/>
                      <a:pt x="13214" y="623611"/>
                      <a:pt x="72269" y="749023"/>
                    </a:cubicBezTo>
                    <a:cubicBezTo>
                      <a:pt x="131324" y="874436"/>
                      <a:pt x="299917" y="819191"/>
                      <a:pt x="436124" y="830938"/>
                    </a:cubicBezTo>
                    <a:cubicBezTo>
                      <a:pt x="572331" y="842685"/>
                      <a:pt x="738384" y="823318"/>
                      <a:pt x="889514" y="819508"/>
                    </a:cubicBezTo>
                    <a:cubicBezTo>
                      <a:pt x="983811" y="816016"/>
                      <a:pt x="982224" y="839828"/>
                      <a:pt x="1001909" y="809983"/>
                    </a:cubicBezTo>
                    <a:cubicBezTo>
                      <a:pt x="1021594" y="780138"/>
                      <a:pt x="1005084" y="722035"/>
                      <a:pt x="1007624" y="640438"/>
                    </a:cubicBezTo>
                    <a:cubicBezTo>
                      <a:pt x="1010164" y="558841"/>
                      <a:pt x="1031436" y="420410"/>
                      <a:pt x="1017149" y="320398"/>
                    </a:cubicBezTo>
                    <a:cubicBezTo>
                      <a:pt x="1002862" y="220386"/>
                      <a:pt x="1077791" y="80685"/>
                      <a:pt x="921899" y="40363"/>
                    </a:cubicBezTo>
                    <a:cubicBezTo>
                      <a:pt x="766007" y="41"/>
                      <a:pt x="223399" y="-39647"/>
                      <a:pt x="81794" y="78463"/>
                    </a:cubicBezTo>
                    <a:close/>
                  </a:path>
                </a:pathLst>
              </a:custGeom>
              <a:solidFill>
                <a:srgbClr val="E7B9F7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41" name="รูปแบบอิสระ: รูปร่าง 40">
                <a:extLst>
                  <a:ext uri="{FF2B5EF4-FFF2-40B4-BE49-F238E27FC236}">
                    <a16:creationId xmlns:a16="http://schemas.microsoft.com/office/drawing/2014/main" id="{848B0342-2CA6-4379-9C35-82B8DBAFAFE6}"/>
                  </a:ext>
                </a:extLst>
              </p:cNvPr>
              <p:cNvSpPr/>
              <p:nvPr/>
            </p:nvSpPr>
            <p:spPr>
              <a:xfrm>
                <a:off x="5175254" y="2895599"/>
                <a:ext cx="943027" cy="9525"/>
              </a:xfrm>
              <a:custGeom>
                <a:avLst/>
                <a:gdLst>
                  <a:gd name="connsiteX0" fmla="*/ 0 w 975360"/>
                  <a:gd name="connsiteY0" fmla="*/ 0 h 7620"/>
                  <a:gd name="connsiteX1" fmla="*/ 975360 w 975360"/>
                  <a:gd name="connsiteY1" fmla="*/ 7620 h 7620"/>
                  <a:gd name="connsiteX2" fmla="*/ 975360 w 975360"/>
                  <a:gd name="connsiteY2" fmla="*/ 7620 h 7620"/>
                  <a:gd name="connsiteX0" fmla="*/ 0 w 9805"/>
                  <a:gd name="connsiteY0" fmla="*/ 0 h 10000"/>
                  <a:gd name="connsiteX1" fmla="*/ 9805 w 9805"/>
                  <a:gd name="connsiteY1" fmla="*/ 10000 h 10000"/>
                  <a:gd name="connsiteX2" fmla="*/ 9805 w 9805"/>
                  <a:gd name="connsiteY2" fmla="*/ 10000 h 10000"/>
                  <a:gd name="connsiteX0" fmla="*/ 0 w 10159"/>
                  <a:gd name="connsiteY0" fmla="*/ 0 h 10000"/>
                  <a:gd name="connsiteX1" fmla="*/ 10159 w 10159"/>
                  <a:gd name="connsiteY1" fmla="*/ 10000 h 10000"/>
                  <a:gd name="connsiteX2" fmla="*/ 10159 w 10159"/>
                  <a:gd name="connsiteY2" fmla="*/ 10000 h 10000"/>
                  <a:gd name="connsiteX0" fmla="*/ 0 w 10159"/>
                  <a:gd name="connsiteY0" fmla="*/ 0 h 10000"/>
                  <a:gd name="connsiteX1" fmla="*/ 10159 w 10159"/>
                  <a:gd name="connsiteY1" fmla="*/ 10000 h 10000"/>
                  <a:gd name="connsiteX2" fmla="*/ 9940 w 10159"/>
                  <a:gd name="connsiteY2" fmla="*/ 10000 h 10000"/>
                  <a:gd name="connsiteX0" fmla="*/ 0 w 9940"/>
                  <a:gd name="connsiteY0" fmla="*/ 0 h 10000"/>
                  <a:gd name="connsiteX1" fmla="*/ 9940 w 9940"/>
                  <a:gd name="connsiteY1" fmla="*/ 10000 h 10000"/>
                  <a:gd name="connsiteX0" fmla="*/ 0 w 10060"/>
                  <a:gd name="connsiteY0" fmla="*/ 0 h 15000"/>
                  <a:gd name="connsiteX1" fmla="*/ 10060 w 10060"/>
                  <a:gd name="connsiteY1" fmla="*/ 15000 h 15000"/>
                  <a:gd name="connsiteX0" fmla="*/ 0 w 9900"/>
                  <a:gd name="connsiteY0" fmla="*/ 0 h 15000"/>
                  <a:gd name="connsiteX1" fmla="*/ 9900 w 9900"/>
                  <a:gd name="connsiteY1" fmla="*/ 15000 h 15000"/>
                  <a:gd name="connsiteX0" fmla="*/ 0 w 10081"/>
                  <a:gd name="connsiteY0" fmla="*/ 0 h 8333"/>
                  <a:gd name="connsiteX1" fmla="*/ 10081 w 10081"/>
                  <a:gd name="connsiteY1" fmla="*/ 8333 h 8333"/>
                  <a:gd name="connsiteX0" fmla="*/ 0 w 9940"/>
                  <a:gd name="connsiteY0" fmla="*/ 0 h 10000"/>
                  <a:gd name="connsiteX1" fmla="*/ 9940 w 9940"/>
                  <a:gd name="connsiteY1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940" h="10000">
                    <a:moveTo>
                      <a:pt x="0" y="0"/>
                    </a:moveTo>
                    <a:lnTo>
                      <a:pt x="9940" y="10000"/>
                    </a:lnTo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2" name="รูปแบบอิสระ: รูปร่าง 41">
                <a:extLst>
                  <a:ext uri="{FF2B5EF4-FFF2-40B4-BE49-F238E27FC236}">
                    <a16:creationId xmlns:a16="http://schemas.microsoft.com/office/drawing/2014/main" id="{758F3CA9-01E1-4880-A40D-F7B119C289AD}"/>
                  </a:ext>
                </a:extLst>
              </p:cNvPr>
              <p:cNvSpPr/>
              <p:nvPr/>
            </p:nvSpPr>
            <p:spPr>
              <a:xfrm flipV="1">
                <a:off x="5204604" y="2846404"/>
                <a:ext cx="916236" cy="1907"/>
              </a:xfrm>
              <a:custGeom>
                <a:avLst/>
                <a:gdLst>
                  <a:gd name="connsiteX0" fmla="*/ 0 w 975360"/>
                  <a:gd name="connsiteY0" fmla="*/ 0 h 7620"/>
                  <a:gd name="connsiteX1" fmla="*/ 975360 w 975360"/>
                  <a:gd name="connsiteY1" fmla="*/ 7620 h 7620"/>
                  <a:gd name="connsiteX2" fmla="*/ 975360 w 975360"/>
                  <a:gd name="connsiteY2" fmla="*/ 7620 h 7620"/>
                  <a:gd name="connsiteX0" fmla="*/ 0 w 10044"/>
                  <a:gd name="connsiteY0" fmla="*/ 0 h 10000"/>
                  <a:gd name="connsiteX1" fmla="*/ 10000 w 10044"/>
                  <a:gd name="connsiteY1" fmla="*/ 10000 h 10000"/>
                  <a:gd name="connsiteX2" fmla="*/ 10044 w 10044"/>
                  <a:gd name="connsiteY2" fmla="*/ 10000 h 10000"/>
                  <a:gd name="connsiteX0" fmla="*/ 0 w 10903"/>
                  <a:gd name="connsiteY0" fmla="*/ 4584 h 14584"/>
                  <a:gd name="connsiteX1" fmla="*/ 10000 w 10903"/>
                  <a:gd name="connsiteY1" fmla="*/ 14584 h 14584"/>
                  <a:gd name="connsiteX2" fmla="*/ 10903 w 10903"/>
                  <a:gd name="connsiteY2" fmla="*/ 0 h 14584"/>
                  <a:gd name="connsiteX0" fmla="*/ 0 w 10903"/>
                  <a:gd name="connsiteY0" fmla="*/ 4584 h 4584"/>
                  <a:gd name="connsiteX1" fmla="*/ 10903 w 10903"/>
                  <a:gd name="connsiteY1" fmla="*/ 0 h 4584"/>
                  <a:gd name="connsiteX0" fmla="*/ 0 w 9939"/>
                  <a:gd name="connsiteY0" fmla="*/ 1819 h 1819"/>
                  <a:gd name="connsiteX1" fmla="*/ 9939 w 9939"/>
                  <a:gd name="connsiteY1" fmla="*/ 0 h 1819"/>
                  <a:gd name="connsiteX0" fmla="*/ 0 w 9939"/>
                  <a:gd name="connsiteY0" fmla="*/ 5003 h 5003"/>
                  <a:gd name="connsiteX1" fmla="*/ 9939 w 9939"/>
                  <a:gd name="connsiteY1" fmla="*/ 0 h 5003"/>
                  <a:gd name="connsiteX0" fmla="*/ 0 w 9918"/>
                  <a:gd name="connsiteY0" fmla="*/ 10000 h 10000"/>
                  <a:gd name="connsiteX1" fmla="*/ 9918 w 9918"/>
                  <a:gd name="connsiteY1" fmla="*/ 0 h 10000"/>
                  <a:gd name="connsiteX0" fmla="*/ 0 w 9918"/>
                  <a:gd name="connsiteY0" fmla="*/ 19990 h 19990"/>
                  <a:gd name="connsiteX1" fmla="*/ 9918 w 9918"/>
                  <a:gd name="connsiteY1" fmla="*/ 0 h 19990"/>
                  <a:gd name="connsiteX0" fmla="*/ 0 w 10146"/>
                  <a:gd name="connsiteY0" fmla="*/ 5 h 5"/>
                  <a:gd name="connsiteX1" fmla="*/ 10146 w 10146"/>
                  <a:gd name="connsiteY1" fmla="*/ 0 h 5"/>
                  <a:gd name="connsiteX0" fmla="*/ 0 w 9857"/>
                  <a:gd name="connsiteY0" fmla="*/ 9535000 h 9535000"/>
                  <a:gd name="connsiteX1" fmla="*/ 9857 w 9857"/>
                  <a:gd name="connsiteY1" fmla="*/ 0 h 9535000"/>
                  <a:gd name="connsiteX0" fmla="*/ 0 w 10000"/>
                  <a:gd name="connsiteY0" fmla="*/ 10000 h 10000"/>
                  <a:gd name="connsiteX1" fmla="*/ 10000 w 1000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0"/>
                    </a:lnTo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3" name="รูปแบบอิสระ: รูปร่าง 42">
                <a:extLst>
                  <a:ext uri="{FF2B5EF4-FFF2-40B4-BE49-F238E27FC236}">
                    <a16:creationId xmlns:a16="http://schemas.microsoft.com/office/drawing/2014/main" id="{4F61D52C-F2A7-44B9-9E89-4BEFF2273601}"/>
                  </a:ext>
                </a:extLst>
              </p:cNvPr>
              <p:cNvSpPr/>
              <p:nvPr/>
            </p:nvSpPr>
            <p:spPr>
              <a:xfrm>
                <a:off x="5215964" y="3427016"/>
                <a:ext cx="891566" cy="9525"/>
              </a:xfrm>
              <a:custGeom>
                <a:avLst/>
                <a:gdLst>
                  <a:gd name="connsiteX0" fmla="*/ 0 w 975360"/>
                  <a:gd name="connsiteY0" fmla="*/ 0 h 7620"/>
                  <a:gd name="connsiteX1" fmla="*/ 975360 w 975360"/>
                  <a:gd name="connsiteY1" fmla="*/ 7620 h 7620"/>
                  <a:gd name="connsiteX2" fmla="*/ 975360 w 975360"/>
                  <a:gd name="connsiteY2" fmla="*/ 7620 h 7620"/>
                  <a:gd name="connsiteX0" fmla="*/ 0 w 10000"/>
                  <a:gd name="connsiteY0" fmla="*/ 0 h 10000"/>
                  <a:gd name="connsiteX1" fmla="*/ 10000 w 10000"/>
                  <a:gd name="connsiteY1" fmla="*/ 10000 h 10000"/>
                  <a:gd name="connsiteX2" fmla="*/ 9238 w 10000"/>
                  <a:gd name="connsiteY2" fmla="*/ 10000 h 10000"/>
                  <a:gd name="connsiteX0" fmla="*/ 0 w 10000"/>
                  <a:gd name="connsiteY0" fmla="*/ 0 h 10000"/>
                  <a:gd name="connsiteX1" fmla="*/ 10000 w 10000"/>
                  <a:gd name="connsiteY1" fmla="*/ 10000 h 10000"/>
                  <a:gd name="connsiteX0" fmla="*/ 0 w 9316"/>
                  <a:gd name="connsiteY0" fmla="*/ 0 h 7500"/>
                  <a:gd name="connsiteX1" fmla="*/ 9316 w 9316"/>
                  <a:gd name="connsiteY1" fmla="*/ 7500 h 7500"/>
                  <a:gd name="connsiteX0" fmla="*/ 0 w 10042"/>
                  <a:gd name="connsiteY0" fmla="*/ 0 h 16667"/>
                  <a:gd name="connsiteX1" fmla="*/ 10042 w 10042"/>
                  <a:gd name="connsiteY1" fmla="*/ 16667 h 16667"/>
                  <a:gd name="connsiteX0" fmla="*/ 0 w 9728"/>
                  <a:gd name="connsiteY0" fmla="*/ 0 h 16667"/>
                  <a:gd name="connsiteX1" fmla="*/ 9728 w 9728"/>
                  <a:gd name="connsiteY1" fmla="*/ 16667 h 16667"/>
                  <a:gd name="connsiteX0" fmla="*/ 0 w 9763"/>
                  <a:gd name="connsiteY0" fmla="*/ 0 h 10000"/>
                  <a:gd name="connsiteX1" fmla="*/ 9763 w 9763"/>
                  <a:gd name="connsiteY1" fmla="*/ 10000 h 10000"/>
                  <a:gd name="connsiteX0" fmla="*/ 0 w 10287"/>
                  <a:gd name="connsiteY0" fmla="*/ 0 h 8000"/>
                  <a:gd name="connsiteX1" fmla="*/ 10287 w 10287"/>
                  <a:gd name="connsiteY1" fmla="*/ 8000 h 8000"/>
                  <a:gd name="connsiteX0" fmla="*/ 0 w 10043"/>
                  <a:gd name="connsiteY0" fmla="*/ 0 h 12500"/>
                  <a:gd name="connsiteX1" fmla="*/ 10043 w 10043"/>
                  <a:gd name="connsiteY1" fmla="*/ 12500 h 12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43" h="12500">
                    <a:moveTo>
                      <a:pt x="0" y="0"/>
                    </a:moveTo>
                    <a:lnTo>
                      <a:pt x="10043" y="12500"/>
                    </a:lnTo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4" name="รูปแบบอิสระ: รูปร่าง 43">
                <a:extLst>
                  <a:ext uri="{FF2B5EF4-FFF2-40B4-BE49-F238E27FC236}">
                    <a16:creationId xmlns:a16="http://schemas.microsoft.com/office/drawing/2014/main" id="{822434F0-FF60-4A0F-84EE-9EC6DA3DF645}"/>
                  </a:ext>
                </a:extLst>
              </p:cNvPr>
              <p:cNvSpPr/>
              <p:nvPr/>
            </p:nvSpPr>
            <p:spPr>
              <a:xfrm>
                <a:off x="5202647" y="3377551"/>
                <a:ext cx="903066" cy="5715"/>
              </a:xfrm>
              <a:custGeom>
                <a:avLst/>
                <a:gdLst>
                  <a:gd name="connsiteX0" fmla="*/ 0 w 975360"/>
                  <a:gd name="connsiteY0" fmla="*/ 0 h 7620"/>
                  <a:gd name="connsiteX1" fmla="*/ 975360 w 975360"/>
                  <a:gd name="connsiteY1" fmla="*/ 7620 h 7620"/>
                  <a:gd name="connsiteX2" fmla="*/ 975360 w 975360"/>
                  <a:gd name="connsiteY2" fmla="*/ 7620 h 7620"/>
                  <a:gd name="connsiteX0" fmla="*/ 0 w 10000"/>
                  <a:gd name="connsiteY0" fmla="*/ 0 h 10000"/>
                  <a:gd name="connsiteX1" fmla="*/ 10000 w 10000"/>
                  <a:gd name="connsiteY1" fmla="*/ 10000 h 10000"/>
                  <a:gd name="connsiteX2" fmla="*/ 9238 w 10000"/>
                  <a:gd name="connsiteY2" fmla="*/ 7500 h 10000"/>
                  <a:gd name="connsiteX0" fmla="*/ 0 w 10000"/>
                  <a:gd name="connsiteY0" fmla="*/ 0 h 10000"/>
                  <a:gd name="connsiteX1" fmla="*/ 10000 w 10000"/>
                  <a:gd name="connsiteY1" fmla="*/ 10000 h 10000"/>
                  <a:gd name="connsiteX0" fmla="*/ 0 w 9199"/>
                  <a:gd name="connsiteY0" fmla="*/ 0 h 7500"/>
                  <a:gd name="connsiteX1" fmla="*/ 9199 w 9199"/>
                  <a:gd name="connsiteY1" fmla="*/ 7500 h 7500"/>
                  <a:gd name="connsiteX0" fmla="*/ 0 w 10234"/>
                  <a:gd name="connsiteY0" fmla="*/ 0 h 10000"/>
                  <a:gd name="connsiteX1" fmla="*/ 10234 w 10234"/>
                  <a:gd name="connsiteY1" fmla="*/ 10000 h 10000"/>
                  <a:gd name="connsiteX0" fmla="*/ 0 w 10170"/>
                  <a:gd name="connsiteY0" fmla="*/ 0 h 10000"/>
                  <a:gd name="connsiteX1" fmla="*/ 10170 w 10170"/>
                  <a:gd name="connsiteY1" fmla="*/ 10000 h 10000"/>
                  <a:gd name="connsiteX0" fmla="*/ 0 w 10234"/>
                  <a:gd name="connsiteY0" fmla="*/ 0 h 10000"/>
                  <a:gd name="connsiteX1" fmla="*/ 10234 w 10234"/>
                  <a:gd name="connsiteY1" fmla="*/ 10000 h 10000"/>
                  <a:gd name="connsiteX0" fmla="*/ 0 w 10192"/>
                  <a:gd name="connsiteY0" fmla="*/ 0 h 10000"/>
                  <a:gd name="connsiteX1" fmla="*/ 10192 w 10192"/>
                  <a:gd name="connsiteY1" fmla="*/ 10000 h 10000"/>
                  <a:gd name="connsiteX0" fmla="*/ 0 w 10065"/>
                  <a:gd name="connsiteY0" fmla="*/ 0 h 10000"/>
                  <a:gd name="connsiteX1" fmla="*/ 10065 w 10065"/>
                  <a:gd name="connsiteY1" fmla="*/ 10000 h 10000"/>
                  <a:gd name="connsiteX0" fmla="*/ 0 w 10065"/>
                  <a:gd name="connsiteY0" fmla="*/ 0 h 10000"/>
                  <a:gd name="connsiteX1" fmla="*/ 10065 w 10065"/>
                  <a:gd name="connsiteY1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65" h="10000">
                    <a:moveTo>
                      <a:pt x="0" y="0"/>
                    </a:moveTo>
                    <a:lnTo>
                      <a:pt x="10065" y="10000"/>
                    </a:lnTo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grpSp>
            <p:nvGrpSpPr>
              <p:cNvPr id="45" name="กลุ่ม 44">
                <a:extLst>
                  <a:ext uri="{FF2B5EF4-FFF2-40B4-BE49-F238E27FC236}">
                    <a16:creationId xmlns:a16="http://schemas.microsoft.com/office/drawing/2014/main" id="{5FC0F46F-9999-4BCD-99DA-0D481D5CCE57}"/>
                  </a:ext>
                </a:extLst>
              </p:cNvPr>
              <p:cNvGrpSpPr/>
              <p:nvPr/>
            </p:nvGrpSpPr>
            <p:grpSpPr>
              <a:xfrm>
                <a:off x="5458225" y="2988330"/>
                <a:ext cx="314007" cy="268005"/>
                <a:chOff x="5509660" y="3007656"/>
                <a:chExt cx="314007" cy="268005"/>
              </a:xfrm>
              <a:solidFill>
                <a:schemeClr val="bg1"/>
              </a:solidFill>
            </p:grpSpPr>
            <p:sp>
              <p:nvSpPr>
                <p:cNvPr id="46" name="รูปแบบอิสระ: รูปร่าง 45">
                  <a:extLst>
                    <a:ext uri="{FF2B5EF4-FFF2-40B4-BE49-F238E27FC236}">
                      <a16:creationId xmlns:a16="http://schemas.microsoft.com/office/drawing/2014/main" id="{CF111B23-C45D-4A63-9DFD-E70036EAA4C9}"/>
                    </a:ext>
                  </a:extLst>
                </p:cNvPr>
                <p:cNvSpPr/>
                <p:nvPr/>
              </p:nvSpPr>
              <p:spPr>
                <a:xfrm rot="20472994">
                  <a:off x="5581884" y="3104694"/>
                  <a:ext cx="227909" cy="170967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B5DA017F-1A00-4A25-B422-2A47F7BEACC7}"/>
                    </a:ext>
                  </a:extLst>
                </p:cNvPr>
                <p:cNvSpPr/>
                <p:nvPr/>
              </p:nvSpPr>
              <p:spPr>
                <a:xfrm rot="18769227">
                  <a:off x="5522278" y="3103951"/>
                  <a:ext cx="64719" cy="8995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C27B3926-F334-4F7C-BE59-A595D3A6C6EB}"/>
                    </a:ext>
                  </a:extLst>
                </p:cNvPr>
                <p:cNvSpPr/>
                <p:nvPr/>
              </p:nvSpPr>
              <p:spPr>
                <a:xfrm rot="19680807">
                  <a:off x="5573511" y="3022594"/>
                  <a:ext cx="72995" cy="93932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33CA3C3E-222A-4951-B616-69CC69833F61}"/>
                    </a:ext>
                  </a:extLst>
                </p:cNvPr>
                <p:cNvSpPr/>
                <p:nvPr/>
              </p:nvSpPr>
              <p:spPr>
                <a:xfrm rot="118968">
                  <a:off x="5672279" y="3007656"/>
                  <a:ext cx="68834" cy="84576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170F3FBD-78BD-44B0-84AE-815C9D05CD13}"/>
                    </a:ext>
                  </a:extLst>
                </p:cNvPr>
                <p:cNvSpPr/>
                <p:nvPr/>
              </p:nvSpPr>
              <p:spPr>
                <a:xfrm rot="546781">
                  <a:off x="5754833" y="3044269"/>
                  <a:ext cx="68834" cy="84576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14" name="กลุ่ม 13">
              <a:extLst>
                <a:ext uri="{FF2B5EF4-FFF2-40B4-BE49-F238E27FC236}">
                  <a16:creationId xmlns:a16="http://schemas.microsoft.com/office/drawing/2014/main" id="{91FE0AB3-C619-47DE-BBBB-2BBB4E45521F}"/>
                </a:ext>
              </a:extLst>
            </p:cNvPr>
            <p:cNvGrpSpPr/>
            <p:nvPr/>
          </p:nvGrpSpPr>
          <p:grpSpPr>
            <a:xfrm>
              <a:off x="5919524" y="2046220"/>
              <a:ext cx="2680833" cy="2245946"/>
              <a:chOff x="5083090" y="1848210"/>
              <a:chExt cx="2680833" cy="2245946"/>
            </a:xfrm>
          </p:grpSpPr>
          <p:sp>
            <p:nvSpPr>
              <p:cNvPr id="27" name="รูปแบบอิสระ: รูปร่าง 26">
                <a:extLst>
                  <a:ext uri="{FF2B5EF4-FFF2-40B4-BE49-F238E27FC236}">
                    <a16:creationId xmlns:a16="http://schemas.microsoft.com/office/drawing/2014/main" id="{C89B1528-C465-4A85-948E-CD62D3E5FC2D}"/>
                  </a:ext>
                </a:extLst>
              </p:cNvPr>
              <p:cNvSpPr/>
              <p:nvPr/>
            </p:nvSpPr>
            <p:spPr>
              <a:xfrm rot="21323545">
                <a:off x="5083090" y="1848210"/>
                <a:ext cx="2680833" cy="2245946"/>
              </a:xfrm>
              <a:custGeom>
                <a:avLst/>
                <a:gdLst>
                  <a:gd name="connsiteX0" fmla="*/ 12862 w 1011445"/>
                  <a:gd name="connsiteY0" fmla="*/ 89028 h 742753"/>
                  <a:gd name="connsiteX1" fmla="*/ 162722 w 1011445"/>
                  <a:gd name="connsiteY1" fmla="*/ 20448 h 742753"/>
                  <a:gd name="connsiteX2" fmla="*/ 233842 w 1011445"/>
                  <a:gd name="connsiteY2" fmla="*/ 7748 h 742753"/>
                  <a:gd name="connsiteX3" fmla="*/ 363382 w 1011445"/>
                  <a:gd name="connsiteY3" fmla="*/ 2668 h 742753"/>
                  <a:gd name="connsiteX4" fmla="*/ 426882 w 1011445"/>
                  <a:gd name="connsiteY4" fmla="*/ 50928 h 742753"/>
                  <a:gd name="connsiteX5" fmla="*/ 546262 w 1011445"/>
                  <a:gd name="connsiteY5" fmla="*/ 86488 h 742753"/>
                  <a:gd name="connsiteX6" fmla="*/ 650402 w 1011445"/>
                  <a:gd name="connsiteY6" fmla="*/ 73788 h 742753"/>
                  <a:gd name="connsiteX7" fmla="*/ 731682 w 1011445"/>
                  <a:gd name="connsiteY7" fmla="*/ 45848 h 742753"/>
                  <a:gd name="connsiteX8" fmla="*/ 820582 w 1011445"/>
                  <a:gd name="connsiteY8" fmla="*/ 43308 h 742753"/>
                  <a:gd name="connsiteX9" fmla="*/ 909482 w 1011445"/>
                  <a:gd name="connsiteY9" fmla="*/ 43308 h 742753"/>
                  <a:gd name="connsiteX10" fmla="*/ 995842 w 1011445"/>
                  <a:gd name="connsiteY10" fmla="*/ 71248 h 742753"/>
                  <a:gd name="connsiteX11" fmla="*/ 1011082 w 1011445"/>
                  <a:gd name="connsiteY11" fmla="*/ 81408 h 742753"/>
                  <a:gd name="connsiteX12" fmla="*/ 1006002 w 1011445"/>
                  <a:gd name="connsiteY12" fmla="*/ 177928 h 742753"/>
                  <a:gd name="connsiteX13" fmla="*/ 998382 w 1011445"/>
                  <a:gd name="connsiteY13" fmla="*/ 216028 h 742753"/>
                  <a:gd name="connsiteX14" fmla="*/ 904402 w 1011445"/>
                  <a:gd name="connsiteY14" fmla="*/ 210948 h 742753"/>
                  <a:gd name="connsiteX15" fmla="*/ 805342 w 1011445"/>
                  <a:gd name="connsiteY15" fmla="*/ 205868 h 742753"/>
                  <a:gd name="connsiteX16" fmla="*/ 774862 w 1011445"/>
                  <a:gd name="connsiteY16" fmla="*/ 210948 h 742753"/>
                  <a:gd name="connsiteX17" fmla="*/ 769782 w 1011445"/>
                  <a:gd name="connsiteY17" fmla="*/ 287148 h 742753"/>
                  <a:gd name="connsiteX18" fmla="*/ 767242 w 1011445"/>
                  <a:gd name="connsiteY18" fmla="*/ 607188 h 742753"/>
                  <a:gd name="connsiteX19" fmla="*/ 767242 w 1011445"/>
                  <a:gd name="connsiteY19" fmla="*/ 670688 h 742753"/>
                  <a:gd name="connsiteX20" fmla="*/ 762162 w 1011445"/>
                  <a:gd name="connsiteY20" fmla="*/ 724028 h 742753"/>
                  <a:gd name="connsiteX21" fmla="*/ 668182 w 1011445"/>
                  <a:gd name="connsiteY21" fmla="*/ 739268 h 742753"/>
                  <a:gd name="connsiteX22" fmla="*/ 571662 w 1011445"/>
                  <a:gd name="connsiteY22" fmla="*/ 741808 h 742753"/>
                  <a:gd name="connsiteX23" fmla="*/ 444662 w 1011445"/>
                  <a:gd name="connsiteY23" fmla="*/ 726568 h 742753"/>
                  <a:gd name="connsiteX24" fmla="*/ 287182 w 1011445"/>
                  <a:gd name="connsiteY24" fmla="*/ 711328 h 742753"/>
                  <a:gd name="connsiteX25" fmla="*/ 223682 w 1011445"/>
                  <a:gd name="connsiteY25" fmla="*/ 698628 h 742753"/>
                  <a:gd name="connsiteX26" fmla="*/ 205902 w 1011445"/>
                  <a:gd name="connsiteY26" fmla="*/ 647828 h 742753"/>
                  <a:gd name="connsiteX27" fmla="*/ 231302 w 1011445"/>
                  <a:gd name="connsiteY27" fmla="*/ 533528 h 742753"/>
                  <a:gd name="connsiteX28" fmla="*/ 236382 w 1011445"/>
                  <a:gd name="connsiteY28" fmla="*/ 447168 h 742753"/>
                  <a:gd name="connsiteX29" fmla="*/ 259242 w 1011445"/>
                  <a:gd name="connsiteY29" fmla="*/ 332868 h 742753"/>
                  <a:gd name="connsiteX30" fmla="*/ 261782 w 1011445"/>
                  <a:gd name="connsiteY30" fmla="*/ 256668 h 742753"/>
                  <a:gd name="connsiteX31" fmla="*/ 264322 w 1011445"/>
                  <a:gd name="connsiteY31" fmla="*/ 198248 h 742753"/>
                  <a:gd name="connsiteX32" fmla="*/ 152562 w 1011445"/>
                  <a:gd name="connsiteY32" fmla="*/ 216028 h 742753"/>
                  <a:gd name="connsiteX33" fmla="*/ 58582 w 1011445"/>
                  <a:gd name="connsiteY33" fmla="*/ 241428 h 742753"/>
                  <a:gd name="connsiteX34" fmla="*/ 30642 w 1011445"/>
                  <a:gd name="connsiteY34" fmla="*/ 238888 h 742753"/>
                  <a:gd name="connsiteX35" fmla="*/ 10322 w 1011445"/>
                  <a:gd name="connsiteY35" fmla="*/ 152528 h 742753"/>
                  <a:gd name="connsiteX36" fmla="*/ 12862 w 1011445"/>
                  <a:gd name="connsiteY36" fmla="*/ 89028 h 742753"/>
                  <a:gd name="connsiteX0" fmla="*/ 12862 w 1011445"/>
                  <a:gd name="connsiteY0" fmla="*/ 89028 h 742753"/>
                  <a:gd name="connsiteX1" fmla="*/ 162722 w 1011445"/>
                  <a:gd name="connsiteY1" fmla="*/ 20448 h 742753"/>
                  <a:gd name="connsiteX2" fmla="*/ 233842 w 1011445"/>
                  <a:gd name="connsiteY2" fmla="*/ 7748 h 742753"/>
                  <a:gd name="connsiteX3" fmla="*/ 363382 w 1011445"/>
                  <a:gd name="connsiteY3" fmla="*/ 2668 h 742753"/>
                  <a:gd name="connsiteX4" fmla="*/ 426882 w 1011445"/>
                  <a:gd name="connsiteY4" fmla="*/ 50928 h 742753"/>
                  <a:gd name="connsiteX5" fmla="*/ 546262 w 1011445"/>
                  <a:gd name="connsiteY5" fmla="*/ 111888 h 742753"/>
                  <a:gd name="connsiteX6" fmla="*/ 650402 w 1011445"/>
                  <a:gd name="connsiteY6" fmla="*/ 73788 h 742753"/>
                  <a:gd name="connsiteX7" fmla="*/ 731682 w 1011445"/>
                  <a:gd name="connsiteY7" fmla="*/ 45848 h 742753"/>
                  <a:gd name="connsiteX8" fmla="*/ 820582 w 1011445"/>
                  <a:gd name="connsiteY8" fmla="*/ 43308 h 742753"/>
                  <a:gd name="connsiteX9" fmla="*/ 909482 w 1011445"/>
                  <a:gd name="connsiteY9" fmla="*/ 43308 h 742753"/>
                  <a:gd name="connsiteX10" fmla="*/ 995842 w 1011445"/>
                  <a:gd name="connsiteY10" fmla="*/ 71248 h 742753"/>
                  <a:gd name="connsiteX11" fmla="*/ 1011082 w 1011445"/>
                  <a:gd name="connsiteY11" fmla="*/ 81408 h 742753"/>
                  <a:gd name="connsiteX12" fmla="*/ 1006002 w 1011445"/>
                  <a:gd name="connsiteY12" fmla="*/ 177928 h 742753"/>
                  <a:gd name="connsiteX13" fmla="*/ 998382 w 1011445"/>
                  <a:gd name="connsiteY13" fmla="*/ 216028 h 742753"/>
                  <a:gd name="connsiteX14" fmla="*/ 904402 w 1011445"/>
                  <a:gd name="connsiteY14" fmla="*/ 210948 h 742753"/>
                  <a:gd name="connsiteX15" fmla="*/ 805342 w 1011445"/>
                  <a:gd name="connsiteY15" fmla="*/ 205868 h 742753"/>
                  <a:gd name="connsiteX16" fmla="*/ 774862 w 1011445"/>
                  <a:gd name="connsiteY16" fmla="*/ 210948 h 742753"/>
                  <a:gd name="connsiteX17" fmla="*/ 769782 w 1011445"/>
                  <a:gd name="connsiteY17" fmla="*/ 287148 h 742753"/>
                  <a:gd name="connsiteX18" fmla="*/ 767242 w 1011445"/>
                  <a:gd name="connsiteY18" fmla="*/ 607188 h 742753"/>
                  <a:gd name="connsiteX19" fmla="*/ 767242 w 1011445"/>
                  <a:gd name="connsiteY19" fmla="*/ 670688 h 742753"/>
                  <a:gd name="connsiteX20" fmla="*/ 762162 w 1011445"/>
                  <a:gd name="connsiteY20" fmla="*/ 724028 h 742753"/>
                  <a:gd name="connsiteX21" fmla="*/ 668182 w 1011445"/>
                  <a:gd name="connsiteY21" fmla="*/ 739268 h 742753"/>
                  <a:gd name="connsiteX22" fmla="*/ 571662 w 1011445"/>
                  <a:gd name="connsiteY22" fmla="*/ 741808 h 742753"/>
                  <a:gd name="connsiteX23" fmla="*/ 444662 w 1011445"/>
                  <a:gd name="connsiteY23" fmla="*/ 726568 h 742753"/>
                  <a:gd name="connsiteX24" fmla="*/ 287182 w 1011445"/>
                  <a:gd name="connsiteY24" fmla="*/ 711328 h 742753"/>
                  <a:gd name="connsiteX25" fmla="*/ 223682 w 1011445"/>
                  <a:gd name="connsiteY25" fmla="*/ 698628 h 742753"/>
                  <a:gd name="connsiteX26" fmla="*/ 205902 w 1011445"/>
                  <a:gd name="connsiteY26" fmla="*/ 647828 h 742753"/>
                  <a:gd name="connsiteX27" fmla="*/ 231302 w 1011445"/>
                  <a:gd name="connsiteY27" fmla="*/ 533528 h 742753"/>
                  <a:gd name="connsiteX28" fmla="*/ 236382 w 1011445"/>
                  <a:gd name="connsiteY28" fmla="*/ 447168 h 742753"/>
                  <a:gd name="connsiteX29" fmla="*/ 259242 w 1011445"/>
                  <a:gd name="connsiteY29" fmla="*/ 332868 h 742753"/>
                  <a:gd name="connsiteX30" fmla="*/ 261782 w 1011445"/>
                  <a:gd name="connsiteY30" fmla="*/ 256668 h 742753"/>
                  <a:gd name="connsiteX31" fmla="*/ 264322 w 1011445"/>
                  <a:gd name="connsiteY31" fmla="*/ 198248 h 742753"/>
                  <a:gd name="connsiteX32" fmla="*/ 152562 w 1011445"/>
                  <a:gd name="connsiteY32" fmla="*/ 216028 h 742753"/>
                  <a:gd name="connsiteX33" fmla="*/ 58582 w 1011445"/>
                  <a:gd name="connsiteY33" fmla="*/ 241428 h 742753"/>
                  <a:gd name="connsiteX34" fmla="*/ 30642 w 1011445"/>
                  <a:gd name="connsiteY34" fmla="*/ 238888 h 742753"/>
                  <a:gd name="connsiteX35" fmla="*/ 10322 w 1011445"/>
                  <a:gd name="connsiteY35" fmla="*/ 152528 h 742753"/>
                  <a:gd name="connsiteX36" fmla="*/ 12862 w 1011445"/>
                  <a:gd name="connsiteY36" fmla="*/ 89028 h 742753"/>
                  <a:gd name="connsiteX0" fmla="*/ 12862 w 1011445"/>
                  <a:gd name="connsiteY0" fmla="*/ 89028 h 742753"/>
                  <a:gd name="connsiteX1" fmla="*/ 162722 w 1011445"/>
                  <a:gd name="connsiteY1" fmla="*/ 20448 h 742753"/>
                  <a:gd name="connsiteX2" fmla="*/ 233842 w 1011445"/>
                  <a:gd name="connsiteY2" fmla="*/ 7748 h 742753"/>
                  <a:gd name="connsiteX3" fmla="*/ 363382 w 1011445"/>
                  <a:gd name="connsiteY3" fmla="*/ 2668 h 742753"/>
                  <a:gd name="connsiteX4" fmla="*/ 426882 w 1011445"/>
                  <a:gd name="connsiteY4" fmla="*/ 50928 h 742753"/>
                  <a:gd name="connsiteX5" fmla="*/ 546262 w 1011445"/>
                  <a:gd name="connsiteY5" fmla="*/ 111888 h 742753"/>
                  <a:gd name="connsiteX6" fmla="*/ 650402 w 1011445"/>
                  <a:gd name="connsiteY6" fmla="*/ 83948 h 742753"/>
                  <a:gd name="connsiteX7" fmla="*/ 731682 w 1011445"/>
                  <a:gd name="connsiteY7" fmla="*/ 45848 h 742753"/>
                  <a:gd name="connsiteX8" fmla="*/ 820582 w 1011445"/>
                  <a:gd name="connsiteY8" fmla="*/ 43308 h 742753"/>
                  <a:gd name="connsiteX9" fmla="*/ 909482 w 1011445"/>
                  <a:gd name="connsiteY9" fmla="*/ 43308 h 742753"/>
                  <a:gd name="connsiteX10" fmla="*/ 995842 w 1011445"/>
                  <a:gd name="connsiteY10" fmla="*/ 71248 h 742753"/>
                  <a:gd name="connsiteX11" fmla="*/ 1011082 w 1011445"/>
                  <a:gd name="connsiteY11" fmla="*/ 81408 h 742753"/>
                  <a:gd name="connsiteX12" fmla="*/ 1006002 w 1011445"/>
                  <a:gd name="connsiteY12" fmla="*/ 177928 h 742753"/>
                  <a:gd name="connsiteX13" fmla="*/ 998382 w 1011445"/>
                  <a:gd name="connsiteY13" fmla="*/ 216028 h 742753"/>
                  <a:gd name="connsiteX14" fmla="*/ 904402 w 1011445"/>
                  <a:gd name="connsiteY14" fmla="*/ 210948 h 742753"/>
                  <a:gd name="connsiteX15" fmla="*/ 805342 w 1011445"/>
                  <a:gd name="connsiteY15" fmla="*/ 205868 h 742753"/>
                  <a:gd name="connsiteX16" fmla="*/ 774862 w 1011445"/>
                  <a:gd name="connsiteY16" fmla="*/ 210948 h 742753"/>
                  <a:gd name="connsiteX17" fmla="*/ 769782 w 1011445"/>
                  <a:gd name="connsiteY17" fmla="*/ 287148 h 742753"/>
                  <a:gd name="connsiteX18" fmla="*/ 767242 w 1011445"/>
                  <a:gd name="connsiteY18" fmla="*/ 607188 h 742753"/>
                  <a:gd name="connsiteX19" fmla="*/ 767242 w 1011445"/>
                  <a:gd name="connsiteY19" fmla="*/ 670688 h 742753"/>
                  <a:gd name="connsiteX20" fmla="*/ 762162 w 1011445"/>
                  <a:gd name="connsiteY20" fmla="*/ 724028 h 742753"/>
                  <a:gd name="connsiteX21" fmla="*/ 668182 w 1011445"/>
                  <a:gd name="connsiteY21" fmla="*/ 739268 h 742753"/>
                  <a:gd name="connsiteX22" fmla="*/ 571662 w 1011445"/>
                  <a:gd name="connsiteY22" fmla="*/ 741808 h 742753"/>
                  <a:gd name="connsiteX23" fmla="*/ 444662 w 1011445"/>
                  <a:gd name="connsiteY23" fmla="*/ 726568 h 742753"/>
                  <a:gd name="connsiteX24" fmla="*/ 287182 w 1011445"/>
                  <a:gd name="connsiteY24" fmla="*/ 711328 h 742753"/>
                  <a:gd name="connsiteX25" fmla="*/ 223682 w 1011445"/>
                  <a:gd name="connsiteY25" fmla="*/ 698628 h 742753"/>
                  <a:gd name="connsiteX26" fmla="*/ 205902 w 1011445"/>
                  <a:gd name="connsiteY26" fmla="*/ 647828 h 742753"/>
                  <a:gd name="connsiteX27" fmla="*/ 231302 w 1011445"/>
                  <a:gd name="connsiteY27" fmla="*/ 533528 h 742753"/>
                  <a:gd name="connsiteX28" fmla="*/ 236382 w 1011445"/>
                  <a:gd name="connsiteY28" fmla="*/ 447168 h 742753"/>
                  <a:gd name="connsiteX29" fmla="*/ 259242 w 1011445"/>
                  <a:gd name="connsiteY29" fmla="*/ 332868 h 742753"/>
                  <a:gd name="connsiteX30" fmla="*/ 261782 w 1011445"/>
                  <a:gd name="connsiteY30" fmla="*/ 256668 h 742753"/>
                  <a:gd name="connsiteX31" fmla="*/ 264322 w 1011445"/>
                  <a:gd name="connsiteY31" fmla="*/ 198248 h 742753"/>
                  <a:gd name="connsiteX32" fmla="*/ 152562 w 1011445"/>
                  <a:gd name="connsiteY32" fmla="*/ 216028 h 742753"/>
                  <a:gd name="connsiteX33" fmla="*/ 58582 w 1011445"/>
                  <a:gd name="connsiteY33" fmla="*/ 241428 h 742753"/>
                  <a:gd name="connsiteX34" fmla="*/ 30642 w 1011445"/>
                  <a:gd name="connsiteY34" fmla="*/ 238888 h 742753"/>
                  <a:gd name="connsiteX35" fmla="*/ 10322 w 1011445"/>
                  <a:gd name="connsiteY35" fmla="*/ 152528 h 742753"/>
                  <a:gd name="connsiteX36" fmla="*/ 12862 w 1011445"/>
                  <a:gd name="connsiteY36" fmla="*/ 89028 h 742753"/>
                  <a:gd name="connsiteX0" fmla="*/ 12862 w 1011445"/>
                  <a:gd name="connsiteY0" fmla="*/ 90314 h 744039"/>
                  <a:gd name="connsiteX1" fmla="*/ 162722 w 1011445"/>
                  <a:gd name="connsiteY1" fmla="*/ 21734 h 744039"/>
                  <a:gd name="connsiteX2" fmla="*/ 233842 w 1011445"/>
                  <a:gd name="connsiteY2" fmla="*/ 9034 h 744039"/>
                  <a:gd name="connsiteX3" fmla="*/ 363382 w 1011445"/>
                  <a:gd name="connsiteY3" fmla="*/ 3954 h 744039"/>
                  <a:gd name="connsiteX4" fmla="*/ 426882 w 1011445"/>
                  <a:gd name="connsiteY4" fmla="*/ 69994 h 744039"/>
                  <a:gd name="connsiteX5" fmla="*/ 546262 w 1011445"/>
                  <a:gd name="connsiteY5" fmla="*/ 113174 h 744039"/>
                  <a:gd name="connsiteX6" fmla="*/ 650402 w 1011445"/>
                  <a:gd name="connsiteY6" fmla="*/ 85234 h 744039"/>
                  <a:gd name="connsiteX7" fmla="*/ 731682 w 1011445"/>
                  <a:gd name="connsiteY7" fmla="*/ 47134 h 744039"/>
                  <a:gd name="connsiteX8" fmla="*/ 820582 w 1011445"/>
                  <a:gd name="connsiteY8" fmla="*/ 44594 h 744039"/>
                  <a:gd name="connsiteX9" fmla="*/ 909482 w 1011445"/>
                  <a:gd name="connsiteY9" fmla="*/ 44594 h 744039"/>
                  <a:gd name="connsiteX10" fmla="*/ 995842 w 1011445"/>
                  <a:gd name="connsiteY10" fmla="*/ 72534 h 744039"/>
                  <a:gd name="connsiteX11" fmla="*/ 1011082 w 1011445"/>
                  <a:gd name="connsiteY11" fmla="*/ 82694 h 744039"/>
                  <a:gd name="connsiteX12" fmla="*/ 1006002 w 1011445"/>
                  <a:gd name="connsiteY12" fmla="*/ 179214 h 744039"/>
                  <a:gd name="connsiteX13" fmla="*/ 998382 w 1011445"/>
                  <a:gd name="connsiteY13" fmla="*/ 217314 h 744039"/>
                  <a:gd name="connsiteX14" fmla="*/ 904402 w 1011445"/>
                  <a:gd name="connsiteY14" fmla="*/ 212234 h 744039"/>
                  <a:gd name="connsiteX15" fmla="*/ 805342 w 1011445"/>
                  <a:gd name="connsiteY15" fmla="*/ 207154 h 744039"/>
                  <a:gd name="connsiteX16" fmla="*/ 774862 w 1011445"/>
                  <a:gd name="connsiteY16" fmla="*/ 212234 h 744039"/>
                  <a:gd name="connsiteX17" fmla="*/ 769782 w 1011445"/>
                  <a:gd name="connsiteY17" fmla="*/ 288434 h 744039"/>
                  <a:gd name="connsiteX18" fmla="*/ 767242 w 1011445"/>
                  <a:gd name="connsiteY18" fmla="*/ 608474 h 744039"/>
                  <a:gd name="connsiteX19" fmla="*/ 767242 w 1011445"/>
                  <a:gd name="connsiteY19" fmla="*/ 671974 h 744039"/>
                  <a:gd name="connsiteX20" fmla="*/ 762162 w 1011445"/>
                  <a:gd name="connsiteY20" fmla="*/ 725314 h 744039"/>
                  <a:gd name="connsiteX21" fmla="*/ 668182 w 1011445"/>
                  <a:gd name="connsiteY21" fmla="*/ 740554 h 744039"/>
                  <a:gd name="connsiteX22" fmla="*/ 571662 w 1011445"/>
                  <a:gd name="connsiteY22" fmla="*/ 743094 h 744039"/>
                  <a:gd name="connsiteX23" fmla="*/ 444662 w 1011445"/>
                  <a:gd name="connsiteY23" fmla="*/ 727854 h 744039"/>
                  <a:gd name="connsiteX24" fmla="*/ 287182 w 1011445"/>
                  <a:gd name="connsiteY24" fmla="*/ 712614 h 744039"/>
                  <a:gd name="connsiteX25" fmla="*/ 223682 w 1011445"/>
                  <a:gd name="connsiteY25" fmla="*/ 699914 h 744039"/>
                  <a:gd name="connsiteX26" fmla="*/ 205902 w 1011445"/>
                  <a:gd name="connsiteY26" fmla="*/ 649114 h 744039"/>
                  <a:gd name="connsiteX27" fmla="*/ 231302 w 1011445"/>
                  <a:gd name="connsiteY27" fmla="*/ 534814 h 744039"/>
                  <a:gd name="connsiteX28" fmla="*/ 236382 w 1011445"/>
                  <a:gd name="connsiteY28" fmla="*/ 448454 h 744039"/>
                  <a:gd name="connsiteX29" fmla="*/ 259242 w 1011445"/>
                  <a:gd name="connsiteY29" fmla="*/ 334154 h 744039"/>
                  <a:gd name="connsiteX30" fmla="*/ 261782 w 1011445"/>
                  <a:gd name="connsiteY30" fmla="*/ 257954 h 744039"/>
                  <a:gd name="connsiteX31" fmla="*/ 264322 w 1011445"/>
                  <a:gd name="connsiteY31" fmla="*/ 199534 h 744039"/>
                  <a:gd name="connsiteX32" fmla="*/ 152562 w 1011445"/>
                  <a:gd name="connsiteY32" fmla="*/ 217314 h 744039"/>
                  <a:gd name="connsiteX33" fmla="*/ 58582 w 1011445"/>
                  <a:gd name="connsiteY33" fmla="*/ 242714 h 744039"/>
                  <a:gd name="connsiteX34" fmla="*/ 30642 w 1011445"/>
                  <a:gd name="connsiteY34" fmla="*/ 240174 h 744039"/>
                  <a:gd name="connsiteX35" fmla="*/ 10322 w 1011445"/>
                  <a:gd name="connsiteY35" fmla="*/ 153814 h 744039"/>
                  <a:gd name="connsiteX36" fmla="*/ 12862 w 1011445"/>
                  <a:gd name="connsiteY36" fmla="*/ 90314 h 744039"/>
                  <a:gd name="connsiteX0" fmla="*/ 12862 w 1011445"/>
                  <a:gd name="connsiteY0" fmla="*/ 90314 h 740554"/>
                  <a:gd name="connsiteX1" fmla="*/ 162722 w 1011445"/>
                  <a:gd name="connsiteY1" fmla="*/ 21734 h 740554"/>
                  <a:gd name="connsiteX2" fmla="*/ 233842 w 1011445"/>
                  <a:gd name="connsiteY2" fmla="*/ 9034 h 740554"/>
                  <a:gd name="connsiteX3" fmla="*/ 363382 w 1011445"/>
                  <a:gd name="connsiteY3" fmla="*/ 3954 h 740554"/>
                  <a:gd name="connsiteX4" fmla="*/ 426882 w 1011445"/>
                  <a:gd name="connsiteY4" fmla="*/ 69994 h 740554"/>
                  <a:gd name="connsiteX5" fmla="*/ 546262 w 1011445"/>
                  <a:gd name="connsiteY5" fmla="*/ 113174 h 740554"/>
                  <a:gd name="connsiteX6" fmla="*/ 650402 w 1011445"/>
                  <a:gd name="connsiteY6" fmla="*/ 85234 h 740554"/>
                  <a:gd name="connsiteX7" fmla="*/ 731682 w 1011445"/>
                  <a:gd name="connsiteY7" fmla="*/ 47134 h 740554"/>
                  <a:gd name="connsiteX8" fmla="*/ 820582 w 1011445"/>
                  <a:gd name="connsiteY8" fmla="*/ 44594 h 740554"/>
                  <a:gd name="connsiteX9" fmla="*/ 909482 w 1011445"/>
                  <a:gd name="connsiteY9" fmla="*/ 44594 h 740554"/>
                  <a:gd name="connsiteX10" fmla="*/ 995842 w 1011445"/>
                  <a:gd name="connsiteY10" fmla="*/ 72534 h 740554"/>
                  <a:gd name="connsiteX11" fmla="*/ 1011082 w 1011445"/>
                  <a:gd name="connsiteY11" fmla="*/ 82694 h 740554"/>
                  <a:gd name="connsiteX12" fmla="*/ 1006002 w 1011445"/>
                  <a:gd name="connsiteY12" fmla="*/ 179214 h 740554"/>
                  <a:gd name="connsiteX13" fmla="*/ 998382 w 1011445"/>
                  <a:gd name="connsiteY13" fmla="*/ 217314 h 740554"/>
                  <a:gd name="connsiteX14" fmla="*/ 904402 w 1011445"/>
                  <a:gd name="connsiteY14" fmla="*/ 212234 h 740554"/>
                  <a:gd name="connsiteX15" fmla="*/ 805342 w 1011445"/>
                  <a:gd name="connsiteY15" fmla="*/ 207154 h 740554"/>
                  <a:gd name="connsiteX16" fmla="*/ 774862 w 1011445"/>
                  <a:gd name="connsiteY16" fmla="*/ 212234 h 740554"/>
                  <a:gd name="connsiteX17" fmla="*/ 769782 w 1011445"/>
                  <a:gd name="connsiteY17" fmla="*/ 288434 h 740554"/>
                  <a:gd name="connsiteX18" fmla="*/ 767242 w 1011445"/>
                  <a:gd name="connsiteY18" fmla="*/ 608474 h 740554"/>
                  <a:gd name="connsiteX19" fmla="*/ 767242 w 1011445"/>
                  <a:gd name="connsiteY19" fmla="*/ 671974 h 740554"/>
                  <a:gd name="connsiteX20" fmla="*/ 762162 w 1011445"/>
                  <a:gd name="connsiteY20" fmla="*/ 725314 h 740554"/>
                  <a:gd name="connsiteX21" fmla="*/ 668182 w 1011445"/>
                  <a:gd name="connsiteY21" fmla="*/ 740554 h 740554"/>
                  <a:gd name="connsiteX22" fmla="*/ 579282 w 1011445"/>
                  <a:gd name="connsiteY22" fmla="*/ 735474 h 740554"/>
                  <a:gd name="connsiteX23" fmla="*/ 444662 w 1011445"/>
                  <a:gd name="connsiteY23" fmla="*/ 727854 h 740554"/>
                  <a:gd name="connsiteX24" fmla="*/ 287182 w 1011445"/>
                  <a:gd name="connsiteY24" fmla="*/ 712614 h 740554"/>
                  <a:gd name="connsiteX25" fmla="*/ 223682 w 1011445"/>
                  <a:gd name="connsiteY25" fmla="*/ 699914 h 740554"/>
                  <a:gd name="connsiteX26" fmla="*/ 205902 w 1011445"/>
                  <a:gd name="connsiteY26" fmla="*/ 649114 h 740554"/>
                  <a:gd name="connsiteX27" fmla="*/ 231302 w 1011445"/>
                  <a:gd name="connsiteY27" fmla="*/ 534814 h 740554"/>
                  <a:gd name="connsiteX28" fmla="*/ 236382 w 1011445"/>
                  <a:gd name="connsiteY28" fmla="*/ 448454 h 740554"/>
                  <a:gd name="connsiteX29" fmla="*/ 259242 w 1011445"/>
                  <a:gd name="connsiteY29" fmla="*/ 334154 h 740554"/>
                  <a:gd name="connsiteX30" fmla="*/ 261782 w 1011445"/>
                  <a:gd name="connsiteY30" fmla="*/ 257954 h 740554"/>
                  <a:gd name="connsiteX31" fmla="*/ 264322 w 1011445"/>
                  <a:gd name="connsiteY31" fmla="*/ 199534 h 740554"/>
                  <a:gd name="connsiteX32" fmla="*/ 152562 w 1011445"/>
                  <a:gd name="connsiteY32" fmla="*/ 217314 h 740554"/>
                  <a:gd name="connsiteX33" fmla="*/ 58582 w 1011445"/>
                  <a:gd name="connsiteY33" fmla="*/ 242714 h 740554"/>
                  <a:gd name="connsiteX34" fmla="*/ 30642 w 1011445"/>
                  <a:gd name="connsiteY34" fmla="*/ 240174 h 740554"/>
                  <a:gd name="connsiteX35" fmla="*/ 10322 w 1011445"/>
                  <a:gd name="connsiteY35" fmla="*/ 153814 h 740554"/>
                  <a:gd name="connsiteX36" fmla="*/ 12862 w 1011445"/>
                  <a:gd name="connsiteY36" fmla="*/ 90314 h 740554"/>
                  <a:gd name="connsiteX0" fmla="*/ 12862 w 1011445"/>
                  <a:gd name="connsiteY0" fmla="*/ 90314 h 740554"/>
                  <a:gd name="connsiteX1" fmla="*/ 162722 w 1011445"/>
                  <a:gd name="connsiteY1" fmla="*/ 21734 h 740554"/>
                  <a:gd name="connsiteX2" fmla="*/ 233842 w 1011445"/>
                  <a:gd name="connsiteY2" fmla="*/ 9034 h 740554"/>
                  <a:gd name="connsiteX3" fmla="*/ 363382 w 1011445"/>
                  <a:gd name="connsiteY3" fmla="*/ 3954 h 740554"/>
                  <a:gd name="connsiteX4" fmla="*/ 426882 w 1011445"/>
                  <a:gd name="connsiteY4" fmla="*/ 69994 h 740554"/>
                  <a:gd name="connsiteX5" fmla="*/ 546262 w 1011445"/>
                  <a:gd name="connsiteY5" fmla="*/ 113174 h 740554"/>
                  <a:gd name="connsiteX6" fmla="*/ 650402 w 1011445"/>
                  <a:gd name="connsiteY6" fmla="*/ 85234 h 740554"/>
                  <a:gd name="connsiteX7" fmla="*/ 739302 w 1011445"/>
                  <a:gd name="connsiteY7" fmla="*/ 29989 h 740554"/>
                  <a:gd name="connsiteX8" fmla="*/ 820582 w 1011445"/>
                  <a:gd name="connsiteY8" fmla="*/ 44594 h 740554"/>
                  <a:gd name="connsiteX9" fmla="*/ 909482 w 1011445"/>
                  <a:gd name="connsiteY9" fmla="*/ 44594 h 740554"/>
                  <a:gd name="connsiteX10" fmla="*/ 995842 w 1011445"/>
                  <a:gd name="connsiteY10" fmla="*/ 72534 h 740554"/>
                  <a:gd name="connsiteX11" fmla="*/ 1011082 w 1011445"/>
                  <a:gd name="connsiteY11" fmla="*/ 82694 h 740554"/>
                  <a:gd name="connsiteX12" fmla="*/ 1006002 w 1011445"/>
                  <a:gd name="connsiteY12" fmla="*/ 179214 h 740554"/>
                  <a:gd name="connsiteX13" fmla="*/ 998382 w 1011445"/>
                  <a:gd name="connsiteY13" fmla="*/ 217314 h 740554"/>
                  <a:gd name="connsiteX14" fmla="*/ 904402 w 1011445"/>
                  <a:gd name="connsiteY14" fmla="*/ 212234 h 740554"/>
                  <a:gd name="connsiteX15" fmla="*/ 805342 w 1011445"/>
                  <a:gd name="connsiteY15" fmla="*/ 207154 h 740554"/>
                  <a:gd name="connsiteX16" fmla="*/ 774862 w 1011445"/>
                  <a:gd name="connsiteY16" fmla="*/ 212234 h 740554"/>
                  <a:gd name="connsiteX17" fmla="*/ 769782 w 1011445"/>
                  <a:gd name="connsiteY17" fmla="*/ 288434 h 740554"/>
                  <a:gd name="connsiteX18" fmla="*/ 767242 w 1011445"/>
                  <a:gd name="connsiteY18" fmla="*/ 608474 h 740554"/>
                  <a:gd name="connsiteX19" fmla="*/ 767242 w 1011445"/>
                  <a:gd name="connsiteY19" fmla="*/ 671974 h 740554"/>
                  <a:gd name="connsiteX20" fmla="*/ 762162 w 1011445"/>
                  <a:gd name="connsiteY20" fmla="*/ 725314 h 740554"/>
                  <a:gd name="connsiteX21" fmla="*/ 668182 w 1011445"/>
                  <a:gd name="connsiteY21" fmla="*/ 740554 h 740554"/>
                  <a:gd name="connsiteX22" fmla="*/ 579282 w 1011445"/>
                  <a:gd name="connsiteY22" fmla="*/ 735474 h 740554"/>
                  <a:gd name="connsiteX23" fmla="*/ 444662 w 1011445"/>
                  <a:gd name="connsiteY23" fmla="*/ 727854 h 740554"/>
                  <a:gd name="connsiteX24" fmla="*/ 287182 w 1011445"/>
                  <a:gd name="connsiteY24" fmla="*/ 712614 h 740554"/>
                  <a:gd name="connsiteX25" fmla="*/ 223682 w 1011445"/>
                  <a:gd name="connsiteY25" fmla="*/ 699914 h 740554"/>
                  <a:gd name="connsiteX26" fmla="*/ 205902 w 1011445"/>
                  <a:gd name="connsiteY26" fmla="*/ 649114 h 740554"/>
                  <a:gd name="connsiteX27" fmla="*/ 231302 w 1011445"/>
                  <a:gd name="connsiteY27" fmla="*/ 534814 h 740554"/>
                  <a:gd name="connsiteX28" fmla="*/ 236382 w 1011445"/>
                  <a:gd name="connsiteY28" fmla="*/ 448454 h 740554"/>
                  <a:gd name="connsiteX29" fmla="*/ 259242 w 1011445"/>
                  <a:gd name="connsiteY29" fmla="*/ 334154 h 740554"/>
                  <a:gd name="connsiteX30" fmla="*/ 261782 w 1011445"/>
                  <a:gd name="connsiteY30" fmla="*/ 257954 h 740554"/>
                  <a:gd name="connsiteX31" fmla="*/ 264322 w 1011445"/>
                  <a:gd name="connsiteY31" fmla="*/ 199534 h 740554"/>
                  <a:gd name="connsiteX32" fmla="*/ 152562 w 1011445"/>
                  <a:gd name="connsiteY32" fmla="*/ 217314 h 740554"/>
                  <a:gd name="connsiteX33" fmla="*/ 58582 w 1011445"/>
                  <a:gd name="connsiteY33" fmla="*/ 242714 h 740554"/>
                  <a:gd name="connsiteX34" fmla="*/ 30642 w 1011445"/>
                  <a:gd name="connsiteY34" fmla="*/ 240174 h 740554"/>
                  <a:gd name="connsiteX35" fmla="*/ 10322 w 1011445"/>
                  <a:gd name="connsiteY35" fmla="*/ 153814 h 740554"/>
                  <a:gd name="connsiteX36" fmla="*/ 12862 w 1011445"/>
                  <a:gd name="connsiteY36" fmla="*/ 90314 h 740554"/>
                  <a:gd name="connsiteX0" fmla="*/ 12862 w 1011445"/>
                  <a:gd name="connsiteY0" fmla="*/ 90314 h 740554"/>
                  <a:gd name="connsiteX1" fmla="*/ 162722 w 1011445"/>
                  <a:gd name="connsiteY1" fmla="*/ 21734 h 740554"/>
                  <a:gd name="connsiteX2" fmla="*/ 233842 w 1011445"/>
                  <a:gd name="connsiteY2" fmla="*/ 9034 h 740554"/>
                  <a:gd name="connsiteX3" fmla="*/ 363382 w 1011445"/>
                  <a:gd name="connsiteY3" fmla="*/ 3954 h 740554"/>
                  <a:gd name="connsiteX4" fmla="*/ 426882 w 1011445"/>
                  <a:gd name="connsiteY4" fmla="*/ 69994 h 740554"/>
                  <a:gd name="connsiteX5" fmla="*/ 546262 w 1011445"/>
                  <a:gd name="connsiteY5" fmla="*/ 113174 h 740554"/>
                  <a:gd name="connsiteX6" fmla="*/ 650402 w 1011445"/>
                  <a:gd name="connsiteY6" fmla="*/ 85234 h 740554"/>
                  <a:gd name="connsiteX7" fmla="*/ 739302 w 1011445"/>
                  <a:gd name="connsiteY7" fmla="*/ 29989 h 740554"/>
                  <a:gd name="connsiteX8" fmla="*/ 828202 w 1011445"/>
                  <a:gd name="connsiteY8" fmla="*/ 38879 h 740554"/>
                  <a:gd name="connsiteX9" fmla="*/ 909482 w 1011445"/>
                  <a:gd name="connsiteY9" fmla="*/ 44594 h 740554"/>
                  <a:gd name="connsiteX10" fmla="*/ 995842 w 1011445"/>
                  <a:gd name="connsiteY10" fmla="*/ 72534 h 740554"/>
                  <a:gd name="connsiteX11" fmla="*/ 1011082 w 1011445"/>
                  <a:gd name="connsiteY11" fmla="*/ 82694 h 740554"/>
                  <a:gd name="connsiteX12" fmla="*/ 1006002 w 1011445"/>
                  <a:gd name="connsiteY12" fmla="*/ 179214 h 740554"/>
                  <a:gd name="connsiteX13" fmla="*/ 998382 w 1011445"/>
                  <a:gd name="connsiteY13" fmla="*/ 217314 h 740554"/>
                  <a:gd name="connsiteX14" fmla="*/ 904402 w 1011445"/>
                  <a:gd name="connsiteY14" fmla="*/ 212234 h 740554"/>
                  <a:gd name="connsiteX15" fmla="*/ 805342 w 1011445"/>
                  <a:gd name="connsiteY15" fmla="*/ 207154 h 740554"/>
                  <a:gd name="connsiteX16" fmla="*/ 774862 w 1011445"/>
                  <a:gd name="connsiteY16" fmla="*/ 212234 h 740554"/>
                  <a:gd name="connsiteX17" fmla="*/ 769782 w 1011445"/>
                  <a:gd name="connsiteY17" fmla="*/ 288434 h 740554"/>
                  <a:gd name="connsiteX18" fmla="*/ 767242 w 1011445"/>
                  <a:gd name="connsiteY18" fmla="*/ 608474 h 740554"/>
                  <a:gd name="connsiteX19" fmla="*/ 767242 w 1011445"/>
                  <a:gd name="connsiteY19" fmla="*/ 671974 h 740554"/>
                  <a:gd name="connsiteX20" fmla="*/ 762162 w 1011445"/>
                  <a:gd name="connsiteY20" fmla="*/ 725314 h 740554"/>
                  <a:gd name="connsiteX21" fmla="*/ 668182 w 1011445"/>
                  <a:gd name="connsiteY21" fmla="*/ 740554 h 740554"/>
                  <a:gd name="connsiteX22" fmla="*/ 579282 w 1011445"/>
                  <a:gd name="connsiteY22" fmla="*/ 735474 h 740554"/>
                  <a:gd name="connsiteX23" fmla="*/ 444662 w 1011445"/>
                  <a:gd name="connsiteY23" fmla="*/ 727854 h 740554"/>
                  <a:gd name="connsiteX24" fmla="*/ 287182 w 1011445"/>
                  <a:gd name="connsiteY24" fmla="*/ 712614 h 740554"/>
                  <a:gd name="connsiteX25" fmla="*/ 223682 w 1011445"/>
                  <a:gd name="connsiteY25" fmla="*/ 699914 h 740554"/>
                  <a:gd name="connsiteX26" fmla="*/ 205902 w 1011445"/>
                  <a:gd name="connsiteY26" fmla="*/ 649114 h 740554"/>
                  <a:gd name="connsiteX27" fmla="*/ 231302 w 1011445"/>
                  <a:gd name="connsiteY27" fmla="*/ 534814 h 740554"/>
                  <a:gd name="connsiteX28" fmla="*/ 236382 w 1011445"/>
                  <a:gd name="connsiteY28" fmla="*/ 448454 h 740554"/>
                  <a:gd name="connsiteX29" fmla="*/ 259242 w 1011445"/>
                  <a:gd name="connsiteY29" fmla="*/ 334154 h 740554"/>
                  <a:gd name="connsiteX30" fmla="*/ 261782 w 1011445"/>
                  <a:gd name="connsiteY30" fmla="*/ 257954 h 740554"/>
                  <a:gd name="connsiteX31" fmla="*/ 264322 w 1011445"/>
                  <a:gd name="connsiteY31" fmla="*/ 199534 h 740554"/>
                  <a:gd name="connsiteX32" fmla="*/ 152562 w 1011445"/>
                  <a:gd name="connsiteY32" fmla="*/ 217314 h 740554"/>
                  <a:gd name="connsiteX33" fmla="*/ 58582 w 1011445"/>
                  <a:gd name="connsiteY33" fmla="*/ 242714 h 740554"/>
                  <a:gd name="connsiteX34" fmla="*/ 30642 w 1011445"/>
                  <a:gd name="connsiteY34" fmla="*/ 240174 h 740554"/>
                  <a:gd name="connsiteX35" fmla="*/ 10322 w 1011445"/>
                  <a:gd name="connsiteY35" fmla="*/ 153814 h 740554"/>
                  <a:gd name="connsiteX36" fmla="*/ 12862 w 1011445"/>
                  <a:gd name="connsiteY36" fmla="*/ 90314 h 740554"/>
                  <a:gd name="connsiteX0" fmla="*/ 12862 w 1011445"/>
                  <a:gd name="connsiteY0" fmla="*/ 90314 h 740554"/>
                  <a:gd name="connsiteX1" fmla="*/ 162722 w 1011445"/>
                  <a:gd name="connsiteY1" fmla="*/ 21734 h 740554"/>
                  <a:gd name="connsiteX2" fmla="*/ 233842 w 1011445"/>
                  <a:gd name="connsiteY2" fmla="*/ 9034 h 740554"/>
                  <a:gd name="connsiteX3" fmla="*/ 363382 w 1011445"/>
                  <a:gd name="connsiteY3" fmla="*/ 3954 h 740554"/>
                  <a:gd name="connsiteX4" fmla="*/ 426882 w 1011445"/>
                  <a:gd name="connsiteY4" fmla="*/ 69994 h 740554"/>
                  <a:gd name="connsiteX5" fmla="*/ 546262 w 1011445"/>
                  <a:gd name="connsiteY5" fmla="*/ 113174 h 740554"/>
                  <a:gd name="connsiteX6" fmla="*/ 650402 w 1011445"/>
                  <a:gd name="connsiteY6" fmla="*/ 85234 h 740554"/>
                  <a:gd name="connsiteX7" fmla="*/ 739302 w 1011445"/>
                  <a:gd name="connsiteY7" fmla="*/ 29989 h 740554"/>
                  <a:gd name="connsiteX8" fmla="*/ 828202 w 1011445"/>
                  <a:gd name="connsiteY8" fmla="*/ 38879 h 740554"/>
                  <a:gd name="connsiteX9" fmla="*/ 909482 w 1011445"/>
                  <a:gd name="connsiteY9" fmla="*/ 44594 h 740554"/>
                  <a:gd name="connsiteX10" fmla="*/ 995842 w 1011445"/>
                  <a:gd name="connsiteY10" fmla="*/ 72534 h 740554"/>
                  <a:gd name="connsiteX11" fmla="*/ 1011082 w 1011445"/>
                  <a:gd name="connsiteY11" fmla="*/ 82694 h 740554"/>
                  <a:gd name="connsiteX12" fmla="*/ 1006002 w 1011445"/>
                  <a:gd name="connsiteY12" fmla="*/ 179214 h 740554"/>
                  <a:gd name="connsiteX13" fmla="*/ 998382 w 1011445"/>
                  <a:gd name="connsiteY13" fmla="*/ 217314 h 740554"/>
                  <a:gd name="connsiteX14" fmla="*/ 904402 w 1011445"/>
                  <a:gd name="connsiteY14" fmla="*/ 212234 h 740554"/>
                  <a:gd name="connsiteX15" fmla="*/ 805342 w 1011445"/>
                  <a:gd name="connsiteY15" fmla="*/ 207154 h 740554"/>
                  <a:gd name="connsiteX16" fmla="*/ 774862 w 1011445"/>
                  <a:gd name="connsiteY16" fmla="*/ 212234 h 740554"/>
                  <a:gd name="connsiteX17" fmla="*/ 769782 w 1011445"/>
                  <a:gd name="connsiteY17" fmla="*/ 288434 h 740554"/>
                  <a:gd name="connsiteX18" fmla="*/ 767242 w 1011445"/>
                  <a:gd name="connsiteY18" fmla="*/ 608474 h 740554"/>
                  <a:gd name="connsiteX19" fmla="*/ 767242 w 1011445"/>
                  <a:gd name="connsiteY19" fmla="*/ 671974 h 740554"/>
                  <a:gd name="connsiteX20" fmla="*/ 762162 w 1011445"/>
                  <a:gd name="connsiteY20" fmla="*/ 725314 h 740554"/>
                  <a:gd name="connsiteX21" fmla="*/ 668182 w 1011445"/>
                  <a:gd name="connsiteY21" fmla="*/ 740554 h 740554"/>
                  <a:gd name="connsiteX22" fmla="*/ 579282 w 1011445"/>
                  <a:gd name="connsiteY22" fmla="*/ 735474 h 740554"/>
                  <a:gd name="connsiteX23" fmla="*/ 444662 w 1011445"/>
                  <a:gd name="connsiteY23" fmla="*/ 727854 h 740554"/>
                  <a:gd name="connsiteX24" fmla="*/ 287182 w 1011445"/>
                  <a:gd name="connsiteY24" fmla="*/ 712614 h 740554"/>
                  <a:gd name="connsiteX25" fmla="*/ 223682 w 1011445"/>
                  <a:gd name="connsiteY25" fmla="*/ 699914 h 740554"/>
                  <a:gd name="connsiteX26" fmla="*/ 205902 w 1011445"/>
                  <a:gd name="connsiteY26" fmla="*/ 649114 h 740554"/>
                  <a:gd name="connsiteX27" fmla="*/ 231302 w 1011445"/>
                  <a:gd name="connsiteY27" fmla="*/ 534814 h 740554"/>
                  <a:gd name="connsiteX28" fmla="*/ 236382 w 1011445"/>
                  <a:gd name="connsiteY28" fmla="*/ 448454 h 740554"/>
                  <a:gd name="connsiteX29" fmla="*/ 259242 w 1011445"/>
                  <a:gd name="connsiteY29" fmla="*/ 334154 h 740554"/>
                  <a:gd name="connsiteX30" fmla="*/ 261782 w 1011445"/>
                  <a:gd name="connsiteY30" fmla="*/ 257954 h 740554"/>
                  <a:gd name="connsiteX31" fmla="*/ 264322 w 1011445"/>
                  <a:gd name="connsiteY31" fmla="*/ 199534 h 740554"/>
                  <a:gd name="connsiteX32" fmla="*/ 152562 w 1011445"/>
                  <a:gd name="connsiteY32" fmla="*/ 217314 h 740554"/>
                  <a:gd name="connsiteX33" fmla="*/ 58582 w 1011445"/>
                  <a:gd name="connsiteY33" fmla="*/ 242714 h 740554"/>
                  <a:gd name="connsiteX34" fmla="*/ 30642 w 1011445"/>
                  <a:gd name="connsiteY34" fmla="*/ 240174 h 740554"/>
                  <a:gd name="connsiteX35" fmla="*/ 10322 w 1011445"/>
                  <a:gd name="connsiteY35" fmla="*/ 153814 h 740554"/>
                  <a:gd name="connsiteX36" fmla="*/ 12862 w 1011445"/>
                  <a:gd name="connsiteY36" fmla="*/ 90314 h 740554"/>
                  <a:gd name="connsiteX0" fmla="*/ 12862 w 1011445"/>
                  <a:gd name="connsiteY0" fmla="*/ 90314 h 740554"/>
                  <a:gd name="connsiteX1" fmla="*/ 162722 w 1011445"/>
                  <a:gd name="connsiteY1" fmla="*/ 21734 h 740554"/>
                  <a:gd name="connsiteX2" fmla="*/ 233842 w 1011445"/>
                  <a:gd name="connsiteY2" fmla="*/ 9034 h 740554"/>
                  <a:gd name="connsiteX3" fmla="*/ 363382 w 1011445"/>
                  <a:gd name="connsiteY3" fmla="*/ 3954 h 740554"/>
                  <a:gd name="connsiteX4" fmla="*/ 426882 w 1011445"/>
                  <a:gd name="connsiteY4" fmla="*/ 69994 h 740554"/>
                  <a:gd name="connsiteX5" fmla="*/ 546262 w 1011445"/>
                  <a:gd name="connsiteY5" fmla="*/ 113174 h 740554"/>
                  <a:gd name="connsiteX6" fmla="*/ 650402 w 1011445"/>
                  <a:gd name="connsiteY6" fmla="*/ 85234 h 740554"/>
                  <a:gd name="connsiteX7" fmla="*/ 739302 w 1011445"/>
                  <a:gd name="connsiteY7" fmla="*/ 29989 h 740554"/>
                  <a:gd name="connsiteX8" fmla="*/ 909482 w 1011445"/>
                  <a:gd name="connsiteY8" fmla="*/ 44594 h 740554"/>
                  <a:gd name="connsiteX9" fmla="*/ 995842 w 1011445"/>
                  <a:gd name="connsiteY9" fmla="*/ 72534 h 740554"/>
                  <a:gd name="connsiteX10" fmla="*/ 1011082 w 1011445"/>
                  <a:gd name="connsiteY10" fmla="*/ 82694 h 740554"/>
                  <a:gd name="connsiteX11" fmla="*/ 1006002 w 1011445"/>
                  <a:gd name="connsiteY11" fmla="*/ 179214 h 740554"/>
                  <a:gd name="connsiteX12" fmla="*/ 998382 w 1011445"/>
                  <a:gd name="connsiteY12" fmla="*/ 217314 h 740554"/>
                  <a:gd name="connsiteX13" fmla="*/ 904402 w 1011445"/>
                  <a:gd name="connsiteY13" fmla="*/ 212234 h 740554"/>
                  <a:gd name="connsiteX14" fmla="*/ 805342 w 1011445"/>
                  <a:gd name="connsiteY14" fmla="*/ 207154 h 740554"/>
                  <a:gd name="connsiteX15" fmla="*/ 774862 w 1011445"/>
                  <a:gd name="connsiteY15" fmla="*/ 212234 h 740554"/>
                  <a:gd name="connsiteX16" fmla="*/ 769782 w 1011445"/>
                  <a:gd name="connsiteY16" fmla="*/ 288434 h 740554"/>
                  <a:gd name="connsiteX17" fmla="*/ 767242 w 1011445"/>
                  <a:gd name="connsiteY17" fmla="*/ 608474 h 740554"/>
                  <a:gd name="connsiteX18" fmla="*/ 767242 w 1011445"/>
                  <a:gd name="connsiteY18" fmla="*/ 671974 h 740554"/>
                  <a:gd name="connsiteX19" fmla="*/ 762162 w 1011445"/>
                  <a:gd name="connsiteY19" fmla="*/ 725314 h 740554"/>
                  <a:gd name="connsiteX20" fmla="*/ 668182 w 1011445"/>
                  <a:gd name="connsiteY20" fmla="*/ 740554 h 740554"/>
                  <a:gd name="connsiteX21" fmla="*/ 579282 w 1011445"/>
                  <a:gd name="connsiteY21" fmla="*/ 735474 h 740554"/>
                  <a:gd name="connsiteX22" fmla="*/ 444662 w 1011445"/>
                  <a:gd name="connsiteY22" fmla="*/ 727854 h 740554"/>
                  <a:gd name="connsiteX23" fmla="*/ 287182 w 1011445"/>
                  <a:gd name="connsiteY23" fmla="*/ 712614 h 740554"/>
                  <a:gd name="connsiteX24" fmla="*/ 223682 w 1011445"/>
                  <a:gd name="connsiteY24" fmla="*/ 699914 h 740554"/>
                  <a:gd name="connsiteX25" fmla="*/ 205902 w 1011445"/>
                  <a:gd name="connsiteY25" fmla="*/ 649114 h 740554"/>
                  <a:gd name="connsiteX26" fmla="*/ 231302 w 1011445"/>
                  <a:gd name="connsiteY26" fmla="*/ 534814 h 740554"/>
                  <a:gd name="connsiteX27" fmla="*/ 236382 w 1011445"/>
                  <a:gd name="connsiteY27" fmla="*/ 448454 h 740554"/>
                  <a:gd name="connsiteX28" fmla="*/ 259242 w 1011445"/>
                  <a:gd name="connsiteY28" fmla="*/ 334154 h 740554"/>
                  <a:gd name="connsiteX29" fmla="*/ 261782 w 1011445"/>
                  <a:gd name="connsiteY29" fmla="*/ 257954 h 740554"/>
                  <a:gd name="connsiteX30" fmla="*/ 264322 w 1011445"/>
                  <a:gd name="connsiteY30" fmla="*/ 199534 h 740554"/>
                  <a:gd name="connsiteX31" fmla="*/ 152562 w 1011445"/>
                  <a:gd name="connsiteY31" fmla="*/ 217314 h 740554"/>
                  <a:gd name="connsiteX32" fmla="*/ 58582 w 1011445"/>
                  <a:gd name="connsiteY32" fmla="*/ 242714 h 740554"/>
                  <a:gd name="connsiteX33" fmla="*/ 30642 w 1011445"/>
                  <a:gd name="connsiteY33" fmla="*/ 240174 h 740554"/>
                  <a:gd name="connsiteX34" fmla="*/ 10322 w 1011445"/>
                  <a:gd name="connsiteY34" fmla="*/ 153814 h 740554"/>
                  <a:gd name="connsiteX35" fmla="*/ 12862 w 1011445"/>
                  <a:gd name="connsiteY35" fmla="*/ 90314 h 740554"/>
                  <a:gd name="connsiteX0" fmla="*/ 12862 w 1011445"/>
                  <a:gd name="connsiteY0" fmla="*/ 90314 h 740554"/>
                  <a:gd name="connsiteX1" fmla="*/ 162722 w 1011445"/>
                  <a:gd name="connsiteY1" fmla="*/ 21734 h 740554"/>
                  <a:gd name="connsiteX2" fmla="*/ 233842 w 1011445"/>
                  <a:gd name="connsiteY2" fmla="*/ 9034 h 740554"/>
                  <a:gd name="connsiteX3" fmla="*/ 363382 w 1011445"/>
                  <a:gd name="connsiteY3" fmla="*/ 3954 h 740554"/>
                  <a:gd name="connsiteX4" fmla="*/ 426882 w 1011445"/>
                  <a:gd name="connsiteY4" fmla="*/ 69994 h 740554"/>
                  <a:gd name="connsiteX5" fmla="*/ 546262 w 1011445"/>
                  <a:gd name="connsiteY5" fmla="*/ 113174 h 740554"/>
                  <a:gd name="connsiteX6" fmla="*/ 650402 w 1011445"/>
                  <a:gd name="connsiteY6" fmla="*/ 85234 h 740554"/>
                  <a:gd name="connsiteX7" fmla="*/ 739302 w 1011445"/>
                  <a:gd name="connsiteY7" fmla="*/ 29989 h 740554"/>
                  <a:gd name="connsiteX8" fmla="*/ 909482 w 1011445"/>
                  <a:gd name="connsiteY8" fmla="*/ 44594 h 740554"/>
                  <a:gd name="connsiteX9" fmla="*/ 995842 w 1011445"/>
                  <a:gd name="connsiteY9" fmla="*/ 72534 h 740554"/>
                  <a:gd name="connsiteX10" fmla="*/ 1011082 w 1011445"/>
                  <a:gd name="connsiteY10" fmla="*/ 82694 h 740554"/>
                  <a:gd name="connsiteX11" fmla="*/ 1006002 w 1011445"/>
                  <a:gd name="connsiteY11" fmla="*/ 179214 h 740554"/>
                  <a:gd name="connsiteX12" fmla="*/ 998382 w 1011445"/>
                  <a:gd name="connsiteY12" fmla="*/ 217314 h 740554"/>
                  <a:gd name="connsiteX13" fmla="*/ 904402 w 1011445"/>
                  <a:gd name="connsiteY13" fmla="*/ 212234 h 740554"/>
                  <a:gd name="connsiteX14" fmla="*/ 805342 w 1011445"/>
                  <a:gd name="connsiteY14" fmla="*/ 207154 h 740554"/>
                  <a:gd name="connsiteX15" fmla="*/ 774862 w 1011445"/>
                  <a:gd name="connsiteY15" fmla="*/ 212234 h 740554"/>
                  <a:gd name="connsiteX16" fmla="*/ 769782 w 1011445"/>
                  <a:gd name="connsiteY16" fmla="*/ 288434 h 740554"/>
                  <a:gd name="connsiteX17" fmla="*/ 767242 w 1011445"/>
                  <a:gd name="connsiteY17" fmla="*/ 608474 h 740554"/>
                  <a:gd name="connsiteX18" fmla="*/ 767242 w 1011445"/>
                  <a:gd name="connsiteY18" fmla="*/ 671974 h 740554"/>
                  <a:gd name="connsiteX19" fmla="*/ 762162 w 1011445"/>
                  <a:gd name="connsiteY19" fmla="*/ 725314 h 740554"/>
                  <a:gd name="connsiteX20" fmla="*/ 668182 w 1011445"/>
                  <a:gd name="connsiteY20" fmla="*/ 740554 h 740554"/>
                  <a:gd name="connsiteX21" fmla="*/ 579282 w 1011445"/>
                  <a:gd name="connsiteY21" fmla="*/ 735474 h 740554"/>
                  <a:gd name="connsiteX22" fmla="*/ 444662 w 1011445"/>
                  <a:gd name="connsiteY22" fmla="*/ 727854 h 740554"/>
                  <a:gd name="connsiteX23" fmla="*/ 287182 w 1011445"/>
                  <a:gd name="connsiteY23" fmla="*/ 712614 h 740554"/>
                  <a:gd name="connsiteX24" fmla="*/ 223682 w 1011445"/>
                  <a:gd name="connsiteY24" fmla="*/ 699914 h 740554"/>
                  <a:gd name="connsiteX25" fmla="*/ 205902 w 1011445"/>
                  <a:gd name="connsiteY25" fmla="*/ 649114 h 740554"/>
                  <a:gd name="connsiteX26" fmla="*/ 216062 w 1011445"/>
                  <a:gd name="connsiteY26" fmla="*/ 540529 h 740554"/>
                  <a:gd name="connsiteX27" fmla="*/ 236382 w 1011445"/>
                  <a:gd name="connsiteY27" fmla="*/ 448454 h 740554"/>
                  <a:gd name="connsiteX28" fmla="*/ 259242 w 1011445"/>
                  <a:gd name="connsiteY28" fmla="*/ 334154 h 740554"/>
                  <a:gd name="connsiteX29" fmla="*/ 261782 w 1011445"/>
                  <a:gd name="connsiteY29" fmla="*/ 257954 h 740554"/>
                  <a:gd name="connsiteX30" fmla="*/ 264322 w 1011445"/>
                  <a:gd name="connsiteY30" fmla="*/ 199534 h 740554"/>
                  <a:gd name="connsiteX31" fmla="*/ 152562 w 1011445"/>
                  <a:gd name="connsiteY31" fmla="*/ 217314 h 740554"/>
                  <a:gd name="connsiteX32" fmla="*/ 58582 w 1011445"/>
                  <a:gd name="connsiteY32" fmla="*/ 242714 h 740554"/>
                  <a:gd name="connsiteX33" fmla="*/ 30642 w 1011445"/>
                  <a:gd name="connsiteY33" fmla="*/ 240174 h 740554"/>
                  <a:gd name="connsiteX34" fmla="*/ 10322 w 1011445"/>
                  <a:gd name="connsiteY34" fmla="*/ 153814 h 740554"/>
                  <a:gd name="connsiteX35" fmla="*/ 12862 w 1011445"/>
                  <a:gd name="connsiteY35" fmla="*/ 90314 h 740554"/>
                  <a:gd name="connsiteX0" fmla="*/ 12862 w 1011445"/>
                  <a:gd name="connsiteY0" fmla="*/ 90314 h 740554"/>
                  <a:gd name="connsiteX1" fmla="*/ 162722 w 1011445"/>
                  <a:gd name="connsiteY1" fmla="*/ 21734 h 740554"/>
                  <a:gd name="connsiteX2" fmla="*/ 233842 w 1011445"/>
                  <a:gd name="connsiteY2" fmla="*/ 9034 h 740554"/>
                  <a:gd name="connsiteX3" fmla="*/ 363382 w 1011445"/>
                  <a:gd name="connsiteY3" fmla="*/ 3954 h 740554"/>
                  <a:gd name="connsiteX4" fmla="*/ 426882 w 1011445"/>
                  <a:gd name="connsiteY4" fmla="*/ 69994 h 740554"/>
                  <a:gd name="connsiteX5" fmla="*/ 546262 w 1011445"/>
                  <a:gd name="connsiteY5" fmla="*/ 113174 h 740554"/>
                  <a:gd name="connsiteX6" fmla="*/ 650402 w 1011445"/>
                  <a:gd name="connsiteY6" fmla="*/ 85234 h 740554"/>
                  <a:gd name="connsiteX7" fmla="*/ 739302 w 1011445"/>
                  <a:gd name="connsiteY7" fmla="*/ 29989 h 740554"/>
                  <a:gd name="connsiteX8" fmla="*/ 909482 w 1011445"/>
                  <a:gd name="connsiteY8" fmla="*/ 44594 h 740554"/>
                  <a:gd name="connsiteX9" fmla="*/ 995842 w 1011445"/>
                  <a:gd name="connsiteY9" fmla="*/ 72534 h 740554"/>
                  <a:gd name="connsiteX10" fmla="*/ 1011082 w 1011445"/>
                  <a:gd name="connsiteY10" fmla="*/ 82694 h 740554"/>
                  <a:gd name="connsiteX11" fmla="*/ 1006002 w 1011445"/>
                  <a:gd name="connsiteY11" fmla="*/ 179214 h 740554"/>
                  <a:gd name="connsiteX12" fmla="*/ 998382 w 1011445"/>
                  <a:gd name="connsiteY12" fmla="*/ 217314 h 740554"/>
                  <a:gd name="connsiteX13" fmla="*/ 904402 w 1011445"/>
                  <a:gd name="connsiteY13" fmla="*/ 212234 h 740554"/>
                  <a:gd name="connsiteX14" fmla="*/ 805342 w 1011445"/>
                  <a:gd name="connsiteY14" fmla="*/ 207154 h 740554"/>
                  <a:gd name="connsiteX15" fmla="*/ 774862 w 1011445"/>
                  <a:gd name="connsiteY15" fmla="*/ 212234 h 740554"/>
                  <a:gd name="connsiteX16" fmla="*/ 769782 w 1011445"/>
                  <a:gd name="connsiteY16" fmla="*/ 288434 h 740554"/>
                  <a:gd name="connsiteX17" fmla="*/ 767242 w 1011445"/>
                  <a:gd name="connsiteY17" fmla="*/ 608474 h 740554"/>
                  <a:gd name="connsiteX18" fmla="*/ 767242 w 1011445"/>
                  <a:gd name="connsiteY18" fmla="*/ 671974 h 740554"/>
                  <a:gd name="connsiteX19" fmla="*/ 762162 w 1011445"/>
                  <a:gd name="connsiteY19" fmla="*/ 725314 h 740554"/>
                  <a:gd name="connsiteX20" fmla="*/ 668182 w 1011445"/>
                  <a:gd name="connsiteY20" fmla="*/ 740554 h 740554"/>
                  <a:gd name="connsiteX21" fmla="*/ 579282 w 1011445"/>
                  <a:gd name="connsiteY21" fmla="*/ 735474 h 740554"/>
                  <a:gd name="connsiteX22" fmla="*/ 444662 w 1011445"/>
                  <a:gd name="connsiteY22" fmla="*/ 727854 h 740554"/>
                  <a:gd name="connsiteX23" fmla="*/ 287182 w 1011445"/>
                  <a:gd name="connsiteY23" fmla="*/ 712614 h 740554"/>
                  <a:gd name="connsiteX24" fmla="*/ 223682 w 1011445"/>
                  <a:gd name="connsiteY24" fmla="*/ 699914 h 740554"/>
                  <a:gd name="connsiteX25" fmla="*/ 205902 w 1011445"/>
                  <a:gd name="connsiteY25" fmla="*/ 649114 h 740554"/>
                  <a:gd name="connsiteX26" fmla="*/ 216062 w 1011445"/>
                  <a:gd name="connsiteY26" fmla="*/ 540529 h 740554"/>
                  <a:gd name="connsiteX27" fmla="*/ 259242 w 1011445"/>
                  <a:gd name="connsiteY27" fmla="*/ 334154 h 740554"/>
                  <a:gd name="connsiteX28" fmla="*/ 261782 w 1011445"/>
                  <a:gd name="connsiteY28" fmla="*/ 257954 h 740554"/>
                  <a:gd name="connsiteX29" fmla="*/ 264322 w 1011445"/>
                  <a:gd name="connsiteY29" fmla="*/ 199534 h 740554"/>
                  <a:gd name="connsiteX30" fmla="*/ 152562 w 1011445"/>
                  <a:gd name="connsiteY30" fmla="*/ 217314 h 740554"/>
                  <a:gd name="connsiteX31" fmla="*/ 58582 w 1011445"/>
                  <a:gd name="connsiteY31" fmla="*/ 242714 h 740554"/>
                  <a:gd name="connsiteX32" fmla="*/ 30642 w 1011445"/>
                  <a:gd name="connsiteY32" fmla="*/ 240174 h 740554"/>
                  <a:gd name="connsiteX33" fmla="*/ 10322 w 1011445"/>
                  <a:gd name="connsiteY33" fmla="*/ 153814 h 740554"/>
                  <a:gd name="connsiteX34" fmla="*/ 12862 w 1011445"/>
                  <a:gd name="connsiteY34" fmla="*/ 90314 h 740554"/>
                  <a:gd name="connsiteX0" fmla="*/ 12862 w 1011445"/>
                  <a:gd name="connsiteY0" fmla="*/ 90314 h 740554"/>
                  <a:gd name="connsiteX1" fmla="*/ 162722 w 1011445"/>
                  <a:gd name="connsiteY1" fmla="*/ 21734 h 740554"/>
                  <a:gd name="connsiteX2" fmla="*/ 233842 w 1011445"/>
                  <a:gd name="connsiteY2" fmla="*/ 9034 h 740554"/>
                  <a:gd name="connsiteX3" fmla="*/ 363382 w 1011445"/>
                  <a:gd name="connsiteY3" fmla="*/ 3954 h 740554"/>
                  <a:gd name="connsiteX4" fmla="*/ 426882 w 1011445"/>
                  <a:gd name="connsiteY4" fmla="*/ 69994 h 740554"/>
                  <a:gd name="connsiteX5" fmla="*/ 546262 w 1011445"/>
                  <a:gd name="connsiteY5" fmla="*/ 113174 h 740554"/>
                  <a:gd name="connsiteX6" fmla="*/ 650402 w 1011445"/>
                  <a:gd name="connsiteY6" fmla="*/ 85234 h 740554"/>
                  <a:gd name="connsiteX7" fmla="*/ 739302 w 1011445"/>
                  <a:gd name="connsiteY7" fmla="*/ 29989 h 740554"/>
                  <a:gd name="connsiteX8" fmla="*/ 909482 w 1011445"/>
                  <a:gd name="connsiteY8" fmla="*/ 44594 h 740554"/>
                  <a:gd name="connsiteX9" fmla="*/ 995842 w 1011445"/>
                  <a:gd name="connsiteY9" fmla="*/ 72534 h 740554"/>
                  <a:gd name="connsiteX10" fmla="*/ 1011082 w 1011445"/>
                  <a:gd name="connsiteY10" fmla="*/ 82694 h 740554"/>
                  <a:gd name="connsiteX11" fmla="*/ 1006002 w 1011445"/>
                  <a:gd name="connsiteY11" fmla="*/ 179214 h 740554"/>
                  <a:gd name="connsiteX12" fmla="*/ 998382 w 1011445"/>
                  <a:gd name="connsiteY12" fmla="*/ 217314 h 740554"/>
                  <a:gd name="connsiteX13" fmla="*/ 904402 w 1011445"/>
                  <a:gd name="connsiteY13" fmla="*/ 212234 h 740554"/>
                  <a:gd name="connsiteX14" fmla="*/ 805342 w 1011445"/>
                  <a:gd name="connsiteY14" fmla="*/ 207154 h 740554"/>
                  <a:gd name="connsiteX15" fmla="*/ 774862 w 1011445"/>
                  <a:gd name="connsiteY15" fmla="*/ 212234 h 740554"/>
                  <a:gd name="connsiteX16" fmla="*/ 769782 w 1011445"/>
                  <a:gd name="connsiteY16" fmla="*/ 288434 h 740554"/>
                  <a:gd name="connsiteX17" fmla="*/ 767242 w 1011445"/>
                  <a:gd name="connsiteY17" fmla="*/ 608474 h 740554"/>
                  <a:gd name="connsiteX18" fmla="*/ 767242 w 1011445"/>
                  <a:gd name="connsiteY18" fmla="*/ 671974 h 740554"/>
                  <a:gd name="connsiteX19" fmla="*/ 762162 w 1011445"/>
                  <a:gd name="connsiteY19" fmla="*/ 725314 h 740554"/>
                  <a:gd name="connsiteX20" fmla="*/ 668182 w 1011445"/>
                  <a:gd name="connsiteY20" fmla="*/ 740554 h 740554"/>
                  <a:gd name="connsiteX21" fmla="*/ 579282 w 1011445"/>
                  <a:gd name="connsiteY21" fmla="*/ 735474 h 740554"/>
                  <a:gd name="connsiteX22" fmla="*/ 444662 w 1011445"/>
                  <a:gd name="connsiteY22" fmla="*/ 727854 h 740554"/>
                  <a:gd name="connsiteX23" fmla="*/ 287182 w 1011445"/>
                  <a:gd name="connsiteY23" fmla="*/ 712614 h 740554"/>
                  <a:gd name="connsiteX24" fmla="*/ 223682 w 1011445"/>
                  <a:gd name="connsiteY24" fmla="*/ 699914 h 740554"/>
                  <a:gd name="connsiteX25" fmla="*/ 205902 w 1011445"/>
                  <a:gd name="connsiteY25" fmla="*/ 649114 h 740554"/>
                  <a:gd name="connsiteX26" fmla="*/ 216062 w 1011445"/>
                  <a:gd name="connsiteY26" fmla="*/ 540529 h 740554"/>
                  <a:gd name="connsiteX27" fmla="*/ 244002 w 1011445"/>
                  <a:gd name="connsiteY27" fmla="*/ 343679 h 740554"/>
                  <a:gd name="connsiteX28" fmla="*/ 261782 w 1011445"/>
                  <a:gd name="connsiteY28" fmla="*/ 257954 h 740554"/>
                  <a:gd name="connsiteX29" fmla="*/ 264322 w 1011445"/>
                  <a:gd name="connsiteY29" fmla="*/ 199534 h 740554"/>
                  <a:gd name="connsiteX30" fmla="*/ 152562 w 1011445"/>
                  <a:gd name="connsiteY30" fmla="*/ 217314 h 740554"/>
                  <a:gd name="connsiteX31" fmla="*/ 58582 w 1011445"/>
                  <a:gd name="connsiteY31" fmla="*/ 242714 h 740554"/>
                  <a:gd name="connsiteX32" fmla="*/ 30642 w 1011445"/>
                  <a:gd name="connsiteY32" fmla="*/ 240174 h 740554"/>
                  <a:gd name="connsiteX33" fmla="*/ 10322 w 1011445"/>
                  <a:gd name="connsiteY33" fmla="*/ 153814 h 740554"/>
                  <a:gd name="connsiteX34" fmla="*/ 12862 w 1011445"/>
                  <a:gd name="connsiteY34" fmla="*/ 90314 h 740554"/>
                  <a:gd name="connsiteX0" fmla="*/ 12862 w 1011445"/>
                  <a:gd name="connsiteY0" fmla="*/ 90314 h 740714"/>
                  <a:gd name="connsiteX1" fmla="*/ 162722 w 1011445"/>
                  <a:gd name="connsiteY1" fmla="*/ 21734 h 740714"/>
                  <a:gd name="connsiteX2" fmla="*/ 233842 w 1011445"/>
                  <a:gd name="connsiteY2" fmla="*/ 9034 h 740714"/>
                  <a:gd name="connsiteX3" fmla="*/ 363382 w 1011445"/>
                  <a:gd name="connsiteY3" fmla="*/ 3954 h 740714"/>
                  <a:gd name="connsiteX4" fmla="*/ 426882 w 1011445"/>
                  <a:gd name="connsiteY4" fmla="*/ 69994 h 740714"/>
                  <a:gd name="connsiteX5" fmla="*/ 546262 w 1011445"/>
                  <a:gd name="connsiteY5" fmla="*/ 113174 h 740714"/>
                  <a:gd name="connsiteX6" fmla="*/ 650402 w 1011445"/>
                  <a:gd name="connsiteY6" fmla="*/ 85234 h 740714"/>
                  <a:gd name="connsiteX7" fmla="*/ 739302 w 1011445"/>
                  <a:gd name="connsiteY7" fmla="*/ 29989 h 740714"/>
                  <a:gd name="connsiteX8" fmla="*/ 909482 w 1011445"/>
                  <a:gd name="connsiteY8" fmla="*/ 44594 h 740714"/>
                  <a:gd name="connsiteX9" fmla="*/ 995842 w 1011445"/>
                  <a:gd name="connsiteY9" fmla="*/ 72534 h 740714"/>
                  <a:gd name="connsiteX10" fmla="*/ 1011082 w 1011445"/>
                  <a:gd name="connsiteY10" fmla="*/ 82694 h 740714"/>
                  <a:gd name="connsiteX11" fmla="*/ 1006002 w 1011445"/>
                  <a:gd name="connsiteY11" fmla="*/ 179214 h 740714"/>
                  <a:gd name="connsiteX12" fmla="*/ 998382 w 1011445"/>
                  <a:gd name="connsiteY12" fmla="*/ 217314 h 740714"/>
                  <a:gd name="connsiteX13" fmla="*/ 904402 w 1011445"/>
                  <a:gd name="connsiteY13" fmla="*/ 212234 h 740714"/>
                  <a:gd name="connsiteX14" fmla="*/ 805342 w 1011445"/>
                  <a:gd name="connsiteY14" fmla="*/ 207154 h 740714"/>
                  <a:gd name="connsiteX15" fmla="*/ 774862 w 1011445"/>
                  <a:gd name="connsiteY15" fmla="*/ 212234 h 740714"/>
                  <a:gd name="connsiteX16" fmla="*/ 769782 w 1011445"/>
                  <a:gd name="connsiteY16" fmla="*/ 288434 h 740714"/>
                  <a:gd name="connsiteX17" fmla="*/ 767242 w 1011445"/>
                  <a:gd name="connsiteY17" fmla="*/ 608474 h 740714"/>
                  <a:gd name="connsiteX18" fmla="*/ 767242 w 1011445"/>
                  <a:gd name="connsiteY18" fmla="*/ 671974 h 740714"/>
                  <a:gd name="connsiteX19" fmla="*/ 746922 w 1011445"/>
                  <a:gd name="connsiteY19" fmla="*/ 729124 h 740714"/>
                  <a:gd name="connsiteX20" fmla="*/ 668182 w 1011445"/>
                  <a:gd name="connsiteY20" fmla="*/ 740554 h 740714"/>
                  <a:gd name="connsiteX21" fmla="*/ 579282 w 1011445"/>
                  <a:gd name="connsiteY21" fmla="*/ 735474 h 740714"/>
                  <a:gd name="connsiteX22" fmla="*/ 444662 w 1011445"/>
                  <a:gd name="connsiteY22" fmla="*/ 727854 h 740714"/>
                  <a:gd name="connsiteX23" fmla="*/ 287182 w 1011445"/>
                  <a:gd name="connsiteY23" fmla="*/ 712614 h 740714"/>
                  <a:gd name="connsiteX24" fmla="*/ 223682 w 1011445"/>
                  <a:gd name="connsiteY24" fmla="*/ 699914 h 740714"/>
                  <a:gd name="connsiteX25" fmla="*/ 205902 w 1011445"/>
                  <a:gd name="connsiteY25" fmla="*/ 649114 h 740714"/>
                  <a:gd name="connsiteX26" fmla="*/ 216062 w 1011445"/>
                  <a:gd name="connsiteY26" fmla="*/ 540529 h 740714"/>
                  <a:gd name="connsiteX27" fmla="*/ 244002 w 1011445"/>
                  <a:gd name="connsiteY27" fmla="*/ 343679 h 740714"/>
                  <a:gd name="connsiteX28" fmla="*/ 261782 w 1011445"/>
                  <a:gd name="connsiteY28" fmla="*/ 257954 h 740714"/>
                  <a:gd name="connsiteX29" fmla="*/ 264322 w 1011445"/>
                  <a:gd name="connsiteY29" fmla="*/ 199534 h 740714"/>
                  <a:gd name="connsiteX30" fmla="*/ 152562 w 1011445"/>
                  <a:gd name="connsiteY30" fmla="*/ 217314 h 740714"/>
                  <a:gd name="connsiteX31" fmla="*/ 58582 w 1011445"/>
                  <a:gd name="connsiteY31" fmla="*/ 242714 h 740714"/>
                  <a:gd name="connsiteX32" fmla="*/ 30642 w 1011445"/>
                  <a:gd name="connsiteY32" fmla="*/ 240174 h 740714"/>
                  <a:gd name="connsiteX33" fmla="*/ 10322 w 1011445"/>
                  <a:gd name="connsiteY33" fmla="*/ 153814 h 740714"/>
                  <a:gd name="connsiteX34" fmla="*/ 12862 w 1011445"/>
                  <a:gd name="connsiteY34" fmla="*/ 90314 h 740714"/>
                  <a:gd name="connsiteX0" fmla="*/ 12862 w 1011445"/>
                  <a:gd name="connsiteY0" fmla="*/ 90314 h 740981"/>
                  <a:gd name="connsiteX1" fmla="*/ 162722 w 1011445"/>
                  <a:gd name="connsiteY1" fmla="*/ 21734 h 740981"/>
                  <a:gd name="connsiteX2" fmla="*/ 233842 w 1011445"/>
                  <a:gd name="connsiteY2" fmla="*/ 9034 h 740981"/>
                  <a:gd name="connsiteX3" fmla="*/ 363382 w 1011445"/>
                  <a:gd name="connsiteY3" fmla="*/ 3954 h 740981"/>
                  <a:gd name="connsiteX4" fmla="*/ 426882 w 1011445"/>
                  <a:gd name="connsiteY4" fmla="*/ 69994 h 740981"/>
                  <a:gd name="connsiteX5" fmla="*/ 546262 w 1011445"/>
                  <a:gd name="connsiteY5" fmla="*/ 113174 h 740981"/>
                  <a:gd name="connsiteX6" fmla="*/ 650402 w 1011445"/>
                  <a:gd name="connsiteY6" fmla="*/ 85234 h 740981"/>
                  <a:gd name="connsiteX7" fmla="*/ 739302 w 1011445"/>
                  <a:gd name="connsiteY7" fmla="*/ 29989 h 740981"/>
                  <a:gd name="connsiteX8" fmla="*/ 909482 w 1011445"/>
                  <a:gd name="connsiteY8" fmla="*/ 44594 h 740981"/>
                  <a:gd name="connsiteX9" fmla="*/ 995842 w 1011445"/>
                  <a:gd name="connsiteY9" fmla="*/ 72534 h 740981"/>
                  <a:gd name="connsiteX10" fmla="*/ 1011082 w 1011445"/>
                  <a:gd name="connsiteY10" fmla="*/ 82694 h 740981"/>
                  <a:gd name="connsiteX11" fmla="*/ 1006002 w 1011445"/>
                  <a:gd name="connsiteY11" fmla="*/ 179214 h 740981"/>
                  <a:gd name="connsiteX12" fmla="*/ 998382 w 1011445"/>
                  <a:gd name="connsiteY12" fmla="*/ 217314 h 740981"/>
                  <a:gd name="connsiteX13" fmla="*/ 904402 w 1011445"/>
                  <a:gd name="connsiteY13" fmla="*/ 212234 h 740981"/>
                  <a:gd name="connsiteX14" fmla="*/ 805342 w 1011445"/>
                  <a:gd name="connsiteY14" fmla="*/ 207154 h 740981"/>
                  <a:gd name="connsiteX15" fmla="*/ 774862 w 1011445"/>
                  <a:gd name="connsiteY15" fmla="*/ 212234 h 740981"/>
                  <a:gd name="connsiteX16" fmla="*/ 769782 w 1011445"/>
                  <a:gd name="connsiteY16" fmla="*/ 288434 h 740981"/>
                  <a:gd name="connsiteX17" fmla="*/ 767242 w 1011445"/>
                  <a:gd name="connsiteY17" fmla="*/ 608474 h 740981"/>
                  <a:gd name="connsiteX18" fmla="*/ 767242 w 1011445"/>
                  <a:gd name="connsiteY18" fmla="*/ 671974 h 740981"/>
                  <a:gd name="connsiteX19" fmla="*/ 764067 w 1011445"/>
                  <a:gd name="connsiteY19" fmla="*/ 732934 h 740981"/>
                  <a:gd name="connsiteX20" fmla="*/ 668182 w 1011445"/>
                  <a:gd name="connsiteY20" fmla="*/ 740554 h 740981"/>
                  <a:gd name="connsiteX21" fmla="*/ 579282 w 1011445"/>
                  <a:gd name="connsiteY21" fmla="*/ 735474 h 740981"/>
                  <a:gd name="connsiteX22" fmla="*/ 444662 w 1011445"/>
                  <a:gd name="connsiteY22" fmla="*/ 727854 h 740981"/>
                  <a:gd name="connsiteX23" fmla="*/ 287182 w 1011445"/>
                  <a:gd name="connsiteY23" fmla="*/ 712614 h 740981"/>
                  <a:gd name="connsiteX24" fmla="*/ 223682 w 1011445"/>
                  <a:gd name="connsiteY24" fmla="*/ 699914 h 740981"/>
                  <a:gd name="connsiteX25" fmla="*/ 205902 w 1011445"/>
                  <a:gd name="connsiteY25" fmla="*/ 649114 h 740981"/>
                  <a:gd name="connsiteX26" fmla="*/ 216062 w 1011445"/>
                  <a:gd name="connsiteY26" fmla="*/ 540529 h 740981"/>
                  <a:gd name="connsiteX27" fmla="*/ 244002 w 1011445"/>
                  <a:gd name="connsiteY27" fmla="*/ 343679 h 740981"/>
                  <a:gd name="connsiteX28" fmla="*/ 261782 w 1011445"/>
                  <a:gd name="connsiteY28" fmla="*/ 257954 h 740981"/>
                  <a:gd name="connsiteX29" fmla="*/ 264322 w 1011445"/>
                  <a:gd name="connsiteY29" fmla="*/ 199534 h 740981"/>
                  <a:gd name="connsiteX30" fmla="*/ 152562 w 1011445"/>
                  <a:gd name="connsiteY30" fmla="*/ 217314 h 740981"/>
                  <a:gd name="connsiteX31" fmla="*/ 58582 w 1011445"/>
                  <a:gd name="connsiteY31" fmla="*/ 242714 h 740981"/>
                  <a:gd name="connsiteX32" fmla="*/ 30642 w 1011445"/>
                  <a:gd name="connsiteY32" fmla="*/ 240174 h 740981"/>
                  <a:gd name="connsiteX33" fmla="*/ 10322 w 1011445"/>
                  <a:gd name="connsiteY33" fmla="*/ 153814 h 740981"/>
                  <a:gd name="connsiteX34" fmla="*/ 12862 w 1011445"/>
                  <a:gd name="connsiteY34" fmla="*/ 90314 h 740981"/>
                  <a:gd name="connsiteX0" fmla="*/ 12862 w 1011445"/>
                  <a:gd name="connsiteY0" fmla="*/ 90314 h 740981"/>
                  <a:gd name="connsiteX1" fmla="*/ 162722 w 1011445"/>
                  <a:gd name="connsiteY1" fmla="*/ 21734 h 740981"/>
                  <a:gd name="connsiteX2" fmla="*/ 233842 w 1011445"/>
                  <a:gd name="connsiteY2" fmla="*/ 9034 h 740981"/>
                  <a:gd name="connsiteX3" fmla="*/ 363382 w 1011445"/>
                  <a:gd name="connsiteY3" fmla="*/ 3954 h 740981"/>
                  <a:gd name="connsiteX4" fmla="*/ 426882 w 1011445"/>
                  <a:gd name="connsiteY4" fmla="*/ 69994 h 740981"/>
                  <a:gd name="connsiteX5" fmla="*/ 546262 w 1011445"/>
                  <a:gd name="connsiteY5" fmla="*/ 113174 h 740981"/>
                  <a:gd name="connsiteX6" fmla="*/ 650402 w 1011445"/>
                  <a:gd name="connsiteY6" fmla="*/ 85234 h 740981"/>
                  <a:gd name="connsiteX7" fmla="*/ 739302 w 1011445"/>
                  <a:gd name="connsiteY7" fmla="*/ 29989 h 740981"/>
                  <a:gd name="connsiteX8" fmla="*/ 909482 w 1011445"/>
                  <a:gd name="connsiteY8" fmla="*/ 44594 h 740981"/>
                  <a:gd name="connsiteX9" fmla="*/ 995842 w 1011445"/>
                  <a:gd name="connsiteY9" fmla="*/ 72534 h 740981"/>
                  <a:gd name="connsiteX10" fmla="*/ 1011082 w 1011445"/>
                  <a:gd name="connsiteY10" fmla="*/ 82694 h 740981"/>
                  <a:gd name="connsiteX11" fmla="*/ 1006002 w 1011445"/>
                  <a:gd name="connsiteY11" fmla="*/ 179214 h 740981"/>
                  <a:gd name="connsiteX12" fmla="*/ 998382 w 1011445"/>
                  <a:gd name="connsiteY12" fmla="*/ 217314 h 740981"/>
                  <a:gd name="connsiteX13" fmla="*/ 904402 w 1011445"/>
                  <a:gd name="connsiteY13" fmla="*/ 212234 h 740981"/>
                  <a:gd name="connsiteX14" fmla="*/ 805342 w 1011445"/>
                  <a:gd name="connsiteY14" fmla="*/ 207154 h 740981"/>
                  <a:gd name="connsiteX15" fmla="*/ 774862 w 1011445"/>
                  <a:gd name="connsiteY15" fmla="*/ 212234 h 740981"/>
                  <a:gd name="connsiteX16" fmla="*/ 769782 w 1011445"/>
                  <a:gd name="connsiteY16" fmla="*/ 288434 h 740981"/>
                  <a:gd name="connsiteX17" fmla="*/ 767242 w 1011445"/>
                  <a:gd name="connsiteY17" fmla="*/ 608474 h 740981"/>
                  <a:gd name="connsiteX18" fmla="*/ 780577 w 1011445"/>
                  <a:gd name="connsiteY18" fmla="*/ 671974 h 740981"/>
                  <a:gd name="connsiteX19" fmla="*/ 764067 w 1011445"/>
                  <a:gd name="connsiteY19" fmla="*/ 732934 h 740981"/>
                  <a:gd name="connsiteX20" fmla="*/ 668182 w 1011445"/>
                  <a:gd name="connsiteY20" fmla="*/ 740554 h 740981"/>
                  <a:gd name="connsiteX21" fmla="*/ 579282 w 1011445"/>
                  <a:gd name="connsiteY21" fmla="*/ 735474 h 740981"/>
                  <a:gd name="connsiteX22" fmla="*/ 444662 w 1011445"/>
                  <a:gd name="connsiteY22" fmla="*/ 727854 h 740981"/>
                  <a:gd name="connsiteX23" fmla="*/ 287182 w 1011445"/>
                  <a:gd name="connsiteY23" fmla="*/ 712614 h 740981"/>
                  <a:gd name="connsiteX24" fmla="*/ 223682 w 1011445"/>
                  <a:gd name="connsiteY24" fmla="*/ 699914 h 740981"/>
                  <a:gd name="connsiteX25" fmla="*/ 205902 w 1011445"/>
                  <a:gd name="connsiteY25" fmla="*/ 649114 h 740981"/>
                  <a:gd name="connsiteX26" fmla="*/ 216062 w 1011445"/>
                  <a:gd name="connsiteY26" fmla="*/ 540529 h 740981"/>
                  <a:gd name="connsiteX27" fmla="*/ 244002 w 1011445"/>
                  <a:gd name="connsiteY27" fmla="*/ 343679 h 740981"/>
                  <a:gd name="connsiteX28" fmla="*/ 261782 w 1011445"/>
                  <a:gd name="connsiteY28" fmla="*/ 257954 h 740981"/>
                  <a:gd name="connsiteX29" fmla="*/ 264322 w 1011445"/>
                  <a:gd name="connsiteY29" fmla="*/ 199534 h 740981"/>
                  <a:gd name="connsiteX30" fmla="*/ 152562 w 1011445"/>
                  <a:gd name="connsiteY30" fmla="*/ 217314 h 740981"/>
                  <a:gd name="connsiteX31" fmla="*/ 58582 w 1011445"/>
                  <a:gd name="connsiteY31" fmla="*/ 242714 h 740981"/>
                  <a:gd name="connsiteX32" fmla="*/ 30642 w 1011445"/>
                  <a:gd name="connsiteY32" fmla="*/ 240174 h 740981"/>
                  <a:gd name="connsiteX33" fmla="*/ 10322 w 1011445"/>
                  <a:gd name="connsiteY33" fmla="*/ 153814 h 740981"/>
                  <a:gd name="connsiteX34" fmla="*/ 12862 w 1011445"/>
                  <a:gd name="connsiteY34" fmla="*/ 90314 h 740981"/>
                  <a:gd name="connsiteX0" fmla="*/ 12862 w 1011445"/>
                  <a:gd name="connsiteY0" fmla="*/ 90314 h 745041"/>
                  <a:gd name="connsiteX1" fmla="*/ 162722 w 1011445"/>
                  <a:gd name="connsiteY1" fmla="*/ 21734 h 745041"/>
                  <a:gd name="connsiteX2" fmla="*/ 233842 w 1011445"/>
                  <a:gd name="connsiteY2" fmla="*/ 9034 h 745041"/>
                  <a:gd name="connsiteX3" fmla="*/ 363382 w 1011445"/>
                  <a:gd name="connsiteY3" fmla="*/ 3954 h 745041"/>
                  <a:gd name="connsiteX4" fmla="*/ 426882 w 1011445"/>
                  <a:gd name="connsiteY4" fmla="*/ 69994 h 745041"/>
                  <a:gd name="connsiteX5" fmla="*/ 546262 w 1011445"/>
                  <a:gd name="connsiteY5" fmla="*/ 113174 h 745041"/>
                  <a:gd name="connsiteX6" fmla="*/ 650402 w 1011445"/>
                  <a:gd name="connsiteY6" fmla="*/ 85234 h 745041"/>
                  <a:gd name="connsiteX7" fmla="*/ 739302 w 1011445"/>
                  <a:gd name="connsiteY7" fmla="*/ 29989 h 745041"/>
                  <a:gd name="connsiteX8" fmla="*/ 909482 w 1011445"/>
                  <a:gd name="connsiteY8" fmla="*/ 44594 h 745041"/>
                  <a:gd name="connsiteX9" fmla="*/ 995842 w 1011445"/>
                  <a:gd name="connsiteY9" fmla="*/ 72534 h 745041"/>
                  <a:gd name="connsiteX10" fmla="*/ 1011082 w 1011445"/>
                  <a:gd name="connsiteY10" fmla="*/ 82694 h 745041"/>
                  <a:gd name="connsiteX11" fmla="*/ 1006002 w 1011445"/>
                  <a:gd name="connsiteY11" fmla="*/ 179214 h 745041"/>
                  <a:gd name="connsiteX12" fmla="*/ 998382 w 1011445"/>
                  <a:gd name="connsiteY12" fmla="*/ 217314 h 745041"/>
                  <a:gd name="connsiteX13" fmla="*/ 904402 w 1011445"/>
                  <a:gd name="connsiteY13" fmla="*/ 212234 h 745041"/>
                  <a:gd name="connsiteX14" fmla="*/ 805342 w 1011445"/>
                  <a:gd name="connsiteY14" fmla="*/ 207154 h 745041"/>
                  <a:gd name="connsiteX15" fmla="*/ 774862 w 1011445"/>
                  <a:gd name="connsiteY15" fmla="*/ 212234 h 745041"/>
                  <a:gd name="connsiteX16" fmla="*/ 769782 w 1011445"/>
                  <a:gd name="connsiteY16" fmla="*/ 288434 h 745041"/>
                  <a:gd name="connsiteX17" fmla="*/ 767242 w 1011445"/>
                  <a:gd name="connsiteY17" fmla="*/ 608474 h 745041"/>
                  <a:gd name="connsiteX18" fmla="*/ 764067 w 1011445"/>
                  <a:gd name="connsiteY18" fmla="*/ 732934 h 745041"/>
                  <a:gd name="connsiteX19" fmla="*/ 668182 w 1011445"/>
                  <a:gd name="connsiteY19" fmla="*/ 740554 h 745041"/>
                  <a:gd name="connsiteX20" fmla="*/ 579282 w 1011445"/>
                  <a:gd name="connsiteY20" fmla="*/ 735474 h 745041"/>
                  <a:gd name="connsiteX21" fmla="*/ 444662 w 1011445"/>
                  <a:gd name="connsiteY21" fmla="*/ 727854 h 745041"/>
                  <a:gd name="connsiteX22" fmla="*/ 287182 w 1011445"/>
                  <a:gd name="connsiteY22" fmla="*/ 712614 h 745041"/>
                  <a:gd name="connsiteX23" fmla="*/ 223682 w 1011445"/>
                  <a:gd name="connsiteY23" fmla="*/ 699914 h 745041"/>
                  <a:gd name="connsiteX24" fmla="*/ 205902 w 1011445"/>
                  <a:gd name="connsiteY24" fmla="*/ 649114 h 745041"/>
                  <a:gd name="connsiteX25" fmla="*/ 216062 w 1011445"/>
                  <a:gd name="connsiteY25" fmla="*/ 540529 h 745041"/>
                  <a:gd name="connsiteX26" fmla="*/ 244002 w 1011445"/>
                  <a:gd name="connsiteY26" fmla="*/ 343679 h 745041"/>
                  <a:gd name="connsiteX27" fmla="*/ 261782 w 1011445"/>
                  <a:gd name="connsiteY27" fmla="*/ 257954 h 745041"/>
                  <a:gd name="connsiteX28" fmla="*/ 264322 w 1011445"/>
                  <a:gd name="connsiteY28" fmla="*/ 199534 h 745041"/>
                  <a:gd name="connsiteX29" fmla="*/ 152562 w 1011445"/>
                  <a:gd name="connsiteY29" fmla="*/ 217314 h 745041"/>
                  <a:gd name="connsiteX30" fmla="*/ 58582 w 1011445"/>
                  <a:gd name="connsiteY30" fmla="*/ 242714 h 745041"/>
                  <a:gd name="connsiteX31" fmla="*/ 30642 w 1011445"/>
                  <a:gd name="connsiteY31" fmla="*/ 240174 h 745041"/>
                  <a:gd name="connsiteX32" fmla="*/ 10322 w 1011445"/>
                  <a:gd name="connsiteY32" fmla="*/ 153814 h 745041"/>
                  <a:gd name="connsiteX33" fmla="*/ 12862 w 1011445"/>
                  <a:gd name="connsiteY33" fmla="*/ 90314 h 745041"/>
                  <a:gd name="connsiteX0" fmla="*/ 12862 w 1011940"/>
                  <a:gd name="connsiteY0" fmla="*/ 90314 h 745041"/>
                  <a:gd name="connsiteX1" fmla="*/ 162722 w 1011940"/>
                  <a:gd name="connsiteY1" fmla="*/ 21734 h 745041"/>
                  <a:gd name="connsiteX2" fmla="*/ 233842 w 1011940"/>
                  <a:gd name="connsiteY2" fmla="*/ 9034 h 745041"/>
                  <a:gd name="connsiteX3" fmla="*/ 363382 w 1011940"/>
                  <a:gd name="connsiteY3" fmla="*/ 3954 h 745041"/>
                  <a:gd name="connsiteX4" fmla="*/ 426882 w 1011940"/>
                  <a:gd name="connsiteY4" fmla="*/ 69994 h 745041"/>
                  <a:gd name="connsiteX5" fmla="*/ 546262 w 1011940"/>
                  <a:gd name="connsiteY5" fmla="*/ 113174 h 745041"/>
                  <a:gd name="connsiteX6" fmla="*/ 650402 w 1011940"/>
                  <a:gd name="connsiteY6" fmla="*/ 85234 h 745041"/>
                  <a:gd name="connsiteX7" fmla="*/ 739302 w 1011940"/>
                  <a:gd name="connsiteY7" fmla="*/ 29989 h 745041"/>
                  <a:gd name="connsiteX8" fmla="*/ 909482 w 1011940"/>
                  <a:gd name="connsiteY8" fmla="*/ 44594 h 745041"/>
                  <a:gd name="connsiteX9" fmla="*/ 995842 w 1011940"/>
                  <a:gd name="connsiteY9" fmla="*/ 72534 h 745041"/>
                  <a:gd name="connsiteX10" fmla="*/ 1011082 w 1011940"/>
                  <a:gd name="connsiteY10" fmla="*/ 82694 h 745041"/>
                  <a:gd name="connsiteX11" fmla="*/ 998382 w 1011940"/>
                  <a:gd name="connsiteY11" fmla="*/ 217314 h 745041"/>
                  <a:gd name="connsiteX12" fmla="*/ 904402 w 1011940"/>
                  <a:gd name="connsiteY12" fmla="*/ 212234 h 745041"/>
                  <a:gd name="connsiteX13" fmla="*/ 805342 w 1011940"/>
                  <a:gd name="connsiteY13" fmla="*/ 207154 h 745041"/>
                  <a:gd name="connsiteX14" fmla="*/ 774862 w 1011940"/>
                  <a:gd name="connsiteY14" fmla="*/ 212234 h 745041"/>
                  <a:gd name="connsiteX15" fmla="*/ 769782 w 1011940"/>
                  <a:gd name="connsiteY15" fmla="*/ 288434 h 745041"/>
                  <a:gd name="connsiteX16" fmla="*/ 767242 w 1011940"/>
                  <a:gd name="connsiteY16" fmla="*/ 608474 h 745041"/>
                  <a:gd name="connsiteX17" fmla="*/ 764067 w 1011940"/>
                  <a:gd name="connsiteY17" fmla="*/ 732934 h 745041"/>
                  <a:gd name="connsiteX18" fmla="*/ 668182 w 1011940"/>
                  <a:gd name="connsiteY18" fmla="*/ 740554 h 745041"/>
                  <a:gd name="connsiteX19" fmla="*/ 579282 w 1011940"/>
                  <a:gd name="connsiteY19" fmla="*/ 735474 h 745041"/>
                  <a:gd name="connsiteX20" fmla="*/ 444662 w 1011940"/>
                  <a:gd name="connsiteY20" fmla="*/ 727854 h 745041"/>
                  <a:gd name="connsiteX21" fmla="*/ 287182 w 1011940"/>
                  <a:gd name="connsiteY21" fmla="*/ 712614 h 745041"/>
                  <a:gd name="connsiteX22" fmla="*/ 223682 w 1011940"/>
                  <a:gd name="connsiteY22" fmla="*/ 699914 h 745041"/>
                  <a:gd name="connsiteX23" fmla="*/ 205902 w 1011940"/>
                  <a:gd name="connsiteY23" fmla="*/ 649114 h 745041"/>
                  <a:gd name="connsiteX24" fmla="*/ 216062 w 1011940"/>
                  <a:gd name="connsiteY24" fmla="*/ 540529 h 745041"/>
                  <a:gd name="connsiteX25" fmla="*/ 244002 w 1011940"/>
                  <a:gd name="connsiteY25" fmla="*/ 343679 h 745041"/>
                  <a:gd name="connsiteX26" fmla="*/ 261782 w 1011940"/>
                  <a:gd name="connsiteY26" fmla="*/ 257954 h 745041"/>
                  <a:gd name="connsiteX27" fmla="*/ 264322 w 1011940"/>
                  <a:gd name="connsiteY27" fmla="*/ 199534 h 745041"/>
                  <a:gd name="connsiteX28" fmla="*/ 152562 w 1011940"/>
                  <a:gd name="connsiteY28" fmla="*/ 217314 h 745041"/>
                  <a:gd name="connsiteX29" fmla="*/ 58582 w 1011940"/>
                  <a:gd name="connsiteY29" fmla="*/ 242714 h 745041"/>
                  <a:gd name="connsiteX30" fmla="*/ 30642 w 1011940"/>
                  <a:gd name="connsiteY30" fmla="*/ 240174 h 745041"/>
                  <a:gd name="connsiteX31" fmla="*/ 10322 w 1011940"/>
                  <a:gd name="connsiteY31" fmla="*/ 153814 h 745041"/>
                  <a:gd name="connsiteX32" fmla="*/ 12862 w 1011940"/>
                  <a:gd name="connsiteY32" fmla="*/ 90314 h 745041"/>
                  <a:gd name="connsiteX0" fmla="*/ 7581 w 1006659"/>
                  <a:gd name="connsiteY0" fmla="*/ 90314 h 745041"/>
                  <a:gd name="connsiteX1" fmla="*/ 157441 w 1006659"/>
                  <a:gd name="connsiteY1" fmla="*/ 21734 h 745041"/>
                  <a:gd name="connsiteX2" fmla="*/ 228561 w 1006659"/>
                  <a:gd name="connsiteY2" fmla="*/ 9034 h 745041"/>
                  <a:gd name="connsiteX3" fmla="*/ 358101 w 1006659"/>
                  <a:gd name="connsiteY3" fmla="*/ 3954 h 745041"/>
                  <a:gd name="connsiteX4" fmla="*/ 421601 w 1006659"/>
                  <a:gd name="connsiteY4" fmla="*/ 69994 h 745041"/>
                  <a:gd name="connsiteX5" fmla="*/ 540981 w 1006659"/>
                  <a:gd name="connsiteY5" fmla="*/ 113174 h 745041"/>
                  <a:gd name="connsiteX6" fmla="*/ 645121 w 1006659"/>
                  <a:gd name="connsiteY6" fmla="*/ 85234 h 745041"/>
                  <a:gd name="connsiteX7" fmla="*/ 734021 w 1006659"/>
                  <a:gd name="connsiteY7" fmla="*/ 29989 h 745041"/>
                  <a:gd name="connsiteX8" fmla="*/ 904201 w 1006659"/>
                  <a:gd name="connsiteY8" fmla="*/ 44594 h 745041"/>
                  <a:gd name="connsiteX9" fmla="*/ 990561 w 1006659"/>
                  <a:gd name="connsiteY9" fmla="*/ 72534 h 745041"/>
                  <a:gd name="connsiteX10" fmla="*/ 1005801 w 1006659"/>
                  <a:gd name="connsiteY10" fmla="*/ 82694 h 745041"/>
                  <a:gd name="connsiteX11" fmla="*/ 993101 w 1006659"/>
                  <a:gd name="connsiteY11" fmla="*/ 217314 h 745041"/>
                  <a:gd name="connsiteX12" fmla="*/ 899121 w 1006659"/>
                  <a:gd name="connsiteY12" fmla="*/ 212234 h 745041"/>
                  <a:gd name="connsiteX13" fmla="*/ 800061 w 1006659"/>
                  <a:gd name="connsiteY13" fmla="*/ 207154 h 745041"/>
                  <a:gd name="connsiteX14" fmla="*/ 769581 w 1006659"/>
                  <a:gd name="connsiteY14" fmla="*/ 212234 h 745041"/>
                  <a:gd name="connsiteX15" fmla="*/ 764501 w 1006659"/>
                  <a:gd name="connsiteY15" fmla="*/ 288434 h 745041"/>
                  <a:gd name="connsiteX16" fmla="*/ 761961 w 1006659"/>
                  <a:gd name="connsiteY16" fmla="*/ 608474 h 745041"/>
                  <a:gd name="connsiteX17" fmla="*/ 758786 w 1006659"/>
                  <a:gd name="connsiteY17" fmla="*/ 732934 h 745041"/>
                  <a:gd name="connsiteX18" fmla="*/ 662901 w 1006659"/>
                  <a:gd name="connsiteY18" fmla="*/ 740554 h 745041"/>
                  <a:gd name="connsiteX19" fmla="*/ 574001 w 1006659"/>
                  <a:gd name="connsiteY19" fmla="*/ 735474 h 745041"/>
                  <a:gd name="connsiteX20" fmla="*/ 439381 w 1006659"/>
                  <a:gd name="connsiteY20" fmla="*/ 727854 h 745041"/>
                  <a:gd name="connsiteX21" fmla="*/ 281901 w 1006659"/>
                  <a:gd name="connsiteY21" fmla="*/ 712614 h 745041"/>
                  <a:gd name="connsiteX22" fmla="*/ 218401 w 1006659"/>
                  <a:gd name="connsiteY22" fmla="*/ 699914 h 745041"/>
                  <a:gd name="connsiteX23" fmla="*/ 200621 w 1006659"/>
                  <a:gd name="connsiteY23" fmla="*/ 649114 h 745041"/>
                  <a:gd name="connsiteX24" fmla="*/ 210781 w 1006659"/>
                  <a:gd name="connsiteY24" fmla="*/ 540529 h 745041"/>
                  <a:gd name="connsiteX25" fmla="*/ 238721 w 1006659"/>
                  <a:gd name="connsiteY25" fmla="*/ 343679 h 745041"/>
                  <a:gd name="connsiteX26" fmla="*/ 256501 w 1006659"/>
                  <a:gd name="connsiteY26" fmla="*/ 257954 h 745041"/>
                  <a:gd name="connsiteX27" fmla="*/ 259041 w 1006659"/>
                  <a:gd name="connsiteY27" fmla="*/ 199534 h 745041"/>
                  <a:gd name="connsiteX28" fmla="*/ 147281 w 1006659"/>
                  <a:gd name="connsiteY28" fmla="*/ 217314 h 745041"/>
                  <a:gd name="connsiteX29" fmla="*/ 53301 w 1006659"/>
                  <a:gd name="connsiteY29" fmla="*/ 242714 h 745041"/>
                  <a:gd name="connsiteX30" fmla="*/ 25361 w 1006659"/>
                  <a:gd name="connsiteY30" fmla="*/ 240174 h 745041"/>
                  <a:gd name="connsiteX31" fmla="*/ 7581 w 1006659"/>
                  <a:gd name="connsiteY31" fmla="*/ 90314 h 745041"/>
                  <a:gd name="connsiteX0" fmla="*/ 7581 w 1006659"/>
                  <a:gd name="connsiteY0" fmla="*/ 90314 h 745041"/>
                  <a:gd name="connsiteX1" fmla="*/ 157441 w 1006659"/>
                  <a:gd name="connsiteY1" fmla="*/ 21734 h 745041"/>
                  <a:gd name="connsiteX2" fmla="*/ 228561 w 1006659"/>
                  <a:gd name="connsiteY2" fmla="*/ 9034 h 745041"/>
                  <a:gd name="connsiteX3" fmla="*/ 358101 w 1006659"/>
                  <a:gd name="connsiteY3" fmla="*/ 3954 h 745041"/>
                  <a:gd name="connsiteX4" fmla="*/ 421601 w 1006659"/>
                  <a:gd name="connsiteY4" fmla="*/ 69994 h 745041"/>
                  <a:gd name="connsiteX5" fmla="*/ 540981 w 1006659"/>
                  <a:gd name="connsiteY5" fmla="*/ 113174 h 745041"/>
                  <a:gd name="connsiteX6" fmla="*/ 645121 w 1006659"/>
                  <a:gd name="connsiteY6" fmla="*/ 85234 h 745041"/>
                  <a:gd name="connsiteX7" fmla="*/ 734021 w 1006659"/>
                  <a:gd name="connsiteY7" fmla="*/ 29989 h 745041"/>
                  <a:gd name="connsiteX8" fmla="*/ 904201 w 1006659"/>
                  <a:gd name="connsiteY8" fmla="*/ 44594 h 745041"/>
                  <a:gd name="connsiteX9" fmla="*/ 990561 w 1006659"/>
                  <a:gd name="connsiteY9" fmla="*/ 72534 h 745041"/>
                  <a:gd name="connsiteX10" fmla="*/ 1005801 w 1006659"/>
                  <a:gd name="connsiteY10" fmla="*/ 82694 h 745041"/>
                  <a:gd name="connsiteX11" fmla="*/ 993101 w 1006659"/>
                  <a:gd name="connsiteY11" fmla="*/ 217314 h 745041"/>
                  <a:gd name="connsiteX12" fmla="*/ 899121 w 1006659"/>
                  <a:gd name="connsiteY12" fmla="*/ 212234 h 745041"/>
                  <a:gd name="connsiteX13" fmla="*/ 800061 w 1006659"/>
                  <a:gd name="connsiteY13" fmla="*/ 207154 h 745041"/>
                  <a:gd name="connsiteX14" fmla="*/ 769581 w 1006659"/>
                  <a:gd name="connsiteY14" fmla="*/ 212234 h 745041"/>
                  <a:gd name="connsiteX15" fmla="*/ 764501 w 1006659"/>
                  <a:gd name="connsiteY15" fmla="*/ 288434 h 745041"/>
                  <a:gd name="connsiteX16" fmla="*/ 761961 w 1006659"/>
                  <a:gd name="connsiteY16" fmla="*/ 608474 h 745041"/>
                  <a:gd name="connsiteX17" fmla="*/ 758786 w 1006659"/>
                  <a:gd name="connsiteY17" fmla="*/ 732934 h 745041"/>
                  <a:gd name="connsiteX18" fmla="*/ 662901 w 1006659"/>
                  <a:gd name="connsiteY18" fmla="*/ 740554 h 745041"/>
                  <a:gd name="connsiteX19" fmla="*/ 574001 w 1006659"/>
                  <a:gd name="connsiteY19" fmla="*/ 735474 h 745041"/>
                  <a:gd name="connsiteX20" fmla="*/ 439381 w 1006659"/>
                  <a:gd name="connsiteY20" fmla="*/ 727854 h 745041"/>
                  <a:gd name="connsiteX21" fmla="*/ 281901 w 1006659"/>
                  <a:gd name="connsiteY21" fmla="*/ 712614 h 745041"/>
                  <a:gd name="connsiteX22" fmla="*/ 218401 w 1006659"/>
                  <a:gd name="connsiteY22" fmla="*/ 699914 h 745041"/>
                  <a:gd name="connsiteX23" fmla="*/ 200621 w 1006659"/>
                  <a:gd name="connsiteY23" fmla="*/ 649114 h 745041"/>
                  <a:gd name="connsiteX24" fmla="*/ 210781 w 1006659"/>
                  <a:gd name="connsiteY24" fmla="*/ 540529 h 745041"/>
                  <a:gd name="connsiteX25" fmla="*/ 256501 w 1006659"/>
                  <a:gd name="connsiteY25" fmla="*/ 257954 h 745041"/>
                  <a:gd name="connsiteX26" fmla="*/ 259041 w 1006659"/>
                  <a:gd name="connsiteY26" fmla="*/ 199534 h 745041"/>
                  <a:gd name="connsiteX27" fmla="*/ 147281 w 1006659"/>
                  <a:gd name="connsiteY27" fmla="*/ 217314 h 745041"/>
                  <a:gd name="connsiteX28" fmla="*/ 53301 w 1006659"/>
                  <a:gd name="connsiteY28" fmla="*/ 242714 h 745041"/>
                  <a:gd name="connsiteX29" fmla="*/ 25361 w 1006659"/>
                  <a:gd name="connsiteY29" fmla="*/ 240174 h 745041"/>
                  <a:gd name="connsiteX30" fmla="*/ 7581 w 1006659"/>
                  <a:gd name="connsiteY30" fmla="*/ 90314 h 745041"/>
                  <a:gd name="connsiteX0" fmla="*/ 7581 w 1006659"/>
                  <a:gd name="connsiteY0" fmla="*/ 90314 h 745041"/>
                  <a:gd name="connsiteX1" fmla="*/ 157441 w 1006659"/>
                  <a:gd name="connsiteY1" fmla="*/ 21734 h 745041"/>
                  <a:gd name="connsiteX2" fmla="*/ 228561 w 1006659"/>
                  <a:gd name="connsiteY2" fmla="*/ 9034 h 745041"/>
                  <a:gd name="connsiteX3" fmla="*/ 358101 w 1006659"/>
                  <a:gd name="connsiteY3" fmla="*/ 3954 h 745041"/>
                  <a:gd name="connsiteX4" fmla="*/ 421601 w 1006659"/>
                  <a:gd name="connsiteY4" fmla="*/ 69994 h 745041"/>
                  <a:gd name="connsiteX5" fmla="*/ 540981 w 1006659"/>
                  <a:gd name="connsiteY5" fmla="*/ 113174 h 745041"/>
                  <a:gd name="connsiteX6" fmla="*/ 645121 w 1006659"/>
                  <a:gd name="connsiteY6" fmla="*/ 85234 h 745041"/>
                  <a:gd name="connsiteX7" fmla="*/ 734021 w 1006659"/>
                  <a:gd name="connsiteY7" fmla="*/ 29989 h 745041"/>
                  <a:gd name="connsiteX8" fmla="*/ 904201 w 1006659"/>
                  <a:gd name="connsiteY8" fmla="*/ 44594 h 745041"/>
                  <a:gd name="connsiteX9" fmla="*/ 990561 w 1006659"/>
                  <a:gd name="connsiteY9" fmla="*/ 72534 h 745041"/>
                  <a:gd name="connsiteX10" fmla="*/ 1005801 w 1006659"/>
                  <a:gd name="connsiteY10" fmla="*/ 82694 h 745041"/>
                  <a:gd name="connsiteX11" fmla="*/ 993101 w 1006659"/>
                  <a:gd name="connsiteY11" fmla="*/ 217314 h 745041"/>
                  <a:gd name="connsiteX12" fmla="*/ 899121 w 1006659"/>
                  <a:gd name="connsiteY12" fmla="*/ 212234 h 745041"/>
                  <a:gd name="connsiteX13" fmla="*/ 800061 w 1006659"/>
                  <a:gd name="connsiteY13" fmla="*/ 207154 h 745041"/>
                  <a:gd name="connsiteX14" fmla="*/ 769581 w 1006659"/>
                  <a:gd name="connsiteY14" fmla="*/ 212234 h 745041"/>
                  <a:gd name="connsiteX15" fmla="*/ 764501 w 1006659"/>
                  <a:gd name="connsiteY15" fmla="*/ 288434 h 745041"/>
                  <a:gd name="connsiteX16" fmla="*/ 761961 w 1006659"/>
                  <a:gd name="connsiteY16" fmla="*/ 608474 h 745041"/>
                  <a:gd name="connsiteX17" fmla="*/ 758786 w 1006659"/>
                  <a:gd name="connsiteY17" fmla="*/ 732934 h 745041"/>
                  <a:gd name="connsiteX18" fmla="*/ 662901 w 1006659"/>
                  <a:gd name="connsiteY18" fmla="*/ 740554 h 745041"/>
                  <a:gd name="connsiteX19" fmla="*/ 574001 w 1006659"/>
                  <a:gd name="connsiteY19" fmla="*/ 735474 h 745041"/>
                  <a:gd name="connsiteX20" fmla="*/ 439381 w 1006659"/>
                  <a:gd name="connsiteY20" fmla="*/ 727854 h 745041"/>
                  <a:gd name="connsiteX21" fmla="*/ 281901 w 1006659"/>
                  <a:gd name="connsiteY21" fmla="*/ 712614 h 745041"/>
                  <a:gd name="connsiteX22" fmla="*/ 218401 w 1006659"/>
                  <a:gd name="connsiteY22" fmla="*/ 699914 h 745041"/>
                  <a:gd name="connsiteX23" fmla="*/ 200621 w 1006659"/>
                  <a:gd name="connsiteY23" fmla="*/ 649114 h 745041"/>
                  <a:gd name="connsiteX24" fmla="*/ 210781 w 1006659"/>
                  <a:gd name="connsiteY24" fmla="*/ 540529 h 745041"/>
                  <a:gd name="connsiteX25" fmla="*/ 264121 w 1006659"/>
                  <a:gd name="connsiteY25" fmla="*/ 278909 h 745041"/>
                  <a:gd name="connsiteX26" fmla="*/ 259041 w 1006659"/>
                  <a:gd name="connsiteY26" fmla="*/ 199534 h 745041"/>
                  <a:gd name="connsiteX27" fmla="*/ 147281 w 1006659"/>
                  <a:gd name="connsiteY27" fmla="*/ 217314 h 745041"/>
                  <a:gd name="connsiteX28" fmla="*/ 53301 w 1006659"/>
                  <a:gd name="connsiteY28" fmla="*/ 242714 h 745041"/>
                  <a:gd name="connsiteX29" fmla="*/ 25361 w 1006659"/>
                  <a:gd name="connsiteY29" fmla="*/ 240174 h 745041"/>
                  <a:gd name="connsiteX30" fmla="*/ 7581 w 1006659"/>
                  <a:gd name="connsiteY30" fmla="*/ 90314 h 745041"/>
                  <a:gd name="connsiteX0" fmla="*/ 7581 w 1006659"/>
                  <a:gd name="connsiteY0" fmla="*/ 90314 h 745041"/>
                  <a:gd name="connsiteX1" fmla="*/ 157441 w 1006659"/>
                  <a:gd name="connsiteY1" fmla="*/ 21734 h 745041"/>
                  <a:gd name="connsiteX2" fmla="*/ 228561 w 1006659"/>
                  <a:gd name="connsiteY2" fmla="*/ 9034 h 745041"/>
                  <a:gd name="connsiteX3" fmla="*/ 358101 w 1006659"/>
                  <a:gd name="connsiteY3" fmla="*/ 3954 h 745041"/>
                  <a:gd name="connsiteX4" fmla="*/ 421601 w 1006659"/>
                  <a:gd name="connsiteY4" fmla="*/ 69994 h 745041"/>
                  <a:gd name="connsiteX5" fmla="*/ 540981 w 1006659"/>
                  <a:gd name="connsiteY5" fmla="*/ 113174 h 745041"/>
                  <a:gd name="connsiteX6" fmla="*/ 645121 w 1006659"/>
                  <a:gd name="connsiteY6" fmla="*/ 85234 h 745041"/>
                  <a:gd name="connsiteX7" fmla="*/ 734021 w 1006659"/>
                  <a:gd name="connsiteY7" fmla="*/ 29989 h 745041"/>
                  <a:gd name="connsiteX8" fmla="*/ 904201 w 1006659"/>
                  <a:gd name="connsiteY8" fmla="*/ 44594 h 745041"/>
                  <a:gd name="connsiteX9" fmla="*/ 990561 w 1006659"/>
                  <a:gd name="connsiteY9" fmla="*/ 72534 h 745041"/>
                  <a:gd name="connsiteX10" fmla="*/ 1005801 w 1006659"/>
                  <a:gd name="connsiteY10" fmla="*/ 82694 h 745041"/>
                  <a:gd name="connsiteX11" fmla="*/ 993101 w 1006659"/>
                  <a:gd name="connsiteY11" fmla="*/ 217314 h 745041"/>
                  <a:gd name="connsiteX12" fmla="*/ 899121 w 1006659"/>
                  <a:gd name="connsiteY12" fmla="*/ 212234 h 745041"/>
                  <a:gd name="connsiteX13" fmla="*/ 800061 w 1006659"/>
                  <a:gd name="connsiteY13" fmla="*/ 207154 h 745041"/>
                  <a:gd name="connsiteX14" fmla="*/ 769581 w 1006659"/>
                  <a:gd name="connsiteY14" fmla="*/ 212234 h 745041"/>
                  <a:gd name="connsiteX15" fmla="*/ 764501 w 1006659"/>
                  <a:gd name="connsiteY15" fmla="*/ 288434 h 745041"/>
                  <a:gd name="connsiteX16" fmla="*/ 761961 w 1006659"/>
                  <a:gd name="connsiteY16" fmla="*/ 608474 h 745041"/>
                  <a:gd name="connsiteX17" fmla="*/ 758786 w 1006659"/>
                  <a:gd name="connsiteY17" fmla="*/ 732934 h 745041"/>
                  <a:gd name="connsiteX18" fmla="*/ 662901 w 1006659"/>
                  <a:gd name="connsiteY18" fmla="*/ 740554 h 745041"/>
                  <a:gd name="connsiteX19" fmla="*/ 574001 w 1006659"/>
                  <a:gd name="connsiteY19" fmla="*/ 735474 h 745041"/>
                  <a:gd name="connsiteX20" fmla="*/ 439381 w 1006659"/>
                  <a:gd name="connsiteY20" fmla="*/ 727854 h 745041"/>
                  <a:gd name="connsiteX21" fmla="*/ 281901 w 1006659"/>
                  <a:gd name="connsiteY21" fmla="*/ 712614 h 745041"/>
                  <a:gd name="connsiteX22" fmla="*/ 218401 w 1006659"/>
                  <a:gd name="connsiteY22" fmla="*/ 699914 h 745041"/>
                  <a:gd name="connsiteX23" fmla="*/ 200621 w 1006659"/>
                  <a:gd name="connsiteY23" fmla="*/ 649114 h 745041"/>
                  <a:gd name="connsiteX24" fmla="*/ 220306 w 1006659"/>
                  <a:gd name="connsiteY24" fmla="*/ 540529 h 745041"/>
                  <a:gd name="connsiteX25" fmla="*/ 264121 w 1006659"/>
                  <a:gd name="connsiteY25" fmla="*/ 278909 h 745041"/>
                  <a:gd name="connsiteX26" fmla="*/ 259041 w 1006659"/>
                  <a:gd name="connsiteY26" fmla="*/ 199534 h 745041"/>
                  <a:gd name="connsiteX27" fmla="*/ 147281 w 1006659"/>
                  <a:gd name="connsiteY27" fmla="*/ 217314 h 745041"/>
                  <a:gd name="connsiteX28" fmla="*/ 53301 w 1006659"/>
                  <a:gd name="connsiteY28" fmla="*/ 242714 h 745041"/>
                  <a:gd name="connsiteX29" fmla="*/ 25361 w 1006659"/>
                  <a:gd name="connsiteY29" fmla="*/ 240174 h 745041"/>
                  <a:gd name="connsiteX30" fmla="*/ 7581 w 1006659"/>
                  <a:gd name="connsiteY30" fmla="*/ 90314 h 745041"/>
                  <a:gd name="connsiteX0" fmla="*/ 7581 w 1006659"/>
                  <a:gd name="connsiteY0" fmla="*/ 90314 h 745041"/>
                  <a:gd name="connsiteX1" fmla="*/ 157441 w 1006659"/>
                  <a:gd name="connsiteY1" fmla="*/ 21734 h 745041"/>
                  <a:gd name="connsiteX2" fmla="*/ 228561 w 1006659"/>
                  <a:gd name="connsiteY2" fmla="*/ 9034 h 745041"/>
                  <a:gd name="connsiteX3" fmla="*/ 358101 w 1006659"/>
                  <a:gd name="connsiteY3" fmla="*/ 3954 h 745041"/>
                  <a:gd name="connsiteX4" fmla="*/ 421601 w 1006659"/>
                  <a:gd name="connsiteY4" fmla="*/ 69994 h 745041"/>
                  <a:gd name="connsiteX5" fmla="*/ 540981 w 1006659"/>
                  <a:gd name="connsiteY5" fmla="*/ 113174 h 745041"/>
                  <a:gd name="connsiteX6" fmla="*/ 645121 w 1006659"/>
                  <a:gd name="connsiteY6" fmla="*/ 85234 h 745041"/>
                  <a:gd name="connsiteX7" fmla="*/ 734021 w 1006659"/>
                  <a:gd name="connsiteY7" fmla="*/ 29989 h 745041"/>
                  <a:gd name="connsiteX8" fmla="*/ 904201 w 1006659"/>
                  <a:gd name="connsiteY8" fmla="*/ 44594 h 745041"/>
                  <a:gd name="connsiteX9" fmla="*/ 990561 w 1006659"/>
                  <a:gd name="connsiteY9" fmla="*/ 72534 h 745041"/>
                  <a:gd name="connsiteX10" fmla="*/ 1005801 w 1006659"/>
                  <a:gd name="connsiteY10" fmla="*/ 82694 h 745041"/>
                  <a:gd name="connsiteX11" fmla="*/ 993101 w 1006659"/>
                  <a:gd name="connsiteY11" fmla="*/ 217314 h 745041"/>
                  <a:gd name="connsiteX12" fmla="*/ 899121 w 1006659"/>
                  <a:gd name="connsiteY12" fmla="*/ 212234 h 745041"/>
                  <a:gd name="connsiteX13" fmla="*/ 800061 w 1006659"/>
                  <a:gd name="connsiteY13" fmla="*/ 207154 h 745041"/>
                  <a:gd name="connsiteX14" fmla="*/ 769581 w 1006659"/>
                  <a:gd name="connsiteY14" fmla="*/ 212234 h 745041"/>
                  <a:gd name="connsiteX15" fmla="*/ 764501 w 1006659"/>
                  <a:gd name="connsiteY15" fmla="*/ 288434 h 745041"/>
                  <a:gd name="connsiteX16" fmla="*/ 761961 w 1006659"/>
                  <a:gd name="connsiteY16" fmla="*/ 608474 h 745041"/>
                  <a:gd name="connsiteX17" fmla="*/ 758786 w 1006659"/>
                  <a:gd name="connsiteY17" fmla="*/ 732934 h 745041"/>
                  <a:gd name="connsiteX18" fmla="*/ 662901 w 1006659"/>
                  <a:gd name="connsiteY18" fmla="*/ 740554 h 745041"/>
                  <a:gd name="connsiteX19" fmla="*/ 574001 w 1006659"/>
                  <a:gd name="connsiteY19" fmla="*/ 735474 h 745041"/>
                  <a:gd name="connsiteX20" fmla="*/ 439381 w 1006659"/>
                  <a:gd name="connsiteY20" fmla="*/ 727854 h 745041"/>
                  <a:gd name="connsiteX21" fmla="*/ 281901 w 1006659"/>
                  <a:gd name="connsiteY21" fmla="*/ 712614 h 745041"/>
                  <a:gd name="connsiteX22" fmla="*/ 218401 w 1006659"/>
                  <a:gd name="connsiteY22" fmla="*/ 699914 h 745041"/>
                  <a:gd name="connsiteX23" fmla="*/ 202526 w 1006659"/>
                  <a:gd name="connsiteY23" fmla="*/ 656734 h 745041"/>
                  <a:gd name="connsiteX24" fmla="*/ 220306 w 1006659"/>
                  <a:gd name="connsiteY24" fmla="*/ 540529 h 745041"/>
                  <a:gd name="connsiteX25" fmla="*/ 264121 w 1006659"/>
                  <a:gd name="connsiteY25" fmla="*/ 278909 h 745041"/>
                  <a:gd name="connsiteX26" fmla="*/ 259041 w 1006659"/>
                  <a:gd name="connsiteY26" fmla="*/ 199534 h 745041"/>
                  <a:gd name="connsiteX27" fmla="*/ 147281 w 1006659"/>
                  <a:gd name="connsiteY27" fmla="*/ 217314 h 745041"/>
                  <a:gd name="connsiteX28" fmla="*/ 53301 w 1006659"/>
                  <a:gd name="connsiteY28" fmla="*/ 242714 h 745041"/>
                  <a:gd name="connsiteX29" fmla="*/ 25361 w 1006659"/>
                  <a:gd name="connsiteY29" fmla="*/ 240174 h 745041"/>
                  <a:gd name="connsiteX30" fmla="*/ 7581 w 1006659"/>
                  <a:gd name="connsiteY30" fmla="*/ 90314 h 745041"/>
                  <a:gd name="connsiteX0" fmla="*/ 7581 w 1006659"/>
                  <a:gd name="connsiteY0" fmla="*/ 91426 h 746153"/>
                  <a:gd name="connsiteX1" fmla="*/ 157441 w 1006659"/>
                  <a:gd name="connsiteY1" fmla="*/ 22846 h 746153"/>
                  <a:gd name="connsiteX2" fmla="*/ 228561 w 1006659"/>
                  <a:gd name="connsiteY2" fmla="*/ 10146 h 746153"/>
                  <a:gd name="connsiteX3" fmla="*/ 358101 w 1006659"/>
                  <a:gd name="connsiteY3" fmla="*/ 5066 h 746153"/>
                  <a:gd name="connsiteX4" fmla="*/ 412076 w 1006659"/>
                  <a:gd name="connsiteY4" fmla="*/ 86346 h 746153"/>
                  <a:gd name="connsiteX5" fmla="*/ 540981 w 1006659"/>
                  <a:gd name="connsiteY5" fmla="*/ 114286 h 746153"/>
                  <a:gd name="connsiteX6" fmla="*/ 645121 w 1006659"/>
                  <a:gd name="connsiteY6" fmla="*/ 86346 h 746153"/>
                  <a:gd name="connsiteX7" fmla="*/ 734021 w 1006659"/>
                  <a:gd name="connsiteY7" fmla="*/ 31101 h 746153"/>
                  <a:gd name="connsiteX8" fmla="*/ 904201 w 1006659"/>
                  <a:gd name="connsiteY8" fmla="*/ 45706 h 746153"/>
                  <a:gd name="connsiteX9" fmla="*/ 990561 w 1006659"/>
                  <a:gd name="connsiteY9" fmla="*/ 73646 h 746153"/>
                  <a:gd name="connsiteX10" fmla="*/ 1005801 w 1006659"/>
                  <a:gd name="connsiteY10" fmla="*/ 83806 h 746153"/>
                  <a:gd name="connsiteX11" fmla="*/ 993101 w 1006659"/>
                  <a:gd name="connsiteY11" fmla="*/ 218426 h 746153"/>
                  <a:gd name="connsiteX12" fmla="*/ 899121 w 1006659"/>
                  <a:gd name="connsiteY12" fmla="*/ 213346 h 746153"/>
                  <a:gd name="connsiteX13" fmla="*/ 800061 w 1006659"/>
                  <a:gd name="connsiteY13" fmla="*/ 208266 h 746153"/>
                  <a:gd name="connsiteX14" fmla="*/ 769581 w 1006659"/>
                  <a:gd name="connsiteY14" fmla="*/ 213346 h 746153"/>
                  <a:gd name="connsiteX15" fmla="*/ 764501 w 1006659"/>
                  <a:gd name="connsiteY15" fmla="*/ 289546 h 746153"/>
                  <a:gd name="connsiteX16" fmla="*/ 761961 w 1006659"/>
                  <a:gd name="connsiteY16" fmla="*/ 609586 h 746153"/>
                  <a:gd name="connsiteX17" fmla="*/ 758786 w 1006659"/>
                  <a:gd name="connsiteY17" fmla="*/ 734046 h 746153"/>
                  <a:gd name="connsiteX18" fmla="*/ 662901 w 1006659"/>
                  <a:gd name="connsiteY18" fmla="*/ 741666 h 746153"/>
                  <a:gd name="connsiteX19" fmla="*/ 574001 w 1006659"/>
                  <a:gd name="connsiteY19" fmla="*/ 736586 h 746153"/>
                  <a:gd name="connsiteX20" fmla="*/ 439381 w 1006659"/>
                  <a:gd name="connsiteY20" fmla="*/ 728966 h 746153"/>
                  <a:gd name="connsiteX21" fmla="*/ 281901 w 1006659"/>
                  <a:gd name="connsiteY21" fmla="*/ 713726 h 746153"/>
                  <a:gd name="connsiteX22" fmla="*/ 218401 w 1006659"/>
                  <a:gd name="connsiteY22" fmla="*/ 701026 h 746153"/>
                  <a:gd name="connsiteX23" fmla="*/ 202526 w 1006659"/>
                  <a:gd name="connsiteY23" fmla="*/ 657846 h 746153"/>
                  <a:gd name="connsiteX24" fmla="*/ 220306 w 1006659"/>
                  <a:gd name="connsiteY24" fmla="*/ 541641 h 746153"/>
                  <a:gd name="connsiteX25" fmla="*/ 264121 w 1006659"/>
                  <a:gd name="connsiteY25" fmla="*/ 280021 h 746153"/>
                  <a:gd name="connsiteX26" fmla="*/ 259041 w 1006659"/>
                  <a:gd name="connsiteY26" fmla="*/ 200646 h 746153"/>
                  <a:gd name="connsiteX27" fmla="*/ 147281 w 1006659"/>
                  <a:gd name="connsiteY27" fmla="*/ 218426 h 746153"/>
                  <a:gd name="connsiteX28" fmla="*/ 53301 w 1006659"/>
                  <a:gd name="connsiteY28" fmla="*/ 243826 h 746153"/>
                  <a:gd name="connsiteX29" fmla="*/ 25361 w 1006659"/>
                  <a:gd name="connsiteY29" fmla="*/ 241286 h 746153"/>
                  <a:gd name="connsiteX30" fmla="*/ 7581 w 1006659"/>
                  <a:gd name="connsiteY30" fmla="*/ 91426 h 746153"/>
                  <a:gd name="connsiteX0" fmla="*/ 7581 w 1006659"/>
                  <a:gd name="connsiteY0" fmla="*/ 91426 h 746153"/>
                  <a:gd name="connsiteX1" fmla="*/ 157441 w 1006659"/>
                  <a:gd name="connsiteY1" fmla="*/ 22846 h 746153"/>
                  <a:gd name="connsiteX2" fmla="*/ 228561 w 1006659"/>
                  <a:gd name="connsiteY2" fmla="*/ 10146 h 746153"/>
                  <a:gd name="connsiteX3" fmla="*/ 358101 w 1006659"/>
                  <a:gd name="connsiteY3" fmla="*/ 5066 h 746153"/>
                  <a:gd name="connsiteX4" fmla="*/ 412076 w 1006659"/>
                  <a:gd name="connsiteY4" fmla="*/ 86346 h 746153"/>
                  <a:gd name="connsiteX5" fmla="*/ 540981 w 1006659"/>
                  <a:gd name="connsiteY5" fmla="*/ 114286 h 746153"/>
                  <a:gd name="connsiteX6" fmla="*/ 658456 w 1006659"/>
                  <a:gd name="connsiteY6" fmla="*/ 101586 h 746153"/>
                  <a:gd name="connsiteX7" fmla="*/ 734021 w 1006659"/>
                  <a:gd name="connsiteY7" fmla="*/ 31101 h 746153"/>
                  <a:gd name="connsiteX8" fmla="*/ 904201 w 1006659"/>
                  <a:gd name="connsiteY8" fmla="*/ 45706 h 746153"/>
                  <a:gd name="connsiteX9" fmla="*/ 990561 w 1006659"/>
                  <a:gd name="connsiteY9" fmla="*/ 73646 h 746153"/>
                  <a:gd name="connsiteX10" fmla="*/ 1005801 w 1006659"/>
                  <a:gd name="connsiteY10" fmla="*/ 83806 h 746153"/>
                  <a:gd name="connsiteX11" fmla="*/ 993101 w 1006659"/>
                  <a:gd name="connsiteY11" fmla="*/ 218426 h 746153"/>
                  <a:gd name="connsiteX12" fmla="*/ 899121 w 1006659"/>
                  <a:gd name="connsiteY12" fmla="*/ 213346 h 746153"/>
                  <a:gd name="connsiteX13" fmla="*/ 800061 w 1006659"/>
                  <a:gd name="connsiteY13" fmla="*/ 208266 h 746153"/>
                  <a:gd name="connsiteX14" fmla="*/ 769581 w 1006659"/>
                  <a:gd name="connsiteY14" fmla="*/ 213346 h 746153"/>
                  <a:gd name="connsiteX15" fmla="*/ 764501 w 1006659"/>
                  <a:gd name="connsiteY15" fmla="*/ 289546 h 746153"/>
                  <a:gd name="connsiteX16" fmla="*/ 761961 w 1006659"/>
                  <a:gd name="connsiteY16" fmla="*/ 609586 h 746153"/>
                  <a:gd name="connsiteX17" fmla="*/ 758786 w 1006659"/>
                  <a:gd name="connsiteY17" fmla="*/ 734046 h 746153"/>
                  <a:gd name="connsiteX18" fmla="*/ 662901 w 1006659"/>
                  <a:gd name="connsiteY18" fmla="*/ 741666 h 746153"/>
                  <a:gd name="connsiteX19" fmla="*/ 574001 w 1006659"/>
                  <a:gd name="connsiteY19" fmla="*/ 736586 h 746153"/>
                  <a:gd name="connsiteX20" fmla="*/ 439381 w 1006659"/>
                  <a:gd name="connsiteY20" fmla="*/ 728966 h 746153"/>
                  <a:gd name="connsiteX21" fmla="*/ 281901 w 1006659"/>
                  <a:gd name="connsiteY21" fmla="*/ 713726 h 746153"/>
                  <a:gd name="connsiteX22" fmla="*/ 218401 w 1006659"/>
                  <a:gd name="connsiteY22" fmla="*/ 701026 h 746153"/>
                  <a:gd name="connsiteX23" fmla="*/ 202526 w 1006659"/>
                  <a:gd name="connsiteY23" fmla="*/ 657846 h 746153"/>
                  <a:gd name="connsiteX24" fmla="*/ 220306 w 1006659"/>
                  <a:gd name="connsiteY24" fmla="*/ 541641 h 746153"/>
                  <a:gd name="connsiteX25" fmla="*/ 264121 w 1006659"/>
                  <a:gd name="connsiteY25" fmla="*/ 280021 h 746153"/>
                  <a:gd name="connsiteX26" fmla="*/ 259041 w 1006659"/>
                  <a:gd name="connsiteY26" fmla="*/ 200646 h 746153"/>
                  <a:gd name="connsiteX27" fmla="*/ 147281 w 1006659"/>
                  <a:gd name="connsiteY27" fmla="*/ 218426 h 746153"/>
                  <a:gd name="connsiteX28" fmla="*/ 53301 w 1006659"/>
                  <a:gd name="connsiteY28" fmla="*/ 243826 h 746153"/>
                  <a:gd name="connsiteX29" fmla="*/ 25361 w 1006659"/>
                  <a:gd name="connsiteY29" fmla="*/ 241286 h 746153"/>
                  <a:gd name="connsiteX30" fmla="*/ 7581 w 1006659"/>
                  <a:gd name="connsiteY30" fmla="*/ 91426 h 746153"/>
                  <a:gd name="connsiteX0" fmla="*/ 7581 w 1006659"/>
                  <a:gd name="connsiteY0" fmla="*/ 91426 h 746153"/>
                  <a:gd name="connsiteX1" fmla="*/ 157441 w 1006659"/>
                  <a:gd name="connsiteY1" fmla="*/ 22846 h 746153"/>
                  <a:gd name="connsiteX2" fmla="*/ 228561 w 1006659"/>
                  <a:gd name="connsiteY2" fmla="*/ 10146 h 746153"/>
                  <a:gd name="connsiteX3" fmla="*/ 358101 w 1006659"/>
                  <a:gd name="connsiteY3" fmla="*/ 5066 h 746153"/>
                  <a:gd name="connsiteX4" fmla="*/ 412076 w 1006659"/>
                  <a:gd name="connsiteY4" fmla="*/ 86346 h 746153"/>
                  <a:gd name="connsiteX5" fmla="*/ 540981 w 1006659"/>
                  <a:gd name="connsiteY5" fmla="*/ 131431 h 746153"/>
                  <a:gd name="connsiteX6" fmla="*/ 658456 w 1006659"/>
                  <a:gd name="connsiteY6" fmla="*/ 101586 h 746153"/>
                  <a:gd name="connsiteX7" fmla="*/ 734021 w 1006659"/>
                  <a:gd name="connsiteY7" fmla="*/ 31101 h 746153"/>
                  <a:gd name="connsiteX8" fmla="*/ 904201 w 1006659"/>
                  <a:gd name="connsiteY8" fmla="*/ 45706 h 746153"/>
                  <a:gd name="connsiteX9" fmla="*/ 990561 w 1006659"/>
                  <a:gd name="connsiteY9" fmla="*/ 73646 h 746153"/>
                  <a:gd name="connsiteX10" fmla="*/ 1005801 w 1006659"/>
                  <a:gd name="connsiteY10" fmla="*/ 83806 h 746153"/>
                  <a:gd name="connsiteX11" fmla="*/ 993101 w 1006659"/>
                  <a:gd name="connsiteY11" fmla="*/ 218426 h 746153"/>
                  <a:gd name="connsiteX12" fmla="*/ 899121 w 1006659"/>
                  <a:gd name="connsiteY12" fmla="*/ 213346 h 746153"/>
                  <a:gd name="connsiteX13" fmla="*/ 800061 w 1006659"/>
                  <a:gd name="connsiteY13" fmla="*/ 208266 h 746153"/>
                  <a:gd name="connsiteX14" fmla="*/ 769581 w 1006659"/>
                  <a:gd name="connsiteY14" fmla="*/ 213346 h 746153"/>
                  <a:gd name="connsiteX15" fmla="*/ 764501 w 1006659"/>
                  <a:gd name="connsiteY15" fmla="*/ 289546 h 746153"/>
                  <a:gd name="connsiteX16" fmla="*/ 761961 w 1006659"/>
                  <a:gd name="connsiteY16" fmla="*/ 609586 h 746153"/>
                  <a:gd name="connsiteX17" fmla="*/ 758786 w 1006659"/>
                  <a:gd name="connsiteY17" fmla="*/ 734046 h 746153"/>
                  <a:gd name="connsiteX18" fmla="*/ 662901 w 1006659"/>
                  <a:gd name="connsiteY18" fmla="*/ 741666 h 746153"/>
                  <a:gd name="connsiteX19" fmla="*/ 574001 w 1006659"/>
                  <a:gd name="connsiteY19" fmla="*/ 736586 h 746153"/>
                  <a:gd name="connsiteX20" fmla="*/ 439381 w 1006659"/>
                  <a:gd name="connsiteY20" fmla="*/ 728966 h 746153"/>
                  <a:gd name="connsiteX21" fmla="*/ 281901 w 1006659"/>
                  <a:gd name="connsiteY21" fmla="*/ 713726 h 746153"/>
                  <a:gd name="connsiteX22" fmla="*/ 218401 w 1006659"/>
                  <a:gd name="connsiteY22" fmla="*/ 701026 h 746153"/>
                  <a:gd name="connsiteX23" fmla="*/ 202526 w 1006659"/>
                  <a:gd name="connsiteY23" fmla="*/ 657846 h 746153"/>
                  <a:gd name="connsiteX24" fmla="*/ 220306 w 1006659"/>
                  <a:gd name="connsiteY24" fmla="*/ 541641 h 746153"/>
                  <a:gd name="connsiteX25" fmla="*/ 264121 w 1006659"/>
                  <a:gd name="connsiteY25" fmla="*/ 280021 h 746153"/>
                  <a:gd name="connsiteX26" fmla="*/ 259041 w 1006659"/>
                  <a:gd name="connsiteY26" fmla="*/ 200646 h 746153"/>
                  <a:gd name="connsiteX27" fmla="*/ 147281 w 1006659"/>
                  <a:gd name="connsiteY27" fmla="*/ 218426 h 746153"/>
                  <a:gd name="connsiteX28" fmla="*/ 53301 w 1006659"/>
                  <a:gd name="connsiteY28" fmla="*/ 243826 h 746153"/>
                  <a:gd name="connsiteX29" fmla="*/ 25361 w 1006659"/>
                  <a:gd name="connsiteY29" fmla="*/ 241286 h 746153"/>
                  <a:gd name="connsiteX30" fmla="*/ 7581 w 1006659"/>
                  <a:gd name="connsiteY30" fmla="*/ 91426 h 746153"/>
                  <a:gd name="connsiteX0" fmla="*/ 7581 w 1006659"/>
                  <a:gd name="connsiteY0" fmla="*/ 91426 h 746153"/>
                  <a:gd name="connsiteX1" fmla="*/ 157441 w 1006659"/>
                  <a:gd name="connsiteY1" fmla="*/ 22846 h 746153"/>
                  <a:gd name="connsiteX2" fmla="*/ 228561 w 1006659"/>
                  <a:gd name="connsiteY2" fmla="*/ 10146 h 746153"/>
                  <a:gd name="connsiteX3" fmla="*/ 358101 w 1006659"/>
                  <a:gd name="connsiteY3" fmla="*/ 5066 h 746153"/>
                  <a:gd name="connsiteX4" fmla="*/ 412076 w 1006659"/>
                  <a:gd name="connsiteY4" fmla="*/ 86346 h 746153"/>
                  <a:gd name="connsiteX5" fmla="*/ 533361 w 1006659"/>
                  <a:gd name="connsiteY5" fmla="*/ 142861 h 746153"/>
                  <a:gd name="connsiteX6" fmla="*/ 658456 w 1006659"/>
                  <a:gd name="connsiteY6" fmla="*/ 101586 h 746153"/>
                  <a:gd name="connsiteX7" fmla="*/ 734021 w 1006659"/>
                  <a:gd name="connsiteY7" fmla="*/ 31101 h 746153"/>
                  <a:gd name="connsiteX8" fmla="*/ 904201 w 1006659"/>
                  <a:gd name="connsiteY8" fmla="*/ 45706 h 746153"/>
                  <a:gd name="connsiteX9" fmla="*/ 990561 w 1006659"/>
                  <a:gd name="connsiteY9" fmla="*/ 73646 h 746153"/>
                  <a:gd name="connsiteX10" fmla="*/ 1005801 w 1006659"/>
                  <a:gd name="connsiteY10" fmla="*/ 83806 h 746153"/>
                  <a:gd name="connsiteX11" fmla="*/ 993101 w 1006659"/>
                  <a:gd name="connsiteY11" fmla="*/ 218426 h 746153"/>
                  <a:gd name="connsiteX12" fmla="*/ 899121 w 1006659"/>
                  <a:gd name="connsiteY12" fmla="*/ 213346 h 746153"/>
                  <a:gd name="connsiteX13" fmla="*/ 800061 w 1006659"/>
                  <a:gd name="connsiteY13" fmla="*/ 208266 h 746153"/>
                  <a:gd name="connsiteX14" fmla="*/ 769581 w 1006659"/>
                  <a:gd name="connsiteY14" fmla="*/ 213346 h 746153"/>
                  <a:gd name="connsiteX15" fmla="*/ 764501 w 1006659"/>
                  <a:gd name="connsiteY15" fmla="*/ 289546 h 746153"/>
                  <a:gd name="connsiteX16" fmla="*/ 761961 w 1006659"/>
                  <a:gd name="connsiteY16" fmla="*/ 609586 h 746153"/>
                  <a:gd name="connsiteX17" fmla="*/ 758786 w 1006659"/>
                  <a:gd name="connsiteY17" fmla="*/ 734046 h 746153"/>
                  <a:gd name="connsiteX18" fmla="*/ 662901 w 1006659"/>
                  <a:gd name="connsiteY18" fmla="*/ 741666 h 746153"/>
                  <a:gd name="connsiteX19" fmla="*/ 574001 w 1006659"/>
                  <a:gd name="connsiteY19" fmla="*/ 736586 h 746153"/>
                  <a:gd name="connsiteX20" fmla="*/ 439381 w 1006659"/>
                  <a:gd name="connsiteY20" fmla="*/ 728966 h 746153"/>
                  <a:gd name="connsiteX21" fmla="*/ 281901 w 1006659"/>
                  <a:gd name="connsiteY21" fmla="*/ 713726 h 746153"/>
                  <a:gd name="connsiteX22" fmla="*/ 218401 w 1006659"/>
                  <a:gd name="connsiteY22" fmla="*/ 701026 h 746153"/>
                  <a:gd name="connsiteX23" fmla="*/ 202526 w 1006659"/>
                  <a:gd name="connsiteY23" fmla="*/ 657846 h 746153"/>
                  <a:gd name="connsiteX24" fmla="*/ 220306 w 1006659"/>
                  <a:gd name="connsiteY24" fmla="*/ 541641 h 746153"/>
                  <a:gd name="connsiteX25" fmla="*/ 264121 w 1006659"/>
                  <a:gd name="connsiteY25" fmla="*/ 280021 h 746153"/>
                  <a:gd name="connsiteX26" fmla="*/ 259041 w 1006659"/>
                  <a:gd name="connsiteY26" fmla="*/ 200646 h 746153"/>
                  <a:gd name="connsiteX27" fmla="*/ 147281 w 1006659"/>
                  <a:gd name="connsiteY27" fmla="*/ 218426 h 746153"/>
                  <a:gd name="connsiteX28" fmla="*/ 53301 w 1006659"/>
                  <a:gd name="connsiteY28" fmla="*/ 243826 h 746153"/>
                  <a:gd name="connsiteX29" fmla="*/ 25361 w 1006659"/>
                  <a:gd name="connsiteY29" fmla="*/ 241286 h 746153"/>
                  <a:gd name="connsiteX30" fmla="*/ 7581 w 1006659"/>
                  <a:gd name="connsiteY30" fmla="*/ 91426 h 746153"/>
                  <a:gd name="connsiteX0" fmla="*/ 7581 w 1006659"/>
                  <a:gd name="connsiteY0" fmla="*/ 91010 h 745737"/>
                  <a:gd name="connsiteX1" fmla="*/ 157441 w 1006659"/>
                  <a:gd name="connsiteY1" fmla="*/ 22430 h 745737"/>
                  <a:gd name="connsiteX2" fmla="*/ 228561 w 1006659"/>
                  <a:gd name="connsiteY2" fmla="*/ 9730 h 745737"/>
                  <a:gd name="connsiteX3" fmla="*/ 358101 w 1006659"/>
                  <a:gd name="connsiteY3" fmla="*/ 4650 h 745737"/>
                  <a:gd name="connsiteX4" fmla="*/ 421601 w 1006659"/>
                  <a:gd name="connsiteY4" fmla="*/ 80215 h 745737"/>
                  <a:gd name="connsiteX5" fmla="*/ 533361 w 1006659"/>
                  <a:gd name="connsiteY5" fmla="*/ 142445 h 745737"/>
                  <a:gd name="connsiteX6" fmla="*/ 658456 w 1006659"/>
                  <a:gd name="connsiteY6" fmla="*/ 101170 h 745737"/>
                  <a:gd name="connsiteX7" fmla="*/ 734021 w 1006659"/>
                  <a:gd name="connsiteY7" fmla="*/ 30685 h 745737"/>
                  <a:gd name="connsiteX8" fmla="*/ 904201 w 1006659"/>
                  <a:gd name="connsiteY8" fmla="*/ 45290 h 745737"/>
                  <a:gd name="connsiteX9" fmla="*/ 990561 w 1006659"/>
                  <a:gd name="connsiteY9" fmla="*/ 73230 h 745737"/>
                  <a:gd name="connsiteX10" fmla="*/ 1005801 w 1006659"/>
                  <a:gd name="connsiteY10" fmla="*/ 83390 h 745737"/>
                  <a:gd name="connsiteX11" fmla="*/ 993101 w 1006659"/>
                  <a:gd name="connsiteY11" fmla="*/ 218010 h 745737"/>
                  <a:gd name="connsiteX12" fmla="*/ 899121 w 1006659"/>
                  <a:gd name="connsiteY12" fmla="*/ 212930 h 745737"/>
                  <a:gd name="connsiteX13" fmla="*/ 800061 w 1006659"/>
                  <a:gd name="connsiteY13" fmla="*/ 207850 h 745737"/>
                  <a:gd name="connsiteX14" fmla="*/ 769581 w 1006659"/>
                  <a:gd name="connsiteY14" fmla="*/ 212930 h 745737"/>
                  <a:gd name="connsiteX15" fmla="*/ 764501 w 1006659"/>
                  <a:gd name="connsiteY15" fmla="*/ 289130 h 745737"/>
                  <a:gd name="connsiteX16" fmla="*/ 761961 w 1006659"/>
                  <a:gd name="connsiteY16" fmla="*/ 609170 h 745737"/>
                  <a:gd name="connsiteX17" fmla="*/ 758786 w 1006659"/>
                  <a:gd name="connsiteY17" fmla="*/ 733630 h 745737"/>
                  <a:gd name="connsiteX18" fmla="*/ 662901 w 1006659"/>
                  <a:gd name="connsiteY18" fmla="*/ 741250 h 745737"/>
                  <a:gd name="connsiteX19" fmla="*/ 574001 w 1006659"/>
                  <a:gd name="connsiteY19" fmla="*/ 736170 h 745737"/>
                  <a:gd name="connsiteX20" fmla="*/ 439381 w 1006659"/>
                  <a:gd name="connsiteY20" fmla="*/ 728550 h 745737"/>
                  <a:gd name="connsiteX21" fmla="*/ 281901 w 1006659"/>
                  <a:gd name="connsiteY21" fmla="*/ 713310 h 745737"/>
                  <a:gd name="connsiteX22" fmla="*/ 218401 w 1006659"/>
                  <a:gd name="connsiteY22" fmla="*/ 700610 h 745737"/>
                  <a:gd name="connsiteX23" fmla="*/ 202526 w 1006659"/>
                  <a:gd name="connsiteY23" fmla="*/ 657430 h 745737"/>
                  <a:gd name="connsiteX24" fmla="*/ 220306 w 1006659"/>
                  <a:gd name="connsiteY24" fmla="*/ 541225 h 745737"/>
                  <a:gd name="connsiteX25" fmla="*/ 264121 w 1006659"/>
                  <a:gd name="connsiteY25" fmla="*/ 279605 h 745737"/>
                  <a:gd name="connsiteX26" fmla="*/ 259041 w 1006659"/>
                  <a:gd name="connsiteY26" fmla="*/ 200230 h 745737"/>
                  <a:gd name="connsiteX27" fmla="*/ 147281 w 1006659"/>
                  <a:gd name="connsiteY27" fmla="*/ 218010 h 745737"/>
                  <a:gd name="connsiteX28" fmla="*/ 53301 w 1006659"/>
                  <a:gd name="connsiteY28" fmla="*/ 243410 h 745737"/>
                  <a:gd name="connsiteX29" fmla="*/ 25361 w 1006659"/>
                  <a:gd name="connsiteY29" fmla="*/ 240870 h 745737"/>
                  <a:gd name="connsiteX30" fmla="*/ 7581 w 1006659"/>
                  <a:gd name="connsiteY30" fmla="*/ 91010 h 745737"/>
                  <a:gd name="connsiteX0" fmla="*/ 7581 w 1006659"/>
                  <a:gd name="connsiteY0" fmla="*/ 91010 h 745737"/>
                  <a:gd name="connsiteX1" fmla="*/ 157441 w 1006659"/>
                  <a:gd name="connsiteY1" fmla="*/ 22430 h 745737"/>
                  <a:gd name="connsiteX2" fmla="*/ 228561 w 1006659"/>
                  <a:gd name="connsiteY2" fmla="*/ 9730 h 745737"/>
                  <a:gd name="connsiteX3" fmla="*/ 358101 w 1006659"/>
                  <a:gd name="connsiteY3" fmla="*/ 4650 h 745737"/>
                  <a:gd name="connsiteX4" fmla="*/ 421601 w 1006659"/>
                  <a:gd name="connsiteY4" fmla="*/ 80215 h 745737"/>
                  <a:gd name="connsiteX5" fmla="*/ 533361 w 1006659"/>
                  <a:gd name="connsiteY5" fmla="*/ 142445 h 745737"/>
                  <a:gd name="connsiteX6" fmla="*/ 652741 w 1006659"/>
                  <a:gd name="connsiteY6" fmla="*/ 101170 h 745737"/>
                  <a:gd name="connsiteX7" fmla="*/ 734021 w 1006659"/>
                  <a:gd name="connsiteY7" fmla="*/ 30685 h 745737"/>
                  <a:gd name="connsiteX8" fmla="*/ 904201 w 1006659"/>
                  <a:gd name="connsiteY8" fmla="*/ 45290 h 745737"/>
                  <a:gd name="connsiteX9" fmla="*/ 990561 w 1006659"/>
                  <a:gd name="connsiteY9" fmla="*/ 73230 h 745737"/>
                  <a:gd name="connsiteX10" fmla="*/ 1005801 w 1006659"/>
                  <a:gd name="connsiteY10" fmla="*/ 83390 h 745737"/>
                  <a:gd name="connsiteX11" fmla="*/ 993101 w 1006659"/>
                  <a:gd name="connsiteY11" fmla="*/ 218010 h 745737"/>
                  <a:gd name="connsiteX12" fmla="*/ 899121 w 1006659"/>
                  <a:gd name="connsiteY12" fmla="*/ 212930 h 745737"/>
                  <a:gd name="connsiteX13" fmla="*/ 800061 w 1006659"/>
                  <a:gd name="connsiteY13" fmla="*/ 207850 h 745737"/>
                  <a:gd name="connsiteX14" fmla="*/ 769581 w 1006659"/>
                  <a:gd name="connsiteY14" fmla="*/ 212930 h 745737"/>
                  <a:gd name="connsiteX15" fmla="*/ 764501 w 1006659"/>
                  <a:gd name="connsiteY15" fmla="*/ 289130 h 745737"/>
                  <a:gd name="connsiteX16" fmla="*/ 761961 w 1006659"/>
                  <a:gd name="connsiteY16" fmla="*/ 609170 h 745737"/>
                  <a:gd name="connsiteX17" fmla="*/ 758786 w 1006659"/>
                  <a:gd name="connsiteY17" fmla="*/ 733630 h 745737"/>
                  <a:gd name="connsiteX18" fmla="*/ 662901 w 1006659"/>
                  <a:gd name="connsiteY18" fmla="*/ 741250 h 745737"/>
                  <a:gd name="connsiteX19" fmla="*/ 574001 w 1006659"/>
                  <a:gd name="connsiteY19" fmla="*/ 736170 h 745737"/>
                  <a:gd name="connsiteX20" fmla="*/ 439381 w 1006659"/>
                  <a:gd name="connsiteY20" fmla="*/ 728550 h 745737"/>
                  <a:gd name="connsiteX21" fmla="*/ 281901 w 1006659"/>
                  <a:gd name="connsiteY21" fmla="*/ 713310 h 745737"/>
                  <a:gd name="connsiteX22" fmla="*/ 218401 w 1006659"/>
                  <a:gd name="connsiteY22" fmla="*/ 700610 h 745737"/>
                  <a:gd name="connsiteX23" fmla="*/ 202526 w 1006659"/>
                  <a:gd name="connsiteY23" fmla="*/ 657430 h 745737"/>
                  <a:gd name="connsiteX24" fmla="*/ 220306 w 1006659"/>
                  <a:gd name="connsiteY24" fmla="*/ 541225 h 745737"/>
                  <a:gd name="connsiteX25" fmla="*/ 264121 w 1006659"/>
                  <a:gd name="connsiteY25" fmla="*/ 279605 h 745737"/>
                  <a:gd name="connsiteX26" fmla="*/ 259041 w 1006659"/>
                  <a:gd name="connsiteY26" fmla="*/ 200230 h 745737"/>
                  <a:gd name="connsiteX27" fmla="*/ 147281 w 1006659"/>
                  <a:gd name="connsiteY27" fmla="*/ 218010 h 745737"/>
                  <a:gd name="connsiteX28" fmla="*/ 53301 w 1006659"/>
                  <a:gd name="connsiteY28" fmla="*/ 243410 h 745737"/>
                  <a:gd name="connsiteX29" fmla="*/ 25361 w 1006659"/>
                  <a:gd name="connsiteY29" fmla="*/ 240870 h 745737"/>
                  <a:gd name="connsiteX30" fmla="*/ 7581 w 1006659"/>
                  <a:gd name="connsiteY30" fmla="*/ 91010 h 745737"/>
                  <a:gd name="connsiteX0" fmla="*/ 7581 w 1006659"/>
                  <a:gd name="connsiteY0" fmla="*/ 91010 h 745737"/>
                  <a:gd name="connsiteX1" fmla="*/ 157441 w 1006659"/>
                  <a:gd name="connsiteY1" fmla="*/ 22430 h 745737"/>
                  <a:gd name="connsiteX2" fmla="*/ 228561 w 1006659"/>
                  <a:gd name="connsiteY2" fmla="*/ 9730 h 745737"/>
                  <a:gd name="connsiteX3" fmla="*/ 358101 w 1006659"/>
                  <a:gd name="connsiteY3" fmla="*/ 4650 h 745737"/>
                  <a:gd name="connsiteX4" fmla="*/ 421601 w 1006659"/>
                  <a:gd name="connsiteY4" fmla="*/ 80215 h 745737"/>
                  <a:gd name="connsiteX5" fmla="*/ 533361 w 1006659"/>
                  <a:gd name="connsiteY5" fmla="*/ 142445 h 745737"/>
                  <a:gd name="connsiteX6" fmla="*/ 652741 w 1006659"/>
                  <a:gd name="connsiteY6" fmla="*/ 101170 h 745737"/>
                  <a:gd name="connsiteX7" fmla="*/ 734021 w 1006659"/>
                  <a:gd name="connsiteY7" fmla="*/ 30685 h 745737"/>
                  <a:gd name="connsiteX8" fmla="*/ 904201 w 1006659"/>
                  <a:gd name="connsiteY8" fmla="*/ 45290 h 745737"/>
                  <a:gd name="connsiteX9" fmla="*/ 990561 w 1006659"/>
                  <a:gd name="connsiteY9" fmla="*/ 73230 h 745737"/>
                  <a:gd name="connsiteX10" fmla="*/ 1005801 w 1006659"/>
                  <a:gd name="connsiteY10" fmla="*/ 83390 h 745737"/>
                  <a:gd name="connsiteX11" fmla="*/ 993101 w 1006659"/>
                  <a:gd name="connsiteY11" fmla="*/ 218010 h 745737"/>
                  <a:gd name="connsiteX12" fmla="*/ 899121 w 1006659"/>
                  <a:gd name="connsiteY12" fmla="*/ 212930 h 745737"/>
                  <a:gd name="connsiteX13" fmla="*/ 800061 w 1006659"/>
                  <a:gd name="connsiteY13" fmla="*/ 207850 h 745737"/>
                  <a:gd name="connsiteX14" fmla="*/ 769581 w 1006659"/>
                  <a:gd name="connsiteY14" fmla="*/ 212930 h 745737"/>
                  <a:gd name="connsiteX15" fmla="*/ 764501 w 1006659"/>
                  <a:gd name="connsiteY15" fmla="*/ 289130 h 745737"/>
                  <a:gd name="connsiteX16" fmla="*/ 761961 w 1006659"/>
                  <a:gd name="connsiteY16" fmla="*/ 609170 h 745737"/>
                  <a:gd name="connsiteX17" fmla="*/ 758786 w 1006659"/>
                  <a:gd name="connsiteY17" fmla="*/ 733630 h 745737"/>
                  <a:gd name="connsiteX18" fmla="*/ 662901 w 1006659"/>
                  <a:gd name="connsiteY18" fmla="*/ 741250 h 745737"/>
                  <a:gd name="connsiteX19" fmla="*/ 574001 w 1006659"/>
                  <a:gd name="connsiteY19" fmla="*/ 736170 h 745737"/>
                  <a:gd name="connsiteX20" fmla="*/ 439381 w 1006659"/>
                  <a:gd name="connsiteY20" fmla="*/ 728550 h 745737"/>
                  <a:gd name="connsiteX21" fmla="*/ 281901 w 1006659"/>
                  <a:gd name="connsiteY21" fmla="*/ 713310 h 745737"/>
                  <a:gd name="connsiteX22" fmla="*/ 218401 w 1006659"/>
                  <a:gd name="connsiteY22" fmla="*/ 700610 h 745737"/>
                  <a:gd name="connsiteX23" fmla="*/ 202526 w 1006659"/>
                  <a:gd name="connsiteY23" fmla="*/ 657430 h 745737"/>
                  <a:gd name="connsiteX24" fmla="*/ 220306 w 1006659"/>
                  <a:gd name="connsiteY24" fmla="*/ 541225 h 745737"/>
                  <a:gd name="connsiteX25" fmla="*/ 264121 w 1006659"/>
                  <a:gd name="connsiteY25" fmla="*/ 279605 h 745737"/>
                  <a:gd name="connsiteX26" fmla="*/ 259041 w 1006659"/>
                  <a:gd name="connsiteY26" fmla="*/ 200230 h 745737"/>
                  <a:gd name="connsiteX27" fmla="*/ 156806 w 1006659"/>
                  <a:gd name="connsiteY27" fmla="*/ 219915 h 745737"/>
                  <a:gd name="connsiteX28" fmla="*/ 53301 w 1006659"/>
                  <a:gd name="connsiteY28" fmla="*/ 243410 h 745737"/>
                  <a:gd name="connsiteX29" fmla="*/ 25361 w 1006659"/>
                  <a:gd name="connsiteY29" fmla="*/ 240870 h 745737"/>
                  <a:gd name="connsiteX30" fmla="*/ 7581 w 1006659"/>
                  <a:gd name="connsiteY30" fmla="*/ 91010 h 745737"/>
                  <a:gd name="connsiteX0" fmla="*/ 10704 w 1009782"/>
                  <a:gd name="connsiteY0" fmla="*/ 91010 h 745737"/>
                  <a:gd name="connsiteX1" fmla="*/ 160564 w 1009782"/>
                  <a:gd name="connsiteY1" fmla="*/ 22430 h 745737"/>
                  <a:gd name="connsiteX2" fmla="*/ 231684 w 1009782"/>
                  <a:gd name="connsiteY2" fmla="*/ 9730 h 745737"/>
                  <a:gd name="connsiteX3" fmla="*/ 361224 w 1009782"/>
                  <a:gd name="connsiteY3" fmla="*/ 4650 h 745737"/>
                  <a:gd name="connsiteX4" fmla="*/ 424724 w 1009782"/>
                  <a:gd name="connsiteY4" fmla="*/ 80215 h 745737"/>
                  <a:gd name="connsiteX5" fmla="*/ 536484 w 1009782"/>
                  <a:gd name="connsiteY5" fmla="*/ 142445 h 745737"/>
                  <a:gd name="connsiteX6" fmla="*/ 655864 w 1009782"/>
                  <a:gd name="connsiteY6" fmla="*/ 101170 h 745737"/>
                  <a:gd name="connsiteX7" fmla="*/ 737144 w 1009782"/>
                  <a:gd name="connsiteY7" fmla="*/ 30685 h 745737"/>
                  <a:gd name="connsiteX8" fmla="*/ 907324 w 1009782"/>
                  <a:gd name="connsiteY8" fmla="*/ 45290 h 745737"/>
                  <a:gd name="connsiteX9" fmla="*/ 993684 w 1009782"/>
                  <a:gd name="connsiteY9" fmla="*/ 73230 h 745737"/>
                  <a:gd name="connsiteX10" fmla="*/ 1008924 w 1009782"/>
                  <a:gd name="connsiteY10" fmla="*/ 83390 h 745737"/>
                  <a:gd name="connsiteX11" fmla="*/ 996224 w 1009782"/>
                  <a:gd name="connsiteY11" fmla="*/ 218010 h 745737"/>
                  <a:gd name="connsiteX12" fmla="*/ 902244 w 1009782"/>
                  <a:gd name="connsiteY12" fmla="*/ 212930 h 745737"/>
                  <a:gd name="connsiteX13" fmla="*/ 803184 w 1009782"/>
                  <a:gd name="connsiteY13" fmla="*/ 207850 h 745737"/>
                  <a:gd name="connsiteX14" fmla="*/ 772704 w 1009782"/>
                  <a:gd name="connsiteY14" fmla="*/ 212930 h 745737"/>
                  <a:gd name="connsiteX15" fmla="*/ 767624 w 1009782"/>
                  <a:gd name="connsiteY15" fmla="*/ 289130 h 745737"/>
                  <a:gd name="connsiteX16" fmla="*/ 765084 w 1009782"/>
                  <a:gd name="connsiteY16" fmla="*/ 609170 h 745737"/>
                  <a:gd name="connsiteX17" fmla="*/ 761909 w 1009782"/>
                  <a:gd name="connsiteY17" fmla="*/ 733630 h 745737"/>
                  <a:gd name="connsiteX18" fmla="*/ 666024 w 1009782"/>
                  <a:gd name="connsiteY18" fmla="*/ 741250 h 745737"/>
                  <a:gd name="connsiteX19" fmla="*/ 577124 w 1009782"/>
                  <a:gd name="connsiteY19" fmla="*/ 736170 h 745737"/>
                  <a:gd name="connsiteX20" fmla="*/ 442504 w 1009782"/>
                  <a:gd name="connsiteY20" fmla="*/ 728550 h 745737"/>
                  <a:gd name="connsiteX21" fmla="*/ 285024 w 1009782"/>
                  <a:gd name="connsiteY21" fmla="*/ 713310 h 745737"/>
                  <a:gd name="connsiteX22" fmla="*/ 221524 w 1009782"/>
                  <a:gd name="connsiteY22" fmla="*/ 700610 h 745737"/>
                  <a:gd name="connsiteX23" fmla="*/ 205649 w 1009782"/>
                  <a:gd name="connsiteY23" fmla="*/ 657430 h 745737"/>
                  <a:gd name="connsiteX24" fmla="*/ 223429 w 1009782"/>
                  <a:gd name="connsiteY24" fmla="*/ 541225 h 745737"/>
                  <a:gd name="connsiteX25" fmla="*/ 267244 w 1009782"/>
                  <a:gd name="connsiteY25" fmla="*/ 279605 h 745737"/>
                  <a:gd name="connsiteX26" fmla="*/ 262164 w 1009782"/>
                  <a:gd name="connsiteY26" fmla="*/ 200230 h 745737"/>
                  <a:gd name="connsiteX27" fmla="*/ 159929 w 1009782"/>
                  <a:gd name="connsiteY27" fmla="*/ 219915 h 745737"/>
                  <a:gd name="connsiteX28" fmla="*/ 28484 w 1009782"/>
                  <a:gd name="connsiteY28" fmla="*/ 240870 h 745737"/>
                  <a:gd name="connsiteX29" fmla="*/ 10704 w 1009782"/>
                  <a:gd name="connsiteY29" fmla="*/ 91010 h 745737"/>
                  <a:gd name="connsiteX0" fmla="*/ 4847 w 1003925"/>
                  <a:gd name="connsiteY0" fmla="*/ 91010 h 745737"/>
                  <a:gd name="connsiteX1" fmla="*/ 154707 w 1003925"/>
                  <a:gd name="connsiteY1" fmla="*/ 22430 h 745737"/>
                  <a:gd name="connsiteX2" fmla="*/ 225827 w 1003925"/>
                  <a:gd name="connsiteY2" fmla="*/ 9730 h 745737"/>
                  <a:gd name="connsiteX3" fmla="*/ 355367 w 1003925"/>
                  <a:gd name="connsiteY3" fmla="*/ 4650 h 745737"/>
                  <a:gd name="connsiteX4" fmla="*/ 418867 w 1003925"/>
                  <a:gd name="connsiteY4" fmla="*/ 80215 h 745737"/>
                  <a:gd name="connsiteX5" fmla="*/ 530627 w 1003925"/>
                  <a:gd name="connsiteY5" fmla="*/ 142445 h 745737"/>
                  <a:gd name="connsiteX6" fmla="*/ 650007 w 1003925"/>
                  <a:gd name="connsiteY6" fmla="*/ 101170 h 745737"/>
                  <a:gd name="connsiteX7" fmla="*/ 731287 w 1003925"/>
                  <a:gd name="connsiteY7" fmla="*/ 30685 h 745737"/>
                  <a:gd name="connsiteX8" fmla="*/ 901467 w 1003925"/>
                  <a:gd name="connsiteY8" fmla="*/ 45290 h 745737"/>
                  <a:gd name="connsiteX9" fmla="*/ 987827 w 1003925"/>
                  <a:gd name="connsiteY9" fmla="*/ 73230 h 745737"/>
                  <a:gd name="connsiteX10" fmla="*/ 1003067 w 1003925"/>
                  <a:gd name="connsiteY10" fmla="*/ 83390 h 745737"/>
                  <a:gd name="connsiteX11" fmla="*/ 990367 w 1003925"/>
                  <a:gd name="connsiteY11" fmla="*/ 218010 h 745737"/>
                  <a:gd name="connsiteX12" fmla="*/ 896387 w 1003925"/>
                  <a:gd name="connsiteY12" fmla="*/ 212930 h 745737"/>
                  <a:gd name="connsiteX13" fmla="*/ 797327 w 1003925"/>
                  <a:gd name="connsiteY13" fmla="*/ 207850 h 745737"/>
                  <a:gd name="connsiteX14" fmla="*/ 766847 w 1003925"/>
                  <a:gd name="connsiteY14" fmla="*/ 212930 h 745737"/>
                  <a:gd name="connsiteX15" fmla="*/ 761767 w 1003925"/>
                  <a:gd name="connsiteY15" fmla="*/ 289130 h 745737"/>
                  <a:gd name="connsiteX16" fmla="*/ 759227 w 1003925"/>
                  <a:gd name="connsiteY16" fmla="*/ 609170 h 745737"/>
                  <a:gd name="connsiteX17" fmla="*/ 756052 w 1003925"/>
                  <a:gd name="connsiteY17" fmla="*/ 733630 h 745737"/>
                  <a:gd name="connsiteX18" fmla="*/ 660167 w 1003925"/>
                  <a:gd name="connsiteY18" fmla="*/ 741250 h 745737"/>
                  <a:gd name="connsiteX19" fmla="*/ 571267 w 1003925"/>
                  <a:gd name="connsiteY19" fmla="*/ 736170 h 745737"/>
                  <a:gd name="connsiteX20" fmla="*/ 436647 w 1003925"/>
                  <a:gd name="connsiteY20" fmla="*/ 728550 h 745737"/>
                  <a:gd name="connsiteX21" fmla="*/ 279167 w 1003925"/>
                  <a:gd name="connsiteY21" fmla="*/ 713310 h 745737"/>
                  <a:gd name="connsiteX22" fmla="*/ 215667 w 1003925"/>
                  <a:gd name="connsiteY22" fmla="*/ 700610 h 745737"/>
                  <a:gd name="connsiteX23" fmla="*/ 199792 w 1003925"/>
                  <a:gd name="connsiteY23" fmla="*/ 657430 h 745737"/>
                  <a:gd name="connsiteX24" fmla="*/ 217572 w 1003925"/>
                  <a:gd name="connsiteY24" fmla="*/ 541225 h 745737"/>
                  <a:gd name="connsiteX25" fmla="*/ 261387 w 1003925"/>
                  <a:gd name="connsiteY25" fmla="*/ 279605 h 745737"/>
                  <a:gd name="connsiteX26" fmla="*/ 256307 w 1003925"/>
                  <a:gd name="connsiteY26" fmla="*/ 200230 h 745737"/>
                  <a:gd name="connsiteX27" fmla="*/ 154072 w 1003925"/>
                  <a:gd name="connsiteY27" fmla="*/ 219915 h 745737"/>
                  <a:gd name="connsiteX28" fmla="*/ 47392 w 1003925"/>
                  <a:gd name="connsiteY28" fmla="*/ 238965 h 745737"/>
                  <a:gd name="connsiteX29" fmla="*/ 4847 w 1003925"/>
                  <a:gd name="connsiteY29" fmla="*/ 91010 h 745737"/>
                  <a:gd name="connsiteX0" fmla="*/ 10000 w 980503"/>
                  <a:gd name="connsiteY0" fmla="*/ 70055 h 745737"/>
                  <a:gd name="connsiteX1" fmla="*/ 131285 w 980503"/>
                  <a:gd name="connsiteY1" fmla="*/ 22430 h 745737"/>
                  <a:gd name="connsiteX2" fmla="*/ 202405 w 980503"/>
                  <a:gd name="connsiteY2" fmla="*/ 9730 h 745737"/>
                  <a:gd name="connsiteX3" fmla="*/ 331945 w 980503"/>
                  <a:gd name="connsiteY3" fmla="*/ 4650 h 745737"/>
                  <a:gd name="connsiteX4" fmla="*/ 395445 w 980503"/>
                  <a:gd name="connsiteY4" fmla="*/ 80215 h 745737"/>
                  <a:gd name="connsiteX5" fmla="*/ 507205 w 980503"/>
                  <a:gd name="connsiteY5" fmla="*/ 142445 h 745737"/>
                  <a:gd name="connsiteX6" fmla="*/ 626585 w 980503"/>
                  <a:gd name="connsiteY6" fmla="*/ 101170 h 745737"/>
                  <a:gd name="connsiteX7" fmla="*/ 707865 w 980503"/>
                  <a:gd name="connsiteY7" fmla="*/ 30685 h 745737"/>
                  <a:gd name="connsiteX8" fmla="*/ 878045 w 980503"/>
                  <a:gd name="connsiteY8" fmla="*/ 45290 h 745737"/>
                  <a:gd name="connsiteX9" fmla="*/ 964405 w 980503"/>
                  <a:gd name="connsiteY9" fmla="*/ 73230 h 745737"/>
                  <a:gd name="connsiteX10" fmla="*/ 979645 w 980503"/>
                  <a:gd name="connsiteY10" fmla="*/ 83390 h 745737"/>
                  <a:gd name="connsiteX11" fmla="*/ 966945 w 980503"/>
                  <a:gd name="connsiteY11" fmla="*/ 218010 h 745737"/>
                  <a:gd name="connsiteX12" fmla="*/ 872965 w 980503"/>
                  <a:gd name="connsiteY12" fmla="*/ 212930 h 745737"/>
                  <a:gd name="connsiteX13" fmla="*/ 773905 w 980503"/>
                  <a:gd name="connsiteY13" fmla="*/ 207850 h 745737"/>
                  <a:gd name="connsiteX14" fmla="*/ 743425 w 980503"/>
                  <a:gd name="connsiteY14" fmla="*/ 212930 h 745737"/>
                  <a:gd name="connsiteX15" fmla="*/ 738345 w 980503"/>
                  <a:gd name="connsiteY15" fmla="*/ 289130 h 745737"/>
                  <a:gd name="connsiteX16" fmla="*/ 735805 w 980503"/>
                  <a:gd name="connsiteY16" fmla="*/ 609170 h 745737"/>
                  <a:gd name="connsiteX17" fmla="*/ 732630 w 980503"/>
                  <a:gd name="connsiteY17" fmla="*/ 733630 h 745737"/>
                  <a:gd name="connsiteX18" fmla="*/ 636745 w 980503"/>
                  <a:gd name="connsiteY18" fmla="*/ 741250 h 745737"/>
                  <a:gd name="connsiteX19" fmla="*/ 547845 w 980503"/>
                  <a:gd name="connsiteY19" fmla="*/ 736170 h 745737"/>
                  <a:gd name="connsiteX20" fmla="*/ 413225 w 980503"/>
                  <a:gd name="connsiteY20" fmla="*/ 728550 h 745737"/>
                  <a:gd name="connsiteX21" fmla="*/ 255745 w 980503"/>
                  <a:gd name="connsiteY21" fmla="*/ 713310 h 745737"/>
                  <a:gd name="connsiteX22" fmla="*/ 192245 w 980503"/>
                  <a:gd name="connsiteY22" fmla="*/ 700610 h 745737"/>
                  <a:gd name="connsiteX23" fmla="*/ 176370 w 980503"/>
                  <a:gd name="connsiteY23" fmla="*/ 657430 h 745737"/>
                  <a:gd name="connsiteX24" fmla="*/ 194150 w 980503"/>
                  <a:gd name="connsiteY24" fmla="*/ 541225 h 745737"/>
                  <a:gd name="connsiteX25" fmla="*/ 237965 w 980503"/>
                  <a:gd name="connsiteY25" fmla="*/ 279605 h 745737"/>
                  <a:gd name="connsiteX26" fmla="*/ 232885 w 980503"/>
                  <a:gd name="connsiteY26" fmla="*/ 200230 h 745737"/>
                  <a:gd name="connsiteX27" fmla="*/ 130650 w 980503"/>
                  <a:gd name="connsiteY27" fmla="*/ 219915 h 745737"/>
                  <a:gd name="connsiteX28" fmla="*/ 23970 w 980503"/>
                  <a:gd name="connsiteY28" fmla="*/ 238965 h 745737"/>
                  <a:gd name="connsiteX29" fmla="*/ 10000 w 980503"/>
                  <a:gd name="connsiteY29" fmla="*/ 70055 h 745737"/>
                  <a:gd name="connsiteX0" fmla="*/ 2672 w 973175"/>
                  <a:gd name="connsiteY0" fmla="*/ 70055 h 745737"/>
                  <a:gd name="connsiteX1" fmla="*/ 123957 w 973175"/>
                  <a:gd name="connsiteY1" fmla="*/ 22430 h 745737"/>
                  <a:gd name="connsiteX2" fmla="*/ 195077 w 973175"/>
                  <a:gd name="connsiteY2" fmla="*/ 9730 h 745737"/>
                  <a:gd name="connsiteX3" fmla="*/ 324617 w 973175"/>
                  <a:gd name="connsiteY3" fmla="*/ 4650 h 745737"/>
                  <a:gd name="connsiteX4" fmla="*/ 388117 w 973175"/>
                  <a:gd name="connsiteY4" fmla="*/ 80215 h 745737"/>
                  <a:gd name="connsiteX5" fmla="*/ 499877 w 973175"/>
                  <a:gd name="connsiteY5" fmla="*/ 142445 h 745737"/>
                  <a:gd name="connsiteX6" fmla="*/ 619257 w 973175"/>
                  <a:gd name="connsiteY6" fmla="*/ 101170 h 745737"/>
                  <a:gd name="connsiteX7" fmla="*/ 700537 w 973175"/>
                  <a:gd name="connsiteY7" fmla="*/ 30685 h 745737"/>
                  <a:gd name="connsiteX8" fmla="*/ 870717 w 973175"/>
                  <a:gd name="connsiteY8" fmla="*/ 45290 h 745737"/>
                  <a:gd name="connsiteX9" fmla="*/ 957077 w 973175"/>
                  <a:gd name="connsiteY9" fmla="*/ 73230 h 745737"/>
                  <a:gd name="connsiteX10" fmla="*/ 972317 w 973175"/>
                  <a:gd name="connsiteY10" fmla="*/ 83390 h 745737"/>
                  <a:gd name="connsiteX11" fmla="*/ 959617 w 973175"/>
                  <a:gd name="connsiteY11" fmla="*/ 218010 h 745737"/>
                  <a:gd name="connsiteX12" fmla="*/ 865637 w 973175"/>
                  <a:gd name="connsiteY12" fmla="*/ 212930 h 745737"/>
                  <a:gd name="connsiteX13" fmla="*/ 766577 w 973175"/>
                  <a:gd name="connsiteY13" fmla="*/ 207850 h 745737"/>
                  <a:gd name="connsiteX14" fmla="*/ 736097 w 973175"/>
                  <a:gd name="connsiteY14" fmla="*/ 212930 h 745737"/>
                  <a:gd name="connsiteX15" fmla="*/ 731017 w 973175"/>
                  <a:gd name="connsiteY15" fmla="*/ 289130 h 745737"/>
                  <a:gd name="connsiteX16" fmla="*/ 728477 w 973175"/>
                  <a:gd name="connsiteY16" fmla="*/ 609170 h 745737"/>
                  <a:gd name="connsiteX17" fmla="*/ 725302 w 973175"/>
                  <a:gd name="connsiteY17" fmla="*/ 733630 h 745737"/>
                  <a:gd name="connsiteX18" fmla="*/ 629417 w 973175"/>
                  <a:gd name="connsiteY18" fmla="*/ 741250 h 745737"/>
                  <a:gd name="connsiteX19" fmla="*/ 540517 w 973175"/>
                  <a:gd name="connsiteY19" fmla="*/ 736170 h 745737"/>
                  <a:gd name="connsiteX20" fmla="*/ 405897 w 973175"/>
                  <a:gd name="connsiteY20" fmla="*/ 728550 h 745737"/>
                  <a:gd name="connsiteX21" fmla="*/ 248417 w 973175"/>
                  <a:gd name="connsiteY21" fmla="*/ 713310 h 745737"/>
                  <a:gd name="connsiteX22" fmla="*/ 184917 w 973175"/>
                  <a:gd name="connsiteY22" fmla="*/ 700610 h 745737"/>
                  <a:gd name="connsiteX23" fmla="*/ 169042 w 973175"/>
                  <a:gd name="connsiteY23" fmla="*/ 657430 h 745737"/>
                  <a:gd name="connsiteX24" fmla="*/ 186822 w 973175"/>
                  <a:gd name="connsiteY24" fmla="*/ 541225 h 745737"/>
                  <a:gd name="connsiteX25" fmla="*/ 230637 w 973175"/>
                  <a:gd name="connsiteY25" fmla="*/ 279605 h 745737"/>
                  <a:gd name="connsiteX26" fmla="*/ 225557 w 973175"/>
                  <a:gd name="connsiteY26" fmla="*/ 200230 h 745737"/>
                  <a:gd name="connsiteX27" fmla="*/ 123322 w 973175"/>
                  <a:gd name="connsiteY27" fmla="*/ 219915 h 745737"/>
                  <a:gd name="connsiteX28" fmla="*/ 49027 w 973175"/>
                  <a:gd name="connsiteY28" fmla="*/ 235155 h 745737"/>
                  <a:gd name="connsiteX29" fmla="*/ 2672 w 973175"/>
                  <a:gd name="connsiteY29" fmla="*/ 70055 h 745737"/>
                  <a:gd name="connsiteX0" fmla="*/ 2672 w 973175"/>
                  <a:gd name="connsiteY0" fmla="*/ 70055 h 745737"/>
                  <a:gd name="connsiteX1" fmla="*/ 123957 w 973175"/>
                  <a:gd name="connsiteY1" fmla="*/ 22430 h 745737"/>
                  <a:gd name="connsiteX2" fmla="*/ 195077 w 973175"/>
                  <a:gd name="connsiteY2" fmla="*/ 9730 h 745737"/>
                  <a:gd name="connsiteX3" fmla="*/ 324617 w 973175"/>
                  <a:gd name="connsiteY3" fmla="*/ 4650 h 745737"/>
                  <a:gd name="connsiteX4" fmla="*/ 388117 w 973175"/>
                  <a:gd name="connsiteY4" fmla="*/ 80215 h 745737"/>
                  <a:gd name="connsiteX5" fmla="*/ 499877 w 973175"/>
                  <a:gd name="connsiteY5" fmla="*/ 142445 h 745737"/>
                  <a:gd name="connsiteX6" fmla="*/ 619257 w 973175"/>
                  <a:gd name="connsiteY6" fmla="*/ 101170 h 745737"/>
                  <a:gd name="connsiteX7" fmla="*/ 700537 w 973175"/>
                  <a:gd name="connsiteY7" fmla="*/ 30685 h 745737"/>
                  <a:gd name="connsiteX8" fmla="*/ 870717 w 973175"/>
                  <a:gd name="connsiteY8" fmla="*/ 45290 h 745737"/>
                  <a:gd name="connsiteX9" fmla="*/ 957077 w 973175"/>
                  <a:gd name="connsiteY9" fmla="*/ 73230 h 745737"/>
                  <a:gd name="connsiteX10" fmla="*/ 972317 w 973175"/>
                  <a:gd name="connsiteY10" fmla="*/ 83390 h 745737"/>
                  <a:gd name="connsiteX11" fmla="*/ 959617 w 973175"/>
                  <a:gd name="connsiteY11" fmla="*/ 218010 h 745737"/>
                  <a:gd name="connsiteX12" fmla="*/ 865637 w 973175"/>
                  <a:gd name="connsiteY12" fmla="*/ 212930 h 745737"/>
                  <a:gd name="connsiteX13" fmla="*/ 766577 w 973175"/>
                  <a:gd name="connsiteY13" fmla="*/ 207850 h 745737"/>
                  <a:gd name="connsiteX14" fmla="*/ 736097 w 973175"/>
                  <a:gd name="connsiteY14" fmla="*/ 212930 h 745737"/>
                  <a:gd name="connsiteX15" fmla="*/ 731017 w 973175"/>
                  <a:gd name="connsiteY15" fmla="*/ 289130 h 745737"/>
                  <a:gd name="connsiteX16" fmla="*/ 728477 w 973175"/>
                  <a:gd name="connsiteY16" fmla="*/ 609170 h 745737"/>
                  <a:gd name="connsiteX17" fmla="*/ 725302 w 973175"/>
                  <a:gd name="connsiteY17" fmla="*/ 733630 h 745737"/>
                  <a:gd name="connsiteX18" fmla="*/ 629417 w 973175"/>
                  <a:gd name="connsiteY18" fmla="*/ 741250 h 745737"/>
                  <a:gd name="connsiteX19" fmla="*/ 540517 w 973175"/>
                  <a:gd name="connsiteY19" fmla="*/ 736170 h 745737"/>
                  <a:gd name="connsiteX20" fmla="*/ 405897 w 973175"/>
                  <a:gd name="connsiteY20" fmla="*/ 728550 h 745737"/>
                  <a:gd name="connsiteX21" fmla="*/ 248417 w 973175"/>
                  <a:gd name="connsiteY21" fmla="*/ 713310 h 745737"/>
                  <a:gd name="connsiteX22" fmla="*/ 184917 w 973175"/>
                  <a:gd name="connsiteY22" fmla="*/ 700610 h 745737"/>
                  <a:gd name="connsiteX23" fmla="*/ 169042 w 973175"/>
                  <a:gd name="connsiteY23" fmla="*/ 657430 h 745737"/>
                  <a:gd name="connsiteX24" fmla="*/ 186822 w 973175"/>
                  <a:gd name="connsiteY24" fmla="*/ 541225 h 745737"/>
                  <a:gd name="connsiteX25" fmla="*/ 230637 w 973175"/>
                  <a:gd name="connsiteY25" fmla="*/ 279605 h 745737"/>
                  <a:gd name="connsiteX26" fmla="*/ 225557 w 973175"/>
                  <a:gd name="connsiteY26" fmla="*/ 200230 h 745737"/>
                  <a:gd name="connsiteX27" fmla="*/ 136657 w 973175"/>
                  <a:gd name="connsiteY27" fmla="*/ 218010 h 745737"/>
                  <a:gd name="connsiteX28" fmla="*/ 49027 w 973175"/>
                  <a:gd name="connsiteY28" fmla="*/ 235155 h 745737"/>
                  <a:gd name="connsiteX29" fmla="*/ 2672 w 973175"/>
                  <a:gd name="connsiteY29" fmla="*/ 70055 h 745737"/>
                  <a:gd name="connsiteX0" fmla="*/ 2672 w 974298"/>
                  <a:gd name="connsiteY0" fmla="*/ 70055 h 745737"/>
                  <a:gd name="connsiteX1" fmla="*/ 123957 w 974298"/>
                  <a:gd name="connsiteY1" fmla="*/ 22430 h 745737"/>
                  <a:gd name="connsiteX2" fmla="*/ 195077 w 974298"/>
                  <a:gd name="connsiteY2" fmla="*/ 9730 h 745737"/>
                  <a:gd name="connsiteX3" fmla="*/ 324617 w 974298"/>
                  <a:gd name="connsiteY3" fmla="*/ 4650 h 745737"/>
                  <a:gd name="connsiteX4" fmla="*/ 388117 w 974298"/>
                  <a:gd name="connsiteY4" fmla="*/ 80215 h 745737"/>
                  <a:gd name="connsiteX5" fmla="*/ 499877 w 974298"/>
                  <a:gd name="connsiteY5" fmla="*/ 142445 h 745737"/>
                  <a:gd name="connsiteX6" fmla="*/ 619257 w 974298"/>
                  <a:gd name="connsiteY6" fmla="*/ 101170 h 745737"/>
                  <a:gd name="connsiteX7" fmla="*/ 700537 w 974298"/>
                  <a:gd name="connsiteY7" fmla="*/ 30685 h 745737"/>
                  <a:gd name="connsiteX8" fmla="*/ 870717 w 974298"/>
                  <a:gd name="connsiteY8" fmla="*/ 45290 h 745737"/>
                  <a:gd name="connsiteX9" fmla="*/ 957077 w 974298"/>
                  <a:gd name="connsiteY9" fmla="*/ 73230 h 745737"/>
                  <a:gd name="connsiteX10" fmla="*/ 972317 w 974298"/>
                  <a:gd name="connsiteY10" fmla="*/ 83390 h 745737"/>
                  <a:gd name="connsiteX11" fmla="*/ 929137 w 974298"/>
                  <a:gd name="connsiteY11" fmla="*/ 221820 h 745737"/>
                  <a:gd name="connsiteX12" fmla="*/ 865637 w 974298"/>
                  <a:gd name="connsiteY12" fmla="*/ 212930 h 745737"/>
                  <a:gd name="connsiteX13" fmla="*/ 766577 w 974298"/>
                  <a:gd name="connsiteY13" fmla="*/ 207850 h 745737"/>
                  <a:gd name="connsiteX14" fmla="*/ 736097 w 974298"/>
                  <a:gd name="connsiteY14" fmla="*/ 212930 h 745737"/>
                  <a:gd name="connsiteX15" fmla="*/ 731017 w 974298"/>
                  <a:gd name="connsiteY15" fmla="*/ 289130 h 745737"/>
                  <a:gd name="connsiteX16" fmla="*/ 728477 w 974298"/>
                  <a:gd name="connsiteY16" fmla="*/ 609170 h 745737"/>
                  <a:gd name="connsiteX17" fmla="*/ 725302 w 974298"/>
                  <a:gd name="connsiteY17" fmla="*/ 733630 h 745737"/>
                  <a:gd name="connsiteX18" fmla="*/ 629417 w 974298"/>
                  <a:gd name="connsiteY18" fmla="*/ 741250 h 745737"/>
                  <a:gd name="connsiteX19" fmla="*/ 540517 w 974298"/>
                  <a:gd name="connsiteY19" fmla="*/ 736170 h 745737"/>
                  <a:gd name="connsiteX20" fmla="*/ 405897 w 974298"/>
                  <a:gd name="connsiteY20" fmla="*/ 728550 h 745737"/>
                  <a:gd name="connsiteX21" fmla="*/ 248417 w 974298"/>
                  <a:gd name="connsiteY21" fmla="*/ 713310 h 745737"/>
                  <a:gd name="connsiteX22" fmla="*/ 184917 w 974298"/>
                  <a:gd name="connsiteY22" fmla="*/ 700610 h 745737"/>
                  <a:gd name="connsiteX23" fmla="*/ 169042 w 974298"/>
                  <a:gd name="connsiteY23" fmla="*/ 657430 h 745737"/>
                  <a:gd name="connsiteX24" fmla="*/ 186822 w 974298"/>
                  <a:gd name="connsiteY24" fmla="*/ 541225 h 745737"/>
                  <a:gd name="connsiteX25" fmla="*/ 230637 w 974298"/>
                  <a:gd name="connsiteY25" fmla="*/ 279605 h 745737"/>
                  <a:gd name="connsiteX26" fmla="*/ 225557 w 974298"/>
                  <a:gd name="connsiteY26" fmla="*/ 200230 h 745737"/>
                  <a:gd name="connsiteX27" fmla="*/ 136657 w 974298"/>
                  <a:gd name="connsiteY27" fmla="*/ 218010 h 745737"/>
                  <a:gd name="connsiteX28" fmla="*/ 49027 w 974298"/>
                  <a:gd name="connsiteY28" fmla="*/ 235155 h 745737"/>
                  <a:gd name="connsiteX29" fmla="*/ 2672 w 974298"/>
                  <a:gd name="connsiteY29" fmla="*/ 70055 h 745737"/>
                  <a:gd name="connsiteX0" fmla="*/ 2672 w 964639"/>
                  <a:gd name="connsiteY0" fmla="*/ 70055 h 745737"/>
                  <a:gd name="connsiteX1" fmla="*/ 123957 w 964639"/>
                  <a:gd name="connsiteY1" fmla="*/ 22430 h 745737"/>
                  <a:gd name="connsiteX2" fmla="*/ 195077 w 964639"/>
                  <a:gd name="connsiteY2" fmla="*/ 9730 h 745737"/>
                  <a:gd name="connsiteX3" fmla="*/ 324617 w 964639"/>
                  <a:gd name="connsiteY3" fmla="*/ 4650 h 745737"/>
                  <a:gd name="connsiteX4" fmla="*/ 388117 w 964639"/>
                  <a:gd name="connsiteY4" fmla="*/ 80215 h 745737"/>
                  <a:gd name="connsiteX5" fmla="*/ 499877 w 964639"/>
                  <a:gd name="connsiteY5" fmla="*/ 142445 h 745737"/>
                  <a:gd name="connsiteX6" fmla="*/ 619257 w 964639"/>
                  <a:gd name="connsiteY6" fmla="*/ 101170 h 745737"/>
                  <a:gd name="connsiteX7" fmla="*/ 700537 w 964639"/>
                  <a:gd name="connsiteY7" fmla="*/ 30685 h 745737"/>
                  <a:gd name="connsiteX8" fmla="*/ 870717 w 964639"/>
                  <a:gd name="connsiteY8" fmla="*/ 45290 h 745737"/>
                  <a:gd name="connsiteX9" fmla="*/ 957077 w 964639"/>
                  <a:gd name="connsiteY9" fmla="*/ 73230 h 745737"/>
                  <a:gd name="connsiteX10" fmla="*/ 957077 w 964639"/>
                  <a:gd name="connsiteY10" fmla="*/ 81485 h 745737"/>
                  <a:gd name="connsiteX11" fmla="*/ 929137 w 964639"/>
                  <a:gd name="connsiteY11" fmla="*/ 221820 h 745737"/>
                  <a:gd name="connsiteX12" fmla="*/ 865637 w 964639"/>
                  <a:gd name="connsiteY12" fmla="*/ 212930 h 745737"/>
                  <a:gd name="connsiteX13" fmla="*/ 766577 w 964639"/>
                  <a:gd name="connsiteY13" fmla="*/ 207850 h 745737"/>
                  <a:gd name="connsiteX14" fmla="*/ 736097 w 964639"/>
                  <a:gd name="connsiteY14" fmla="*/ 212930 h 745737"/>
                  <a:gd name="connsiteX15" fmla="*/ 731017 w 964639"/>
                  <a:gd name="connsiteY15" fmla="*/ 289130 h 745737"/>
                  <a:gd name="connsiteX16" fmla="*/ 728477 w 964639"/>
                  <a:gd name="connsiteY16" fmla="*/ 609170 h 745737"/>
                  <a:gd name="connsiteX17" fmla="*/ 725302 w 964639"/>
                  <a:gd name="connsiteY17" fmla="*/ 733630 h 745737"/>
                  <a:gd name="connsiteX18" fmla="*/ 629417 w 964639"/>
                  <a:gd name="connsiteY18" fmla="*/ 741250 h 745737"/>
                  <a:gd name="connsiteX19" fmla="*/ 540517 w 964639"/>
                  <a:gd name="connsiteY19" fmla="*/ 736170 h 745737"/>
                  <a:gd name="connsiteX20" fmla="*/ 405897 w 964639"/>
                  <a:gd name="connsiteY20" fmla="*/ 728550 h 745737"/>
                  <a:gd name="connsiteX21" fmla="*/ 248417 w 964639"/>
                  <a:gd name="connsiteY21" fmla="*/ 713310 h 745737"/>
                  <a:gd name="connsiteX22" fmla="*/ 184917 w 964639"/>
                  <a:gd name="connsiteY22" fmla="*/ 700610 h 745737"/>
                  <a:gd name="connsiteX23" fmla="*/ 169042 w 964639"/>
                  <a:gd name="connsiteY23" fmla="*/ 657430 h 745737"/>
                  <a:gd name="connsiteX24" fmla="*/ 186822 w 964639"/>
                  <a:gd name="connsiteY24" fmla="*/ 541225 h 745737"/>
                  <a:gd name="connsiteX25" fmla="*/ 230637 w 964639"/>
                  <a:gd name="connsiteY25" fmla="*/ 279605 h 745737"/>
                  <a:gd name="connsiteX26" fmla="*/ 225557 w 964639"/>
                  <a:gd name="connsiteY26" fmla="*/ 200230 h 745737"/>
                  <a:gd name="connsiteX27" fmla="*/ 136657 w 964639"/>
                  <a:gd name="connsiteY27" fmla="*/ 218010 h 745737"/>
                  <a:gd name="connsiteX28" fmla="*/ 49027 w 964639"/>
                  <a:gd name="connsiteY28" fmla="*/ 235155 h 745737"/>
                  <a:gd name="connsiteX29" fmla="*/ 2672 w 964639"/>
                  <a:gd name="connsiteY29" fmla="*/ 70055 h 745737"/>
                  <a:gd name="connsiteX0" fmla="*/ 2672 w 959446"/>
                  <a:gd name="connsiteY0" fmla="*/ 70055 h 745737"/>
                  <a:gd name="connsiteX1" fmla="*/ 123957 w 959446"/>
                  <a:gd name="connsiteY1" fmla="*/ 22430 h 745737"/>
                  <a:gd name="connsiteX2" fmla="*/ 195077 w 959446"/>
                  <a:gd name="connsiteY2" fmla="*/ 9730 h 745737"/>
                  <a:gd name="connsiteX3" fmla="*/ 324617 w 959446"/>
                  <a:gd name="connsiteY3" fmla="*/ 4650 h 745737"/>
                  <a:gd name="connsiteX4" fmla="*/ 388117 w 959446"/>
                  <a:gd name="connsiteY4" fmla="*/ 80215 h 745737"/>
                  <a:gd name="connsiteX5" fmla="*/ 499877 w 959446"/>
                  <a:gd name="connsiteY5" fmla="*/ 142445 h 745737"/>
                  <a:gd name="connsiteX6" fmla="*/ 619257 w 959446"/>
                  <a:gd name="connsiteY6" fmla="*/ 101170 h 745737"/>
                  <a:gd name="connsiteX7" fmla="*/ 700537 w 959446"/>
                  <a:gd name="connsiteY7" fmla="*/ 30685 h 745737"/>
                  <a:gd name="connsiteX8" fmla="*/ 870717 w 959446"/>
                  <a:gd name="connsiteY8" fmla="*/ 45290 h 745737"/>
                  <a:gd name="connsiteX9" fmla="*/ 957077 w 959446"/>
                  <a:gd name="connsiteY9" fmla="*/ 73230 h 745737"/>
                  <a:gd name="connsiteX10" fmla="*/ 929137 w 959446"/>
                  <a:gd name="connsiteY10" fmla="*/ 221820 h 745737"/>
                  <a:gd name="connsiteX11" fmla="*/ 865637 w 959446"/>
                  <a:gd name="connsiteY11" fmla="*/ 212930 h 745737"/>
                  <a:gd name="connsiteX12" fmla="*/ 766577 w 959446"/>
                  <a:gd name="connsiteY12" fmla="*/ 207850 h 745737"/>
                  <a:gd name="connsiteX13" fmla="*/ 736097 w 959446"/>
                  <a:gd name="connsiteY13" fmla="*/ 212930 h 745737"/>
                  <a:gd name="connsiteX14" fmla="*/ 731017 w 959446"/>
                  <a:gd name="connsiteY14" fmla="*/ 289130 h 745737"/>
                  <a:gd name="connsiteX15" fmla="*/ 728477 w 959446"/>
                  <a:gd name="connsiteY15" fmla="*/ 609170 h 745737"/>
                  <a:gd name="connsiteX16" fmla="*/ 725302 w 959446"/>
                  <a:gd name="connsiteY16" fmla="*/ 733630 h 745737"/>
                  <a:gd name="connsiteX17" fmla="*/ 629417 w 959446"/>
                  <a:gd name="connsiteY17" fmla="*/ 741250 h 745737"/>
                  <a:gd name="connsiteX18" fmla="*/ 540517 w 959446"/>
                  <a:gd name="connsiteY18" fmla="*/ 736170 h 745737"/>
                  <a:gd name="connsiteX19" fmla="*/ 405897 w 959446"/>
                  <a:gd name="connsiteY19" fmla="*/ 728550 h 745737"/>
                  <a:gd name="connsiteX20" fmla="*/ 248417 w 959446"/>
                  <a:gd name="connsiteY20" fmla="*/ 713310 h 745737"/>
                  <a:gd name="connsiteX21" fmla="*/ 184917 w 959446"/>
                  <a:gd name="connsiteY21" fmla="*/ 700610 h 745737"/>
                  <a:gd name="connsiteX22" fmla="*/ 169042 w 959446"/>
                  <a:gd name="connsiteY22" fmla="*/ 657430 h 745737"/>
                  <a:gd name="connsiteX23" fmla="*/ 186822 w 959446"/>
                  <a:gd name="connsiteY23" fmla="*/ 541225 h 745737"/>
                  <a:gd name="connsiteX24" fmla="*/ 230637 w 959446"/>
                  <a:gd name="connsiteY24" fmla="*/ 279605 h 745737"/>
                  <a:gd name="connsiteX25" fmla="*/ 225557 w 959446"/>
                  <a:gd name="connsiteY25" fmla="*/ 200230 h 745737"/>
                  <a:gd name="connsiteX26" fmla="*/ 136657 w 959446"/>
                  <a:gd name="connsiteY26" fmla="*/ 218010 h 745737"/>
                  <a:gd name="connsiteX27" fmla="*/ 49027 w 959446"/>
                  <a:gd name="connsiteY27" fmla="*/ 235155 h 745737"/>
                  <a:gd name="connsiteX28" fmla="*/ 2672 w 959446"/>
                  <a:gd name="connsiteY28" fmla="*/ 70055 h 745737"/>
                  <a:gd name="connsiteX0" fmla="*/ 2672 w 949052"/>
                  <a:gd name="connsiteY0" fmla="*/ 70055 h 745737"/>
                  <a:gd name="connsiteX1" fmla="*/ 123957 w 949052"/>
                  <a:gd name="connsiteY1" fmla="*/ 22430 h 745737"/>
                  <a:gd name="connsiteX2" fmla="*/ 195077 w 949052"/>
                  <a:gd name="connsiteY2" fmla="*/ 9730 h 745737"/>
                  <a:gd name="connsiteX3" fmla="*/ 324617 w 949052"/>
                  <a:gd name="connsiteY3" fmla="*/ 4650 h 745737"/>
                  <a:gd name="connsiteX4" fmla="*/ 388117 w 949052"/>
                  <a:gd name="connsiteY4" fmla="*/ 80215 h 745737"/>
                  <a:gd name="connsiteX5" fmla="*/ 499877 w 949052"/>
                  <a:gd name="connsiteY5" fmla="*/ 142445 h 745737"/>
                  <a:gd name="connsiteX6" fmla="*/ 619257 w 949052"/>
                  <a:gd name="connsiteY6" fmla="*/ 101170 h 745737"/>
                  <a:gd name="connsiteX7" fmla="*/ 700537 w 949052"/>
                  <a:gd name="connsiteY7" fmla="*/ 30685 h 745737"/>
                  <a:gd name="connsiteX8" fmla="*/ 870717 w 949052"/>
                  <a:gd name="connsiteY8" fmla="*/ 45290 h 745737"/>
                  <a:gd name="connsiteX9" fmla="*/ 945647 w 949052"/>
                  <a:gd name="connsiteY9" fmla="*/ 69420 h 745737"/>
                  <a:gd name="connsiteX10" fmla="*/ 929137 w 949052"/>
                  <a:gd name="connsiteY10" fmla="*/ 221820 h 745737"/>
                  <a:gd name="connsiteX11" fmla="*/ 865637 w 949052"/>
                  <a:gd name="connsiteY11" fmla="*/ 212930 h 745737"/>
                  <a:gd name="connsiteX12" fmla="*/ 766577 w 949052"/>
                  <a:gd name="connsiteY12" fmla="*/ 207850 h 745737"/>
                  <a:gd name="connsiteX13" fmla="*/ 736097 w 949052"/>
                  <a:gd name="connsiteY13" fmla="*/ 212930 h 745737"/>
                  <a:gd name="connsiteX14" fmla="*/ 731017 w 949052"/>
                  <a:gd name="connsiteY14" fmla="*/ 289130 h 745737"/>
                  <a:gd name="connsiteX15" fmla="*/ 728477 w 949052"/>
                  <a:gd name="connsiteY15" fmla="*/ 609170 h 745737"/>
                  <a:gd name="connsiteX16" fmla="*/ 725302 w 949052"/>
                  <a:gd name="connsiteY16" fmla="*/ 733630 h 745737"/>
                  <a:gd name="connsiteX17" fmla="*/ 629417 w 949052"/>
                  <a:gd name="connsiteY17" fmla="*/ 741250 h 745737"/>
                  <a:gd name="connsiteX18" fmla="*/ 540517 w 949052"/>
                  <a:gd name="connsiteY18" fmla="*/ 736170 h 745737"/>
                  <a:gd name="connsiteX19" fmla="*/ 405897 w 949052"/>
                  <a:gd name="connsiteY19" fmla="*/ 728550 h 745737"/>
                  <a:gd name="connsiteX20" fmla="*/ 248417 w 949052"/>
                  <a:gd name="connsiteY20" fmla="*/ 713310 h 745737"/>
                  <a:gd name="connsiteX21" fmla="*/ 184917 w 949052"/>
                  <a:gd name="connsiteY21" fmla="*/ 700610 h 745737"/>
                  <a:gd name="connsiteX22" fmla="*/ 169042 w 949052"/>
                  <a:gd name="connsiteY22" fmla="*/ 657430 h 745737"/>
                  <a:gd name="connsiteX23" fmla="*/ 186822 w 949052"/>
                  <a:gd name="connsiteY23" fmla="*/ 541225 h 745737"/>
                  <a:gd name="connsiteX24" fmla="*/ 230637 w 949052"/>
                  <a:gd name="connsiteY24" fmla="*/ 279605 h 745737"/>
                  <a:gd name="connsiteX25" fmla="*/ 225557 w 949052"/>
                  <a:gd name="connsiteY25" fmla="*/ 200230 h 745737"/>
                  <a:gd name="connsiteX26" fmla="*/ 136657 w 949052"/>
                  <a:gd name="connsiteY26" fmla="*/ 218010 h 745737"/>
                  <a:gd name="connsiteX27" fmla="*/ 49027 w 949052"/>
                  <a:gd name="connsiteY27" fmla="*/ 235155 h 745737"/>
                  <a:gd name="connsiteX28" fmla="*/ 2672 w 949052"/>
                  <a:gd name="connsiteY28" fmla="*/ 70055 h 745737"/>
                  <a:gd name="connsiteX0" fmla="*/ 2672 w 947265"/>
                  <a:gd name="connsiteY0" fmla="*/ 70055 h 745737"/>
                  <a:gd name="connsiteX1" fmla="*/ 123957 w 947265"/>
                  <a:gd name="connsiteY1" fmla="*/ 22430 h 745737"/>
                  <a:gd name="connsiteX2" fmla="*/ 195077 w 947265"/>
                  <a:gd name="connsiteY2" fmla="*/ 9730 h 745737"/>
                  <a:gd name="connsiteX3" fmla="*/ 324617 w 947265"/>
                  <a:gd name="connsiteY3" fmla="*/ 4650 h 745737"/>
                  <a:gd name="connsiteX4" fmla="*/ 388117 w 947265"/>
                  <a:gd name="connsiteY4" fmla="*/ 80215 h 745737"/>
                  <a:gd name="connsiteX5" fmla="*/ 499877 w 947265"/>
                  <a:gd name="connsiteY5" fmla="*/ 142445 h 745737"/>
                  <a:gd name="connsiteX6" fmla="*/ 619257 w 947265"/>
                  <a:gd name="connsiteY6" fmla="*/ 101170 h 745737"/>
                  <a:gd name="connsiteX7" fmla="*/ 700537 w 947265"/>
                  <a:gd name="connsiteY7" fmla="*/ 30685 h 745737"/>
                  <a:gd name="connsiteX8" fmla="*/ 870717 w 947265"/>
                  <a:gd name="connsiteY8" fmla="*/ 45290 h 745737"/>
                  <a:gd name="connsiteX9" fmla="*/ 945647 w 947265"/>
                  <a:gd name="connsiteY9" fmla="*/ 69420 h 745737"/>
                  <a:gd name="connsiteX10" fmla="*/ 917707 w 947265"/>
                  <a:gd name="connsiteY10" fmla="*/ 216105 h 745737"/>
                  <a:gd name="connsiteX11" fmla="*/ 865637 w 947265"/>
                  <a:gd name="connsiteY11" fmla="*/ 212930 h 745737"/>
                  <a:gd name="connsiteX12" fmla="*/ 766577 w 947265"/>
                  <a:gd name="connsiteY12" fmla="*/ 207850 h 745737"/>
                  <a:gd name="connsiteX13" fmla="*/ 736097 w 947265"/>
                  <a:gd name="connsiteY13" fmla="*/ 212930 h 745737"/>
                  <a:gd name="connsiteX14" fmla="*/ 731017 w 947265"/>
                  <a:gd name="connsiteY14" fmla="*/ 289130 h 745737"/>
                  <a:gd name="connsiteX15" fmla="*/ 728477 w 947265"/>
                  <a:gd name="connsiteY15" fmla="*/ 609170 h 745737"/>
                  <a:gd name="connsiteX16" fmla="*/ 725302 w 947265"/>
                  <a:gd name="connsiteY16" fmla="*/ 733630 h 745737"/>
                  <a:gd name="connsiteX17" fmla="*/ 629417 w 947265"/>
                  <a:gd name="connsiteY17" fmla="*/ 741250 h 745737"/>
                  <a:gd name="connsiteX18" fmla="*/ 540517 w 947265"/>
                  <a:gd name="connsiteY18" fmla="*/ 736170 h 745737"/>
                  <a:gd name="connsiteX19" fmla="*/ 405897 w 947265"/>
                  <a:gd name="connsiteY19" fmla="*/ 728550 h 745737"/>
                  <a:gd name="connsiteX20" fmla="*/ 248417 w 947265"/>
                  <a:gd name="connsiteY20" fmla="*/ 713310 h 745737"/>
                  <a:gd name="connsiteX21" fmla="*/ 184917 w 947265"/>
                  <a:gd name="connsiteY21" fmla="*/ 700610 h 745737"/>
                  <a:gd name="connsiteX22" fmla="*/ 169042 w 947265"/>
                  <a:gd name="connsiteY22" fmla="*/ 657430 h 745737"/>
                  <a:gd name="connsiteX23" fmla="*/ 186822 w 947265"/>
                  <a:gd name="connsiteY23" fmla="*/ 541225 h 745737"/>
                  <a:gd name="connsiteX24" fmla="*/ 230637 w 947265"/>
                  <a:gd name="connsiteY24" fmla="*/ 279605 h 745737"/>
                  <a:gd name="connsiteX25" fmla="*/ 225557 w 947265"/>
                  <a:gd name="connsiteY25" fmla="*/ 200230 h 745737"/>
                  <a:gd name="connsiteX26" fmla="*/ 136657 w 947265"/>
                  <a:gd name="connsiteY26" fmla="*/ 218010 h 745737"/>
                  <a:gd name="connsiteX27" fmla="*/ 49027 w 947265"/>
                  <a:gd name="connsiteY27" fmla="*/ 235155 h 745737"/>
                  <a:gd name="connsiteX28" fmla="*/ 2672 w 947265"/>
                  <a:gd name="connsiteY28" fmla="*/ 70055 h 745737"/>
                  <a:gd name="connsiteX0" fmla="*/ 2672 w 948787"/>
                  <a:gd name="connsiteY0" fmla="*/ 70055 h 745737"/>
                  <a:gd name="connsiteX1" fmla="*/ 123957 w 948787"/>
                  <a:gd name="connsiteY1" fmla="*/ 22430 h 745737"/>
                  <a:gd name="connsiteX2" fmla="*/ 195077 w 948787"/>
                  <a:gd name="connsiteY2" fmla="*/ 9730 h 745737"/>
                  <a:gd name="connsiteX3" fmla="*/ 324617 w 948787"/>
                  <a:gd name="connsiteY3" fmla="*/ 4650 h 745737"/>
                  <a:gd name="connsiteX4" fmla="*/ 388117 w 948787"/>
                  <a:gd name="connsiteY4" fmla="*/ 80215 h 745737"/>
                  <a:gd name="connsiteX5" fmla="*/ 499877 w 948787"/>
                  <a:gd name="connsiteY5" fmla="*/ 142445 h 745737"/>
                  <a:gd name="connsiteX6" fmla="*/ 619257 w 948787"/>
                  <a:gd name="connsiteY6" fmla="*/ 101170 h 745737"/>
                  <a:gd name="connsiteX7" fmla="*/ 700537 w 948787"/>
                  <a:gd name="connsiteY7" fmla="*/ 30685 h 745737"/>
                  <a:gd name="connsiteX8" fmla="*/ 870717 w 948787"/>
                  <a:gd name="connsiteY8" fmla="*/ 45290 h 745737"/>
                  <a:gd name="connsiteX9" fmla="*/ 945647 w 948787"/>
                  <a:gd name="connsiteY9" fmla="*/ 69420 h 745737"/>
                  <a:gd name="connsiteX10" fmla="*/ 917707 w 948787"/>
                  <a:gd name="connsiteY10" fmla="*/ 216105 h 745737"/>
                  <a:gd name="connsiteX11" fmla="*/ 766577 w 948787"/>
                  <a:gd name="connsiteY11" fmla="*/ 207850 h 745737"/>
                  <a:gd name="connsiteX12" fmla="*/ 736097 w 948787"/>
                  <a:gd name="connsiteY12" fmla="*/ 212930 h 745737"/>
                  <a:gd name="connsiteX13" fmla="*/ 731017 w 948787"/>
                  <a:gd name="connsiteY13" fmla="*/ 289130 h 745737"/>
                  <a:gd name="connsiteX14" fmla="*/ 728477 w 948787"/>
                  <a:gd name="connsiteY14" fmla="*/ 609170 h 745737"/>
                  <a:gd name="connsiteX15" fmla="*/ 725302 w 948787"/>
                  <a:gd name="connsiteY15" fmla="*/ 733630 h 745737"/>
                  <a:gd name="connsiteX16" fmla="*/ 629417 w 948787"/>
                  <a:gd name="connsiteY16" fmla="*/ 741250 h 745737"/>
                  <a:gd name="connsiteX17" fmla="*/ 540517 w 948787"/>
                  <a:gd name="connsiteY17" fmla="*/ 736170 h 745737"/>
                  <a:gd name="connsiteX18" fmla="*/ 405897 w 948787"/>
                  <a:gd name="connsiteY18" fmla="*/ 728550 h 745737"/>
                  <a:gd name="connsiteX19" fmla="*/ 248417 w 948787"/>
                  <a:gd name="connsiteY19" fmla="*/ 713310 h 745737"/>
                  <a:gd name="connsiteX20" fmla="*/ 184917 w 948787"/>
                  <a:gd name="connsiteY20" fmla="*/ 700610 h 745737"/>
                  <a:gd name="connsiteX21" fmla="*/ 169042 w 948787"/>
                  <a:gd name="connsiteY21" fmla="*/ 657430 h 745737"/>
                  <a:gd name="connsiteX22" fmla="*/ 186822 w 948787"/>
                  <a:gd name="connsiteY22" fmla="*/ 541225 h 745737"/>
                  <a:gd name="connsiteX23" fmla="*/ 230637 w 948787"/>
                  <a:gd name="connsiteY23" fmla="*/ 279605 h 745737"/>
                  <a:gd name="connsiteX24" fmla="*/ 225557 w 948787"/>
                  <a:gd name="connsiteY24" fmla="*/ 200230 h 745737"/>
                  <a:gd name="connsiteX25" fmla="*/ 136657 w 948787"/>
                  <a:gd name="connsiteY25" fmla="*/ 218010 h 745737"/>
                  <a:gd name="connsiteX26" fmla="*/ 49027 w 948787"/>
                  <a:gd name="connsiteY26" fmla="*/ 235155 h 745737"/>
                  <a:gd name="connsiteX27" fmla="*/ 2672 w 948787"/>
                  <a:gd name="connsiteY27" fmla="*/ 70055 h 745737"/>
                  <a:gd name="connsiteX0" fmla="*/ 2672 w 947117"/>
                  <a:gd name="connsiteY0" fmla="*/ 70055 h 745737"/>
                  <a:gd name="connsiteX1" fmla="*/ 123957 w 947117"/>
                  <a:gd name="connsiteY1" fmla="*/ 22430 h 745737"/>
                  <a:gd name="connsiteX2" fmla="*/ 195077 w 947117"/>
                  <a:gd name="connsiteY2" fmla="*/ 9730 h 745737"/>
                  <a:gd name="connsiteX3" fmla="*/ 324617 w 947117"/>
                  <a:gd name="connsiteY3" fmla="*/ 4650 h 745737"/>
                  <a:gd name="connsiteX4" fmla="*/ 388117 w 947117"/>
                  <a:gd name="connsiteY4" fmla="*/ 80215 h 745737"/>
                  <a:gd name="connsiteX5" fmla="*/ 499877 w 947117"/>
                  <a:gd name="connsiteY5" fmla="*/ 142445 h 745737"/>
                  <a:gd name="connsiteX6" fmla="*/ 619257 w 947117"/>
                  <a:gd name="connsiteY6" fmla="*/ 101170 h 745737"/>
                  <a:gd name="connsiteX7" fmla="*/ 700537 w 947117"/>
                  <a:gd name="connsiteY7" fmla="*/ 30685 h 745737"/>
                  <a:gd name="connsiteX8" fmla="*/ 870717 w 947117"/>
                  <a:gd name="connsiteY8" fmla="*/ 45290 h 745737"/>
                  <a:gd name="connsiteX9" fmla="*/ 945647 w 947117"/>
                  <a:gd name="connsiteY9" fmla="*/ 69420 h 745737"/>
                  <a:gd name="connsiteX10" fmla="*/ 908182 w 947117"/>
                  <a:gd name="connsiteY10" fmla="*/ 218010 h 745737"/>
                  <a:gd name="connsiteX11" fmla="*/ 766577 w 947117"/>
                  <a:gd name="connsiteY11" fmla="*/ 207850 h 745737"/>
                  <a:gd name="connsiteX12" fmla="*/ 736097 w 947117"/>
                  <a:gd name="connsiteY12" fmla="*/ 212930 h 745737"/>
                  <a:gd name="connsiteX13" fmla="*/ 731017 w 947117"/>
                  <a:gd name="connsiteY13" fmla="*/ 289130 h 745737"/>
                  <a:gd name="connsiteX14" fmla="*/ 728477 w 947117"/>
                  <a:gd name="connsiteY14" fmla="*/ 609170 h 745737"/>
                  <a:gd name="connsiteX15" fmla="*/ 725302 w 947117"/>
                  <a:gd name="connsiteY15" fmla="*/ 733630 h 745737"/>
                  <a:gd name="connsiteX16" fmla="*/ 629417 w 947117"/>
                  <a:gd name="connsiteY16" fmla="*/ 741250 h 745737"/>
                  <a:gd name="connsiteX17" fmla="*/ 540517 w 947117"/>
                  <a:gd name="connsiteY17" fmla="*/ 736170 h 745737"/>
                  <a:gd name="connsiteX18" fmla="*/ 405897 w 947117"/>
                  <a:gd name="connsiteY18" fmla="*/ 728550 h 745737"/>
                  <a:gd name="connsiteX19" fmla="*/ 248417 w 947117"/>
                  <a:gd name="connsiteY19" fmla="*/ 713310 h 745737"/>
                  <a:gd name="connsiteX20" fmla="*/ 184917 w 947117"/>
                  <a:gd name="connsiteY20" fmla="*/ 700610 h 745737"/>
                  <a:gd name="connsiteX21" fmla="*/ 169042 w 947117"/>
                  <a:gd name="connsiteY21" fmla="*/ 657430 h 745737"/>
                  <a:gd name="connsiteX22" fmla="*/ 186822 w 947117"/>
                  <a:gd name="connsiteY22" fmla="*/ 541225 h 745737"/>
                  <a:gd name="connsiteX23" fmla="*/ 230637 w 947117"/>
                  <a:gd name="connsiteY23" fmla="*/ 279605 h 745737"/>
                  <a:gd name="connsiteX24" fmla="*/ 225557 w 947117"/>
                  <a:gd name="connsiteY24" fmla="*/ 200230 h 745737"/>
                  <a:gd name="connsiteX25" fmla="*/ 136657 w 947117"/>
                  <a:gd name="connsiteY25" fmla="*/ 218010 h 745737"/>
                  <a:gd name="connsiteX26" fmla="*/ 49027 w 947117"/>
                  <a:gd name="connsiteY26" fmla="*/ 235155 h 745737"/>
                  <a:gd name="connsiteX27" fmla="*/ 2672 w 947117"/>
                  <a:gd name="connsiteY27" fmla="*/ 70055 h 745737"/>
                  <a:gd name="connsiteX0" fmla="*/ 2672 w 940073"/>
                  <a:gd name="connsiteY0" fmla="*/ 70055 h 745737"/>
                  <a:gd name="connsiteX1" fmla="*/ 123957 w 940073"/>
                  <a:gd name="connsiteY1" fmla="*/ 22430 h 745737"/>
                  <a:gd name="connsiteX2" fmla="*/ 195077 w 940073"/>
                  <a:gd name="connsiteY2" fmla="*/ 9730 h 745737"/>
                  <a:gd name="connsiteX3" fmla="*/ 324617 w 940073"/>
                  <a:gd name="connsiteY3" fmla="*/ 4650 h 745737"/>
                  <a:gd name="connsiteX4" fmla="*/ 388117 w 940073"/>
                  <a:gd name="connsiteY4" fmla="*/ 80215 h 745737"/>
                  <a:gd name="connsiteX5" fmla="*/ 499877 w 940073"/>
                  <a:gd name="connsiteY5" fmla="*/ 142445 h 745737"/>
                  <a:gd name="connsiteX6" fmla="*/ 619257 w 940073"/>
                  <a:gd name="connsiteY6" fmla="*/ 101170 h 745737"/>
                  <a:gd name="connsiteX7" fmla="*/ 700537 w 940073"/>
                  <a:gd name="connsiteY7" fmla="*/ 30685 h 745737"/>
                  <a:gd name="connsiteX8" fmla="*/ 870717 w 940073"/>
                  <a:gd name="connsiteY8" fmla="*/ 45290 h 745737"/>
                  <a:gd name="connsiteX9" fmla="*/ 938027 w 940073"/>
                  <a:gd name="connsiteY9" fmla="*/ 67515 h 745737"/>
                  <a:gd name="connsiteX10" fmla="*/ 908182 w 940073"/>
                  <a:gd name="connsiteY10" fmla="*/ 218010 h 745737"/>
                  <a:gd name="connsiteX11" fmla="*/ 766577 w 940073"/>
                  <a:gd name="connsiteY11" fmla="*/ 207850 h 745737"/>
                  <a:gd name="connsiteX12" fmla="*/ 736097 w 940073"/>
                  <a:gd name="connsiteY12" fmla="*/ 212930 h 745737"/>
                  <a:gd name="connsiteX13" fmla="*/ 731017 w 940073"/>
                  <a:gd name="connsiteY13" fmla="*/ 289130 h 745737"/>
                  <a:gd name="connsiteX14" fmla="*/ 728477 w 940073"/>
                  <a:gd name="connsiteY14" fmla="*/ 609170 h 745737"/>
                  <a:gd name="connsiteX15" fmla="*/ 725302 w 940073"/>
                  <a:gd name="connsiteY15" fmla="*/ 733630 h 745737"/>
                  <a:gd name="connsiteX16" fmla="*/ 629417 w 940073"/>
                  <a:gd name="connsiteY16" fmla="*/ 741250 h 745737"/>
                  <a:gd name="connsiteX17" fmla="*/ 540517 w 940073"/>
                  <a:gd name="connsiteY17" fmla="*/ 736170 h 745737"/>
                  <a:gd name="connsiteX18" fmla="*/ 405897 w 940073"/>
                  <a:gd name="connsiteY18" fmla="*/ 728550 h 745737"/>
                  <a:gd name="connsiteX19" fmla="*/ 248417 w 940073"/>
                  <a:gd name="connsiteY19" fmla="*/ 713310 h 745737"/>
                  <a:gd name="connsiteX20" fmla="*/ 184917 w 940073"/>
                  <a:gd name="connsiteY20" fmla="*/ 700610 h 745737"/>
                  <a:gd name="connsiteX21" fmla="*/ 169042 w 940073"/>
                  <a:gd name="connsiteY21" fmla="*/ 657430 h 745737"/>
                  <a:gd name="connsiteX22" fmla="*/ 186822 w 940073"/>
                  <a:gd name="connsiteY22" fmla="*/ 541225 h 745737"/>
                  <a:gd name="connsiteX23" fmla="*/ 230637 w 940073"/>
                  <a:gd name="connsiteY23" fmla="*/ 279605 h 745737"/>
                  <a:gd name="connsiteX24" fmla="*/ 225557 w 940073"/>
                  <a:gd name="connsiteY24" fmla="*/ 200230 h 745737"/>
                  <a:gd name="connsiteX25" fmla="*/ 136657 w 940073"/>
                  <a:gd name="connsiteY25" fmla="*/ 218010 h 745737"/>
                  <a:gd name="connsiteX26" fmla="*/ 49027 w 940073"/>
                  <a:gd name="connsiteY26" fmla="*/ 235155 h 745737"/>
                  <a:gd name="connsiteX27" fmla="*/ 2672 w 940073"/>
                  <a:gd name="connsiteY27" fmla="*/ 70055 h 745737"/>
                  <a:gd name="connsiteX0" fmla="*/ 950 w 938351"/>
                  <a:gd name="connsiteY0" fmla="*/ 70055 h 745737"/>
                  <a:gd name="connsiteX1" fmla="*/ 122235 w 938351"/>
                  <a:gd name="connsiteY1" fmla="*/ 22430 h 745737"/>
                  <a:gd name="connsiteX2" fmla="*/ 193355 w 938351"/>
                  <a:gd name="connsiteY2" fmla="*/ 9730 h 745737"/>
                  <a:gd name="connsiteX3" fmla="*/ 322895 w 938351"/>
                  <a:gd name="connsiteY3" fmla="*/ 4650 h 745737"/>
                  <a:gd name="connsiteX4" fmla="*/ 386395 w 938351"/>
                  <a:gd name="connsiteY4" fmla="*/ 80215 h 745737"/>
                  <a:gd name="connsiteX5" fmla="*/ 498155 w 938351"/>
                  <a:gd name="connsiteY5" fmla="*/ 142445 h 745737"/>
                  <a:gd name="connsiteX6" fmla="*/ 617535 w 938351"/>
                  <a:gd name="connsiteY6" fmla="*/ 101170 h 745737"/>
                  <a:gd name="connsiteX7" fmla="*/ 698815 w 938351"/>
                  <a:gd name="connsiteY7" fmla="*/ 30685 h 745737"/>
                  <a:gd name="connsiteX8" fmla="*/ 868995 w 938351"/>
                  <a:gd name="connsiteY8" fmla="*/ 45290 h 745737"/>
                  <a:gd name="connsiteX9" fmla="*/ 936305 w 938351"/>
                  <a:gd name="connsiteY9" fmla="*/ 67515 h 745737"/>
                  <a:gd name="connsiteX10" fmla="*/ 906460 w 938351"/>
                  <a:gd name="connsiteY10" fmla="*/ 218010 h 745737"/>
                  <a:gd name="connsiteX11" fmla="*/ 764855 w 938351"/>
                  <a:gd name="connsiteY11" fmla="*/ 207850 h 745737"/>
                  <a:gd name="connsiteX12" fmla="*/ 734375 w 938351"/>
                  <a:gd name="connsiteY12" fmla="*/ 212930 h 745737"/>
                  <a:gd name="connsiteX13" fmla="*/ 729295 w 938351"/>
                  <a:gd name="connsiteY13" fmla="*/ 289130 h 745737"/>
                  <a:gd name="connsiteX14" fmla="*/ 726755 w 938351"/>
                  <a:gd name="connsiteY14" fmla="*/ 609170 h 745737"/>
                  <a:gd name="connsiteX15" fmla="*/ 723580 w 938351"/>
                  <a:gd name="connsiteY15" fmla="*/ 733630 h 745737"/>
                  <a:gd name="connsiteX16" fmla="*/ 627695 w 938351"/>
                  <a:gd name="connsiteY16" fmla="*/ 741250 h 745737"/>
                  <a:gd name="connsiteX17" fmla="*/ 538795 w 938351"/>
                  <a:gd name="connsiteY17" fmla="*/ 736170 h 745737"/>
                  <a:gd name="connsiteX18" fmla="*/ 404175 w 938351"/>
                  <a:gd name="connsiteY18" fmla="*/ 728550 h 745737"/>
                  <a:gd name="connsiteX19" fmla="*/ 246695 w 938351"/>
                  <a:gd name="connsiteY19" fmla="*/ 713310 h 745737"/>
                  <a:gd name="connsiteX20" fmla="*/ 183195 w 938351"/>
                  <a:gd name="connsiteY20" fmla="*/ 700610 h 745737"/>
                  <a:gd name="connsiteX21" fmla="*/ 167320 w 938351"/>
                  <a:gd name="connsiteY21" fmla="*/ 657430 h 745737"/>
                  <a:gd name="connsiteX22" fmla="*/ 185100 w 938351"/>
                  <a:gd name="connsiteY22" fmla="*/ 541225 h 745737"/>
                  <a:gd name="connsiteX23" fmla="*/ 228915 w 938351"/>
                  <a:gd name="connsiteY23" fmla="*/ 279605 h 745737"/>
                  <a:gd name="connsiteX24" fmla="*/ 223835 w 938351"/>
                  <a:gd name="connsiteY24" fmla="*/ 200230 h 745737"/>
                  <a:gd name="connsiteX25" fmla="*/ 134935 w 938351"/>
                  <a:gd name="connsiteY25" fmla="*/ 218010 h 745737"/>
                  <a:gd name="connsiteX26" fmla="*/ 70165 w 938351"/>
                  <a:gd name="connsiteY26" fmla="*/ 231345 h 745737"/>
                  <a:gd name="connsiteX27" fmla="*/ 950 w 938351"/>
                  <a:gd name="connsiteY27" fmla="*/ 70055 h 745737"/>
                  <a:gd name="connsiteX0" fmla="*/ 1171 w 927142"/>
                  <a:gd name="connsiteY0" fmla="*/ 58625 h 745737"/>
                  <a:gd name="connsiteX1" fmla="*/ 111026 w 927142"/>
                  <a:gd name="connsiteY1" fmla="*/ 22430 h 745737"/>
                  <a:gd name="connsiteX2" fmla="*/ 182146 w 927142"/>
                  <a:gd name="connsiteY2" fmla="*/ 9730 h 745737"/>
                  <a:gd name="connsiteX3" fmla="*/ 311686 w 927142"/>
                  <a:gd name="connsiteY3" fmla="*/ 4650 h 745737"/>
                  <a:gd name="connsiteX4" fmla="*/ 375186 w 927142"/>
                  <a:gd name="connsiteY4" fmla="*/ 80215 h 745737"/>
                  <a:gd name="connsiteX5" fmla="*/ 486946 w 927142"/>
                  <a:gd name="connsiteY5" fmla="*/ 142445 h 745737"/>
                  <a:gd name="connsiteX6" fmla="*/ 606326 w 927142"/>
                  <a:gd name="connsiteY6" fmla="*/ 101170 h 745737"/>
                  <a:gd name="connsiteX7" fmla="*/ 687606 w 927142"/>
                  <a:gd name="connsiteY7" fmla="*/ 30685 h 745737"/>
                  <a:gd name="connsiteX8" fmla="*/ 857786 w 927142"/>
                  <a:gd name="connsiteY8" fmla="*/ 45290 h 745737"/>
                  <a:gd name="connsiteX9" fmla="*/ 925096 w 927142"/>
                  <a:gd name="connsiteY9" fmla="*/ 67515 h 745737"/>
                  <a:gd name="connsiteX10" fmla="*/ 895251 w 927142"/>
                  <a:gd name="connsiteY10" fmla="*/ 218010 h 745737"/>
                  <a:gd name="connsiteX11" fmla="*/ 753646 w 927142"/>
                  <a:gd name="connsiteY11" fmla="*/ 207850 h 745737"/>
                  <a:gd name="connsiteX12" fmla="*/ 723166 w 927142"/>
                  <a:gd name="connsiteY12" fmla="*/ 212930 h 745737"/>
                  <a:gd name="connsiteX13" fmla="*/ 718086 w 927142"/>
                  <a:gd name="connsiteY13" fmla="*/ 289130 h 745737"/>
                  <a:gd name="connsiteX14" fmla="*/ 715546 w 927142"/>
                  <a:gd name="connsiteY14" fmla="*/ 609170 h 745737"/>
                  <a:gd name="connsiteX15" fmla="*/ 712371 w 927142"/>
                  <a:gd name="connsiteY15" fmla="*/ 733630 h 745737"/>
                  <a:gd name="connsiteX16" fmla="*/ 616486 w 927142"/>
                  <a:gd name="connsiteY16" fmla="*/ 741250 h 745737"/>
                  <a:gd name="connsiteX17" fmla="*/ 527586 w 927142"/>
                  <a:gd name="connsiteY17" fmla="*/ 736170 h 745737"/>
                  <a:gd name="connsiteX18" fmla="*/ 392966 w 927142"/>
                  <a:gd name="connsiteY18" fmla="*/ 728550 h 745737"/>
                  <a:gd name="connsiteX19" fmla="*/ 235486 w 927142"/>
                  <a:gd name="connsiteY19" fmla="*/ 713310 h 745737"/>
                  <a:gd name="connsiteX20" fmla="*/ 171986 w 927142"/>
                  <a:gd name="connsiteY20" fmla="*/ 700610 h 745737"/>
                  <a:gd name="connsiteX21" fmla="*/ 156111 w 927142"/>
                  <a:gd name="connsiteY21" fmla="*/ 657430 h 745737"/>
                  <a:gd name="connsiteX22" fmla="*/ 173891 w 927142"/>
                  <a:gd name="connsiteY22" fmla="*/ 541225 h 745737"/>
                  <a:gd name="connsiteX23" fmla="*/ 217706 w 927142"/>
                  <a:gd name="connsiteY23" fmla="*/ 279605 h 745737"/>
                  <a:gd name="connsiteX24" fmla="*/ 212626 w 927142"/>
                  <a:gd name="connsiteY24" fmla="*/ 200230 h 745737"/>
                  <a:gd name="connsiteX25" fmla="*/ 123726 w 927142"/>
                  <a:gd name="connsiteY25" fmla="*/ 218010 h 745737"/>
                  <a:gd name="connsiteX26" fmla="*/ 58956 w 927142"/>
                  <a:gd name="connsiteY26" fmla="*/ 231345 h 745737"/>
                  <a:gd name="connsiteX27" fmla="*/ 1171 w 927142"/>
                  <a:gd name="connsiteY27" fmla="*/ 58625 h 745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927142" h="745737">
                    <a:moveTo>
                      <a:pt x="1171" y="58625"/>
                    </a:moveTo>
                    <a:cubicBezTo>
                      <a:pt x="9849" y="23806"/>
                      <a:pt x="80864" y="30579"/>
                      <a:pt x="111026" y="22430"/>
                    </a:cubicBezTo>
                    <a:cubicBezTo>
                      <a:pt x="141188" y="14281"/>
                      <a:pt x="148703" y="12693"/>
                      <a:pt x="182146" y="9730"/>
                    </a:cubicBezTo>
                    <a:cubicBezTo>
                      <a:pt x="215589" y="6767"/>
                      <a:pt x="279513" y="-7098"/>
                      <a:pt x="311686" y="4650"/>
                    </a:cubicBezTo>
                    <a:cubicBezTo>
                      <a:pt x="343859" y="16398"/>
                      <a:pt x="345976" y="57249"/>
                      <a:pt x="375186" y="80215"/>
                    </a:cubicBezTo>
                    <a:cubicBezTo>
                      <a:pt x="404396" y="103181"/>
                      <a:pt x="448423" y="138953"/>
                      <a:pt x="486946" y="142445"/>
                    </a:cubicBezTo>
                    <a:cubicBezTo>
                      <a:pt x="525469" y="145938"/>
                      <a:pt x="572883" y="119797"/>
                      <a:pt x="606326" y="101170"/>
                    </a:cubicBezTo>
                    <a:cubicBezTo>
                      <a:pt x="639769" y="82543"/>
                      <a:pt x="645696" y="39998"/>
                      <a:pt x="687606" y="30685"/>
                    </a:cubicBezTo>
                    <a:cubicBezTo>
                      <a:pt x="729516" y="21372"/>
                      <a:pt x="818204" y="39152"/>
                      <a:pt x="857786" y="45290"/>
                    </a:cubicBezTo>
                    <a:cubicBezTo>
                      <a:pt x="897368" y="51428"/>
                      <a:pt x="918852" y="38728"/>
                      <a:pt x="925096" y="67515"/>
                    </a:cubicBezTo>
                    <a:cubicBezTo>
                      <a:pt x="931340" y="96302"/>
                      <a:pt x="923826" y="194621"/>
                      <a:pt x="895251" y="218010"/>
                    </a:cubicBezTo>
                    <a:cubicBezTo>
                      <a:pt x="866676" y="241399"/>
                      <a:pt x="782327" y="208697"/>
                      <a:pt x="753646" y="207850"/>
                    </a:cubicBezTo>
                    <a:cubicBezTo>
                      <a:pt x="724965" y="207003"/>
                      <a:pt x="729093" y="199383"/>
                      <a:pt x="723166" y="212930"/>
                    </a:cubicBezTo>
                    <a:cubicBezTo>
                      <a:pt x="717239" y="226477"/>
                      <a:pt x="719356" y="223090"/>
                      <a:pt x="718086" y="289130"/>
                    </a:cubicBezTo>
                    <a:cubicBezTo>
                      <a:pt x="716816" y="355170"/>
                      <a:pt x="716499" y="535087"/>
                      <a:pt x="715546" y="609170"/>
                    </a:cubicBezTo>
                    <a:cubicBezTo>
                      <a:pt x="714594" y="683253"/>
                      <a:pt x="728881" y="711617"/>
                      <a:pt x="712371" y="733630"/>
                    </a:cubicBezTo>
                    <a:cubicBezTo>
                      <a:pt x="695861" y="755643"/>
                      <a:pt x="647283" y="740827"/>
                      <a:pt x="616486" y="741250"/>
                    </a:cubicBezTo>
                    <a:cubicBezTo>
                      <a:pt x="585689" y="741673"/>
                      <a:pt x="557219" y="737863"/>
                      <a:pt x="527586" y="736170"/>
                    </a:cubicBezTo>
                    <a:cubicBezTo>
                      <a:pt x="490333" y="734053"/>
                      <a:pt x="441649" y="732360"/>
                      <a:pt x="392966" y="728550"/>
                    </a:cubicBezTo>
                    <a:cubicBezTo>
                      <a:pt x="344283" y="724740"/>
                      <a:pt x="272316" y="717967"/>
                      <a:pt x="235486" y="713310"/>
                    </a:cubicBezTo>
                    <a:cubicBezTo>
                      <a:pt x="198656" y="708653"/>
                      <a:pt x="185215" y="709923"/>
                      <a:pt x="171986" y="700610"/>
                    </a:cubicBezTo>
                    <a:cubicBezTo>
                      <a:pt x="158757" y="691297"/>
                      <a:pt x="155794" y="683994"/>
                      <a:pt x="156111" y="657430"/>
                    </a:cubicBezTo>
                    <a:cubicBezTo>
                      <a:pt x="156428" y="630866"/>
                      <a:pt x="163625" y="604196"/>
                      <a:pt x="173891" y="541225"/>
                    </a:cubicBezTo>
                    <a:cubicBezTo>
                      <a:pt x="184157" y="478254"/>
                      <a:pt x="211250" y="336438"/>
                      <a:pt x="217706" y="279605"/>
                    </a:cubicBezTo>
                    <a:cubicBezTo>
                      <a:pt x="224162" y="222773"/>
                      <a:pt x="228289" y="210496"/>
                      <a:pt x="212626" y="200230"/>
                    </a:cubicBezTo>
                    <a:cubicBezTo>
                      <a:pt x="196963" y="189964"/>
                      <a:pt x="149338" y="212824"/>
                      <a:pt x="123726" y="218010"/>
                    </a:cubicBezTo>
                    <a:cubicBezTo>
                      <a:pt x="98114" y="223196"/>
                      <a:pt x="83827" y="252829"/>
                      <a:pt x="58956" y="231345"/>
                    </a:cubicBezTo>
                    <a:cubicBezTo>
                      <a:pt x="34085" y="209861"/>
                      <a:pt x="-7507" y="93444"/>
                      <a:pt x="1171" y="58625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8" name="รูปแบบอิสระ: รูปร่าง 27">
                <a:extLst>
                  <a:ext uri="{FF2B5EF4-FFF2-40B4-BE49-F238E27FC236}">
                    <a16:creationId xmlns:a16="http://schemas.microsoft.com/office/drawing/2014/main" id="{5E6941BE-AD94-4EA4-93CB-E3219E60AE1E}"/>
                  </a:ext>
                </a:extLst>
              </p:cNvPr>
              <p:cNvSpPr/>
              <p:nvPr/>
            </p:nvSpPr>
            <p:spPr>
              <a:xfrm>
                <a:off x="5778959" y="1920579"/>
                <a:ext cx="619705" cy="556009"/>
              </a:xfrm>
              <a:custGeom>
                <a:avLst/>
                <a:gdLst>
                  <a:gd name="connsiteX0" fmla="*/ 49916 w 605567"/>
                  <a:gd name="connsiteY0" fmla="*/ 26965 h 583233"/>
                  <a:gd name="connsiteX1" fmla="*/ 15626 w 605567"/>
                  <a:gd name="connsiteY1" fmla="*/ 404155 h 583233"/>
                  <a:gd name="connsiteX2" fmla="*/ 320426 w 605567"/>
                  <a:gd name="connsiteY2" fmla="*/ 583225 h 583233"/>
                  <a:gd name="connsiteX3" fmla="*/ 602366 w 605567"/>
                  <a:gd name="connsiteY3" fmla="*/ 411775 h 583233"/>
                  <a:gd name="connsiteX4" fmla="*/ 461396 w 605567"/>
                  <a:gd name="connsiteY4" fmla="*/ 354625 h 583233"/>
                  <a:gd name="connsiteX5" fmla="*/ 286136 w 605567"/>
                  <a:gd name="connsiteY5" fmla="*/ 251755 h 583233"/>
                  <a:gd name="connsiteX6" fmla="*/ 228986 w 605567"/>
                  <a:gd name="connsiteY6" fmla="*/ 160315 h 583233"/>
                  <a:gd name="connsiteX7" fmla="*/ 171836 w 605567"/>
                  <a:gd name="connsiteY7" fmla="*/ 76495 h 583233"/>
                  <a:gd name="connsiteX8" fmla="*/ 99446 w 605567"/>
                  <a:gd name="connsiteY8" fmla="*/ 34585 h 583233"/>
                  <a:gd name="connsiteX9" fmla="*/ 49916 w 605567"/>
                  <a:gd name="connsiteY9" fmla="*/ 26965 h 583233"/>
                  <a:gd name="connsiteX0" fmla="*/ 49916 w 605390"/>
                  <a:gd name="connsiteY0" fmla="*/ 26965 h 583233"/>
                  <a:gd name="connsiteX1" fmla="*/ 15626 w 605390"/>
                  <a:gd name="connsiteY1" fmla="*/ 404155 h 583233"/>
                  <a:gd name="connsiteX2" fmla="*/ 320426 w 605390"/>
                  <a:gd name="connsiteY2" fmla="*/ 583225 h 583233"/>
                  <a:gd name="connsiteX3" fmla="*/ 602366 w 605390"/>
                  <a:gd name="connsiteY3" fmla="*/ 411775 h 583233"/>
                  <a:gd name="connsiteX4" fmla="*/ 461396 w 605390"/>
                  <a:gd name="connsiteY4" fmla="*/ 354625 h 583233"/>
                  <a:gd name="connsiteX5" fmla="*/ 333761 w 605390"/>
                  <a:gd name="connsiteY5" fmla="*/ 257470 h 583233"/>
                  <a:gd name="connsiteX6" fmla="*/ 228986 w 605390"/>
                  <a:gd name="connsiteY6" fmla="*/ 160315 h 583233"/>
                  <a:gd name="connsiteX7" fmla="*/ 171836 w 605390"/>
                  <a:gd name="connsiteY7" fmla="*/ 76495 h 583233"/>
                  <a:gd name="connsiteX8" fmla="*/ 99446 w 605390"/>
                  <a:gd name="connsiteY8" fmla="*/ 34585 h 583233"/>
                  <a:gd name="connsiteX9" fmla="*/ 49916 w 605390"/>
                  <a:gd name="connsiteY9" fmla="*/ 26965 h 583233"/>
                  <a:gd name="connsiteX0" fmla="*/ 49916 w 606255"/>
                  <a:gd name="connsiteY0" fmla="*/ 26965 h 583233"/>
                  <a:gd name="connsiteX1" fmla="*/ 15626 w 606255"/>
                  <a:gd name="connsiteY1" fmla="*/ 404155 h 583233"/>
                  <a:gd name="connsiteX2" fmla="*/ 320426 w 606255"/>
                  <a:gd name="connsiteY2" fmla="*/ 583225 h 583233"/>
                  <a:gd name="connsiteX3" fmla="*/ 602366 w 606255"/>
                  <a:gd name="connsiteY3" fmla="*/ 411775 h 583233"/>
                  <a:gd name="connsiteX4" fmla="*/ 474731 w 606255"/>
                  <a:gd name="connsiteY4" fmla="*/ 352720 h 583233"/>
                  <a:gd name="connsiteX5" fmla="*/ 333761 w 606255"/>
                  <a:gd name="connsiteY5" fmla="*/ 257470 h 583233"/>
                  <a:gd name="connsiteX6" fmla="*/ 228986 w 606255"/>
                  <a:gd name="connsiteY6" fmla="*/ 160315 h 583233"/>
                  <a:gd name="connsiteX7" fmla="*/ 171836 w 606255"/>
                  <a:gd name="connsiteY7" fmla="*/ 76495 h 583233"/>
                  <a:gd name="connsiteX8" fmla="*/ 99446 w 606255"/>
                  <a:gd name="connsiteY8" fmla="*/ 34585 h 583233"/>
                  <a:gd name="connsiteX9" fmla="*/ 49916 w 606255"/>
                  <a:gd name="connsiteY9" fmla="*/ 26965 h 583233"/>
                  <a:gd name="connsiteX0" fmla="*/ 50326 w 606665"/>
                  <a:gd name="connsiteY0" fmla="*/ 26359 h 582627"/>
                  <a:gd name="connsiteX1" fmla="*/ 16036 w 606665"/>
                  <a:gd name="connsiteY1" fmla="*/ 403549 h 582627"/>
                  <a:gd name="connsiteX2" fmla="*/ 320836 w 606665"/>
                  <a:gd name="connsiteY2" fmla="*/ 582619 h 582627"/>
                  <a:gd name="connsiteX3" fmla="*/ 602776 w 606665"/>
                  <a:gd name="connsiteY3" fmla="*/ 411169 h 582627"/>
                  <a:gd name="connsiteX4" fmla="*/ 475141 w 606665"/>
                  <a:gd name="connsiteY4" fmla="*/ 352114 h 582627"/>
                  <a:gd name="connsiteX5" fmla="*/ 334171 w 606665"/>
                  <a:gd name="connsiteY5" fmla="*/ 256864 h 582627"/>
                  <a:gd name="connsiteX6" fmla="*/ 229396 w 606665"/>
                  <a:gd name="connsiteY6" fmla="*/ 159709 h 582627"/>
                  <a:gd name="connsiteX7" fmla="*/ 172246 w 606665"/>
                  <a:gd name="connsiteY7" fmla="*/ 75889 h 582627"/>
                  <a:gd name="connsiteX8" fmla="*/ 117001 w 606665"/>
                  <a:gd name="connsiteY8" fmla="*/ 35884 h 582627"/>
                  <a:gd name="connsiteX9" fmla="*/ 50326 w 606665"/>
                  <a:gd name="connsiteY9" fmla="*/ 26359 h 582627"/>
                  <a:gd name="connsiteX0" fmla="*/ 51772 w 608111"/>
                  <a:gd name="connsiteY0" fmla="*/ 18442 h 574710"/>
                  <a:gd name="connsiteX1" fmla="*/ 17482 w 608111"/>
                  <a:gd name="connsiteY1" fmla="*/ 395632 h 574710"/>
                  <a:gd name="connsiteX2" fmla="*/ 322282 w 608111"/>
                  <a:gd name="connsiteY2" fmla="*/ 574702 h 574710"/>
                  <a:gd name="connsiteX3" fmla="*/ 604222 w 608111"/>
                  <a:gd name="connsiteY3" fmla="*/ 403252 h 574710"/>
                  <a:gd name="connsiteX4" fmla="*/ 476587 w 608111"/>
                  <a:gd name="connsiteY4" fmla="*/ 344197 h 574710"/>
                  <a:gd name="connsiteX5" fmla="*/ 335617 w 608111"/>
                  <a:gd name="connsiteY5" fmla="*/ 248947 h 574710"/>
                  <a:gd name="connsiteX6" fmla="*/ 230842 w 608111"/>
                  <a:gd name="connsiteY6" fmla="*/ 151792 h 574710"/>
                  <a:gd name="connsiteX7" fmla="*/ 173692 w 608111"/>
                  <a:gd name="connsiteY7" fmla="*/ 67972 h 574710"/>
                  <a:gd name="connsiteX8" fmla="*/ 51772 w 608111"/>
                  <a:gd name="connsiteY8" fmla="*/ 18442 h 574710"/>
                  <a:gd name="connsiteX0" fmla="*/ 51772 w 621136"/>
                  <a:gd name="connsiteY0" fmla="*/ 18442 h 574789"/>
                  <a:gd name="connsiteX1" fmla="*/ 17482 w 621136"/>
                  <a:gd name="connsiteY1" fmla="*/ 395632 h 574789"/>
                  <a:gd name="connsiteX2" fmla="*/ 322282 w 621136"/>
                  <a:gd name="connsiteY2" fmla="*/ 574702 h 574789"/>
                  <a:gd name="connsiteX3" fmla="*/ 617557 w 621136"/>
                  <a:gd name="connsiteY3" fmla="*/ 418492 h 574789"/>
                  <a:gd name="connsiteX4" fmla="*/ 476587 w 621136"/>
                  <a:gd name="connsiteY4" fmla="*/ 344197 h 574789"/>
                  <a:gd name="connsiteX5" fmla="*/ 335617 w 621136"/>
                  <a:gd name="connsiteY5" fmla="*/ 248947 h 574789"/>
                  <a:gd name="connsiteX6" fmla="*/ 230842 w 621136"/>
                  <a:gd name="connsiteY6" fmla="*/ 151792 h 574789"/>
                  <a:gd name="connsiteX7" fmla="*/ 173692 w 621136"/>
                  <a:gd name="connsiteY7" fmla="*/ 67972 h 574789"/>
                  <a:gd name="connsiteX8" fmla="*/ 51772 w 621136"/>
                  <a:gd name="connsiteY8" fmla="*/ 18442 h 574789"/>
                  <a:gd name="connsiteX0" fmla="*/ 51772 w 621136"/>
                  <a:gd name="connsiteY0" fmla="*/ 22120 h 557512"/>
                  <a:gd name="connsiteX1" fmla="*/ 17482 w 621136"/>
                  <a:gd name="connsiteY1" fmla="*/ 378355 h 557512"/>
                  <a:gd name="connsiteX2" fmla="*/ 322282 w 621136"/>
                  <a:gd name="connsiteY2" fmla="*/ 557425 h 557512"/>
                  <a:gd name="connsiteX3" fmla="*/ 617557 w 621136"/>
                  <a:gd name="connsiteY3" fmla="*/ 401215 h 557512"/>
                  <a:gd name="connsiteX4" fmla="*/ 476587 w 621136"/>
                  <a:gd name="connsiteY4" fmla="*/ 326920 h 557512"/>
                  <a:gd name="connsiteX5" fmla="*/ 335617 w 621136"/>
                  <a:gd name="connsiteY5" fmla="*/ 231670 h 557512"/>
                  <a:gd name="connsiteX6" fmla="*/ 230842 w 621136"/>
                  <a:gd name="connsiteY6" fmla="*/ 134515 h 557512"/>
                  <a:gd name="connsiteX7" fmla="*/ 173692 w 621136"/>
                  <a:gd name="connsiteY7" fmla="*/ 50695 h 557512"/>
                  <a:gd name="connsiteX8" fmla="*/ 51772 w 621136"/>
                  <a:gd name="connsiteY8" fmla="*/ 22120 h 557512"/>
                  <a:gd name="connsiteX0" fmla="*/ 46277 w 623261"/>
                  <a:gd name="connsiteY0" fmla="*/ 24285 h 550152"/>
                  <a:gd name="connsiteX1" fmla="*/ 19607 w 623261"/>
                  <a:gd name="connsiteY1" fmla="*/ 370995 h 550152"/>
                  <a:gd name="connsiteX2" fmla="*/ 324407 w 623261"/>
                  <a:gd name="connsiteY2" fmla="*/ 550065 h 550152"/>
                  <a:gd name="connsiteX3" fmla="*/ 619682 w 623261"/>
                  <a:gd name="connsiteY3" fmla="*/ 393855 h 550152"/>
                  <a:gd name="connsiteX4" fmla="*/ 478712 w 623261"/>
                  <a:gd name="connsiteY4" fmla="*/ 319560 h 550152"/>
                  <a:gd name="connsiteX5" fmla="*/ 337742 w 623261"/>
                  <a:gd name="connsiteY5" fmla="*/ 224310 h 550152"/>
                  <a:gd name="connsiteX6" fmla="*/ 232967 w 623261"/>
                  <a:gd name="connsiteY6" fmla="*/ 127155 h 550152"/>
                  <a:gd name="connsiteX7" fmla="*/ 175817 w 623261"/>
                  <a:gd name="connsiteY7" fmla="*/ 43335 h 550152"/>
                  <a:gd name="connsiteX8" fmla="*/ 46277 w 623261"/>
                  <a:gd name="connsiteY8" fmla="*/ 24285 h 550152"/>
                  <a:gd name="connsiteX0" fmla="*/ 46277 w 623261"/>
                  <a:gd name="connsiteY0" fmla="*/ 22940 h 554522"/>
                  <a:gd name="connsiteX1" fmla="*/ 19607 w 623261"/>
                  <a:gd name="connsiteY1" fmla="*/ 375365 h 554522"/>
                  <a:gd name="connsiteX2" fmla="*/ 324407 w 623261"/>
                  <a:gd name="connsiteY2" fmla="*/ 554435 h 554522"/>
                  <a:gd name="connsiteX3" fmla="*/ 619682 w 623261"/>
                  <a:gd name="connsiteY3" fmla="*/ 398225 h 554522"/>
                  <a:gd name="connsiteX4" fmla="*/ 478712 w 623261"/>
                  <a:gd name="connsiteY4" fmla="*/ 323930 h 554522"/>
                  <a:gd name="connsiteX5" fmla="*/ 337742 w 623261"/>
                  <a:gd name="connsiteY5" fmla="*/ 228680 h 554522"/>
                  <a:gd name="connsiteX6" fmla="*/ 232967 w 623261"/>
                  <a:gd name="connsiteY6" fmla="*/ 131525 h 554522"/>
                  <a:gd name="connsiteX7" fmla="*/ 175817 w 623261"/>
                  <a:gd name="connsiteY7" fmla="*/ 47705 h 554522"/>
                  <a:gd name="connsiteX8" fmla="*/ 46277 w 623261"/>
                  <a:gd name="connsiteY8" fmla="*/ 22940 h 554522"/>
                  <a:gd name="connsiteX0" fmla="*/ 56056 w 619705"/>
                  <a:gd name="connsiteY0" fmla="*/ 22522 h 556009"/>
                  <a:gd name="connsiteX1" fmla="*/ 16051 w 619705"/>
                  <a:gd name="connsiteY1" fmla="*/ 376852 h 556009"/>
                  <a:gd name="connsiteX2" fmla="*/ 320851 w 619705"/>
                  <a:gd name="connsiteY2" fmla="*/ 555922 h 556009"/>
                  <a:gd name="connsiteX3" fmla="*/ 616126 w 619705"/>
                  <a:gd name="connsiteY3" fmla="*/ 399712 h 556009"/>
                  <a:gd name="connsiteX4" fmla="*/ 475156 w 619705"/>
                  <a:gd name="connsiteY4" fmla="*/ 325417 h 556009"/>
                  <a:gd name="connsiteX5" fmla="*/ 334186 w 619705"/>
                  <a:gd name="connsiteY5" fmla="*/ 230167 h 556009"/>
                  <a:gd name="connsiteX6" fmla="*/ 229411 w 619705"/>
                  <a:gd name="connsiteY6" fmla="*/ 133012 h 556009"/>
                  <a:gd name="connsiteX7" fmla="*/ 172261 w 619705"/>
                  <a:gd name="connsiteY7" fmla="*/ 49192 h 556009"/>
                  <a:gd name="connsiteX8" fmla="*/ 56056 w 619705"/>
                  <a:gd name="connsiteY8" fmla="*/ 22522 h 55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705" h="556009">
                    <a:moveTo>
                      <a:pt x="56056" y="22522"/>
                    </a:moveTo>
                    <a:cubicBezTo>
                      <a:pt x="30021" y="77132"/>
                      <a:pt x="-28081" y="287952"/>
                      <a:pt x="16051" y="376852"/>
                    </a:cubicBezTo>
                    <a:cubicBezTo>
                      <a:pt x="60183" y="465752"/>
                      <a:pt x="220839" y="552112"/>
                      <a:pt x="320851" y="555922"/>
                    </a:cubicBezTo>
                    <a:cubicBezTo>
                      <a:pt x="420863" y="559732"/>
                      <a:pt x="590409" y="438130"/>
                      <a:pt x="616126" y="399712"/>
                    </a:cubicBezTo>
                    <a:cubicBezTo>
                      <a:pt x="641844" y="361295"/>
                      <a:pt x="522146" y="353675"/>
                      <a:pt x="475156" y="325417"/>
                    </a:cubicBezTo>
                    <a:cubicBezTo>
                      <a:pt x="428166" y="297160"/>
                      <a:pt x="375143" y="262234"/>
                      <a:pt x="334186" y="230167"/>
                    </a:cubicBezTo>
                    <a:cubicBezTo>
                      <a:pt x="293229" y="198100"/>
                      <a:pt x="256399" y="163175"/>
                      <a:pt x="229411" y="133012"/>
                    </a:cubicBezTo>
                    <a:cubicBezTo>
                      <a:pt x="202424" y="102850"/>
                      <a:pt x="193851" y="70147"/>
                      <a:pt x="172261" y="49192"/>
                    </a:cubicBezTo>
                    <a:cubicBezTo>
                      <a:pt x="142416" y="26967"/>
                      <a:pt x="82091" y="-32088"/>
                      <a:pt x="56056" y="22522"/>
                    </a:cubicBezTo>
                    <a:close/>
                  </a:path>
                </a:pathLst>
              </a:custGeom>
              <a:solidFill>
                <a:srgbClr val="3D668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9" name="รูปแบบอิสระ: รูปร่าง 28">
                <a:extLst>
                  <a:ext uri="{FF2B5EF4-FFF2-40B4-BE49-F238E27FC236}">
                    <a16:creationId xmlns:a16="http://schemas.microsoft.com/office/drawing/2014/main" id="{BCF00C36-BA21-406A-BD96-1B53F4B6BF9D}"/>
                  </a:ext>
                </a:extLst>
              </p:cNvPr>
              <p:cNvSpPr/>
              <p:nvPr/>
            </p:nvSpPr>
            <p:spPr>
              <a:xfrm flipH="1">
                <a:off x="6463870" y="1917076"/>
                <a:ext cx="619705" cy="563643"/>
              </a:xfrm>
              <a:custGeom>
                <a:avLst/>
                <a:gdLst>
                  <a:gd name="connsiteX0" fmla="*/ 49916 w 605567"/>
                  <a:gd name="connsiteY0" fmla="*/ 26965 h 583233"/>
                  <a:gd name="connsiteX1" fmla="*/ 15626 w 605567"/>
                  <a:gd name="connsiteY1" fmla="*/ 404155 h 583233"/>
                  <a:gd name="connsiteX2" fmla="*/ 320426 w 605567"/>
                  <a:gd name="connsiteY2" fmla="*/ 583225 h 583233"/>
                  <a:gd name="connsiteX3" fmla="*/ 602366 w 605567"/>
                  <a:gd name="connsiteY3" fmla="*/ 411775 h 583233"/>
                  <a:gd name="connsiteX4" fmla="*/ 461396 w 605567"/>
                  <a:gd name="connsiteY4" fmla="*/ 354625 h 583233"/>
                  <a:gd name="connsiteX5" fmla="*/ 286136 w 605567"/>
                  <a:gd name="connsiteY5" fmla="*/ 251755 h 583233"/>
                  <a:gd name="connsiteX6" fmla="*/ 228986 w 605567"/>
                  <a:gd name="connsiteY6" fmla="*/ 160315 h 583233"/>
                  <a:gd name="connsiteX7" fmla="*/ 171836 w 605567"/>
                  <a:gd name="connsiteY7" fmla="*/ 76495 h 583233"/>
                  <a:gd name="connsiteX8" fmla="*/ 99446 w 605567"/>
                  <a:gd name="connsiteY8" fmla="*/ 34585 h 583233"/>
                  <a:gd name="connsiteX9" fmla="*/ 49916 w 605567"/>
                  <a:gd name="connsiteY9" fmla="*/ 26965 h 583233"/>
                  <a:gd name="connsiteX0" fmla="*/ 49916 w 605390"/>
                  <a:gd name="connsiteY0" fmla="*/ 26965 h 583233"/>
                  <a:gd name="connsiteX1" fmla="*/ 15626 w 605390"/>
                  <a:gd name="connsiteY1" fmla="*/ 404155 h 583233"/>
                  <a:gd name="connsiteX2" fmla="*/ 320426 w 605390"/>
                  <a:gd name="connsiteY2" fmla="*/ 583225 h 583233"/>
                  <a:gd name="connsiteX3" fmla="*/ 602366 w 605390"/>
                  <a:gd name="connsiteY3" fmla="*/ 411775 h 583233"/>
                  <a:gd name="connsiteX4" fmla="*/ 461396 w 605390"/>
                  <a:gd name="connsiteY4" fmla="*/ 354625 h 583233"/>
                  <a:gd name="connsiteX5" fmla="*/ 333761 w 605390"/>
                  <a:gd name="connsiteY5" fmla="*/ 257470 h 583233"/>
                  <a:gd name="connsiteX6" fmla="*/ 228986 w 605390"/>
                  <a:gd name="connsiteY6" fmla="*/ 160315 h 583233"/>
                  <a:gd name="connsiteX7" fmla="*/ 171836 w 605390"/>
                  <a:gd name="connsiteY7" fmla="*/ 76495 h 583233"/>
                  <a:gd name="connsiteX8" fmla="*/ 99446 w 605390"/>
                  <a:gd name="connsiteY8" fmla="*/ 34585 h 583233"/>
                  <a:gd name="connsiteX9" fmla="*/ 49916 w 605390"/>
                  <a:gd name="connsiteY9" fmla="*/ 26965 h 583233"/>
                  <a:gd name="connsiteX0" fmla="*/ 49916 w 606255"/>
                  <a:gd name="connsiteY0" fmla="*/ 26965 h 583233"/>
                  <a:gd name="connsiteX1" fmla="*/ 15626 w 606255"/>
                  <a:gd name="connsiteY1" fmla="*/ 404155 h 583233"/>
                  <a:gd name="connsiteX2" fmla="*/ 320426 w 606255"/>
                  <a:gd name="connsiteY2" fmla="*/ 583225 h 583233"/>
                  <a:gd name="connsiteX3" fmla="*/ 602366 w 606255"/>
                  <a:gd name="connsiteY3" fmla="*/ 411775 h 583233"/>
                  <a:gd name="connsiteX4" fmla="*/ 474731 w 606255"/>
                  <a:gd name="connsiteY4" fmla="*/ 352720 h 583233"/>
                  <a:gd name="connsiteX5" fmla="*/ 333761 w 606255"/>
                  <a:gd name="connsiteY5" fmla="*/ 257470 h 583233"/>
                  <a:gd name="connsiteX6" fmla="*/ 228986 w 606255"/>
                  <a:gd name="connsiteY6" fmla="*/ 160315 h 583233"/>
                  <a:gd name="connsiteX7" fmla="*/ 171836 w 606255"/>
                  <a:gd name="connsiteY7" fmla="*/ 76495 h 583233"/>
                  <a:gd name="connsiteX8" fmla="*/ 99446 w 606255"/>
                  <a:gd name="connsiteY8" fmla="*/ 34585 h 583233"/>
                  <a:gd name="connsiteX9" fmla="*/ 49916 w 606255"/>
                  <a:gd name="connsiteY9" fmla="*/ 26965 h 583233"/>
                  <a:gd name="connsiteX0" fmla="*/ 50326 w 606665"/>
                  <a:gd name="connsiteY0" fmla="*/ 26359 h 582627"/>
                  <a:gd name="connsiteX1" fmla="*/ 16036 w 606665"/>
                  <a:gd name="connsiteY1" fmla="*/ 403549 h 582627"/>
                  <a:gd name="connsiteX2" fmla="*/ 320836 w 606665"/>
                  <a:gd name="connsiteY2" fmla="*/ 582619 h 582627"/>
                  <a:gd name="connsiteX3" fmla="*/ 602776 w 606665"/>
                  <a:gd name="connsiteY3" fmla="*/ 411169 h 582627"/>
                  <a:gd name="connsiteX4" fmla="*/ 475141 w 606665"/>
                  <a:gd name="connsiteY4" fmla="*/ 352114 h 582627"/>
                  <a:gd name="connsiteX5" fmla="*/ 334171 w 606665"/>
                  <a:gd name="connsiteY5" fmla="*/ 256864 h 582627"/>
                  <a:gd name="connsiteX6" fmla="*/ 229396 w 606665"/>
                  <a:gd name="connsiteY6" fmla="*/ 159709 h 582627"/>
                  <a:gd name="connsiteX7" fmla="*/ 172246 w 606665"/>
                  <a:gd name="connsiteY7" fmla="*/ 75889 h 582627"/>
                  <a:gd name="connsiteX8" fmla="*/ 117001 w 606665"/>
                  <a:gd name="connsiteY8" fmla="*/ 35884 h 582627"/>
                  <a:gd name="connsiteX9" fmla="*/ 50326 w 606665"/>
                  <a:gd name="connsiteY9" fmla="*/ 26359 h 582627"/>
                  <a:gd name="connsiteX0" fmla="*/ 51772 w 608111"/>
                  <a:gd name="connsiteY0" fmla="*/ 18442 h 574710"/>
                  <a:gd name="connsiteX1" fmla="*/ 17482 w 608111"/>
                  <a:gd name="connsiteY1" fmla="*/ 395632 h 574710"/>
                  <a:gd name="connsiteX2" fmla="*/ 322282 w 608111"/>
                  <a:gd name="connsiteY2" fmla="*/ 574702 h 574710"/>
                  <a:gd name="connsiteX3" fmla="*/ 604222 w 608111"/>
                  <a:gd name="connsiteY3" fmla="*/ 403252 h 574710"/>
                  <a:gd name="connsiteX4" fmla="*/ 476587 w 608111"/>
                  <a:gd name="connsiteY4" fmla="*/ 344197 h 574710"/>
                  <a:gd name="connsiteX5" fmla="*/ 335617 w 608111"/>
                  <a:gd name="connsiteY5" fmla="*/ 248947 h 574710"/>
                  <a:gd name="connsiteX6" fmla="*/ 230842 w 608111"/>
                  <a:gd name="connsiteY6" fmla="*/ 151792 h 574710"/>
                  <a:gd name="connsiteX7" fmla="*/ 173692 w 608111"/>
                  <a:gd name="connsiteY7" fmla="*/ 67972 h 574710"/>
                  <a:gd name="connsiteX8" fmla="*/ 51772 w 608111"/>
                  <a:gd name="connsiteY8" fmla="*/ 18442 h 574710"/>
                  <a:gd name="connsiteX0" fmla="*/ 51772 w 621136"/>
                  <a:gd name="connsiteY0" fmla="*/ 18442 h 574789"/>
                  <a:gd name="connsiteX1" fmla="*/ 17482 w 621136"/>
                  <a:gd name="connsiteY1" fmla="*/ 395632 h 574789"/>
                  <a:gd name="connsiteX2" fmla="*/ 322282 w 621136"/>
                  <a:gd name="connsiteY2" fmla="*/ 574702 h 574789"/>
                  <a:gd name="connsiteX3" fmla="*/ 617557 w 621136"/>
                  <a:gd name="connsiteY3" fmla="*/ 418492 h 574789"/>
                  <a:gd name="connsiteX4" fmla="*/ 476587 w 621136"/>
                  <a:gd name="connsiteY4" fmla="*/ 344197 h 574789"/>
                  <a:gd name="connsiteX5" fmla="*/ 335617 w 621136"/>
                  <a:gd name="connsiteY5" fmla="*/ 248947 h 574789"/>
                  <a:gd name="connsiteX6" fmla="*/ 230842 w 621136"/>
                  <a:gd name="connsiteY6" fmla="*/ 151792 h 574789"/>
                  <a:gd name="connsiteX7" fmla="*/ 173692 w 621136"/>
                  <a:gd name="connsiteY7" fmla="*/ 67972 h 574789"/>
                  <a:gd name="connsiteX8" fmla="*/ 51772 w 621136"/>
                  <a:gd name="connsiteY8" fmla="*/ 18442 h 574789"/>
                  <a:gd name="connsiteX0" fmla="*/ 51772 w 621136"/>
                  <a:gd name="connsiteY0" fmla="*/ 22120 h 557512"/>
                  <a:gd name="connsiteX1" fmla="*/ 17482 w 621136"/>
                  <a:gd name="connsiteY1" fmla="*/ 378355 h 557512"/>
                  <a:gd name="connsiteX2" fmla="*/ 322282 w 621136"/>
                  <a:gd name="connsiteY2" fmla="*/ 557425 h 557512"/>
                  <a:gd name="connsiteX3" fmla="*/ 617557 w 621136"/>
                  <a:gd name="connsiteY3" fmla="*/ 401215 h 557512"/>
                  <a:gd name="connsiteX4" fmla="*/ 476587 w 621136"/>
                  <a:gd name="connsiteY4" fmla="*/ 326920 h 557512"/>
                  <a:gd name="connsiteX5" fmla="*/ 335617 w 621136"/>
                  <a:gd name="connsiteY5" fmla="*/ 231670 h 557512"/>
                  <a:gd name="connsiteX6" fmla="*/ 230842 w 621136"/>
                  <a:gd name="connsiteY6" fmla="*/ 134515 h 557512"/>
                  <a:gd name="connsiteX7" fmla="*/ 173692 w 621136"/>
                  <a:gd name="connsiteY7" fmla="*/ 50695 h 557512"/>
                  <a:gd name="connsiteX8" fmla="*/ 51772 w 621136"/>
                  <a:gd name="connsiteY8" fmla="*/ 22120 h 557512"/>
                  <a:gd name="connsiteX0" fmla="*/ 46277 w 623261"/>
                  <a:gd name="connsiteY0" fmla="*/ 24285 h 550152"/>
                  <a:gd name="connsiteX1" fmla="*/ 19607 w 623261"/>
                  <a:gd name="connsiteY1" fmla="*/ 370995 h 550152"/>
                  <a:gd name="connsiteX2" fmla="*/ 324407 w 623261"/>
                  <a:gd name="connsiteY2" fmla="*/ 550065 h 550152"/>
                  <a:gd name="connsiteX3" fmla="*/ 619682 w 623261"/>
                  <a:gd name="connsiteY3" fmla="*/ 393855 h 550152"/>
                  <a:gd name="connsiteX4" fmla="*/ 478712 w 623261"/>
                  <a:gd name="connsiteY4" fmla="*/ 319560 h 550152"/>
                  <a:gd name="connsiteX5" fmla="*/ 337742 w 623261"/>
                  <a:gd name="connsiteY5" fmla="*/ 224310 h 550152"/>
                  <a:gd name="connsiteX6" fmla="*/ 232967 w 623261"/>
                  <a:gd name="connsiteY6" fmla="*/ 127155 h 550152"/>
                  <a:gd name="connsiteX7" fmla="*/ 175817 w 623261"/>
                  <a:gd name="connsiteY7" fmla="*/ 43335 h 550152"/>
                  <a:gd name="connsiteX8" fmla="*/ 46277 w 623261"/>
                  <a:gd name="connsiteY8" fmla="*/ 24285 h 550152"/>
                  <a:gd name="connsiteX0" fmla="*/ 46277 w 623261"/>
                  <a:gd name="connsiteY0" fmla="*/ 22940 h 554522"/>
                  <a:gd name="connsiteX1" fmla="*/ 19607 w 623261"/>
                  <a:gd name="connsiteY1" fmla="*/ 375365 h 554522"/>
                  <a:gd name="connsiteX2" fmla="*/ 324407 w 623261"/>
                  <a:gd name="connsiteY2" fmla="*/ 554435 h 554522"/>
                  <a:gd name="connsiteX3" fmla="*/ 619682 w 623261"/>
                  <a:gd name="connsiteY3" fmla="*/ 398225 h 554522"/>
                  <a:gd name="connsiteX4" fmla="*/ 478712 w 623261"/>
                  <a:gd name="connsiteY4" fmla="*/ 323930 h 554522"/>
                  <a:gd name="connsiteX5" fmla="*/ 337742 w 623261"/>
                  <a:gd name="connsiteY5" fmla="*/ 228680 h 554522"/>
                  <a:gd name="connsiteX6" fmla="*/ 232967 w 623261"/>
                  <a:gd name="connsiteY6" fmla="*/ 131525 h 554522"/>
                  <a:gd name="connsiteX7" fmla="*/ 175817 w 623261"/>
                  <a:gd name="connsiteY7" fmla="*/ 47705 h 554522"/>
                  <a:gd name="connsiteX8" fmla="*/ 46277 w 623261"/>
                  <a:gd name="connsiteY8" fmla="*/ 22940 h 554522"/>
                  <a:gd name="connsiteX0" fmla="*/ 56056 w 619705"/>
                  <a:gd name="connsiteY0" fmla="*/ 22522 h 556009"/>
                  <a:gd name="connsiteX1" fmla="*/ 16051 w 619705"/>
                  <a:gd name="connsiteY1" fmla="*/ 376852 h 556009"/>
                  <a:gd name="connsiteX2" fmla="*/ 320851 w 619705"/>
                  <a:gd name="connsiteY2" fmla="*/ 555922 h 556009"/>
                  <a:gd name="connsiteX3" fmla="*/ 616126 w 619705"/>
                  <a:gd name="connsiteY3" fmla="*/ 399712 h 556009"/>
                  <a:gd name="connsiteX4" fmla="*/ 475156 w 619705"/>
                  <a:gd name="connsiteY4" fmla="*/ 325417 h 556009"/>
                  <a:gd name="connsiteX5" fmla="*/ 334186 w 619705"/>
                  <a:gd name="connsiteY5" fmla="*/ 230167 h 556009"/>
                  <a:gd name="connsiteX6" fmla="*/ 229411 w 619705"/>
                  <a:gd name="connsiteY6" fmla="*/ 133012 h 556009"/>
                  <a:gd name="connsiteX7" fmla="*/ 172261 w 619705"/>
                  <a:gd name="connsiteY7" fmla="*/ 49192 h 556009"/>
                  <a:gd name="connsiteX8" fmla="*/ 56056 w 619705"/>
                  <a:gd name="connsiteY8" fmla="*/ 22522 h 556009"/>
                  <a:gd name="connsiteX0" fmla="*/ 56056 w 619705"/>
                  <a:gd name="connsiteY0" fmla="*/ 20631 h 563643"/>
                  <a:gd name="connsiteX1" fmla="*/ 16051 w 619705"/>
                  <a:gd name="connsiteY1" fmla="*/ 384486 h 563643"/>
                  <a:gd name="connsiteX2" fmla="*/ 320851 w 619705"/>
                  <a:gd name="connsiteY2" fmla="*/ 563556 h 563643"/>
                  <a:gd name="connsiteX3" fmla="*/ 616126 w 619705"/>
                  <a:gd name="connsiteY3" fmla="*/ 407346 h 563643"/>
                  <a:gd name="connsiteX4" fmla="*/ 475156 w 619705"/>
                  <a:gd name="connsiteY4" fmla="*/ 333051 h 563643"/>
                  <a:gd name="connsiteX5" fmla="*/ 334186 w 619705"/>
                  <a:gd name="connsiteY5" fmla="*/ 237801 h 563643"/>
                  <a:gd name="connsiteX6" fmla="*/ 229411 w 619705"/>
                  <a:gd name="connsiteY6" fmla="*/ 140646 h 563643"/>
                  <a:gd name="connsiteX7" fmla="*/ 172261 w 619705"/>
                  <a:gd name="connsiteY7" fmla="*/ 56826 h 563643"/>
                  <a:gd name="connsiteX8" fmla="*/ 56056 w 619705"/>
                  <a:gd name="connsiteY8" fmla="*/ 20631 h 563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705" h="563643">
                    <a:moveTo>
                      <a:pt x="56056" y="20631"/>
                    </a:moveTo>
                    <a:cubicBezTo>
                      <a:pt x="30021" y="75241"/>
                      <a:pt x="-28081" y="293999"/>
                      <a:pt x="16051" y="384486"/>
                    </a:cubicBezTo>
                    <a:cubicBezTo>
                      <a:pt x="60183" y="474973"/>
                      <a:pt x="220839" y="559746"/>
                      <a:pt x="320851" y="563556"/>
                    </a:cubicBezTo>
                    <a:cubicBezTo>
                      <a:pt x="420863" y="567366"/>
                      <a:pt x="590409" y="445764"/>
                      <a:pt x="616126" y="407346"/>
                    </a:cubicBezTo>
                    <a:cubicBezTo>
                      <a:pt x="641844" y="368929"/>
                      <a:pt x="522146" y="361309"/>
                      <a:pt x="475156" y="333051"/>
                    </a:cubicBezTo>
                    <a:cubicBezTo>
                      <a:pt x="428166" y="304794"/>
                      <a:pt x="375143" y="269868"/>
                      <a:pt x="334186" y="237801"/>
                    </a:cubicBezTo>
                    <a:cubicBezTo>
                      <a:pt x="293229" y="205734"/>
                      <a:pt x="256399" y="170809"/>
                      <a:pt x="229411" y="140646"/>
                    </a:cubicBezTo>
                    <a:cubicBezTo>
                      <a:pt x="202424" y="110484"/>
                      <a:pt x="193851" y="77781"/>
                      <a:pt x="172261" y="56826"/>
                    </a:cubicBezTo>
                    <a:cubicBezTo>
                      <a:pt x="142416" y="34601"/>
                      <a:pt x="82091" y="-33979"/>
                      <a:pt x="56056" y="20631"/>
                    </a:cubicBezTo>
                    <a:close/>
                  </a:path>
                </a:pathLst>
              </a:custGeom>
              <a:solidFill>
                <a:srgbClr val="3D668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0" name="รูปแบบอิสระ: รูปร่าง 29">
                <a:extLst>
                  <a:ext uri="{FF2B5EF4-FFF2-40B4-BE49-F238E27FC236}">
                    <a16:creationId xmlns:a16="http://schemas.microsoft.com/office/drawing/2014/main" id="{887E61BB-42C3-4561-9E22-28E5B7AF1E6F}"/>
                  </a:ext>
                </a:extLst>
              </p:cNvPr>
              <p:cNvSpPr/>
              <p:nvPr/>
            </p:nvSpPr>
            <p:spPr>
              <a:xfrm>
                <a:off x="6267830" y="2338861"/>
                <a:ext cx="299945" cy="726441"/>
              </a:xfrm>
              <a:custGeom>
                <a:avLst/>
                <a:gdLst>
                  <a:gd name="connsiteX0" fmla="*/ 105887 w 291488"/>
                  <a:gd name="connsiteY0" fmla="*/ 69483 h 755206"/>
                  <a:gd name="connsiteX1" fmla="*/ 12542 w 291488"/>
                  <a:gd name="connsiteY1" fmla="*/ 589548 h 755206"/>
                  <a:gd name="connsiteX2" fmla="*/ 8732 w 291488"/>
                  <a:gd name="connsiteY2" fmla="*/ 675273 h 755206"/>
                  <a:gd name="connsiteX3" fmla="*/ 84932 w 291488"/>
                  <a:gd name="connsiteY3" fmla="*/ 728613 h 755206"/>
                  <a:gd name="connsiteX4" fmla="*/ 145892 w 291488"/>
                  <a:gd name="connsiteY4" fmla="*/ 753378 h 755206"/>
                  <a:gd name="connsiteX5" fmla="*/ 273527 w 291488"/>
                  <a:gd name="connsiteY5" fmla="*/ 680988 h 755206"/>
                  <a:gd name="connsiteX6" fmla="*/ 284957 w 291488"/>
                  <a:gd name="connsiteY6" fmla="*/ 667653 h 755206"/>
                  <a:gd name="connsiteX7" fmla="*/ 220187 w 291488"/>
                  <a:gd name="connsiteY7" fmla="*/ 69483 h 755206"/>
                  <a:gd name="connsiteX8" fmla="*/ 105887 w 291488"/>
                  <a:gd name="connsiteY8" fmla="*/ 69483 h 755206"/>
                  <a:gd name="connsiteX0" fmla="*/ 105887 w 275947"/>
                  <a:gd name="connsiteY0" fmla="*/ 70838 h 758809"/>
                  <a:gd name="connsiteX1" fmla="*/ 12542 w 275947"/>
                  <a:gd name="connsiteY1" fmla="*/ 590903 h 758809"/>
                  <a:gd name="connsiteX2" fmla="*/ 8732 w 275947"/>
                  <a:gd name="connsiteY2" fmla="*/ 676628 h 758809"/>
                  <a:gd name="connsiteX3" fmla="*/ 84932 w 275947"/>
                  <a:gd name="connsiteY3" fmla="*/ 729968 h 758809"/>
                  <a:gd name="connsiteX4" fmla="*/ 145892 w 275947"/>
                  <a:gd name="connsiteY4" fmla="*/ 754733 h 758809"/>
                  <a:gd name="connsiteX5" fmla="*/ 273527 w 275947"/>
                  <a:gd name="connsiteY5" fmla="*/ 682343 h 758809"/>
                  <a:gd name="connsiteX6" fmla="*/ 220187 w 275947"/>
                  <a:gd name="connsiteY6" fmla="*/ 70838 h 758809"/>
                  <a:gd name="connsiteX7" fmla="*/ 105887 w 275947"/>
                  <a:gd name="connsiteY7" fmla="*/ 70838 h 758809"/>
                  <a:gd name="connsiteX0" fmla="*/ 105887 w 274842"/>
                  <a:gd name="connsiteY0" fmla="*/ 70838 h 744805"/>
                  <a:gd name="connsiteX1" fmla="*/ 12542 w 274842"/>
                  <a:gd name="connsiteY1" fmla="*/ 590903 h 744805"/>
                  <a:gd name="connsiteX2" fmla="*/ 8732 w 274842"/>
                  <a:gd name="connsiteY2" fmla="*/ 676628 h 744805"/>
                  <a:gd name="connsiteX3" fmla="*/ 84932 w 274842"/>
                  <a:gd name="connsiteY3" fmla="*/ 729968 h 744805"/>
                  <a:gd name="connsiteX4" fmla="*/ 243047 w 274842"/>
                  <a:gd name="connsiteY4" fmla="*/ 729968 h 744805"/>
                  <a:gd name="connsiteX5" fmla="*/ 273527 w 274842"/>
                  <a:gd name="connsiteY5" fmla="*/ 682343 h 744805"/>
                  <a:gd name="connsiteX6" fmla="*/ 220187 w 274842"/>
                  <a:gd name="connsiteY6" fmla="*/ 70838 h 744805"/>
                  <a:gd name="connsiteX7" fmla="*/ 105887 w 274842"/>
                  <a:gd name="connsiteY7" fmla="*/ 70838 h 744805"/>
                  <a:gd name="connsiteX0" fmla="*/ 105887 w 296815"/>
                  <a:gd name="connsiteY0" fmla="*/ 67775 h 736369"/>
                  <a:gd name="connsiteX1" fmla="*/ 12542 w 296815"/>
                  <a:gd name="connsiteY1" fmla="*/ 587840 h 736369"/>
                  <a:gd name="connsiteX2" fmla="*/ 8732 w 296815"/>
                  <a:gd name="connsiteY2" fmla="*/ 673565 h 736369"/>
                  <a:gd name="connsiteX3" fmla="*/ 84932 w 296815"/>
                  <a:gd name="connsiteY3" fmla="*/ 726905 h 736369"/>
                  <a:gd name="connsiteX4" fmla="*/ 243047 w 296815"/>
                  <a:gd name="connsiteY4" fmla="*/ 726905 h 736369"/>
                  <a:gd name="connsiteX5" fmla="*/ 296387 w 296815"/>
                  <a:gd name="connsiteY5" fmla="*/ 631655 h 736369"/>
                  <a:gd name="connsiteX6" fmla="*/ 220187 w 296815"/>
                  <a:gd name="connsiteY6" fmla="*/ 67775 h 736369"/>
                  <a:gd name="connsiteX7" fmla="*/ 105887 w 296815"/>
                  <a:gd name="connsiteY7" fmla="*/ 67775 h 736369"/>
                  <a:gd name="connsiteX0" fmla="*/ 107430 w 298305"/>
                  <a:gd name="connsiteY0" fmla="*/ 67775 h 735516"/>
                  <a:gd name="connsiteX1" fmla="*/ 14085 w 298305"/>
                  <a:gd name="connsiteY1" fmla="*/ 587840 h 735516"/>
                  <a:gd name="connsiteX2" fmla="*/ 10275 w 298305"/>
                  <a:gd name="connsiteY2" fmla="*/ 673565 h 735516"/>
                  <a:gd name="connsiteX3" fmla="*/ 109335 w 298305"/>
                  <a:gd name="connsiteY3" fmla="*/ 725000 h 735516"/>
                  <a:gd name="connsiteX4" fmla="*/ 244590 w 298305"/>
                  <a:gd name="connsiteY4" fmla="*/ 726905 h 735516"/>
                  <a:gd name="connsiteX5" fmla="*/ 297930 w 298305"/>
                  <a:gd name="connsiteY5" fmla="*/ 631655 h 735516"/>
                  <a:gd name="connsiteX6" fmla="*/ 221730 w 298305"/>
                  <a:gd name="connsiteY6" fmla="*/ 67775 h 735516"/>
                  <a:gd name="connsiteX7" fmla="*/ 107430 w 298305"/>
                  <a:gd name="connsiteY7" fmla="*/ 67775 h 735516"/>
                  <a:gd name="connsiteX0" fmla="*/ 107430 w 299945"/>
                  <a:gd name="connsiteY0" fmla="*/ 67775 h 730556"/>
                  <a:gd name="connsiteX1" fmla="*/ 14085 w 299945"/>
                  <a:gd name="connsiteY1" fmla="*/ 587840 h 730556"/>
                  <a:gd name="connsiteX2" fmla="*/ 10275 w 299945"/>
                  <a:gd name="connsiteY2" fmla="*/ 673565 h 730556"/>
                  <a:gd name="connsiteX3" fmla="*/ 109335 w 299945"/>
                  <a:gd name="connsiteY3" fmla="*/ 725000 h 730556"/>
                  <a:gd name="connsiteX4" fmla="*/ 244590 w 299945"/>
                  <a:gd name="connsiteY4" fmla="*/ 726905 h 730556"/>
                  <a:gd name="connsiteX5" fmla="*/ 275066 w 299945"/>
                  <a:gd name="connsiteY5" fmla="*/ 705052 h 730556"/>
                  <a:gd name="connsiteX6" fmla="*/ 297930 w 299945"/>
                  <a:gd name="connsiteY6" fmla="*/ 631655 h 730556"/>
                  <a:gd name="connsiteX7" fmla="*/ 221730 w 299945"/>
                  <a:gd name="connsiteY7" fmla="*/ 67775 h 730556"/>
                  <a:gd name="connsiteX8" fmla="*/ 107430 w 299945"/>
                  <a:gd name="connsiteY8" fmla="*/ 67775 h 730556"/>
                  <a:gd name="connsiteX0" fmla="*/ 107430 w 299945"/>
                  <a:gd name="connsiteY0" fmla="*/ 67775 h 726040"/>
                  <a:gd name="connsiteX1" fmla="*/ 14085 w 299945"/>
                  <a:gd name="connsiteY1" fmla="*/ 587840 h 726040"/>
                  <a:gd name="connsiteX2" fmla="*/ 10275 w 299945"/>
                  <a:gd name="connsiteY2" fmla="*/ 673565 h 726040"/>
                  <a:gd name="connsiteX3" fmla="*/ 109335 w 299945"/>
                  <a:gd name="connsiteY3" fmla="*/ 725000 h 726040"/>
                  <a:gd name="connsiteX4" fmla="*/ 238875 w 299945"/>
                  <a:gd name="connsiteY4" fmla="*/ 707855 h 726040"/>
                  <a:gd name="connsiteX5" fmla="*/ 275066 w 299945"/>
                  <a:gd name="connsiteY5" fmla="*/ 705052 h 726040"/>
                  <a:gd name="connsiteX6" fmla="*/ 297930 w 299945"/>
                  <a:gd name="connsiteY6" fmla="*/ 631655 h 726040"/>
                  <a:gd name="connsiteX7" fmla="*/ 221730 w 299945"/>
                  <a:gd name="connsiteY7" fmla="*/ 67775 h 726040"/>
                  <a:gd name="connsiteX8" fmla="*/ 107430 w 299945"/>
                  <a:gd name="connsiteY8" fmla="*/ 67775 h 726040"/>
                  <a:gd name="connsiteX0" fmla="*/ 107430 w 299945"/>
                  <a:gd name="connsiteY0" fmla="*/ 67775 h 726441"/>
                  <a:gd name="connsiteX1" fmla="*/ 14085 w 299945"/>
                  <a:gd name="connsiteY1" fmla="*/ 587840 h 726441"/>
                  <a:gd name="connsiteX2" fmla="*/ 10275 w 299945"/>
                  <a:gd name="connsiteY2" fmla="*/ 673565 h 726441"/>
                  <a:gd name="connsiteX3" fmla="*/ 109335 w 299945"/>
                  <a:gd name="connsiteY3" fmla="*/ 725000 h 726441"/>
                  <a:gd name="connsiteX4" fmla="*/ 275066 w 299945"/>
                  <a:gd name="connsiteY4" fmla="*/ 705052 h 726441"/>
                  <a:gd name="connsiteX5" fmla="*/ 297930 w 299945"/>
                  <a:gd name="connsiteY5" fmla="*/ 631655 h 726441"/>
                  <a:gd name="connsiteX6" fmla="*/ 221730 w 299945"/>
                  <a:gd name="connsiteY6" fmla="*/ 67775 h 726441"/>
                  <a:gd name="connsiteX7" fmla="*/ 107430 w 299945"/>
                  <a:gd name="connsiteY7" fmla="*/ 67775 h 726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9945" h="726441">
                    <a:moveTo>
                      <a:pt x="107430" y="67775"/>
                    </a:moveTo>
                    <a:cubicBezTo>
                      <a:pt x="72823" y="154452"/>
                      <a:pt x="30278" y="486875"/>
                      <a:pt x="14085" y="587840"/>
                    </a:cubicBezTo>
                    <a:cubicBezTo>
                      <a:pt x="-2108" y="688805"/>
                      <a:pt x="-5600" y="650705"/>
                      <a:pt x="10275" y="673565"/>
                    </a:cubicBezTo>
                    <a:cubicBezTo>
                      <a:pt x="26150" y="696425"/>
                      <a:pt x="65203" y="719752"/>
                      <a:pt x="109335" y="725000"/>
                    </a:cubicBezTo>
                    <a:cubicBezTo>
                      <a:pt x="153467" y="730248"/>
                      <a:pt x="243633" y="720610"/>
                      <a:pt x="275066" y="705052"/>
                    </a:cubicBezTo>
                    <a:cubicBezTo>
                      <a:pt x="283956" y="689177"/>
                      <a:pt x="306819" y="737868"/>
                      <a:pt x="297930" y="631655"/>
                    </a:cubicBezTo>
                    <a:cubicBezTo>
                      <a:pt x="289041" y="525442"/>
                      <a:pt x="253480" y="161755"/>
                      <a:pt x="221730" y="67775"/>
                    </a:cubicBezTo>
                    <a:cubicBezTo>
                      <a:pt x="189980" y="-26205"/>
                      <a:pt x="142037" y="-18902"/>
                      <a:pt x="107430" y="67775"/>
                    </a:cubicBezTo>
                    <a:close/>
                  </a:path>
                </a:pathLst>
              </a:custGeom>
              <a:solidFill>
                <a:srgbClr val="DF714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1" name="สี่เหลี่ยมผืนผ้า: มุมมน 30">
                <a:extLst>
                  <a:ext uri="{FF2B5EF4-FFF2-40B4-BE49-F238E27FC236}">
                    <a16:creationId xmlns:a16="http://schemas.microsoft.com/office/drawing/2014/main" id="{BCE1E50A-A836-4452-A2F5-4F4D3D938B50}"/>
                  </a:ext>
                </a:extLst>
              </p:cNvPr>
              <p:cNvSpPr/>
              <p:nvPr/>
            </p:nvSpPr>
            <p:spPr>
              <a:xfrm>
                <a:off x="6362672" y="2287982"/>
                <a:ext cx="137191" cy="111648"/>
              </a:xfrm>
              <a:prstGeom prst="roundRect">
                <a:avLst/>
              </a:prstGeom>
              <a:solidFill>
                <a:srgbClr val="D53B3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2" name="คอร์ด 31">
                <a:extLst>
                  <a:ext uri="{FF2B5EF4-FFF2-40B4-BE49-F238E27FC236}">
                    <a16:creationId xmlns:a16="http://schemas.microsoft.com/office/drawing/2014/main" id="{9529CE90-61A2-43AC-9F3D-961ACAB868CA}"/>
                  </a:ext>
                </a:extLst>
              </p:cNvPr>
              <p:cNvSpPr/>
              <p:nvPr/>
            </p:nvSpPr>
            <p:spPr>
              <a:xfrm rot="17588234">
                <a:off x="5812228" y="3274021"/>
                <a:ext cx="446725" cy="419125"/>
              </a:xfrm>
              <a:prstGeom prst="chord">
                <a:avLst/>
              </a:prstGeom>
              <a:solidFill>
                <a:srgbClr val="3D668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3" name="รูปแบบอิสระ: รูปร่าง 32">
                <a:extLst>
                  <a:ext uri="{FF2B5EF4-FFF2-40B4-BE49-F238E27FC236}">
                    <a16:creationId xmlns:a16="http://schemas.microsoft.com/office/drawing/2014/main" id="{589DA8A7-1B0A-43BD-8B4D-BA76E8B9040C}"/>
                  </a:ext>
                </a:extLst>
              </p:cNvPr>
              <p:cNvSpPr/>
              <p:nvPr/>
            </p:nvSpPr>
            <p:spPr>
              <a:xfrm>
                <a:off x="5089750" y="2078583"/>
                <a:ext cx="242345" cy="524951"/>
              </a:xfrm>
              <a:custGeom>
                <a:avLst/>
                <a:gdLst>
                  <a:gd name="connsiteX0" fmla="*/ 0 w 215265"/>
                  <a:gd name="connsiteY0" fmla="*/ 0 h 504825"/>
                  <a:gd name="connsiteX1" fmla="*/ 215265 w 215265"/>
                  <a:gd name="connsiteY1" fmla="*/ 504825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15265" h="504825">
                    <a:moveTo>
                      <a:pt x="0" y="0"/>
                    </a:moveTo>
                    <a:lnTo>
                      <a:pt x="215265" y="504825"/>
                    </a:ln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4" name="รูปแบบอิสระ: รูปร่าง 33">
                <a:extLst>
                  <a:ext uri="{FF2B5EF4-FFF2-40B4-BE49-F238E27FC236}">
                    <a16:creationId xmlns:a16="http://schemas.microsoft.com/office/drawing/2014/main" id="{E3D8F2DE-A720-47EE-B688-62977DB6078F}"/>
                  </a:ext>
                </a:extLst>
              </p:cNvPr>
              <p:cNvSpPr/>
              <p:nvPr/>
            </p:nvSpPr>
            <p:spPr>
              <a:xfrm>
                <a:off x="5186498" y="2050090"/>
                <a:ext cx="234943" cy="520667"/>
              </a:xfrm>
              <a:custGeom>
                <a:avLst/>
                <a:gdLst>
                  <a:gd name="connsiteX0" fmla="*/ 0 w 215265"/>
                  <a:gd name="connsiteY0" fmla="*/ 0 h 504825"/>
                  <a:gd name="connsiteX1" fmla="*/ 215265 w 215265"/>
                  <a:gd name="connsiteY1" fmla="*/ 504825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15265" h="504825">
                    <a:moveTo>
                      <a:pt x="0" y="0"/>
                    </a:moveTo>
                    <a:lnTo>
                      <a:pt x="215265" y="504825"/>
                    </a:ln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5" name="รูปแบบอิสระ: รูปร่าง 34">
                <a:extLst>
                  <a:ext uri="{FF2B5EF4-FFF2-40B4-BE49-F238E27FC236}">
                    <a16:creationId xmlns:a16="http://schemas.microsoft.com/office/drawing/2014/main" id="{5C6DECD4-6E5A-453B-BDD3-2FF554650BCF}"/>
                  </a:ext>
                </a:extLst>
              </p:cNvPr>
              <p:cNvSpPr/>
              <p:nvPr/>
            </p:nvSpPr>
            <p:spPr>
              <a:xfrm rot="1662581">
                <a:off x="7433449" y="1944441"/>
                <a:ext cx="224510" cy="481401"/>
              </a:xfrm>
              <a:custGeom>
                <a:avLst/>
                <a:gdLst>
                  <a:gd name="connsiteX0" fmla="*/ 0 w 215265"/>
                  <a:gd name="connsiteY0" fmla="*/ 0 h 504825"/>
                  <a:gd name="connsiteX1" fmla="*/ 215265 w 215265"/>
                  <a:gd name="connsiteY1" fmla="*/ 504825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15265" h="504825">
                    <a:moveTo>
                      <a:pt x="0" y="0"/>
                    </a:moveTo>
                    <a:lnTo>
                      <a:pt x="215265" y="504825"/>
                    </a:ln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6" name="รูปแบบอิสระ: รูปร่าง 35">
                <a:extLst>
                  <a:ext uri="{FF2B5EF4-FFF2-40B4-BE49-F238E27FC236}">
                    <a16:creationId xmlns:a16="http://schemas.microsoft.com/office/drawing/2014/main" id="{65FB1E69-EFEF-44B2-A332-A7BD7F4D7E4A}"/>
                  </a:ext>
                </a:extLst>
              </p:cNvPr>
              <p:cNvSpPr/>
              <p:nvPr/>
            </p:nvSpPr>
            <p:spPr>
              <a:xfrm rot="1597056">
                <a:off x="7330150" y="1904728"/>
                <a:ext cx="234943" cy="520667"/>
              </a:xfrm>
              <a:custGeom>
                <a:avLst/>
                <a:gdLst>
                  <a:gd name="connsiteX0" fmla="*/ 0 w 215265"/>
                  <a:gd name="connsiteY0" fmla="*/ 0 h 504825"/>
                  <a:gd name="connsiteX1" fmla="*/ 215265 w 215265"/>
                  <a:gd name="connsiteY1" fmla="*/ 504825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15265" h="504825">
                    <a:moveTo>
                      <a:pt x="0" y="0"/>
                    </a:moveTo>
                    <a:lnTo>
                      <a:pt x="215265" y="504825"/>
                    </a:ln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7" name="คอร์ด 36">
                <a:extLst>
                  <a:ext uri="{FF2B5EF4-FFF2-40B4-BE49-F238E27FC236}">
                    <a16:creationId xmlns:a16="http://schemas.microsoft.com/office/drawing/2014/main" id="{3C7F332A-CE4F-450E-BBC4-6869AFFC1982}"/>
                  </a:ext>
                </a:extLst>
              </p:cNvPr>
              <p:cNvSpPr/>
              <p:nvPr/>
            </p:nvSpPr>
            <p:spPr>
              <a:xfrm rot="17588234">
                <a:off x="5886723" y="3361488"/>
                <a:ext cx="297734" cy="281108"/>
              </a:xfrm>
              <a:prstGeom prst="chord">
                <a:avLst/>
              </a:prstGeom>
              <a:noFill/>
              <a:ln>
                <a:solidFill>
                  <a:schemeClr val="bg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8" name="รูปแบบอิสระ: รูปร่าง 37">
                <a:extLst>
                  <a:ext uri="{FF2B5EF4-FFF2-40B4-BE49-F238E27FC236}">
                    <a16:creationId xmlns:a16="http://schemas.microsoft.com/office/drawing/2014/main" id="{4FB7FAEA-6216-4D45-9522-A6C9D9F326BA}"/>
                  </a:ext>
                </a:extLst>
              </p:cNvPr>
              <p:cNvSpPr/>
              <p:nvPr/>
            </p:nvSpPr>
            <p:spPr>
              <a:xfrm>
                <a:off x="5838028" y="2000115"/>
                <a:ext cx="456732" cy="431134"/>
              </a:xfrm>
              <a:custGeom>
                <a:avLst/>
                <a:gdLst>
                  <a:gd name="connsiteX0" fmla="*/ 49916 w 605567"/>
                  <a:gd name="connsiteY0" fmla="*/ 26965 h 583233"/>
                  <a:gd name="connsiteX1" fmla="*/ 15626 w 605567"/>
                  <a:gd name="connsiteY1" fmla="*/ 404155 h 583233"/>
                  <a:gd name="connsiteX2" fmla="*/ 320426 w 605567"/>
                  <a:gd name="connsiteY2" fmla="*/ 583225 h 583233"/>
                  <a:gd name="connsiteX3" fmla="*/ 602366 w 605567"/>
                  <a:gd name="connsiteY3" fmla="*/ 411775 h 583233"/>
                  <a:gd name="connsiteX4" fmla="*/ 461396 w 605567"/>
                  <a:gd name="connsiteY4" fmla="*/ 354625 h 583233"/>
                  <a:gd name="connsiteX5" fmla="*/ 286136 w 605567"/>
                  <a:gd name="connsiteY5" fmla="*/ 251755 h 583233"/>
                  <a:gd name="connsiteX6" fmla="*/ 228986 w 605567"/>
                  <a:gd name="connsiteY6" fmla="*/ 160315 h 583233"/>
                  <a:gd name="connsiteX7" fmla="*/ 171836 w 605567"/>
                  <a:gd name="connsiteY7" fmla="*/ 76495 h 583233"/>
                  <a:gd name="connsiteX8" fmla="*/ 99446 w 605567"/>
                  <a:gd name="connsiteY8" fmla="*/ 34585 h 583233"/>
                  <a:gd name="connsiteX9" fmla="*/ 49916 w 605567"/>
                  <a:gd name="connsiteY9" fmla="*/ 26965 h 583233"/>
                  <a:gd name="connsiteX0" fmla="*/ 49916 w 605390"/>
                  <a:gd name="connsiteY0" fmla="*/ 26965 h 583233"/>
                  <a:gd name="connsiteX1" fmla="*/ 15626 w 605390"/>
                  <a:gd name="connsiteY1" fmla="*/ 404155 h 583233"/>
                  <a:gd name="connsiteX2" fmla="*/ 320426 w 605390"/>
                  <a:gd name="connsiteY2" fmla="*/ 583225 h 583233"/>
                  <a:gd name="connsiteX3" fmla="*/ 602366 w 605390"/>
                  <a:gd name="connsiteY3" fmla="*/ 411775 h 583233"/>
                  <a:gd name="connsiteX4" fmla="*/ 461396 w 605390"/>
                  <a:gd name="connsiteY4" fmla="*/ 354625 h 583233"/>
                  <a:gd name="connsiteX5" fmla="*/ 333761 w 605390"/>
                  <a:gd name="connsiteY5" fmla="*/ 257470 h 583233"/>
                  <a:gd name="connsiteX6" fmla="*/ 228986 w 605390"/>
                  <a:gd name="connsiteY6" fmla="*/ 160315 h 583233"/>
                  <a:gd name="connsiteX7" fmla="*/ 171836 w 605390"/>
                  <a:gd name="connsiteY7" fmla="*/ 76495 h 583233"/>
                  <a:gd name="connsiteX8" fmla="*/ 99446 w 605390"/>
                  <a:gd name="connsiteY8" fmla="*/ 34585 h 583233"/>
                  <a:gd name="connsiteX9" fmla="*/ 49916 w 605390"/>
                  <a:gd name="connsiteY9" fmla="*/ 26965 h 583233"/>
                  <a:gd name="connsiteX0" fmla="*/ 49916 w 606255"/>
                  <a:gd name="connsiteY0" fmla="*/ 26965 h 583233"/>
                  <a:gd name="connsiteX1" fmla="*/ 15626 w 606255"/>
                  <a:gd name="connsiteY1" fmla="*/ 404155 h 583233"/>
                  <a:gd name="connsiteX2" fmla="*/ 320426 w 606255"/>
                  <a:gd name="connsiteY2" fmla="*/ 583225 h 583233"/>
                  <a:gd name="connsiteX3" fmla="*/ 602366 w 606255"/>
                  <a:gd name="connsiteY3" fmla="*/ 411775 h 583233"/>
                  <a:gd name="connsiteX4" fmla="*/ 474731 w 606255"/>
                  <a:gd name="connsiteY4" fmla="*/ 352720 h 583233"/>
                  <a:gd name="connsiteX5" fmla="*/ 333761 w 606255"/>
                  <a:gd name="connsiteY5" fmla="*/ 257470 h 583233"/>
                  <a:gd name="connsiteX6" fmla="*/ 228986 w 606255"/>
                  <a:gd name="connsiteY6" fmla="*/ 160315 h 583233"/>
                  <a:gd name="connsiteX7" fmla="*/ 171836 w 606255"/>
                  <a:gd name="connsiteY7" fmla="*/ 76495 h 583233"/>
                  <a:gd name="connsiteX8" fmla="*/ 99446 w 606255"/>
                  <a:gd name="connsiteY8" fmla="*/ 34585 h 583233"/>
                  <a:gd name="connsiteX9" fmla="*/ 49916 w 606255"/>
                  <a:gd name="connsiteY9" fmla="*/ 26965 h 583233"/>
                  <a:gd name="connsiteX0" fmla="*/ 50326 w 606665"/>
                  <a:gd name="connsiteY0" fmla="*/ 26359 h 582627"/>
                  <a:gd name="connsiteX1" fmla="*/ 16036 w 606665"/>
                  <a:gd name="connsiteY1" fmla="*/ 403549 h 582627"/>
                  <a:gd name="connsiteX2" fmla="*/ 320836 w 606665"/>
                  <a:gd name="connsiteY2" fmla="*/ 582619 h 582627"/>
                  <a:gd name="connsiteX3" fmla="*/ 602776 w 606665"/>
                  <a:gd name="connsiteY3" fmla="*/ 411169 h 582627"/>
                  <a:gd name="connsiteX4" fmla="*/ 475141 w 606665"/>
                  <a:gd name="connsiteY4" fmla="*/ 352114 h 582627"/>
                  <a:gd name="connsiteX5" fmla="*/ 334171 w 606665"/>
                  <a:gd name="connsiteY5" fmla="*/ 256864 h 582627"/>
                  <a:gd name="connsiteX6" fmla="*/ 229396 w 606665"/>
                  <a:gd name="connsiteY6" fmla="*/ 159709 h 582627"/>
                  <a:gd name="connsiteX7" fmla="*/ 172246 w 606665"/>
                  <a:gd name="connsiteY7" fmla="*/ 75889 h 582627"/>
                  <a:gd name="connsiteX8" fmla="*/ 117001 w 606665"/>
                  <a:gd name="connsiteY8" fmla="*/ 35884 h 582627"/>
                  <a:gd name="connsiteX9" fmla="*/ 50326 w 606665"/>
                  <a:gd name="connsiteY9" fmla="*/ 26359 h 582627"/>
                  <a:gd name="connsiteX0" fmla="*/ 51772 w 608111"/>
                  <a:gd name="connsiteY0" fmla="*/ 18442 h 574710"/>
                  <a:gd name="connsiteX1" fmla="*/ 17482 w 608111"/>
                  <a:gd name="connsiteY1" fmla="*/ 395632 h 574710"/>
                  <a:gd name="connsiteX2" fmla="*/ 322282 w 608111"/>
                  <a:gd name="connsiteY2" fmla="*/ 574702 h 574710"/>
                  <a:gd name="connsiteX3" fmla="*/ 604222 w 608111"/>
                  <a:gd name="connsiteY3" fmla="*/ 403252 h 574710"/>
                  <a:gd name="connsiteX4" fmla="*/ 476587 w 608111"/>
                  <a:gd name="connsiteY4" fmla="*/ 344197 h 574710"/>
                  <a:gd name="connsiteX5" fmla="*/ 335617 w 608111"/>
                  <a:gd name="connsiteY5" fmla="*/ 248947 h 574710"/>
                  <a:gd name="connsiteX6" fmla="*/ 230842 w 608111"/>
                  <a:gd name="connsiteY6" fmla="*/ 151792 h 574710"/>
                  <a:gd name="connsiteX7" fmla="*/ 173692 w 608111"/>
                  <a:gd name="connsiteY7" fmla="*/ 67972 h 574710"/>
                  <a:gd name="connsiteX8" fmla="*/ 51772 w 608111"/>
                  <a:gd name="connsiteY8" fmla="*/ 18442 h 574710"/>
                  <a:gd name="connsiteX0" fmla="*/ 51772 w 621136"/>
                  <a:gd name="connsiteY0" fmla="*/ 18442 h 574789"/>
                  <a:gd name="connsiteX1" fmla="*/ 17482 w 621136"/>
                  <a:gd name="connsiteY1" fmla="*/ 395632 h 574789"/>
                  <a:gd name="connsiteX2" fmla="*/ 322282 w 621136"/>
                  <a:gd name="connsiteY2" fmla="*/ 574702 h 574789"/>
                  <a:gd name="connsiteX3" fmla="*/ 617557 w 621136"/>
                  <a:gd name="connsiteY3" fmla="*/ 418492 h 574789"/>
                  <a:gd name="connsiteX4" fmla="*/ 476587 w 621136"/>
                  <a:gd name="connsiteY4" fmla="*/ 344197 h 574789"/>
                  <a:gd name="connsiteX5" fmla="*/ 335617 w 621136"/>
                  <a:gd name="connsiteY5" fmla="*/ 248947 h 574789"/>
                  <a:gd name="connsiteX6" fmla="*/ 230842 w 621136"/>
                  <a:gd name="connsiteY6" fmla="*/ 151792 h 574789"/>
                  <a:gd name="connsiteX7" fmla="*/ 173692 w 621136"/>
                  <a:gd name="connsiteY7" fmla="*/ 67972 h 574789"/>
                  <a:gd name="connsiteX8" fmla="*/ 51772 w 621136"/>
                  <a:gd name="connsiteY8" fmla="*/ 18442 h 574789"/>
                  <a:gd name="connsiteX0" fmla="*/ 51772 w 621136"/>
                  <a:gd name="connsiteY0" fmla="*/ 22120 h 557512"/>
                  <a:gd name="connsiteX1" fmla="*/ 17482 w 621136"/>
                  <a:gd name="connsiteY1" fmla="*/ 378355 h 557512"/>
                  <a:gd name="connsiteX2" fmla="*/ 322282 w 621136"/>
                  <a:gd name="connsiteY2" fmla="*/ 557425 h 557512"/>
                  <a:gd name="connsiteX3" fmla="*/ 617557 w 621136"/>
                  <a:gd name="connsiteY3" fmla="*/ 401215 h 557512"/>
                  <a:gd name="connsiteX4" fmla="*/ 476587 w 621136"/>
                  <a:gd name="connsiteY4" fmla="*/ 326920 h 557512"/>
                  <a:gd name="connsiteX5" fmla="*/ 335617 w 621136"/>
                  <a:gd name="connsiteY5" fmla="*/ 231670 h 557512"/>
                  <a:gd name="connsiteX6" fmla="*/ 230842 w 621136"/>
                  <a:gd name="connsiteY6" fmla="*/ 134515 h 557512"/>
                  <a:gd name="connsiteX7" fmla="*/ 173692 w 621136"/>
                  <a:gd name="connsiteY7" fmla="*/ 50695 h 557512"/>
                  <a:gd name="connsiteX8" fmla="*/ 51772 w 621136"/>
                  <a:gd name="connsiteY8" fmla="*/ 22120 h 557512"/>
                  <a:gd name="connsiteX0" fmla="*/ 46277 w 623261"/>
                  <a:gd name="connsiteY0" fmla="*/ 24285 h 550152"/>
                  <a:gd name="connsiteX1" fmla="*/ 19607 w 623261"/>
                  <a:gd name="connsiteY1" fmla="*/ 370995 h 550152"/>
                  <a:gd name="connsiteX2" fmla="*/ 324407 w 623261"/>
                  <a:gd name="connsiteY2" fmla="*/ 550065 h 550152"/>
                  <a:gd name="connsiteX3" fmla="*/ 619682 w 623261"/>
                  <a:gd name="connsiteY3" fmla="*/ 393855 h 550152"/>
                  <a:gd name="connsiteX4" fmla="*/ 478712 w 623261"/>
                  <a:gd name="connsiteY4" fmla="*/ 319560 h 550152"/>
                  <a:gd name="connsiteX5" fmla="*/ 337742 w 623261"/>
                  <a:gd name="connsiteY5" fmla="*/ 224310 h 550152"/>
                  <a:gd name="connsiteX6" fmla="*/ 232967 w 623261"/>
                  <a:gd name="connsiteY6" fmla="*/ 127155 h 550152"/>
                  <a:gd name="connsiteX7" fmla="*/ 175817 w 623261"/>
                  <a:gd name="connsiteY7" fmla="*/ 43335 h 550152"/>
                  <a:gd name="connsiteX8" fmla="*/ 46277 w 623261"/>
                  <a:gd name="connsiteY8" fmla="*/ 24285 h 550152"/>
                  <a:gd name="connsiteX0" fmla="*/ 46277 w 623261"/>
                  <a:gd name="connsiteY0" fmla="*/ 22940 h 554522"/>
                  <a:gd name="connsiteX1" fmla="*/ 19607 w 623261"/>
                  <a:gd name="connsiteY1" fmla="*/ 375365 h 554522"/>
                  <a:gd name="connsiteX2" fmla="*/ 324407 w 623261"/>
                  <a:gd name="connsiteY2" fmla="*/ 554435 h 554522"/>
                  <a:gd name="connsiteX3" fmla="*/ 619682 w 623261"/>
                  <a:gd name="connsiteY3" fmla="*/ 398225 h 554522"/>
                  <a:gd name="connsiteX4" fmla="*/ 478712 w 623261"/>
                  <a:gd name="connsiteY4" fmla="*/ 323930 h 554522"/>
                  <a:gd name="connsiteX5" fmla="*/ 337742 w 623261"/>
                  <a:gd name="connsiteY5" fmla="*/ 228680 h 554522"/>
                  <a:gd name="connsiteX6" fmla="*/ 232967 w 623261"/>
                  <a:gd name="connsiteY6" fmla="*/ 131525 h 554522"/>
                  <a:gd name="connsiteX7" fmla="*/ 175817 w 623261"/>
                  <a:gd name="connsiteY7" fmla="*/ 47705 h 554522"/>
                  <a:gd name="connsiteX8" fmla="*/ 46277 w 623261"/>
                  <a:gd name="connsiteY8" fmla="*/ 22940 h 554522"/>
                  <a:gd name="connsiteX0" fmla="*/ 56056 w 619705"/>
                  <a:gd name="connsiteY0" fmla="*/ 22522 h 556009"/>
                  <a:gd name="connsiteX1" fmla="*/ 16051 w 619705"/>
                  <a:gd name="connsiteY1" fmla="*/ 376852 h 556009"/>
                  <a:gd name="connsiteX2" fmla="*/ 320851 w 619705"/>
                  <a:gd name="connsiteY2" fmla="*/ 555922 h 556009"/>
                  <a:gd name="connsiteX3" fmla="*/ 616126 w 619705"/>
                  <a:gd name="connsiteY3" fmla="*/ 399712 h 556009"/>
                  <a:gd name="connsiteX4" fmla="*/ 475156 w 619705"/>
                  <a:gd name="connsiteY4" fmla="*/ 325417 h 556009"/>
                  <a:gd name="connsiteX5" fmla="*/ 334186 w 619705"/>
                  <a:gd name="connsiteY5" fmla="*/ 230167 h 556009"/>
                  <a:gd name="connsiteX6" fmla="*/ 229411 w 619705"/>
                  <a:gd name="connsiteY6" fmla="*/ 133012 h 556009"/>
                  <a:gd name="connsiteX7" fmla="*/ 172261 w 619705"/>
                  <a:gd name="connsiteY7" fmla="*/ 49192 h 556009"/>
                  <a:gd name="connsiteX8" fmla="*/ 56056 w 619705"/>
                  <a:gd name="connsiteY8" fmla="*/ 22522 h 55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705" h="556009">
                    <a:moveTo>
                      <a:pt x="56056" y="22522"/>
                    </a:moveTo>
                    <a:cubicBezTo>
                      <a:pt x="30021" y="77132"/>
                      <a:pt x="-28081" y="287952"/>
                      <a:pt x="16051" y="376852"/>
                    </a:cubicBezTo>
                    <a:cubicBezTo>
                      <a:pt x="60183" y="465752"/>
                      <a:pt x="220839" y="552112"/>
                      <a:pt x="320851" y="555922"/>
                    </a:cubicBezTo>
                    <a:cubicBezTo>
                      <a:pt x="420863" y="559732"/>
                      <a:pt x="590409" y="438130"/>
                      <a:pt x="616126" y="399712"/>
                    </a:cubicBezTo>
                    <a:cubicBezTo>
                      <a:pt x="641844" y="361295"/>
                      <a:pt x="522146" y="353675"/>
                      <a:pt x="475156" y="325417"/>
                    </a:cubicBezTo>
                    <a:cubicBezTo>
                      <a:pt x="428166" y="297160"/>
                      <a:pt x="375143" y="262234"/>
                      <a:pt x="334186" y="230167"/>
                    </a:cubicBezTo>
                    <a:cubicBezTo>
                      <a:pt x="293229" y="198100"/>
                      <a:pt x="256399" y="163175"/>
                      <a:pt x="229411" y="133012"/>
                    </a:cubicBezTo>
                    <a:cubicBezTo>
                      <a:pt x="202424" y="102850"/>
                      <a:pt x="193851" y="70147"/>
                      <a:pt x="172261" y="49192"/>
                    </a:cubicBezTo>
                    <a:cubicBezTo>
                      <a:pt x="142416" y="26967"/>
                      <a:pt x="82091" y="-32088"/>
                      <a:pt x="56056" y="22522"/>
                    </a:cubicBezTo>
                    <a:close/>
                  </a:path>
                </a:pathLst>
              </a:custGeom>
              <a:noFill/>
              <a:ln>
                <a:solidFill>
                  <a:schemeClr val="bg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9" name="รูปแบบอิสระ: รูปร่าง 38">
                <a:extLst>
                  <a:ext uri="{FF2B5EF4-FFF2-40B4-BE49-F238E27FC236}">
                    <a16:creationId xmlns:a16="http://schemas.microsoft.com/office/drawing/2014/main" id="{10922019-B20E-43ED-8366-8DD779E14E76}"/>
                  </a:ext>
                </a:extLst>
              </p:cNvPr>
              <p:cNvSpPr/>
              <p:nvPr/>
            </p:nvSpPr>
            <p:spPr>
              <a:xfrm flipH="1">
                <a:off x="6552179" y="2015321"/>
                <a:ext cx="471426" cy="411475"/>
              </a:xfrm>
              <a:custGeom>
                <a:avLst/>
                <a:gdLst>
                  <a:gd name="connsiteX0" fmla="*/ 49916 w 605567"/>
                  <a:gd name="connsiteY0" fmla="*/ 26965 h 583233"/>
                  <a:gd name="connsiteX1" fmla="*/ 15626 w 605567"/>
                  <a:gd name="connsiteY1" fmla="*/ 404155 h 583233"/>
                  <a:gd name="connsiteX2" fmla="*/ 320426 w 605567"/>
                  <a:gd name="connsiteY2" fmla="*/ 583225 h 583233"/>
                  <a:gd name="connsiteX3" fmla="*/ 602366 w 605567"/>
                  <a:gd name="connsiteY3" fmla="*/ 411775 h 583233"/>
                  <a:gd name="connsiteX4" fmla="*/ 461396 w 605567"/>
                  <a:gd name="connsiteY4" fmla="*/ 354625 h 583233"/>
                  <a:gd name="connsiteX5" fmla="*/ 286136 w 605567"/>
                  <a:gd name="connsiteY5" fmla="*/ 251755 h 583233"/>
                  <a:gd name="connsiteX6" fmla="*/ 228986 w 605567"/>
                  <a:gd name="connsiteY6" fmla="*/ 160315 h 583233"/>
                  <a:gd name="connsiteX7" fmla="*/ 171836 w 605567"/>
                  <a:gd name="connsiteY7" fmla="*/ 76495 h 583233"/>
                  <a:gd name="connsiteX8" fmla="*/ 99446 w 605567"/>
                  <a:gd name="connsiteY8" fmla="*/ 34585 h 583233"/>
                  <a:gd name="connsiteX9" fmla="*/ 49916 w 605567"/>
                  <a:gd name="connsiteY9" fmla="*/ 26965 h 583233"/>
                  <a:gd name="connsiteX0" fmla="*/ 49916 w 605390"/>
                  <a:gd name="connsiteY0" fmla="*/ 26965 h 583233"/>
                  <a:gd name="connsiteX1" fmla="*/ 15626 w 605390"/>
                  <a:gd name="connsiteY1" fmla="*/ 404155 h 583233"/>
                  <a:gd name="connsiteX2" fmla="*/ 320426 w 605390"/>
                  <a:gd name="connsiteY2" fmla="*/ 583225 h 583233"/>
                  <a:gd name="connsiteX3" fmla="*/ 602366 w 605390"/>
                  <a:gd name="connsiteY3" fmla="*/ 411775 h 583233"/>
                  <a:gd name="connsiteX4" fmla="*/ 461396 w 605390"/>
                  <a:gd name="connsiteY4" fmla="*/ 354625 h 583233"/>
                  <a:gd name="connsiteX5" fmla="*/ 333761 w 605390"/>
                  <a:gd name="connsiteY5" fmla="*/ 257470 h 583233"/>
                  <a:gd name="connsiteX6" fmla="*/ 228986 w 605390"/>
                  <a:gd name="connsiteY6" fmla="*/ 160315 h 583233"/>
                  <a:gd name="connsiteX7" fmla="*/ 171836 w 605390"/>
                  <a:gd name="connsiteY7" fmla="*/ 76495 h 583233"/>
                  <a:gd name="connsiteX8" fmla="*/ 99446 w 605390"/>
                  <a:gd name="connsiteY8" fmla="*/ 34585 h 583233"/>
                  <a:gd name="connsiteX9" fmla="*/ 49916 w 605390"/>
                  <a:gd name="connsiteY9" fmla="*/ 26965 h 583233"/>
                  <a:gd name="connsiteX0" fmla="*/ 49916 w 606255"/>
                  <a:gd name="connsiteY0" fmla="*/ 26965 h 583233"/>
                  <a:gd name="connsiteX1" fmla="*/ 15626 w 606255"/>
                  <a:gd name="connsiteY1" fmla="*/ 404155 h 583233"/>
                  <a:gd name="connsiteX2" fmla="*/ 320426 w 606255"/>
                  <a:gd name="connsiteY2" fmla="*/ 583225 h 583233"/>
                  <a:gd name="connsiteX3" fmla="*/ 602366 w 606255"/>
                  <a:gd name="connsiteY3" fmla="*/ 411775 h 583233"/>
                  <a:gd name="connsiteX4" fmla="*/ 474731 w 606255"/>
                  <a:gd name="connsiteY4" fmla="*/ 352720 h 583233"/>
                  <a:gd name="connsiteX5" fmla="*/ 333761 w 606255"/>
                  <a:gd name="connsiteY5" fmla="*/ 257470 h 583233"/>
                  <a:gd name="connsiteX6" fmla="*/ 228986 w 606255"/>
                  <a:gd name="connsiteY6" fmla="*/ 160315 h 583233"/>
                  <a:gd name="connsiteX7" fmla="*/ 171836 w 606255"/>
                  <a:gd name="connsiteY7" fmla="*/ 76495 h 583233"/>
                  <a:gd name="connsiteX8" fmla="*/ 99446 w 606255"/>
                  <a:gd name="connsiteY8" fmla="*/ 34585 h 583233"/>
                  <a:gd name="connsiteX9" fmla="*/ 49916 w 606255"/>
                  <a:gd name="connsiteY9" fmla="*/ 26965 h 583233"/>
                  <a:gd name="connsiteX0" fmla="*/ 50326 w 606665"/>
                  <a:gd name="connsiteY0" fmla="*/ 26359 h 582627"/>
                  <a:gd name="connsiteX1" fmla="*/ 16036 w 606665"/>
                  <a:gd name="connsiteY1" fmla="*/ 403549 h 582627"/>
                  <a:gd name="connsiteX2" fmla="*/ 320836 w 606665"/>
                  <a:gd name="connsiteY2" fmla="*/ 582619 h 582627"/>
                  <a:gd name="connsiteX3" fmla="*/ 602776 w 606665"/>
                  <a:gd name="connsiteY3" fmla="*/ 411169 h 582627"/>
                  <a:gd name="connsiteX4" fmla="*/ 475141 w 606665"/>
                  <a:gd name="connsiteY4" fmla="*/ 352114 h 582627"/>
                  <a:gd name="connsiteX5" fmla="*/ 334171 w 606665"/>
                  <a:gd name="connsiteY5" fmla="*/ 256864 h 582627"/>
                  <a:gd name="connsiteX6" fmla="*/ 229396 w 606665"/>
                  <a:gd name="connsiteY6" fmla="*/ 159709 h 582627"/>
                  <a:gd name="connsiteX7" fmla="*/ 172246 w 606665"/>
                  <a:gd name="connsiteY7" fmla="*/ 75889 h 582627"/>
                  <a:gd name="connsiteX8" fmla="*/ 117001 w 606665"/>
                  <a:gd name="connsiteY8" fmla="*/ 35884 h 582627"/>
                  <a:gd name="connsiteX9" fmla="*/ 50326 w 606665"/>
                  <a:gd name="connsiteY9" fmla="*/ 26359 h 582627"/>
                  <a:gd name="connsiteX0" fmla="*/ 51772 w 608111"/>
                  <a:gd name="connsiteY0" fmla="*/ 18442 h 574710"/>
                  <a:gd name="connsiteX1" fmla="*/ 17482 w 608111"/>
                  <a:gd name="connsiteY1" fmla="*/ 395632 h 574710"/>
                  <a:gd name="connsiteX2" fmla="*/ 322282 w 608111"/>
                  <a:gd name="connsiteY2" fmla="*/ 574702 h 574710"/>
                  <a:gd name="connsiteX3" fmla="*/ 604222 w 608111"/>
                  <a:gd name="connsiteY3" fmla="*/ 403252 h 574710"/>
                  <a:gd name="connsiteX4" fmla="*/ 476587 w 608111"/>
                  <a:gd name="connsiteY4" fmla="*/ 344197 h 574710"/>
                  <a:gd name="connsiteX5" fmla="*/ 335617 w 608111"/>
                  <a:gd name="connsiteY5" fmla="*/ 248947 h 574710"/>
                  <a:gd name="connsiteX6" fmla="*/ 230842 w 608111"/>
                  <a:gd name="connsiteY6" fmla="*/ 151792 h 574710"/>
                  <a:gd name="connsiteX7" fmla="*/ 173692 w 608111"/>
                  <a:gd name="connsiteY7" fmla="*/ 67972 h 574710"/>
                  <a:gd name="connsiteX8" fmla="*/ 51772 w 608111"/>
                  <a:gd name="connsiteY8" fmla="*/ 18442 h 574710"/>
                  <a:gd name="connsiteX0" fmla="*/ 51772 w 621136"/>
                  <a:gd name="connsiteY0" fmla="*/ 18442 h 574789"/>
                  <a:gd name="connsiteX1" fmla="*/ 17482 w 621136"/>
                  <a:gd name="connsiteY1" fmla="*/ 395632 h 574789"/>
                  <a:gd name="connsiteX2" fmla="*/ 322282 w 621136"/>
                  <a:gd name="connsiteY2" fmla="*/ 574702 h 574789"/>
                  <a:gd name="connsiteX3" fmla="*/ 617557 w 621136"/>
                  <a:gd name="connsiteY3" fmla="*/ 418492 h 574789"/>
                  <a:gd name="connsiteX4" fmla="*/ 476587 w 621136"/>
                  <a:gd name="connsiteY4" fmla="*/ 344197 h 574789"/>
                  <a:gd name="connsiteX5" fmla="*/ 335617 w 621136"/>
                  <a:gd name="connsiteY5" fmla="*/ 248947 h 574789"/>
                  <a:gd name="connsiteX6" fmla="*/ 230842 w 621136"/>
                  <a:gd name="connsiteY6" fmla="*/ 151792 h 574789"/>
                  <a:gd name="connsiteX7" fmla="*/ 173692 w 621136"/>
                  <a:gd name="connsiteY7" fmla="*/ 67972 h 574789"/>
                  <a:gd name="connsiteX8" fmla="*/ 51772 w 621136"/>
                  <a:gd name="connsiteY8" fmla="*/ 18442 h 574789"/>
                  <a:gd name="connsiteX0" fmla="*/ 51772 w 621136"/>
                  <a:gd name="connsiteY0" fmla="*/ 22120 h 557512"/>
                  <a:gd name="connsiteX1" fmla="*/ 17482 w 621136"/>
                  <a:gd name="connsiteY1" fmla="*/ 378355 h 557512"/>
                  <a:gd name="connsiteX2" fmla="*/ 322282 w 621136"/>
                  <a:gd name="connsiteY2" fmla="*/ 557425 h 557512"/>
                  <a:gd name="connsiteX3" fmla="*/ 617557 w 621136"/>
                  <a:gd name="connsiteY3" fmla="*/ 401215 h 557512"/>
                  <a:gd name="connsiteX4" fmla="*/ 476587 w 621136"/>
                  <a:gd name="connsiteY4" fmla="*/ 326920 h 557512"/>
                  <a:gd name="connsiteX5" fmla="*/ 335617 w 621136"/>
                  <a:gd name="connsiteY5" fmla="*/ 231670 h 557512"/>
                  <a:gd name="connsiteX6" fmla="*/ 230842 w 621136"/>
                  <a:gd name="connsiteY6" fmla="*/ 134515 h 557512"/>
                  <a:gd name="connsiteX7" fmla="*/ 173692 w 621136"/>
                  <a:gd name="connsiteY7" fmla="*/ 50695 h 557512"/>
                  <a:gd name="connsiteX8" fmla="*/ 51772 w 621136"/>
                  <a:gd name="connsiteY8" fmla="*/ 22120 h 557512"/>
                  <a:gd name="connsiteX0" fmla="*/ 46277 w 623261"/>
                  <a:gd name="connsiteY0" fmla="*/ 24285 h 550152"/>
                  <a:gd name="connsiteX1" fmla="*/ 19607 w 623261"/>
                  <a:gd name="connsiteY1" fmla="*/ 370995 h 550152"/>
                  <a:gd name="connsiteX2" fmla="*/ 324407 w 623261"/>
                  <a:gd name="connsiteY2" fmla="*/ 550065 h 550152"/>
                  <a:gd name="connsiteX3" fmla="*/ 619682 w 623261"/>
                  <a:gd name="connsiteY3" fmla="*/ 393855 h 550152"/>
                  <a:gd name="connsiteX4" fmla="*/ 478712 w 623261"/>
                  <a:gd name="connsiteY4" fmla="*/ 319560 h 550152"/>
                  <a:gd name="connsiteX5" fmla="*/ 337742 w 623261"/>
                  <a:gd name="connsiteY5" fmla="*/ 224310 h 550152"/>
                  <a:gd name="connsiteX6" fmla="*/ 232967 w 623261"/>
                  <a:gd name="connsiteY6" fmla="*/ 127155 h 550152"/>
                  <a:gd name="connsiteX7" fmla="*/ 175817 w 623261"/>
                  <a:gd name="connsiteY7" fmla="*/ 43335 h 550152"/>
                  <a:gd name="connsiteX8" fmla="*/ 46277 w 623261"/>
                  <a:gd name="connsiteY8" fmla="*/ 24285 h 550152"/>
                  <a:gd name="connsiteX0" fmla="*/ 46277 w 623261"/>
                  <a:gd name="connsiteY0" fmla="*/ 22940 h 554522"/>
                  <a:gd name="connsiteX1" fmla="*/ 19607 w 623261"/>
                  <a:gd name="connsiteY1" fmla="*/ 375365 h 554522"/>
                  <a:gd name="connsiteX2" fmla="*/ 324407 w 623261"/>
                  <a:gd name="connsiteY2" fmla="*/ 554435 h 554522"/>
                  <a:gd name="connsiteX3" fmla="*/ 619682 w 623261"/>
                  <a:gd name="connsiteY3" fmla="*/ 398225 h 554522"/>
                  <a:gd name="connsiteX4" fmla="*/ 478712 w 623261"/>
                  <a:gd name="connsiteY4" fmla="*/ 323930 h 554522"/>
                  <a:gd name="connsiteX5" fmla="*/ 337742 w 623261"/>
                  <a:gd name="connsiteY5" fmla="*/ 228680 h 554522"/>
                  <a:gd name="connsiteX6" fmla="*/ 232967 w 623261"/>
                  <a:gd name="connsiteY6" fmla="*/ 131525 h 554522"/>
                  <a:gd name="connsiteX7" fmla="*/ 175817 w 623261"/>
                  <a:gd name="connsiteY7" fmla="*/ 47705 h 554522"/>
                  <a:gd name="connsiteX8" fmla="*/ 46277 w 623261"/>
                  <a:gd name="connsiteY8" fmla="*/ 22940 h 554522"/>
                  <a:gd name="connsiteX0" fmla="*/ 56056 w 619705"/>
                  <a:gd name="connsiteY0" fmla="*/ 22522 h 556009"/>
                  <a:gd name="connsiteX1" fmla="*/ 16051 w 619705"/>
                  <a:gd name="connsiteY1" fmla="*/ 376852 h 556009"/>
                  <a:gd name="connsiteX2" fmla="*/ 320851 w 619705"/>
                  <a:gd name="connsiteY2" fmla="*/ 555922 h 556009"/>
                  <a:gd name="connsiteX3" fmla="*/ 616126 w 619705"/>
                  <a:gd name="connsiteY3" fmla="*/ 399712 h 556009"/>
                  <a:gd name="connsiteX4" fmla="*/ 475156 w 619705"/>
                  <a:gd name="connsiteY4" fmla="*/ 325417 h 556009"/>
                  <a:gd name="connsiteX5" fmla="*/ 334186 w 619705"/>
                  <a:gd name="connsiteY5" fmla="*/ 230167 h 556009"/>
                  <a:gd name="connsiteX6" fmla="*/ 229411 w 619705"/>
                  <a:gd name="connsiteY6" fmla="*/ 133012 h 556009"/>
                  <a:gd name="connsiteX7" fmla="*/ 172261 w 619705"/>
                  <a:gd name="connsiteY7" fmla="*/ 49192 h 556009"/>
                  <a:gd name="connsiteX8" fmla="*/ 56056 w 619705"/>
                  <a:gd name="connsiteY8" fmla="*/ 22522 h 556009"/>
                  <a:gd name="connsiteX0" fmla="*/ 56056 w 619705"/>
                  <a:gd name="connsiteY0" fmla="*/ 20631 h 563643"/>
                  <a:gd name="connsiteX1" fmla="*/ 16051 w 619705"/>
                  <a:gd name="connsiteY1" fmla="*/ 384486 h 563643"/>
                  <a:gd name="connsiteX2" fmla="*/ 320851 w 619705"/>
                  <a:gd name="connsiteY2" fmla="*/ 563556 h 563643"/>
                  <a:gd name="connsiteX3" fmla="*/ 616126 w 619705"/>
                  <a:gd name="connsiteY3" fmla="*/ 407346 h 563643"/>
                  <a:gd name="connsiteX4" fmla="*/ 475156 w 619705"/>
                  <a:gd name="connsiteY4" fmla="*/ 333051 h 563643"/>
                  <a:gd name="connsiteX5" fmla="*/ 334186 w 619705"/>
                  <a:gd name="connsiteY5" fmla="*/ 237801 h 563643"/>
                  <a:gd name="connsiteX6" fmla="*/ 229411 w 619705"/>
                  <a:gd name="connsiteY6" fmla="*/ 140646 h 563643"/>
                  <a:gd name="connsiteX7" fmla="*/ 172261 w 619705"/>
                  <a:gd name="connsiteY7" fmla="*/ 56826 h 563643"/>
                  <a:gd name="connsiteX8" fmla="*/ 56056 w 619705"/>
                  <a:gd name="connsiteY8" fmla="*/ 20631 h 563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705" h="563643">
                    <a:moveTo>
                      <a:pt x="56056" y="20631"/>
                    </a:moveTo>
                    <a:cubicBezTo>
                      <a:pt x="30021" y="75241"/>
                      <a:pt x="-28081" y="293999"/>
                      <a:pt x="16051" y="384486"/>
                    </a:cubicBezTo>
                    <a:cubicBezTo>
                      <a:pt x="60183" y="474973"/>
                      <a:pt x="220839" y="559746"/>
                      <a:pt x="320851" y="563556"/>
                    </a:cubicBezTo>
                    <a:cubicBezTo>
                      <a:pt x="420863" y="567366"/>
                      <a:pt x="590409" y="445764"/>
                      <a:pt x="616126" y="407346"/>
                    </a:cubicBezTo>
                    <a:cubicBezTo>
                      <a:pt x="641844" y="368929"/>
                      <a:pt x="522146" y="361309"/>
                      <a:pt x="475156" y="333051"/>
                    </a:cubicBezTo>
                    <a:cubicBezTo>
                      <a:pt x="428166" y="304794"/>
                      <a:pt x="375143" y="269868"/>
                      <a:pt x="334186" y="237801"/>
                    </a:cubicBezTo>
                    <a:cubicBezTo>
                      <a:pt x="293229" y="205734"/>
                      <a:pt x="256399" y="170809"/>
                      <a:pt x="229411" y="140646"/>
                    </a:cubicBezTo>
                    <a:cubicBezTo>
                      <a:pt x="202424" y="110484"/>
                      <a:pt x="193851" y="77781"/>
                      <a:pt x="172261" y="56826"/>
                    </a:cubicBezTo>
                    <a:cubicBezTo>
                      <a:pt x="142416" y="34601"/>
                      <a:pt x="82091" y="-33979"/>
                      <a:pt x="56056" y="20631"/>
                    </a:cubicBezTo>
                    <a:close/>
                  </a:path>
                </a:pathLst>
              </a:custGeom>
              <a:noFill/>
              <a:ln>
                <a:solidFill>
                  <a:schemeClr val="bg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5" name="กลุ่ม 14">
              <a:extLst>
                <a:ext uri="{FF2B5EF4-FFF2-40B4-BE49-F238E27FC236}">
                  <a16:creationId xmlns:a16="http://schemas.microsoft.com/office/drawing/2014/main" id="{99A31073-58AA-427A-8DD7-8719CDBA50B3}"/>
                </a:ext>
              </a:extLst>
            </p:cNvPr>
            <p:cNvGrpSpPr/>
            <p:nvPr/>
          </p:nvGrpSpPr>
          <p:grpSpPr>
            <a:xfrm rot="20751421">
              <a:off x="9301512" y="1838871"/>
              <a:ext cx="2019952" cy="1569679"/>
              <a:chOff x="8452083" y="2129786"/>
              <a:chExt cx="2019952" cy="1569679"/>
            </a:xfrm>
          </p:grpSpPr>
          <p:sp>
            <p:nvSpPr>
              <p:cNvPr id="23" name="สี่เหลี่ยมคางหมู 150">
                <a:extLst>
                  <a:ext uri="{FF2B5EF4-FFF2-40B4-BE49-F238E27FC236}">
                    <a16:creationId xmlns:a16="http://schemas.microsoft.com/office/drawing/2014/main" id="{CF7FBF35-AC88-4061-83F9-7C141776CE0C}"/>
                  </a:ext>
                </a:extLst>
              </p:cNvPr>
              <p:cNvSpPr/>
              <p:nvPr/>
            </p:nvSpPr>
            <p:spPr>
              <a:xfrm>
                <a:off x="8452083" y="2129786"/>
                <a:ext cx="2019952" cy="1545325"/>
              </a:xfrm>
              <a:custGeom>
                <a:avLst/>
                <a:gdLst>
                  <a:gd name="connsiteX0" fmla="*/ 0 w 2113280"/>
                  <a:gd name="connsiteY0" fmla="*/ 1336070 h 1336070"/>
                  <a:gd name="connsiteX1" fmla="*/ 334018 w 2113280"/>
                  <a:gd name="connsiteY1" fmla="*/ 0 h 1336070"/>
                  <a:gd name="connsiteX2" fmla="*/ 1779263 w 2113280"/>
                  <a:gd name="connsiteY2" fmla="*/ 0 h 1336070"/>
                  <a:gd name="connsiteX3" fmla="*/ 2113280 w 2113280"/>
                  <a:gd name="connsiteY3" fmla="*/ 1336070 h 1336070"/>
                  <a:gd name="connsiteX4" fmla="*/ 0 w 2113280"/>
                  <a:gd name="connsiteY4" fmla="*/ 1336070 h 1336070"/>
                  <a:gd name="connsiteX0" fmla="*/ 0 w 2113280"/>
                  <a:gd name="connsiteY0" fmla="*/ 1336070 h 1336070"/>
                  <a:gd name="connsiteX1" fmla="*/ 567698 w 2113280"/>
                  <a:gd name="connsiteY1" fmla="*/ 50800 h 1336070"/>
                  <a:gd name="connsiteX2" fmla="*/ 1779263 w 2113280"/>
                  <a:gd name="connsiteY2" fmla="*/ 0 h 1336070"/>
                  <a:gd name="connsiteX3" fmla="*/ 2113280 w 2113280"/>
                  <a:gd name="connsiteY3" fmla="*/ 1336070 h 1336070"/>
                  <a:gd name="connsiteX4" fmla="*/ 0 w 2113280"/>
                  <a:gd name="connsiteY4" fmla="*/ 1336070 h 1336070"/>
                  <a:gd name="connsiteX0" fmla="*/ 0 w 2113280"/>
                  <a:gd name="connsiteY0" fmla="*/ 1285270 h 1285270"/>
                  <a:gd name="connsiteX1" fmla="*/ 567698 w 2113280"/>
                  <a:gd name="connsiteY1" fmla="*/ 0 h 1285270"/>
                  <a:gd name="connsiteX2" fmla="*/ 1626863 w 2113280"/>
                  <a:gd name="connsiteY2" fmla="*/ 10160 h 1285270"/>
                  <a:gd name="connsiteX3" fmla="*/ 2113280 w 2113280"/>
                  <a:gd name="connsiteY3" fmla="*/ 1285270 h 1285270"/>
                  <a:gd name="connsiteX4" fmla="*/ 0 w 2113280"/>
                  <a:gd name="connsiteY4" fmla="*/ 1285270 h 1285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3280" h="1285270">
                    <a:moveTo>
                      <a:pt x="0" y="1285270"/>
                    </a:moveTo>
                    <a:lnTo>
                      <a:pt x="567698" y="0"/>
                    </a:lnTo>
                    <a:lnTo>
                      <a:pt x="1626863" y="10160"/>
                    </a:lnTo>
                    <a:lnTo>
                      <a:pt x="2113280" y="1285270"/>
                    </a:lnTo>
                    <a:lnTo>
                      <a:pt x="0" y="1285270"/>
                    </a:lnTo>
                    <a:close/>
                  </a:path>
                </a:pathLst>
              </a:custGeom>
              <a:solidFill>
                <a:srgbClr val="3D6686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24" name="ตัวเชื่อมต่อตรง 23">
                <a:extLst>
                  <a:ext uri="{FF2B5EF4-FFF2-40B4-BE49-F238E27FC236}">
                    <a16:creationId xmlns:a16="http://schemas.microsoft.com/office/drawing/2014/main" id="{84F3C11E-8F2A-4D6F-AAAB-7E09E16C326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955024" y="3195842"/>
                <a:ext cx="109728" cy="479270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ตัวเชื่อมต่อตรง 24">
                <a:extLst>
                  <a:ext uri="{FF2B5EF4-FFF2-40B4-BE49-F238E27FC236}">
                    <a16:creationId xmlns:a16="http://schemas.microsoft.com/office/drawing/2014/main" id="{C659B077-57AF-4F13-8A86-0E8C21414CD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9462059" y="3195842"/>
                <a:ext cx="0" cy="503623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ตัวเชื่อมต่อตรง 25">
                <a:extLst>
                  <a:ext uri="{FF2B5EF4-FFF2-40B4-BE49-F238E27FC236}">
                    <a16:creationId xmlns:a16="http://schemas.microsoft.com/office/drawing/2014/main" id="{B087901A-66ED-49BF-A37F-859AFCB25D9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874897" y="3179222"/>
                <a:ext cx="114685" cy="508066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" name="สี่เหลี่ยมผืนผ้า 15">
              <a:extLst>
                <a:ext uri="{FF2B5EF4-FFF2-40B4-BE49-F238E27FC236}">
                  <a16:creationId xmlns:a16="http://schemas.microsoft.com/office/drawing/2014/main" id="{3AB364E3-F091-4F29-BDDA-9D8F4804B700}"/>
                </a:ext>
              </a:extLst>
            </p:cNvPr>
            <p:cNvSpPr/>
            <p:nvPr/>
          </p:nvSpPr>
          <p:spPr>
            <a:xfrm rot="21007919">
              <a:off x="1170372" y="1320815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7" name="สี่เหลี่ยมผืนผ้า 16">
              <a:extLst>
                <a:ext uri="{FF2B5EF4-FFF2-40B4-BE49-F238E27FC236}">
                  <a16:creationId xmlns:a16="http://schemas.microsoft.com/office/drawing/2014/main" id="{DFDA0942-2487-4F17-B2A6-9AE24778C984}"/>
                </a:ext>
              </a:extLst>
            </p:cNvPr>
            <p:cNvSpPr/>
            <p:nvPr/>
          </p:nvSpPr>
          <p:spPr>
            <a:xfrm rot="2389318" flipH="1">
              <a:off x="2366218" y="1602865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8" name="สี่เหลี่ยมผืนผ้า 17">
              <a:extLst>
                <a:ext uri="{FF2B5EF4-FFF2-40B4-BE49-F238E27FC236}">
                  <a16:creationId xmlns:a16="http://schemas.microsoft.com/office/drawing/2014/main" id="{C4B7FC08-522E-407F-926E-D2C349BDCCFC}"/>
                </a:ext>
              </a:extLst>
            </p:cNvPr>
            <p:cNvSpPr/>
            <p:nvPr/>
          </p:nvSpPr>
          <p:spPr>
            <a:xfrm rot="630225">
              <a:off x="4261659" y="1827982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9" name="สี่เหลี่ยมผืนผ้า 18">
              <a:extLst>
                <a:ext uri="{FF2B5EF4-FFF2-40B4-BE49-F238E27FC236}">
                  <a16:creationId xmlns:a16="http://schemas.microsoft.com/office/drawing/2014/main" id="{0053A9F8-3C56-42B1-B131-9D630EA17917}"/>
                </a:ext>
              </a:extLst>
            </p:cNvPr>
            <p:cNvSpPr/>
            <p:nvPr/>
          </p:nvSpPr>
          <p:spPr>
            <a:xfrm rot="20486057" flipH="1">
              <a:off x="6367300" y="1911072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20" name="สี่เหลี่ยมผืนผ้า 19">
              <a:extLst>
                <a:ext uri="{FF2B5EF4-FFF2-40B4-BE49-F238E27FC236}">
                  <a16:creationId xmlns:a16="http://schemas.microsoft.com/office/drawing/2014/main" id="{7852B71B-6137-4D6E-9435-B98D88586DC8}"/>
                </a:ext>
              </a:extLst>
            </p:cNvPr>
            <p:cNvSpPr/>
            <p:nvPr/>
          </p:nvSpPr>
          <p:spPr>
            <a:xfrm rot="19284381">
              <a:off x="9664283" y="1709618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21" name="สี่เหลี่ยมผืนผ้า 20">
              <a:extLst>
                <a:ext uri="{FF2B5EF4-FFF2-40B4-BE49-F238E27FC236}">
                  <a16:creationId xmlns:a16="http://schemas.microsoft.com/office/drawing/2014/main" id="{E5C2579B-844D-4BF4-A057-77B87B367A39}"/>
                </a:ext>
              </a:extLst>
            </p:cNvPr>
            <p:cNvSpPr/>
            <p:nvPr/>
          </p:nvSpPr>
          <p:spPr>
            <a:xfrm rot="1273926" flipH="1">
              <a:off x="7948230" y="1868632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22" name="สี่เหลี่ยมผืนผ้า 21">
              <a:extLst>
                <a:ext uri="{FF2B5EF4-FFF2-40B4-BE49-F238E27FC236}">
                  <a16:creationId xmlns:a16="http://schemas.microsoft.com/office/drawing/2014/main" id="{1F5FE7F2-52A9-4AE3-8401-13142089E413}"/>
                </a:ext>
              </a:extLst>
            </p:cNvPr>
            <p:cNvSpPr/>
            <p:nvPr/>
          </p:nvSpPr>
          <p:spPr>
            <a:xfrm flipH="1">
              <a:off x="10477304" y="1527644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sp>
        <p:nvSpPr>
          <p:cNvPr id="115" name="ตัวแทนข้อความ 216">
            <a:extLst>
              <a:ext uri="{FF2B5EF4-FFF2-40B4-BE49-F238E27FC236}">
                <a16:creationId xmlns:a16="http://schemas.microsoft.com/office/drawing/2014/main" id="{FDE2BE12-5F20-4511-A1C1-E0F01D717E9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91070" y="3901830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16" name="ตัวแทนข้อความ 98">
            <a:extLst>
              <a:ext uri="{FF2B5EF4-FFF2-40B4-BE49-F238E27FC236}">
                <a16:creationId xmlns:a16="http://schemas.microsoft.com/office/drawing/2014/main" id="{1AAF850B-5F56-4B26-B999-59AB74090B5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38488" y="4533876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17" name="ตัวแทนข้อความ 216">
            <a:extLst>
              <a:ext uri="{FF2B5EF4-FFF2-40B4-BE49-F238E27FC236}">
                <a16:creationId xmlns:a16="http://schemas.microsoft.com/office/drawing/2014/main" id="{09A777F2-C0AB-4898-B5E0-370EF9C4E97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673632" y="4045612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18" name="ตัวแทนข้อความ 98">
            <a:extLst>
              <a:ext uri="{FF2B5EF4-FFF2-40B4-BE49-F238E27FC236}">
                <a16:creationId xmlns:a16="http://schemas.microsoft.com/office/drawing/2014/main" id="{E35AEB01-B835-495A-BA83-DA6B37DBCF5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221050" y="4677658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19" name="ตัวแทนข้อความ 216">
            <a:extLst>
              <a:ext uri="{FF2B5EF4-FFF2-40B4-BE49-F238E27FC236}">
                <a16:creationId xmlns:a16="http://schemas.microsoft.com/office/drawing/2014/main" id="{22BE813F-9D24-4AE6-9134-686EB023B56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642352" y="4472267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20" name="ตัวแทนข้อความ 98">
            <a:extLst>
              <a:ext uri="{FF2B5EF4-FFF2-40B4-BE49-F238E27FC236}">
                <a16:creationId xmlns:a16="http://schemas.microsoft.com/office/drawing/2014/main" id="{80FE8691-1A52-429B-B2E8-BF9BE1B03E99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189770" y="5104313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21" name="ตัวแทนข้อความ 216">
            <a:extLst>
              <a:ext uri="{FF2B5EF4-FFF2-40B4-BE49-F238E27FC236}">
                <a16:creationId xmlns:a16="http://schemas.microsoft.com/office/drawing/2014/main" id="{57763FFE-4AC2-4BA2-9C04-DE748B9DD92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9605757" y="3952252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22" name="ตัวแทนข้อความ 98">
            <a:extLst>
              <a:ext uri="{FF2B5EF4-FFF2-40B4-BE49-F238E27FC236}">
                <a16:creationId xmlns:a16="http://schemas.microsoft.com/office/drawing/2014/main" id="{01DF530B-1D7A-4DD6-ADC2-1A743735946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9153175" y="4584298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389078844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3689A185-5E3C-46BF-98B8-5901109095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12/09/65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10951BD6-931B-4308-8483-0333F4DCCFD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5A7F61CA-8DB4-42B5-8434-5A56F378841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FD7EC698-E212-41E3-BA1D-E7449C736255}"/>
              </a:ext>
            </a:extLst>
          </p:cNvPr>
          <p:cNvGrpSpPr/>
          <p:nvPr userDrawn="1"/>
        </p:nvGrpSpPr>
        <p:grpSpPr>
          <a:xfrm>
            <a:off x="6859661" y="3639574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C5B916E4-EF6D-491F-8737-DB99A5BEEE50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FA799169-D3E4-42AB-B10C-0FF5F4746ADE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93D6676B-1A7B-4629-80CF-6F06560196C9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BB32032E-0CFE-45A8-ABC3-3FC455A7BE37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A75B4389-A19F-4DDB-B5DE-CE84690858F5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261724E1-CC9B-4BD6-9840-35602C3DF50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402D1D66-7815-4C75-85E7-D725BC260ACF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กลุ่ม 13">
            <a:extLst>
              <a:ext uri="{FF2B5EF4-FFF2-40B4-BE49-F238E27FC236}">
                <a16:creationId xmlns:a16="http://schemas.microsoft.com/office/drawing/2014/main" id="{24028E7D-0130-4F57-8475-FC7A70BA8883}"/>
              </a:ext>
            </a:extLst>
          </p:cNvPr>
          <p:cNvGrpSpPr/>
          <p:nvPr userDrawn="1"/>
        </p:nvGrpSpPr>
        <p:grpSpPr>
          <a:xfrm>
            <a:off x="5741984" y="-500214"/>
            <a:ext cx="1250465" cy="813416"/>
            <a:chOff x="28214" y="967908"/>
            <a:chExt cx="1250465" cy="813416"/>
          </a:xfrm>
        </p:grpSpPr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F902CE65-3711-47B6-A74B-DA0BD7564D45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C85773AC-169C-4709-87AB-46FA4E39C8FF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E6C72E8D-2D7F-48F4-A35D-7AE8FBF82664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9CBA97E2-A475-4E63-A5B8-38FC39D72647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27EC79C6-3B12-4EAB-A7CA-47A94B1CA697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B0C0923C-97E9-49CD-A6EF-0053AD4B8ED7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5393CEAC-EF06-494F-AD05-616DB9C82877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กลุ่ม 21">
            <a:extLst>
              <a:ext uri="{FF2B5EF4-FFF2-40B4-BE49-F238E27FC236}">
                <a16:creationId xmlns:a16="http://schemas.microsoft.com/office/drawing/2014/main" id="{7244CC53-9198-4D4A-831B-F043D043AB01}"/>
              </a:ext>
            </a:extLst>
          </p:cNvPr>
          <p:cNvGrpSpPr/>
          <p:nvPr userDrawn="1"/>
        </p:nvGrpSpPr>
        <p:grpSpPr>
          <a:xfrm flipH="1">
            <a:off x="11208627" y="-284171"/>
            <a:ext cx="1250465" cy="813416"/>
            <a:chOff x="28214" y="967908"/>
            <a:chExt cx="1250465" cy="813416"/>
          </a:xfrm>
        </p:grpSpPr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FAC65D06-43FC-421C-AFD9-2BD436B25FC4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F922D3D5-8A24-469B-93D7-3CB328F46EB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0B57996C-9C40-4F47-8B74-6019F6A2206B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11658506-21FF-4546-8152-813010DD2B9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D34199C8-D806-484F-9D3F-FBC9E329FEF5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B3458444-5344-41E2-A9EB-EFA4DDD9B8D9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5788360F-2114-453F-8DC5-64E4A70A1FE2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" name="กลุ่ม 29">
            <a:extLst>
              <a:ext uri="{FF2B5EF4-FFF2-40B4-BE49-F238E27FC236}">
                <a16:creationId xmlns:a16="http://schemas.microsoft.com/office/drawing/2014/main" id="{A88E3DB9-2A13-4846-83A2-39EE0F80B458}"/>
              </a:ext>
            </a:extLst>
          </p:cNvPr>
          <p:cNvGrpSpPr/>
          <p:nvPr userDrawn="1"/>
        </p:nvGrpSpPr>
        <p:grpSpPr>
          <a:xfrm>
            <a:off x="0" y="4120588"/>
            <a:ext cx="12192000" cy="2737412"/>
            <a:chOff x="0" y="4120588"/>
            <a:chExt cx="12192000" cy="2737412"/>
          </a:xfrm>
        </p:grpSpPr>
        <p:sp>
          <p:nvSpPr>
            <p:cNvPr id="31" name="สี่เหลี่ยมผืนผ้า 30">
              <a:extLst>
                <a:ext uri="{FF2B5EF4-FFF2-40B4-BE49-F238E27FC236}">
                  <a16:creationId xmlns:a16="http://schemas.microsoft.com/office/drawing/2014/main" id="{53E1769E-D36A-4F1C-9BE1-8A7643829915}"/>
                </a:ext>
              </a:extLst>
            </p:cNvPr>
            <p:cNvSpPr/>
            <p:nvPr/>
          </p:nvSpPr>
          <p:spPr>
            <a:xfrm>
              <a:off x="0" y="4120588"/>
              <a:ext cx="12192000" cy="2737412"/>
            </a:xfrm>
            <a:prstGeom prst="rect">
              <a:avLst/>
            </a:prstGeom>
            <a:solidFill>
              <a:srgbClr val="A06A3E"/>
            </a:solidFill>
            <a:ln w="7620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grpSp>
          <p:nvGrpSpPr>
            <p:cNvPr id="32" name="กลุ่ม 31">
              <a:extLst>
                <a:ext uri="{FF2B5EF4-FFF2-40B4-BE49-F238E27FC236}">
                  <a16:creationId xmlns:a16="http://schemas.microsoft.com/office/drawing/2014/main" id="{7E84B5E8-FF16-4B30-84B9-1894B39AD2A0}"/>
                </a:ext>
              </a:extLst>
            </p:cNvPr>
            <p:cNvGrpSpPr/>
            <p:nvPr/>
          </p:nvGrpSpPr>
          <p:grpSpPr>
            <a:xfrm>
              <a:off x="0" y="4163568"/>
              <a:ext cx="12192000" cy="2694432"/>
              <a:chOff x="0" y="4204554"/>
              <a:chExt cx="12192000" cy="2633578"/>
            </a:xfrm>
          </p:grpSpPr>
          <p:sp>
            <p:nvSpPr>
              <p:cNvPr id="33" name="สี่เหลี่ยมผืนผ้า 32">
                <a:extLst>
                  <a:ext uri="{FF2B5EF4-FFF2-40B4-BE49-F238E27FC236}">
                    <a16:creationId xmlns:a16="http://schemas.microsoft.com/office/drawing/2014/main" id="{92F67411-9DD0-4870-8C9E-7D15149FAAE0}"/>
                  </a:ext>
                </a:extLst>
              </p:cNvPr>
              <p:cNvSpPr/>
              <p:nvPr/>
            </p:nvSpPr>
            <p:spPr>
              <a:xfrm>
                <a:off x="0" y="5555587"/>
                <a:ext cx="1757680" cy="1282545"/>
              </a:xfrm>
              <a:prstGeom prst="rect">
                <a:avLst/>
              </a:prstGeom>
              <a:solidFill>
                <a:srgbClr val="DBBF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4" name="สี่เหลี่ยมผืนผ้า 33">
                <a:extLst>
                  <a:ext uri="{FF2B5EF4-FFF2-40B4-BE49-F238E27FC236}">
                    <a16:creationId xmlns:a16="http://schemas.microsoft.com/office/drawing/2014/main" id="{6DC85DF6-9B83-445D-BFC4-1C7866BDB9DC}"/>
                  </a:ext>
                </a:extLst>
              </p:cNvPr>
              <p:cNvSpPr/>
              <p:nvPr/>
            </p:nvSpPr>
            <p:spPr>
              <a:xfrm>
                <a:off x="0" y="4204554"/>
                <a:ext cx="1757680" cy="1351033"/>
              </a:xfrm>
              <a:prstGeom prst="rect">
                <a:avLst/>
              </a:prstGeom>
              <a:solidFill>
                <a:srgbClr val="BF92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5" name="สี่เหลี่ยมผืนผ้า 34">
                <a:extLst>
                  <a:ext uri="{FF2B5EF4-FFF2-40B4-BE49-F238E27FC236}">
                    <a16:creationId xmlns:a16="http://schemas.microsoft.com/office/drawing/2014/main" id="{3B24243F-EA69-4C3D-A87B-D6F164470026}"/>
                  </a:ext>
                </a:extLst>
              </p:cNvPr>
              <p:cNvSpPr/>
              <p:nvPr/>
            </p:nvSpPr>
            <p:spPr>
              <a:xfrm>
                <a:off x="1757679" y="5555587"/>
                <a:ext cx="1761793" cy="1282545"/>
              </a:xfrm>
              <a:prstGeom prst="rect">
                <a:avLst/>
              </a:prstGeom>
              <a:solidFill>
                <a:srgbClr val="BF92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6" name="สี่เหลี่ยมผืนผ้า 35">
                <a:extLst>
                  <a:ext uri="{FF2B5EF4-FFF2-40B4-BE49-F238E27FC236}">
                    <a16:creationId xmlns:a16="http://schemas.microsoft.com/office/drawing/2014/main" id="{5D31BF67-DA9F-4E0B-9E99-6361AEB2EC94}"/>
                  </a:ext>
                </a:extLst>
              </p:cNvPr>
              <p:cNvSpPr/>
              <p:nvPr/>
            </p:nvSpPr>
            <p:spPr>
              <a:xfrm>
                <a:off x="1757680" y="4204554"/>
                <a:ext cx="1757680" cy="1351033"/>
              </a:xfrm>
              <a:prstGeom prst="rect">
                <a:avLst/>
              </a:prstGeom>
              <a:solidFill>
                <a:srgbClr val="DBBF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7" name="สี่เหลี่ยมผืนผ้า 36">
                <a:extLst>
                  <a:ext uri="{FF2B5EF4-FFF2-40B4-BE49-F238E27FC236}">
                    <a16:creationId xmlns:a16="http://schemas.microsoft.com/office/drawing/2014/main" id="{3C4FED54-0C10-4A1C-B434-6108D61C6679}"/>
                  </a:ext>
                </a:extLst>
              </p:cNvPr>
              <p:cNvSpPr/>
              <p:nvPr/>
            </p:nvSpPr>
            <p:spPr>
              <a:xfrm>
                <a:off x="3515360" y="5555587"/>
                <a:ext cx="1757680" cy="1282545"/>
              </a:xfrm>
              <a:prstGeom prst="rect">
                <a:avLst/>
              </a:prstGeom>
              <a:solidFill>
                <a:srgbClr val="DBBF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8" name="สี่เหลี่ยมผืนผ้า 37">
                <a:extLst>
                  <a:ext uri="{FF2B5EF4-FFF2-40B4-BE49-F238E27FC236}">
                    <a16:creationId xmlns:a16="http://schemas.microsoft.com/office/drawing/2014/main" id="{21EF4ADB-C6D9-419B-BA59-E34BF5B4FB7F}"/>
                  </a:ext>
                </a:extLst>
              </p:cNvPr>
              <p:cNvSpPr/>
              <p:nvPr/>
            </p:nvSpPr>
            <p:spPr>
              <a:xfrm>
                <a:off x="3515360" y="4204554"/>
                <a:ext cx="1757680" cy="1351033"/>
              </a:xfrm>
              <a:prstGeom prst="rect">
                <a:avLst/>
              </a:prstGeom>
              <a:solidFill>
                <a:srgbClr val="BF92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9" name="สี่เหลี่ยมผืนผ้า 38">
                <a:extLst>
                  <a:ext uri="{FF2B5EF4-FFF2-40B4-BE49-F238E27FC236}">
                    <a16:creationId xmlns:a16="http://schemas.microsoft.com/office/drawing/2014/main" id="{3894F279-A39A-44DD-8ECA-F4BDA0E266E0}"/>
                  </a:ext>
                </a:extLst>
              </p:cNvPr>
              <p:cNvSpPr/>
              <p:nvPr/>
            </p:nvSpPr>
            <p:spPr>
              <a:xfrm>
                <a:off x="5273040" y="5555587"/>
                <a:ext cx="1757680" cy="1282545"/>
              </a:xfrm>
              <a:prstGeom prst="rect">
                <a:avLst/>
              </a:prstGeom>
              <a:solidFill>
                <a:srgbClr val="BF92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0" name="สี่เหลี่ยมผืนผ้า 39">
                <a:extLst>
                  <a:ext uri="{FF2B5EF4-FFF2-40B4-BE49-F238E27FC236}">
                    <a16:creationId xmlns:a16="http://schemas.microsoft.com/office/drawing/2014/main" id="{2D531611-7126-427D-A35B-73AA71E7D40C}"/>
                  </a:ext>
                </a:extLst>
              </p:cNvPr>
              <p:cNvSpPr/>
              <p:nvPr/>
            </p:nvSpPr>
            <p:spPr>
              <a:xfrm>
                <a:off x="5273040" y="4204554"/>
                <a:ext cx="1757680" cy="1351033"/>
              </a:xfrm>
              <a:prstGeom prst="rect">
                <a:avLst/>
              </a:prstGeom>
              <a:solidFill>
                <a:srgbClr val="DBBF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1" name="สี่เหลี่ยมผืนผ้า 40">
                <a:extLst>
                  <a:ext uri="{FF2B5EF4-FFF2-40B4-BE49-F238E27FC236}">
                    <a16:creationId xmlns:a16="http://schemas.microsoft.com/office/drawing/2014/main" id="{F6E06EBD-707E-4391-A704-1F27CFD53420}"/>
                  </a:ext>
                </a:extLst>
              </p:cNvPr>
              <p:cNvSpPr/>
              <p:nvPr/>
            </p:nvSpPr>
            <p:spPr>
              <a:xfrm>
                <a:off x="7026607" y="5555587"/>
                <a:ext cx="1757680" cy="1282545"/>
              </a:xfrm>
              <a:prstGeom prst="rect">
                <a:avLst/>
              </a:prstGeom>
              <a:solidFill>
                <a:srgbClr val="DBBF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2" name="สี่เหลี่ยมผืนผ้า 41">
                <a:extLst>
                  <a:ext uri="{FF2B5EF4-FFF2-40B4-BE49-F238E27FC236}">
                    <a16:creationId xmlns:a16="http://schemas.microsoft.com/office/drawing/2014/main" id="{2A736B9A-ABCA-4659-A851-918DA4D716A7}"/>
                  </a:ext>
                </a:extLst>
              </p:cNvPr>
              <p:cNvSpPr/>
              <p:nvPr/>
            </p:nvSpPr>
            <p:spPr>
              <a:xfrm>
                <a:off x="7026607" y="4204554"/>
                <a:ext cx="1757680" cy="1351033"/>
              </a:xfrm>
              <a:prstGeom prst="rect">
                <a:avLst/>
              </a:prstGeom>
              <a:solidFill>
                <a:srgbClr val="BF92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43" name="สี่เหลี่ยมผืนผ้า 42">
                <a:extLst>
                  <a:ext uri="{FF2B5EF4-FFF2-40B4-BE49-F238E27FC236}">
                    <a16:creationId xmlns:a16="http://schemas.microsoft.com/office/drawing/2014/main" id="{8D91A3BC-9A97-499B-BDBB-0F33BAA7548F}"/>
                  </a:ext>
                </a:extLst>
              </p:cNvPr>
              <p:cNvSpPr/>
              <p:nvPr/>
            </p:nvSpPr>
            <p:spPr>
              <a:xfrm>
                <a:off x="8784287" y="5555587"/>
                <a:ext cx="1757680" cy="1282545"/>
              </a:xfrm>
              <a:prstGeom prst="rect">
                <a:avLst/>
              </a:prstGeom>
              <a:solidFill>
                <a:srgbClr val="BF92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4" name="สี่เหลี่ยมผืนผ้า 43">
                <a:extLst>
                  <a:ext uri="{FF2B5EF4-FFF2-40B4-BE49-F238E27FC236}">
                    <a16:creationId xmlns:a16="http://schemas.microsoft.com/office/drawing/2014/main" id="{8C324AB0-4990-4077-B555-508607950EA1}"/>
                  </a:ext>
                </a:extLst>
              </p:cNvPr>
              <p:cNvSpPr/>
              <p:nvPr/>
            </p:nvSpPr>
            <p:spPr>
              <a:xfrm>
                <a:off x="8784287" y="4204554"/>
                <a:ext cx="1757680" cy="1351033"/>
              </a:xfrm>
              <a:prstGeom prst="rect">
                <a:avLst/>
              </a:prstGeom>
              <a:solidFill>
                <a:srgbClr val="DBBF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5" name="สี่เหลี่ยมผืนผ้า 44">
                <a:extLst>
                  <a:ext uri="{FF2B5EF4-FFF2-40B4-BE49-F238E27FC236}">
                    <a16:creationId xmlns:a16="http://schemas.microsoft.com/office/drawing/2014/main" id="{73CDF465-F171-48F4-BEE8-87739F23FDA0}"/>
                  </a:ext>
                </a:extLst>
              </p:cNvPr>
              <p:cNvSpPr/>
              <p:nvPr/>
            </p:nvSpPr>
            <p:spPr>
              <a:xfrm>
                <a:off x="10434320" y="5555587"/>
                <a:ext cx="1757680" cy="1282545"/>
              </a:xfrm>
              <a:prstGeom prst="rect">
                <a:avLst/>
              </a:prstGeom>
              <a:solidFill>
                <a:srgbClr val="DBBF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6" name="สี่เหลี่ยมผืนผ้า 45">
                <a:extLst>
                  <a:ext uri="{FF2B5EF4-FFF2-40B4-BE49-F238E27FC236}">
                    <a16:creationId xmlns:a16="http://schemas.microsoft.com/office/drawing/2014/main" id="{24F3174A-24A1-4844-B8A1-41F22070772C}"/>
                  </a:ext>
                </a:extLst>
              </p:cNvPr>
              <p:cNvSpPr/>
              <p:nvPr/>
            </p:nvSpPr>
            <p:spPr>
              <a:xfrm>
                <a:off x="10434320" y="4204554"/>
                <a:ext cx="1757680" cy="1351033"/>
              </a:xfrm>
              <a:prstGeom prst="rect">
                <a:avLst/>
              </a:prstGeom>
              <a:solidFill>
                <a:srgbClr val="BF92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47" name="กลุ่ม 46">
            <a:extLst>
              <a:ext uri="{FF2B5EF4-FFF2-40B4-BE49-F238E27FC236}">
                <a16:creationId xmlns:a16="http://schemas.microsoft.com/office/drawing/2014/main" id="{523CD7CC-675B-48B3-8F82-ED7815B2D72C}"/>
              </a:ext>
            </a:extLst>
          </p:cNvPr>
          <p:cNvGrpSpPr/>
          <p:nvPr userDrawn="1"/>
        </p:nvGrpSpPr>
        <p:grpSpPr>
          <a:xfrm>
            <a:off x="-71054" y="2830"/>
            <a:ext cx="1101156" cy="884384"/>
            <a:chOff x="1752751" y="749874"/>
            <a:chExt cx="1101156" cy="884384"/>
          </a:xfrm>
        </p:grpSpPr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id="{C0BEBDAF-5E2C-4E05-A970-0BEBBB7AA3B4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ตัวเชื่อมต่อตรง 48">
              <a:extLst>
                <a:ext uri="{FF2B5EF4-FFF2-40B4-BE49-F238E27FC236}">
                  <a16:creationId xmlns:a16="http://schemas.microsoft.com/office/drawing/2014/main" id="{C7F99A45-30C5-40FA-821B-FB1F837E957B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ตัวเชื่อมต่อตรง 49">
              <a:extLst>
                <a:ext uri="{FF2B5EF4-FFF2-40B4-BE49-F238E27FC236}">
                  <a16:creationId xmlns:a16="http://schemas.microsoft.com/office/drawing/2014/main" id="{0A441E19-70B4-40B0-8FB6-2B6CE25DC06E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id="{FA737AAD-A3AC-4C31-A7D2-3F975236D648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id="{53D6590E-3BFB-4AB9-9BA0-169665226238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id="{AC48AC67-0A6E-4F00-BBB4-320ADC77688E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id="{4B562D88-6B96-4721-8F77-98FE684E1F4F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id="{A3E365C0-6948-467B-B92F-EBB7B6607939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3" name="ตัวแทนข้อความ 152">
            <a:extLst>
              <a:ext uri="{FF2B5EF4-FFF2-40B4-BE49-F238E27FC236}">
                <a16:creationId xmlns:a16="http://schemas.microsoft.com/office/drawing/2014/main" id="{CE9353FB-F3B9-4F0A-9488-BD5DC5890BE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2515" y="4143723"/>
            <a:ext cx="4984479" cy="811745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sz="54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31,570,863 $</a:t>
            </a:r>
            <a:endParaRPr lang="th-TH" dirty="0"/>
          </a:p>
        </p:txBody>
      </p:sp>
      <p:sp>
        <p:nvSpPr>
          <p:cNvPr id="154" name="ชื่อเรื่อง 1">
            <a:extLst>
              <a:ext uri="{FF2B5EF4-FFF2-40B4-BE49-F238E27FC236}">
                <a16:creationId xmlns:a16="http://schemas.microsoft.com/office/drawing/2014/main" id="{270A5DE2-2C21-4525-8E1B-4BB8B996F39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08885" y="471207"/>
            <a:ext cx="2603439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</a:p>
        </p:txBody>
      </p:sp>
      <p:sp>
        <p:nvSpPr>
          <p:cNvPr id="155" name="ตัวแทนข้อความ 277">
            <a:extLst>
              <a:ext uri="{FF2B5EF4-FFF2-40B4-BE49-F238E27FC236}">
                <a16:creationId xmlns:a16="http://schemas.microsoft.com/office/drawing/2014/main" id="{9894565D-A003-49A3-ACE8-D82F705E3F1C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533682" y="1971360"/>
            <a:ext cx="4254267" cy="1092168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 </a:t>
            </a:r>
          </a:p>
          <a:p>
            <a:pPr lvl="0"/>
            <a:endParaRPr lang="th-TH" dirty="0"/>
          </a:p>
        </p:txBody>
      </p:sp>
      <p:sp>
        <p:nvSpPr>
          <p:cNvPr id="156" name="ตัวแทนข้อความ 98">
            <a:extLst>
              <a:ext uri="{FF2B5EF4-FFF2-40B4-BE49-F238E27FC236}">
                <a16:creationId xmlns:a16="http://schemas.microsoft.com/office/drawing/2014/main" id="{760BFE93-19EF-4EB3-A459-46F10BDF959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945592" y="5589692"/>
            <a:ext cx="3125552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ECE289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93147712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B0F3AA47-77B5-4F3D-9B21-0F6DE0ACE17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12/09/65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F15CF2B6-1BE1-4B6F-BB20-7DDB588DB31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4B819D83-FFF6-4107-855D-B0724954FF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E1D3F7B8-22E0-4E0E-8D3F-F4718D85395F}"/>
              </a:ext>
            </a:extLst>
          </p:cNvPr>
          <p:cNvGrpSpPr/>
          <p:nvPr userDrawn="1"/>
        </p:nvGrpSpPr>
        <p:grpSpPr>
          <a:xfrm flipH="1">
            <a:off x="10485443" y="4300098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F0C772F1-CDFB-455F-A0B7-82584B971E21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5B427EB4-26E8-425A-AA87-6E9D11297BBB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5B5E3E31-DD97-4286-99F6-DBF4C2076CEE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5B572D0E-F2EF-4C78-AC14-2C3A5727BFE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6DEDE25C-B741-419B-86FE-C9BAD5D7A77A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65334CCB-2DAB-43FB-80CD-92F21C32C48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794FDC75-0B2D-455B-AEF0-ACBA5665C5D1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กลุ่ม 13">
            <a:extLst>
              <a:ext uri="{FF2B5EF4-FFF2-40B4-BE49-F238E27FC236}">
                <a16:creationId xmlns:a16="http://schemas.microsoft.com/office/drawing/2014/main" id="{0BDB58E8-2905-48D6-8291-A71BC4B74294}"/>
              </a:ext>
            </a:extLst>
          </p:cNvPr>
          <p:cNvGrpSpPr/>
          <p:nvPr userDrawn="1"/>
        </p:nvGrpSpPr>
        <p:grpSpPr>
          <a:xfrm>
            <a:off x="626052" y="3113627"/>
            <a:ext cx="1250465" cy="813416"/>
            <a:chOff x="28214" y="967908"/>
            <a:chExt cx="1250465" cy="813416"/>
          </a:xfrm>
        </p:grpSpPr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2147B326-B67E-4863-9347-6E2EE8BDCAC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FBA9C3DD-39AA-4EAB-99BC-4ABDE5F89774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FF68B2FF-2974-4216-A9D8-086590308597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A94EDC8E-7F07-447C-B263-0590D5F9B8EF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2E6F5913-BCF2-44C1-94EB-5665FBBACD51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8EA2B208-6687-47E2-B9F3-BD0660E7BFC0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8689FE6B-8C38-426D-AFF7-FB3CF5E55EBA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กลุ่ม 21">
            <a:extLst>
              <a:ext uri="{FF2B5EF4-FFF2-40B4-BE49-F238E27FC236}">
                <a16:creationId xmlns:a16="http://schemas.microsoft.com/office/drawing/2014/main" id="{0597584C-164B-4E5F-B8D4-D53E0E3EB835}"/>
              </a:ext>
            </a:extLst>
          </p:cNvPr>
          <p:cNvGrpSpPr/>
          <p:nvPr userDrawn="1"/>
        </p:nvGrpSpPr>
        <p:grpSpPr>
          <a:xfrm>
            <a:off x="0" y="5093026"/>
            <a:ext cx="12192000" cy="1745106"/>
            <a:chOff x="0" y="5038725"/>
            <a:chExt cx="12192000" cy="1819273"/>
          </a:xfrm>
        </p:grpSpPr>
        <p:sp>
          <p:nvSpPr>
            <p:cNvPr id="23" name="สี่เหลี่ยมผืนผ้า 22">
              <a:extLst>
                <a:ext uri="{FF2B5EF4-FFF2-40B4-BE49-F238E27FC236}">
                  <a16:creationId xmlns:a16="http://schemas.microsoft.com/office/drawing/2014/main" id="{CE523AA2-F473-4464-B676-D19AEEA78330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04B2AD91-8D92-43FE-92EB-392FE1D6BEC7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52369875-EC6F-4DD6-AC18-3D65B08D39D7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536B2541-A623-4261-9B64-84CF2D024F46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76671E1E-8FE7-48E0-BBA7-04F95F211FC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C34C7285-48AB-4F6D-A551-667959DFCE9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40C9F53B-30A5-4A90-8A40-C634667F4E8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0CD76DFC-D7EF-475F-BD81-38B01BDD4780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ED6745AC-1DFE-4EA8-8D48-58F8DB43DA42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" name="กลุ่ม 31">
            <a:extLst>
              <a:ext uri="{FF2B5EF4-FFF2-40B4-BE49-F238E27FC236}">
                <a16:creationId xmlns:a16="http://schemas.microsoft.com/office/drawing/2014/main" id="{F380C938-27E4-4E6C-8A22-38D9D6B6DB97}"/>
              </a:ext>
            </a:extLst>
          </p:cNvPr>
          <p:cNvGrpSpPr/>
          <p:nvPr userDrawn="1"/>
        </p:nvGrpSpPr>
        <p:grpSpPr>
          <a:xfrm>
            <a:off x="1427577" y="436908"/>
            <a:ext cx="2765366" cy="2842128"/>
            <a:chOff x="68370" y="1997785"/>
            <a:chExt cx="3078739" cy="3214425"/>
          </a:xfrm>
        </p:grpSpPr>
        <p:grpSp>
          <p:nvGrpSpPr>
            <p:cNvPr id="33" name="กลุ่ม 32">
              <a:extLst>
                <a:ext uri="{FF2B5EF4-FFF2-40B4-BE49-F238E27FC236}">
                  <a16:creationId xmlns:a16="http://schemas.microsoft.com/office/drawing/2014/main" id="{D93B6D71-6BD9-4F9C-BEEC-AE1995591592}"/>
                </a:ext>
              </a:extLst>
            </p:cNvPr>
            <p:cNvGrpSpPr/>
            <p:nvPr/>
          </p:nvGrpSpPr>
          <p:grpSpPr>
            <a:xfrm>
              <a:off x="68370" y="1997785"/>
              <a:ext cx="3078739" cy="3214425"/>
              <a:chOff x="68370" y="1997785"/>
              <a:chExt cx="3078739" cy="3214425"/>
            </a:xfrm>
          </p:grpSpPr>
          <p:sp>
            <p:nvSpPr>
              <p:cNvPr id="36" name="รูปแบบอิสระ: รูปร่าง 35">
                <a:extLst>
                  <a:ext uri="{FF2B5EF4-FFF2-40B4-BE49-F238E27FC236}">
                    <a16:creationId xmlns:a16="http://schemas.microsoft.com/office/drawing/2014/main" id="{EB1D0C99-1D35-4939-8324-8629949955B2}"/>
                  </a:ext>
                </a:extLst>
              </p:cNvPr>
              <p:cNvSpPr/>
              <p:nvPr/>
            </p:nvSpPr>
            <p:spPr>
              <a:xfrm flipH="1">
                <a:off x="68370" y="3446300"/>
                <a:ext cx="885355" cy="1665384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37" name="กลุ่ม 36">
                <a:extLst>
                  <a:ext uri="{FF2B5EF4-FFF2-40B4-BE49-F238E27FC236}">
                    <a16:creationId xmlns:a16="http://schemas.microsoft.com/office/drawing/2014/main" id="{D5BAF8EF-F3E0-444E-B23E-6847EF8D019A}"/>
                  </a:ext>
                </a:extLst>
              </p:cNvPr>
              <p:cNvGrpSpPr/>
              <p:nvPr/>
            </p:nvGrpSpPr>
            <p:grpSpPr>
              <a:xfrm>
                <a:off x="740741" y="1997785"/>
                <a:ext cx="2406368" cy="3214425"/>
                <a:chOff x="740741" y="1997785"/>
                <a:chExt cx="2406368" cy="3214425"/>
              </a:xfrm>
            </p:grpSpPr>
            <p:grpSp>
              <p:nvGrpSpPr>
                <p:cNvPr id="39" name="กลุ่ม 38">
                  <a:extLst>
                    <a:ext uri="{FF2B5EF4-FFF2-40B4-BE49-F238E27FC236}">
                      <a16:creationId xmlns:a16="http://schemas.microsoft.com/office/drawing/2014/main" id="{A2A79425-4DBB-439C-AD48-BE22B71B08E3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740741" y="1997785"/>
                  <a:ext cx="2406368" cy="3214425"/>
                  <a:chOff x="5263424" y="1674618"/>
                  <a:chExt cx="2268181" cy="2959191"/>
                </a:xfrm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42" name="รูปแบบอิสระ: รูปร่าง 41">
                    <a:extLst>
                      <a:ext uri="{FF2B5EF4-FFF2-40B4-BE49-F238E27FC236}">
                        <a16:creationId xmlns:a16="http://schemas.microsoft.com/office/drawing/2014/main" id="{B9BF21F9-8461-4F61-A63C-470084517B71}"/>
                      </a:ext>
                    </a:extLst>
                  </p:cNvPr>
                  <p:cNvSpPr/>
                  <p:nvPr/>
                </p:nvSpPr>
                <p:spPr>
                  <a:xfrm>
                    <a:off x="5263424" y="1674618"/>
                    <a:ext cx="2237116" cy="2959191"/>
                  </a:xfrm>
                  <a:custGeom>
                    <a:avLst/>
                    <a:gdLst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55889 w 606091"/>
                      <a:gd name="connsiteY4" fmla="*/ 5679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63509 w 606091"/>
                      <a:gd name="connsiteY4" fmla="*/ 6060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19655 w 570517"/>
                      <a:gd name="connsiteY0" fmla="*/ 691793 h 826605"/>
                      <a:gd name="connsiteX1" fmla="*/ 75535 w 570517"/>
                      <a:gd name="connsiteY1" fmla="*/ 216813 h 826605"/>
                      <a:gd name="connsiteX2" fmla="*/ 42515 w 570517"/>
                      <a:gd name="connsiteY2" fmla="*/ 23773 h 826605"/>
                      <a:gd name="connsiteX3" fmla="*/ 182215 w 570517"/>
                      <a:gd name="connsiteY3" fmla="*/ 74573 h 826605"/>
                      <a:gd name="connsiteX4" fmla="*/ 227935 w 570517"/>
                      <a:gd name="connsiteY4" fmla="*/ 60603 h 826605"/>
                      <a:gd name="connsiteX5" fmla="*/ 324455 w 570517"/>
                      <a:gd name="connsiteY5" fmla="*/ 49173 h 826605"/>
                      <a:gd name="connsiteX6" fmla="*/ 415895 w 570517"/>
                      <a:gd name="connsiteY6" fmla="*/ 69493 h 826605"/>
                      <a:gd name="connsiteX7" fmla="*/ 527655 w 570517"/>
                      <a:gd name="connsiteY7" fmla="*/ 3453 h 826605"/>
                      <a:gd name="connsiteX8" fmla="*/ 502255 w 570517"/>
                      <a:gd name="connsiteY8" fmla="*/ 193953 h 826605"/>
                      <a:gd name="connsiteX9" fmla="*/ 558135 w 570517"/>
                      <a:gd name="connsiteY9" fmla="*/ 681633 h 826605"/>
                      <a:gd name="connsiteX10" fmla="*/ 553055 w 570517"/>
                      <a:gd name="connsiteY10" fmla="*/ 803553 h 826605"/>
                      <a:gd name="connsiteX11" fmla="*/ 375255 w 570517"/>
                      <a:gd name="connsiteY11" fmla="*/ 821333 h 826605"/>
                      <a:gd name="connsiteX12" fmla="*/ 32355 w 570517"/>
                      <a:gd name="connsiteY12" fmla="*/ 814348 h 826605"/>
                      <a:gd name="connsiteX13" fmla="*/ 19655 w 570517"/>
                      <a:gd name="connsiteY13" fmla="*/ 691793 h 826605"/>
                      <a:gd name="connsiteX0" fmla="*/ 27872 w 578734"/>
                      <a:gd name="connsiteY0" fmla="*/ 691793 h 821583"/>
                      <a:gd name="connsiteX1" fmla="*/ 83752 w 578734"/>
                      <a:gd name="connsiteY1" fmla="*/ 216813 h 821583"/>
                      <a:gd name="connsiteX2" fmla="*/ 50732 w 578734"/>
                      <a:gd name="connsiteY2" fmla="*/ 23773 h 821583"/>
                      <a:gd name="connsiteX3" fmla="*/ 190432 w 578734"/>
                      <a:gd name="connsiteY3" fmla="*/ 74573 h 821583"/>
                      <a:gd name="connsiteX4" fmla="*/ 236152 w 578734"/>
                      <a:gd name="connsiteY4" fmla="*/ 60603 h 821583"/>
                      <a:gd name="connsiteX5" fmla="*/ 332672 w 578734"/>
                      <a:gd name="connsiteY5" fmla="*/ 49173 h 821583"/>
                      <a:gd name="connsiteX6" fmla="*/ 424112 w 578734"/>
                      <a:gd name="connsiteY6" fmla="*/ 69493 h 821583"/>
                      <a:gd name="connsiteX7" fmla="*/ 535872 w 578734"/>
                      <a:gd name="connsiteY7" fmla="*/ 3453 h 821583"/>
                      <a:gd name="connsiteX8" fmla="*/ 510472 w 578734"/>
                      <a:gd name="connsiteY8" fmla="*/ 193953 h 821583"/>
                      <a:gd name="connsiteX9" fmla="*/ 566352 w 578734"/>
                      <a:gd name="connsiteY9" fmla="*/ 681633 h 821583"/>
                      <a:gd name="connsiteX10" fmla="*/ 561272 w 578734"/>
                      <a:gd name="connsiteY10" fmla="*/ 803553 h 821583"/>
                      <a:gd name="connsiteX11" fmla="*/ 383472 w 578734"/>
                      <a:gd name="connsiteY11" fmla="*/ 821333 h 821583"/>
                      <a:gd name="connsiteX12" fmla="*/ 40572 w 578734"/>
                      <a:gd name="connsiteY12" fmla="*/ 814348 h 821583"/>
                      <a:gd name="connsiteX13" fmla="*/ 27872 w 578734"/>
                      <a:gd name="connsiteY13" fmla="*/ 691793 h 821583"/>
                      <a:gd name="connsiteX0" fmla="*/ 11104 w 579111"/>
                      <a:gd name="connsiteY0" fmla="*/ 701318 h 825770"/>
                      <a:gd name="connsiteX1" fmla="*/ 84129 w 579111"/>
                      <a:gd name="connsiteY1" fmla="*/ 216813 h 825770"/>
                      <a:gd name="connsiteX2" fmla="*/ 51109 w 579111"/>
                      <a:gd name="connsiteY2" fmla="*/ 23773 h 825770"/>
                      <a:gd name="connsiteX3" fmla="*/ 190809 w 579111"/>
                      <a:gd name="connsiteY3" fmla="*/ 74573 h 825770"/>
                      <a:gd name="connsiteX4" fmla="*/ 236529 w 579111"/>
                      <a:gd name="connsiteY4" fmla="*/ 60603 h 825770"/>
                      <a:gd name="connsiteX5" fmla="*/ 333049 w 579111"/>
                      <a:gd name="connsiteY5" fmla="*/ 49173 h 825770"/>
                      <a:gd name="connsiteX6" fmla="*/ 424489 w 579111"/>
                      <a:gd name="connsiteY6" fmla="*/ 69493 h 825770"/>
                      <a:gd name="connsiteX7" fmla="*/ 536249 w 579111"/>
                      <a:gd name="connsiteY7" fmla="*/ 3453 h 825770"/>
                      <a:gd name="connsiteX8" fmla="*/ 510849 w 579111"/>
                      <a:gd name="connsiteY8" fmla="*/ 193953 h 825770"/>
                      <a:gd name="connsiteX9" fmla="*/ 566729 w 579111"/>
                      <a:gd name="connsiteY9" fmla="*/ 681633 h 825770"/>
                      <a:gd name="connsiteX10" fmla="*/ 561649 w 579111"/>
                      <a:gd name="connsiteY10" fmla="*/ 803553 h 825770"/>
                      <a:gd name="connsiteX11" fmla="*/ 383849 w 579111"/>
                      <a:gd name="connsiteY11" fmla="*/ 821333 h 825770"/>
                      <a:gd name="connsiteX12" fmla="*/ 40949 w 579111"/>
                      <a:gd name="connsiteY12" fmla="*/ 814348 h 825770"/>
                      <a:gd name="connsiteX13" fmla="*/ 11104 w 579111"/>
                      <a:gd name="connsiteY13" fmla="*/ 701318 h 825770"/>
                      <a:gd name="connsiteX0" fmla="*/ 12598 w 580605"/>
                      <a:gd name="connsiteY0" fmla="*/ 701318 h 825770"/>
                      <a:gd name="connsiteX1" fmla="*/ 85623 w 580605"/>
                      <a:gd name="connsiteY1" fmla="*/ 216813 h 825770"/>
                      <a:gd name="connsiteX2" fmla="*/ 52603 w 580605"/>
                      <a:gd name="connsiteY2" fmla="*/ 23773 h 825770"/>
                      <a:gd name="connsiteX3" fmla="*/ 192303 w 580605"/>
                      <a:gd name="connsiteY3" fmla="*/ 74573 h 825770"/>
                      <a:gd name="connsiteX4" fmla="*/ 238023 w 580605"/>
                      <a:gd name="connsiteY4" fmla="*/ 60603 h 825770"/>
                      <a:gd name="connsiteX5" fmla="*/ 334543 w 580605"/>
                      <a:gd name="connsiteY5" fmla="*/ 49173 h 825770"/>
                      <a:gd name="connsiteX6" fmla="*/ 425983 w 580605"/>
                      <a:gd name="connsiteY6" fmla="*/ 69493 h 825770"/>
                      <a:gd name="connsiteX7" fmla="*/ 537743 w 580605"/>
                      <a:gd name="connsiteY7" fmla="*/ 3453 h 825770"/>
                      <a:gd name="connsiteX8" fmla="*/ 512343 w 580605"/>
                      <a:gd name="connsiteY8" fmla="*/ 193953 h 825770"/>
                      <a:gd name="connsiteX9" fmla="*/ 568223 w 580605"/>
                      <a:gd name="connsiteY9" fmla="*/ 681633 h 825770"/>
                      <a:gd name="connsiteX10" fmla="*/ 563143 w 580605"/>
                      <a:gd name="connsiteY10" fmla="*/ 803553 h 825770"/>
                      <a:gd name="connsiteX11" fmla="*/ 385343 w 580605"/>
                      <a:gd name="connsiteY11" fmla="*/ 821333 h 825770"/>
                      <a:gd name="connsiteX12" fmla="*/ 42443 w 580605"/>
                      <a:gd name="connsiteY12" fmla="*/ 814348 h 825770"/>
                      <a:gd name="connsiteX13" fmla="*/ 12598 w 580605"/>
                      <a:gd name="connsiteY13" fmla="*/ 701318 h 825770"/>
                      <a:gd name="connsiteX0" fmla="*/ 12598 w 585924"/>
                      <a:gd name="connsiteY0" fmla="*/ 701318 h 825770"/>
                      <a:gd name="connsiteX1" fmla="*/ 85623 w 585924"/>
                      <a:gd name="connsiteY1" fmla="*/ 216813 h 825770"/>
                      <a:gd name="connsiteX2" fmla="*/ 52603 w 585924"/>
                      <a:gd name="connsiteY2" fmla="*/ 23773 h 825770"/>
                      <a:gd name="connsiteX3" fmla="*/ 192303 w 585924"/>
                      <a:gd name="connsiteY3" fmla="*/ 74573 h 825770"/>
                      <a:gd name="connsiteX4" fmla="*/ 238023 w 585924"/>
                      <a:gd name="connsiteY4" fmla="*/ 60603 h 825770"/>
                      <a:gd name="connsiteX5" fmla="*/ 334543 w 585924"/>
                      <a:gd name="connsiteY5" fmla="*/ 49173 h 825770"/>
                      <a:gd name="connsiteX6" fmla="*/ 425983 w 585924"/>
                      <a:gd name="connsiteY6" fmla="*/ 69493 h 825770"/>
                      <a:gd name="connsiteX7" fmla="*/ 537743 w 585924"/>
                      <a:gd name="connsiteY7" fmla="*/ 3453 h 825770"/>
                      <a:gd name="connsiteX8" fmla="*/ 512343 w 585924"/>
                      <a:gd name="connsiteY8" fmla="*/ 193953 h 825770"/>
                      <a:gd name="connsiteX9" fmla="*/ 568223 w 585924"/>
                      <a:gd name="connsiteY9" fmla="*/ 681633 h 825770"/>
                      <a:gd name="connsiteX10" fmla="*/ 570763 w 585924"/>
                      <a:gd name="connsiteY10" fmla="*/ 809268 h 825770"/>
                      <a:gd name="connsiteX11" fmla="*/ 385343 w 585924"/>
                      <a:gd name="connsiteY11" fmla="*/ 821333 h 825770"/>
                      <a:gd name="connsiteX12" fmla="*/ 42443 w 585924"/>
                      <a:gd name="connsiteY12" fmla="*/ 814348 h 825770"/>
                      <a:gd name="connsiteX13" fmla="*/ 12598 w 585924"/>
                      <a:gd name="connsiteY13" fmla="*/ 701318 h 825770"/>
                      <a:gd name="connsiteX0" fmla="*/ 12710 w 585897"/>
                      <a:gd name="connsiteY0" fmla="*/ 701318 h 830313"/>
                      <a:gd name="connsiteX1" fmla="*/ 85735 w 585897"/>
                      <a:gd name="connsiteY1" fmla="*/ 216813 h 830313"/>
                      <a:gd name="connsiteX2" fmla="*/ 52715 w 585897"/>
                      <a:gd name="connsiteY2" fmla="*/ 23773 h 830313"/>
                      <a:gd name="connsiteX3" fmla="*/ 192415 w 585897"/>
                      <a:gd name="connsiteY3" fmla="*/ 74573 h 830313"/>
                      <a:gd name="connsiteX4" fmla="*/ 238135 w 585897"/>
                      <a:gd name="connsiteY4" fmla="*/ 60603 h 830313"/>
                      <a:gd name="connsiteX5" fmla="*/ 334655 w 585897"/>
                      <a:gd name="connsiteY5" fmla="*/ 49173 h 830313"/>
                      <a:gd name="connsiteX6" fmla="*/ 426095 w 585897"/>
                      <a:gd name="connsiteY6" fmla="*/ 69493 h 830313"/>
                      <a:gd name="connsiteX7" fmla="*/ 537855 w 585897"/>
                      <a:gd name="connsiteY7" fmla="*/ 3453 h 830313"/>
                      <a:gd name="connsiteX8" fmla="*/ 512455 w 585897"/>
                      <a:gd name="connsiteY8" fmla="*/ 193953 h 830313"/>
                      <a:gd name="connsiteX9" fmla="*/ 568335 w 585897"/>
                      <a:gd name="connsiteY9" fmla="*/ 681633 h 830313"/>
                      <a:gd name="connsiteX10" fmla="*/ 570875 w 585897"/>
                      <a:gd name="connsiteY10" fmla="*/ 809268 h 830313"/>
                      <a:gd name="connsiteX11" fmla="*/ 387360 w 585897"/>
                      <a:gd name="connsiteY11" fmla="*/ 828953 h 830313"/>
                      <a:gd name="connsiteX12" fmla="*/ 42555 w 585897"/>
                      <a:gd name="connsiteY12" fmla="*/ 814348 h 830313"/>
                      <a:gd name="connsiteX13" fmla="*/ 12710 w 585897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238135 w 591041"/>
                      <a:gd name="connsiteY4" fmla="*/ 60603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192415 w 591041"/>
                      <a:gd name="connsiteY4" fmla="*/ 73938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192415 w 591041"/>
                      <a:gd name="connsiteY4" fmla="*/ 73960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34325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91041" h="830335">
                        <a:moveTo>
                          <a:pt x="12710" y="701340"/>
                        </a:moveTo>
                        <a:cubicBezTo>
                          <a:pt x="23717" y="597941"/>
                          <a:pt x="79068" y="329759"/>
                          <a:pt x="85735" y="216835"/>
                        </a:cubicBezTo>
                        <a:cubicBezTo>
                          <a:pt x="92402" y="103911"/>
                          <a:pt x="34935" y="47502"/>
                          <a:pt x="52715" y="23795"/>
                        </a:cubicBezTo>
                        <a:cubicBezTo>
                          <a:pt x="70495" y="88"/>
                          <a:pt x="160559" y="67822"/>
                          <a:pt x="192415" y="74595"/>
                        </a:cubicBezTo>
                        <a:cubicBezTo>
                          <a:pt x="224271" y="81368"/>
                          <a:pt x="223636" y="68033"/>
                          <a:pt x="243850" y="64435"/>
                        </a:cubicBezTo>
                        <a:cubicBezTo>
                          <a:pt x="264064" y="60837"/>
                          <a:pt x="260466" y="55968"/>
                          <a:pt x="313700" y="53005"/>
                        </a:cubicBezTo>
                        <a:cubicBezTo>
                          <a:pt x="366934" y="50042"/>
                          <a:pt x="388736" y="77770"/>
                          <a:pt x="426095" y="69515"/>
                        </a:cubicBezTo>
                        <a:cubicBezTo>
                          <a:pt x="463454" y="61260"/>
                          <a:pt x="523462" y="-17268"/>
                          <a:pt x="537855" y="3475"/>
                        </a:cubicBezTo>
                        <a:cubicBezTo>
                          <a:pt x="552248" y="24218"/>
                          <a:pt x="505470" y="80945"/>
                          <a:pt x="512455" y="193975"/>
                        </a:cubicBezTo>
                        <a:cubicBezTo>
                          <a:pt x="519440" y="307005"/>
                          <a:pt x="570028" y="579103"/>
                          <a:pt x="579765" y="681655"/>
                        </a:cubicBezTo>
                        <a:cubicBezTo>
                          <a:pt x="589502" y="784207"/>
                          <a:pt x="602942" y="784737"/>
                          <a:pt x="570875" y="809290"/>
                        </a:cubicBezTo>
                        <a:cubicBezTo>
                          <a:pt x="538808" y="833843"/>
                          <a:pt x="481763" y="828128"/>
                          <a:pt x="387360" y="828975"/>
                        </a:cubicBezTo>
                        <a:cubicBezTo>
                          <a:pt x="292957" y="829822"/>
                          <a:pt x="104997" y="835642"/>
                          <a:pt x="42555" y="814370"/>
                        </a:cubicBezTo>
                        <a:cubicBezTo>
                          <a:pt x="-19887" y="793098"/>
                          <a:pt x="1703" y="804739"/>
                          <a:pt x="12710" y="70134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43" name="รูปแบบอิสระ: รูปร่าง 42">
                    <a:extLst>
                      <a:ext uri="{FF2B5EF4-FFF2-40B4-BE49-F238E27FC236}">
                        <a16:creationId xmlns:a16="http://schemas.microsoft.com/office/drawing/2014/main" id="{91DF293A-82B7-485B-8EED-85A01AA96986}"/>
                      </a:ext>
                    </a:extLst>
                  </p:cNvPr>
                  <p:cNvSpPr/>
                  <p:nvPr/>
                </p:nvSpPr>
                <p:spPr>
                  <a:xfrm rot="21410072" flipH="1">
                    <a:off x="7058660" y="1724474"/>
                    <a:ext cx="256260" cy="514816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  <a:gd name="connsiteX0" fmla="*/ 32952 w 256260"/>
                      <a:gd name="connsiteY0" fmla="*/ 7572 h 514816"/>
                      <a:gd name="connsiteX1" fmla="*/ 187257 w 256260"/>
                      <a:gd name="connsiteY1" fmla="*/ 169497 h 514816"/>
                      <a:gd name="connsiteX2" fmla="*/ 255837 w 256260"/>
                      <a:gd name="connsiteY2" fmla="*/ 428577 h 514816"/>
                      <a:gd name="connsiteX3" fmla="*/ 158682 w 256260"/>
                      <a:gd name="connsiteY3" fmla="*/ 510492 h 514816"/>
                      <a:gd name="connsiteX4" fmla="*/ 139631 w 256260"/>
                      <a:gd name="connsiteY4" fmla="*/ 493346 h 514816"/>
                      <a:gd name="connsiteX5" fmla="*/ 128202 w 256260"/>
                      <a:gd name="connsiteY5" fmla="*/ 407622 h 514816"/>
                      <a:gd name="connsiteX6" fmla="*/ 88197 w 256260"/>
                      <a:gd name="connsiteY6" fmla="*/ 262842 h 514816"/>
                      <a:gd name="connsiteX7" fmla="*/ 50097 w 256260"/>
                      <a:gd name="connsiteY7" fmla="*/ 171402 h 514816"/>
                      <a:gd name="connsiteX8" fmla="*/ 17712 w 256260"/>
                      <a:gd name="connsiteY8" fmla="*/ 85677 h 514816"/>
                      <a:gd name="connsiteX9" fmla="*/ 156 w 256260"/>
                      <a:gd name="connsiteY9" fmla="*/ 32768 h 514816"/>
                      <a:gd name="connsiteX10" fmla="*/ 32952 w 256260"/>
                      <a:gd name="connsiteY10" fmla="*/ 7572 h 514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56260" h="514816">
                        <a:moveTo>
                          <a:pt x="32952" y="7572"/>
                        </a:moveTo>
                        <a:cubicBezTo>
                          <a:pt x="64135" y="30360"/>
                          <a:pt x="150110" y="99330"/>
                          <a:pt x="187257" y="169497"/>
                        </a:cubicBezTo>
                        <a:cubicBezTo>
                          <a:pt x="224404" y="239664"/>
                          <a:pt x="260599" y="371745"/>
                          <a:pt x="255837" y="428577"/>
                        </a:cubicBezTo>
                        <a:cubicBezTo>
                          <a:pt x="251075" y="485409"/>
                          <a:pt x="178050" y="499697"/>
                          <a:pt x="158682" y="510492"/>
                        </a:cubicBezTo>
                        <a:cubicBezTo>
                          <a:pt x="139314" y="521287"/>
                          <a:pt x="142806" y="510491"/>
                          <a:pt x="139631" y="493346"/>
                        </a:cubicBezTo>
                        <a:cubicBezTo>
                          <a:pt x="136456" y="476201"/>
                          <a:pt x="136774" y="446039"/>
                          <a:pt x="128202" y="407622"/>
                        </a:cubicBezTo>
                        <a:cubicBezTo>
                          <a:pt x="119630" y="369205"/>
                          <a:pt x="101214" y="302212"/>
                          <a:pt x="88197" y="262842"/>
                        </a:cubicBezTo>
                        <a:cubicBezTo>
                          <a:pt x="75180" y="223472"/>
                          <a:pt x="60892" y="200612"/>
                          <a:pt x="50097" y="171402"/>
                        </a:cubicBezTo>
                        <a:cubicBezTo>
                          <a:pt x="39302" y="142192"/>
                          <a:pt x="26035" y="108783"/>
                          <a:pt x="17712" y="85677"/>
                        </a:cubicBezTo>
                        <a:cubicBezTo>
                          <a:pt x="9389" y="62571"/>
                          <a:pt x="-1431" y="46103"/>
                          <a:pt x="156" y="32768"/>
                        </a:cubicBezTo>
                        <a:cubicBezTo>
                          <a:pt x="1743" y="19433"/>
                          <a:pt x="1769" y="-15216"/>
                          <a:pt x="32952" y="7572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44" name="รูปแบบอิสระ: รูปร่าง 43">
                    <a:extLst>
                      <a:ext uri="{FF2B5EF4-FFF2-40B4-BE49-F238E27FC236}">
                        <a16:creationId xmlns:a16="http://schemas.microsoft.com/office/drawing/2014/main" id="{6175D177-23F1-4545-B0A7-215AD954134B}"/>
                      </a:ext>
                    </a:extLst>
                  </p:cNvPr>
                  <p:cNvSpPr/>
                  <p:nvPr/>
                </p:nvSpPr>
                <p:spPr>
                  <a:xfrm>
                    <a:off x="5463830" y="1753101"/>
                    <a:ext cx="879308" cy="996669"/>
                  </a:xfrm>
                  <a:custGeom>
                    <a:avLst/>
                    <a:gdLst>
                      <a:gd name="connsiteX0" fmla="*/ 116550 w 878744"/>
                      <a:gd name="connsiteY0" fmla="*/ 913496 h 967141"/>
                      <a:gd name="connsiteX1" fmla="*/ 520410 w 878744"/>
                      <a:gd name="connsiteY1" fmla="*/ 946516 h 967141"/>
                      <a:gd name="connsiteX2" fmla="*/ 830290 w 878744"/>
                      <a:gd name="connsiteY2" fmla="*/ 778876 h 967141"/>
                      <a:gd name="connsiteX3" fmla="*/ 873470 w 878744"/>
                      <a:gd name="connsiteY3" fmla="*/ 430896 h 967141"/>
                      <a:gd name="connsiteX4" fmla="*/ 784570 w 878744"/>
                      <a:gd name="connsiteY4" fmla="*/ 166736 h 967141"/>
                      <a:gd name="connsiteX5" fmla="*/ 583910 w 878744"/>
                      <a:gd name="connsiteY5" fmla="*/ 202296 h 967141"/>
                      <a:gd name="connsiteX6" fmla="*/ 324830 w 878744"/>
                      <a:gd name="connsiteY6" fmla="*/ 110856 h 967141"/>
                      <a:gd name="connsiteX7" fmla="*/ 131790 w 878744"/>
                      <a:gd name="connsiteY7" fmla="*/ 27036 h 967141"/>
                      <a:gd name="connsiteX8" fmla="*/ 12410 w 878744"/>
                      <a:gd name="connsiteY8" fmla="*/ 9256 h 967141"/>
                      <a:gd name="connsiteX9" fmla="*/ 17490 w 878744"/>
                      <a:gd name="connsiteY9" fmla="*/ 161656 h 967141"/>
                      <a:gd name="connsiteX10" fmla="*/ 134330 w 878744"/>
                      <a:gd name="connsiteY10" fmla="*/ 489316 h 967141"/>
                      <a:gd name="connsiteX11" fmla="*/ 116550 w 878744"/>
                      <a:gd name="connsiteY11" fmla="*/ 913496 h 967141"/>
                      <a:gd name="connsiteX0" fmla="*/ 116550 w 878744"/>
                      <a:gd name="connsiteY0" fmla="*/ 913496 h 956006"/>
                      <a:gd name="connsiteX1" fmla="*/ 520410 w 878744"/>
                      <a:gd name="connsiteY1" fmla="*/ 946516 h 956006"/>
                      <a:gd name="connsiteX2" fmla="*/ 830290 w 878744"/>
                      <a:gd name="connsiteY2" fmla="*/ 778876 h 956006"/>
                      <a:gd name="connsiteX3" fmla="*/ 873470 w 878744"/>
                      <a:gd name="connsiteY3" fmla="*/ 430896 h 956006"/>
                      <a:gd name="connsiteX4" fmla="*/ 784570 w 878744"/>
                      <a:gd name="connsiteY4" fmla="*/ 166736 h 956006"/>
                      <a:gd name="connsiteX5" fmla="*/ 583910 w 878744"/>
                      <a:gd name="connsiteY5" fmla="*/ 202296 h 956006"/>
                      <a:gd name="connsiteX6" fmla="*/ 324830 w 878744"/>
                      <a:gd name="connsiteY6" fmla="*/ 110856 h 956006"/>
                      <a:gd name="connsiteX7" fmla="*/ 131790 w 878744"/>
                      <a:gd name="connsiteY7" fmla="*/ 27036 h 956006"/>
                      <a:gd name="connsiteX8" fmla="*/ 12410 w 878744"/>
                      <a:gd name="connsiteY8" fmla="*/ 9256 h 956006"/>
                      <a:gd name="connsiteX9" fmla="*/ 17490 w 878744"/>
                      <a:gd name="connsiteY9" fmla="*/ 161656 h 956006"/>
                      <a:gd name="connsiteX10" fmla="*/ 134330 w 878744"/>
                      <a:gd name="connsiteY10" fmla="*/ 489316 h 956006"/>
                      <a:gd name="connsiteX11" fmla="*/ 131790 w 878744"/>
                      <a:gd name="connsiteY11" fmla="*/ 733156 h 956006"/>
                      <a:gd name="connsiteX12" fmla="*/ 116550 w 878744"/>
                      <a:gd name="connsiteY12" fmla="*/ 913496 h 956006"/>
                      <a:gd name="connsiteX0" fmla="*/ 121630 w 878744"/>
                      <a:gd name="connsiteY0" fmla="*/ 918576 h 957529"/>
                      <a:gd name="connsiteX1" fmla="*/ 520410 w 878744"/>
                      <a:gd name="connsiteY1" fmla="*/ 946516 h 957529"/>
                      <a:gd name="connsiteX2" fmla="*/ 830290 w 878744"/>
                      <a:gd name="connsiteY2" fmla="*/ 778876 h 957529"/>
                      <a:gd name="connsiteX3" fmla="*/ 873470 w 878744"/>
                      <a:gd name="connsiteY3" fmla="*/ 430896 h 957529"/>
                      <a:gd name="connsiteX4" fmla="*/ 784570 w 878744"/>
                      <a:gd name="connsiteY4" fmla="*/ 166736 h 957529"/>
                      <a:gd name="connsiteX5" fmla="*/ 583910 w 878744"/>
                      <a:gd name="connsiteY5" fmla="*/ 202296 h 957529"/>
                      <a:gd name="connsiteX6" fmla="*/ 324830 w 878744"/>
                      <a:gd name="connsiteY6" fmla="*/ 110856 h 957529"/>
                      <a:gd name="connsiteX7" fmla="*/ 131790 w 878744"/>
                      <a:gd name="connsiteY7" fmla="*/ 27036 h 957529"/>
                      <a:gd name="connsiteX8" fmla="*/ 12410 w 878744"/>
                      <a:gd name="connsiteY8" fmla="*/ 9256 h 957529"/>
                      <a:gd name="connsiteX9" fmla="*/ 17490 w 878744"/>
                      <a:gd name="connsiteY9" fmla="*/ 161656 h 957529"/>
                      <a:gd name="connsiteX10" fmla="*/ 134330 w 878744"/>
                      <a:gd name="connsiteY10" fmla="*/ 489316 h 957529"/>
                      <a:gd name="connsiteX11" fmla="*/ 131790 w 878744"/>
                      <a:gd name="connsiteY11" fmla="*/ 733156 h 957529"/>
                      <a:gd name="connsiteX12" fmla="*/ 121630 w 878744"/>
                      <a:gd name="connsiteY12" fmla="*/ 918576 h 957529"/>
                      <a:gd name="connsiteX0" fmla="*/ 121630 w 878744"/>
                      <a:gd name="connsiteY0" fmla="*/ 918576 h 968012"/>
                      <a:gd name="connsiteX1" fmla="*/ 520410 w 878744"/>
                      <a:gd name="connsiteY1" fmla="*/ 946516 h 968012"/>
                      <a:gd name="connsiteX2" fmla="*/ 830290 w 878744"/>
                      <a:gd name="connsiteY2" fmla="*/ 778876 h 968012"/>
                      <a:gd name="connsiteX3" fmla="*/ 873470 w 878744"/>
                      <a:gd name="connsiteY3" fmla="*/ 430896 h 968012"/>
                      <a:gd name="connsiteX4" fmla="*/ 784570 w 878744"/>
                      <a:gd name="connsiteY4" fmla="*/ 166736 h 968012"/>
                      <a:gd name="connsiteX5" fmla="*/ 583910 w 878744"/>
                      <a:gd name="connsiteY5" fmla="*/ 202296 h 968012"/>
                      <a:gd name="connsiteX6" fmla="*/ 324830 w 878744"/>
                      <a:gd name="connsiteY6" fmla="*/ 110856 h 968012"/>
                      <a:gd name="connsiteX7" fmla="*/ 131790 w 878744"/>
                      <a:gd name="connsiteY7" fmla="*/ 27036 h 968012"/>
                      <a:gd name="connsiteX8" fmla="*/ 12410 w 878744"/>
                      <a:gd name="connsiteY8" fmla="*/ 9256 h 968012"/>
                      <a:gd name="connsiteX9" fmla="*/ 17490 w 878744"/>
                      <a:gd name="connsiteY9" fmla="*/ 161656 h 968012"/>
                      <a:gd name="connsiteX10" fmla="*/ 134330 w 878744"/>
                      <a:gd name="connsiteY10" fmla="*/ 489316 h 968012"/>
                      <a:gd name="connsiteX11" fmla="*/ 131790 w 878744"/>
                      <a:gd name="connsiteY11" fmla="*/ 733156 h 968012"/>
                      <a:gd name="connsiteX12" fmla="*/ 121630 w 878744"/>
                      <a:gd name="connsiteY12" fmla="*/ 918576 h 968012"/>
                      <a:gd name="connsiteX0" fmla="*/ 108930 w 878744"/>
                      <a:gd name="connsiteY0" fmla="*/ 916036 h 966682"/>
                      <a:gd name="connsiteX1" fmla="*/ 520410 w 878744"/>
                      <a:gd name="connsiteY1" fmla="*/ 946516 h 966682"/>
                      <a:gd name="connsiteX2" fmla="*/ 830290 w 878744"/>
                      <a:gd name="connsiteY2" fmla="*/ 778876 h 966682"/>
                      <a:gd name="connsiteX3" fmla="*/ 873470 w 878744"/>
                      <a:gd name="connsiteY3" fmla="*/ 430896 h 966682"/>
                      <a:gd name="connsiteX4" fmla="*/ 784570 w 878744"/>
                      <a:gd name="connsiteY4" fmla="*/ 166736 h 966682"/>
                      <a:gd name="connsiteX5" fmla="*/ 583910 w 878744"/>
                      <a:gd name="connsiteY5" fmla="*/ 202296 h 966682"/>
                      <a:gd name="connsiteX6" fmla="*/ 324830 w 878744"/>
                      <a:gd name="connsiteY6" fmla="*/ 110856 h 966682"/>
                      <a:gd name="connsiteX7" fmla="*/ 131790 w 878744"/>
                      <a:gd name="connsiteY7" fmla="*/ 27036 h 966682"/>
                      <a:gd name="connsiteX8" fmla="*/ 12410 w 878744"/>
                      <a:gd name="connsiteY8" fmla="*/ 9256 h 966682"/>
                      <a:gd name="connsiteX9" fmla="*/ 17490 w 878744"/>
                      <a:gd name="connsiteY9" fmla="*/ 161656 h 966682"/>
                      <a:gd name="connsiteX10" fmla="*/ 134330 w 878744"/>
                      <a:gd name="connsiteY10" fmla="*/ 489316 h 966682"/>
                      <a:gd name="connsiteX11" fmla="*/ 131790 w 878744"/>
                      <a:gd name="connsiteY11" fmla="*/ 733156 h 966682"/>
                      <a:gd name="connsiteX12" fmla="*/ 108930 w 878744"/>
                      <a:gd name="connsiteY12" fmla="*/ 916036 h 966682"/>
                      <a:gd name="connsiteX0" fmla="*/ 108930 w 878744"/>
                      <a:gd name="connsiteY0" fmla="*/ 916036 h 956909"/>
                      <a:gd name="connsiteX1" fmla="*/ 520410 w 878744"/>
                      <a:gd name="connsiteY1" fmla="*/ 946516 h 956909"/>
                      <a:gd name="connsiteX2" fmla="*/ 830290 w 878744"/>
                      <a:gd name="connsiteY2" fmla="*/ 778876 h 956909"/>
                      <a:gd name="connsiteX3" fmla="*/ 873470 w 878744"/>
                      <a:gd name="connsiteY3" fmla="*/ 430896 h 956909"/>
                      <a:gd name="connsiteX4" fmla="*/ 784570 w 878744"/>
                      <a:gd name="connsiteY4" fmla="*/ 166736 h 956909"/>
                      <a:gd name="connsiteX5" fmla="*/ 583910 w 878744"/>
                      <a:gd name="connsiteY5" fmla="*/ 202296 h 956909"/>
                      <a:gd name="connsiteX6" fmla="*/ 324830 w 878744"/>
                      <a:gd name="connsiteY6" fmla="*/ 110856 h 956909"/>
                      <a:gd name="connsiteX7" fmla="*/ 131790 w 878744"/>
                      <a:gd name="connsiteY7" fmla="*/ 27036 h 956909"/>
                      <a:gd name="connsiteX8" fmla="*/ 12410 w 878744"/>
                      <a:gd name="connsiteY8" fmla="*/ 9256 h 956909"/>
                      <a:gd name="connsiteX9" fmla="*/ 17490 w 878744"/>
                      <a:gd name="connsiteY9" fmla="*/ 161656 h 956909"/>
                      <a:gd name="connsiteX10" fmla="*/ 134330 w 878744"/>
                      <a:gd name="connsiteY10" fmla="*/ 489316 h 956909"/>
                      <a:gd name="connsiteX11" fmla="*/ 124170 w 878744"/>
                      <a:gd name="connsiteY11" fmla="*/ 728076 h 956909"/>
                      <a:gd name="connsiteX12" fmla="*/ 108930 w 878744"/>
                      <a:gd name="connsiteY12" fmla="*/ 916036 h 956909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34330 w 878744"/>
                      <a:gd name="connsiteY10" fmla="*/ 48931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11470 w 878744"/>
                      <a:gd name="connsiteY10" fmla="*/ 49439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368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6870 w 878744"/>
                      <a:gd name="connsiteY12" fmla="*/ 979536 h 994781"/>
                      <a:gd name="connsiteX0" fmla="*/ 1622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62270 w 878744"/>
                      <a:gd name="connsiteY12" fmla="*/ 979536 h 994781"/>
                      <a:gd name="connsiteX0" fmla="*/ 13179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1790 w 878744"/>
                      <a:gd name="connsiteY12" fmla="*/ 979536 h 994781"/>
                      <a:gd name="connsiteX0" fmla="*/ 131790 w 878462"/>
                      <a:gd name="connsiteY0" fmla="*/ 979536 h 994781"/>
                      <a:gd name="connsiteX1" fmla="*/ 520410 w 878462"/>
                      <a:gd name="connsiteY1" fmla="*/ 946516 h 994781"/>
                      <a:gd name="connsiteX2" fmla="*/ 830290 w 878462"/>
                      <a:gd name="connsiteY2" fmla="*/ 778876 h 994781"/>
                      <a:gd name="connsiteX3" fmla="*/ 873470 w 878462"/>
                      <a:gd name="connsiteY3" fmla="*/ 430896 h 994781"/>
                      <a:gd name="connsiteX4" fmla="*/ 788380 w 878462"/>
                      <a:gd name="connsiteY4" fmla="*/ 193406 h 994781"/>
                      <a:gd name="connsiteX5" fmla="*/ 583910 w 878462"/>
                      <a:gd name="connsiteY5" fmla="*/ 202296 h 994781"/>
                      <a:gd name="connsiteX6" fmla="*/ 324830 w 878462"/>
                      <a:gd name="connsiteY6" fmla="*/ 110856 h 994781"/>
                      <a:gd name="connsiteX7" fmla="*/ 131790 w 878462"/>
                      <a:gd name="connsiteY7" fmla="*/ 27036 h 994781"/>
                      <a:gd name="connsiteX8" fmla="*/ 12410 w 878462"/>
                      <a:gd name="connsiteY8" fmla="*/ 9256 h 994781"/>
                      <a:gd name="connsiteX9" fmla="*/ 17490 w 878462"/>
                      <a:gd name="connsiteY9" fmla="*/ 161656 h 994781"/>
                      <a:gd name="connsiteX10" fmla="*/ 111470 w 878462"/>
                      <a:gd name="connsiteY10" fmla="*/ 494396 h 994781"/>
                      <a:gd name="connsiteX11" fmla="*/ 124170 w 878462"/>
                      <a:gd name="connsiteY11" fmla="*/ 728076 h 994781"/>
                      <a:gd name="connsiteX12" fmla="*/ 131790 w 878462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83910 w 878180"/>
                      <a:gd name="connsiteY5" fmla="*/ 20229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76290 w 878180"/>
                      <a:gd name="connsiteY5" fmla="*/ 22134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80277 h 995522"/>
                      <a:gd name="connsiteX1" fmla="*/ 520410 w 878180"/>
                      <a:gd name="connsiteY1" fmla="*/ 947257 h 995522"/>
                      <a:gd name="connsiteX2" fmla="*/ 830290 w 878180"/>
                      <a:gd name="connsiteY2" fmla="*/ 779617 h 995522"/>
                      <a:gd name="connsiteX3" fmla="*/ 873470 w 878180"/>
                      <a:gd name="connsiteY3" fmla="*/ 431637 h 995522"/>
                      <a:gd name="connsiteX4" fmla="*/ 792190 w 878180"/>
                      <a:gd name="connsiteY4" fmla="*/ 186527 h 995522"/>
                      <a:gd name="connsiteX5" fmla="*/ 576290 w 878180"/>
                      <a:gd name="connsiteY5" fmla="*/ 222087 h 995522"/>
                      <a:gd name="connsiteX6" fmla="*/ 340070 w 878180"/>
                      <a:gd name="connsiteY6" fmla="*/ 134457 h 995522"/>
                      <a:gd name="connsiteX7" fmla="*/ 131790 w 878180"/>
                      <a:gd name="connsiteY7" fmla="*/ 27777 h 995522"/>
                      <a:gd name="connsiteX8" fmla="*/ 12410 w 878180"/>
                      <a:gd name="connsiteY8" fmla="*/ 9997 h 995522"/>
                      <a:gd name="connsiteX9" fmla="*/ 17490 w 878180"/>
                      <a:gd name="connsiteY9" fmla="*/ 162397 h 995522"/>
                      <a:gd name="connsiteX10" fmla="*/ 111470 w 878180"/>
                      <a:gd name="connsiteY10" fmla="*/ 495137 h 995522"/>
                      <a:gd name="connsiteX11" fmla="*/ 124170 w 878180"/>
                      <a:gd name="connsiteY11" fmla="*/ 728817 h 995522"/>
                      <a:gd name="connsiteX12" fmla="*/ 131790 w 878180"/>
                      <a:gd name="connsiteY12" fmla="*/ 980277 h 995522"/>
                      <a:gd name="connsiteX0" fmla="*/ 131790 w 878180"/>
                      <a:gd name="connsiteY0" fmla="*/ 980277 h 994404"/>
                      <a:gd name="connsiteX1" fmla="*/ 520410 w 878180"/>
                      <a:gd name="connsiteY1" fmla="*/ 947257 h 994404"/>
                      <a:gd name="connsiteX2" fmla="*/ 830290 w 878180"/>
                      <a:gd name="connsiteY2" fmla="*/ 779617 h 994404"/>
                      <a:gd name="connsiteX3" fmla="*/ 873470 w 878180"/>
                      <a:gd name="connsiteY3" fmla="*/ 431637 h 994404"/>
                      <a:gd name="connsiteX4" fmla="*/ 792190 w 878180"/>
                      <a:gd name="connsiteY4" fmla="*/ 186527 h 994404"/>
                      <a:gd name="connsiteX5" fmla="*/ 576290 w 878180"/>
                      <a:gd name="connsiteY5" fmla="*/ 222087 h 994404"/>
                      <a:gd name="connsiteX6" fmla="*/ 340070 w 878180"/>
                      <a:gd name="connsiteY6" fmla="*/ 134457 h 994404"/>
                      <a:gd name="connsiteX7" fmla="*/ 131790 w 878180"/>
                      <a:gd name="connsiteY7" fmla="*/ 27777 h 994404"/>
                      <a:gd name="connsiteX8" fmla="*/ 12410 w 878180"/>
                      <a:gd name="connsiteY8" fmla="*/ 9997 h 994404"/>
                      <a:gd name="connsiteX9" fmla="*/ 17490 w 878180"/>
                      <a:gd name="connsiteY9" fmla="*/ 162397 h 994404"/>
                      <a:gd name="connsiteX10" fmla="*/ 111470 w 878180"/>
                      <a:gd name="connsiteY10" fmla="*/ 495137 h 994404"/>
                      <a:gd name="connsiteX11" fmla="*/ 147030 w 878180"/>
                      <a:gd name="connsiteY11" fmla="*/ 744057 h 994404"/>
                      <a:gd name="connsiteX12" fmla="*/ 131790 w 878180"/>
                      <a:gd name="connsiteY12" fmla="*/ 980277 h 994404"/>
                      <a:gd name="connsiteX0" fmla="*/ 131790 w 878180"/>
                      <a:gd name="connsiteY0" fmla="*/ 980277 h 993845"/>
                      <a:gd name="connsiteX1" fmla="*/ 520410 w 878180"/>
                      <a:gd name="connsiteY1" fmla="*/ 947257 h 993845"/>
                      <a:gd name="connsiteX2" fmla="*/ 830290 w 878180"/>
                      <a:gd name="connsiteY2" fmla="*/ 779617 h 993845"/>
                      <a:gd name="connsiteX3" fmla="*/ 873470 w 878180"/>
                      <a:gd name="connsiteY3" fmla="*/ 431637 h 993845"/>
                      <a:gd name="connsiteX4" fmla="*/ 792190 w 878180"/>
                      <a:gd name="connsiteY4" fmla="*/ 186527 h 993845"/>
                      <a:gd name="connsiteX5" fmla="*/ 576290 w 878180"/>
                      <a:gd name="connsiteY5" fmla="*/ 222087 h 993845"/>
                      <a:gd name="connsiteX6" fmla="*/ 340070 w 878180"/>
                      <a:gd name="connsiteY6" fmla="*/ 134457 h 993845"/>
                      <a:gd name="connsiteX7" fmla="*/ 131790 w 878180"/>
                      <a:gd name="connsiteY7" fmla="*/ 27777 h 993845"/>
                      <a:gd name="connsiteX8" fmla="*/ 12410 w 878180"/>
                      <a:gd name="connsiteY8" fmla="*/ 9997 h 993845"/>
                      <a:gd name="connsiteX9" fmla="*/ 17490 w 878180"/>
                      <a:gd name="connsiteY9" fmla="*/ 162397 h 993845"/>
                      <a:gd name="connsiteX10" fmla="*/ 111470 w 878180"/>
                      <a:gd name="connsiteY10" fmla="*/ 495137 h 993845"/>
                      <a:gd name="connsiteX11" fmla="*/ 135600 w 878180"/>
                      <a:gd name="connsiteY11" fmla="*/ 751677 h 993845"/>
                      <a:gd name="connsiteX12" fmla="*/ 131790 w 878180"/>
                      <a:gd name="connsiteY12" fmla="*/ 980277 h 993845"/>
                      <a:gd name="connsiteX0" fmla="*/ 154650 w 878180"/>
                      <a:gd name="connsiteY0" fmla="*/ 987897 h 1000223"/>
                      <a:gd name="connsiteX1" fmla="*/ 520410 w 878180"/>
                      <a:gd name="connsiteY1" fmla="*/ 947257 h 1000223"/>
                      <a:gd name="connsiteX2" fmla="*/ 830290 w 878180"/>
                      <a:gd name="connsiteY2" fmla="*/ 779617 h 1000223"/>
                      <a:gd name="connsiteX3" fmla="*/ 873470 w 878180"/>
                      <a:gd name="connsiteY3" fmla="*/ 431637 h 1000223"/>
                      <a:gd name="connsiteX4" fmla="*/ 792190 w 878180"/>
                      <a:gd name="connsiteY4" fmla="*/ 186527 h 1000223"/>
                      <a:gd name="connsiteX5" fmla="*/ 576290 w 878180"/>
                      <a:gd name="connsiteY5" fmla="*/ 222087 h 1000223"/>
                      <a:gd name="connsiteX6" fmla="*/ 340070 w 878180"/>
                      <a:gd name="connsiteY6" fmla="*/ 134457 h 1000223"/>
                      <a:gd name="connsiteX7" fmla="*/ 131790 w 878180"/>
                      <a:gd name="connsiteY7" fmla="*/ 27777 h 1000223"/>
                      <a:gd name="connsiteX8" fmla="*/ 12410 w 878180"/>
                      <a:gd name="connsiteY8" fmla="*/ 9997 h 1000223"/>
                      <a:gd name="connsiteX9" fmla="*/ 17490 w 878180"/>
                      <a:gd name="connsiteY9" fmla="*/ 162397 h 1000223"/>
                      <a:gd name="connsiteX10" fmla="*/ 111470 w 878180"/>
                      <a:gd name="connsiteY10" fmla="*/ 495137 h 1000223"/>
                      <a:gd name="connsiteX11" fmla="*/ 135600 w 878180"/>
                      <a:gd name="connsiteY11" fmla="*/ 751677 h 1000223"/>
                      <a:gd name="connsiteX12" fmla="*/ 154650 w 878180"/>
                      <a:gd name="connsiteY12" fmla="*/ 987897 h 1000223"/>
                      <a:gd name="connsiteX0" fmla="*/ 154650 w 878180"/>
                      <a:gd name="connsiteY0" fmla="*/ 984087 h 997007"/>
                      <a:gd name="connsiteX1" fmla="*/ 520410 w 878180"/>
                      <a:gd name="connsiteY1" fmla="*/ 947257 h 997007"/>
                      <a:gd name="connsiteX2" fmla="*/ 830290 w 878180"/>
                      <a:gd name="connsiteY2" fmla="*/ 779617 h 997007"/>
                      <a:gd name="connsiteX3" fmla="*/ 873470 w 878180"/>
                      <a:gd name="connsiteY3" fmla="*/ 431637 h 997007"/>
                      <a:gd name="connsiteX4" fmla="*/ 792190 w 878180"/>
                      <a:gd name="connsiteY4" fmla="*/ 186527 h 997007"/>
                      <a:gd name="connsiteX5" fmla="*/ 576290 w 878180"/>
                      <a:gd name="connsiteY5" fmla="*/ 222087 h 997007"/>
                      <a:gd name="connsiteX6" fmla="*/ 340070 w 878180"/>
                      <a:gd name="connsiteY6" fmla="*/ 134457 h 997007"/>
                      <a:gd name="connsiteX7" fmla="*/ 131790 w 878180"/>
                      <a:gd name="connsiteY7" fmla="*/ 27777 h 997007"/>
                      <a:gd name="connsiteX8" fmla="*/ 12410 w 878180"/>
                      <a:gd name="connsiteY8" fmla="*/ 9997 h 997007"/>
                      <a:gd name="connsiteX9" fmla="*/ 17490 w 878180"/>
                      <a:gd name="connsiteY9" fmla="*/ 162397 h 997007"/>
                      <a:gd name="connsiteX10" fmla="*/ 111470 w 878180"/>
                      <a:gd name="connsiteY10" fmla="*/ 495137 h 997007"/>
                      <a:gd name="connsiteX11" fmla="*/ 135600 w 878180"/>
                      <a:gd name="connsiteY11" fmla="*/ 751677 h 997007"/>
                      <a:gd name="connsiteX12" fmla="*/ 154650 w 878180"/>
                      <a:gd name="connsiteY12" fmla="*/ 984087 h 997007"/>
                      <a:gd name="connsiteX0" fmla="*/ 154650 w 879308"/>
                      <a:gd name="connsiteY0" fmla="*/ 984087 h 997007"/>
                      <a:gd name="connsiteX1" fmla="*/ 520410 w 879308"/>
                      <a:gd name="connsiteY1" fmla="*/ 947257 h 997007"/>
                      <a:gd name="connsiteX2" fmla="*/ 830290 w 879308"/>
                      <a:gd name="connsiteY2" fmla="*/ 779617 h 997007"/>
                      <a:gd name="connsiteX3" fmla="*/ 873470 w 879308"/>
                      <a:gd name="connsiteY3" fmla="*/ 431637 h 997007"/>
                      <a:gd name="connsiteX4" fmla="*/ 776950 w 879308"/>
                      <a:gd name="connsiteY4" fmla="*/ 182717 h 997007"/>
                      <a:gd name="connsiteX5" fmla="*/ 576290 w 879308"/>
                      <a:gd name="connsiteY5" fmla="*/ 222087 h 997007"/>
                      <a:gd name="connsiteX6" fmla="*/ 340070 w 879308"/>
                      <a:gd name="connsiteY6" fmla="*/ 134457 h 997007"/>
                      <a:gd name="connsiteX7" fmla="*/ 131790 w 879308"/>
                      <a:gd name="connsiteY7" fmla="*/ 27777 h 997007"/>
                      <a:gd name="connsiteX8" fmla="*/ 12410 w 879308"/>
                      <a:gd name="connsiteY8" fmla="*/ 9997 h 997007"/>
                      <a:gd name="connsiteX9" fmla="*/ 17490 w 879308"/>
                      <a:gd name="connsiteY9" fmla="*/ 162397 h 997007"/>
                      <a:gd name="connsiteX10" fmla="*/ 111470 w 879308"/>
                      <a:gd name="connsiteY10" fmla="*/ 495137 h 997007"/>
                      <a:gd name="connsiteX11" fmla="*/ 135600 w 879308"/>
                      <a:gd name="connsiteY11" fmla="*/ 751677 h 997007"/>
                      <a:gd name="connsiteX12" fmla="*/ 154650 w 879308"/>
                      <a:gd name="connsiteY12" fmla="*/ 984087 h 997007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6290 w 879308"/>
                      <a:gd name="connsiteY5" fmla="*/ 22174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8830 w 879308"/>
                      <a:gd name="connsiteY5" fmla="*/ 20396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79308" h="996669">
                        <a:moveTo>
                          <a:pt x="154650" y="983749"/>
                        </a:moveTo>
                        <a:cubicBezTo>
                          <a:pt x="218785" y="1016346"/>
                          <a:pt x="407803" y="980997"/>
                          <a:pt x="520410" y="946919"/>
                        </a:cubicBezTo>
                        <a:cubicBezTo>
                          <a:pt x="633017" y="912841"/>
                          <a:pt x="771447" y="865216"/>
                          <a:pt x="830290" y="779279"/>
                        </a:cubicBezTo>
                        <a:cubicBezTo>
                          <a:pt x="889133" y="693342"/>
                          <a:pt x="882360" y="530782"/>
                          <a:pt x="873470" y="431299"/>
                        </a:cubicBezTo>
                        <a:cubicBezTo>
                          <a:pt x="864580" y="331816"/>
                          <a:pt x="826057" y="220267"/>
                          <a:pt x="776950" y="182379"/>
                        </a:cubicBezTo>
                        <a:cubicBezTo>
                          <a:pt x="727843" y="144491"/>
                          <a:pt x="651643" y="213706"/>
                          <a:pt x="578830" y="203969"/>
                        </a:cubicBezTo>
                        <a:cubicBezTo>
                          <a:pt x="506017" y="194232"/>
                          <a:pt x="414577" y="153381"/>
                          <a:pt x="340070" y="123959"/>
                        </a:cubicBezTo>
                        <a:cubicBezTo>
                          <a:pt x="265563" y="94537"/>
                          <a:pt x="186400" y="46489"/>
                          <a:pt x="131790" y="27439"/>
                        </a:cubicBezTo>
                        <a:cubicBezTo>
                          <a:pt x="77180" y="8389"/>
                          <a:pt x="31460" y="-12778"/>
                          <a:pt x="12410" y="9659"/>
                        </a:cubicBezTo>
                        <a:cubicBezTo>
                          <a:pt x="-6640" y="32096"/>
                          <a:pt x="-2830" y="82049"/>
                          <a:pt x="17490" y="162059"/>
                        </a:cubicBezTo>
                        <a:cubicBezTo>
                          <a:pt x="37810" y="242069"/>
                          <a:pt x="91785" y="396586"/>
                          <a:pt x="111470" y="494799"/>
                        </a:cubicBezTo>
                        <a:cubicBezTo>
                          <a:pt x="131155" y="593012"/>
                          <a:pt x="138563" y="680642"/>
                          <a:pt x="135600" y="751339"/>
                        </a:cubicBezTo>
                        <a:cubicBezTo>
                          <a:pt x="132637" y="822036"/>
                          <a:pt x="90515" y="951152"/>
                          <a:pt x="154650" y="983749"/>
                        </a:cubicBez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45" name="รูปแบบอิสระ: รูปร่าง 44">
                    <a:extLst>
                      <a:ext uri="{FF2B5EF4-FFF2-40B4-BE49-F238E27FC236}">
                        <a16:creationId xmlns:a16="http://schemas.microsoft.com/office/drawing/2014/main" id="{0940DFB8-34C9-444A-8B05-425E9A8C26BB}"/>
                      </a:ext>
                    </a:extLst>
                  </p:cNvPr>
                  <p:cNvSpPr/>
                  <p:nvPr/>
                </p:nvSpPr>
                <p:spPr>
                  <a:xfrm>
                    <a:off x="5450671" y="1801876"/>
                    <a:ext cx="248412" cy="513448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412" h="513448">
                        <a:moveTo>
                          <a:pt x="25104" y="6204"/>
                        </a:moveTo>
                        <a:cubicBezTo>
                          <a:pt x="54949" y="27794"/>
                          <a:pt x="142262" y="97962"/>
                          <a:pt x="179409" y="168129"/>
                        </a:cubicBezTo>
                        <a:cubicBezTo>
                          <a:pt x="216556" y="238296"/>
                          <a:pt x="252751" y="370377"/>
                          <a:pt x="247989" y="427209"/>
                        </a:cubicBezTo>
                        <a:cubicBezTo>
                          <a:pt x="243227" y="484041"/>
                          <a:pt x="170202" y="498329"/>
                          <a:pt x="150834" y="509124"/>
                        </a:cubicBezTo>
                        <a:cubicBezTo>
                          <a:pt x="131466" y="519919"/>
                          <a:pt x="134958" y="509123"/>
                          <a:pt x="131783" y="491978"/>
                        </a:cubicBezTo>
                        <a:cubicBezTo>
                          <a:pt x="128608" y="474833"/>
                          <a:pt x="128926" y="444671"/>
                          <a:pt x="120354" y="406254"/>
                        </a:cubicBezTo>
                        <a:cubicBezTo>
                          <a:pt x="111782" y="367837"/>
                          <a:pt x="93366" y="300844"/>
                          <a:pt x="80349" y="261474"/>
                        </a:cubicBezTo>
                        <a:cubicBezTo>
                          <a:pt x="67332" y="222104"/>
                          <a:pt x="53044" y="199244"/>
                          <a:pt x="42249" y="170034"/>
                        </a:cubicBezTo>
                        <a:cubicBezTo>
                          <a:pt x="31454" y="140824"/>
                          <a:pt x="16849" y="106217"/>
                          <a:pt x="9864" y="84309"/>
                        </a:cubicBezTo>
                        <a:cubicBezTo>
                          <a:pt x="2879" y="62401"/>
                          <a:pt x="-1249" y="51923"/>
                          <a:pt x="338" y="38588"/>
                        </a:cubicBezTo>
                        <a:cubicBezTo>
                          <a:pt x="1925" y="25253"/>
                          <a:pt x="-4741" y="-15386"/>
                          <a:pt x="25104" y="6204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grpSp>
                <p:nvGrpSpPr>
                  <p:cNvPr id="46" name="กลุ่ม 45">
                    <a:extLst>
                      <a:ext uri="{FF2B5EF4-FFF2-40B4-BE49-F238E27FC236}">
                        <a16:creationId xmlns:a16="http://schemas.microsoft.com/office/drawing/2014/main" id="{1044392C-F8B6-44D4-8186-DE900460A652}"/>
                      </a:ext>
                    </a:extLst>
                  </p:cNvPr>
                  <p:cNvGrpSpPr/>
                  <p:nvPr/>
                </p:nvGrpSpPr>
                <p:grpSpPr>
                  <a:xfrm>
                    <a:off x="5762797" y="2329698"/>
                    <a:ext cx="1355938" cy="615226"/>
                    <a:chOff x="845557" y="3324777"/>
                    <a:chExt cx="1355938" cy="615226"/>
                  </a:xfrm>
                </p:grpSpPr>
                <p:grpSp>
                  <p:nvGrpSpPr>
                    <p:cNvPr id="49" name="กลุ่ม 48">
                      <a:extLst>
                        <a:ext uri="{FF2B5EF4-FFF2-40B4-BE49-F238E27FC236}">
                          <a16:creationId xmlns:a16="http://schemas.microsoft.com/office/drawing/2014/main" id="{26AB21EA-05ED-47D2-BC0B-00F5A4AC40D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78221" y="3642317"/>
                      <a:ext cx="490561" cy="297686"/>
                      <a:chOff x="3673493" y="3224085"/>
                      <a:chExt cx="490561" cy="297686"/>
                    </a:xfrm>
                  </p:grpSpPr>
                  <p:sp>
                    <p:nvSpPr>
                      <p:cNvPr id="65" name="รูปแบบอิสระ: รูปร่าง 64">
                        <a:extLst>
                          <a:ext uri="{FF2B5EF4-FFF2-40B4-BE49-F238E27FC236}">
                            <a16:creationId xmlns:a16="http://schemas.microsoft.com/office/drawing/2014/main" id="{4B0F3C60-101D-4B5D-992A-6BE31F1A7EEF}"/>
                          </a:ext>
                        </a:extLst>
                      </p:cNvPr>
                      <p:cNvSpPr/>
                      <p:nvPr/>
                    </p:nvSpPr>
                    <p:spPr>
                      <a:xfrm rot="21417418">
                        <a:off x="3673493" y="3337622"/>
                        <a:ext cx="490561" cy="184149"/>
                      </a:xfrm>
                      <a:custGeom>
                        <a:avLst/>
                        <a:gdLst>
                          <a:gd name="connsiteX0" fmla="*/ 25979 w 512796"/>
                          <a:gd name="connsiteY0" fmla="*/ 45736 h 183170"/>
                          <a:gd name="connsiteX1" fmla="*/ 3119 w 512796"/>
                          <a:gd name="connsiteY1" fmla="*/ 99076 h 183170"/>
                          <a:gd name="connsiteX2" fmla="*/ 86939 w 512796"/>
                          <a:gd name="connsiteY2" fmla="*/ 167656 h 183170"/>
                          <a:gd name="connsiteX3" fmla="*/ 239339 w 512796"/>
                          <a:gd name="connsiteY3" fmla="*/ 99076 h 183170"/>
                          <a:gd name="connsiteX4" fmla="*/ 262199 w 512796"/>
                          <a:gd name="connsiteY4" fmla="*/ 16 h 183170"/>
                          <a:gd name="connsiteX5" fmla="*/ 254579 w 512796"/>
                          <a:gd name="connsiteY5" fmla="*/ 106696 h 183170"/>
                          <a:gd name="connsiteX6" fmla="*/ 361259 w 512796"/>
                          <a:gd name="connsiteY6" fmla="*/ 182896 h 183170"/>
                          <a:gd name="connsiteX7" fmla="*/ 506039 w 512796"/>
                          <a:gd name="connsiteY7" fmla="*/ 129556 h 183170"/>
                          <a:gd name="connsiteX8" fmla="*/ 475559 w 512796"/>
                          <a:gd name="connsiteY8" fmla="*/ 60976 h 183170"/>
                          <a:gd name="connsiteX0" fmla="*/ 25979 w 512796"/>
                          <a:gd name="connsiteY0" fmla="*/ 45738 h 183163"/>
                          <a:gd name="connsiteX1" fmla="*/ 3119 w 512796"/>
                          <a:gd name="connsiteY1" fmla="*/ 99078 h 183163"/>
                          <a:gd name="connsiteX2" fmla="*/ 86939 w 512796"/>
                          <a:gd name="connsiteY2" fmla="*/ 167658 h 183163"/>
                          <a:gd name="connsiteX3" fmla="*/ 239339 w 512796"/>
                          <a:gd name="connsiteY3" fmla="*/ 99078 h 183163"/>
                          <a:gd name="connsiteX4" fmla="*/ 262199 w 512796"/>
                          <a:gd name="connsiteY4" fmla="*/ 18 h 183163"/>
                          <a:gd name="connsiteX5" fmla="*/ 262188 w 512796"/>
                          <a:gd name="connsiteY5" fmla="*/ 107103 h 183163"/>
                          <a:gd name="connsiteX6" fmla="*/ 361259 w 512796"/>
                          <a:gd name="connsiteY6" fmla="*/ 182898 h 183163"/>
                          <a:gd name="connsiteX7" fmla="*/ 506039 w 512796"/>
                          <a:gd name="connsiteY7" fmla="*/ 129558 h 183163"/>
                          <a:gd name="connsiteX8" fmla="*/ 475559 w 512796"/>
                          <a:gd name="connsiteY8" fmla="*/ 60978 h 183163"/>
                          <a:gd name="connsiteX0" fmla="*/ 25979 w 505781"/>
                          <a:gd name="connsiteY0" fmla="*/ 45738 h 184207"/>
                          <a:gd name="connsiteX1" fmla="*/ 3119 w 505781"/>
                          <a:gd name="connsiteY1" fmla="*/ 99078 h 184207"/>
                          <a:gd name="connsiteX2" fmla="*/ 86939 w 505781"/>
                          <a:gd name="connsiteY2" fmla="*/ 167658 h 184207"/>
                          <a:gd name="connsiteX3" fmla="*/ 239339 w 505781"/>
                          <a:gd name="connsiteY3" fmla="*/ 99078 h 184207"/>
                          <a:gd name="connsiteX4" fmla="*/ 262199 w 505781"/>
                          <a:gd name="connsiteY4" fmla="*/ 18 h 184207"/>
                          <a:gd name="connsiteX5" fmla="*/ 262188 w 505781"/>
                          <a:gd name="connsiteY5" fmla="*/ 107103 h 184207"/>
                          <a:gd name="connsiteX6" fmla="*/ 361259 w 505781"/>
                          <a:gd name="connsiteY6" fmla="*/ 182898 h 184207"/>
                          <a:gd name="connsiteX7" fmla="*/ 497419 w 505781"/>
                          <a:gd name="connsiteY7" fmla="*/ 148177 h 184207"/>
                          <a:gd name="connsiteX8" fmla="*/ 475559 w 505781"/>
                          <a:gd name="connsiteY8" fmla="*/ 60978 h 184207"/>
                          <a:gd name="connsiteX0" fmla="*/ 27273 w 507075"/>
                          <a:gd name="connsiteY0" fmla="*/ 45738 h 184207"/>
                          <a:gd name="connsiteX1" fmla="*/ 4413 w 507075"/>
                          <a:gd name="connsiteY1" fmla="*/ 99078 h 184207"/>
                          <a:gd name="connsiteX2" fmla="*/ 107458 w 507075"/>
                          <a:gd name="connsiteY2" fmla="*/ 164864 h 184207"/>
                          <a:gd name="connsiteX3" fmla="*/ 240633 w 507075"/>
                          <a:gd name="connsiteY3" fmla="*/ 99078 h 184207"/>
                          <a:gd name="connsiteX4" fmla="*/ 263493 w 507075"/>
                          <a:gd name="connsiteY4" fmla="*/ 18 h 184207"/>
                          <a:gd name="connsiteX5" fmla="*/ 263482 w 507075"/>
                          <a:gd name="connsiteY5" fmla="*/ 107103 h 184207"/>
                          <a:gd name="connsiteX6" fmla="*/ 362553 w 507075"/>
                          <a:gd name="connsiteY6" fmla="*/ 182898 h 184207"/>
                          <a:gd name="connsiteX7" fmla="*/ 498713 w 507075"/>
                          <a:gd name="connsiteY7" fmla="*/ 148177 h 184207"/>
                          <a:gd name="connsiteX8" fmla="*/ 476853 w 507075"/>
                          <a:gd name="connsiteY8" fmla="*/ 60978 h 184207"/>
                          <a:gd name="connsiteX0" fmla="*/ 18837 w 498639"/>
                          <a:gd name="connsiteY0" fmla="*/ 45738 h 184207"/>
                          <a:gd name="connsiteX1" fmla="*/ 6379 w 498639"/>
                          <a:gd name="connsiteY1" fmla="*/ 118708 h 184207"/>
                          <a:gd name="connsiteX2" fmla="*/ 99022 w 498639"/>
                          <a:gd name="connsiteY2" fmla="*/ 164864 h 184207"/>
                          <a:gd name="connsiteX3" fmla="*/ 232197 w 498639"/>
                          <a:gd name="connsiteY3" fmla="*/ 99078 h 184207"/>
                          <a:gd name="connsiteX4" fmla="*/ 255057 w 498639"/>
                          <a:gd name="connsiteY4" fmla="*/ 18 h 184207"/>
                          <a:gd name="connsiteX5" fmla="*/ 255046 w 498639"/>
                          <a:gd name="connsiteY5" fmla="*/ 107103 h 184207"/>
                          <a:gd name="connsiteX6" fmla="*/ 354117 w 498639"/>
                          <a:gd name="connsiteY6" fmla="*/ 182898 h 184207"/>
                          <a:gd name="connsiteX7" fmla="*/ 490277 w 498639"/>
                          <a:gd name="connsiteY7" fmla="*/ 148177 h 184207"/>
                          <a:gd name="connsiteX8" fmla="*/ 468417 w 498639"/>
                          <a:gd name="connsiteY8" fmla="*/ 60978 h 184207"/>
                          <a:gd name="connsiteX0" fmla="*/ 18837 w 490561"/>
                          <a:gd name="connsiteY0" fmla="*/ 45738 h 184149"/>
                          <a:gd name="connsiteX1" fmla="*/ 6379 w 490561"/>
                          <a:gd name="connsiteY1" fmla="*/ 118708 h 184149"/>
                          <a:gd name="connsiteX2" fmla="*/ 99022 w 490561"/>
                          <a:gd name="connsiteY2" fmla="*/ 164864 h 184149"/>
                          <a:gd name="connsiteX3" fmla="*/ 232197 w 490561"/>
                          <a:gd name="connsiteY3" fmla="*/ 99078 h 184149"/>
                          <a:gd name="connsiteX4" fmla="*/ 255057 w 490561"/>
                          <a:gd name="connsiteY4" fmla="*/ 18 h 184149"/>
                          <a:gd name="connsiteX5" fmla="*/ 255046 w 490561"/>
                          <a:gd name="connsiteY5" fmla="*/ 107103 h 184149"/>
                          <a:gd name="connsiteX6" fmla="*/ 354117 w 490561"/>
                          <a:gd name="connsiteY6" fmla="*/ 182898 h 184149"/>
                          <a:gd name="connsiteX7" fmla="*/ 478863 w 490561"/>
                          <a:gd name="connsiteY7" fmla="*/ 147570 h 184149"/>
                          <a:gd name="connsiteX8" fmla="*/ 468417 w 490561"/>
                          <a:gd name="connsiteY8" fmla="*/ 60978 h 1841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90561" h="184149">
                            <a:moveTo>
                              <a:pt x="18837" y="45738"/>
                            </a:moveTo>
                            <a:cubicBezTo>
                              <a:pt x="2327" y="62248"/>
                              <a:pt x="-6985" y="98854"/>
                              <a:pt x="6379" y="118708"/>
                            </a:cubicBezTo>
                            <a:cubicBezTo>
                              <a:pt x="19743" y="138562"/>
                              <a:pt x="61386" y="168136"/>
                              <a:pt x="99022" y="164864"/>
                            </a:cubicBezTo>
                            <a:cubicBezTo>
                              <a:pt x="136658" y="161592"/>
                              <a:pt x="206191" y="126552"/>
                              <a:pt x="232197" y="99078"/>
                            </a:cubicBezTo>
                            <a:cubicBezTo>
                              <a:pt x="258203" y="71604"/>
                              <a:pt x="251249" y="-1319"/>
                              <a:pt x="255057" y="18"/>
                            </a:cubicBezTo>
                            <a:cubicBezTo>
                              <a:pt x="258865" y="1355"/>
                              <a:pt x="238536" y="76623"/>
                              <a:pt x="255046" y="107103"/>
                            </a:cubicBezTo>
                            <a:cubicBezTo>
                              <a:pt x="271556" y="137583"/>
                              <a:pt x="316814" y="176154"/>
                              <a:pt x="354117" y="182898"/>
                            </a:cubicBezTo>
                            <a:cubicBezTo>
                              <a:pt x="391420" y="189642"/>
                              <a:pt x="459813" y="167890"/>
                              <a:pt x="478863" y="147570"/>
                            </a:cubicBezTo>
                            <a:cubicBezTo>
                              <a:pt x="497913" y="127250"/>
                              <a:pt x="493182" y="85108"/>
                              <a:pt x="468417" y="60978"/>
                            </a:cubicBezTo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66" name="รูปแบบอิสระ: รูปร่าง 65">
                        <a:extLst>
                          <a:ext uri="{FF2B5EF4-FFF2-40B4-BE49-F238E27FC236}">
                            <a16:creationId xmlns:a16="http://schemas.microsoft.com/office/drawing/2014/main" id="{945DC533-F435-4FD8-A480-ED26B11412B0}"/>
                          </a:ext>
                        </a:extLst>
                      </p:cNvPr>
                      <p:cNvSpPr/>
                      <p:nvPr/>
                    </p:nvSpPr>
                    <p:spPr>
                      <a:xfrm rot="20654224">
                        <a:off x="3822367" y="3224085"/>
                        <a:ext cx="200701" cy="117505"/>
                      </a:xfrm>
                      <a:custGeom>
                        <a:avLst/>
                        <a:gdLst>
                          <a:gd name="connsiteX0" fmla="*/ 24294 w 200701"/>
                          <a:gd name="connsiteY0" fmla="*/ 3155 h 117505"/>
                          <a:gd name="connsiteX1" fmla="*/ 146214 w 200701"/>
                          <a:gd name="connsiteY1" fmla="*/ 18395 h 117505"/>
                          <a:gd name="connsiteX2" fmla="*/ 199554 w 200701"/>
                          <a:gd name="connsiteY2" fmla="*/ 79355 h 117505"/>
                          <a:gd name="connsiteX3" fmla="*/ 100494 w 200701"/>
                          <a:gd name="connsiteY3" fmla="*/ 117455 h 117505"/>
                          <a:gd name="connsiteX4" fmla="*/ 9054 w 200701"/>
                          <a:gd name="connsiteY4" fmla="*/ 71735 h 117505"/>
                          <a:gd name="connsiteX5" fmla="*/ 24294 w 200701"/>
                          <a:gd name="connsiteY5" fmla="*/ 3155 h 1175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0701" h="117505">
                            <a:moveTo>
                              <a:pt x="24294" y="3155"/>
                            </a:moveTo>
                            <a:cubicBezTo>
                              <a:pt x="47154" y="-5735"/>
                              <a:pt x="117004" y="5695"/>
                              <a:pt x="146214" y="18395"/>
                            </a:cubicBezTo>
                            <a:cubicBezTo>
                              <a:pt x="175424" y="31095"/>
                              <a:pt x="207174" y="62845"/>
                              <a:pt x="199554" y="79355"/>
                            </a:cubicBezTo>
                            <a:cubicBezTo>
                              <a:pt x="191934" y="95865"/>
                              <a:pt x="132244" y="118725"/>
                              <a:pt x="100494" y="117455"/>
                            </a:cubicBezTo>
                            <a:cubicBezTo>
                              <a:pt x="68744" y="116185"/>
                              <a:pt x="26834" y="88245"/>
                              <a:pt x="9054" y="71735"/>
                            </a:cubicBezTo>
                            <a:cubicBezTo>
                              <a:pt x="-8726" y="55225"/>
                              <a:pt x="1434" y="12045"/>
                              <a:pt x="24294" y="3155"/>
                            </a:cubicBezTo>
                            <a:close/>
                          </a:path>
                        </a:pathLst>
                      </a:custGeom>
                      <a:solidFill>
                        <a:srgbClr val="5E2700"/>
                      </a:solidFill>
                      <a:ln w="1905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</p:grpSp>
                <p:grpSp>
                  <p:nvGrpSpPr>
                    <p:cNvPr id="50" name="กลุ่ม 49">
                      <a:extLst>
                        <a:ext uri="{FF2B5EF4-FFF2-40B4-BE49-F238E27FC236}">
                          <a16:creationId xmlns:a16="http://schemas.microsoft.com/office/drawing/2014/main" id="{10025E18-2691-445D-AC75-A9BC6B64868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95333" y="3324777"/>
                      <a:ext cx="1081875" cy="246380"/>
                      <a:chOff x="3390605" y="2906545"/>
                      <a:chExt cx="1081875" cy="246380"/>
                    </a:xfrm>
                  </p:grpSpPr>
                  <p:sp>
                    <p:nvSpPr>
                      <p:cNvPr id="59" name="แผนผังลำดับงาน: ตัวเชื่อมต่อ 58">
                        <a:extLst>
                          <a:ext uri="{FF2B5EF4-FFF2-40B4-BE49-F238E27FC236}">
                            <a16:creationId xmlns:a16="http://schemas.microsoft.com/office/drawing/2014/main" id="{80902E9F-C7AC-4E94-BA45-E476584D2B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390605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60" name="แผนผังลำดับงาน: ตัวเชื่อมต่อ 59">
                        <a:extLst>
                          <a:ext uri="{FF2B5EF4-FFF2-40B4-BE49-F238E27FC236}">
                            <a16:creationId xmlns:a16="http://schemas.microsoft.com/office/drawing/2014/main" id="{E4AC9D96-8410-47A7-ABDF-F97C7B1436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15940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61" name="แผนผังลำดับงาน: ตัวเชื่อมต่อ 60">
                        <a:extLst>
                          <a:ext uri="{FF2B5EF4-FFF2-40B4-BE49-F238E27FC236}">
                            <a16:creationId xmlns:a16="http://schemas.microsoft.com/office/drawing/2014/main" id="{5A1051E1-51D6-4E9E-A476-ECC0A270E1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431245" y="2941077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62" name="แผนผังลำดับงาน: ตัวเชื่อมต่อ 61">
                        <a:extLst>
                          <a:ext uri="{FF2B5EF4-FFF2-40B4-BE49-F238E27FC236}">
                            <a16:creationId xmlns:a16="http://schemas.microsoft.com/office/drawing/2014/main" id="{C8C8D0F9-FD61-4671-972B-D493FE344B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56580" y="2940571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63" name="แผนผังลำดับงาน: ตัวเชื่อมต่อ 62">
                        <a:extLst>
                          <a:ext uri="{FF2B5EF4-FFF2-40B4-BE49-F238E27FC236}">
                            <a16:creationId xmlns:a16="http://schemas.microsoft.com/office/drawing/2014/main" id="{95C1A91D-E4BA-42F1-A55E-D353F6C877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518875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64" name="แผนผังลำดับงาน: ตัวเชื่อมต่อ 63">
                        <a:extLst>
                          <a:ext uri="{FF2B5EF4-FFF2-40B4-BE49-F238E27FC236}">
                            <a16:creationId xmlns:a16="http://schemas.microsoft.com/office/drawing/2014/main" id="{5B87269D-B986-4473-9B8D-98B0E64C52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44210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</p:grpSp>
                <p:grpSp>
                  <p:nvGrpSpPr>
                    <p:cNvPr id="51" name="กลุ่ม 50">
                      <a:extLst>
                        <a:ext uri="{FF2B5EF4-FFF2-40B4-BE49-F238E27FC236}">
                          <a16:creationId xmlns:a16="http://schemas.microsoft.com/office/drawing/2014/main" id="{31EF43E4-5238-49AD-BA1C-46DD3DA3B0C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45557" y="3679212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56" name="ตัวเชื่อมต่อตรง 55">
                        <a:extLst>
                          <a:ext uri="{FF2B5EF4-FFF2-40B4-BE49-F238E27FC236}">
                            <a16:creationId xmlns:a16="http://schemas.microsoft.com/office/drawing/2014/main" id="{A87B9958-CA85-4355-9A89-B3B3887CB08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7" name="ตัวเชื่อมต่อตรง 56">
                        <a:extLst>
                          <a:ext uri="{FF2B5EF4-FFF2-40B4-BE49-F238E27FC236}">
                            <a16:creationId xmlns:a16="http://schemas.microsoft.com/office/drawing/2014/main" id="{62AFE2AE-109D-40EA-AD7E-35C782A20E0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8" name="ตัวเชื่อมต่อตรง 57">
                        <a:extLst>
                          <a:ext uri="{FF2B5EF4-FFF2-40B4-BE49-F238E27FC236}">
                            <a16:creationId xmlns:a16="http://schemas.microsoft.com/office/drawing/2014/main" id="{C95C1A7A-EA39-488D-9705-46E735DBDD6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52" name="กลุ่ม 51">
                      <a:extLst>
                        <a:ext uri="{FF2B5EF4-FFF2-40B4-BE49-F238E27FC236}">
                          <a16:creationId xmlns:a16="http://schemas.microsoft.com/office/drawing/2014/main" id="{4FA3B2EB-C98B-4A84-B7B3-F2E0F84F1453}"/>
                        </a:ext>
                      </a:extLst>
                    </p:cNvPr>
                    <p:cNvGrpSpPr/>
                    <p:nvPr/>
                  </p:nvGrpSpPr>
                  <p:grpSpPr>
                    <a:xfrm flipH="1">
                      <a:off x="1989959" y="3680275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53" name="ตัวเชื่อมต่อตรง 52">
                        <a:extLst>
                          <a:ext uri="{FF2B5EF4-FFF2-40B4-BE49-F238E27FC236}">
                            <a16:creationId xmlns:a16="http://schemas.microsoft.com/office/drawing/2014/main" id="{33BFD6E2-D885-4587-96EC-243DA5E3EA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4" name="ตัวเชื่อมต่อตรง 53">
                        <a:extLst>
                          <a:ext uri="{FF2B5EF4-FFF2-40B4-BE49-F238E27FC236}">
                            <a16:creationId xmlns:a16="http://schemas.microsoft.com/office/drawing/2014/main" id="{33E099CB-36B3-42D0-B059-4742CD84925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5" name="ตัวเชื่อมต่อตรง 54">
                        <a:extLst>
                          <a:ext uri="{FF2B5EF4-FFF2-40B4-BE49-F238E27FC236}">
                            <a16:creationId xmlns:a16="http://schemas.microsoft.com/office/drawing/2014/main" id="{80193AF9-8BFB-42FC-BF6E-019C8C6DD8B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sp>
                <p:nvSpPr>
                  <p:cNvPr id="47" name="คอร์ด 46">
                    <a:extLst>
                      <a:ext uri="{FF2B5EF4-FFF2-40B4-BE49-F238E27FC236}">
                        <a16:creationId xmlns:a16="http://schemas.microsoft.com/office/drawing/2014/main" id="{3745BD8F-2FD9-495E-A49A-687F94D5AA6B}"/>
                      </a:ext>
                    </a:extLst>
                  </p:cNvPr>
                  <p:cNvSpPr/>
                  <p:nvPr/>
                </p:nvSpPr>
                <p:spPr>
                  <a:xfrm rot="748035">
                    <a:off x="6971453" y="3317483"/>
                    <a:ext cx="560152" cy="561388"/>
                  </a:xfrm>
                  <a:prstGeom prst="chord">
                    <a:avLst/>
                  </a:pr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48" name="คอร์ด 99">
                    <a:extLst>
                      <a:ext uri="{FF2B5EF4-FFF2-40B4-BE49-F238E27FC236}">
                        <a16:creationId xmlns:a16="http://schemas.microsoft.com/office/drawing/2014/main" id="{212CEE33-5FFF-4E66-83A7-61B64020E245}"/>
                      </a:ext>
                    </a:extLst>
                  </p:cNvPr>
                  <p:cNvSpPr/>
                  <p:nvPr/>
                </p:nvSpPr>
                <p:spPr>
                  <a:xfrm rot="20880139" flipH="1">
                    <a:off x="5267137" y="3456269"/>
                    <a:ext cx="605585" cy="714770"/>
                  </a:xfrm>
                  <a:custGeom>
                    <a:avLst/>
                    <a:gdLst>
                      <a:gd name="connsiteX0" fmla="*/ 600401 w 699818"/>
                      <a:gd name="connsiteY0" fmla="*/ 609246 h 717509"/>
                      <a:gd name="connsiteX1" fmla="*/ 171669 w 699818"/>
                      <a:gd name="connsiteY1" fmla="*/ 667475 h 717509"/>
                      <a:gd name="connsiteX2" fmla="*/ 11370 w 699818"/>
                      <a:gd name="connsiteY2" fmla="*/ 268042 h 717509"/>
                      <a:gd name="connsiteX3" fmla="*/ 349909 w 699818"/>
                      <a:gd name="connsiteY3" fmla="*/ -2 h 717509"/>
                      <a:gd name="connsiteX4" fmla="*/ 600401 w 699818"/>
                      <a:gd name="connsiteY4" fmla="*/ 609246 h 717509"/>
                      <a:gd name="connsiteX0" fmla="*/ 607973 w 607973"/>
                      <a:gd name="connsiteY0" fmla="*/ 618550 h 710118"/>
                      <a:gd name="connsiteX1" fmla="*/ 169132 w 607973"/>
                      <a:gd name="connsiteY1" fmla="*/ 667477 h 710118"/>
                      <a:gd name="connsiteX2" fmla="*/ 8833 w 607973"/>
                      <a:gd name="connsiteY2" fmla="*/ 268044 h 710118"/>
                      <a:gd name="connsiteX3" fmla="*/ 347372 w 607973"/>
                      <a:gd name="connsiteY3" fmla="*/ 0 h 710118"/>
                      <a:gd name="connsiteX4" fmla="*/ 607973 w 607973"/>
                      <a:gd name="connsiteY4" fmla="*/ 618550 h 710118"/>
                      <a:gd name="connsiteX0" fmla="*/ 611711 w 611711"/>
                      <a:gd name="connsiteY0" fmla="*/ 617648 h 709680"/>
                      <a:gd name="connsiteX1" fmla="*/ 169168 w 611711"/>
                      <a:gd name="connsiteY1" fmla="*/ 667477 h 709680"/>
                      <a:gd name="connsiteX2" fmla="*/ 8869 w 611711"/>
                      <a:gd name="connsiteY2" fmla="*/ 268044 h 709680"/>
                      <a:gd name="connsiteX3" fmla="*/ 347408 w 611711"/>
                      <a:gd name="connsiteY3" fmla="*/ 0 h 709680"/>
                      <a:gd name="connsiteX4" fmla="*/ 611711 w 611711"/>
                      <a:gd name="connsiteY4" fmla="*/ 617648 h 709680"/>
                      <a:gd name="connsiteX0" fmla="*/ 598454 w 598454"/>
                      <a:gd name="connsiteY0" fmla="*/ 626687 h 714203"/>
                      <a:gd name="connsiteX1" fmla="*/ 169039 w 598454"/>
                      <a:gd name="connsiteY1" fmla="*/ 667477 h 714203"/>
                      <a:gd name="connsiteX2" fmla="*/ 8740 w 598454"/>
                      <a:gd name="connsiteY2" fmla="*/ 268044 h 714203"/>
                      <a:gd name="connsiteX3" fmla="*/ 347279 w 598454"/>
                      <a:gd name="connsiteY3" fmla="*/ 0 h 714203"/>
                      <a:gd name="connsiteX4" fmla="*/ 598454 w 598454"/>
                      <a:gd name="connsiteY4" fmla="*/ 626687 h 714203"/>
                      <a:gd name="connsiteX0" fmla="*/ 605585 w 605585"/>
                      <a:gd name="connsiteY0" fmla="*/ 627777 h 714770"/>
                      <a:gd name="connsiteX1" fmla="*/ 169107 w 605585"/>
                      <a:gd name="connsiteY1" fmla="*/ 667477 h 714770"/>
                      <a:gd name="connsiteX2" fmla="*/ 8808 w 605585"/>
                      <a:gd name="connsiteY2" fmla="*/ 268044 h 714770"/>
                      <a:gd name="connsiteX3" fmla="*/ 347347 w 605585"/>
                      <a:gd name="connsiteY3" fmla="*/ 0 h 714770"/>
                      <a:gd name="connsiteX4" fmla="*/ 605585 w 605585"/>
                      <a:gd name="connsiteY4" fmla="*/ 627777 h 714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5585" h="714770">
                        <a:moveTo>
                          <a:pt x="605585" y="627777"/>
                        </a:moveTo>
                        <a:cubicBezTo>
                          <a:pt x="492881" y="746252"/>
                          <a:pt x="268570" y="727433"/>
                          <a:pt x="169107" y="667477"/>
                        </a:cubicBezTo>
                        <a:cubicBezTo>
                          <a:pt x="69644" y="607522"/>
                          <a:pt x="-30676" y="422946"/>
                          <a:pt x="8808" y="268044"/>
                        </a:cubicBezTo>
                        <a:cubicBezTo>
                          <a:pt x="49055" y="110149"/>
                          <a:pt x="188172" y="0"/>
                          <a:pt x="347347" y="0"/>
                        </a:cubicBezTo>
                        <a:lnTo>
                          <a:pt x="605585" y="627777"/>
                        </a:ln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</p:grpSp>
            <p:sp>
              <p:nvSpPr>
                <p:cNvPr id="40" name="รูปแบบอิสระ: รูปร่าง 39">
                  <a:extLst>
                    <a:ext uri="{FF2B5EF4-FFF2-40B4-BE49-F238E27FC236}">
                      <a16:creationId xmlns:a16="http://schemas.microsoft.com/office/drawing/2014/main" id="{3BC16907-9C55-4871-A681-052C69CE0450}"/>
                    </a:ext>
                  </a:extLst>
                </p:cNvPr>
                <p:cNvSpPr/>
                <p:nvPr/>
              </p:nvSpPr>
              <p:spPr>
                <a:xfrm rot="21144157">
                  <a:off x="1494875" y="463260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41" name="รูปแบบอิสระ: รูปร่าง 40">
                  <a:extLst>
                    <a:ext uri="{FF2B5EF4-FFF2-40B4-BE49-F238E27FC236}">
                      <a16:creationId xmlns:a16="http://schemas.microsoft.com/office/drawing/2014/main" id="{19275D59-D7D9-4072-95F3-9CCBB7C7D4C1}"/>
                    </a:ext>
                  </a:extLst>
                </p:cNvPr>
                <p:cNvSpPr/>
                <p:nvPr/>
              </p:nvSpPr>
              <p:spPr>
                <a:xfrm rot="455843" flipH="1">
                  <a:off x="2106138" y="463136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sp>
            <p:nvSpPr>
              <p:cNvPr id="38" name="รูปแบบอิสระ: รูปร่าง 37">
                <a:extLst>
                  <a:ext uri="{FF2B5EF4-FFF2-40B4-BE49-F238E27FC236}">
                    <a16:creationId xmlns:a16="http://schemas.microsoft.com/office/drawing/2014/main" id="{378CEC93-A4EA-4388-9A18-3BC43FDF8B04}"/>
                  </a:ext>
                </a:extLst>
              </p:cNvPr>
              <p:cNvSpPr/>
              <p:nvPr/>
            </p:nvSpPr>
            <p:spPr>
              <a:xfrm>
                <a:off x="88670" y="3455541"/>
                <a:ext cx="409072" cy="568659"/>
              </a:xfrm>
              <a:custGeom>
                <a:avLst/>
                <a:gdLst>
                  <a:gd name="connsiteX0" fmla="*/ 26860 w 404374"/>
                  <a:gd name="connsiteY0" fmla="*/ 468739 h 517478"/>
                  <a:gd name="connsiteX1" fmla="*/ 350710 w 404374"/>
                  <a:gd name="connsiteY1" fmla="*/ 514459 h 517478"/>
                  <a:gd name="connsiteX2" fmla="*/ 369760 w 404374"/>
                  <a:gd name="connsiteY2" fmla="*/ 388729 h 517478"/>
                  <a:gd name="connsiteX3" fmla="*/ 404050 w 404374"/>
                  <a:gd name="connsiteY3" fmla="*/ 205849 h 517478"/>
                  <a:gd name="connsiteX4" fmla="*/ 381190 w 404374"/>
                  <a:gd name="connsiteY4" fmla="*/ 133459 h 517478"/>
                  <a:gd name="connsiteX5" fmla="*/ 293560 w 404374"/>
                  <a:gd name="connsiteY5" fmla="*/ 53449 h 517478"/>
                  <a:gd name="connsiteX6" fmla="*/ 217360 w 404374"/>
                  <a:gd name="connsiteY6" fmla="*/ 15349 h 517478"/>
                  <a:gd name="connsiteX7" fmla="*/ 152590 w 404374"/>
                  <a:gd name="connsiteY7" fmla="*/ 109 h 517478"/>
                  <a:gd name="connsiteX8" fmla="*/ 114490 w 404374"/>
                  <a:gd name="connsiteY8" fmla="*/ 11539 h 517478"/>
                  <a:gd name="connsiteX9" fmla="*/ 64960 w 404374"/>
                  <a:gd name="connsiteY9" fmla="*/ 61069 h 517478"/>
                  <a:gd name="connsiteX10" fmla="*/ 26860 w 404374"/>
                  <a:gd name="connsiteY10" fmla="*/ 186799 h 517478"/>
                  <a:gd name="connsiteX11" fmla="*/ 11620 w 404374"/>
                  <a:gd name="connsiteY11" fmla="*/ 274429 h 517478"/>
                  <a:gd name="connsiteX12" fmla="*/ 19240 w 404374"/>
                  <a:gd name="connsiteY12" fmla="*/ 362059 h 517478"/>
                  <a:gd name="connsiteX13" fmla="*/ 26860 w 404374"/>
                  <a:gd name="connsiteY13" fmla="*/ 468739 h 517478"/>
                  <a:gd name="connsiteX0" fmla="*/ 26860 w 411079"/>
                  <a:gd name="connsiteY0" fmla="*/ 468739 h 517478"/>
                  <a:gd name="connsiteX1" fmla="*/ 350710 w 411079"/>
                  <a:gd name="connsiteY1" fmla="*/ 514459 h 517478"/>
                  <a:gd name="connsiteX2" fmla="*/ 369760 w 411079"/>
                  <a:gd name="connsiteY2" fmla="*/ 388729 h 517478"/>
                  <a:gd name="connsiteX3" fmla="*/ 404050 w 411079"/>
                  <a:gd name="connsiteY3" fmla="*/ 205849 h 517478"/>
                  <a:gd name="connsiteX4" fmla="*/ 400240 w 411079"/>
                  <a:gd name="connsiteY4" fmla="*/ 125839 h 517478"/>
                  <a:gd name="connsiteX5" fmla="*/ 293560 w 411079"/>
                  <a:gd name="connsiteY5" fmla="*/ 53449 h 517478"/>
                  <a:gd name="connsiteX6" fmla="*/ 217360 w 411079"/>
                  <a:gd name="connsiteY6" fmla="*/ 15349 h 517478"/>
                  <a:gd name="connsiteX7" fmla="*/ 152590 w 411079"/>
                  <a:gd name="connsiteY7" fmla="*/ 109 h 517478"/>
                  <a:gd name="connsiteX8" fmla="*/ 114490 w 411079"/>
                  <a:gd name="connsiteY8" fmla="*/ 11539 h 517478"/>
                  <a:gd name="connsiteX9" fmla="*/ 64960 w 411079"/>
                  <a:gd name="connsiteY9" fmla="*/ 61069 h 517478"/>
                  <a:gd name="connsiteX10" fmla="*/ 26860 w 411079"/>
                  <a:gd name="connsiteY10" fmla="*/ 186799 h 517478"/>
                  <a:gd name="connsiteX11" fmla="*/ 11620 w 411079"/>
                  <a:gd name="connsiteY11" fmla="*/ 274429 h 517478"/>
                  <a:gd name="connsiteX12" fmla="*/ 19240 w 411079"/>
                  <a:gd name="connsiteY12" fmla="*/ 362059 h 517478"/>
                  <a:gd name="connsiteX13" fmla="*/ 26860 w 411079"/>
                  <a:gd name="connsiteY13" fmla="*/ 468739 h 517478"/>
                  <a:gd name="connsiteX0" fmla="*/ 31691 w 415910"/>
                  <a:gd name="connsiteY0" fmla="*/ 468739 h 517478"/>
                  <a:gd name="connsiteX1" fmla="*/ 355541 w 415910"/>
                  <a:gd name="connsiteY1" fmla="*/ 514459 h 517478"/>
                  <a:gd name="connsiteX2" fmla="*/ 374591 w 415910"/>
                  <a:gd name="connsiteY2" fmla="*/ 388729 h 517478"/>
                  <a:gd name="connsiteX3" fmla="*/ 408881 w 415910"/>
                  <a:gd name="connsiteY3" fmla="*/ 205849 h 517478"/>
                  <a:gd name="connsiteX4" fmla="*/ 405071 w 415910"/>
                  <a:gd name="connsiteY4" fmla="*/ 125839 h 517478"/>
                  <a:gd name="connsiteX5" fmla="*/ 298391 w 415910"/>
                  <a:gd name="connsiteY5" fmla="*/ 53449 h 517478"/>
                  <a:gd name="connsiteX6" fmla="*/ 222191 w 415910"/>
                  <a:gd name="connsiteY6" fmla="*/ 15349 h 517478"/>
                  <a:gd name="connsiteX7" fmla="*/ 157421 w 415910"/>
                  <a:gd name="connsiteY7" fmla="*/ 109 h 517478"/>
                  <a:gd name="connsiteX8" fmla="*/ 119321 w 415910"/>
                  <a:gd name="connsiteY8" fmla="*/ 11539 h 517478"/>
                  <a:gd name="connsiteX9" fmla="*/ 69791 w 415910"/>
                  <a:gd name="connsiteY9" fmla="*/ 61069 h 517478"/>
                  <a:gd name="connsiteX10" fmla="*/ 31691 w 415910"/>
                  <a:gd name="connsiteY10" fmla="*/ 186799 h 517478"/>
                  <a:gd name="connsiteX11" fmla="*/ 16451 w 415910"/>
                  <a:gd name="connsiteY11" fmla="*/ 274429 h 517478"/>
                  <a:gd name="connsiteX12" fmla="*/ 12641 w 415910"/>
                  <a:gd name="connsiteY12" fmla="*/ 362059 h 517478"/>
                  <a:gd name="connsiteX13" fmla="*/ 31691 w 415910"/>
                  <a:gd name="connsiteY13" fmla="*/ 468739 h 517478"/>
                  <a:gd name="connsiteX0" fmla="*/ 30633 w 414852"/>
                  <a:gd name="connsiteY0" fmla="*/ 468739 h 524727"/>
                  <a:gd name="connsiteX1" fmla="*/ 339243 w 414852"/>
                  <a:gd name="connsiteY1" fmla="*/ 522079 h 524727"/>
                  <a:gd name="connsiteX2" fmla="*/ 373533 w 414852"/>
                  <a:gd name="connsiteY2" fmla="*/ 388729 h 524727"/>
                  <a:gd name="connsiteX3" fmla="*/ 407823 w 414852"/>
                  <a:gd name="connsiteY3" fmla="*/ 205849 h 524727"/>
                  <a:gd name="connsiteX4" fmla="*/ 404013 w 414852"/>
                  <a:gd name="connsiteY4" fmla="*/ 125839 h 524727"/>
                  <a:gd name="connsiteX5" fmla="*/ 297333 w 414852"/>
                  <a:gd name="connsiteY5" fmla="*/ 53449 h 524727"/>
                  <a:gd name="connsiteX6" fmla="*/ 221133 w 414852"/>
                  <a:gd name="connsiteY6" fmla="*/ 15349 h 524727"/>
                  <a:gd name="connsiteX7" fmla="*/ 156363 w 414852"/>
                  <a:gd name="connsiteY7" fmla="*/ 109 h 524727"/>
                  <a:gd name="connsiteX8" fmla="*/ 118263 w 414852"/>
                  <a:gd name="connsiteY8" fmla="*/ 11539 h 524727"/>
                  <a:gd name="connsiteX9" fmla="*/ 68733 w 414852"/>
                  <a:gd name="connsiteY9" fmla="*/ 61069 h 524727"/>
                  <a:gd name="connsiteX10" fmla="*/ 30633 w 414852"/>
                  <a:gd name="connsiteY10" fmla="*/ 186799 h 524727"/>
                  <a:gd name="connsiteX11" fmla="*/ 15393 w 414852"/>
                  <a:gd name="connsiteY11" fmla="*/ 274429 h 524727"/>
                  <a:gd name="connsiteX12" fmla="*/ 11583 w 414852"/>
                  <a:gd name="connsiteY12" fmla="*/ 362059 h 524727"/>
                  <a:gd name="connsiteX13" fmla="*/ 30633 w 414852"/>
                  <a:gd name="connsiteY13" fmla="*/ 468739 h 524727"/>
                  <a:gd name="connsiteX0" fmla="*/ 30633 w 414852"/>
                  <a:gd name="connsiteY0" fmla="*/ 491504 h 547492"/>
                  <a:gd name="connsiteX1" fmla="*/ 339243 w 414852"/>
                  <a:gd name="connsiteY1" fmla="*/ 544844 h 547492"/>
                  <a:gd name="connsiteX2" fmla="*/ 373533 w 414852"/>
                  <a:gd name="connsiteY2" fmla="*/ 411494 h 547492"/>
                  <a:gd name="connsiteX3" fmla="*/ 407823 w 414852"/>
                  <a:gd name="connsiteY3" fmla="*/ 228614 h 547492"/>
                  <a:gd name="connsiteX4" fmla="*/ 404013 w 414852"/>
                  <a:gd name="connsiteY4" fmla="*/ 148604 h 547492"/>
                  <a:gd name="connsiteX5" fmla="*/ 297333 w 414852"/>
                  <a:gd name="connsiteY5" fmla="*/ 76214 h 547492"/>
                  <a:gd name="connsiteX6" fmla="*/ 221133 w 414852"/>
                  <a:gd name="connsiteY6" fmla="*/ 38114 h 547492"/>
                  <a:gd name="connsiteX7" fmla="*/ 152553 w 414852"/>
                  <a:gd name="connsiteY7" fmla="*/ 14 h 547492"/>
                  <a:gd name="connsiteX8" fmla="*/ 118263 w 414852"/>
                  <a:gd name="connsiteY8" fmla="*/ 34304 h 547492"/>
                  <a:gd name="connsiteX9" fmla="*/ 68733 w 414852"/>
                  <a:gd name="connsiteY9" fmla="*/ 83834 h 547492"/>
                  <a:gd name="connsiteX10" fmla="*/ 30633 w 414852"/>
                  <a:gd name="connsiteY10" fmla="*/ 209564 h 547492"/>
                  <a:gd name="connsiteX11" fmla="*/ 15393 w 414852"/>
                  <a:gd name="connsiteY11" fmla="*/ 297194 h 547492"/>
                  <a:gd name="connsiteX12" fmla="*/ 11583 w 414852"/>
                  <a:gd name="connsiteY12" fmla="*/ 384824 h 547492"/>
                  <a:gd name="connsiteX13" fmla="*/ 30633 w 414852"/>
                  <a:gd name="connsiteY13" fmla="*/ 491504 h 547492"/>
                  <a:gd name="connsiteX0" fmla="*/ 30633 w 414852"/>
                  <a:gd name="connsiteY0" fmla="*/ 491924 h 547912"/>
                  <a:gd name="connsiteX1" fmla="*/ 339243 w 414852"/>
                  <a:gd name="connsiteY1" fmla="*/ 545264 h 547912"/>
                  <a:gd name="connsiteX2" fmla="*/ 373533 w 414852"/>
                  <a:gd name="connsiteY2" fmla="*/ 411914 h 547912"/>
                  <a:gd name="connsiteX3" fmla="*/ 407823 w 414852"/>
                  <a:gd name="connsiteY3" fmla="*/ 229034 h 547912"/>
                  <a:gd name="connsiteX4" fmla="*/ 404013 w 414852"/>
                  <a:gd name="connsiteY4" fmla="*/ 149024 h 547912"/>
                  <a:gd name="connsiteX5" fmla="*/ 297333 w 414852"/>
                  <a:gd name="connsiteY5" fmla="*/ 76634 h 547912"/>
                  <a:gd name="connsiteX6" fmla="*/ 221133 w 414852"/>
                  <a:gd name="connsiteY6" fmla="*/ 19484 h 547912"/>
                  <a:gd name="connsiteX7" fmla="*/ 152553 w 414852"/>
                  <a:gd name="connsiteY7" fmla="*/ 434 h 547912"/>
                  <a:gd name="connsiteX8" fmla="*/ 118263 w 414852"/>
                  <a:gd name="connsiteY8" fmla="*/ 34724 h 547912"/>
                  <a:gd name="connsiteX9" fmla="*/ 68733 w 414852"/>
                  <a:gd name="connsiteY9" fmla="*/ 84254 h 547912"/>
                  <a:gd name="connsiteX10" fmla="*/ 30633 w 414852"/>
                  <a:gd name="connsiteY10" fmla="*/ 209984 h 547912"/>
                  <a:gd name="connsiteX11" fmla="*/ 15393 w 414852"/>
                  <a:gd name="connsiteY11" fmla="*/ 297614 h 547912"/>
                  <a:gd name="connsiteX12" fmla="*/ 11583 w 414852"/>
                  <a:gd name="connsiteY12" fmla="*/ 385244 h 547912"/>
                  <a:gd name="connsiteX13" fmla="*/ 30633 w 414852"/>
                  <a:gd name="connsiteY13" fmla="*/ 491924 h 547912"/>
                  <a:gd name="connsiteX0" fmla="*/ 29320 w 413539"/>
                  <a:gd name="connsiteY0" fmla="*/ 491924 h 555241"/>
                  <a:gd name="connsiteX1" fmla="*/ 318880 w 413539"/>
                  <a:gd name="connsiteY1" fmla="*/ 552884 h 555241"/>
                  <a:gd name="connsiteX2" fmla="*/ 372220 w 413539"/>
                  <a:gd name="connsiteY2" fmla="*/ 411914 h 555241"/>
                  <a:gd name="connsiteX3" fmla="*/ 406510 w 413539"/>
                  <a:gd name="connsiteY3" fmla="*/ 229034 h 555241"/>
                  <a:gd name="connsiteX4" fmla="*/ 402700 w 413539"/>
                  <a:gd name="connsiteY4" fmla="*/ 149024 h 555241"/>
                  <a:gd name="connsiteX5" fmla="*/ 296020 w 413539"/>
                  <a:gd name="connsiteY5" fmla="*/ 76634 h 555241"/>
                  <a:gd name="connsiteX6" fmla="*/ 219820 w 413539"/>
                  <a:gd name="connsiteY6" fmla="*/ 19484 h 555241"/>
                  <a:gd name="connsiteX7" fmla="*/ 151240 w 413539"/>
                  <a:gd name="connsiteY7" fmla="*/ 434 h 555241"/>
                  <a:gd name="connsiteX8" fmla="*/ 116950 w 413539"/>
                  <a:gd name="connsiteY8" fmla="*/ 34724 h 555241"/>
                  <a:gd name="connsiteX9" fmla="*/ 67420 w 413539"/>
                  <a:gd name="connsiteY9" fmla="*/ 84254 h 555241"/>
                  <a:gd name="connsiteX10" fmla="*/ 29320 w 413539"/>
                  <a:gd name="connsiteY10" fmla="*/ 209984 h 555241"/>
                  <a:gd name="connsiteX11" fmla="*/ 14080 w 413539"/>
                  <a:gd name="connsiteY11" fmla="*/ 297614 h 555241"/>
                  <a:gd name="connsiteX12" fmla="*/ 10270 w 413539"/>
                  <a:gd name="connsiteY12" fmla="*/ 385244 h 555241"/>
                  <a:gd name="connsiteX13" fmla="*/ 29320 w 413539"/>
                  <a:gd name="connsiteY13" fmla="*/ 491924 h 555241"/>
                  <a:gd name="connsiteX0" fmla="*/ 29060 w 413279"/>
                  <a:gd name="connsiteY0" fmla="*/ 491924 h 551568"/>
                  <a:gd name="connsiteX1" fmla="*/ 314810 w 413279"/>
                  <a:gd name="connsiteY1" fmla="*/ 549074 h 551568"/>
                  <a:gd name="connsiteX2" fmla="*/ 371960 w 413279"/>
                  <a:gd name="connsiteY2" fmla="*/ 411914 h 551568"/>
                  <a:gd name="connsiteX3" fmla="*/ 406250 w 413279"/>
                  <a:gd name="connsiteY3" fmla="*/ 229034 h 551568"/>
                  <a:gd name="connsiteX4" fmla="*/ 402440 w 413279"/>
                  <a:gd name="connsiteY4" fmla="*/ 149024 h 551568"/>
                  <a:gd name="connsiteX5" fmla="*/ 295760 w 413279"/>
                  <a:gd name="connsiteY5" fmla="*/ 76634 h 551568"/>
                  <a:gd name="connsiteX6" fmla="*/ 219560 w 413279"/>
                  <a:gd name="connsiteY6" fmla="*/ 19484 h 551568"/>
                  <a:gd name="connsiteX7" fmla="*/ 150980 w 413279"/>
                  <a:gd name="connsiteY7" fmla="*/ 434 h 551568"/>
                  <a:gd name="connsiteX8" fmla="*/ 116690 w 413279"/>
                  <a:gd name="connsiteY8" fmla="*/ 34724 h 551568"/>
                  <a:gd name="connsiteX9" fmla="*/ 67160 w 413279"/>
                  <a:gd name="connsiteY9" fmla="*/ 84254 h 551568"/>
                  <a:gd name="connsiteX10" fmla="*/ 29060 w 413279"/>
                  <a:gd name="connsiteY10" fmla="*/ 209984 h 551568"/>
                  <a:gd name="connsiteX11" fmla="*/ 13820 w 413279"/>
                  <a:gd name="connsiteY11" fmla="*/ 297614 h 551568"/>
                  <a:gd name="connsiteX12" fmla="*/ 10010 w 413279"/>
                  <a:gd name="connsiteY12" fmla="*/ 385244 h 551568"/>
                  <a:gd name="connsiteX13" fmla="*/ 29060 w 413279"/>
                  <a:gd name="connsiteY13" fmla="*/ 491924 h 551568"/>
                  <a:gd name="connsiteX0" fmla="*/ 48256 w 405805"/>
                  <a:gd name="connsiteY0" fmla="*/ 499544 h 552385"/>
                  <a:gd name="connsiteX1" fmla="*/ 307336 w 405805"/>
                  <a:gd name="connsiteY1" fmla="*/ 549074 h 552385"/>
                  <a:gd name="connsiteX2" fmla="*/ 364486 w 405805"/>
                  <a:gd name="connsiteY2" fmla="*/ 411914 h 552385"/>
                  <a:gd name="connsiteX3" fmla="*/ 398776 w 405805"/>
                  <a:gd name="connsiteY3" fmla="*/ 229034 h 552385"/>
                  <a:gd name="connsiteX4" fmla="*/ 394966 w 405805"/>
                  <a:gd name="connsiteY4" fmla="*/ 149024 h 552385"/>
                  <a:gd name="connsiteX5" fmla="*/ 288286 w 405805"/>
                  <a:gd name="connsiteY5" fmla="*/ 76634 h 552385"/>
                  <a:gd name="connsiteX6" fmla="*/ 212086 w 405805"/>
                  <a:gd name="connsiteY6" fmla="*/ 19484 h 552385"/>
                  <a:gd name="connsiteX7" fmla="*/ 143506 w 405805"/>
                  <a:gd name="connsiteY7" fmla="*/ 434 h 552385"/>
                  <a:gd name="connsiteX8" fmla="*/ 109216 w 405805"/>
                  <a:gd name="connsiteY8" fmla="*/ 34724 h 552385"/>
                  <a:gd name="connsiteX9" fmla="*/ 59686 w 405805"/>
                  <a:gd name="connsiteY9" fmla="*/ 84254 h 552385"/>
                  <a:gd name="connsiteX10" fmla="*/ 21586 w 405805"/>
                  <a:gd name="connsiteY10" fmla="*/ 209984 h 552385"/>
                  <a:gd name="connsiteX11" fmla="*/ 6346 w 405805"/>
                  <a:gd name="connsiteY11" fmla="*/ 297614 h 552385"/>
                  <a:gd name="connsiteX12" fmla="*/ 2536 w 405805"/>
                  <a:gd name="connsiteY12" fmla="*/ 385244 h 552385"/>
                  <a:gd name="connsiteX13" fmla="*/ 48256 w 405805"/>
                  <a:gd name="connsiteY13" fmla="*/ 499544 h 552385"/>
                  <a:gd name="connsiteX0" fmla="*/ 48256 w 405028"/>
                  <a:gd name="connsiteY0" fmla="*/ 499523 h 552364"/>
                  <a:gd name="connsiteX1" fmla="*/ 307336 w 405028"/>
                  <a:gd name="connsiteY1" fmla="*/ 549053 h 552364"/>
                  <a:gd name="connsiteX2" fmla="*/ 364486 w 405028"/>
                  <a:gd name="connsiteY2" fmla="*/ 411893 h 552364"/>
                  <a:gd name="connsiteX3" fmla="*/ 398776 w 405028"/>
                  <a:gd name="connsiteY3" fmla="*/ 229013 h 552364"/>
                  <a:gd name="connsiteX4" fmla="*/ 394966 w 405028"/>
                  <a:gd name="connsiteY4" fmla="*/ 149003 h 552364"/>
                  <a:gd name="connsiteX5" fmla="*/ 299716 w 405028"/>
                  <a:gd name="connsiteY5" fmla="*/ 72803 h 552364"/>
                  <a:gd name="connsiteX6" fmla="*/ 212086 w 405028"/>
                  <a:gd name="connsiteY6" fmla="*/ 19463 h 552364"/>
                  <a:gd name="connsiteX7" fmla="*/ 143506 w 405028"/>
                  <a:gd name="connsiteY7" fmla="*/ 413 h 552364"/>
                  <a:gd name="connsiteX8" fmla="*/ 109216 w 405028"/>
                  <a:gd name="connsiteY8" fmla="*/ 34703 h 552364"/>
                  <a:gd name="connsiteX9" fmla="*/ 59686 w 405028"/>
                  <a:gd name="connsiteY9" fmla="*/ 84233 h 552364"/>
                  <a:gd name="connsiteX10" fmla="*/ 21586 w 405028"/>
                  <a:gd name="connsiteY10" fmla="*/ 209963 h 552364"/>
                  <a:gd name="connsiteX11" fmla="*/ 6346 w 405028"/>
                  <a:gd name="connsiteY11" fmla="*/ 297593 h 552364"/>
                  <a:gd name="connsiteX12" fmla="*/ 2536 w 405028"/>
                  <a:gd name="connsiteY12" fmla="*/ 385223 h 552364"/>
                  <a:gd name="connsiteX13" fmla="*/ 48256 w 405028"/>
                  <a:gd name="connsiteY13" fmla="*/ 499523 h 552364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9686 w 405028"/>
                  <a:gd name="connsiteY9" fmla="*/ 83949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13966 w 405028"/>
                  <a:gd name="connsiteY10" fmla="*/ 211584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50201 w 406973"/>
                  <a:gd name="connsiteY0" fmla="*/ 499239 h 552080"/>
                  <a:gd name="connsiteX1" fmla="*/ 309281 w 406973"/>
                  <a:gd name="connsiteY1" fmla="*/ 548769 h 552080"/>
                  <a:gd name="connsiteX2" fmla="*/ 366431 w 406973"/>
                  <a:gd name="connsiteY2" fmla="*/ 411609 h 552080"/>
                  <a:gd name="connsiteX3" fmla="*/ 400721 w 406973"/>
                  <a:gd name="connsiteY3" fmla="*/ 228729 h 552080"/>
                  <a:gd name="connsiteX4" fmla="*/ 396911 w 406973"/>
                  <a:gd name="connsiteY4" fmla="*/ 148719 h 552080"/>
                  <a:gd name="connsiteX5" fmla="*/ 301661 w 406973"/>
                  <a:gd name="connsiteY5" fmla="*/ 72519 h 552080"/>
                  <a:gd name="connsiteX6" fmla="*/ 214031 w 406973"/>
                  <a:gd name="connsiteY6" fmla="*/ 19179 h 552080"/>
                  <a:gd name="connsiteX7" fmla="*/ 145451 w 406973"/>
                  <a:gd name="connsiteY7" fmla="*/ 129 h 552080"/>
                  <a:gd name="connsiteX8" fmla="*/ 92111 w 406973"/>
                  <a:gd name="connsiteY8" fmla="*/ 26799 h 552080"/>
                  <a:gd name="connsiteX9" fmla="*/ 54011 w 406973"/>
                  <a:gd name="connsiteY9" fmla="*/ 82044 h 552080"/>
                  <a:gd name="connsiteX10" fmla="*/ 15911 w 406973"/>
                  <a:gd name="connsiteY10" fmla="*/ 211584 h 552080"/>
                  <a:gd name="connsiteX11" fmla="*/ 2576 w 406973"/>
                  <a:gd name="connsiteY11" fmla="*/ 306834 h 552080"/>
                  <a:gd name="connsiteX12" fmla="*/ 4481 w 406973"/>
                  <a:gd name="connsiteY12" fmla="*/ 384939 h 552080"/>
                  <a:gd name="connsiteX13" fmla="*/ 50201 w 406973"/>
                  <a:gd name="connsiteY13" fmla="*/ 499239 h 552080"/>
                  <a:gd name="connsiteX0" fmla="*/ 52861 w 409633"/>
                  <a:gd name="connsiteY0" fmla="*/ 499239 h 552041"/>
                  <a:gd name="connsiteX1" fmla="*/ 311941 w 409633"/>
                  <a:gd name="connsiteY1" fmla="*/ 548769 h 552041"/>
                  <a:gd name="connsiteX2" fmla="*/ 369091 w 409633"/>
                  <a:gd name="connsiteY2" fmla="*/ 411609 h 552041"/>
                  <a:gd name="connsiteX3" fmla="*/ 403381 w 409633"/>
                  <a:gd name="connsiteY3" fmla="*/ 228729 h 552041"/>
                  <a:gd name="connsiteX4" fmla="*/ 399571 w 409633"/>
                  <a:gd name="connsiteY4" fmla="*/ 148719 h 552041"/>
                  <a:gd name="connsiteX5" fmla="*/ 304321 w 409633"/>
                  <a:gd name="connsiteY5" fmla="*/ 72519 h 552041"/>
                  <a:gd name="connsiteX6" fmla="*/ 216691 w 409633"/>
                  <a:gd name="connsiteY6" fmla="*/ 19179 h 552041"/>
                  <a:gd name="connsiteX7" fmla="*/ 148111 w 409633"/>
                  <a:gd name="connsiteY7" fmla="*/ 129 h 552041"/>
                  <a:gd name="connsiteX8" fmla="*/ 94771 w 409633"/>
                  <a:gd name="connsiteY8" fmla="*/ 26799 h 552041"/>
                  <a:gd name="connsiteX9" fmla="*/ 56671 w 409633"/>
                  <a:gd name="connsiteY9" fmla="*/ 82044 h 552041"/>
                  <a:gd name="connsiteX10" fmla="*/ 18571 w 409633"/>
                  <a:gd name="connsiteY10" fmla="*/ 211584 h 552041"/>
                  <a:gd name="connsiteX11" fmla="*/ 5236 w 409633"/>
                  <a:gd name="connsiteY11" fmla="*/ 306834 h 552041"/>
                  <a:gd name="connsiteX12" fmla="*/ 3331 w 409633"/>
                  <a:gd name="connsiteY12" fmla="*/ 388749 h 552041"/>
                  <a:gd name="connsiteX13" fmla="*/ 52861 w 409633"/>
                  <a:gd name="connsiteY13" fmla="*/ 499239 h 552041"/>
                  <a:gd name="connsiteX0" fmla="*/ 44680 w 409072"/>
                  <a:gd name="connsiteY0" fmla="*/ 504954 h 552796"/>
                  <a:gd name="connsiteX1" fmla="*/ 311380 w 409072"/>
                  <a:gd name="connsiteY1" fmla="*/ 548769 h 552796"/>
                  <a:gd name="connsiteX2" fmla="*/ 368530 w 409072"/>
                  <a:gd name="connsiteY2" fmla="*/ 411609 h 552796"/>
                  <a:gd name="connsiteX3" fmla="*/ 402820 w 409072"/>
                  <a:gd name="connsiteY3" fmla="*/ 228729 h 552796"/>
                  <a:gd name="connsiteX4" fmla="*/ 399010 w 409072"/>
                  <a:gd name="connsiteY4" fmla="*/ 148719 h 552796"/>
                  <a:gd name="connsiteX5" fmla="*/ 303760 w 409072"/>
                  <a:gd name="connsiteY5" fmla="*/ 72519 h 552796"/>
                  <a:gd name="connsiteX6" fmla="*/ 216130 w 409072"/>
                  <a:gd name="connsiteY6" fmla="*/ 19179 h 552796"/>
                  <a:gd name="connsiteX7" fmla="*/ 147550 w 409072"/>
                  <a:gd name="connsiteY7" fmla="*/ 129 h 552796"/>
                  <a:gd name="connsiteX8" fmla="*/ 94210 w 409072"/>
                  <a:gd name="connsiteY8" fmla="*/ 26799 h 552796"/>
                  <a:gd name="connsiteX9" fmla="*/ 56110 w 409072"/>
                  <a:gd name="connsiteY9" fmla="*/ 82044 h 552796"/>
                  <a:gd name="connsiteX10" fmla="*/ 18010 w 409072"/>
                  <a:gd name="connsiteY10" fmla="*/ 211584 h 552796"/>
                  <a:gd name="connsiteX11" fmla="*/ 4675 w 409072"/>
                  <a:gd name="connsiteY11" fmla="*/ 306834 h 552796"/>
                  <a:gd name="connsiteX12" fmla="*/ 2770 w 409072"/>
                  <a:gd name="connsiteY12" fmla="*/ 388749 h 552796"/>
                  <a:gd name="connsiteX13" fmla="*/ 44680 w 409072"/>
                  <a:gd name="connsiteY13" fmla="*/ 504954 h 552796"/>
                  <a:gd name="connsiteX0" fmla="*/ 44680 w 409072"/>
                  <a:gd name="connsiteY0" fmla="*/ 504954 h 554568"/>
                  <a:gd name="connsiteX1" fmla="*/ 313285 w 409072"/>
                  <a:gd name="connsiteY1" fmla="*/ 550674 h 554568"/>
                  <a:gd name="connsiteX2" fmla="*/ 368530 w 409072"/>
                  <a:gd name="connsiteY2" fmla="*/ 411609 h 554568"/>
                  <a:gd name="connsiteX3" fmla="*/ 402820 w 409072"/>
                  <a:gd name="connsiteY3" fmla="*/ 228729 h 554568"/>
                  <a:gd name="connsiteX4" fmla="*/ 399010 w 409072"/>
                  <a:gd name="connsiteY4" fmla="*/ 148719 h 554568"/>
                  <a:gd name="connsiteX5" fmla="*/ 303760 w 409072"/>
                  <a:gd name="connsiteY5" fmla="*/ 72519 h 554568"/>
                  <a:gd name="connsiteX6" fmla="*/ 216130 w 409072"/>
                  <a:gd name="connsiteY6" fmla="*/ 19179 h 554568"/>
                  <a:gd name="connsiteX7" fmla="*/ 147550 w 409072"/>
                  <a:gd name="connsiteY7" fmla="*/ 129 h 554568"/>
                  <a:gd name="connsiteX8" fmla="*/ 94210 w 409072"/>
                  <a:gd name="connsiteY8" fmla="*/ 26799 h 554568"/>
                  <a:gd name="connsiteX9" fmla="*/ 56110 w 409072"/>
                  <a:gd name="connsiteY9" fmla="*/ 82044 h 554568"/>
                  <a:gd name="connsiteX10" fmla="*/ 18010 w 409072"/>
                  <a:gd name="connsiteY10" fmla="*/ 211584 h 554568"/>
                  <a:gd name="connsiteX11" fmla="*/ 4675 w 409072"/>
                  <a:gd name="connsiteY11" fmla="*/ 306834 h 554568"/>
                  <a:gd name="connsiteX12" fmla="*/ 2770 w 409072"/>
                  <a:gd name="connsiteY12" fmla="*/ 388749 h 554568"/>
                  <a:gd name="connsiteX13" fmla="*/ 44680 w 409072"/>
                  <a:gd name="connsiteY13" fmla="*/ 504954 h 554568"/>
                  <a:gd name="connsiteX0" fmla="*/ 44680 w 409072"/>
                  <a:gd name="connsiteY0" fmla="*/ 504954 h 567170"/>
                  <a:gd name="connsiteX1" fmla="*/ 309475 w 409072"/>
                  <a:gd name="connsiteY1" fmla="*/ 564009 h 567170"/>
                  <a:gd name="connsiteX2" fmla="*/ 368530 w 409072"/>
                  <a:gd name="connsiteY2" fmla="*/ 411609 h 567170"/>
                  <a:gd name="connsiteX3" fmla="*/ 402820 w 409072"/>
                  <a:gd name="connsiteY3" fmla="*/ 228729 h 567170"/>
                  <a:gd name="connsiteX4" fmla="*/ 399010 w 409072"/>
                  <a:gd name="connsiteY4" fmla="*/ 148719 h 567170"/>
                  <a:gd name="connsiteX5" fmla="*/ 303760 w 409072"/>
                  <a:gd name="connsiteY5" fmla="*/ 72519 h 567170"/>
                  <a:gd name="connsiteX6" fmla="*/ 216130 w 409072"/>
                  <a:gd name="connsiteY6" fmla="*/ 19179 h 567170"/>
                  <a:gd name="connsiteX7" fmla="*/ 147550 w 409072"/>
                  <a:gd name="connsiteY7" fmla="*/ 129 h 567170"/>
                  <a:gd name="connsiteX8" fmla="*/ 94210 w 409072"/>
                  <a:gd name="connsiteY8" fmla="*/ 26799 h 567170"/>
                  <a:gd name="connsiteX9" fmla="*/ 56110 w 409072"/>
                  <a:gd name="connsiteY9" fmla="*/ 82044 h 567170"/>
                  <a:gd name="connsiteX10" fmla="*/ 18010 w 409072"/>
                  <a:gd name="connsiteY10" fmla="*/ 211584 h 567170"/>
                  <a:gd name="connsiteX11" fmla="*/ 4675 w 409072"/>
                  <a:gd name="connsiteY11" fmla="*/ 306834 h 567170"/>
                  <a:gd name="connsiteX12" fmla="*/ 2770 w 409072"/>
                  <a:gd name="connsiteY12" fmla="*/ 388749 h 567170"/>
                  <a:gd name="connsiteX13" fmla="*/ 44680 w 409072"/>
                  <a:gd name="connsiteY13" fmla="*/ 504954 h 567170"/>
                  <a:gd name="connsiteX0" fmla="*/ 44680 w 409072"/>
                  <a:gd name="connsiteY0" fmla="*/ 504954 h 563541"/>
                  <a:gd name="connsiteX1" fmla="*/ 311380 w 409072"/>
                  <a:gd name="connsiteY1" fmla="*/ 560199 h 563541"/>
                  <a:gd name="connsiteX2" fmla="*/ 368530 w 409072"/>
                  <a:gd name="connsiteY2" fmla="*/ 411609 h 563541"/>
                  <a:gd name="connsiteX3" fmla="*/ 402820 w 409072"/>
                  <a:gd name="connsiteY3" fmla="*/ 228729 h 563541"/>
                  <a:gd name="connsiteX4" fmla="*/ 399010 w 409072"/>
                  <a:gd name="connsiteY4" fmla="*/ 148719 h 563541"/>
                  <a:gd name="connsiteX5" fmla="*/ 303760 w 409072"/>
                  <a:gd name="connsiteY5" fmla="*/ 72519 h 563541"/>
                  <a:gd name="connsiteX6" fmla="*/ 216130 w 409072"/>
                  <a:gd name="connsiteY6" fmla="*/ 19179 h 563541"/>
                  <a:gd name="connsiteX7" fmla="*/ 147550 w 409072"/>
                  <a:gd name="connsiteY7" fmla="*/ 129 h 563541"/>
                  <a:gd name="connsiteX8" fmla="*/ 94210 w 409072"/>
                  <a:gd name="connsiteY8" fmla="*/ 26799 h 563541"/>
                  <a:gd name="connsiteX9" fmla="*/ 56110 w 409072"/>
                  <a:gd name="connsiteY9" fmla="*/ 82044 h 563541"/>
                  <a:gd name="connsiteX10" fmla="*/ 18010 w 409072"/>
                  <a:gd name="connsiteY10" fmla="*/ 211584 h 563541"/>
                  <a:gd name="connsiteX11" fmla="*/ 4675 w 409072"/>
                  <a:gd name="connsiteY11" fmla="*/ 306834 h 563541"/>
                  <a:gd name="connsiteX12" fmla="*/ 2770 w 409072"/>
                  <a:gd name="connsiteY12" fmla="*/ 388749 h 563541"/>
                  <a:gd name="connsiteX13" fmla="*/ 44680 w 409072"/>
                  <a:gd name="connsiteY13" fmla="*/ 504954 h 563541"/>
                  <a:gd name="connsiteX0" fmla="*/ 44680 w 409072"/>
                  <a:gd name="connsiteY0" fmla="*/ 504954 h 567591"/>
                  <a:gd name="connsiteX1" fmla="*/ 311380 w 409072"/>
                  <a:gd name="connsiteY1" fmla="*/ 560199 h 567591"/>
                  <a:gd name="connsiteX2" fmla="*/ 339955 w 409072"/>
                  <a:gd name="connsiteY2" fmla="*/ 550674 h 567591"/>
                  <a:gd name="connsiteX3" fmla="*/ 368530 w 409072"/>
                  <a:gd name="connsiteY3" fmla="*/ 411609 h 567591"/>
                  <a:gd name="connsiteX4" fmla="*/ 402820 w 409072"/>
                  <a:gd name="connsiteY4" fmla="*/ 228729 h 567591"/>
                  <a:gd name="connsiteX5" fmla="*/ 399010 w 409072"/>
                  <a:gd name="connsiteY5" fmla="*/ 148719 h 567591"/>
                  <a:gd name="connsiteX6" fmla="*/ 303760 w 409072"/>
                  <a:gd name="connsiteY6" fmla="*/ 72519 h 567591"/>
                  <a:gd name="connsiteX7" fmla="*/ 216130 w 409072"/>
                  <a:gd name="connsiteY7" fmla="*/ 19179 h 567591"/>
                  <a:gd name="connsiteX8" fmla="*/ 147550 w 409072"/>
                  <a:gd name="connsiteY8" fmla="*/ 129 h 567591"/>
                  <a:gd name="connsiteX9" fmla="*/ 94210 w 409072"/>
                  <a:gd name="connsiteY9" fmla="*/ 26799 h 567591"/>
                  <a:gd name="connsiteX10" fmla="*/ 56110 w 409072"/>
                  <a:gd name="connsiteY10" fmla="*/ 82044 h 567591"/>
                  <a:gd name="connsiteX11" fmla="*/ 18010 w 409072"/>
                  <a:gd name="connsiteY11" fmla="*/ 211584 h 567591"/>
                  <a:gd name="connsiteX12" fmla="*/ 4675 w 409072"/>
                  <a:gd name="connsiteY12" fmla="*/ 306834 h 567591"/>
                  <a:gd name="connsiteX13" fmla="*/ 2770 w 409072"/>
                  <a:gd name="connsiteY13" fmla="*/ 388749 h 567591"/>
                  <a:gd name="connsiteX14" fmla="*/ 44680 w 409072"/>
                  <a:gd name="connsiteY14" fmla="*/ 504954 h 567591"/>
                  <a:gd name="connsiteX0" fmla="*/ 44680 w 409072"/>
                  <a:gd name="connsiteY0" fmla="*/ 504954 h 568659"/>
                  <a:gd name="connsiteX1" fmla="*/ 311380 w 409072"/>
                  <a:gd name="connsiteY1" fmla="*/ 560199 h 568659"/>
                  <a:gd name="connsiteX2" fmla="*/ 349480 w 409072"/>
                  <a:gd name="connsiteY2" fmla="*/ 552579 h 568659"/>
                  <a:gd name="connsiteX3" fmla="*/ 368530 w 409072"/>
                  <a:gd name="connsiteY3" fmla="*/ 411609 h 568659"/>
                  <a:gd name="connsiteX4" fmla="*/ 402820 w 409072"/>
                  <a:gd name="connsiteY4" fmla="*/ 228729 h 568659"/>
                  <a:gd name="connsiteX5" fmla="*/ 399010 w 409072"/>
                  <a:gd name="connsiteY5" fmla="*/ 148719 h 568659"/>
                  <a:gd name="connsiteX6" fmla="*/ 303760 w 409072"/>
                  <a:gd name="connsiteY6" fmla="*/ 72519 h 568659"/>
                  <a:gd name="connsiteX7" fmla="*/ 216130 w 409072"/>
                  <a:gd name="connsiteY7" fmla="*/ 19179 h 568659"/>
                  <a:gd name="connsiteX8" fmla="*/ 147550 w 409072"/>
                  <a:gd name="connsiteY8" fmla="*/ 129 h 568659"/>
                  <a:gd name="connsiteX9" fmla="*/ 94210 w 409072"/>
                  <a:gd name="connsiteY9" fmla="*/ 26799 h 568659"/>
                  <a:gd name="connsiteX10" fmla="*/ 56110 w 409072"/>
                  <a:gd name="connsiteY10" fmla="*/ 82044 h 568659"/>
                  <a:gd name="connsiteX11" fmla="*/ 18010 w 409072"/>
                  <a:gd name="connsiteY11" fmla="*/ 211584 h 568659"/>
                  <a:gd name="connsiteX12" fmla="*/ 4675 w 409072"/>
                  <a:gd name="connsiteY12" fmla="*/ 306834 h 568659"/>
                  <a:gd name="connsiteX13" fmla="*/ 2770 w 409072"/>
                  <a:gd name="connsiteY13" fmla="*/ 388749 h 568659"/>
                  <a:gd name="connsiteX14" fmla="*/ 44680 w 409072"/>
                  <a:gd name="connsiteY14" fmla="*/ 504954 h 56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9072" h="568659">
                    <a:moveTo>
                      <a:pt x="44680" y="504954"/>
                    </a:moveTo>
                    <a:cubicBezTo>
                      <a:pt x="96115" y="533529"/>
                      <a:pt x="260580" y="552261"/>
                      <a:pt x="311380" y="560199"/>
                    </a:cubicBezTo>
                    <a:cubicBezTo>
                      <a:pt x="362180" y="568137"/>
                      <a:pt x="339955" y="577344"/>
                      <a:pt x="349480" y="552579"/>
                    </a:cubicBezTo>
                    <a:cubicBezTo>
                      <a:pt x="359005" y="527814"/>
                      <a:pt x="359640" y="465584"/>
                      <a:pt x="368530" y="411609"/>
                    </a:cubicBezTo>
                    <a:cubicBezTo>
                      <a:pt x="377420" y="357634"/>
                      <a:pt x="397740" y="272544"/>
                      <a:pt x="402820" y="228729"/>
                    </a:cubicBezTo>
                    <a:cubicBezTo>
                      <a:pt x="407900" y="184914"/>
                      <a:pt x="415520" y="174754"/>
                      <a:pt x="399010" y="148719"/>
                    </a:cubicBezTo>
                    <a:cubicBezTo>
                      <a:pt x="382500" y="122684"/>
                      <a:pt x="334240" y="94109"/>
                      <a:pt x="303760" y="72519"/>
                    </a:cubicBezTo>
                    <a:cubicBezTo>
                      <a:pt x="273280" y="50929"/>
                      <a:pt x="242165" y="31244"/>
                      <a:pt x="216130" y="19179"/>
                    </a:cubicBezTo>
                    <a:cubicBezTo>
                      <a:pt x="190095" y="7114"/>
                      <a:pt x="167870" y="-1141"/>
                      <a:pt x="147550" y="129"/>
                    </a:cubicBezTo>
                    <a:cubicBezTo>
                      <a:pt x="127230" y="1399"/>
                      <a:pt x="109450" y="13147"/>
                      <a:pt x="94210" y="26799"/>
                    </a:cubicBezTo>
                    <a:cubicBezTo>
                      <a:pt x="78970" y="40451"/>
                      <a:pt x="68810" y="51247"/>
                      <a:pt x="56110" y="82044"/>
                    </a:cubicBezTo>
                    <a:cubicBezTo>
                      <a:pt x="43410" y="112841"/>
                      <a:pt x="26583" y="174119"/>
                      <a:pt x="18010" y="211584"/>
                    </a:cubicBezTo>
                    <a:cubicBezTo>
                      <a:pt x="9438" y="249049"/>
                      <a:pt x="5945" y="277624"/>
                      <a:pt x="4675" y="306834"/>
                    </a:cubicBezTo>
                    <a:cubicBezTo>
                      <a:pt x="3405" y="336044"/>
                      <a:pt x="-3898" y="355729"/>
                      <a:pt x="2770" y="388749"/>
                    </a:cubicBezTo>
                    <a:cubicBezTo>
                      <a:pt x="9438" y="421769"/>
                      <a:pt x="-6755" y="476379"/>
                      <a:pt x="44680" y="504954"/>
                    </a:cubicBez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34" name="สามเหลี่ยมหน้าจั่ว 872">
              <a:extLst>
                <a:ext uri="{FF2B5EF4-FFF2-40B4-BE49-F238E27FC236}">
                  <a16:creationId xmlns:a16="http://schemas.microsoft.com/office/drawing/2014/main" id="{16638C5F-8CBC-44FD-8F08-F059D9BED069}"/>
                </a:ext>
              </a:extLst>
            </p:cNvPr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35" name="สามเหลี่ยมหน้าจั่ว 872">
              <a:extLst>
                <a:ext uri="{FF2B5EF4-FFF2-40B4-BE49-F238E27FC236}">
                  <a16:creationId xmlns:a16="http://schemas.microsoft.com/office/drawing/2014/main" id="{0CEC83DD-6ABA-4D78-86CB-B9973F36CEFF}"/>
                </a:ext>
              </a:extLst>
            </p:cNvPr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67" name="กลุ่ม 66">
            <a:extLst>
              <a:ext uri="{FF2B5EF4-FFF2-40B4-BE49-F238E27FC236}">
                <a16:creationId xmlns:a16="http://schemas.microsoft.com/office/drawing/2014/main" id="{E38D0ED0-CCBD-4034-B082-1B7D26DB80C2}"/>
              </a:ext>
            </a:extLst>
          </p:cNvPr>
          <p:cNvGrpSpPr/>
          <p:nvPr userDrawn="1"/>
        </p:nvGrpSpPr>
        <p:grpSpPr>
          <a:xfrm>
            <a:off x="1312438" y="1377104"/>
            <a:ext cx="9458960" cy="4617933"/>
            <a:chOff x="2468880" y="175865"/>
            <a:chExt cx="9458960" cy="4617933"/>
          </a:xfrm>
        </p:grpSpPr>
        <p:sp>
          <p:nvSpPr>
            <p:cNvPr id="68" name="สี่เหลี่ยมผืนผ้า 67">
              <a:extLst>
                <a:ext uri="{FF2B5EF4-FFF2-40B4-BE49-F238E27FC236}">
                  <a16:creationId xmlns:a16="http://schemas.microsoft.com/office/drawing/2014/main" id="{B9F96826-79C3-44CA-972C-40F87FF9493B}"/>
                </a:ext>
              </a:extLst>
            </p:cNvPr>
            <p:cNvSpPr/>
            <p:nvPr/>
          </p:nvSpPr>
          <p:spPr>
            <a:xfrm>
              <a:off x="2468880" y="175865"/>
              <a:ext cx="9458960" cy="4617933"/>
            </a:xfrm>
            <a:prstGeom prst="rect">
              <a:avLst/>
            </a:prstGeom>
            <a:solidFill>
              <a:srgbClr val="754F28"/>
            </a:solidFill>
            <a:ln w="57150">
              <a:solidFill>
                <a:schemeClr val="tx1"/>
              </a:solidFill>
            </a:ln>
            <a:effectLst>
              <a:outerShdw blurRad="76200" dir="13500000" sy="23000" kx="1200000" algn="b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9" name="สี่เหลี่ยมผืนผ้า 68">
              <a:extLst>
                <a:ext uri="{FF2B5EF4-FFF2-40B4-BE49-F238E27FC236}">
                  <a16:creationId xmlns:a16="http://schemas.microsoft.com/office/drawing/2014/main" id="{59109425-67BA-47BA-ABC0-359C346D4F33}"/>
                </a:ext>
              </a:extLst>
            </p:cNvPr>
            <p:cNvSpPr/>
            <p:nvPr/>
          </p:nvSpPr>
          <p:spPr>
            <a:xfrm>
              <a:off x="2661920" y="365077"/>
              <a:ext cx="9093200" cy="4187842"/>
            </a:xfrm>
            <a:prstGeom prst="rect">
              <a:avLst/>
            </a:pr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70" name="สี่เหลี่ยมผืนผ้า 69">
              <a:extLst>
                <a:ext uri="{FF2B5EF4-FFF2-40B4-BE49-F238E27FC236}">
                  <a16:creationId xmlns:a16="http://schemas.microsoft.com/office/drawing/2014/main" id="{C00290BE-D820-4884-96F2-125179D5D7BB}"/>
                </a:ext>
              </a:extLst>
            </p:cNvPr>
            <p:cNvSpPr/>
            <p:nvPr/>
          </p:nvSpPr>
          <p:spPr>
            <a:xfrm>
              <a:off x="5481656" y="752559"/>
              <a:ext cx="5709920" cy="822960"/>
            </a:xfrm>
            <a:prstGeom prst="rect">
              <a:avLst/>
            </a:prstGeom>
            <a:solidFill>
              <a:srgbClr val="ECE289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71" name="สี่เหลี่ยมผืนผ้า 70">
              <a:extLst>
                <a:ext uri="{FF2B5EF4-FFF2-40B4-BE49-F238E27FC236}">
                  <a16:creationId xmlns:a16="http://schemas.microsoft.com/office/drawing/2014/main" id="{0EF54F38-6636-4957-A122-0AB1D582C866}"/>
                </a:ext>
              </a:extLst>
            </p:cNvPr>
            <p:cNvSpPr/>
            <p:nvPr/>
          </p:nvSpPr>
          <p:spPr>
            <a:xfrm>
              <a:off x="5481656" y="2011795"/>
              <a:ext cx="5709920" cy="822960"/>
            </a:xfrm>
            <a:prstGeom prst="rect">
              <a:avLst/>
            </a:prstGeom>
            <a:solidFill>
              <a:srgbClr val="ECE289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72" name="สี่เหลี่ยมผืนผ้า 71">
              <a:extLst>
                <a:ext uri="{FF2B5EF4-FFF2-40B4-BE49-F238E27FC236}">
                  <a16:creationId xmlns:a16="http://schemas.microsoft.com/office/drawing/2014/main" id="{B68069D2-E665-4E31-8B4F-DAA59F09BEAA}"/>
                </a:ext>
              </a:extLst>
            </p:cNvPr>
            <p:cNvSpPr/>
            <p:nvPr/>
          </p:nvSpPr>
          <p:spPr>
            <a:xfrm>
              <a:off x="5481656" y="3313469"/>
              <a:ext cx="5709920" cy="822960"/>
            </a:xfrm>
            <a:prstGeom prst="rect">
              <a:avLst/>
            </a:prstGeom>
            <a:solidFill>
              <a:srgbClr val="ECE289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sp>
        <p:nvSpPr>
          <p:cNvPr id="73" name="วงรี 72">
            <a:extLst>
              <a:ext uri="{FF2B5EF4-FFF2-40B4-BE49-F238E27FC236}">
                <a16:creationId xmlns:a16="http://schemas.microsoft.com/office/drawing/2014/main" id="{F1A11EED-3C85-47C0-B2A4-0471A7866E5D}"/>
              </a:ext>
            </a:extLst>
          </p:cNvPr>
          <p:cNvSpPr/>
          <p:nvPr userDrawn="1"/>
        </p:nvSpPr>
        <p:spPr>
          <a:xfrm rot="10611038" flipH="1">
            <a:off x="3737832" y="1280431"/>
            <a:ext cx="384032" cy="30050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74" name="วงรี 73">
            <a:extLst>
              <a:ext uri="{FF2B5EF4-FFF2-40B4-BE49-F238E27FC236}">
                <a16:creationId xmlns:a16="http://schemas.microsoft.com/office/drawing/2014/main" id="{B83543E6-C9D2-47DD-839F-D5B7F2D99A07}"/>
              </a:ext>
            </a:extLst>
          </p:cNvPr>
          <p:cNvSpPr/>
          <p:nvPr userDrawn="1"/>
        </p:nvSpPr>
        <p:spPr>
          <a:xfrm rot="10611038" flipH="1">
            <a:off x="2213816" y="1260133"/>
            <a:ext cx="384032" cy="30050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pSp>
        <p:nvGrpSpPr>
          <p:cNvPr id="75" name="กลุ่ม 74">
            <a:extLst>
              <a:ext uri="{FF2B5EF4-FFF2-40B4-BE49-F238E27FC236}">
                <a16:creationId xmlns:a16="http://schemas.microsoft.com/office/drawing/2014/main" id="{FD365B72-2AC7-4693-8A2B-E85A9ACF298E}"/>
              </a:ext>
            </a:extLst>
          </p:cNvPr>
          <p:cNvGrpSpPr/>
          <p:nvPr userDrawn="1"/>
        </p:nvGrpSpPr>
        <p:grpSpPr>
          <a:xfrm>
            <a:off x="11109950" y="-86144"/>
            <a:ext cx="1250465" cy="813416"/>
            <a:chOff x="28214" y="967908"/>
            <a:chExt cx="1250465" cy="813416"/>
          </a:xfrm>
        </p:grpSpPr>
        <p:cxnSp>
          <p:nvCxnSpPr>
            <p:cNvPr id="76" name="ตัวเชื่อมต่อตรง 75">
              <a:extLst>
                <a:ext uri="{FF2B5EF4-FFF2-40B4-BE49-F238E27FC236}">
                  <a16:creationId xmlns:a16="http://schemas.microsoft.com/office/drawing/2014/main" id="{80D53011-5E87-44C8-80FE-735C02870893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ตัวเชื่อมต่อตรง 76">
              <a:extLst>
                <a:ext uri="{FF2B5EF4-FFF2-40B4-BE49-F238E27FC236}">
                  <a16:creationId xmlns:a16="http://schemas.microsoft.com/office/drawing/2014/main" id="{2FC6E76A-1FA2-4122-BCBC-134E7B679EBF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ตัวเชื่อมต่อตรง 77">
              <a:extLst>
                <a:ext uri="{FF2B5EF4-FFF2-40B4-BE49-F238E27FC236}">
                  <a16:creationId xmlns:a16="http://schemas.microsoft.com/office/drawing/2014/main" id="{FFBAE37F-6B08-43D5-92CB-D6251BBB87D4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ตัวเชื่อมต่อตรง 78">
              <a:extLst>
                <a:ext uri="{FF2B5EF4-FFF2-40B4-BE49-F238E27FC236}">
                  <a16:creationId xmlns:a16="http://schemas.microsoft.com/office/drawing/2014/main" id="{00EE1AA9-62E8-4DEC-AB14-96E45A9D33E3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ตัวเชื่อมต่อตรง 79">
              <a:extLst>
                <a:ext uri="{FF2B5EF4-FFF2-40B4-BE49-F238E27FC236}">
                  <a16:creationId xmlns:a16="http://schemas.microsoft.com/office/drawing/2014/main" id="{46641BB8-34A6-4B9E-996E-FF6D03F6009C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ตัวเชื่อมต่อตรง 80">
              <a:extLst>
                <a:ext uri="{FF2B5EF4-FFF2-40B4-BE49-F238E27FC236}">
                  <a16:creationId xmlns:a16="http://schemas.microsoft.com/office/drawing/2014/main" id="{2D1F137F-2FF6-4BFA-B4BC-30A00629CEAE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ตัวเชื่อมต่อตรง 81">
              <a:extLst>
                <a:ext uri="{FF2B5EF4-FFF2-40B4-BE49-F238E27FC236}">
                  <a16:creationId xmlns:a16="http://schemas.microsoft.com/office/drawing/2014/main" id="{BD4D6CF5-C6B5-4221-9537-386545754E22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3" name="กลุ่ม 82">
            <a:extLst>
              <a:ext uri="{FF2B5EF4-FFF2-40B4-BE49-F238E27FC236}">
                <a16:creationId xmlns:a16="http://schemas.microsoft.com/office/drawing/2014/main" id="{E3461C65-9009-42C5-985D-9C9B99CA7AB3}"/>
              </a:ext>
            </a:extLst>
          </p:cNvPr>
          <p:cNvGrpSpPr/>
          <p:nvPr userDrawn="1"/>
        </p:nvGrpSpPr>
        <p:grpSpPr>
          <a:xfrm>
            <a:off x="-71054" y="2830"/>
            <a:ext cx="1101156" cy="884384"/>
            <a:chOff x="1752751" y="749874"/>
            <a:chExt cx="1101156" cy="884384"/>
          </a:xfrm>
        </p:grpSpPr>
        <p:cxnSp>
          <p:nvCxnSpPr>
            <p:cNvPr id="84" name="ตัวเชื่อมต่อตรง 83">
              <a:extLst>
                <a:ext uri="{FF2B5EF4-FFF2-40B4-BE49-F238E27FC236}">
                  <a16:creationId xmlns:a16="http://schemas.microsoft.com/office/drawing/2014/main" id="{B0B88676-1BAB-44A3-8038-58354F88CDFB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ตัวเชื่อมต่อตรง 84">
              <a:extLst>
                <a:ext uri="{FF2B5EF4-FFF2-40B4-BE49-F238E27FC236}">
                  <a16:creationId xmlns:a16="http://schemas.microsoft.com/office/drawing/2014/main" id="{D4E89F16-8886-4E85-A446-81A7B9C1ED09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ตัวเชื่อมต่อตรง 85">
              <a:extLst>
                <a:ext uri="{FF2B5EF4-FFF2-40B4-BE49-F238E27FC236}">
                  <a16:creationId xmlns:a16="http://schemas.microsoft.com/office/drawing/2014/main" id="{2195398C-2DAE-49A2-AE1E-83E644F9AA61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ตัวเชื่อมต่อตรง 86">
              <a:extLst>
                <a:ext uri="{FF2B5EF4-FFF2-40B4-BE49-F238E27FC236}">
                  <a16:creationId xmlns:a16="http://schemas.microsoft.com/office/drawing/2014/main" id="{56FC65DD-E097-4843-998B-2D126F2C2F31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ตัวเชื่อมต่อตรง 87">
              <a:extLst>
                <a:ext uri="{FF2B5EF4-FFF2-40B4-BE49-F238E27FC236}">
                  <a16:creationId xmlns:a16="http://schemas.microsoft.com/office/drawing/2014/main" id="{0279242C-4249-4265-B8EE-776778D4B3CA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ตัวเชื่อมต่อตรง 88">
              <a:extLst>
                <a:ext uri="{FF2B5EF4-FFF2-40B4-BE49-F238E27FC236}">
                  <a16:creationId xmlns:a16="http://schemas.microsoft.com/office/drawing/2014/main" id="{47106104-0D25-40C6-A790-E9B5DE508EBD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ตัวเชื่อมต่อตรง 89">
              <a:extLst>
                <a:ext uri="{FF2B5EF4-FFF2-40B4-BE49-F238E27FC236}">
                  <a16:creationId xmlns:a16="http://schemas.microsoft.com/office/drawing/2014/main" id="{B72F8901-38D5-424D-A6E1-24DD335B68DE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ตัวเชื่อมต่อตรง 90">
              <a:extLst>
                <a:ext uri="{FF2B5EF4-FFF2-40B4-BE49-F238E27FC236}">
                  <a16:creationId xmlns:a16="http://schemas.microsoft.com/office/drawing/2014/main" id="{27C604FF-1781-40AD-9ECB-91306D533B7E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3" name="รูปแบบอิสระ: รูปร่าง 92">
            <a:extLst>
              <a:ext uri="{FF2B5EF4-FFF2-40B4-BE49-F238E27FC236}">
                <a16:creationId xmlns:a16="http://schemas.microsoft.com/office/drawing/2014/main" id="{0F31174B-C42B-4EF7-A710-E39498447801}"/>
              </a:ext>
            </a:extLst>
          </p:cNvPr>
          <p:cNvSpPr/>
          <p:nvPr userDrawn="1"/>
        </p:nvSpPr>
        <p:spPr>
          <a:xfrm>
            <a:off x="2334926" y="1443089"/>
            <a:ext cx="0" cy="111760"/>
          </a:xfrm>
          <a:custGeom>
            <a:avLst/>
            <a:gdLst>
              <a:gd name="connsiteX0" fmla="*/ 0 w 0"/>
              <a:gd name="connsiteY0" fmla="*/ 0 h 111760"/>
              <a:gd name="connsiteX1" fmla="*/ 0 w 0"/>
              <a:gd name="connsiteY1" fmla="*/ 111760 h 111760"/>
              <a:gd name="connsiteX2" fmla="*/ 0 w 0"/>
              <a:gd name="connsiteY2" fmla="*/ 111760 h 111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h="111760">
                <a:moveTo>
                  <a:pt x="0" y="0"/>
                </a:moveTo>
                <a:lnTo>
                  <a:pt x="0" y="111760"/>
                </a:lnTo>
                <a:lnTo>
                  <a:pt x="0" y="11176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94" name="รูปแบบอิสระ: รูปร่าง 93">
            <a:extLst>
              <a:ext uri="{FF2B5EF4-FFF2-40B4-BE49-F238E27FC236}">
                <a16:creationId xmlns:a16="http://schemas.microsoft.com/office/drawing/2014/main" id="{3B5BAEFE-2F2B-4F49-8BE4-0F68E55FB77C}"/>
              </a:ext>
            </a:extLst>
          </p:cNvPr>
          <p:cNvSpPr/>
          <p:nvPr userDrawn="1"/>
        </p:nvSpPr>
        <p:spPr>
          <a:xfrm flipH="1">
            <a:off x="2402615" y="1438994"/>
            <a:ext cx="65541" cy="115658"/>
          </a:xfrm>
          <a:custGeom>
            <a:avLst/>
            <a:gdLst>
              <a:gd name="connsiteX0" fmla="*/ 0 w 0"/>
              <a:gd name="connsiteY0" fmla="*/ 0 h 111760"/>
              <a:gd name="connsiteX1" fmla="*/ 0 w 0"/>
              <a:gd name="connsiteY1" fmla="*/ 111760 h 111760"/>
              <a:gd name="connsiteX2" fmla="*/ 0 w 0"/>
              <a:gd name="connsiteY2" fmla="*/ 111760 h 111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h="111760">
                <a:moveTo>
                  <a:pt x="0" y="0"/>
                </a:moveTo>
                <a:lnTo>
                  <a:pt x="0" y="111760"/>
                </a:lnTo>
                <a:lnTo>
                  <a:pt x="0" y="11176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95" name="รูปแบบอิสระ: รูปร่าง 94">
            <a:extLst>
              <a:ext uri="{FF2B5EF4-FFF2-40B4-BE49-F238E27FC236}">
                <a16:creationId xmlns:a16="http://schemas.microsoft.com/office/drawing/2014/main" id="{8184DE80-1166-4E55-B6FD-6C66A2AF990B}"/>
              </a:ext>
            </a:extLst>
          </p:cNvPr>
          <p:cNvSpPr/>
          <p:nvPr userDrawn="1"/>
        </p:nvSpPr>
        <p:spPr>
          <a:xfrm>
            <a:off x="3857671" y="1451886"/>
            <a:ext cx="0" cy="111760"/>
          </a:xfrm>
          <a:custGeom>
            <a:avLst/>
            <a:gdLst>
              <a:gd name="connsiteX0" fmla="*/ 0 w 0"/>
              <a:gd name="connsiteY0" fmla="*/ 0 h 111760"/>
              <a:gd name="connsiteX1" fmla="*/ 0 w 0"/>
              <a:gd name="connsiteY1" fmla="*/ 111760 h 111760"/>
              <a:gd name="connsiteX2" fmla="*/ 0 w 0"/>
              <a:gd name="connsiteY2" fmla="*/ 111760 h 111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h="111760">
                <a:moveTo>
                  <a:pt x="0" y="0"/>
                </a:moveTo>
                <a:lnTo>
                  <a:pt x="0" y="111760"/>
                </a:lnTo>
                <a:lnTo>
                  <a:pt x="0" y="11176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96" name="รูปแบบอิสระ: รูปร่าง 95">
            <a:extLst>
              <a:ext uri="{FF2B5EF4-FFF2-40B4-BE49-F238E27FC236}">
                <a16:creationId xmlns:a16="http://schemas.microsoft.com/office/drawing/2014/main" id="{E545BB6E-B057-41A0-87F9-BCB3285B2720}"/>
              </a:ext>
            </a:extLst>
          </p:cNvPr>
          <p:cNvSpPr/>
          <p:nvPr userDrawn="1"/>
        </p:nvSpPr>
        <p:spPr>
          <a:xfrm flipH="1">
            <a:off x="3924737" y="1451734"/>
            <a:ext cx="65541" cy="115658"/>
          </a:xfrm>
          <a:custGeom>
            <a:avLst/>
            <a:gdLst>
              <a:gd name="connsiteX0" fmla="*/ 0 w 0"/>
              <a:gd name="connsiteY0" fmla="*/ 0 h 111760"/>
              <a:gd name="connsiteX1" fmla="*/ 0 w 0"/>
              <a:gd name="connsiteY1" fmla="*/ 111760 h 111760"/>
              <a:gd name="connsiteX2" fmla="*/ 0 w 0"/>
              <a:gd name="connsiteY2" fmla="*/ 111760 h 111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h="111760">
                <a:moveTo>
                  <a:pt x="0" y="0"/>
                </a:moveTo>
                <a:lnTo>
                  <a:pt x="0" y="111760"/>
                </a:lnTo>
                <a:lnTo>
                  <a:pt x="0" y="11176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pSp>
        <p:nvGrpSpPr>
          <p:cNvPr id="151" name="กลุ่ม 150">
            <a:extLst>
              <a:ext uri="{FF2B5EF4-FFF2-40B4-BE49-F238E27FC236}">
                <a16:creationId xmlns:a16="http://schemas.microsoft.com/office/drawing/2014/main" id="{D6D8AD0D-5731-4698-AD41-568F05928212}"/>
              </a:ext>
            </a:extLst>
          </p:cNvPr>
          <p:cNvGrpSpPr/>
          <p:nvPr userDrawn="1"/>
        </p:nvGrpSpPr>
        <p:grpSpPr>
          <a:xfrm>
            <a:off x="9477379" y="1042744"/>
            <a:ext cx="798901" cy="356365"/>
            <a:chOff x="8376717" y="859612"/>
            <a:chExt cx="798901" cy="356365"/>
          </a:xfrm>
        </p:grpSpPr>
        <p:sp>
          <p:nvSpPr>
            <p:cNvPr id="152" name="สี่เหลี่ยมผืนผ้า: มุมมน 151">
              <a:extLst>
                <a:ext uri="{FF2B5EF4-FFF2-40B4-BE49-F238E27FC236}">
                  <a16:creationId xmlns:a16="http://schemas.microsoft.com/office/drawing/2014/main" id="{0050D065-0D08-46F3-8045-FD86F014B66E}"/>
                </a:ext>
              </a:extLst>
            </p:cNvPr>
            <p:cNvSpPr/>
            <p:nvPr/>
          </p:nvSpPr>
          <p:spPr>
            <a:xfrm>
              <a:off x="8376717" y="975192"/>
              <a:ext cx="798901" cy="240785"/>
            </a:xfrm>
            <a:prstGeom prst="roundRect">
              <a:avLst/>
            </a:prstGeom>
            <a:solidFill>
              <a:srgbClr val="DF714C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53" name="สี่เหลี่ยมผืนผ้า: มุมมน 152">
              <a:extLst>
                <a:ext uri="{FF2B5EF4-FFF2-40B4-BE49-F238E27FC236}">
                  <a16:creationId xmlns:a16="http://schemas.microsoft.com/office/drawing/2014/main" id="{A29AD2E3-8709-4BA0-9975-57F12E05D43E}"/>
                </a:ext>
              </a:extLst>
            </p:cNvPr>
            <p:cNvSpPr/>
            <p:nvPr/>
          </p:nvSpPr>
          <p:spPr>
            <a:xfrm>
              <a:off x="8414065" y="859612"/>
              <a:ext cx="708101" cy="117367"/>
            </a:xfrm>
            <a:prstGeom prst="roundRect">
              <a:avLst/>
            </a:pr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sp>
        <p:nvSpPr>
          <p:cNvPr id="154" name="สี่เหลี่ยมผืนผ้า: มุมมน 153">
            <a:extLst>
              <a:ext uri="{FF2B5EF4-FFF2-40B4-BE49-F238E27FC236}">
                <a16:creationId xmlns:a16="http://schemas.microsoft.com/office/drawing/2014/main" id="{DFBB4FFC-D1A0-4D57-A358-A15D66E88F20}"/>
              </a:ext>
            </a:extLst>
          </p:cNvPr>
          <p:cNvSpPr/>
          <p:nvPr userDrawn="1"/>
        </p:nvSpPr>
        <p:spPr>
          <a:xfrm>
            <a:off x="8622906" y="1251101"/>
            <a:ext cx="627601" cy="103483"/>
          </a:xfrm>
          <a:prstGeom prst="roundRect">
            <a:avLst/>
          </a:prstGeom>
          <a:solidFill>
            <a:srgbClr val="FDE65B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55" name="สี่เหลี่ยมผืนผ้า: มุมมน 154">
            <a:extLst>
              <a:ext uri="{FF2B5EF4-FFF2-40B4-BE49-F238E27FC236}">
                <a16:creationId xmlns:a16="http://schemas.microsoft.com/office/drawing/2014/main" id="{7E00E34B-8B2E-4C2A-95EB-9E9047345A13}"/>
              </a:ext>
            </a:extLst>
          </p:cNvPr>
          <p:cNvSpPr/>
          <p:nvPr userDrawn="1"/>
        </p:nvSpPr>
        <p:spPr>
          <a:xfrm>
            <a:off x="7835892" y="1244034"/>
            <a:ext cx="627601" cy="103483"/>
          </a:xfrm>
          <a:prstGeom prst="roundRect">
            <a:avLst/>
          </a:prstGeom>
          <a:solidFill>
            <a:srgbClr val="DDA0BA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56" name="ชื่อเรื่อง 1">
            <a:extLst>
              <a:ext uri="{FF2B5EF4-FFF2-40B4-BE49-F238E27FC236}">
                <a16:creationId xmlns:a16="http://schemas.microsoft.com/office/drawing/2014/main" id="{5965B5E2-06F0-41AE-B4AC-119501CF535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788762" y="221844"/>
            <a:ext cx="2603439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</a:p>
        </p:txBody>
      </p:sp>
      <p:sp>
        <p:nvSpPr>
          <p:cNvPr id="157" name="ตัวแทนข้อความ 216">
            <a:extLst>
              <a:ext uri="{FF2B5EF4-FFF2-40B4-BE49-F238E27FC236}">
                <a16:creationId xmlns:a16="http://schemas.microsoft.com/office/drawing/2014/main" id="{80A7F89B-AF08-44F3-9D86-2B222599EA7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003725" y="2095011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58" name="ตัวแทนข้อความ 216">
            <a:extLst>
              <a:ext uri="{FF2B5EF4-FFF2-40B4-BE49-F238E27FC236}">
                <a16:creationId xmlns:a16="http://schemas.microsoft.com/office/drawing/2014/main" id="{E9281CE2-F18F-49FE-BB77-2BFF6B908E9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025570" y="3364101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59" name="ตัวแทนข้อความ 216">
            <a:extLst>
              <a:ext uri="{FF2B5EF4-FFF2-40B4-BE49-F238E27FC236}">
                <a16:creationId xmlns:a16="http://schemas.microsoft.com/office/drawing/2014/main" id="{772D4CDC-235D-4028-9168-20320BE6BD5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036150" y="4667945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380264833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69AB71D0-D351-4D24-B726-802ACD906A10}"/>
              </a:ext>
            </a:extLst>
          </p:cNvPr>
          <p:cNvGrpSpPr/>
          <p:nvPr userDrawn="1"/>
        </p:nvGrpSpPr>
        <p:grpSpPr>
          <a:xfrm>
            <a:off x="-444472" y="5917903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74FC48C8-1A41-4C50-A5F1-E9FC595ED263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7E9FA2F9-EA3B-485D-874F-BB079F2AAB9E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551565A9-ECB9-49BF-BE2D-9D6BA5DE40A7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F1C24372-E7D1-49B0-BD19-CBD141AEECC9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3948B821-ADC4-480B-A749-F6E8EA269846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0C803B3D-1943-490C-B054-9F540C449FC7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90C241B0-1A37-4FC1-9E8A-06B29630BEA5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กลุ่ม 13">
            <a:extLst>
              <a:ext uri="{FF2B5EF4-FFF2-40B4-BE49-F238E27FC236}">
                <a16:creationId xmlns:a16="http://schemas.microsoft.com/office/drawing/2014/main" id="{F5E40031-834E-475C-870F-07861BA73712}"/>
              </a:ext>
            </a:extLst>
          </p:cNvPr>
          <p:cNvGrpSpPr/>
          <p:nvPr userDrawn="1"/>
        </p:nvGrpSpPr>
        <p:grpSpPr>
          <a:xfrm>
            <a:off x="1624503" y="6131880"/>
            <a:ext cx="2955405" cy="3118947"/>
            <a:chOff x="68370" y="1997785"/>
            <a:chExt cx="3078739" cy="3214425"/>
          </a:xfrm>
        </p:grpSpPr>
        <p:grpSp>
          <p:nvGrpSpPr>
            <p:cNvPr id="15" name="กลุ่ม 14">
              <a:extLst>
                <a:ext uri="{FF2B5EF4-FFF2-40B4-BE49-F238E27FC236}">
                  <a16:creationId xmlns:a16="http://schemas.microsoft.com/office/drawing/2014/main" id="{13FEDC1A-EB63-49EF-9BAF-3829342D8D48}"/>
                </a:ext>
              </a:extLst>
            </p:cNvPr>
            <p:cNvGrpSpPr/>
            <p:nvPr/>
          </p:nvGrpSpPr>
          <p:grpSpPr>
            <a:xfrm>
              <a:off x="68370" y="1997785"/>
              <a:ext cx="3078739" cy="3214425"/>
              <a:chOff x="68370" y="1997785"/>
              <a:chExt cx="3078739" cy="3214425"/>
            </a:xfrm>
          </p:grpSpPr>
          <p:sp>
            <p:nvSpPr>
              <p:cNvPr id="18" name="รูปแบบอิสระ: รูปร่าง 17">
                <a:extLst>
                  <a:ext uri="{FF2B5EF4-FFF2-40B4-BE49-F238E27FC236}">
                    <a16:creationId xmlns:a16="http://schemas.microsoft.com/office/drawing/2014/main" id="{C2DD151B-9D8D-4DC6-9C41-B46E00A959AE}"/>
                  </a:ext>
                </a:extLst>
              </p:cNvPr>
              <p:cNvSpPr/>
              <p:nvPr/>
            </p:nvSpPr>
            <p:spPr>
              <a:xfrm flipH="1">
                <a:off x="68370" y="3446300"/>
                <a:ext cx="885355" cy="1665384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19" name="กลุ่ม 18">
                <a:extLst>
                  <a:ext uri="{FF2B5EF4-FFF2-40B4-BE49-F238E27FC236}">
                    <a16:creationId xmlns:a16="http://schemas.microsoft.com/office/drawing/2014/main" id="{29B56116-AC23-48FA-BA1C-DC986B02EABA}"/>
                  </a:ext>
                </a:extLst>
              </p:cNvPr>
              <p:cNvGrpSpPr/>
              <p:nvPr/>
            </p:nvGrpSpPr>
            <p:grpSpPr>
              <a:xfrm>
                <a:off x="740741" y="1997785"/>
                <a:ext cx="2406368" cy="3214425"/>
                <a:chOff x="740741" y="1997785"/>
                <a:chExt cx="2406368" cy="3214425"/>
              </a:xfrm>
            </p:grpSpPr>
            <p:grpSp>
              <p:nvGrpSpPr>
                <p:cNvPr id="21" name="กลุ่ม 20">
                  <a:extLst>
                    <a:ext uri="{FF2B5EF4-FFF2-40B4-BE49-F238E27FC236}">
                      <a16:creationId xmlns:a16="http://schemas.microsoft.com/office/drawing/2014/main" id="{518D1B8D-7574-4A89-932D-1E5F47FAA56F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740741" y="1997785"/>
                  <a:ext cx="2406368" cy="3214425"/>
                  <a:chOff x="5263424" y="1674618"/>
                  <a:chExt cx="2268181" cy="2959191"/>
                </a:xfrm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4" name="รูปแบบอิสระ: รูปร่าง 23">
                    <a:extLst>
                      <a:ext uri="{FF2B5EF4-FFF2-40B4-BE49-F238E27FC236}">
                        <a16:creationId xmlns:a16="http://schemas.microsoft.com/office/drawing/2014/main" id="{06B5528B-9DC7-4525-96B4-FE5E39792302}"/>
                      </a:ext>
                    </a:extLst>
                  </p:cNvPr>
                  <p:cNvSpPr/>
                  <p:nvPr/>
                </p:nvSpPr>
                <p:spPr>
                  <a:xfrm>
                    <a:off x="5263424" y="1674618"/>
                    <a:ext cx="2237116" cy="2959191"/>
                  </a:xfrm>
                  <a:custGeom>
                    <a:avLst/>
                    <a:gdLst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55889 w 606091"/>
                      <a:gd name="connsiteY4" fmla="*/ 5679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63509 w 606091"/>
                      <a:gd name="connsiteY4" fmla="*/ 6060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19655 w 570517"/>
                      <a:gd name="connsiteY0" fmla="*/ 691793 h 826605"/>
                      <a:gd name="connsiteX1" fmla="*/ 75535 w 570517"/>
                      <a:gd name="connsiteY1" fmla="*/ 216813 h 826605"/>
                      <a:gd name="connsiteX2" fmla="*/ 42515 w 570517"/>
                      <a:gd name="connsiteY2" fmla="*/ 23773 h 826605"/>
                      <a:gd name="connsiteX3" fmla="*/ 182215 w 570517"/>
                      <a:gd name="connsiteY3" fmla="*/ 74573 h 826605"/>
                      <a:gd name="connsiteX4" fmla="*/ 227935 w 570517"/>
                      <a:gd name="connsiteY4" fmla="*/ 60603 h 826605"/>
                      <a:gd name="connsiteX5" fmla="*/ 324455 w 570517"/>
                      <a:gd name="connsiteY5" fmla="*/ 49173 h 826605"/>
                      <a:gd name="connsiteX6" fmla="*/ 415895 w 570517"/>
                      <a:gd name="connsiteY6" fmla="*/ 69493 h 826605"/>
                      <a:gd name="connsiteX7" fmla="*/ 527655 w 570517"/>
                      <a:gd name="connsiteY7" fmla="*/ 3453 h 826605"/>
                      <a:gd name="connsiteX8" fmla="*/ 502255 w 570517"/>
                      <a:gd name="connsiteY8" fmla="*/ 193953 h 826605"/>
                      <a:gd name="connsiteX9" fmla="*/ 558135 w 570517"/>
                      <a:gd name="connsiteY9" fmla="*/ 681633 h 826605"/>
                      <a:gd name="connsiteX10" fmla="*/ 553055 w 570517"/>
                      <a:gd name="connsiteY10" fmla="*/ 803553 h 826605"/>
                      <a:gd name="connsiteX11" fmla="*/ 375255 w 570517"/>
                      <a:gd name="connsiteY11" fmla="*/ 821333 h 826605"/>
                      <a:gd name="connsiteX12" fmla="*/ 32355 w 570517"/>
                      <a:gd name="connsiteY12" fmla="*/ 814348 h 826605"/>
                      <a:gd name="connsiteX13" fmla="*/ 19655 w 570517"/>
                      <a:gd name="connsiteY13" fmla="*/ 691793 h 826605"/>
                      <a:gd name="connsiteX0" fmla="*/ 27872 w 578734"/>
                      <a:gd name="connsiteY0" fmla="*/ 691793 h 821583"/>
                      <a:gd name="connsiteX1" fmla="*/ 83752 w 578734"/>
                      <a:gd name="connsiteY1" fmla="*/ 216813 h 821583"/>
                      <a:gd name="connsiteX2" fmla="*/ 50732 w 578734"/>
                      <a:gd name="connsiteY2" fmla="*/ 23773 h 821583"/>
                      <a:gd name="connsiteX3" fmla="*/ 190432 w 578734"/>
                      <a:gd name="connsiteY3" fmla="*/ 74573 h 821583"/>
                      <a:gd name="connsiteX4" fmla="*/ 236152 w 578734"/>
                      <a:gd name="connsiteY4" fmla="*/ 60603 h 821583"/>
                      <a:gd name="connsiteX5" fmla="*/ 332672 w 578734"/>
                      <a:gd name="connsiteY5" fmla="*/ 49173 h 821583"/>
                      <a:gd name="connsiteX6" fmla="*/ 424112 w 578734"/>
                      <a:gd name="connsiteY6" fmla="*/ 69493 h 821583"/>
                      <a:gd name="connsiteX7" fmla="*/ 535872 w 578734"/>
                      <a:gd name="connsiteY7" fmla="*/ 3453 h 821583"/>
                      <a:gd name="connsiteX8" fmla="*/ 510472 w 578734"/>
                      <a:gd name="connsiteY8" fmla="*/ 193953 h 821583"/>
                      <a:gd name="connsiteX9" fmla="*/ 566352 w 578734"/>
                      <a:gd name="connsiteY9" fmla="*/ 681633 h 821583"/>
                      <a:gd name="connsiteX10" fmla="*/ 561272 w 578734"/>
                      <a:gd name="connsiteY10" fmla="*/ 803553 h 821583"/>
                      <a:gd name="connsiteX11" fmla="*/ 383472 w 578734"/>
                      <a:gd name="connsiteY11" fmla="*/ 821333 h 821583"/>
                      <a:gd name="connsiteX12" fmla="*/ 40572 w 578734"/>
                      <a:gd name="connsiteY12" fmla="*/ 814348 h 821583"/>
                      <a:gd name="connsiteX13" fmla="*/ 27872 w 578734"/>
                      <a:gd name="connsiteY13" fmla="*/ 691793 h 821583"/>
                      <a:gd name="connsiteX0" fmla="*/ 11104 w 579111"/>
                      <a:gd name="connsiteY0" fmla="*/ 701318 h 825770"/>
                      <a:gd name="connsiteX1" fmla="*/ 84129 w 579111"/>
                      <a:gd name="connsiteY1" fmla="*/ 216813 h 825770"/>
                      <a:gd name="connsiteX2" fmla="*/ 51109 w 579111"/>
                      <a:gd name="connsiteY2" fmla="*/ 23773 h 825770"/>
                      <a:gd name="connsiteX3" fmla="*/ 190809 w 579111"/>
                      <a:gd name="connsiteY3" fmla="*/ 74573 h 825770"/>
                      <a:gd name="connsiteX4" fmla="*/ 236529 w 579111"/>
                      <a:gd name="connsiteY4" fmla="*/ 60603 h 825770"/>
                      <a:gd name="connsiteX5" fmla="*/ 333049 w 579111"/>
                      <a:gd name="connsiteY5" fmla="*/ 49173 h 825770"/>
                      <a:gd name="connsiteX6" fmla="*/ 424489 w 579111"/>
                      <a:gd name="connsiteY6" fmla="*/ 69493 h 825770"/>
                      <a:gd name="connsiteX7" fmla="*/ 536249 w 579111"/>
                      <a:gd name="connsiteY7" fmla="*/ 3453 h 825770"/>
                      <a:gd name="connsiteX8" fmla="*/ 510849 w 579111"/>
                      <a:gd name="connsiteY8" fmla="*/ 193953 h 825770"/>
                      <a:gd name="connsiteX9" fmla="*/ 566729 w 579111"/>
                      <a:gd name="connsiteY9" fmla="*/ 681633 h 825770"/>
                      <a:gd name="connsiteX10" fmla="*/ 561649 w 579111"/>
                      <a:gd name="connsiteY10" fmla="*/ 803553 h 825770"/>
                      <a:gd name="connsiteX11" fmla="*/ 383849 w 579111"/>
                      <a:gd name="connsiteY11" fmla="*/ 821333 h 825770"/>
                      <a:gd name="connsiteX12" fmla="*/ 40949 w 579111"/>
                      <a:gd name="connsiteY12" fmla="*/ 814348 h 825770"/>
                      <a:gd name="connsiteX13" fmla="*/ 11104 w 579111"/>
                      <a:gd name="connsiteY13" fmla="*/ 701318 h 825770"/>
                      <a:gd name="connsiteX0" fmla="*/ 12598 w 580605"/>
                      <a:gd name="connsiteY0" fmla="*/ 701318 h 825770"/>
                      <a:gd name="connsiteX1" fmla="*/ 85623 w 580605"/>
                      <a:gd name="connsiteY1" fmla="*/ 216813 h 825770"/>
                      <a:gd name="connsiteX2" fmla="*/ 52603 w 580605"/>
                      <a:gd name="connsiteY2" fmla="*/ 23773 h 825770"/>
                      <a:gd name="connsiteX3" fmla="*/ 192303 w 580605"/>
                      <a:gd name="connsiteY3" fmla="*/ 74573 h 825770"/>
                      <a:gd name="connsiteX4" fmla="*/ 238023 w 580605"/>
                      <a:gd name="connsiteY4" fmla="*/ 60603 h 825770"/>
                      <a:gd name="connsiteX5" fmla="*/ 334543 w 580605"/>
                      <a:gd name="connsiteY5" fmla="*/ 49173 h 825770"/>
                      <a:gd name="connsiteX6" fmla="*/ 425983 w 580605"/>
                      <a:gd name="connsiteY6" fmla="*/ 69493 h 825770"/>
                      <a:gd name="connsiteX7" fmla="*/ 537743 w 580605"/>
                      <a:gd name="connsiteY7" fmla="*/ 3453 h 825770"/>
                      <a:gd name="connsiteX8" fmla="*/ 512343 w 580605"/>
                      <a:gd name="connsiteY8" fmla="*/ 193953 h 825770"/>
                      <a:gd name="connsiteX9" fmla="*/ 568223 w 580605"/>
                      <a:gd name="connsiteY9" fmla="*/ 681633 h 825770"/>
                      <a:gd name="connsiteX10" fmla="*/ 563143 w 580605"/>
                      <a:gd name="connsiteY10" fmla="*/ 803553 h 825770"/>
                      <a:gd name="connsiteX11" fmla="*/ 385343 w 580605"/>
                      <a:gd name="connsiteY11" fmla="*/ 821333 h 825770"/>
                      <a:gd name="connsiteX12" fmla="*/ 42443 w 580605"/>
                      <a:gd name="connsiteY12" fmla="*/ 814348 h 825770"/>
                      <a:gd name="connsiteX13" fmla="*/ 12598 w 580605"/>
                      <a:gd name="connsiteY13" fmla="*/ 701318 h 825770"/>
                      <a:gd name="connsiteX0" fmla="*/ 12598 w 585924"/>
                      <a:gd name="connsiteY0" fmla="*/ 701318 h 825770"/>
                      <a:gd name="connsiteX1" fmla="*/ 85623 w 585924"/>
                      <a:gd name="connsiteY1" fmla="*/ 216813 h 825770"/>
                      <a:gd name="connsiteX2" fmla="*/ 52603 w 585924"/>
                      <a:gd name="connsiteY2" fmla="*/ 23773 h 825770"/>
                      <a:gd name="connsiteX3" fmla="*/ 192303 w 585924"/>
                      <a:gd name="connsiteY3" fmla="*/ 74573 h 825770"/>
                      <a:gd name="connsiteX4" fmla="*/ 238023 w 585924"/>
                      <a:gd name="connsiteY4" fmla="*/ 60603 h 825770"/>
                      <a:gd name="connsiteX5" fmla="*/ 334543 w 585924"/>
                      <a:gd name="connsiteY5" fmla="*/ 49173 h 825770"/>
                      <a:gd name="connsiteX6" fmla="*/ 425983 w 585924"/>
                      <a:gd name="connsiteY6" fmla="*/ 69493 h 825770"/>
                      <a:gd name="connsiteX7" fmla="*/ 537743 w 585924"/>
                      <a:gd name="connsiteY7" fmla="*/ 3453 h 825770"/>
                      <a:gd name="connsiteX8" fmla="*/ 512343 w 585924"/>
                      <a:gd name="connsiteY8" fmla="*/ 193953 h 825770"/>
                      <a:gd name="connsiteX9" fmla="*/ 568223 w 585924"/>
                      <a:gd name="connsiteY9" fmla="*/ 681633 h 825770"/>
                      <a:gd name="connsiteX10" fmla="*/ 570763 w 585924"/>
                      <a:gd name="connsiteY10" fmla="*/ 809268 h 825770"/>
                      <a:gd name="connsiteX11" fmla="*/ 385343 w 585924"/>
                      <a:gd name="connsiteY11" fmla="*/ 821333 h 825770"/>
                      <a:gd name="connsiteX12" fmla="*/ 42443 w 585924"/>
                      <a:gd name="connsiteY12" fmla="*/ 814348 h 825770"/>
                      <a:gd name="connsiteX13" fmla="*/ 12598 w 585924"/>
                      <a:gd name="connsiteY13" fmla="*/ 701318 h 825770"/>
                      <a:gd name="connsiteX0" fmla="*/ 12710 w 585897"/>
                      <a:gd name="connsiteY0" fmla="*/ 701318 h 830313"/>
                      <a:gd name="connsiteX1" fmla="*/ 85735 w 585897"/>
                      <a:gd name="connsiteY1" fmla="*/ 216813 h 830313"/>
                      <a:gd name="connsiteX2" fmla="*/ 52715 w 585897"/>
                      <a:gd name="connsiteY2" fmla="*/ 23773 h 830313"/>
                      <a:gd name="connsiteX3" fmla="*/ 192415 w 585897"/>
                      <a:gd name="connsiteY3" fmla="*/ 74573 h 830313"/>
                      <a:gd name="connsiteX4" fmla="*/ 238135 w 585897"/>
                      <a:gd name="connsiteY4" fmla="*/ 60603 h 830313"/>
                      <a:gd name="connsiteX5" fmla="*/ 334655 w 585897"/>
                      <a:gd name="connsiteY5" fmla="*/ 49173 h 830313"/>
                      <a:gd name="connsiteX6" fmla="*/ 426095 w 585897"/>
                      <a:gd name="connsiteY6" fmla="*/ 69493 h 830313"/>
                      <a:gd name="connsiteX7" fmla="*/ 537855 w 585897"/>
                      <a:gd name="connsiteY7" fmla="*/ 3453 h 830313"/>
                      <a:gd name="connsiteX8" fmla="*/ 512455 w 585897"/>
                      <a:gd name="connsiteY8" fmla="*/ 193953 h 830313"/>
                      <a:gd name="connsiteX9" fmla="*/ 568335 w 585897"/>
                      <a:gd name="connsiteY9" fmla="*/ 681633 h 830313"/>
                      <a:gd name="connsiteX10" fmla="*/ 570875 w 585897"/>
                      <a:gd name="connsiteY10" fmla="*/ 809268 h 830313"/>
                      <a:gd name="connsiteX11" fmla="*/ 387360 w 585897"/>
                      <a:gd name="connsiteY11" fmla="*/ 828953 h 830313"/>
                      <a:gd name="connsiteX12" fmla="*/ 42555 w 585897"/>
                      <a:gd name="connsiteY12" fmla="*/ 814348 h 830313"/>
                      <a:gd name="connsiteX13" fmla="*/ 12710 w 585897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238135 w 591041"/>
                      <a:gd name="connsiteY4" fmla="*/ 60603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192415 w 591041"/>
                      <a:gd name="connsiteY4" fmla="*/ 73938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192415 w 591041"/>
                      <a:gd name="connsiteY4" fmla="*/ 73960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34325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91041" h="830335">
                        <a:moveTo>
                          <a:pt x="12710" y="701340"/>
                        </a:moveTo>
                        <a:cubicBezTo>
                          <a:pt x="23717" y="597941"/>
                          <a:pt x="79068" y="329759"/>
                          <a:pt x="85735" y="216835"/>
                        </a:cubicBezTo>
                        <a:cubicBezTo>
                          <a:pt x="92402" y="103911"/>
                          <a:pt x="34935" y="47502"/>
                          <a:pt x="52715" y="23795"/>
                        </a:cubicBezTo>
                        <a:cubicBezTo>
                          <a:pt x="70495" y="88"/>
                          <a:pt x="160559" y="67822"/>
                          <a:pt x="192415" y="74595"/>
                        </a:cubicBezTo>
                        <a:cubicBezTo>
                          <a:pt x="224271" y="81368"/>
                          <a:pt x="223636" y="68033"/>
                          <a:pt x="243850" y="64435"/>
                        </a:cubicBezTo>
                        <a:cubicBezTo>
                          <a:pt x="264064" y="60837"/>
                          <a:pt x="260466" y="55968"/>
                          <a:pt x="313700" y="53005"/>
                        </a:cubicBezTo>
                        <a:cubicBezTo>
                          <a:pt x="366934" y="50042"/>
                          <a:pt x="388736" y="77770"/>
                          <a:pt x="426095" y="69515"/>
                        </a:cubicBezTo>
                        <a:cubicBezTo>
                          <a:pt x="463454" y="61260"/>
                          <a:pt x="523462" y="-17268"/>
                          <a:pt x="537855" y="3475"/>
                        </a:cubicBezTo>
                        <a:cubicBezTo>
                          <a:pt x="552248" y="24218"/>
                          <a:pt x="505470" y="80945"/>
                          <a:pt x="512455" y="193975"/>
                        </a:cubicBezTo>
                        <a:cubicBezTo>
                          <a:pt x="519440" y="307005"/>
                          <a:pt x="570028" y="579103"/>
                          <a:pt x="579765" y="681655"/>
                        </a:cubicBezTo>
                        <a:cubicBezTo>
                          <a:pt x="589502" y="784207"/>
                          <a:pt x="602942" y="784737"/>
                          <a:pt x="570875" y="809290"/>
                        </a:cubicBezTo>
                        <a:cubicBezTo>
                          <a:pt x="538808" y="833843"/>
                          <a:pt x="481763" y="828128"/>
                          <a:pt x="387360" y="828975"/>
                        </a:cubicBezTo>
                        <a:cubicBezTo>
                          <a:pt x="292957" y="829822"/>
                          <a:pt x="104997" y="835642"/>
                          <a:pt x="42555" y="814370"/>
                        </a:cubicBezTo>
                        <a:cubicBezTo>
                          <a:pt x="-19887" y="793098"/>
                          <a:pt x="1703" y="804739"/>
                          <a:pt x="12710" y="70134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25" name="รูปแบบอิสระ: รูปร่าง 24">
                    <a:extLst>
                      <a:ext uri="{FF2B5EF4-FFF2-40B4-BE49-F238E27FC236}">
                        <a16:creationId xmlns:a16="http://schemas.microsoft.com/office/drawing/2014/main" id="{C67DF493-809B-4317-8B91-90F21F64DAA3}"/>
                      </a:ext>
                    </a:extLst>
                  </p:cNvPr>
                  <p:cNvSpPr/>
                  <p:nvPr/>
                </p:nvSpPr>
                <p:spPr>
                  <a:xfrm rot="21410072" flipH="1">
                    <a:off x="7058660" y="1724474"/>
                    <a:ext cx="256260" cy="514816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  <a:gd name="connsiteX0" fmla="*/ 32952 w 256260"/>
                      <a:gd name="connsiteY0" fmla="*/ 7572 h 514816"/>
                      <a:gd name="connsiteX1" fmla="*/ 187257 w 256260"/>
                      <a:gd name="connsiteY1" fmla="*/ 169497 h 514816"/>
                      <a:gd name="connsiteX2" fmla="*/ 255837 w 256260"/>
                      <a:gd name="connsiteY2" fmla="*/ 428577 h 514816"/>
                      <a:gd name="connsiteX3" fmla="*/ 158682 w 256260"/>
                      <a:gd name="connsiteY3" fmla="*/ 510492 h 514816"/>
                      <a:gd name="connsiteX4" fmla="*/ 139631 w 256260"/>
                      <a:gd name="connsiteY4" fmla="*/ 493346 h 514816"/>
                      <a:gd name="connsiteX5" fmla="*/ 128202 w 256260"/>
                      <a:gd name="connsiteY5" fmla="*/ 407622 h 514816"/>
                      <a:gd name="connsiteX6" fmla="*/ 88197 w 256260"/>
                      <a:gd name="connsiteY6" fmla="*/ 262842 h 514816"/>
                      <a:gd name="connsiteX7" fmla="*/ 50097 w 256260"/>
                      <a:gd name="connsiteY7" fmla="*/ 171402 h 514816"/>
                      <a:gd name="connsiteX8" fmla="*/ 17712 w 256260"/>
                      <a:gd name="connsiteY8" fmla="*/ 85677 h 514816"/>
                      <a:gd name="connsiteX9" fmla="*/ 156 w 256260"/>
                      <a:gd name="connsiteY9" fmla="*/ 32768 h 514816"/>
                      <a:gd name="connsiteX10" fmla="*/ 32952 w 256260"/>
                      <a:gd name="connsiteY10" fmla="*/ 7572 h 514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56260" h="514816">
                        <a:moveTo>
                          <a:pt x="32952" y="7572"/>
                        </a:moveTo>
                        <a:cubicBezTo>
                          <a:pt x="64135" y="30360"/>
                          <a:pt x="150110" y="99330"/>
                          <a:pt x="187257" y="169497"/>
                        </a:cubicBezTo>
                        <a:cubicBezTo>
                          <a:pt x="224404" y="239664"/>
                          <a:pt x="260599" y="371745"/>
                          <a:pt x="255837" y="428577"/>
                        </a:cubicBezTo>
                        <a:cubicBezTo>
                          <a:pt x="251075" y="485409"/>
                          <a:pt x="178050" y="499697"/>
                          <a:pt x="158682" y="510492"/>
                        </a:cubicBezTo>
                        <a:cubicBezTo>
                          <a:pt x="139314" y="521287"/>
                          <a:pt x="142806" y="510491"/>
                          <a:pt x="139631" y="493346"/>
                        </a:cubicBezTo>
                        <a:cubicBezTo>
                          <a:pt x="136456" y="476201"/>
                          <a:pt x="136774" y="446039"/>
                          <a:pt x="128202" y="407622"/>
                        </a:cubicBezTo>
                        <a:cubicBezTo>
                          <a:pt x="119630" y="369205"/>
                          <a:pt x="101214" y="302212"/>
                          <a:pt x="88197" y="262842"/>
                        </a:cubicBezTo>
                        <a:cubicBezTo>
                          <a:pt x="75180" y="223472"/>
                          <a:pt x="60892" y="200612"/>
                          <a:pt x="50097" y="171402"/>
                        </a:cubicBezTo>
                        <a:cubicBezTo>
                          <a:pt x="39302" y="142192"/>
                          <a:pt x="26035" y="108783"/>
                          <a:pt x="17712" y="85677"/>
                        </a:cubicBezTo>
                        <a:cubicBezTo>
                          <a:pt x="9389" y="62571"/>
                          <a:pt x="-1431" y="46103"/>
                          <a:pt x="156" y="32768"/>
                        </a:cubicBezTo>
                        <a:cubicBezTo>
                          <a:pt x="1743" y="19433"/>
                          <a:pt x="1769" y="-15216"/>
                          <a:pt x="32952" y="7572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26" name="รูปแบบอิสระ: รูปร่าง 25">
                    <a:extLst>
                      <a:ext uri="{FF2B5EF4-FFF2-40B4-BE49-F238E27FC236}">
                        <a16:creationId xmlns:a16="http://schemas.microsoft.com/office/drawing/2014/main" id="{B6EB5BED-E3B4-4B21-9CF1-397F6DCDA059}"/>
                      </a:ext>
                    </a:extLst>
                  </p:cNvPr>
                  <p:cNvSpPr/>
                  <p:nvPr/>
                </p:nvSpPr>
                <p:spPr>
                  <a:xfrm>
                    <a:off x="5463830" y="1753101"/>
                    <a:ext cx="879308" cy="996669"/>
                  </a:xfrm>
                  <a:custGeom>
                    <a:avLst/>
                    <a:gdLst>
                      <a:gd name="connsiteX0" fmla="*/ 116550 w 878744"/>
                      <a:gd name="connsiteY0" fmla="*/ 913496 h 967141"/>
                      <a:gd name="connsiteX1" fmla="*/ 520410 w 878744"/>
                      <a:gd name="connsiteY1" fmla="*/ 946516 h 967141"/>
                      <a:gd name="connsiteX2" fmla="*/ 830290 w 878744"/>
                      <a:gd name="connsiteY2" fmla="*/ 778876 h 967141"/>
                      <a:gd name="connsiteX3" fmla="*/ 873470 w 878744"/>
                      <a:gd name="connsiteY3" fmla="*/ 430896 h 967141"/>
                      <a:gd name="connsiteX4" fmla="*/ 784570 w 878744"/>
                      <a:gd name="connsiteY4" fmla="*/ 166736 h 967141"/>
                      <a:gd name="connsiteX5" fmla="*/ 583910 w 878744"/>
                      <a:gd name="connsiteY5" fmla="*/ 202296 h 967141"/>
                      <a:gd name="connsiteX6" fmla="*/ 324830 w 878744"/>
                      <a:gd name="connsiteY6" fmla="*/ 110856 h 967141"/>
                      <a:gd name="connsiteX7" fmla="*/ 131790 w 878744"/>
                      <a:gd name="connsiteY7" fmla="*/ 27036 h 967141"/>
                      <a:gd name="connsiteX8" fmla="*/ 12410 w 878744"/>
                      <a:gd name="connsiteY8" fmla="*/ 9256 h 967141"/>
                      <a:gd name="connsiteX9" fmla="*/ 17490 w 878744"/>
                      <a:gd name="connsiteY9" fmla="*/ 161656 h 967141"/>
                      <a:gd name="connsiteX10" fmla="*/ 134330 w 878744"/>
                      <a:gd name="connsiteY10" fmla="*/ 489316 h 967141"/>
                      <a:gd name="connsiteX11" fmla="*/ 116550 w 878744"/>
                      <a:gd name="connsiteY11" fmla="*/ 913496 h 967141"/>
                      <a:gd name="connsiteX0" fmla="*/ 116550 w 878744"/>
                      <a:gd name="connsiteY0" fmla="*/ 913496 h 956006"/>
                      <a:gd name="connsiteX1" fmla="*/ 520410 w 878744"/>
                      <a:gd name="connsiteY1" fmla="*/ 946516 h 956006"/>
                      <a:gd name="connsiteX2" fmla="*/ 830290 w 878744"/>
                      <a:gd name="connsiteY2" fmla="*/ 778876 h 956006"/>
                      <a:gd name="connsiteX3" fmla="*/ 873470 w 878744"/>
                      <a:gd name="connsiteY3" fmla="*/ 430896 h 956006"/>
                      <a:gd name="connsiteX4" fmla="*/ 784570 w 878744"/>
                      <a:gd name="connsiteY4" fmla="*/ 166736 h 956006"/>
                      <a:gd name="connsiteX5" fmla="*/ 583910 w 878744"/>
                      <a:gd name="connsiteY5" fmla="*/ 202296 h 956006"/>
                      <a:gd name="connsiteX6" fmla="*/ 324830 w 878744"/>
                      <a:gd name="connsiteY6" fmla="*/ 110856 h 956006"/>
                      <a:gd name="connsiteX7" fmla="*/ 131790 w 878744"/>
                      <a:gd name="connsiteY7" fmla="*/ 27036 h 956006"/>
                      <a:gd name="connsiteX8" fmla="*/ 12410 w 878744"/>
                      <a:gd name="connsiteY8" fmla="*/ 9256 h 956006"/>
                      <a:gd name="connsiteX9" fmla="*/ 17490 w 878744"/>
                      <a:gd name="connsiteY9" fmla="*/ 161656 h 956006"/>
                      <a:gd name="connsiteX10" fmla="*/ 134330 w 878744"/>
                      <a:gd name="connsiteY10" fmla="*/ 489316 h 956006"/>
                      <a:gd name="connsiteX11" fmla="*/ 131790 w 878744"/>
                      <a:gd name="connsiteY11" fmla="*/ 733156 h 956006"/>
                      <a:gd name="connsiteX12" fmla="*/ 116550 w 878744"/>
                      <a:gd name="connsiteY12" fmla="*/ 913496 h 956006"/>
                      <a:gd name="connsiteX0" fmla="*/ 121630 w 878744"/>
                      <a:gd name="connsiteY0" fmla="*/ 918576 h 957529"/>
                      <a:gd name="connsiteX1" fmla="*/ 520410 w 878744"/>
                      <a:gd name="connsiteY1" fmla="*/ 946516 h 957529"/>
                      <a:gd name="connsiteX2" fmla="*/ 830290 w 878744"/>
                      <a:gd name="connsiteY2" fmla="*/ 778876 h 957529"/>
                      <a:gd name="connsiteX3" fmla="*/ 873470 w 878744"/>
                      <a:gd name="connsiteY3" fmla="*/ 430896 h 957529"/>
                      <a:gd name="connsiteX4" fmla="*/ 784570 w 878744"/>
                      <a:gd name="connsiteY4" fmla="*/ 166736 h 957529"/>
                      <a:gd name="connsiteX5" fmla="*/ 583910 w 878744"/>
                      <a:gd name="connsiteY5" fmla="*/ 202296 h 957529"/>
                      <a:gd name="connsiteX6" fmla="*/ 324830 w 878744"/>
                      <a:gd name="connsiteY6" fmla="*/ 110856 h 957529"/>
                      <a:gd name="connsiteX7" fmla="*/ 131790 w 878744"/>
                      <a:gd name="connsiteY7" fmla="*/ 27036 h 957529"/>
                      <a:gd name="connsiteX8" fmla="*/ 12410 w 878744"/>
                      <a:gd name="connsiteY8" fmla="*/ 9256 h 957529"/>
                      <a:gd name="connsiteX9" fmla="*/ 17490 w 878744"/>
                      <a:gd name="connsiteY9" fmla="*/ 161656 h 957529"/>
                      <a:gd name="connsiteX10" fmla="*/ 134330 w 878744"/>
                      <a:gd name="connsiteY10" fmla="*/ 489316 h 957529"/>
                      <a:gd name="connsiteX11" fmla="*/ 131790 w 878744"/>
                      <a:gd name="connsiteY11" fmla="*/ 733156 h 957529"/>
                      <a:gd name="connsiteX12" fmla="*/ 121630 w 878744"/>
                      <a:gd name="connsiteY12" fmla="*/ 918576 h 957529"/>
                      <a:gd name="connsiteX0" fmla="*/ 121630 w 878744"/>
                      <a:gd name="connsiteY0" fmla="*/ 918576 h 968012"/>
                      <a:gd name="connsiteX1" fmla="*/ 520410 w 878744"/>
                      <a:gd name="connsiteY1" fmla="*/ 946516 h 968012"/>
                      <a:gd name="connsiteX2" fmla="*/ 830290 w 878744"/>
                      <a:gd name="connsiteY2" fmla="*/ 778876 h 968012"/>
                      <a:gd name="connsiteX3" fmla="*/ 873470 w 878744"/>
                      <a:gd name="connsiteY3" fmla="*/ 430896 h 968012"/>
                      <a:gd name="connsiteX4" fmla="*/ 784570 w 878744"/>
                      <a:gd name="connsiteY4" fmla="*/ 166736 h 968012"/>
                      <a:gd name="connsiteX5" fmla="*/ 583910 w 878744"/>
                      <a:gd name="connsiteY5" fmla="*/ 202296 h 968012"/>
                      <a:gd name="connsiteX6" fmla="*/ 324830 w 878744"/>
                      <a:gd name="connsiteY6" fmla="*/ 110856 h 968012"/>
                      <a:gd name="connsiteX7" fmla="*/ 131790 w 878744"/>
                      <a:gd name="connsiteY7" fmla="*/ 27036 h 968012"/>
                      <a:gd name="connsiteX8" fmla="*/ 12410 w 878744"/>
                      <a:gd name="connsiteY8" fmla="*/ 9256 h 968012"/>
                      <a:gd name="connsiteX9" fmla="*/ 17490 w 878744"/>
                      <a:gd name="connsiteY9" fmla="*/ 161656 h 968012"/>
                      <a:gd name="connsiteX10" fmla="*/ 134330 w 878744"/>
                      <a:gd name="connsiteY10" fmla="*/ 489316 h 968012"/>
                      <a:gd name="connsiteX11" fmla="*/ 131790 w 878744"/>
                      <a:gd name="connsiteY11" fmla="*/ 733156 h 968012"/>
                      <a:gd name="connsiteX12" fmla="*/ 121630 w 878744"/>
                      <a:gd name="connsiteY12" fmla="*/ 918576 h 968012"/>
                      <a:gd name="connsiteX0" fmla="*/ 108930 w 878744"/>
                      <a:gd name="connsiteY0" fmla="*/ 916036 h 966682"/>
                      <a:gd name="connsiteX1" fmla="*/ 520410 w 878744"/>
                      <a:gd name="connsiteY1" fmla="*/ 946516 h 966682"/>
                      <a:gd name="connsiteX2" fmla="*/ 830290 w 878744"/>
                      <a:gd name="connsiteY2" fmla="*/ 778876 h 966682"/>
                      <a:gd name="connsiteX3" fmla="*/ 873470 w 878744"/>
                      <a:gd name="connsiteY3" fmla="*/ 430896 h 966682"/>
                      <a:gd name="connsiteX4" fmla="*/ 784570 w 878744"/>
                      <a:gd name="connsiteY4" fmla="*/ 166736 h 966682"/>
                      <a:gd name="connsiteX5" fmla="*/ 583910 w 878744"/>
                      <a:gd name="connsiteY5" fmla="*/ 202296 h 966682"/>
                      <a:gd name="connsiteX6" fmla="*/ 324830 w 878744"/>
                      <a:gd name="connsiteY6" fmla="*/ 110856 h 966682"/>
                      <a:gd name="connsiteX7" fmla="*/ 131790 w 878744"/>
                      <a:gd name="connsiteY7" fmla="*/ 27036 h 966682"/>
                      <a:gd name="connsiteX8" fmla="*/ 12410 w 878744"/>
                      <a:gd name="connsiteY8" fmla="*/ 9256 h 966682"/>
                      <a:gd name="connsiteX9" fmla="*/ 17490 w 878744"/>
                      <a:gd name="connsiteY9" fmla="*/ 161656 h 966682"/>
                      <a:gd name="connsiteX10" fmla="*/ 134330 w 878744"/>
                      <a:gd name="connsiteY10" fmla="*/ 489316 h 966682"/>
                      <a:gd name="connsiteX11" fmla="*/ 131790 w 878744"/>
                      <a:gd name="connsiteY11" fmla="*/ 733156 h 966682"/>
                      <a:gd name="connsiteX12" fmla="*/ 108930 w 878744"/>
                      <a:gd name="connsiteY12" fmla="*/ 916036 h 966682"/>
                      <a:gd name="connsiteX0" fmla="*/ 108930 w 878744"/>
                      <a:gd name="connsiteY0" fmla="*/ 916036 h 956909"/>
                      <a:gd name="connsiteX1" fmla="*/ 520410 w 878744"/>
                      <a:gd name="connsiteY1" fmla="*/ 946516 h 956909"/>
                      <a:gd name="connsiteX2" fmla="*/ 830290 w 878744"/>
                      <a:gd name="connsiteY2" fmla="*/ 778876 h 956909"/>
                      <a:gd name="connsiteX3" fmla="*/ 873470 w 878744"/>
                      <a:gd name="connsiteY3" fmla="*/ 430896 h 956909"/>
                      <a:gd name="connsiteX4" fmla="*/ 784570 w 878744"/>
                      <a:gd name="connsiteY4" fmla="*/ 166736 h 956909"/>
                      <a:gd name="connsiteX5" fmla="*/ 583910 w 878744"/>
                      <a:gd name="connsiteY5" fmla="*/ 202296 h 956909"/>
                      <a:gd name="connsiteX6" fmla="*/ 324830 w 878744"/>
                      <a:gd name="connsiteY6" fmla="*/ 110856 h 956909"/>
                      <a:gd name="connsiteX7" fmla="*/ 131790 w 878744"/>
                      <a:gd name="connsiteY7" fmla="*/ 27036 h 956909"/>
                      <a:gd name="connsiteX8" fmla="*/ 12410 w 878744"/>
                      <a:gd name="connsiteY8" fmla="*/ 9256 h 956909"/>
                      <a:gd name="connsiteX9" fmla="*/ 17490 w 878744"/>
                      <a:gd name="connsiteY9" fmla="*/ 161656 h 956909"/>
                      <a:gd name="connsiteX10" fmla="*/ 134330 w 878744"/>
                      <a:gd name="connsiteY10" fmla="*/ 489316 h 956909"/>
                      <a:gd name="connsiteX11" fmla="*/ 124170 w 878744"/>
                      <a:gd name="connsiteY11" fmla="*/ 728076 h 956909"/>
                      <a:gd name="connsiteX12" fmla="*/ 108930 w 878744"/>
                      <a:gd name="connsiteY12" fmla="*/ 916036 h 956909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34330 w 878744"/>
                      <a:gd name="connsiteY10" fmla="*/ 48931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11470 w 878744"/>
                      <a:gd name="connsiteY10" fmla="*/ 49439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368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6870 w 878744"/>
                      <a:gd name="connsiteY12" fmla="*/ 979536 h 994781"/>
                      <a:gd name="connsiteX0" fmla="*/ 1622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62270 w 878744"/>
                      <a:gd name="connsiteY12" fmla="*/ 979536 h 994781"/>
                      <a:gd name="connsiteX0" fmla="*/ 13179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1790 w 878744"/>
                      <a:gd name="connsiteY12" fmla="*/ 979536 h 994781"/>
                      <a:gd name="connsiteX0" fmla="*/ 131790 w 878462"/>
                      <a:gd name="connsiteY0" fmla="*/ 979536 h 994781"/>
                      <a:gd name="connsiteX1" fmla="*/ 520410 w 878462"/>
                      <a:gd name="connsiteY1" fmla="*/ 946516 h 994781"/>
                      <a:gd name="connsiteX2" fmla="*/ 830290 w 878462"/>
                      <a:gd name="connsiteY2" fmla="*/ 778876 h 994781"/>
                      <a:gd name="connsiteX3" fmla="*/ 873470 w 878462"/>
                      <a:gd name="connsiteY3" fmla="*/ 430896 h 994781"/>
                      <a:gd name="connsiteX4" fmla="*/ 788380 w 878462"/>
                      <a:gd name="connsiteY4" fmla="*/ 193406 h 994781"/>
                      <a:gd name="connsiteX5" fmla="*/ 583910 w 878462"/>
                      <a:gd name="connsiteY5" fmla="*/ 202296 h 994781"/>
                      <a:gd name="connsiteX6" fmla="*/ 324830 w 878462"/>
                      <a:gd name="connsiteY6" fmla="*/ 110856 h 994781"/>
                      <a:gd name="connsiteX7" fmla="*/ 131790 w 878462"/>
                      <a:gd name="connsiteY7" fmla="*/ 27036 h 994781"/>
                      <a:gd name="connsiteX8" fmla="*/ 12410 w 878462"/>
                      <a:gd name="connsiteY8" fmla="*/ 9256 h 994781"/>
                      <a:gd name="connsiteX9" fmla="*/ 17490 w 878462"/>
                      <a:gd name="connsiteY9" fmla="*/ 161656 h 994781"/>
                      <a:gd name="connsiteX10" fmla="*/ 111470 w 878462"/>
                      <a:gd name="connsiteY10" fmla="*/ 494396 h 994781"/>
                      <a:gd name="connsiteX11" fmla="*/ 124170 w 878462"/>
                      <a:gd name="connsiteY11" fmla="*/ 728076 h 994781"/>
                      <a:gd name="connsiteX12" fmla="*/ 131790 w 878462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83910 w 878180"/>
                      <a:gd name="connsiteY5" fmla="*/ 20229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76290 w 878180"/>
                      <a:gd name="connsiteY5" fmla="*/ 22134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80277 h 995522"/>
                      <a:gd name="connsiteX1" fmla="*/ 520410 w 878180"/>
                      <a:gd name="connsiteY1" fmla="*/ 947257 h 995522"/>
                      <a:gd name="connsiteX2" fmla="*/ 830290 w 878180"/>
                      <a:gd name="connsiteY2" fmla="*/ 779617 h 995522"/>
                      <a:gd name="connsiteX3" fmla="*/ 873470 w 878180"/>
                      <a:gd name="connsiteY3" fmla="*/ 431637 h 995522"/>
                      <a:gd name="connsiteX4" fmla="*/ 792190 w 878180"/>
                      <a:gd name="connsiteY4" fmla="*/ 186527 h 995522"/>
                      <a:gd name="connsiteX5" fmla="*/ 576290 w 878180"/>
                      <a:gd name="connsiteY5" fmla="*/ 222087 h 995522"/>
                      <a:gd name="connsiteX6" fmla="*/ 340070 w 878180"/>
                      <a:gd name="connsiteY6" fmla="*/ 134457 h 995522"/>
                      <a:gd name="connsiteX7" fmla="*/ 131790 w 878180"/>
                      <a:gd name="connsiteY7" fmla="*/ 27777 h 995522"/>
                      <a:gd name="connsiteX8" fmla="*/ 12410 w 878180"/>
                      <a:gd name="connsiteY8" fmla="*/ 9997 h 995522"/>
                      <a:gd name="connsiteX9" fmla="*/ 17490 w 878180"/>
                      <a:gd name="connsiteY9" fmla="*/ 162397 h 995522"/>
                      <a:gd name="connsiteX10" fmla="*/ 111470 w 878180"/>
                      <a:gd name="connsiteY10" fmla="*/ 495137 h 995522"/>
                      <a:gd name="connsiteX11" fmla="*/ 124170 w 878180"/>
                      <a:gd name="connsiteY11" fmla="*/ 728817 h 995522"/>
                      <a:gd name="connsiteX12" fmla="*/ 131790 w 878180"/>
                      <a:gd name="connsiteY12" fmla="*/ 980277 h 995522"/>
                      <a:gd name="connsiteX0" fmla="*/ 131790 w 878180"/>
                      <a:gd name="connsiteY0" fmla="*/ 980277 h 994404"/>
                      <a:gd name="connsiteX1" fmla="*/ 520410 w 878180"/>
                      <a:gd name="connsiteY1" fmla="*/ 947257 h 994404"/>
                      <a:gd name="connsiteX2" fmla="*/ 830290 w 878180"/>
                      <a:gd name="connsiteY2" fmla="*/ 779617 h 994404"/>
                      <a:gd name="connsiteX3" fmla="*/ 873470 w 878180"/>
                      <a:gd name="connsiteY3" fmla="*/ 431637 h 994404"/>
                      <a:gd name="connsiteX4" fmla="*/ 792190 w 878180"/>
                      <a:gd name="connsiteY4" fmla="*/ 186527 h 994404"/>
                      <a:gd name="connsiteX5" fmla="*/ 576290 w 878180"/>
                      <a:gd name="connsiteY5" fmla="*/ 222087 h 994404"/>
                      <a:gd name="connsiteX6" fmla="*/ 340070 w 878180"/>
                      <a:gd name="connsiteY6" fmla="*/ 134457 h 994404"/>
                      <a:gd name="connsiteX7" fmla="*/ 131790 w 878180"/>
                      <a:gd name="connsiteY7" fmla="*/ 27777 h 994404"/>
                      <a:gd name="connsiteX8" fmla="*/ 12410 w 878180"/>
                      <a:gd name="connsiteY8" fmla="*/ 9997 h 994404"/>
                      <a:gd name="connsiteX9" fmla="*/ 17490 w 878180"/>
                      <a:gd name="connsiteY9" fmla="*/ 162397 h 994404"/>
                      <a:gd name="connsiteX10" fmla="*/ 111470 w 878180"/>
                      <a:gd name="connsiteY10" fmla="*/ 495137 h 994404"/>
                      <a:gd name="connsiteX11" fmla="*/ 147030 w 878180"/>
                      <a:gd name="connsiteY11" fmla="*/ 744057 h 994404"/>
                      <a:gd name="connsiteX12" fmla="*/ 131790 w 878180"/>
                      <a:gd name="connsiteY12" fmla="*/ 980277 h 994404"/>
                      <a:gd name="connsiteX0" fmla="*/ 131790 w 878180"/>
                      <a:gd name="connsiteY0" fmla="*/ 980277 h 993845"/>
                      <a:gd name="connsiteX1" fmla="*/ 520410 w 878180"/>
                      <a:gd name="connsiteY1" fmla="*/ 947257 h 993845"/>
                      <a:gd name="connsiteX2" fmla="*/ 830290 w 878180"/>
                      <a:gd name="connsiteY2" fmla="*/ 779617 h 993845"/>
                      <a:gd name="connsiteX3" fmla="*/ 873470 w 878180"/>
                      <a:gd name="connsiteY3" fmla="*/ 431637 h 993845"/>
                      <a:gd name="connsiteX4" fmla="*/ 792190 w 878180"/>
                      <a:gd name="connsiteY4" fmla="*/ 186527 h 993845"/>
                      <a:gd name="connsiteX5" fmla="*/ 576290 w 878180"/>
                      <a:gd name="connsiteY5" fmla="*/ 222087 h 993845"/>
                      <a:gd name="connsiteX6" fmla="*/ 340070 w 878180"/>
                      <a:gd name="connsiteY6" fmla="*/ 134457 h 993845"/>
                      <a:gd name="connsiteX7" fmla="*/ 131790 w 878180"/>
                      <a:gd name="connsiteY7" fmla="*/ 27777 h 993845"/>
                      <a:gd name="connsiteX8" fmla="*/ 12410 w 878180"/>
                      <a:gd name="connsiteY8" fmla="*/ 9997 h 993845"/>
                      <a:gd name="connsiteX9" fmla="*/ 17490 w 878180"/>
                      <a:gd name="connsiteY9" fmla="*/ 162397 h 993845"/>
                      <a:gd name="connsiteX10" fmla="*/ 111470 w 878180"/>
                      <a:gd name="connsiteY10" fmla="*/ 495137 h 993845"/>
                      <a:gd name="connsiteX11" fmla="*/ 135600 w 878180"/>
                      <a:gd name="connsiteY11" fmla="*/ 751677 h 993845"/>
                      <a:gd name="connsiteX12" fmla="*/ 131790 w 878180"/>
                      <a:gd name="connsiteY12" fmla="*/ 980277 h 993845"/>
                      <a:gd name="connsiteX0" fmla="*/ 154650 w 878180"/>
                      <a:gd name="connsiteY0" fmla="*/ 987897 h 1000223"/>
                      <a:gd name="connsiteX1" fmla="*/ 520410 w 878180"/>
                      <a:gd name="connsiteY1" fmla="*/ 947257 h 1000223"/>
                      <a:gd name="connsiteX2" fmla="*/ 830290 w 878180"/>
                      <a:gd name="connsiteY2" fmla="*/ 779617 h 1000223"/>
                      <a:gd name="connsiteX3" fmla="*/ 873470 w 878180"/>
                      <a:gd name="connsiteY3" fmla="*/ 431637 h 1000223"/>
                      <a:gd name="connsiteX4" fmla="*/ 792190 w 878180"/>
                      <a:gd name="connsiteY4" fmla="*/ 186527 h 1000223"/>
                      <a:gd name="connsiteX5" fmla="*/ 576290 w 878180"/>
                      <a:gd name="connsiteY5" fmla="*/ 222087 h 1000223"/>
                      <a:gd name="connsiteX6" fmla="*/ 340070 w 878180"/>
                      <a:gd name="connsiteY6" fmla="*/ 134457 h 1000223"/>
                      <a:gd name="connsiteX7" fmla="*/ 131790 w 878180"/>
                      <a:gd name="connsiteY7" fmla="*/ 27777 h 1000223"/>
                      <a:gd name="connsiteX8" fmla="*/ 12410 w 878180"/>
                      <a:gd name="connsiteY8" fmla="*/ 9997 h 1000223"/>
                      <a:gd name="connsiteX9" fmla="*/ 17490 w 878180"/>
                      <a:gd name="connsiteY9" fmla="*/ 162397 h 1000223"/>
                      <a:gd name="connsiteX10" fmla="*/ 111470 w 878180"/>
                      <a:gd name="connsiteY10" fmla="*/ 495137 h 1000223"/>
                      <a:gd name="connsiteX11" fmla="*/ 135600 w 878180"/>
                      <a:gd name="connsiteY11" fmla="*/ 751677 h 1000223"/>
                      <a:gd name="connsiteX12" fmla="*/ 154650 w 878180"/>
                      <a:gd name="connsiteY12" fmla="*/ 987897 h 1000223"/>
                      <a:gd name="connsiteX0" fmla="*/ 154650 w 878180"/>
                      <a:gd name="connsiteY0" fmla="*/ 984087 h 997007"/>
                      <a:gd name="connsiteX1" fmla="*/ 520410 w 878180"/>
                      <a:gd name="connsiteY1" fmla="*/ 947257 h 997007"/>
                      <a:gd name="connsiteX2" fmla="*/ 830290 w 878180"/>
                      <a:gd name="connsiteY2" fmla="*/ 779617 h 997007"/>
                      <a:gd name="connsiteX3" fmla="*/ 873470 w 878180"/>
                      <a:gd name="connsiteY3" fmla="*/ 431637 h 997007"/>
                      <a:gd name="connsiteX4" fmla="*/ 792190 w 878180"/>
                      <a:gd name="connsiteY4" fmla="*/ 186527 h 997007"/>
                      <a:gd name="connsiteX5" fmla="*/ 576290 w 878180"/>
                      <a:gd name="connsiteY5" fmla="*/ 222087 h 997007"/>
                      <a:gd name="connsiteX6" fmla="*/ 340070 w 878180"/>
                      <a:gd name="connsiteY6" fmla="*/ 134457 h 997007"/>
                      <a:gd name="connsiteX7" fmla="*/ 131790 w 878180"/>
                      <a:gd name="connsiteY7" fmla="*/ 27777 h 997007"/>
                      <a:gd name="connsiteX8" fmla="*/ 12410 w 878180"/>
                      <a:gd name="connsiteY8" fmla="*/ 9997 h 997007"/>
                      <a:gd name="connsiteX9" fmla="*/ 17490 w 878180"/>
                      <a:gd name="connsiteY9" fmla="*/ 162397 h 997007"/>
                      <a:gd name="connsiteX10" fmla="*/ 111470 w 878180"/>
                      <a:gd name="connsiteY10" fmla="*/ 495137 h 997007"/>
                      <a:gd name="connsiteX11" fmla="*/ 135600 w 878180"/>
                      <a:gd name="connsiteY11" fmla="*/ 751677 h 997007"/>
                      <a:gd name="connsiteX12" fmla="*/ 154650 w 878180"/>
                      <a:gd name="connsiteY12" fmla="*/ 984087 h 997007"/>
                      <a:gd name="connsiteX0" fmla="*/ 154650 w 879308"/>
                      <a:gd name="connsiteY0" fmla="*/ 984087 h 997007"/>
                      <a:gd name="connsiteX1" fmla="*/ 520410 w 879308"/>
                      <a:gd name="connsiteY1" fmla="*/ 947257 h 997007"/>
                      <a:gd name="connsiteX2" fmla="*/ 830290 w 879308"/>
                      <a:gd name="connsiteY2" fmla="*/ 779617 h 997007"/>
                      <a:gd name="connsiteX3" fmla="*/ 873470 w 879308"/>
                      <a:gd name="connsiteY3" fmla="*/ 431637 h 997007"/>
                      <a:gd name="connsiteX4" fmla="*/ 776950 w 879308"/>
                      <a:gd name="connsiteY4" fmla="*/ 182717 h 997007"/>
                      <a:gd name="connsiteX5" fmla="*/ 576290 w 879308"/>
                      <a:gd name="connsiteY5" fmla="*/ 222087 h 997007"/>
                      <a:gd name="connsiteX6" fmla="*/ 340070 w 879308"/>
                      <a:gd name="connsiteY6" fmla="*/ 134457 h 997007"/>
                      <a:gd name="connsiteX7" fmla="*/ 131790 w 879308"/>
                      <a:gd name="connsiteY7" fmla="*/ 27777 h 997007"/>
                      <a:gd name="connsiteX8" fmla="*/ 12410 w 879308"/>
                      <a:gd name="connsiteY8" fmla="*/ 9997 h 997007"/>
                      <a:gd name="connsiteX9" fmla="*/ 17490 w 879308"/>
                      <a:gd name="connsiteY9" fmla="*/ 162397 h 997007"/>
                      <a:gd name="connsiteX10" fmla="*/ 111470 w 879308"/>
                      <a:gd name="connsiteY10" fmla="*/ 495137 h 997007"/>
                      <a:gd name="connsiteX11" fmla="*/ 135600 w 879308"/>
                      <a:gd name="connsiteY11" fmla="*/ 751677 h 997007"/>
                      <a:gd name="connsiteX12" fmla="*/ 154650 w 879308"/>
                      <a:gd name="connsiteY12" fmla="*/ 984087 h 997007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6290 w 879308"/>
                      <a:gd name="connsiteY5" fmla="*/ 22174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8830 w 879308"/>
                      <a:gd name="connsiteY5" fmla="*/ 20396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79308" h="996669">
                        <a:moveTo>
                          <a:pt x="154650" y="983749"/>
                        </a:moveTo>
                        <a:cubicBezTo>
                          <a:pt x="218785" y="1016346"/>
                          <a:pt x="407803" y="980997"/>
                          <a:pt x="520410" y="946919"/>
                        </a:cubicBezTo>
                        <a:cubicBezTo>
                          <a:pt x="633017" y="912841"/>
                          <a:pt x="771447" y="865216"/>
                          <a:pt x="830290" y="779279"/>
                        </a:cubicBezTo>
                        <a:cubicBezTo>
                          <a:pt x="889133" y="693342"/>
                          <a:pt x="882360" y="530782"/>
                          <a:pt x="873470" y="431299"/>
                        </a:cubicBezTo>
                        <a:cubicBezTo>
                          <a:pt x="864580" y="331816"/>
                          <a:pt x="826057" y="220267"/>
                          <a:pt x="776950" y="182379"/>
                        </a:cubicBezTo>
                        <a:cubicBezTo>
                          <a:pt x="727843" y="144491"/>
                          <a:pt x="651643" y="213706"/>
                          <a:pt x="578830" y="203969"/>
                        </a:cubicBezTo>
                        <a:cubicBezTo>
                          <a:pt x="506017" y="194232"/>
                          <a:pt x="414577" y="153381"/>
                          <a:pt x="340070" y="123959"/>
                        </a:cubicBezTo>
                        <a:cubicBezTo>
                          <a:pt x="265563" y="94537"/>
                          <a:pt x="186400" y="46489"/>
                          <a:pt x="131790" y="27439"/>
                        </a:cubicBezTo>
                        <a:cubicBezTo>
                          <a:pt x="77180" y="8389"/>
                          <a:pt x="31460" y="-12778"/>
                          <a:pt x="12410" y="9659"/>
                        </a:cubicBezTo>
                        <a:cubicBezTo>
                          <a:pt x="-6640" y="32096"/>
                          <a:pt x="-2830" y="82049"/>
                          <a:pt x="17490" y="162059"/>
                        </a:cubicBezTo>
                        <a:cubicBezTo>
                          <a:pt x="37810" y="242069"/>
                          <a:pt x="91785" y="396586"/>
                          <a:pt x="111470" y="494799"/>
                        </a:cubicBezTo>
                        <a:cubicBezTo>
                          <a:pt x="131155" y="593012"/>
                          <a:pt x="138563" y="680642"/>
                          <a:pt x="135600" y="751339"/>
                        </a:cubicBezTo>
                        <a:cubicBezTo>
                          <a:pt x="132637" y="822036"/>
                          <a:pt x="90515" y="951152"/>
                          <a:pt x="154650" y="983749"/>
                        </a:cubicBez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27" name="รูปแบบอิสระ: รูปร่าง 26">
                    <a:extLst>
                      <a:ext uri="{FF2B5EF4-FFF2-40B4-BE49-F238E27FC236}">
                        <a16:creationId xmlns:a16="http://schemas.microsoft.com/office/drawing/2014/main" id="{1D622427-505D-42E7-993E-5356F731CE2C}"/>
                      </a:ext>
                    </a:extLst>
                  </p:cNvPr>
                  <p:cNvSpPr/>
                  <p:nvPr/>
                </p:nvSpPr>
                <p:spPr>
                  <a:xfrm>
                    <a:off x="5450671" y="1801876"/>
                    <a:ext cx="248412" cy="513448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412" h="513448">
                        <a:moveTo>
                          <a:pt x="25104" y="6204"/>
                        </a:moveTo>
                        <a:cubicBezTo>
                          <a:pt x="54949" y="27794"/>
                          <a:pt x="142262" y="97962"/>
                          <a:pt x="179409" y="168129"/>
                        </a:cubicBezTo>
                        <a:cubicBezTo>
                          <a:pt x="216556" y="238296"/>
                          <a:pt x="252751" y="370377"/>
                          <a:pt x="247989" y="427209"/>
                        </a:cubicBezTo>
                        <a:cubicBezTo>
                          <a:pt x="243227" y="484041"/>
                          <a:pt x="170202" y="498329"/>
                          <a:pt x="150834" y="509124"/>
                        </a:cubicBezTo>
                        <a:cubicBezTo>
                          <a:pt x="131466" y="519919"/>
                          <a:pt x="134958" y="509123"/>
                          <a:pt x="131783" y="491978"/>
                        </a:cubicBezTo>
                        <a:cubicBezTo>
                          <a:pt x="128608" y="474833"/>
                          <a:pt x="128926" y="444671"/>
                          <a:pt x="120354" y="406254"/>
                        </a:cubicBezTo>
                        <a:cubicBezTo>
                          <a:pt x="111782" y="367837"/>
                          <a:pt x="93366" y="300844"/>
                          <a:pt x="80349" y="261474"/>
                        </a:cubicBezTo>
                        <a:cubicBezTo>
                          <a:pt x="67332" y="222104"/>
                          <a:pt x="53044" y="199244"/>
                          <a:pt x="42249" y="170034"/>
                        </a:cubicBezTo>
                        <a:cubicBezTo>
                          <a:pt x="31454" y="140824"/>
                          <a:pt x="16849" y="106217"/>
                          <a:pt x="9864" y="84309"/>
                        </a:cubicBezTo>
                        <a:cubicBezTo>
                          <a:pt x="2879" y="62401"/>
                          <a:pt x="-1249" y="51923"/>
                          <a:pt x="338" y="38588"/>
                        </a:cubicBezTo>
                        <a:cubicBezTo>
                          <a:pt x="1925" y="25253"/>
                          <a:pt x="-4741" y="-15386"/>
                          <a:pt x="25104" y="6204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grpSp>
                <p:nvGrpSpPr>
                  <p:cNvPr id="28" name="กลุ่ม 27">
                    <a:extLst>
                      <a:ext uri="{FF2B5EF4-FFF2-40B4-BE49-F238E27FC236}">
                        <a16:creationId xmlns:a16="http://schemas.microsoft.com/office/drawing/2014/main" id="{CFC629EB-820A-425F-8951-839A5F5E52DA}"/>
                      </a:ext>
                    </a:extLst>
                  </p:cNvPr>
                  <p:cNvGrpSpPr/>
                  <p:nvPr/>
                </p:nvGrpSpPr>
                <p:grpSpPr>
                  <a:xfrm>
                    <a:off x="5762797" y="2329698"/>
                    <a:ext cx="1355938" cy="615226"/>
                    <a:chOff x="845557" y="3324777"/>
                    <a:chExt cx="1355938" cy="615226"/>
                  </a:xfrm>
                </p:grpSpPr>
                <p:grpSp>
                  <p:nvGrpSpPr>
                    <p:cNvPr id="31" name="กลุ่ม 30">
                      <a:extLst>
                        <a:ext uri="{FF2B5EF4-FFF2-40B4-BE49-F238E27FC236}">
                          <a16:creationId xmlns:a16="http://schemas.microsoft.com/office/drawing/2014/main" id="{0B1A0B45-FCC0-4768-9765-4DC0F6D92E9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78221" y="3642317"/>
                      <a:ext cx="490561" cy="297686"/>
                      <a:chOff x="3673493" y="3224085"/>
                      <a:chExt cx="490561" cy="297686"/>
                    </a:xfrm>
                  </p:grpSpPr>
                  <p:sp>
                    <p:nvSpPr>
                      <p:cNvPr id="47" name="รูปแบบอิสระ: รูปร่าง 46">
                        <a:extLst>
                          <a:ext uri="{FF2B5EF4-FFF2-40B4-BE49-F238E27FC236}">
                            <a16:creationId xmlns:a16="http://schemas.microsoft.com/office/drawing/2014/main" id="{6F4AC054-C88E-414E-B7A7-0C58C71EC1E1}"/>
                          </a:ext>
                        </a:extLst>
                      </p:cNvPr>
                      <p:cNvSpPr/>
                      <p:nvPr/>
                    </p:nvSpPr>
                    <p:spPr>
                      <a:xfrm rot="21417418">
                        <a:off x="3673493" y="3337622"/>
                        <a:ext cx="490561" cy="184149"/>
                      </a:xfrm>
                      <a:custGeom>
                        <a:avLst/>
                        <a:gdLst>
                          <a:gd name="connsiteX0" fmla="*/ 25979 w 512796"/>
                          <a:gd name="connsiteY0" fmla="*/ 45736 h 183170"/>
                          <a:gd name="connsiteX1" fmla="*/ 3119 w 512796"/>
                          <a:gd name="connsiteY1" fmla="*/ 99076 h 183170"/>
                          <a:gd name="connsiteX2" fmla="*/ 86939 w 512796"/>
                          <a:gd name="connsiteY2" fmla="*/ 167656 h 183170"/>
                          <a:gd name="connsiteX3" fmla="*/ 239339 w 512796"/>
                          <a:gd name="connsiteY3" fmla="*/ 99076 h 183170"/>
                          <a:gd name="connsiteX4" fmla="*/ 262199 w 512796"/>
                          <a:gd name="connsiteY4" fmla="*/ 16 h 183170"/>
                          <a:gd name="connsiteX5" fmla="*/ 254579 w 512796"/>
                          <a:gd name="connsiteY5" fmla="*/ 106696 h 183170"/>
                          <a:gd name="connsiteX6" fmla="*/ 361259 w 512796"/>
                          <a:gd name="connsiteY6" fmla="*/ 182896 h 183170"/>
                          <a:gd name="connsiteX7" fmla="*/ 506039 w 512796"/>
                          <a:gd name="connsiteY7" fmla="*/ 129556 h 183170"/>
                          <a:gd name="connsiteX8" fmla="*/ 475559 w 512796"/>
                          <a:gd name="connsiteY8" fmla="*/ 60976 h 183170"/>
                          <a:gd name="connsiteX0" fmla="*/ 25979 w 512796"/>
                          <a:gd name="connsiteY0" fmla="*/ 45738 h 183163"/>
                          <a:gd name="connsiteX1" fmla="*/ 3119 w 512796"/>
                          <a:gd name="connsiteY1" fmla="*/ 99078 h 183163"/>
                          <a:gd name="connsiteX2" fmla="*/ 86939 w 512796"/>
                          <a:gd name="connsiteY2" fmla="*/ 167658 h 183163"/>
                          <a:gd name="connsiteX3" fmla="*/ 239339 w 512796"/>
                          <a:gd name="connsiteY3" fmla="*/ 99078 h 183163"/>
                          <a:gd name="connsiteX4" fmla="*/ 262199 w 512796"/>
                          <a:gd name="connsiteY4" fmla="*/ 18 h 183163"/>
                          <a:gd name="connsiteX5" fmla="*/ 262188 w 512796"/>
                          <a:gd name="connsiteY5" fmla="*/ 107103 h 183163"/>
                          <a:gd name="connsiteX6" fmla="*/ 361259 w 512796"/>
                          <a:gd name="connsiteY6" fmla="*/ 182898 h 183163"/>
                          <a:gd name="connsiteX7" fmla="*/ 506039 w 512796"/>
                          <a:gd name="connsiteY7" fmla="*/ 129558 h 183163"/>
                          <a:gd name="connsiteX8" fmla="*/ 475559 w 512796"/>
                          <a:gd name="connsiteY8" fmla="*/ 60978 h 183163"/>
                          <a:gd name="connsiteX0" fmla="*/ 25979 w 505781"/>
                          <a:gd name="connsiteY0" fmla="*/ 45738 h 184207"/>
                          <a:gd name="connsiteX1" fmla="*/ 3119 w 505781"/>
                          <a:gd name="connsiteY1" fmla="*/ 99078 h 184207"/>
                          <a:gd name="connsiteX2" fmla="*/ 86939 w 505781"/>
                          <a:gd name="connsiteY2" fmla="*/ 167658 h 184207"/>
                          <a:gd name="connsiteX3" fmla="*/ 239339 w 505781"/>
                          <a:gd name="connsiteY3" fmla="*/ 99078 h 184207"/>
                          <a:gd name="connsiteX4" fmla="*/ 262199 w 505781"/>
                          <a:gd name="connsiteY4" fmla="*/ 18 h 184207"/>
                          <a:gd name="connsiteX5" fmla="*/ 262188 w 505781"/>
                          <a:gd name="connsiteY5" fmla="*/ 107103 h 184207"/>
                          <a:gd name="connsiteX6" fmla="*/ 361259 w 505781"/>
                          <a:gd name="connsiteY6" fmla="*/ 182898 h 184207"/>
                          <a:gd name="connsiteX7" fmla="*/ 497419 w 505781"/>
                          <a:gd name="connsiteY7" fmla="*/ 148177 h 184207"/>
                          <a:gd name="connsiteX8" fmla="*/ 475559 w 505781"/>
                          <a:gd name="connsiteY8" fmla="*/ 60978 h 184207"/>
                          <a:gd name="connsiteX0" fmla="*/ 27273 w 507075"/>
                          <a:gd name="connsiteY0" fmla="*/ 45738 h 184207"/>
                          <a:gd name="connsiteX1" fmla="*/ 4413 w 507075"/>
                          <a:gd name="connsiteY1" fmla="*/ 99078 h 184207"/>
                          <a:gd name="connsiteX2" fmla="*/ 107458 w 507075"/>
                          <a:gd name="connsiteY2" fmla="*/ 164864 h 184207"/>
                          <a:gd name="connsiteX3" fmla="*/ 240633 w 507075"/>
                          <a:gd name="connsiteY3" fmla="*/ 99078 h 184207"/>
                          <a:gd name="connsiteX4" fmla="*/ 263493 w 507075"/>
                          <a:gd name="connsiteY4" fmla="*/ 18 h 184207"/>
                          <a:gd name="connsiteX5" fmla="*/ 263482 w 507075"/>
                          <a:gd name="connsiteY5" fmla="*/ 107103 h 184207"/>
                          <a:gd name="connsiteX6" fmla="*/ 362553 w 507075"/>
                          <a:gd name="connsiteY6" fmla="*/ 182898 h 184207"/>
                          <a:gd name="connsiteX7" fmla="*/ 498713 w 507075"/>
                          <a:gd name="connsiteY7" fmla="*/ 148177 h 184207"/>
                          <a:gd name="connsiteX8" fmla="*/ 476853 w 507075"/>
                          <a:gd name="connsiteY8" fmla="*/ 60978 h 184207"/>
                          <a:gd name="connsiteX0" fmla="*/ 18837 w 498639"/>
                          <a:gd name="connsiteY0" fmla="*/ 45738 h 184207"/>
                          <a:gd name="connsiteX1" fmla="*/ 6379 w 498639"/>
                          <a:gd name="connsiteY1" fmla="*/ 118708 h 184207"/>
                          <a:gd name="connsiteX2" fmla="*/ 99022 w 498639"/>
                          <a:gd name="connsiteY2" fmla="*/ 164864 h 184207"/>
                          <a:gd name="connsiteX3" fmla="*/ 232197 w 498639"/>
                          <a:gd name="connsiteY3" fmla="*/ 99078 h 184207"/>
                          <a:gd name="connsiteX4" fmla="*/ 255057 w 498639"/>
                          <a:gd name="connsiteY4" fmla="*/ 18 h 184207"/>
                          <a:gd name="connsiteX5" fmla="*/ 255046 w 498639"/>
                          <a:gd name="connsiteY5" fmla="*/ 107103 h 184207"/>
                          <a:gd name="connsiteX6" fmla="*/ 354117 w 498639"/>
                          <a:gd name="connsiteY6" fmla="*/ 182898 h 184207"/>
                          <a:gd name="connsiteX7" fmla="*/ 490277 w 498639"/>
                          <a:gd name="connsiteY7" fmla="*/ 148177 h 184207"/>
                          <a:gd name="connsiteX8" fmla="*/ 468417 w 498639"/>
                          <a:gd name="connsiteY8" fmla="*/ 60978 h 184207"/>
                          <a:gd name="connsiteX0" fmla="*/ 18837 w 490561"/>
                          <a:gd name="connsiteY0" fmla="*/ 45738 h 184149"/>
                          <a:gd name="connsiteX1" fmla="*/ 6379 w 490561"/>
                          <a:gd name="connsiteY1" fmla="*/ 118708 h 184149"/>
                          <a:gd name="connsiteX2" fmla="*/ 99022 w 490561"/>
                          <a:gd name="connsiteY2" fmla="*/ 164864 h 184149"/>
                          <a:gd name="connsiteX3" fmla="*/ 232197 w 490561"/>
                          <a:gd name="connsiteY3" fmla="*/ 99078 h 184149"/>
                          <a:gd name="connsiteX4" fmla="*/ 255057 w 490561"/>
                          <a:gd name="connsiteY4" fmla="*/ 18 h 184149"/>
                          <a:gd name="connsiteX5" fmla="*/ 255046 w 490561"/>
                          <a:gd name="connsiteY5" fmla="*/ 107103 h 184149"/>
                          <a:gd name="connsiteX6" fmla="*/ 354117 w 490561"/>
                          <a:gd name="connsiteY6" fmla="*/ 182898 h 184149"/>
                          <a:gd name="connsiteX7" fmla="*/ 478863 w 490561"/>
                          <a:gd name="connsiteY7" fmla="*/ 147570 h 184149"/>
                          <a:gd name="connsiteX8" fmla="*/ 468417 w 490561"/>
                          <a:gd name="connsiteY8" fmla="*/ 60978 h 1841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90561" h="184149">
                            <a:moveTo>
                              <a:pt x="18837" y="45738"/>
                            </a:moveTo>
                            <a:cubicBezTo>
                              <a:pt x="2327" y="62248"/>
                              <a:pt x="-6985" y="98854"/>
                              <a:pt x="6379" y="118708"/>
                            </a:cubicBezTo>
                            <a:cubicBezTo>
                              <a:pt x="19743" y="138562"/>
                              <a:pt x="61386" y="168136"/>
                              <a:pt x="99022" y="164864"/>
                            </a:cubicBezTo>
                            <a:cubicBezTo>
                              <a:pt x="136658" y="161592"/>
                              <a:pt x="206191" y="126552"/>
                              <a:pt x="232197" y="99078"/>
                            </a:cubicBezTo>
                            <a:cubicBezTo>
                              <a:pt x="258203" y="71604"/>
                              <a:pt x="251249" y="-1319"/>
                              <a:pt x="255057" y="18"/>
                            </a:cubicBezTo>
                            <a:cubicBezTo>
                              <a:pt x="258865" y="1355"/>
                              <a:pt x="238536" y="76623"/>
                              <a:pt x="255046" y="107103"/>
                            </a:cubicBezTo>
                            <a:cubicBezTo>
                              <a:pt x="271556" y="137583"/>
                              <a:pt x="316814" y="176154"/>
                              <a:pt x="354117" y="182898"/>
                            </a:cubicBezTo>
                            <a:cubicBezTo>
                              <a:pt x="391420" y="189642"/>
                              <a:pt x="459813" y="167890"/>
                              <a:pt x="478863" y="147570"/>
                            </a:cubicBezTo>
                            <a:cubicBezTo>
                              <a:pt x="497913" y="127250"/>
                              <a:pt x="493182" y="85108"/>
                              <a:pt x="468417" y="60978"/>
                            </a:cubicBezTo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48" name="รูปแบบอิสระ: รูปร่าง 47">
                        <a:extLst>
                          <a:ext uri="{FF2B5EF4-FFF2-40B4-BE49-F238E27FC236}">
                            <a16:creationId xmlns:a16="http://schemas.microsoft.com/office/drawing/2014/main" id="{FED92E9A-8D3C-4C9C-B4F6-AFAA2CA4F74A}"/>
                          </a:ext>
                        </a:extLst>
                      </p:cNvPr>
                      <p:cNvSpPr/>
                      <p:nvPr/>
                    </p:nvSpPr>
                    <p:spPr>
                      <a:xfrm rot="20654224">
                        <a:off x="3822367" y="3224085"/>
                        <a:ext cx="200701" cy="117505"/>
                      </a:xfrm>
                      <a:custGeom>
                        <a:avLst/>
                        <a:gdLst>
                          <a:gd name="connsiteX0" fmla="*/ 24294 w 200701"/>
                          <a:gd name="connsiteY0" fmla="*/ 3155 h 117505"/>
                          <a:gd name="connsiteX1" fmla="*/ 146214 w 200701"/>
                          <a:gd name="connsiteY1" fmla="*/ 18395 h 117505"/>
                          <a:gd name="connsiteX2" fmla="*/ 199554 w 200701"/>
                          <a:gd name="connsiteY2" fmla="*/ 79355 h 117505"/>
                          <a:gd name="connsiteX3" fmla="*/ 100494 w 200701"/>
                          <a:gd name="connsiteY3" fmla="*/ 117455 h 117505"/>
                          <a:gd name="connsiteX4" fmla="*/ 9054 w 200701"/>
                          <a:gd name="connsiteY4" fmla="*/ 71735 h 117505"/>
                          <a:gd name="connsiteX5" fmla="*/ 24294 w 200701"/>
                          <a:gd name="connsiteY5" fmla="*/ 3155 h 1175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0701" h="117505">
                            <a:moveTo>
                              <a:pt x="24294" y="3155"/>
                            </a:moveTo>
                            <a:cubicBezTo>
                              <a:pt x="47154" y="-5735"/>
                              <a:pt x="117004" y="5695"/>
                              <a:pt x="146214" y="18395"/>
                            </a:cubicBezTo>
                            <a:cubicBezTo>
                              <a:pt x="175424" y="31095"/>
                              <a:pt x="207174" y="62845"/>
                              <a:pt x="199554" y="79355"/>
                            </a:cubicBezTo>
                            <a:cubicBezTo>
                              <a:pt x="191934" y="95865"/>
                              <a:pt x="132244" y="118725"/>
                              <a:pt x="100494" y="117455"/>
                            </a:cubicBezTo>
                            <a:cubicBezTo>
                              <a:pt x="68744" y="116185"/>
                              <a:pt x="26834" y="88245"/>
                              <a:pt x="9054" y="71735"/>
                            </a:cubicBezTo>
                            <a:cubicBezTo>
                              <a:pt x="-8726" y="55225"/>
                              <a:pt x="1434" y="12045"/>
                              <a:pt x="24294" y="3155"/>
                            </a:cubicBezTo>
                            <a:close/>
                          </a:path>
                        </a:pathLst>
                      </a:custGeom>
                      <a:solidFill>
                        <a:srgbClr val="5E2700"/>
                      </a:solidFill>
                      <a:ln w="1905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</p:grpSp>
                <p:grpSp>
                  <p:nvGrpSpPr>
                    <p:cNvPr id="32" name="กลุ่ม 31">
                      <a:extLst>
                        <a:ext uri="{FF2B5EF4-FFF2-40B4-BE49-F238E27FC236}">
                          <a16:creationId xmlns:a16="http://schemas.microsoft.com/office/drawing/2014/main" id="{47903348-A987-484C-81C1-AC0104DD04F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95333" y="3324777"/>
                      <a:ext cx="1081875" cy="246380"/>
                      <a:chOff x="3390605" y="2906545"/>
                      <a:chExt cx="1081875" cy="246380"/>
                    </a:xfrm>
                  </p:grpSpPr>
                  <p:sp>
                    <p:nvSpPr>
                      <p:cNvPr id="41" name="แผนผังลำดับงาน: ตัวเชื่อมต่อ 40">
                        <a:extLst>
                          <a:ext uri="{FF2B5EF4-FFF2-40B4-BE49-F238E27FC236}">
                            <a16:creationId xmlns:a16="http://schemas.microsoft.com/office/drawing/2014/main" id="{C1A94FBC-F8BB-49D3-88B4-9F56927C15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390605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42" name="แผนผังลำดับงาน: ตัวเชื่อมต่อ 41">
                        <a:extLst>
                          <a:ext uri="{FF2B5EF4-FFF2-40B4-BE49-F238E27FC236}">
                            <a16:creationId xmlns:a16="http://schemas.microsoft.com/office/drawing/2014/main" id="{78B6AB7C-1665-4762-93D9-DAE7F6F80A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15940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43" name="แผนผังลำดับงาน: ตัวเชื่อมต่อ 42">
                        <a:extLst>
                          <a:ext uri="{FF2B5EF4-FFF2-40B4-BE49-F238E27FC236}">
                            <a16:creationId xmlns:a16="http://schemas.microsoft.com/office/drawing/2014/main" id="{D8219A13-E70D-431E-BE8C-9C3A73DA0E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431245" y="2941077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44" name="แผนผังลำดับงาน: ตัวเชื่อมต่อ 43">
                        <a:extLst>
                          <a:ext uri="{FF2B5EF4-FFF2-40B4-BE49-F238E27FC236}">
                            <a16:creationId xmlns:a16="http://schemas.microsoft.com/office/drawing/2014/main" id="{4C7466CD-9AB8-4A7A-A7A5-A5823875EB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56580" y="2940571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45" name="แผนผังลำดับงาน: ตัวเชื่อมต่อ 44">
                        <a:extLst>
                          <a:ext uri="{FF2B5EF4-FFF2-40B4-BE49-F238E27FC236}">
                            <a16:creationId xmlns:a16="http://schemas.microsoft.com/office/drawing/2014/main" id="{49897A39-579E-41E6-A719-47B2350280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518875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46" name="แผนผังลำดับงาน: ตัวเชื่อมต่อ 45">
                        <a:extLst>
                          <a:ext uri="{FF2B5EF4-FFF2-40B4-BE49-F238E27FC236}">
                            <a16:creationId xmlns:a16="http://schemas.microsoft.com/office/drawing/2014/main" id="{7D870A4C-58D5-4B6F-9561-32C241179A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44210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</p:grpSp>
                <p:grpSp>
                  <p:nvGrpSpPr>
                    <p:cNvPr id="33" name="กลุ่ม 32">
                      <a:extLst>
                        <a:ext uri="{FF2B5EF4-FFF2-40B4-BE49-F238E27FC236}">
                          <a16:creationId xmlns:a16="http://schemas.microsoft.com/office/drawing/2014/main" id="{99D15CE1-6F1A-4F57-9596-DAF1E21ED55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45557" y="3679212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38" name="ตัวเชื่อมต่อตรง 37">
                        <a:extLst>
                          <a:ext uri="{FF2B5EF4-FFF2-40B4-BE49-F238E27FC236}">
                            <a16:creationId xmlns:a16="http://schemas.microsoft.com/office/drawing/2014/main" id="{2279FFB8-6B00-4835-992B-7FCC953B4BA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9" name="ตัวเชื่อมต่อตรง 38">
                        <a:extLst>
                          <a:ext uri="{FF2B5EF4-FFF2-40B4-BE49-F238E27FC236}">
                            <a16:creationId xmlns:a16="http://schemas.microsoft.com/office/drawing/2014/main" id="{6FCFB403-951F-4FB3-A7DD-630C04471E2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40" name="ตัวเชื่อมต่อตรง 39">
                        <a:extLst>
                          <a:ext uri="{FF2B5EF4-FFF2-40B4-BE49-F238E27FC236}">
                            <a16:creationId xmlns:a16="http://schemas.microsoft.com/office/drawing/2014/main" id="{F8B080F2-861C-48F5-BF8A-6E458F2F3FF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34" name="กลุ่ม 33">
                      <a:extLst>
                        <a:ext uri="{FF2B5EF4-FFF2-40B4-BE49-F238E27FC236}">
                          <a16:creationId xmlns:a16="http://schemas.microsoft.com/office/drawing/2014/main" id="{3D1BB23A-F70F-4A6B-B718-678943F605EC}"/>
                        </a:ext>
                      </a:extLst>
                    </p:cNvPr>
                    <p:cNvGrpSpPr/>
                    <p:nvPr/>
                  </p:nvGrpSpPr>
                  <p:grpSpPr>
                    <a:xfrm flipH="1">
                      <a:off x="1989959" y="3680275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35" name="ตัวเชื่อมต่อตรง 34">
                        <a:extLst>
                          <a:ext uri="{FF2B5EF4-FFF2-40B4-BE49-F238E27FC236}">
                            <a16:creationId xmlns:a16="http://schemas.microsoft.com/office/drawing/2014/main" id="{5D5944A0-B238-4DE3-814A-232F5CFB232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6" name="ตัวเชื่อมต่อตรง 35">
                        <a:extLst>
                          <a:ext uri="{FF2B5EF4-FFF2-40B4-BE49-F238E27FC236}">
                            <a16:creationId xmlns:a16="http://schemas.microsoft.com/office/drawing/2014/main" id="{1695ED49-946F-4761-9645-C55F9D184ED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7" name="ตัวเชื่อมต่อตรง 36">
                        <a:extLst>
                          <a:ext uri="{FF2B5EF4-FFF2-40B4-BE49-F238E27FC236}">
                            <a16:creationId xmlns:a16="http://schemas.microsoft.com/office/drawing/2014/main" id="{1596B23B-D316-4575-B0C9-1D3C0000046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sp>
                <p:nvSpPr>
                  <p:cNvPr id="29" name="คอร์ด 28">
                    <a:extLst>
                      <a:ext uri="{FF2B5EF4-FFF2-40B4-BE49-F238E27FC236}">
                        <a16:creationId xmlns:a16="http://schemas.microsoft.com/office/drawing/2014/main" id="{784916E2-3697-452C-B280-33FD1C265F70}"/>
                      </a:ext>
                    </a:extLst>
                  </p:cNvPr>
                  <p:cNvSpPr/>
                  <p:nvPr/>
                </p:nvSpPr>
                <p:spPr>
                  <a:xfrm rot="748035">
                    <a:off x="6971453" y="3317483"/>
                    <a:ext cx="560152" cy="561388"/>
                  </a:xfrm>
                  <a:prstGeom prst="chord">
                    <a:avLst/>
                  </a:pr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30" name="คอร์ด 99">
                    <a:extLst>
                      <a:ext uri="{FF2B5EF4-FFF2-40B4-BE49-F238E27FC236}">
                        <a16:creationId xmlns:a16="http://schemas.microsoft.com/office/drawing/2014/main" id="{492CFD2E-AC8F-4B05-AC7B-6025D86484E6}"/>
                      </a:ext>
                    </a:extLst>
                  </p:cNvPr>
                  <p:cNvSpPr/>
                  <p:nvPr/>
                </p:nvSpPr>
                <p:spPr>
                  <a:xfrm rot="20880139" flipH="1">
                    <a:off x="5267137" y="3456269"/>
                    <a:ext cx="605585" cy="714770"/>
                  </a:xfrm>
                  <a:custGeom>
                    <a:avLst/>
                    <a:gdLst>
                      <a:gd name="connsiteX0" fmla="*/ 600401 w 699818"/>
                      <a:gd name="connsiteY0" fmla="*/ 609246 h 717509"/>
                      <a:gd name="connsiteX1" fmla="*/ 171669 w 699818"/>
                      <a:gd name="connsiteY1" fmla="*/ 667475 h 717509"/>
                      <a:gd name="connsiteX2" fmla="*/ 11370 w 699818"/>
                      <a:gd name="connsiteY2" fmla="*/ 268042 h 717509"/>
                      <a:gd name="connsiteX3" fmla="*/ 349909 w 699818"/>
                      <a:gd name="connsiteY3" fmla="*/ -2 h 717509"/>
                      <a:gd name="connsiteX4" fmla="*/ 600401 w 699818"/>
                      <a:gd name="connsiteY4" fmla="*/ 609246 h 717509"/>
                      <a:gd name="connsiteX0" fmla="*/ 607973 w 607973"/>
                      <a:gd name="connsiteY0" fmla="*/ 618550 h 710118"/>
                      <a:gd name="connsiteX1" fmla="*/ 169132 w 607973"/>
                      <a:gd name="connsiteY1" fmla="*/ 667477 h 710118"/>
                      <a:gd name="connsiteX2" fmla="*/ 8833 w 607973"/>
                      <a:gd name="connsiteY2" fmla="*/ 268044 h 710118"/>
                      <a:gd name="connsiteX3" fmla="*/ 347372 w 607973"/>
                      <a:gd name="connsiteY3" fmla="*/ 0 h 710118"/>
                      <a:gd name="connsiteX4" fmla="*/ 607973 w 607973"/>
                      <a:gd name="connsiteY4" fmla="*/ 618550 h 710118"/>
                      <a:gd name="connsiteX0" fmla="*/ 611711 w 611711"/>
                      <a:gd name="connsiteY0" fmla="*/ 617648 h 709680"/>
                      <a:gd name="connsiteX1" fmla="*/ 169168 w 611711"/>
                      <a:gd name="connsiteY1" fmla="*/ 667477 h 709680"/>
                      <a:gd name="connsiteX2" fmla="*/ 8869 w 611711"/>
                      <a:gd name="connsiteY2" fmla="*/ 268044 h 709680"/>
                      <a:gd name="connsiteX3" fmla="*/ 347408 w 611711"/>
                      <a:gd name="connsiteY3" fmla="*/ 0 h 709680"/>
                      <a:gd name="connsiteX4" fmla="*/ 611711 w 611711"/>
                      <a:gd name="connsiteY4" fmla="*/ 617648 h 709680"/>
                      <a:gd name="connsiteX0" fmla="*/ 598454 w 598454"/>
                      <a:gd name="connsiteY0" fmla="*/ 626687 h 714203"/>
                      <a:gd name="connsiteX1" fmla="*/ 169039 w 598454"/>
                      <a:gd name="connsiteY1" fmla="*/ 667477 h 714203"/>
                      <a:gd name="connsiteX2" fmla="*/ 8740 w 598454"/>
                      <a:gd name="connsiteY2" fmla="*/ 268044 h 714203"/>
                      <a:gd name="connsiteX3" fmla="*/ 347279 w 598454"/>
                      <a:gd name="connsiteY3" fmla="*/ 0 h 714203"/>
                      <a:gd name="connsiteX4" fmla="*/ 598454 w 598454"/>
                      <a:gd name="connsiteY4" fmla="*/ 626687 h 714203"/>
                      <a:gd name="connsiteX0" fmla="*/ 605585 w 605585"/>
                      <a:gd name="connsiteY0" fmla="*/ 627777 h 714770"/>
                      <a:gd name="connsiteX1" fmla="*/ 169107 w 605585"/>
                      <a:gd name="connsiteY1" fmla="*/ 667477 h 714770"/>
                      <a:gd name="connsiteX2" fmla="*/ 8808 w 605585"/>
                      <a:gd name="connsiteY2" fmla="*/ 268044 h 714770"/>
                      <a:gd name="connsiteX3" fmla="*/ 347347 w 605585"/>
                      <a:gd name="connsiteY3" fmla="*/ 0 h 714770"/>
                      <a:gd name="connsiteX4" fmla="*/ 605585 w 605585"/>
                      <a:gd name="connsiteY4" fmla="*/ 627777 h 714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5585" h="714770">
                        <a:moveTo>
                          <a:pt x="605585" y="627777"/>
                        </a:moveTo>
                        <a:cubicBezTo>
                          <a:pt x="492881" y="746252"/>
                          <a:pt x="268570" y="727433"/>
                          <a:pt x="169107" y="667477"/>
                        </a:cubicBezTo>
                        <a:cubicBezTo>
                          <a:pt x="69644" y="607522"/>
                          <a:pt x="-30676" y="422946"/>
                          <a:pt x="8808" y="268044"/>
                        </a:cubicBezTo>
                        <a:cubicBezTo>
                          <a:pt x="49055" y="110149"/>
                          <a:pt x="188172" y="0"/>
                          <a:pt x="347347" y="0"/>
                        </a:cubicBezTo>
                        <a:lnTo>
                          <a:pt x="605585" y="627777"/>
                        </a:ln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</p:grpSp>
            <p:sp>
              <p:nvSpPr>
                <p:cNvPr id="22" name="รูปแบบอิสระ: รูปร่าง 21">
                  <a:extLst>
                    <a:ext uri="{FF2B5EF4-FFF2-40B4-BE49-F238E27FC236}">
                      <a16:creationId xmlns:a16="http://schemas.microsoft.com/office/drawing/2014/main" id="{4877EF21-60D9-4BCC-972C-F57F11C20D4B}"/>
                    </a:ext>
                  </a:extLst>
                </p:cNvPr>
                <p:cNvSpPr/>
                <p:nvPr/>
              </p:nvSpPr>
              <p:spPr>
                <a:xfrm rot="21144157">
                  <a:off x="1494875" y="463260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3" name="รูปแบบอิสระ: รูปร่าง 22">
                  <a:extLst>
                    <a:ext uri="{FF2B5EF4-FFF2-40B4-BE49-F238E27FC236}">
                      <a16:creationId xmlns:a16="http://schemas.microsoft.com/office/drawing/2014/main" id="{5BF0D630-DC60-4404-9278-C028D7F4837B}"/>
                    </a:ext>
                  </a:extLst>
                </p:cNvPr>
                <p:cNvSpPr/>
                <p:nvPr/>
              </p:nvSpPr>
              <p:spPr>
                <a:xfrm rot="455843" flipH="1">
                  <a:off x="2106138" y="463136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sp>
            <p:nvSpPr>
              <p:cNvPr id="20" name="รูปแบบอิสระ: รูปร่าง 19">
                <a:extLst>
                  <a:ext uri="{FF2B5EF4-FFF2-40B4-BE49-F238E27FC236}">
                    <a16:creationId xmlns:a16="http://schemas.microsoft.com/office/drawing/2014/main" id="{4BD55ACB-9A42-4BE7-B0BC-9E32EBC07307}"/>
                  </a:ext>
                </a:extLst>
              </p:cNvPr>
              <p:cNvSpPr/>
              <p:nvPr/>
            </p:nvSpPr>
            <p:spPr>
              <a:xfrm>
                <a:off x="88670" y="3455541"/>
                <a:ext cx="409072" cy="568659"/>
              </a:xfrm>
              <a:custGeom>
                <a:avLst/>
                <a:gdLst>
                  <a:gd name="connsiteX0" fmla="*/ 26860 w 404374"/>
                  <a:gd name="connsiteY0" fmla="*/ 468739 h 517478"/>
                  <a:gd name="connsiteX1" fmla="*/ 350710 w 404374"/>
                  <a:gd name="connsiteY1" fmla="*/ 514459 h 517478"/>
                  <a:gd name="connsiteX2" fmla="*/ 369760 w 404374"/>
                  <a:gd name="connsiteY2" fmla="*/ 388729 h 517478"/>
                  <a:gd name="connsiteX3" fmla="*/ 404050 w 404374"/>
                  <a:gd name="connsiteY3" fmla="*/ 205849 h 517478"/>
                  <a:gd name="connsiteX4" fmla="*/ 381190 w 404374"/>
                  <a:gd name="connsiteY4" fmla="*/ 133459 h 517478"/>
                  <a:gd name="connsiteX5" fmla="*/ 293560 w 404374"/>
                  <a:gd name="connsiteY5" fmla="*/ 53449 h 517478"/>
                  <a:gd name="connsiteX6" fmla="*/ 217360 w 404374"/>
                  <a:gd name="connsiteY6" fmla="*/ 15349 h 517478"/>
                  <a:gd name="connsiteX7" fmla="*/ 152590 w 404374"/>
                  <a:gd name="connsiteY7" fmla="*/ 109 h 517478"/>
                  <a:gd name="connsiteX8" fmla="*/ 114490 w 404374"/>
                  <a:gd name="connsiteY8" fmla="*/ 11539 h 517478"/>
                  <a:gd name="connsiteX9" fmla="*/ 64960 w 404374"/>
                  <a:gd name="connsiteY9" fmla="*/ 61069 h 517478"/>
                  <a:gd name="connsiteX10" fmla="*/ 26860 w 404374"/>
                  <a:gd name="connsiteY10" fmla="*/ 186799 h 517478"/>
                  <a:gd name="connsiteX11" fmla="*/ 11620 w 404374"/>
                  <a:gd name="connsiteY11" fmla="*/ 274429 h 517478"/>
                  <a:gd name="connsiteX12" fmla="*/ 19240 w 404374"/>
                  <a:gd name="connsiteY12" fmla="*/ 362059 h 517478"/>
                  <a:gd name="connsiteX13" fmla="*/ 26860 w 404374"/>
                  <a:gd name="connsiteY13" fmla="*/ 468739 h 517478"/>
                  <a:gd name="connsiteX0" fmla="*/ 26860 w 411079"/>
                  <a:gd name="connsiteY0" fmla="*/ 468739 h 517478"/>
                  <a:gd name="connsiteX1" fmla="*/ 350710 w 411079"/>
                  <a:gd name="connsiteY1" fmla="*/ 514459 h 517478"/>
                  <a:gd name="connsiteX2" fmla="*/ 369760 w 411079"/>
                  <a:gd name="connsiteY2" fmla="*/ 388729 h 517478"/>
                  <a:gd name="connsiteX3" fmla="*/ 404050 w 411079"/>
                  <a:gd name="connsiteY3" fmla="*/ 205849 h 517478"/>
                  <a:gd name="connsiteX4" fmla="*/ 400240 w 411079"/>
                  <a:gd name="connsiteY4" fmla="*/ 125839 h 517478"/>
                  <a:gd name="connsiteX5" fmla="*/ 293560 w 411079"/>
                  <a:gd name="connsiteY5" fmla="*/ 53449 h 517478"/>
                  <a:gd name="connsiteX6" fmla="*/ 217360 w 411079"/>
                  <a:gd name="connsiteY6" fmla="*/ 15349 h 517478"/>
                  <a:gd name="connsiteX7" fmla="*/ 152590 w 411079"/>
                  <a:gd name="connsiteY7" fmla="*/ 109 h 517478"/>
                  <a:gd name="connsiteX8" fmla="*/ 114490 w 411079"/>
                  <a:gd name="connsiteY8" fmla="*/ 11539 h 517478"/>
                  <a:gd name="connsiteX9" fmla="*/ 64960 w 411079"/>
                  <a:gd name="connsiteY9" fmla="*/ 61069 h 517478"/>
                  <a:gd name="connsiteX10" fmla="*/ 26860 w 411079"/>
                  <a:gd name="connsiteY10" fmla="*/ 186799 h 517478"/>
                  <a:gd name="connsiteX11" fmla="*/ 11620 w 411079"/>
                  <a:gd name="connsiteY11" fmla="*/ 274429 h 517478"/>
                  <a:gd name="connsiteX12" fmla="*/ 19240 w 411079"/>
                  <a:gd name="connsiteY12" fmla="*/ 362059 h 517478"/>
                  <a:gd name="connsiteX13" fmla="*/ 26860 w 411079"/>
                  <a:gd name="connsiteY13" fmla="*/ 468739 h 517478"/>
                  <a:gd name="connsiteX0" fmla="*/ 31691 w 415910"/>
                  <a:gd name="connsiteY0" fmla="*/ 468739 h 517478"/>
                  <a:gd name="connsiteX1" fmla="*/ 355541 w 415910"/>
                  <a:gd name="connsiteY1" fmla="*/ 514459 h 517478"/>
                  <a:gd name="connsiteX2" fmla="*/ 374591 w 415910"/>
                  <a:gd name="connsiteY2" fmla="*/ 388729 h 517478"/>
                  <a:gd name="connsiteX3" fmla="*/ 408881 w 415910"/>
                  <a:gd name="connsiteY3" fmla="*/ 205849 h 517478"/>
                  <a:gd name="connsiteX4" fmla="*/ 405071 w 415910"/>
                  <a:gd name="connsiteY4" fmla="*/ 125839 h 517478"/>
                  <a:gd name="connsiteX5" fmla="*/ 298391 w 415910"/>
                  <a:gd name="connsiteY5" fmla="*/ 53449 h 517478"/>
                  <a:gd name="connsiteX6" fmla="*/ 222191 w 415910"/>
                  <a:gd name="connsiteY6" fmla="*/ 15349 h 517478"/>
                  <a:gd name="connsiteX7" fmla="*/ 157421 w 415910"/>
                  <a:gd name="connsiteY7" fmla="*/ 109 h 517478"/>
                  <a:gd name="connsiteX8" fmla="*/ 119321 w 415910"/>
                  <a:gd name="connsiteY8" fmla="*/ 11539 h 517478"/>
                  <a:gd name="connsiteX9" fmla="*/ 69791 w 415910"/>
                  <a:gd name="connsiteY9" fmla="*/ 61069 h 517478"/>
                  <a:gd name="connsiteX10" fmla="*/ 31691 w 415910"/>
                  <a:gd name="connsiteY10" fmla="*/ 186799 h 517478"/>
                  <a:gd name="connsiteX11" fmla="*/ 16451 w 415910"/>
                  <a:gd name="connsiteY11" fmla="*/ 274429 h 517478"/>
                  <a:gd name="connsiteX12" fmla="*/ 12641 w 415910"/>
                  <a:gd name="connsiteY12" fmla="*/ 362059 h 517478"/>
                  <a:gd name="connsiteX13" fmla="*/ 31691 w 415910"/>
                  <a:gd name="connsiteY13" fmla="*/ 468739 h 517478"/>
                  <a:gd name="connsiteX0" fmla="*/ 30633 w 414852"/>
                  <a:gd name="connsiteY0" fmla="*/ 468739 h 524727"/>
                  <a:gd name="connsiteX1" fmla="*/ 339243 w 414852"/>
                  <a:gd name="connsiteY1" fmla="*/ 522079 h 524727"/>
                  <a:gd name="connsiteX2" fmla="*/ 373533 w 414852"/>
                  <a:gd name="connsiteY2" fmla="*/ 388729 h 524727"/>
                  <a:gd name="connsiteX3" fmla="*/ 407823 w 414852"/>
                  <a:gd name="connsiteY3" fmla="*/ 205849 h 524727"/>
                  <a:gd name="connsiteX4" fmla="*/ 404013 w 414852"/>
                  <a:gd name="connsiteY4" fmla="*/ 125839 h 524727"/>
                  <a:gd name="connsiteX5" fmla="*/ 297333 w 414852"/>
                  <a:gd name="connsiteY5" fmla="*/ 53449 h 524727"/>
                  <a:gd name="connsiteX6" fmla="*/ 221133 w 414852"/>
                  <a:gd name="connsiteY6" fmla="*/ 15349 h 524727"/>
                  <a:gd name="connsiteX7" fmla="*/ 156363 w 414852"/>
                  <a:gd name="connsiteY7" fmla="*/ 109 h 524727"/>
                  <a:gd name="connsiteX8" fmla="*/ 118263 w 414852"/>
                  <a:gd name="connsiteY8" fmla="*/ 11539 h 524727"/>
                  <a:gd name="connsiteX9" fmla="*/ 68733 w 414852"/>
                  <a:gd name="connsiteY9" fmla="*/ 61069 h 524727"/>
                  <a:gd name="connsiteX10" fmla="*/ 30633 w 414852"/>
                  <a:gd name="connsiteY10" fmla="*/ 186799 h 524727"/>
                  <a:gd name="connsiteX11" fmla="*/ 15393 w 414852"/>
                  <a:gd name="connsiteY11" fmla="*/ 274429 h 524727"/>
                  <a:gd name="connsiteX12" fmla="*/ 11583 w 414852"/>
                  <a:gd name="connsiteY12" fmla="*/ 362059 h 524727"/>
                  <a:gd name="connsiteX13" fmla="*/ 30633 w 414852"/>
                  <a:gd name="connsiteY13" fmla="*/ 468739 h 524727"/>
                  <a:gd name="connsiteX0" fmla="*/ 30633 w 414852"/>
                  <a:gd name="connsiteY0" fmla="*/ 491504 h 547492"/>
                  <a:gd name="connsiteX1" fmla="*/ 339243 w 414852"/>
                  <a:gd name="connsiteY1" fmla="*/ 544844 h 547492"/>
                  <a:gd name="connsiteX2" fmla="*/ 373533 w 414852"/>
                  <a:gd name="connsiteY2" fmla="*/ 411494 h 547492"/>
                  <a:gd name="connsiteX3" fmla="*/ 407823 w 414852"/>
                  <a:gd name="connsiteY3" fmla="*/ 228614 h 547492"/>
                  <a:gd name="connsiteX4" fmla="*/ 404013 w 414852"/>
                  <a:gd name="connsiteY4" fmla="*/ 148604 h 547492"/>
                  <a:gd name="connsiteX5" fmla="*/ 297333 w 414852"/>
                  <a:gd name="connsiteY5" fmla="*/ 76214 h 547492"/>
                  <a:gd name="connsiteX6" fmla="*/ 221133 w 414852"/>
                  <a:gd name="connsiteY6" fmla="*/ 38114 h 547492"/>
                  <a:gd name="connsiteX7" fmla="*/ 152553 w 414852"/>
                  <a:gd name="connsiteY7" fmla="*/ 14 h 547492"/>
                  <a:gd name="connsiteX8" fmla="*/ 118263 w 414852"/>
                  <a:gd name="connsiteY8" fmla="*/ 34304 h 547492"/>
                  <a:gd name="connsiteX9" fmla="*/ 68733 w 414852"/>
                  <a:gd name="connsiteY9" fmla="*/ 83834 h 547492"/>
                  <a:gd name="connsiteX10" fmla="*/ 30633 w 414852"/>
                  <a:gd name="connsiteY10" fmla="*/ 209564 h 547492"/>
                  <a:gd name="connsiteX11" fmla="*/ 15393 w 414852"/>
                  <a:gd name="connsiteY11" fmla="*/ 297194 h 547492"/>
                  <a:gd name="connsiteX12" fmla="*/ 11583 w 414852"/>
                  <a:gd name="connsiteY12" fmla="*/ 384824 h 547492"/>
                  <a:gd name="connsiteX13" fmla="*/ 30633 w 414852"/>
                  <a:gd name="connsiteY13" fmla="*/ 491504 h 547492"/>
                  <a:gd name="connsiteX0" fmla="*/ 30633 w 414852"/>
                  <a:gd name="connsiteY0" fmla="*/ 491924 h 547912"/>
                  <a:gd name="connsiteX1" fmla="*/ 339243 w 414852"/>
                  <a:gd name="connsiteY1" fmla="*/ 545264 h 547912"/>
                  <a:gd name="connsiteX2" fmla="*/ 373533 w 414852"/>
                  <a:gd name="connsiteY2" fmla="*/ 411914 h 547912"/>
                  <a:gd name="connsiteX3" fmla="*/ 407823 w 414852"/>
                  <a:gd name="connsiteY3" fmla="*/ 229034 h 547912"/>
                  <a:gd name="connsiteX4" fmla="*/ 404013 w 414852"/>
                  <a:gd name="connsiteY4" fmla="*/ 149024 h 547912"/>
                  <a:gd name="connsiteX5" fmla="*/ 297333 w 414852"/>
                  <a:gd name="connsiteY5" fmla="*/ 76634 h 547912"/>
                  <a:gd name="connsiteX6" fmla="*/ 221133 w 414852"/>
                  <a:gd name="connsiteY6" fmla="*/ 19484 h 547912"/>
                  <a:gd name="connsiteX7" fmla="*/ 152553 w 414852"/>
                  <a:gd name="connsiteY7" fmla="*/ 434 h 547912"/>
                  <a:gd name="connsiteX8" fmla="*/ 118263 w 414852"/>
                  <a:gd name="connsiteY8" fmla="*/ 34724 h 547912"/>
                  <a:gd name="connsiteX9" fmla="*/ 68733 w 414852"/>
                  <a:gd name="connsiteY9" fmla="*/ 84254 h 547912"/>
                  <a:gd name="connsiteX10" fmla="*/ 30633 w 414852"/>
                  <a:gd name="connsiteY10" fmla="*/ 209984 h 547912"/>
                  <a:gd name="connsiteX11" fmla="*/ 15393 w 414852"/>
                  <a:gd name="connsiteY11" fmla="*/ 297614 h 547912"/>
                  <a:gd name="connsiteX12" fmla="*/ 11583 w 414852"/>
                  <a:gd name="connsiteY12" fmla="*/ 385244 h 547912"/>
                  <a:gd name="connsiteX13" fmla="*/ 30633 w 414852"/>
                  <a:gd name="connsiteY13" fmla="*/ 491924 h 547912"/>
                  <a:gd name="connsiteX0" fmla="*/ 29320 w 413539"/>
                  <a:gd name="connsiteY0" fmla="*/ 491924 h 555241"/>
                  <a:gd name="connsiteX1" fmla="*/ 318880 w 413539"/>
                  <a:gd name="connsiteY1" fmla="*/ 552884 h 555241"/>
                  <a:gd name="connsiteX2" fmla="*/ 372220 w 413539"/>
                  <a:gd name="connsiteY2" fmla="*/ 411914 h 555241"/>
                  <a:gd name="connsiteX3" fmla="*/ 406510 w 413539"/>
                  <a:gd name="connsiteY3" fmla="*/ 229034 h 555241"/>
                  <a:gd name="connsiteX4" fmla="*/ 402700 w 413539"/>
                  <a:gd name="connsiteY4" fmla="*/ 149024 h 555241"/>
                  <a:gd name="connsiteX5" fmla="*/ 296020 w 413539"/>
                  <a:gd name="connsiteY5" fmla="*/ 76634 h 555241"/>
                  <a:gd name="connsiteX6" fmla="*/ 219820 w 413539"/>
                  <a:gd name="connsiteY6" fmla="*/ 19484 h 555241"/>
                  <a:gd name="connsiteX7" fmla="*/ 151240 w 413539"/>
                  <a:gd name="connsiteY7" fmla="*/ 434 h 555241"/>
                  <a:gd name="connsiteX8" fmla="*/ 116950 w 413539"/>
                  <a:gd name="connsiteY8" fmla="*/ 34724 h 555241"/>
                  <a:gd name="connsiteX9" fmla="*/ 67420 w 413539"/>
                  <a:gd name="connsiteY9" fmla="*/ 84254 h 555241"/>
                  <a:gd name="connsiteX10" fmla="*/ 29320 w 413539"/>
                  <a:gd name="connsiteY10" fmla="*/ 209984 h 555241"/>
                  <a:gd name="connsiteX11" fmla="*/ 14080 w 413539"/>
                  <a:gd name="connsiteY11" fmla="*/ 297614 h 555241"/>
                  <a:gd name="connsiteX12" fmla="*/ 10270 w 413539"/>
                  <a:gd name="connsiteY12" fmla="*/ 385244 h 555241"/>
                  <a:gd name="connsiteX13" fmla="*/ 29320 w 413539"/>
                  <a:gd name="connsiteY13" fmla="*/ 491924 h 555241"/>
                  <a:gd name="connsiteX0" fmla="*/ 29060 w 413279"/>
                  <a:gd name="connsiteY0" fmla="*/ 491924 h 551568"/>
                  <a:gd name="connsiteX1" fmla="*/ 314810 w 413279"/>
                  <a:gd name="connsiteY1" fmla="*/ 549074 h 551568"/>
                  <a:gd name="connsiteX2" fmla="*/ 371960 w 413279"/>
                  <a:gd name="connsiteY2" fmla="*/ 411914 h 551568"/>
                  <a:gd name="connsiteX3" fmla="*/ 406250 w 413279"/>
                  <a:gd name="connsiteY3" fmla="*/ 229034 h 551568"/>
                  <a:gd name="connsiteX4" fmla="*/ 402440 w 413279"/>
                  <a:gd name="connsiteY4" fmla="*/ 149024 h 551568"/>
                  <a:gd name="connsiteX5" fmla="*/ 295760 w 413279"/>
                  <a:gd name="connsiteY5" fmla="*/ 76634 h 551568"/>
                  <a:gd name="connsiteX6" fmla="*/ 219560 w 413279"/>
                  <a:gd name="connsiteY6" fmla="*/ 19484 h 551568"/>
                  <a:gd name="connsiteX7" fmla="*/ 150980 w 413279"/>
                  <a:gd name="connsiteY7" fmla="*/ 434 h 551568"/>
                  <a:gd name="connsiteX8" fmla="*/ 116690 w 413279"/>
                  <a:gd name="connsiteY8" fmla="*/ 34724 h 551568"/>
                  <a:gd name="connsiteX9" fmla="*/ 67160 w 413279"/>
                  <a:gd name="connsiteY9" fmla="*/ 84254 h 551568"/>
                  <a:gd name="connsiteX10" fmla="*/ 29060 w 413279"/>
                  <a:gd name="connsiteY10" fmla="*/ 209984 h 551568"/>
                  <a:gd name="connsiteX11" fmla="*/ 13820 w 413279"/>
                  <a:gd name="connsiteY11" fmla="*/ 297614 h 551568"/>
                  <a:gd name="connsiteX12" fmla="*/ 10010 w 413279"/>
                  <a:gd name="connsiteY12" fmla="*/ 385244 h 551568"/>
                  <a:gd name="connsiteX13" fmla="*/ 29060 w 413279"/>
                  <a:gd name="connsiteY13" fmla="*/ 491924 h 551568"/>
                  <a:gd name="connsiteX0" fmla="*/ 48256 w 405805"/>
                  <a:gd name="connsiteY0" fmla="*/ 499544 h 552385"/>
                  <a:gd name="connsiteX1" fmla="*/ 307336 w 405805"/>
                  <a:gd name="connsiteY1" fmla="*/ 549074 h 552385"/>
                  <a:gd name="connsiteX2" fmla="*/ 364486 w 405805"/>
                  <a:gd name="connsiteY2" fmla="*/ 411914 h 552385"/>
                  <a:gd name="connsiteX3" fmla="*/ 398776 w 405805"/>
                  <a:gd name="connsiteY3" fmla="*/ 229034 h 552385"/>
                  <a:gd name="connsiteX4" fmla="*/ 394966 w 405805"/>
                  <a:gd name="connsiteY4" fmla="*/ 149024 h 552385"/>
                  <a:gd name="connsiteX5" fmla="*/ 288286 w 405805"/>
                  <a:gd name="connsiteY5" fmla="*/ 76634 h 552385"/>
                  <a:gd name="connsiteX6" fmla="*/ 212086 w 405805"/>
                  <a:gd name="connsiteY6" fmla="*/ 19484 h 552385"/>
                  <a:gd name="connsiteX7" fmla="*/ 143506 w 405805"/>
                  <a:gd name="connsiteY7" fmla="*/ 434 h 552385"/>
                  <a:gd name="connsiteX8" fmla="*/ 109216 w 405805"/>
                  <a:gd name="connsiteY8" fmla="*/ 34724 h 552385"/>
                  <a:gd name="connsiteX9" fmla="*/ 59686 w 405805"/>
                  <a:gd name="connsiteY9" fmla="*/ 84254 h 552385"/>
                  <a:gd name="connsiteX10" fmla="*/ 21586 w 405805"/>
                  <a:gd name="connsiteY10" fmla="*/ 209984 h 552385"/>
                  <a:gd name="connsiteX11" fmla="*/ 6346 w 405805"/>
                  <a:gd name="connsiteY11" fmla="*/ 297614 h 552385"/>
                  <a:gd name="connsiteX12" fmla="*/ 2536 w 405805"/>
                  <a:gd name="connsiteY12" fmla="*/ 385244 h 552385"/>
                  <a:gd name="connsiteX13" fmla="*/ 48256 w 405805"/>
                  <a:gd name="connsiteY13" fmla="*/ 499544 h 552385"/>
                  <a:gd name="connsiteX0" fmla="*/ 48256 w 405028"/>
                  <a:gd name="connsiteY0" fmla="*/ 499523 h 552364"/>
                  <a:gd name="connsiteX1" fmla="*/ 307336 w 405028"/>
                  <a:gd name="connsiteY1" fmla="*/ 549053 h 552364"/>
                  <a:gd name="connsiteX2" fmla="*/ 364486 w 405028"/>
                  <a:gd name="connsiteY2" fmla="*/ 411893 h 552364"/>
                  <a:gd name="connsiteX3" fmla="*/ 398776 w 405028"/>
                  <a:gd name="connsiteY3" fmla="*/ 229013 h 552364"/>
                  <a:gd name="connsiteX4" fmla="*/ 394966 w 405028"/>
                  <a:gd name="connsiteY4" fmla="*/ 149003 h 552364"/>
                  <a:gd name="connsiteX5" fmla="*/ 299716 w 405028"/>
                  <a:gd name="connsiteY5" fmla="*/ 72803 h 552364"/>
                  <a:gd name="connsiteX6" fmla="*/ 212086 w 405028"/>
                  <a:gd name="connsiteY6" fmla="*/ 19463 h 552364"/>
                  <a:gd name="connsiteX7" fmla="*/ 143506 w 405028"/>
                  <a:gd name="connsiteY7" fmla="*/ 413 h 552364"/>
                  <a:gd name="connsiteX8" fmla="*/ 109216 w 405028"/>
                  <a:gd name="connsiteY8" fmla="*/ 34703 h 552364"/>
                  <a:gd name="connsiteX9" fmla="*/ 59686 w 405028"/>
                  <a:gd name="connsiteY9" fmla="*/ 84233 h 552364"/>
                  <a:gd name="connsiteX10" fmla="*/ 21586 w 405028"/>
                  <a:gd name="connsiteY10" fmla="*/ 209963 h 552364"/>
                  <a:gd name="connsiteX11" fmla="*/ 6346 w 405028"/>
                  <a:gd name="connsiteY11" fmla="*/ 297593 h 552364"/>
                  <a:gd name="connsiteX12" fmla="*/ 2536 w 405028"/>
                  <a:gd name="connsiteY12" fmla="*/ 385223 h 552364"/>
                  <a:gd name="connsiteX13" fmla="*/ 48256 w 405028"/>
                  <a:gd name="connsiteY13" fmla="*/ 499523 h 552364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9686 w 405028"/>
                  <a:gd name="connsiteY9" fmla="*/ 83949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13966 w 405028"/>
                  <a:gd name="connsiteY10" fmla="*/ 211584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50201 w 406973"/>
                  <a:gd name="connsiteY0" fmla="*/ 499239 h 552080"/>
                  <a:gd name="connsiteX1" fmla="*/ 309281 w 406973"/>
                  <a:gd name="connsiteY1" fmla="*/ 548769 h 552080"/>
                  <a:gd name="connsiteX2" fmla="*/ 366431 w 406973"/>
                  <a:gd name="connsiteY2" fmla="*/ 411609 h 552080"/>
                  <a:gd name="connsiteX3" fmla="*/ 400721 w 406973"/>
                  <a:gd name="connsiteY3" fmla="*/ 228729 h 552080"/>
                  <a:gd name="connsiteX4" fmla="*/ 396911 w 406973"/>
                  <a:gd name="connsiteY4" fmla="*/ 148719 h 552080"/>
                  <a:gd name="connsiteX5" fmla="*/ 301661 w 406973"/>
                  <a:gd name="connsiteY5" fmla="*/ 72519 h 552080"/>
                  <a:gd name="connsiteX6" fmla="*/ 214031 w 406973"/>
                  <a:gd name="connsiteY6" fmla="*/ 19179 h 552080"/>
                  <a:gd name="connsiteX7" fmla="*/ 145451 w 406973"/>
                  <a:gd name="connsiteY7" fmla="*/ 129 h 552080"/>
                  <a:gd name="connsiteX8" fmla="*/ 92111 w 406973"/>
                  <a:gd name="connsiteY8" fmla="*/ 26799 h 552080"/>
                  <a:gd name="connsiteX9" fmla="*/ 54011 w 406973"/>
                  <a:gd name="connsiteY9" fmla="*/ 82044 h 552080"/>
                  <a:gd name="connsiteX10" fmla="*/ 15911 w 406973"/>
                  <a:gd name="connsiteY10" fmla="*/ 211584 h 552080"/>
                  <a:gd name="connsiteX11" fmla="*/ 2576 w 406973"/>
                  <a:gd name="connsiteY11" fmla="*/ 306834 h 552080"/>
                  <a:gd name="connsiteX12" fmla="*/ 4481 w 406973"/>
                  <a:gd name="connsiteY12" fmla="*/ 384939 h 552080"/>
                  <a:gd name="connsiteX13" fmla="*/ 50201 w 406973"/>
                  <a:gd name="connsiteY13" fmla="*/ 499239 h 552080"/>
                  <a:gd name="connsiteX0" fmla="*/ 52861 w 409633"/>
                  <a:gd name="connsiteY0" fmla="*/ 499239 h 552041"/>
                  <a:gd name="connsiteX1" fmla="*/ 311941 w 409633"/>
                  <a:gd name="connsiteY1" fmla="*/ 548769 h 552041"/>
                  <a:gd name="connsiteX2" fmla="*/ 369091 w 409633"/>
                  <a:gd name="connsiteY2" fmla="*/ 411609 h 552041"/>
                  <a:gd name="connsiteX3" fmla="*/ 403381 w 409633"/>
                  <a:gd name="connsiteY3" fmla="*/ 228729 h 552041"/>
                  <a:gd name="connsiteX4" fmla="*/ 399571 w 409633"/>
                  <a:gd name="connsiteY4" fmla="*/ 148719 h 552041"/>
                  <a:gd name="connsiteX5" fmla="*/ 304321 w 409633"/>
                  <a:gd name="connsiteY5" fmla="*/ 72519 h 552041"/>
                  <a:gd name="connsiteX6" fmla="*/ 216691 w 409633"/>
                  <a:gd name="connsiteY6" fmla="*/ 19179 h 552041"/>
                  <a:gd name="connsiteX7" fmla="*/ 148111 w 409633"/>
                  <a:gd name="connsiteY7" fmla="*/ 129 h 552041"/>
                  <a:gd name="connsiteX8" fmla="*/ 94771 w 409633"/>
                  <a:gd name="connsiteY8" fmla="*/ 26799 h 552041"/>
                  <a:gd name="connsiteX9" fmla="*/ 56671 w 409633"/>
                  <a:gd name="connsiteY9" fmla="*/ 82044 h 552041"/>
                  <a:gd name="connsiteX10" fmla="*/ 18571 w 409633"/>
                  <a:gd name="connsiteY10" fmla="*/ 211584 h 552041"/>
                  <a:gd name="connsiteX11" fmla="*/ 5236 w 409633"/>
                  <a:gd name="connsiteY11" fmla="*/ 306834 h 552041"/>
                  <a:gd name="connsiteX12" fmla="*/ 3331 w 409633"/>
                  <a:gd name="connsiteY12" fmla="*/ 388749 h 552041"/>
                  <a:gd name="connsiteX13" fmla="*/ 52861 w 409633"/>
                  <a:gd name="connsiteY13" fmla="*/ 499239 h 552041"/>
                  <a:gd name="connsiteX0" fmla="*/ 44680 w 409072"/>
                  <a:gd name="connsiteY0" fmla="*/ 504954 h 552796"/>
                  <a:gd name="connsiteX1" fmla="*/ 311380 w 409072"/>
                  <a:gd name="connsiteY1" fmla="*/ 548769 h 552796"/>
                  <a:gd name="connsiteX2" fmla="*/ 368530 w 409072"/>
                  <a:gd name="connsiteY2" fmla="*/ 411609 h 552796"/>
                  <a:gd name="connsiteX3" fmla="*/ 402820 w 409072"/>
                  <a:gd name="connsiteY3" fmla="*/ 228729 h 552796"/>
                  <a:gd name="connsiteX4" fmla="*/ 399010 w 409072"/>
                  <a:gd name="connsiteY4" fmla="*/ 148719 h 552796"/>
                  <a:gd name="connsiteX5" fmla="*/ 303760 w 409072"/>
                  <a:gd name="connsiteY5" fmla="*/ 72519 h 552796"/>
                  <a:gd name="connsiteX6" fmla="*/ 216130 w 409072"/>
                  <a:gd name="connsiteY6" fmla="*/ 19179 h 552796"/>
                  <a:gd name="connsiteX7" fmla="*/ 147550 w 409072"/>
                  <a:gd name="connsiteY7" fmla="*/ 129 h 552796"/>
                  <a:gd name="connsiteX8" fmla="*/ 94210 w 409072"/>
                  <a:gd name="connsiteY8" fmla="*/ 26799 h 552796"/>
                  <a:gd name="connsiteX9" fmla="*/ 56110 w 409072"/>
                  <a:gd name="connsiteY9" fmla="*/ 82044 h 552796"/>
                  <a:gd name="connsiteX10" fmla="*/ 18010 w 409072"/>
                  <a:gd name="connsiteY10" fmla="*/ 211584 h 552796"/>
                  <a:gd name="connsiteX11" fmla="*/ 4675 w 409072"/>
                  <a:gd name="connsiteY11" fmla="*/ 306834 h 552796"/>
                  <a:gd name="connsiteX12" fmla="*/ 2770 w 409072"/>
                  <a:gd name="connsiteY12" fmla="*/ 388749 h 552796"/>
                  <a:gd name="connsiteX13" fmla="*/ 44680 w 409072"/>
                  <a:gd name="connsiteY13" fmla="*/ 504954 h 552796"/>
                  <a:gd name="connsiteX0" fmla="*/ 44680 w 409072"/>
                  <a:gd name="connsiteY0" fmla="*/ 504954 h 554568"/>
                  <a:gd name="connsiteX1" fmla="*/ 313285 w 409072"/>
                  <a:gd name="connsiteY1" fmla="*/ 550674 h 554568"/>
                  <a:gd name="connsiteX2" fmla="*/ 368530 w 409072"/>
                  <a:gd name="connsiteY2" fmla="*/ 411609 h 554568"/>
                  <a:gd name="connsiteX3" fmla="*/ 402820 w 409072"/>
                  <a:gd name="connsiteY3" fmla="*/ 228729 h 554568"/>
                  <a:gd name="connsiteX4" fmla="*/ 399010 w 409072"/>
                  <a:gd name="connsiteY4" fmla="*/ 148719 h 554568"/>
                  <a:gd name="connsiteX5" fmla="*/ 303760 w 409072"/>
                  <a:gd name="connsiteY5" fmla="*/ 72519 h 554568"/>
                  <a:gd name="connsiteX6" fmla="*/ 216130 w 409072"/>
                  <a:gd name="connsiteY6" fmla="*/ 19179 h 554568"/>
                  <a:gd name="connsiteX7" fmla="*/ 147550 w 409072"/>
                  <a:gd name="connsiteY7" fmla="*/ 129 h 554568"/>
                  <a:gd name="connsiteX8" fmla="*/ 94210 w 409072"/>
                  <a:gd name="connsiteY8" fmla="*/ 26799 h 554568"/>
                  <a:gd name="connsiteX9" fmla="*/ 56110 w 409072"/>
                  <a:gd name="connsiteY9" fmla="*/ 82044 h 554568"/>
                  <a:gd name="connsiteX10" fmla="*/ 18010 w 409072"/>
                  <a:gd name="connsiteY10" fmla="*/ 211584 h 554568"/>
                  <a:gd name="connsiteX11" fmla="*/ 4675 w 409072"/>
                  <a:gd name="connsiteY11" fmla="*/ 306834 h 554568"/>
                  <a:gd name="connsiteX12" fmla="*/ 2770 w 409072"/>
                  <a:gd name="connsiteY12" fmla="*/ 388749 h 554568"/>
                  <a:gd name="connsiteX13" fmla="*/ 44680 w 409072"/>
                  <a:gd name="connsiteY13" fmla="*/ 504954 h 554568"/>
                  <a:gd name="connsiteX0" fmla="*/ 44680 w 409072"/>
                  <a:gd name="connsiteY0" fmla="*/ 504954 h 567170"/>
                  <a:gd name="connsiteX1" fmla="*/ 309475 w 409072"/>
                  <a:gd name="connsiteY1" fmla="*/ 564009 h 567170"/>
                  <a:gd name="connsiteX2" fmla="*/ 368530 w 409072"/>
                  <a:gd name="connsiteY2" fmla="*/ 411609 h 567170"/>
                  <a:gd name="connsiteX3" fmla="*/ 402820 w 409072"/>
                  <a:gd name="connsiteY3" fmla="*/ 228729 h 567170"/>
                  <a:gd name="connsiteX4" fmla="*/ 399010 w 409072"/>
                  <a:gd name="connsiteY4" fmla="*/ 148719 h 567170"/>
                  <a:gd name="connsiteX5" fmla="*/ 303760 w 409072"/>
                  <a:gd name="connsiteY5" fmla="*/ 72519 h 567170"/>
                  <a:gd name="connsiteX6" fmla="*/ 216130 w 409072"/>
                  <a:gd name="connsiteY6" fmla="*/ 19179 h 567170"/>
                  <a:gd name="connsiteX7" fmla="*/ 147550 w 409072"/>
                  <a:gd name="connsiteY7" fmla="*/ 129 h 567170"/>
                  <a:gd name="connsiteX8" fmla="*/ 94210 w 409072"/>
                  <a:gd name="connsiteY8" fmla="*/ 26799 h 567170"/>
                  <a:gd name="connsiteX9" fmla="*/ 56110 w 409072"/>
                  <a:gd name="connsiteY9" fmla="*/ 82044 h 567170"/>
                  <a:gd name="connsiteX10" fmla="*/ 18010 w 409072"/>
                  <a:gd name="connsiteY10" fmla="*/ 211584 h 567170"/>
                  <a:gd name="connsiteX11" fmla="*/ 4675 w 409072"/>
                  <a:gd name="connsiteY11" fmla="*/ 306834 h 567170"/>
                  <a:gd name="connsiteX12" fmla="*/ 2770 w 409072"/>
                  <a:gd name="connsiteY12" fmla="*/ 388749 h 567170"/>
                  <a:gd name="connsiteX13" fmla="*/ 44680 w 409072"/>
                  <a:gd name="connsiteY13" fmla="*/ 504954 h 567170"/>
                  <a:gd name="connsiteX0" fmla="*/ 44680 w 409072"/>
                  <a:gd name="connsiteY0" fmla="*/ 504954 h 563541"/>
                  <a:gd name="connsiteX1" fmla="*/ 311380 w 409072"/>
                  <a:gd name="connsiteY1" fmla="*/ 560199 h 563541"/>
                  <a:gd name="connsiteX2" fmla="*/ 368530 w 409072"/>
                  <a:gd name="connsiteY2" fmla="*/ 411609 h 563541"/>
                  <a:gd name="connsiteX3" fmla="*/ 402820 w 409072"/>
                  <a:gd name="connsiteY3" fmla="*/ 228729 h 563541"/>
                  <a:gd name="connsiteX4" fmla="*/ 399010 w 409072"/>
                  <a:gd name="connsiteY4" fmla="*/ 148719 h 563541"/>
                  <a:gd name="connsiteX5" fmla="*/ 303760 w 409072"/>
                  <a:gd name="connsiteY5" fmla="*/ 72519 h 563541"/>
                  <a:gd name="connsiteX6" fmla="*/ 216130 w 409072"/>
                  <a:gd name="connsiteY6" fmla="*/ 19179 h 563541"/>
                  <a:gd name="connsiteX7" fmla="*/ 147550 w 409072"/>
                  <a:gd name="connsiteY7" fmla="*/ 129 h 563541"/>
                  <a:gd name="connsiteX8" fmla="*/ 94210 w 409072"/>
                  <a:gd name="connsiteY8" fmla="*/ 26799 h 563541"/>
                  <a:gd name="connsiteX9" fmla="*/ 56110 w 409072"/>
                  <a:gd name="connsiteY9" fmla="*/ 82044 h 563541"/>
                  <a:gd name="connsiteX10" fmla="*/ 18010 w 409072"/>
                  <a:gd name="connsiteY10" fmla="*/ 211584 h 563541"/>
                  <a:gd name="connsiteX11" fmla="*/ 4675 w 409072"/>
                  <a:gd name="connsiteY11" fmla="*/ 306834 h 563541"/>
                  <a:gd name="connsiteX12" fmla="*/ 2770 w 409072"/>
                  <a:gd name="connsiteY12" fmla="*/ 388749 h 563541"/>
                  <a:gd name="connsiteX13" fmla="*/ 44680 w 409072"/>
                  <a:gd name="connsiteY13" fmla="*/ 504954 h 563541"/>
                  <a:gd name="connsiteX0" fmla="*/ 44680 w 409072"/>
                  <a:gd name="connsiteY0" fmla="*/ 504954 h 567591"/>
                  <a:gd name="connsiteX1" fmla="*/ 311380 w 409072"/>
                  <a:gd name="connsiteY1" fmla="*/ 560199 h 567591"/>
                  <a:gd name="connsiteX2" fmla="*/ 339955 w 409072"/>
                  <a:gd name="connsiteY2" fmla="*/ 550674 h 567591"/>
                  <a:gd name="connsiteX3" fmla="*/ 368530 w 409072"/>
                  <a:gd name="connsiteY3" fmla="*/ 411609 h 567591"/>
                  <a:gd name="connsiteX4" fmla="*/ 402820 w 409072"/>
                  <a:gd name="connsiteY4" fmla="*/ 228729 h 567591"/>
                  <a:gd name="connsiteX5" fmla="*/ 399010 w 409072"/>
                  <a:gd name="connsiteY5" fmla="*/ 148719 h 567591"/>
                  <a:gd name="connsiteX6" fmla="*/ 303760 w 409072"/>
                  <a:gd name="connsiteY6" fmla="*/ 72519 h 567591"/>
                  <a:gd name="connsiteX7" fmla="*/ 216130 w 409072"/>
                  <a:gd name="connsiteY7" fmla="*/ 19179 h 567591"/>
                  <a:gd name="connsiteX8" fmla="*/ 147550 w 409072"/>
                  <a:gd name="connsiteY8" fmla="*/ 129 h 567591"/>
                  <a:gd name="connsiteX9" fmla="*/ 94210 w 409072"/>
                  <a:gd name="connsiteY9" fmla="*/ 26799 h 567591"/>
                  <a:gd name="connsiteX10" fmla="*/ 56110 w 409072"/>
                  <a:gd name="connsiteY10" fmla="*/ 82044 h 567591"/>
                  <a:gd name="connsiteX11" fmla="*/ 18010 w 409072"/>
                  <a:gd name="connsiteY11" fmla="*/ 211584 h 567591"/>
                  <a:gd name="connsiteX12" fmla="*/ 4675 w 409072"/>
                  <a:gd name="connsiteY12" fmla="*/ 306834 h 567591"/>
                  <a:gd name="connsiteX13" fmla="*/ 2770 w 409072"/>
                  <a:gd name="connsiteY13" fmla="*/ 388749 h 567591"/>
                  <a:gd name="connsiteX14" fmla="*/ 44680 w 409072"/>
                  <a:gd name="connsiteY14" fmla="*/ 504954 h 567591"/>
                  <a:gd name="connsiteX0" fmla="*/ 44680 w 409072"/>
                  <a:gd name="connsiteY0" fmla="*/ 504954 h 568659"/>
                  <a:gd name="connsiteX1" fmla="*/ 311380 w 409072"/>
                  <a:gd name="connsiteY1" fmla="*/ 560199 h 568659"/>
                  <a:gd name="connsiteX2" fmla="*/ 349480 w 409072"/>
                  <a:gd name="connsiteY2" fmla="*/ 552579 h 568659"/>
                  <a:gd name="connsiteX3" fmla="*/ 368530 w 409072"/>
                  <a:gd name="connsiteY3" fmla="*/ 411609 h 568659"/>
                  <a:gd name="connsiteX4" fmla="*/ 402820 w 409072"/>
                  <a:gd name="connsiteY4" fmla="*/ 228729 h 568659"/>
                  <a:gd name="connsiteX5" fmla="*/ 399010 w 409072"/>
                  <a:gd name="connsiteY5" fmla="*/ 148719 h 568659"/>
                  <a:gd name="connsiteX6" fmla="*/ 303760 w 409072"/>
                  <a:gd name="connsiteY6" fmla="*/ 72519 h 568659"/>
                  <a:gd name="connsiteX7" fmla="*/ 216130 w 409072"/>
                  <a:gd name="connsiteY7" fmla="*/ 19179 h 568659"/>
                  <a:gd name="connsiteX8" fmla="*/ 147550 w 409072"/>
                  <a:gd name="connsiteY8" fmla="*/ 129 h 568659"/>
                  <a:gd name="connsiteX9" fmla="*/ 94210 w 409072"/>
                  <a:gd name="connsiteY9" fmla="*/ 26799 h 568659"/>
                  <a:gd name="connsiteX10" fmla="*/ 56110 w 409072"/>
                  <a:gd name="connsiteY10" fmla="*/ 82044 h 568659"/>
                  <a:gd name="connsiteX11" fmla="*/ 18010 w 409072"/>
                  <a:gd name="connsiteY11" fmla="*/ 211584 h 568659"/>
                  <a:gd name="connsiteX12" fmla="*/ 4675 w 409072"/>
                  <a:gd name="connsiteY12" fmla="*/ 306834 h 568659"/>
                  <a:gd name="connsiteX13" fmla="*/ 2770 w 409072"/>
                  <a:gd name="connsiteY13" fmla="*/ 388749 h 568659"/>
                  <a:gd name="connsiteX14" fmla="*/ 44680 w 409072"/>
                  <a:gd name="connsiteY14" fmla="*/ 504954 h 56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9072" h="568659">
                    <a:moveTo>
                      <a:pt x="44680" y="504954"/>
                    </a:moveTo>
                    <a:cubicBezTo>
                      <a:pt x="96115" y="533529"/>
                      <a:pt x="260580" y="552261"/>
                      <a:pt x="311380" y="560199"/>
                    </a:cubicBezTo>
                    <a:cubicBezTo>
                      <a:pt x="362180" y="568137"/>
                      <a:pt x="339955" y="577344"/>
                      <a:pt x="349480" y="552579"/>
                    </a:cubicBezTo>
                    <a:cubicBezTo>
                      <a:pt x="359005" y="527814"/>
                      <a:pt x="359640" y="465584"/>
                      <a:pt x="368530" y="411609"/>
                    </a:cubicBezTo>
                    <a:cubicBezTo>
                      <a:pt x="377420" y="357634"/>
                      <a:pt x="397740" y="272544"/>
                      <a:pt x="402820" y="228729"/>
                    </a:cubicBezTo>
                    <a:cubicBezTo>
                      <a:pt x="407900" y="184914"/>
                      <a:pt x="415520" y="174754"/>
                      <a:pt x="399010" y="148719"/>
                    </a:cubicBezTo>
                    <a:cubicBezTo>
                      <a:pt x="382500" y="122684"/>
                      <a:pt x="334240" y="94109"/>
                      <a:pt x="303760" y="72519"/>
                    </a:cubicBezTo>
                    <a:cubicBezTo>
                      <a:pt x="273280" y="50929"/>
                      <a:pt x="242165" y="31244"/>
                      <a:pt x="216130" y="19179"/>
                    </a:cubicBezTo>
                    <a:cubicBezTo>
                      <a:pt x="190095" y="7114"/>
                      <a:pt x="167870" y="-1141"/>
                      <a:pt x="147550" y="129"/>
                    </a:cubicBezTo>
                    <a:cubicBezTo>
                      <a:pt x="127230" y="1399"/>
                      <a:pt x="109450" y="13147"/>
                      <a:pt x="94210" y="26799"/>
                    </a:cubicBezTo>
                    <a:cubicBezTo>
                      <a:pt x="78970" y="40451"/>
                      <a:pt x="68810" y="51247"/>
                      <a:pt x="56110" y="82044"/>
                    </a:cubicBezTo>
                    <a:cubicBezTo>
                      <a:pt x="43410" y="112841"/>
                      <a:pt x="26583" y="174119"/>
                      <a:pt x="18010" y="211584"/>
                    </a:cubicBezTo>
                    <a:cubicBezTo>
                      <a:pt x="9438" y="249049"/>
                      <a:pt x="5945" y="277624"/>
                      <a:pt x="4675" y="306834"/>
                    </a:cubicBezTo>
                    <a:cubicBezTo>
                      <a:pt x="3405" y="336044"/>
                      <a:pt x="-3898" y="355729"/>
                      <a:pt x="2770" y="388749"/>
                    </a:cubicBezTo>
                    <a:cubicBezTo>
                      <a:pt x="9438" y="421769"/>
                      <a:pt x="-6755" y="476379"/>
                      <a:pt x="44680" y="504954"/>
                    </a:cubicBez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16" name="สามเหลี่ยมหน้าจั่ว 872">
              <a:extLst>
                <a:ext uri="{FF2B5EF4-FFF2-40B4-BE49-F238E27FC236}">
                  <a16:creationId xmlns:a16="http://schemas.microsoft.com/office/drawing/2014/main" id="{FB0602EB-C4F4-4ADF-A997-88C809491DDC}"/>
                </a:ext>
              </a:extLst>
            </p:cNvPr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7" name="สามเหลี่ยมหน้าจั่ว 872">
              <a:extLst>
                <a:ext uri="{FF2B5EF4-FFF2-40B4-BE49-F238E27FC236}">
                  <a16:creationId xmlns:a16="http://schemas.microsoft.com/office/drawing/2014/main" id="{3EB4E626-5895-443D-8DC6-F8EF5CF6F277}"/>
                </a:ext>
              </a:extLst>
            </p:cNvPr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49" name="กลุ่ม 48">
            <a:extLst>
              <a:ext uri="{FF2B5EF4-FFF2-40B4-BE49-F238E27FC236}">
                <a16:creationId xmlns:a16="http://schemas.microsoft.com/office/drawing/2014/main" id="{CF5C9E1C-BAC5-4740-877C-BCFEB211A157}"/>
              </a:ext>
            </a:extLst>
          </p:cNvPr>
          <p:cNvGrpSpPr/>
          <p:nvPr userDrawn="1"/>
        </p:nvGrpSpPr>
        <p:grpSpPr>
          <a:xfrm>
            <a:off x="3919259" y="1958771"/>
            <a:ext cx="1250465" cy="813416"/>
            <a:chOff x="28214" y="967908"/>
            <a:chExt cx="1250465" cy="813416"/>
          </a:xfrm>
        </p:grpSpPr>
        <p:cxnSp>
          <p:nvCxnSpPr>
            <p:cNvPr id="50" name="ตัวเชื่อมต่อตรง 49">
              <a:extLst>
                <a:ext uri="{FF2B5EF4-FFF2-40B4-BE49-F238E27FC236}">
                  <a16:creationId xmlns:a16="http://schemas.microsoft.com/office/drawing/2014/main" id="{839BA8FA-AD24-4CB4-B262-2DC831B6FEDE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id="{C878808F-6D18-44AC-A3E0-DC8DE5FFF48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id="{228183E6-C23A-43E7-9A9C-2D6AB7EADAD9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id="{1BF2B41B-6553-4E7C-9FE1-AF3A4BD68632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id="{6C3F772B-E14E-4F55-86B9-4F2E09CFE3D8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id="{31F9B1DE-7EC0-4445-90AC-22B46DCD45A2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>
              <a:extLst>
                <a:ext uri="{FF2B5EF4-FFF2-40B4-BE49-F238E27FC236}">
                  <a16:creationId xmlns:a16="http://schemas.microsoft.com/office/drawing/2014/main" id="{D5279CA1-D46C-4D78-8B10-B61E1A22B79A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" name="กลุ่ม 56">
            <a:extLst>
              <a:ext uri="{FF2B5EF4-FFF2-40B4-BE49-F238E27FC236}">
                <a16:creationId xmlns:a16="http://schemas.microsoft.com/office/drawing/2014/main" id="{30C43EA3-261E-4617-8A95-5C0D4F87D3E9}"/>
              </a:ext>
            </a:extLst>
          </p:cNvPr>
          <p:cNvGrpSpPr/>
          <p:nvPr userDrawn="1"/>
        </p:nvGrpSpPr>
        <p:grpSpPr>
          <a:xfrm flipH="1">
            <a:off x="6748572" y="5268981"/>
            <a:ext cx="1250465" cy="813416"/>
            <a:chOff x="28214" y="967908"/>
            <a:chExt cx="1250465" cy="813416"/>
          </a:xfrm>
        </p:grpSpPr>
        <p:cxnSp>
          <p:nvCxnSpPr>
            <p:cNvPr id="58" name="ตัวเชื่อมต่อตรง 57">
              <a:extLst>
                <a:ext uri="{FF2B5EF4-FFF2-40B4-BE49-F238E27FC236}">
                  <a16:creationId xmlns:a16="http://schemas.microsoft.com/office/drawing/2014/main" id="{9E3C890F-E355-4A38-83BB-14CEFDF7628B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ตัวเชื่อมต่อตรง 58">
              <a:extLst>
                <a:ext uri="{FF2B5EF4-FFF2-40B4-BE49-F238E27FC236}">
                  <a16:creationId xmlns:a16="http://schemas.microsoft.com/office/drawing/2014/main" id="{66A86C50-234A-4285-BEE1-368FB73CBBB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ตัวเชื่อมต่อตรง 59">
              <a:extLst>
                <a:ext uri="{FF2B5EF4-FFF2-40B4-BE49-F238E27FC236}">
                  <a16:creationId xmlns:a16="http://schemas.microsoft.com/office/drawing/2014/main" id="{D4BC5A3E-3F1C-4E65-B129-BE046913EF0A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ตัวเชื่อมต่อตรง 60">
              <a:extLst>
                <a:ext uri="{FF2B5EF4-FFF2-40B4-BE49-F238E27FC236}">
                  <a16:creationId xmlns:a16="http://schemas.microsoft.com/office/drawing/2014/main" id="{56DF39FF-36E6-46D0-A605-4B1159083446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ตัวเชื่อมต่อตรง 61">
              <a:extLst>
                <a:ext uri="{FF2B5EF4-FFF2-40B4-BE49-F238E27FC236}">
                  <a16:creationId xmlns:a16="http://schemas.microsoft.com/office/drawing/2014/main" id="{BAC2E096-99A6-4CEB-96D2-D01C074FBC00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ตัวเชื่อมต่อตรง 62">
              <a:extLst>
                <a:ext uri="{FF2B5EF4-FFF2-40B4-BE49-F238E27FC236}">
                  <a16:creationId xmlns:a16="http://schemas.microsoft.com/office/drawing/2014/main" id="{D3745258-EBCB-466E-9504-023375B08E68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ตัวเชื่อมต่อตรง 63">
              <a:extLst>
                <a:ext uri="{FF2B5EF4-FFF2-40B4-BE49-F238E27FC236}">
                  <a16:creationId xmlns:a16="http://schemas.microsoft.com/office/drawing/2014/main" id="{8DC0B3C6-B8D5-426B-AA3B-DA611379C3B0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" name="กลุ่ม 64">
            <a:extLst>
              <a:ext uri="{FF2B5EF4-FFF2-40B4-BE49-F238E27FC236}">
                <a16:creationId xmlns:a16="http://schemas.microsoft.com/office/drawing/2014/main" id="{22536DBA-5751-41E4-ABB5-55F3805B6036}"/>
              </a:ext>
            </a:extLst>
          </p:cNvPr>
          <p:cNvGrpSpPr/>
          <p:nvPr userDrawn="1"/>
        </p:nvGrpSpPr>
        <p:grpSpPr>
          <a:xfrm>
            <a:off x="-59318" y="0"/>
            <a:ext cx="1101156" cy="884384"/>
            <a:chOff x="1752751" y="749874"/>
            <a:chExt cx="1101156" cy="884384"/>
          </a:xfrm>
        </p:grpSpPr>
        <p:cxnSp>
          <p:nvCxnSpPr>
            <p:cNvPr id="66" name="ตัวเชื่อมต่อตรง 65">
              <a:extLst>
                <a:ext uri="{FF2B5EF4-FFF2-40B4-BE49-F238E27FC236}">
                  <a16:creationId xmlns:a16="http://schemas.microsoft.com/office/drawing/2014/main" id="{857CA008-3898-42E6-A93E-F56EC81B8E9D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ตัวเชื่อมต่อตรง 66">
              <a:extLst>
                <a:ext uri="{FF2B5EF4-FFF2-40B4-BE49-F238E27FC236}">
                  <a16:creationId xmlns:a16="http://schemas.microsoft.com/office/drawing/2014/main" id="{7748242B-2714-4AF0-82DC-F53C901A3A0C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ตัวเชื่อมต่อตรง 67">
              <a:extLst>
                <a:ext uri="{FF2B5EF4-FFF2-40B4-BE49-F238E27FC236}">
                  <a16:creationId xmlns:a16="http://schemas.microsoft.com/office/drawing/2014/main" id="{4685BF4B-E94C-4624-8ECD-B82D22054EB9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ตัวเชื่อมต่อตรง 68">
              <a:extLst>
                <a:ext uri="{FF2B5EF4-FFF2-40B4-BE49-F238E27FC236}">
                  <a16:creationId xmlns:a16="http://schemas.microsoft.com/office/drawing/2014/main" id="{04EAD4E8-081B-4503-893C-0CB08E30AB6C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ตัวเชื่อมต่อตรง 69">
              <a:extLst>
                <a:ext uri="{FF2B5EF4-FFF2-40B4-BE49-F238E27FC236}">
                  <a16:creationId xmlns:a16="http://schemas.microsoft.com/office/drawing/2014/main" id="{86260E28-9F51-4F3D-9211-A601E748DC97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ตัวเชื่อมต่อตรง 70">
              <a:extLst>
                <a:ext uri="{FF2B5EF4-FFF2-40B4-BE49-F238E27FC236}">
                  <a16:creationId xmlns:a16="http://schemas.microsoft.com/office/drawing/2014/main" id="{1686259A-BECE-4FC6-81AC-7022825B3AAC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ตัวเชื่อมต่อตรง 71">
              <a:extLst>
                <a:ext uri="{FF2B5EF4-FFF2-40B4-BE49-F238E27FC236}">
                  <a16:creationId xmlns:a16="http://schemas.microsoft.com/office/drawing/2014/main" id="{E3D2C40E-F383-4F65-A82D-A66744EC6082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ตัวเชื่อมต่อตรง 72">
              <a:extLst>
                <a:ext uri="{FF2B5EF4-FFF2-40B4-BE49-F238E27FC236}">
                  <a16:creationId xmlns:a16="http://schemas.microsoft.com/office/drawing/2014/main" id="{F4722E54-61AF-4C12-B5A8-83AA74DFFF13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4" name="กลุ่ม 73">
            <a:extLst>
              <a:ext uri="{FF2B5EF4-FFF2-40B4-BE49-F238E27FC236}">
                <a16:creationId xmlns:a16="http://schemas.microsoft.com/office/drawing/2014/main" id="{620D8A98-BA62-4F01-8AD0-0DAB489D1B23}"/>
              </a:ext>
            </a:extLst>
          </p:cNvPr>
          <p:cNvGrpSpPr/>
          <p:nvPr userDrawn="1"/>
        </p:nvGrpSpPr>
        <p:grpSpPr>
          <a:xfrm>
            <a:off x="10934515" y="0"/>
            <a:ext cx="1250465" cy="813416"/>
            <a:chOff x="28214" y="967908"/>
            <a:chExt cx="1250465" cy="813416"/>
          </a:xfrm>
        </p:grpSpPr>
        <p:cxnSp>
          <p:nvCxnSpPr>
            <p:cNvPr id="75" name="ตัวเชื่อมต่อตรง 74">
              <a:extLst>
                <a:ext uri="{FF2B5EF4-FFF2-40B4-BE49-F238E27FC236}">
                  <a16:creationId xmlns:a16="http://schemas.microsoft.com/office/drawing/2014/main" id="{5FCEC8C2-D7DD-4C73-8228-A500A920225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ตัวเชื่อมต่อตรง 75">
              <a:extLst>
                <a:ext uri="{FF2B5EF4-FFF2-40B4-BE49-F238E27FC236}">
                  <a16:creationId xmlns:a16="http://schemas.microsoft.com/office/drawing/2014/main" id="{BDE9CCD1-0B5C-4D10-BD01-60009F4F0B3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ตัวเชื่อมต่อตรง 76">
              <a:extLst>
                <a:ext uri="{FF2B5EF4-FFF2-40B4-BE49-F238E27FC236}">
                  <a16:creationId xmlns:a16="http://schemas.microsoft.com/office/drawing/2014/main" id="{804D3B61-9FCB-4335-A23C-931649D22540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ตัวเชื่อมต่อตรง 77">
              <a:extLst>
                <a:ext uri="{FF2B5EF4-FFF2-40B4-BE49-F238E27FC236}">
                  <a16:creationId xmlns:a16="http://schemas.microsoft.com/office/drawing/2014/main" id="{F738299C-51B7-4318-9231-B19CE4F57335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ตัวเชื่อมต่อตรง 78">
              <a:extLst>
                <a:ext uri="{FF2B5EF4-FFF2-40B4-BE49-F238E27FC236}">
                  <a16:creationId xmlns:a16="http://schemas.microsoft.com/office/drawing/2014/main" id="{844415EE-BD30-4EE1-BE97-882AF475771F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ตัวเชื่อมต่อตรง 79">
              <a:extLst>
                <a:ext uri="{FF2B5EF4-FFF2-40B4-BE49-F238E27FC236}">
                  <a16:creationId xmlns:a16="http://schemas.microsoft.com/office/drawing/2014/main" id="{2EF714B4-495E-4C9B-B16B-5B7556576EB5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ตัวเชื่อมต่อตรง 80">
              <a:extLst>
                <a:ext uri="{FF2B5EF4-FFF2-40B4-BE49-F238E27FC236}">
                  <a16:creationId xmlns:a16="http://schemas.microsoft.com/office/drawing/2014/main" id="{37AB0BDF-78A9-4464-8CB5-33FD2600DA86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2" name="เมฆ 81">
            <a:extLst>
              <a:ext uri="{FF2B5EF4-FFF2-40B4-BE49-F238E27FC236}">
                <a16:creationId xmlns:a16="http://schemas.microsoft.com/office/drawing/2014/main" id="{81FC6653-9820-485E-9528-B691D97FD441}"/>
              </a:ext>
            </a:extLst>
          </p:cNvPr>
          <p:cNvSpPr/>
          <p:nvPr userDrawn="1"/>
        </p:nvSpPr>
        <p:spPr>
          <a:xfrm rot="536932">
            <a:off x="-516127" y="6364611"/>
            <a:ext cx="4355496" cy="2583079"/>
          </a:xfrm>
          <a:prstGeom prst="cloud">
            <a:avLst/>
          </a:prstGeom>
          <a:solidFill>
            <a:srgbClr val="8CAD66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83" name="เมฆ 82">
            <a:extLst>
              <a:ext uri="{FF2B5EF4-FFF2-40B4-BE49-F238E27FC236}">
                <a16:creationId xmlns:a16="http://schemas.microsoft.com/office/drawing/2014/main" id="{F524785E-53D3-4DFD-9C3D-55C107A836E4}"/>
              </a:ext>
            </a:extLst>
          </p:cNvPr>
          <p:cNvSpPr/>
          <p:nvPr userDrawn="1"/>
        </p:nvSpPr>
        <p:spPr>
          <a:xfrm rot="21255287" flipH="1">
            <a:off x="6346080" y="6364612"/>
            <a:ext cx="4355496" cy="2583079"/>
          </a:xfrm>
          <a:prstGeom prst="cloud">
            <a:avLst/>
          </a:prstGeom>
          <a:solidFill>
            <a:srgbClr val="8CAD66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84" name="เมฆ 83">
            <a:extLst>
              <a:ext uri="{FF2B5EF4-FFF2-40B4-BE49-F238E27FC236}">
                <a16:creationId xmlns:a16="http://schemas.microsoft.com/office/drawing/2014/main" id="{969610E4-CF68-4EE3-8D81-9BF600A45846}"/>
              </a:ext>
            </a:extLst>
          </p:cNvPr>
          <p:cNvSpPr/>
          <p:nvPr userDrawn="1"/>
        </p:nvSpPr>
        <p:spPr>
          <a:xfrm rot="21170718" flipH="1">
            <a:off x="2886954" y="6415537"/>
            <a:ext cx="4355496" cy="2583079"/>
          </a:xfrm>
          <a:prstGeom prst="cloud">
            <a:avLst/>
          </a:prstGeom>
          <a:solidFill>
            <a:srgbClr val="8CAD66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85" name="เมฆ 84">
            <a:extLst>
              <a:ext uri="{FF2B5EF4-FFF2-40B4-BE49-F238E27FC236}">
                <a16:creationId xmlns:a16="http://schemas.microsoft.com/office/drawing/2014/main" id="{9FD1107E-5971-4314-85F2-65558A7EED5E}"/>
              </a:ext>
            </a:extLst>
          </p:cNvPr>
          <p:cNvSpPr/>
          <p:nvPr userDrawn="1"/>
        </p:nvSpPr>
        <p:spPr>
          <a:xfrm rot="21099074" flipH="1">
            <a:off x="9254246" y="6385127"/>
            <a:ext cx="4355496" cy="2583079"/>
          </a:xfrm>
          <a:prstGeom prst="cloud">
            <a:avLst/>
          </a:prstGeom>
          <a:solidFill>
            <a:srgbClr val="8CAD66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86" name="รูปแบบอิสระ: รูปร่าง 85">
            <a:extLst>
              <a:ext uri="{FF2B5EF4-FFF2-40B4-BE49-F238E27FC236}">
                <a16:creationId xmlns:a16="http://schemas.microsoft.com/office/drawing/2014/main" id="{DCE209D8-BBD6-4AA6-96DE-4D4DCBA50418}"/>
              </a:ext>
            </a:extLst>
          </p:cNvPr>
          <p:cNvSpPr/>
          <p:nvPr userDrawn="1"/>
        </p:nvSpPr>
        <p:spPr>
          <a:xfrm rot="20413323">
            <a:off x="421392" y="6772420"/>
            <a:ext cx="183155" cy="622575"/>
          </a:xfrm>
          <a:custGeom>
            <a:avLst/>
            <a:gdLst>
              <a:gd name="connsiteX0" fmla="*/ 386080 w 596235"/>
              <a:gd name="connsiteY0" fmla="*/ 2103120 h 2103120"/>
              <a:gd name="connsiteX1" fmla="*/ 579120 w 596235"/>
              <a:gd name="connsiteY1" fmla="*/ 528320 h 2103120"/>
              <a:gd name="connsiteX2" fmla="*/ 0 w 596235"/>
              <a:gd name="connsiteY2" fmla="*/ 0 h 2103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96235" h="2103120">
                <a:moveTo>
                  <a:pt x="386080" y="2103120"/>
                </a:moveTo>
                <a:cubicBezTo>
                  <a:pt x="514773" y="1490980"/>
                  <a:pt x="643467" y="878840"/>
                  <a:pt x="579120" y="528320"/>
                </a:cubicBezTo>
                <a:cubicBezTo>
                  <a:pt x="514773" y="177800"/>
                  <a:pt x="257386" y="88900"/>
                  <a:pt x="0" y="0"/>
                </a:cubicBezTo>
              </a:path>
            </a:pathLst>
          </a:custGeom>
          <a:noFill/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87" name="รูปแบบอิสระ: รูปร่าง 86">
            <a:extLst>
              <a:ext uri="{FF2B5EF4-FFF2-40B4-BE49-F238E27FC236}">
                <a16:creationId xmlns:a16="http://schemas.microsoft.com/office/drawing/2014/main" id="{E42F17F7-93FC-485F-A2F4-CBBAB352EB6B}"/>
              </a:ext>
            </a:extLst>
          </p:cNvPr>
          <p:cNvSpPr/>
          <p:nvPr userDrawn="1"/>
        </p:nvSpPr>
        <p:spPr>
          <a:xfrm rot="466433" flipH="1">
            <a:off x="635121" y="6753199"/>
            <a:ext cx="183155" cy="622575"/>
          </a:xfrm>
          <a:custGeom>
            <a:avLst/>
            <a:gdLst>
              <a:gd name="connsiteX0" fmla="*/ 386080 w 596235"/>
              <a:gd name="connsiteY0" fmla="*/ 2103120 h 2103120"/>
              <a:gd name="connsiteX1" fmla="*/ 579120 w 596235"/>
              <a:gd name="connsiteY1" fmla="*/ 528320 h 2103120"/>
              <a:gd name="connsiteX2" fmla="*/ 0 w 596235"/>
              <a:gd name="connsiteY2" fmla="*/ 0 h 2103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96235" h="2103120">
                <a:moveTo>
                  <a:pt x="386080" y="2103120"/>
                </a:moveTo>
                <a:cubicBezTo>
                  <a:pt x="514773" y="1490980"/>
                  <a:pt x="643467" y="878840"/>
                  <a:pt x="579120" y="528320"/>
                </a:cubicBezTo>
                <a:cubicBezTo>
                  <a:pt x="514773" y="177800"/>
                  <a:pt x="257386" y="88900"/>
                  <a:pt x="0" y="0"/>
                </a:cubicBezTo>
              </a:path>
            </a:pathLst>
          </a:custGeom>
          <a:noFill/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cxnSp>
        <p:nvCxnSpPr>
          <p:cNvPr id="88" name="ตัวเชื่อมต่อตรง 87">
            <a:extLst>
              <a:ext uri="{FF2B5EF4-FFF2-40B4-BE49-F238E27FC236}">
                <a16:creationId xmlns:a16="http://schemas.microsoft.com/office/drawing/2014/main" id="{11DAD51D-91DC-4132-B45C-26512E5D8A03}"/>
              </a:ext>
            </a:extLst>
          </p:cNvPr>
          <p:cNvCxnSpPr>
            <a:cxnSpLocks/>
            <a:endCxn id="87" idx="0"/>
          </p:cNvCxnSpPr>
          <p:nvPr userDrawn="1"/>
        </p:nvCxnSpPr>
        <p:spPr>
          <a:xfrm rot="21016477" flipH="1">
            <a:off x="594310" y="6663929"/>
            <a:ext cx="30578" cy="708726"/>
          </a:xfrm>
          <a:prstGeom prst="line">
            <a:avLst/>
          </a:prstGeom>
          <a:ln w="57150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9" name="กลุ่ม 88">
            <a:extLst>
              <a:ext uri="{FF2B5EF4-FFF2-40B4-BE49-F238E27FC236}">
                <a16:creationId xmlns:a16="http://schemas.microsoft.com/office/drawing/2014/main" id="{9D30930D-5775-4A91-8200-C523730F0BFB}"/>
              </a:ext>
            </a:extLst>
          </p:cNvPr>
          <p:cNvGrpSpPr/>
          <p:nvPr userDrawn="1"/>
        </p:nvGrpSpPr>
        <p:grpSpPr>
          <a:xfrm rot="21016477">
            <a:off x="5126172" y="6538260"/>
            <a:ext cx="327433" cy="284476"/>
            <a:chOff x="3730718" y="705949"/>
            <a:chExt cx="1993076" cy="1624075"/>
          </a:xfrm>
          <a:solidFill>
            <a:srgbClr val="FEC3D4"/>
          </a:solidFill>
        </p:grpSpPr>
        <p:sp>
          <p:nvSpPr>
            <p:cNvPr id="90" name="รูปแบบอิสระ: รูปร่าง 89">
              <a:extLst>
                <a:ext uri="{FF2B5EF4-FFF2-40B4-BE49-F238E27FC236}">
                  <a16:creationId xmlns:a16="http://schemas.microsoft.com/office/drawing/2014/main" id="{95BDB1C1-C586-49FF-B6F9-D319E37723A4}"/>
                </a:ext>
              </a:extLst>
            </p:cNvPr>
            <p:cNvSpPr/>
            <p:nvPr/>
          </p:nvSpPr>
          <p:spPr>
            <a:xfrm>
              <a:off x="3730718" y="705949"/>
              <a:ext cx="1993076" cy="1624075"/>
            </a:xfrm>
            <a:custGeom>
              <a:avLst/>
              <a:gdLst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708233 w 2019354"/>
                <a:gd name="connsiteY28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0893 w 2019354"/>
                <a:gd name="connsiteY22" fmla="*/ 10720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53659"/>
                <a:gd name="connsiteX1" fmla="*/ 850473 w 2019354"/>
                <a:gd name="connsiteY1" fmla="*/ 183079 h 1653659"/>
                <a:gd name="connsiteX2" fmla="*/ 1195913 w 2019354"/>
                <a:gd name="connsiteY2" fmla="*/ 199 h 1653659"/>
                <a:gd name="connsiteX3" fmla="*/ 1439753 w 2019354"/>
                <a:gd name="connsiteY3" fmla="*/ 152599 h 1653659"/>
                <a:gd name="connsiteX4" fmla="*/ 1500713 w 2019354"/>
                <a:gd name="connsiteY4" fmla="*/ 386279 h 1653659"/>
                <a:gd name="connsiteX5" fmla="*/ 1388953 w 2019354"/>
                <a:gd name="connsiteY5" fmla="*/ 548839 h 1653659"/>
                <a:gd name="connsiteX6" fmla="*/ 1541353 w 2019354"/>
                <a:gd name="connsiteY6" fmla="*/ 518359 h 1653659"/>
                <a:gd name="connsiteX7" fmla="*/ 1927433 w 2019354"/>
                <a:gd name="connsiteY7" fmla="*/ 640279 h 1653659"/>
                <a:gd name="connsiteX8" fmla="*/ 2018873 w 2019354"/>
                <a:gd name="connsiteY8" fmla="*/ 823159 h 1653659"/>
                <a:gd name="connsiteX9" fmla="*/ 1947753 w 2019354"/>
                <a:gd name="connsiteY9" fmla="*/ 995879 h 1653659"/>
                <a:gd name="connsiteX10" fmla="*/ 1653113 w 2019354"/>
                <a:gd name="connsiteY10" fmla="*/ 1087319 h 1653659"/>
                <a:gd name="connsiteX11" fmla="*/ 1449913 w 2019354"/>
                <a:gd name="connsiteY11" fmla="*/ 1066999 h 1653659"/>
                <a:gd name="connsiteX12" fmla="*/ 1571833 w 2019354"/>
                <a:gd name="connsiteY12" fmla="*/ 1300679 h 1653659"/>
                <a:gd name="connsiteX13" fmla="*/ 1581993 w 2019354"/>
                <a:gd name="connsiteY13" fmla="*/ 1290519 h 1653659"/>
                <a:gd name="connsiteX14" fmla="*/ 1581993 w 2019354"/>
                <a:gd name="connsiteY14" fmla="*/ 1463239 h 1653659"/>
                <a:gd name="connsiteX15" fmla="*/ 1429593 w 2019354"/>
                <a:gd name="connsiteY15" fmla="*/ 1635959 h 1653659"/>
                <a:gd name="connsiteX16" fmla="*/ 1145113 w 2019354"/>
                <a:gd name="connsiteY16" fmla="*/ 1635959 h 1653659"/>
                <a:gd name="connsiteX17" fmla="*/ 1013033 w 2019354"/>
                <a:gd name="connsiteY17" fmla="*/ 1529279 h 1653659"/>
                <a:gd name="connsiteX18" fmla="*/ 921593 w 2019354"/>
                <a:gd name="connsiteY18" fmla="*/ 1351479 h 1653659"/>
                <a:gd name="connsiteX19" fmla="*/ 921593 w 2019354"/>
                <a:gd name="connsiteY19" fmla="*/ 1361639 h 1653659"/>
                <a:gd name="connsiteX20" fmla="*/ 789513 w 2019354"/>
                <a:gd name="connsiteY20" fmla="*/ 1503879 h 1653659"/>
                <a:gd name="connsiteX21" fmla="*/ 423753 w 2019354"/>
                <a:gd name="connsiteY21" fmla="*/ 1554679 h 1653659"/>
                <a:gd name="connsiteX22" fmla="*/ 271353 w 2019354"/>
                <a:gd name="connsiteY22" fmla="*/ 1320999 h 1653659"/>
                <a:gd name="connsiteX23" fmla="*/ 400893 w 2019354"/>
                <a:gd name="connsiteY23" fmla="*/ 1072079 h 1653659"/>
                <a:gd name="connsiteX24" fmla="*/ 474553 w 2019354"/>
                <a:gd name="connsiteY24" fmla="*/ 985719 h 1653659"/>
                <a:gd name="connsiteX25" fmla="*/ 230713 w 2019354"/>
                <a:gd name="connsiteY25" fmla="*/ 894279 h 1653659"/>
                <a:gd name="connsiteX26" fmla="*/ 47833 w 2019354"/>
                <a:gd name="connsiteY26" fmla="*/ 741879 h 1653659"/>
                <a:gd name="connsiteX27" fmla="*/ 17353 w 2019354"/>
                <a:gd name="connsiteY27" fmla="*/ 457399 h 1653659"/>
                <a:gd name="connsiteX28" fmla="*/ 281513 w 2019354"/>
                <a:gd name="connsiteY28" fmla="*/ 355799 h 1653659"/>
                <a:gd name="connsiteX29" fmla="*/ 489793 w 2019354"/>
                <a:gd name="connsiteY29" fmla="*/ 406599 h 1653659"/>
                <a:gd name="connsiteX30" fmla="*/ 708233 w 2019354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41353 w 2019200"/>
                <a:gd name="connsiteY6" fmla="*/ 51835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76913 w 2019200"/>
                <a:gd name="connsiteY6" fmla="*/ 53613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388953 w 2019200"/>
                <a:gd name="connsiteY5" fmla="*/ 54882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622633 w 2019200"/>
                <a:gd name="connsiteY6" fmla="*/ 55898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10773 w 2019200"/>
                <a:gd name="connsiteY0" fmla="*/ 47783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10773 w 2019200"/>
                <a:gd name="connsiteY30" fmla="*/ 477836 h 1653776"/>
                <a:gd name="connsiteX0" fmla="*/ 710773 w 2019200"/>
                <a:gd name="connsiteY0" fmla="*/ 449982 h 1625922"/>
                <a:gd name="connsiteX1" fmla="*/ 878413 w 2019200"/>
                <a:gd name="connsiteY1" fmla="*/ 165502 h 1625922"/>
                <a:gd name="connsiteX2" fmla="*/ 1198453 w 2019200"/>
                <a:gd name="connsiteY2" fmla="*/ 402 h 1625922"/>
                <a:gd name="connsiteX3" fmla="*/ 1439753 w 2019200"/>
                <a:gd name="connsiteY3" fmla="*/ 124862 h 1625922"/>
                <a:gd name="connsiteX4" fmla="*/ 1477853 w 2019200"/>
                <a:gd name="connsiteY4" fmla="*/ 305202 h 1625922"/>
                <a:gd name="connsiteX5" fmla="*/ 1427053 w 2019200"/>
                <a:gd name="connsiteY5" fmla="*/ 518562 h 1625922"/>
                <a:gd name="connsiteX6" fmla="*/ 1622633 w 2019200"/>
                <a:gd name="connsiteY6" fmla="*/ 531262 h 1625922"/>
                <a:gd name="connsiteX7" fmla="*/ 1927433 w 2019200"/>
                <a:gd name="connsiteY7" fmla="*/ 612542 h 1625922"/>
                <a:gd name="connsiteX8" fmla="*/ 2018873 w 2019200"/>
                <a:gd name="connsiteY8" fmla="*/ 795422 h 1625922"/>
                <a:gd name="connsiteX9" fmla="*/ 1947753 w 2019200"/>
                <a:gd name="connsiteY9" fmla="*/ 968142 h 1625922"/>
                <a:gd name="connsiteX10" fmla="*/ 1708993 w 2019200"/>
                <a:gd name="connsiteY10" fmla="*/ 1059582 h 1625922"/>
                <a:gd name="connsiteX11" fmla="*/ 1449913 w 2019200"/>
                <a:gd name="connsiteY11" fmla="*/ 1039262 h 1625922"/>
                <a:gd name="connsiteX12" fmla="*/ 1571833 w 2019200"/>
                <a:gd name="connsiteY12" fmla="*/ 1272942 h 1625922"/>
                <a:gd name="connsiteX13" fmla="*/ 1581993 w 2019200"/>
                <a:gd name="connsiteY13" fmla="*/ 1262782 h 1625922"/>
                <a:gd name="connsiteX14" fmla="*/ 1581993 w 2019200"/>
                <a:gd name="connsiteY14" fmla="*/ 1435502 h 1625922"/>
                <a:gd name="connsiteX15" fmla="*/ 1429593 w 2019200"/>
                <a:gd name="connsiteY15" fmla="*/ 1608222 h 1625922"/>
                <a:gd name="connsiteX16" fmla="*/ 1145113 w 2019200"/>
                <a:gd name="connsiteY16" fmla="*/ 1608222 h 1625922"/>
                <a:gd name="connsiteX17" fmla="*/ 1013033 w 2019200"/>
                <a:gd name="connsiteY17" fmla="*/ 1501542 h 1625922"/>
                <a:gd name="connsiteX18" fmla="*/ 921593 w 2019200"/>
                <a:gd name="connsiteY18" fmla="*/ 1323742 h 1625922"/>
                <a:gd name="connsiteX19" fmla="*/ 921593 w 2019200"/>
                <a:gd name="connsiteY19" fmla="*/ 1333902 h 1625922"/>
                <a:gd name="connsiteX20" fmla="*/ 789513 w 2019200"/>
                <a:gd name="connsiteY20" fmla="*/ 1476142 h 1625922"/>
                <a:gd name="connsiteX21" fmla="*/ 423753 w 2019200"/>
                <a:gd name="connsiteY21" fmla="*/ 1526942 h 1625922"/>
                <a:gd name="connsiteX22" fmla="*/ 271353 w 2019200"/>
                <a:gd name="connsiteY22" fmla="*/ 1293262 h 1625922"/>
                <a:gd name="connsiteX23" fmla="*/ 400893 w 2019200"/>
                <a:gd name="connsiteY23" fmla="*/ 1044342 h 1625922"/>
                <a:gd name="connsiteX24" fmla="*/ 474553 w 2019200"/>
                <a:gd name="connsiteY24" fmla="*/ 957982 h 1625922"/>
                <a:gd name="connsiteX25" fmla="*/ 230713 w 2019200"/>
                <a:gd name="connsiteY25" fmla="*/ 866542 h 1625922"/>
                <a:gd name="connsiteX26" fmla="*/ 47833 w 2019200"/>
                <a:gd name="connsiteY26" fmla="*/ 714142 h 1625922"/>
                <a:gd name="connsiteX27" fmla="*/ 17353 w 2019200"/>
                <a:gd name="connsiteY27" fmla="*/ 429662 h 1625922"/>
                <a:gd name="connsiteX28" fmla="*/ 281513 w 2019200"/>
                <a:gd name="connsiteY28" fmla="*/ 328062 h 1625922"/>
                <a:gd name="connsiteX29" fmla="*/ 489793 w 2019200"/>
                <a:gd name="connsiteY29" fmla="*/ 378862 h 1625922"/>
                <a:gd name="connsiteX30" fmla="*/ 710773 w 2019200"/>
                <a:gd name="connsiteY30" fmla="*/ 449982 h 1625922"/>
                <a:gd name="connsiteX0" fmla="*/ 710773 w 2019200"/>
                <a:gd name="connsiteY0" fmla="*/ 462637 h 1638577"/>
                <a:gd name="connsiteX1" fmla="*/ 878413 w 2019200"/>
                <a:gd name="connsiteY1" fmla="*/ 178157 h 1638577"/>
                <a:gd name="connsiteX2" fmla="*/ 1190833 w 2019200"/>
                <a:gd name="connsiteY2" fmla="*/ 357 h 1638577"/>
                <a:gd name="connsiteX3" fmla="*/ 1439753 w 2019200"/>
                <a:gd name="connsiteY3" fmla="*/ 137517 h 1638577"/>
                <a:gd name="connsiteX4" fmla="*/ 1477853 w 2019200"/>
                <a:gd name="connsiteY4" fmla="*/ 317857 h 1638577"/>
                <a:gd name="connsiteX5" fmla="*/ 1427053 w 2019200"/>
                <a:gd name="connsiteY5" fmla="*/ 531217 h 1638577"/>
                <a:gd name="connsiteX6" fmla="*/ 1622633 w 2019200"/>
                <a:gd name="connsiteY6" fmla="*/ 543917 h 1638577"/>
                <a:gd name="connsiteX7" fmla="*/ 1927433 w 2019200"/>
                <a:gd name="connsiteY7" fmla="*/ 625197 h 1638577"/>
                <a:gd name="connsiteX8" fmla="*/ 2018873 w 2019200"/>
                <a:gd name="connsiteY8" fmla="*/ 808077 h 1638577"/>
                <a:gd name="connsiteX9" fmla="*/ 1947753 w 2019200"/>
                <a:gd name="connsiteY9" fmla="*/ 980797 h 1638577"/>
                <a:gd name="connsiteX10" fmla="*/ 1708993 w 2019200"/>
                <a:gd name="connsiteY10" fmla="*/ 1072237 h 1638577"/>
                <a:gd name="connsiteX11" fmla="*/ 1449913 w 2019200"/>
                <a:gd name="connsiteY11" fmla="*/ 1051917 h 1638577"/>
                <a:gd name="connsiteX12" fmla="*/ 1571833 w 2019200"/>
                <a:gd name="connsiteY12" fmla="*/ 1285597 h 1638577"/>
                <a:gd name="connsiteX13" fmla="*/ 1581993 w 2019200"/>
                <a:gd name="connsiteY13" fmla="*/ 1275437 h 1638577"/>
                <a:gd name="connsiteX14" fmla="*/ 1581993 w 2019200"/>
                <a:gd name="connsiteY14" fmla="*/ 1448157 h 1638577"/>
                <a:gd name="connsiteX15" fmla="*/ 1429593 w 2019200"/>
                <a:gd name="connsiteY15" fmla="*/ 1620877 h 1638577"/>
                <a:gd name="connsiteX16" fmla="*/ 1145113 w 2019200"/>
                <a:gd name="connsiteY16" fmla="*/ 1620877 h 1638577"/>
                <a:gd name="connsiteX17" fmla="*/ 1013033 w 2019200"/>
                <a:gd name="connsiteY17" fmla="*/ 1514197 h 1638577"/>
                <a:gd name="connsiteX18" fmla="*/ 921593 w 2019200"/>
                <a:gd name="connsiteY18" fmla="*/ 1336397 h 1638577"/>
                <a:gd name="connsiteX19" fmla="*/ 921593 w 2019200"/>
                <a:gd name="connsiteY19" fmla="*/ 1346557 h 1638577"/>
                <a:gd name="connsiteX20" fmla="*/ 789513 w 2019200"/>
                <a:gd name="connsiteY20" fmla="*/ 1488797 h 1638577"/>
                <a:gd name="connsiteX21" fmla="*/ 423753 w 2019200"/>
                <a:gd name="connsiteY21" fmla="*/ 1539597 h 1638577"/>
                <a:gd name="connsiteX22" fmla="*/ 271353 w 2019200"/>
                <a:gd name="connsiteY22" fmla="*/ 1305917 h 1638577"/>
                <a:gd name="connsiteX23" fmla="*/ 400893 w 2019200"/>
                <a:gd name="connsiteY23" fmla="*/ 1056997 h 1638577"/>
                <a:gd name="connsiteX24" fmla="*/ 474553 w 2019200"/>
                <a:gd name="connsiteY24" fmla="*/ 970637 h 1638577"/>
                <a:gd name="connsiteX25" fmla="*/ 230713 w 2019200"/>
                <a:gd name="connsiteY25" fmla="*/ 879197 h 1638577"/>
                <a:gd name="connsiteX26" fmla="*/ 47833 w 2019200"/>
                <a:gd name="connsiteY26" fmla="*/ 726797 h 1638577"/>
                <a:gd name="connsiteX27" fmla="*/ 17353 w 2019200"/>
                <a:gd name="connsiteY27" fmla="*/ 442317 h 1638577"/>
                <a:gd name="connsiteX28" fmla="*/ 281513 w 2019200"/>
                <a:gd name="connsiteY28" fmla="*/ 340717 h 1638577"/>
                <a:gd name="connsiteX29" fmla="*/ 489793 w 2019200"/>
                <a:gd name="connsiteY29" fmla="*/ 391517 h 1638577"/>
                <a:gd name="connsiteX30" fmla="*/ 710773 w 2019200"/>
                <a:gd name="connsiteY30" fmla="*/ 462637 h 1638577"/>
                <a:gd name="connsiteX0" fmla="*/ 710773 w 2019200"/>
                <a:gd name="connsiteY0" fmla="*/ 462339 h 1638279"/>
                <a:gd name="connsiteX1" fmla="*/ 878413 w 2019200"/>
                <a:gd name="connsiteY1" fmla="*/ 177859 h 1638279"/>
                <a:gd name="connsiteX2" fmla="*/ 1190833 w 2019200"/>
                <a:gd name="connsiteY2" fmla="*/ 59 h 1638279"/>
                <a:gd name="connsiteX3" fmla="*/ 1406733 w 2019200"/>
                <a:gd name="connsiteY3" fmla="*/ 160079 h 1638279"/>
                <a:gd name="connsiteX4" fmla="*/ 1477853 w 2019200"/>
                <a:gd name="connsiteY4" fmla="*/ 317559 h 1638279"/>
                <a:gd name="connsiteX5" fmla="*/ 1427053 w 2019200"/>
                <a:gd name="connsiteY5" fmla="*/ 530919 h 1638279"/>
                <a:gd name="connsiteX6" fmla="*/ 1622633 w 2019200"/>
                <a:gd name="connsiteY6" fmla="*/ 543619 h 1638279"/>
                <a:gd name="connsiteX7" fmla="*/ 1927433 w 2019200"/>
                <a:gd name="connsiteY7" fmla="*/ 624899 h 1638279"/>
                <a:gd name="connsiteX8" fmla="*/ 2018873 w 2019200"/>
                <a:gd name="connsiteY8" fmla="*/ 807779 h 1638279"/>
                <a:gd name="connsiteX9" fmla="*/ 1947753 w 2019200"/>
                <a:gd name="connsiteY9" fmla="*/ 980499 h 1638279"/>
                <a:gd name="connsiteX10" fmla="*/ 1708993 w 2019200"/>
                <a:gd name="connsiteY10" fmla="*/ 1071939 h 1638279"/>
                <a:gd name="connsiteX11" fmla="*/ 1449913 w 2019200"/>
                <a:gd name="connsiteY11" fmla="*/ 1051619 h 1638279"/>
                <a:gd name="connsiteX12" fmla="*/ 1571833 w 2019200"/>
                <a:gd name="connsiteY12" fmla="*/ 1285299 h 1638279"/>
                <a:gd name="connsiteX13" fmla="*/ 1581993 w 2019200"/>
                <a:gd name="connsiteY13" fmla="*/ 1275139 h 1638279"/>
                <a:gd name="connsiteX14" fmla="*/ 1581993 w 2019200"/>
                <a:gd name="connsiteY14" fmla="*/ 1447859 h 1638279"/>
                <a:gd name="connsiteX15" fmla="*/ 1429593 w 2019200"/>
                <a:gd name="connsiteY15" fmla="*/ 1620579 h 1638279"/>
                <a:gd name="connsiteX16" fmla="*/ 1145113 w 2019200"/>
                <a:gd name="connsiteY16" fmla="*/ 1620579 h 1638279"/>
                <a:gd name="connsiteX17" fmla="*/ 1013033 w 2019200"/>
                <a:gd name="connsiteY17" fmla="*/ 1513899 h 1638279"/>
                <a:gd name="connsiteX18" fmla="*/ 921593 w 2019200"/>
                <a:gd name="connsiteY18" fmla="*/ 1336099 h 1638279"/>
                <a:gd name="connsiteX19" fmla="*/ 921593 w 2019200"/>
                <a:gd name="connsiteY19" fmla="*/ 1346259 h 1638279"/>
                <a:gd name="connsiteX20" fmla="*/ 789513 w 2019200"/>
                <a:gd name="connsiteY20" fmla="*/ 1488499 h 1638279"/>
                <a:gd name="connsiteX21" fmla="*/ 423753 w 2019200"/>
                <a:gd name="connsiteY21" fmla="*/ 1539299 h 1638279"/>
                <a:gd name="connsiteX22" fmla="*/ 271353 w 2019200"/>
                <a:gd name="connsiteY22" fmla="*/ 1305619 h 1638279"/>
                <a:gd name="connsiteX23" fmla="*/ 400893 w 2019200"/>
                <a:gd name="connsiteY23" fmla="*/ 1056699 h 1638279"/>
                <a:gd name="connsiteX24" fmla="*/ 474553 w 2019200"/>
                <a:gd name="connsiteY24" fmla="*/ 970339 h 1638279"/>
                <a:gd name="connsiteX25" fmla="*/ 230713 w 2019200"/>
                <a:gd name="connsiteY25" fmla="*/ 878899 h 1638279"/>
                <a:gd name="connsiteX26" fmla="*/ 47833 w 2019200"/>
                <a:gd name="connsiteY26" fmla="*/ 726499 h 1638279"/>
                <a:gd name="connsiteX27" fmla="*/ 17353 w 2019200"/>
                <a:gd name="connsiteY27" fmla="*/ 442019 h 1638279"/>
                <a:gd name="connsiteX28" fmla="*/ 281513 w 2019200"/>
                <a:gd name="connsiteY28" fmla="*/ 340419 h 1638279"/>
                <a:gd name="connsiteX29" fmla="*/ 489793 w 2019200"/>
                <a:gd name="connsiteY29" fmla="*/ 391219 h 1638279"/>
                <a:gd name="connsiteX30" fmla="*/ 710773 w 2019200"/>
                <a:gd name="connsiteY30" fmla="*/ 462339 h 1638279"/>
                <a:gd name="connsiteX0" fmla="*/ 710773 w 2019200"/>
                <a:gd name="connsiteY0" fmla="*/ 462467 h 1638407"/>
                <a:gd name="connsiteX1" fmla="*/ 878413 w 2019200"/>
                <a:gd name="connsiteY1" fmla="*/ 177987 h 1638407"/>
                <a:gd name="connsiteX2" fmla="*/ 1190833 w 2019200"/>
                <a:gd name="connsiteY2" fmla="*/ 187 h 1638407"/>
                <a:gd name="connsiteX3" fmla="*/ 1414353 w 2019200"/>
                <a:gd name="connsiteY3" fmla="*/ 147507 h 1638407"/>
                <a:gd name="connsiteX4" fmla="*/ 1477853 w 2019200"/>
                <a:gd name="connsiteY4" fmla="*/ 317687 h 1638407"/>
                <a:gd name="connsiteX5" fmla="*/ 1427053 w 2019200"/>
                <a:gd name="connsiteY5" fmla="*/ 531047 h 1638407"/>
                <a:gd name="connsiteX6" fmla="*/ 1622633 w 2019200"/>
                <a:gd name="connsiteY6" fmla="*/ 543747 h 1638407"/>
                <a:gd name="connsiteX7" fmla="*/ 1927433 w 2019200"/>
                <a:gd name="connsiteY7" fmla="*/ 625027 h 1638407"/>
                <a:gd name="connsiteX8" fmla="*/ 2018873 w 2019200"/>
                <a:gd name="connsiteY8" fmla="*/ 807907 h 1638407"/>
                <a:gd name="connsiteX9" fmla="*/ 1947753 w 2019200"/>
                <a:gd name="connsiteY9" fmla="*/ 980627 h 1638407"/>
                <a:gd name="connsiteX10" fmla="*/ 1708993 w 2019200"/>
                <a:gd name="connsiteY10" fmla="*/ 1072067 h 1638407"/>
                <a:gd name="connsiteX11" fmla="*/ 1449913 w 2019200"/>
                <a:gd name="connsiteY11" fmla="*/ 1051747 h 1638407"/>
                <a:gd name="connsiteX12" fmla="*/ 1571833 w 2019200"/>
                <a:gd name="connsiteY12" fmla="*/ 1285427 h 1638407"/>
                <a:gd name="connsiteX13" fmla="*/ 1581993 w 2019200"/>
                <a:gd name="connsiteY13" fmla="*/ 1275267 h 1638407"/>
                <a:gd name="connsiteX14" fmla="*/ 1581993 w 2019200"/>
                <a:gd name="connsiteY14" fmla="*/ 1447987 h 1638407"/>
                <a:gd name="connsiteX15" fmla="*/ 1429593 w 2019200"/>
                <a:gd name="connsiteY15" fmla="*/ 1620707 h 1638407"/>
                <a:gd name="connsiteX16" fmla="*/ 1145113 w 2019200"/>
                <a:gd name="connsiteY16" fmla="*/ 1620707 h 1638407"/>
                <a:gd name="connsiteX17" fmla="*/ 1013033 w 2019200"/>
                <a:gd name="connsiteY17" fmla="*/ 1514027 h 1638407"/>
                <a:gd name="connsiteX18" fmla="*/ 921593 w 2019200"/>
                <a:gd name="connsiteY18" fmla="*/ 1336227 h 1638407"/>
                <a:gd name="connsiteX19" fmla="*/ 921593 w 2019200"/>
                <a:gd name="connsiteY19" fmla="*/ 1346387 h 1638407"/>
                <a:gd name="connsiteX20" fmla="*/ 789513 w 2019200"/>
                <a:gd name="connsiteY20" fmla="*/ 1488627 h 1638407"/>
                <a:gd name="connsiteX21" fmla="*/ 423753 w 2019200"/>
                <a:gd name="connsiteY21" fmla="*/ 1539427 h 1638407"/>
                <a:gd name="connsiteX22" fmla="*/ 271353 w 2019200"/>
                <a:gd name="connsiteY22" fmla="*/ 1305747 h 1638407"/>
                <a:gd name="connsiteX23" fmla="*/ 400893 w 2019200"/>
                <a:gd name="connsiteY23" fmla="*/ 1056827 h 1638407"/>
                <a:gd name="connsiteX24" fmla="*/ 474553 w 2019200"/>
                <a:gd name="connsiteY24" fmla="*/ 970467 h 1638407"/>
                <a:gd name="connsiteX25" fmla="*/ 230713 w 2019200"/>
                <a:gd name="connsiteY25" fmla="*/ 879027 h 1638407"/>
                <a:gd name="connsiteX26" fmla="*/ 47833 w 2019200"/>
                <a:gd name="connsiteY26" fmla="*/ 726627 h 1638407"/>
                <a:gd name="connsiteX27" fmla="*/ 17353 w 2019200"/>
                <a:gd name="connsiteY27" fmla="*/ 442147 h 1638407"/>
                <a:gd name="connsiteX28" fmla="*/ 281513 w 2019200"/>
                <a:gd name="connsiteY28" fmla="*/ 340547 h 1638407"/>
                <a:gd name="connsiteX29" fmla="*/ 489793 w 2019200"/>
                <a:gd name="connsiteY29" fmla="*/ 391347 h 1638407"/>
                <a:gd name="connsiteX30" fmla="*/ 710773 w 2019200"/>
                <a:gd name="connsiteY30" fmla="*/ 462467 h 1638407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2633 w 2019200"/>
                <a:gd name="connsiteY6" fmla="*/ 5437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6661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564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438"/>
                <a:gd name="connsiteY0" fmla="*/ 462478 h 1638418"/>
                <a:gd name="connsiteX1" fmla="*/ 878413 w 2019438"/>
                <a:gd name="connsiteY1" fmla="*/ 177998 h 1638418"/>
                <a:gd name="connsiteX2" fmla="*/ 1190833 w 2019438"/>
                <a:gd name="connsiteY2" fmla="*/ 198 h 1638418"/>
                <a:gd name="connsiteX3" fmla="*/ 1414353 w 2019438"/>
                <a:gd name="connsiteY3" fmla="*/ 147518 h 1638418"/>
                <a:gd name="connsiteX4" fmla="*/ 1462613 w 2019438"/>
                <a:gd name="connsiteY4" fmla="*/ 353258 h 1638418"/>
                <a:gd name="connsiteX5" fmla="*/ 1427053 w 2019438"/>
                <a:gd name="connsiteY5" fmla="*/ 531058 h 1638418"/>
                <a:gd name="connsiteX6" fmla="*/ 1625173 w 2019438"/>
                <a:gd name="connsiteY6" fmla="*/ 556458 h 1638418"/>
                <a:gd name="connsiteX7" fmla="*/ 1919813 w 2019438"/>
                <a:gd name="connsiteY7" fmla="*/ 673298 h 1638418"/>
                <a:gd name="connsiteX8" fmla="*/ 2018873 w 2019438"/>
                <a:gd name="connsiteY8" fmla="*/ 807918 h 1638418"/>
                <a:gd name="connsiteX9" fmla="*/ 1947753 w 2019438"/>
                <a:gd name="connsiteY9" fmla="*/ 980638 h 1638418"/>
                <a:gd name="connsiteX10" fmla="*/ 1708993 w 2019438"/>
                <a:gd name="connsiteY10" fmla="*/ 1072078 h 1638418"/>
                <a:gd name="connsiteX11" fmla="*/ 1449913 w 2019438"/>
                <a:gd name="connsiteY11" fmla="*/ 1051758 h 1638418"/>
                <a:gd name="connsiteX12" fmla="*/ 1571833 w 2019438"/>
                <a:gd name="connsiteY12" fmla="*/ 1285438 h 1638418"/>
                <a:gd name="connsiteX13" fmla="*/ 1581993 w 2019438"/>
                <a:gd name="connsiteY13" fmla="*/ 1275278 h 1638418"/>
                <a:gd name="connsiteX14" fmla="*/ 1581993 w 2019438"/>
                <a:gd name="connsiteY14" fmla="*/ 1447998 h 1638418"/>
                <a:gd name="connsiteX15" fmla="*/ 1429593 w 2019438"/>
                <a:gd name="connsiteY15" fmla="*/ 1620718 h 1638418"/>
                <a:gd name="connsiteX16" fmla="*/ 1145113 w 2019438"/>
                <a:gd name="connsiteY16" fmla="*/ 1620718 h 1638418"/>
                <a:gd name="connsiteX17" fmla="*/ 1013033 w 2019438"/>
                <a:gd name="connsiteY17" fmla="*/ 1514038 h 1638418"/>
                <a:gd name="connsiteX18" fmla="*/ 921593 w 2019438"/>
                <a:gd name="connsiteY18" fmla="*/ 1336238 h 1638418"/>
                <a:gd name="connsiteX19" fmla="*/ 921593 w 2019438"/>
                <a:gd name="connsiteY19" fmla="*/ 1346398 h 1638418"/>
                <a:gd name="connsiteX20" fmla="*/ 789513 w 2019438"/>
                <a:gd name="connsiteY20" fmla="*/ 1488638 h 1638418"/>
                <a:gd name="connsiteX21" fmla="*/ 423753 w 2019438"/>
                <a:gd name="connsiteY21" fmla="*/ 1539438 h 1638418"/>
                <a:gd name="connsiteX22" fmla="*/ 271353 w 2019438"/>
                <a:gd name="connsiteY22" fmla="*/ 1305758 h 1638418"/>
                <a:gd name="connsiteX23" fmla="*/ 400893 w 2019438"/>
                <a:gd name="connsiteY23" fmla="*/ 1056838 h 1638418"/>
                <a:gd name="connsiteX24" fmla="*/ 474553 w 2019438"/>
                <a:gd name="connsiteY24" fmla="*/ 970478 h 1638418"/>
                <a:gd name="connsiteX25" fmla="*/ 230713 w 2019438"/>
                <a:gd name="connsiteY25" fmla="*/ 879038 h 1638418"/>
                <a:gd name="connsiteX26" fmla="*/ 47833 w 2019438"/>
                <a:gd name="connsiteY26" fmla="*/ 726638 h 1638418"/>
                <a:gd name="connsiteX27" fmla="*/ 17353 w 2019438"/>
                <a:gd name="connsiteY27" fmla="*/ 442158 h 1638418"/>
                <a:gd name="connsiteX28" fmla="*/ 281513 w 2019438"/>
                <a:gd name="connsiteY28" fmla="*/ 340558 h 1638418"/>
                <a:gd name="connsiteX29" fmla="*/ 489793 w 2019438"/>
                <a:gd name="connsiteY29" fmla="*/ 391358 h 1638418"/>
                <a:gd name="connsiteX30" fmla="*/ 710773 w 2019438"/>
                <a:gd name="connsiteY30" fmla="*/ 462478 h 1638418"/>
                <a:gd name="connsiteX0" fmla="*/ 710773 w 2022201"/>
                <a:gd name="connsiteY0" fmla="*/ 462478 h 1638418"/>
                <a:gd name="connsiteX1" fmla="*/ 878413 w 2022201"/>
                <a:gd name="connsiteY1" fmla="*/ 177998 h 1638418"/>
                <a:gd name="connsiteX2" fmla="*/ 1190833 w 2022201"/>
                <a:gd name="connsiteY2" fmla="*/ 198 h 1638418"/>
                <a:gd name="connsiteX3" fmla="*/ 1414353 w 2022201"/>
                <a:gd name="connsiteY3" fmla="*/ 147518 h 1638418"/>
                <a:gd name="connsiteX4" fmla="*/ 1462613 w 2022201"/>
                <a:gd name="connsiteY4" fmla="*/ 353258 h 1638418"/>
                <a:gd name="connsiteX5" fmla="*/ 1427053 w 2022201"/>
                <a:gd name="connsiteY5" fmla="*/ 531058 h 1638418"/>
                <a:gd name="connsiteX6" fmla="*/ 1625173 w 2022201"/>
                <a:gd name="connsiteY6" fmla="*/ 556458 h 1638418"/>
                <a:gd name="connsiteX7" fmla="*/ 1861393 w 2022201"/>
                <a:gd name="connsiteY7" fmla="*/ 625038 h 1638418"/>
                <a:gd name="connsiteX8" fmla="*/ 2018873 w 2022201"/>
                <a:gd name="connsiteY8" fmla="*/ 807918 h 1638418"/>
                <a:gd name="connsiteX9" fmla="*/ 1947753 w 2022201"/>
                <a:gd name="connsiteY9" fmla="*/ 980638 h 1638418"/>
                <a:gd name="connsiteX10" fmla="*/ 1708993 w 2022201"/>
                <a:gd name="connsiteY10" fmla="*/ 1072078 h 1638418"/>
                <a:gd name="connsiteX11" fmla="*/ 1449913 w 2022201"/>
                <a:gd name="connsiteY11" fmla="*/ 1051758 h 1638418"/>
                <a:gd name="connsiteX12" fmla="*/ 1571833 w 2022201"/>
                <a:gd name="connsiteY12" fmla="*/ 1285438 h 1638418"/>
                <a:gd name="connsiteX13" fmla="*/ 1581993 w 2022201"/>
                <a:gd name="connsiteY13" fmla="*/ 1275278 h 1638418"/>
                <a:gd name="connsiteX14" fmla="*/ 1581993 w 2022201"/>
                <a:gd name="connsiteY14" fmla="*/ 1447998 h 1638418"/>
                <a:gd name="connsiteX15" fmla="*/ 1429593 w 2022201"/>
                <a:gd name="connsiteY15" fmla="*/ 1620718 h 1638418"/>
                <a:gd name="connsiteX16" fmla="*/ 1145113 w 2022201"/>
                <a:gd name="connsiteY16" fmla="*/ 1620718 h 1638418"/>
                <a:gd name="connsiteX17" fmla="*/ 1013033 w 2022201"/>
                <a:gd name="connsiteY17" fmla="*/ 1514038 h 1638418"/>
                <a:gd name="connsiteX18" fmla="*/ 921593 w 2022201"/>
                <a:gd name="connsiteY18" fmla="*/ 1336238 h 1638418"/>
                <a:gd name="connsiteX19" fmla="*/ 921593 w 2022201"/>
                <a:gd name="connsiteY19" fmla="*/ 1346398 h 1638418"/>
                <a:gd name="connsiteX20" fmla="*/ 789513 w 2022201"/>
                <a:gd name="connsiteY20" fmla="*/ 1488638 h 1638418"/>
                <a:gd name="connsiteX21" fmla="*/ 423753 w 2022201"/>
                <a:gd name="connsiteY21" fmla="*/ 1539438 h 1638418"/>
                <a:gd name="connsiteX22" fmla="*/ 271353 w 2022201"/>
                <a:gd name="connsiteY22" fmla="*/ 1305758 h 1638418"/>
                <a:gd name="connsiteX23" fmla="*/ 400893 w 2022201"/>
                <a:gd name="connsiteY23" fmla="*/ 1056838 h 1638418"/>
                <a:gd name="connsiteX24" fmla="*/ 474553 w 2022201"/>
                <a:gd name="connsiteY24" fmla="*/ 970478 h 1638418"/>
                <a:gd name="connsiteX25" fmla="*/ 230713 w 2022201"/>
                <a:gd name="connsiteY25" fmla="*/ 879038 h 1638418"/>
                <a:gd name="connsiteX26" fmla="*/ 47833 w 2022201"/>
                <a:gd name="connsiteY26" fmla="*/ 726638 h 1638418"/>
                <a:gd name="connsiteX27" fmla="*/ 17353 w 2022201"/>
                <a:gd name="connsiteY27" fmla="*/ 442158 h 1638418"/>
                <a:gd name="connsiteX28" fmla="*/ 281513 w 2022201"/>
                <a:gd name="connsiteY28" fmla="*/ 340558 h 1638418"/>
                <a:gd name="connsiteX29" fmla="*/ 489793 w 2022201"/>
                <a:gd name="connsiteY29" fmla="*/ 391358 h 1638418"/>
                <a:gd name="connsiteX30" fmla="*/ 710773 w 2022201"/>
                <a:gd name="connsiteY30" fmla="*/ 462478 h 1638418"/>
                <a:gd name="connsiteX0" fmla="*/ 710773 w 1988680"/>
                <a:gd name="connsiteY0" fmla="*/ 462478 h 1638418"/>
                <a:gd name="connsiteX1" fmla="*/ 878413 w 1988680"/>
                <a:gd name="connsiteY1" fmla="*/ 177998 h 1638418"/>
                <a:gd name="connsiteX2" fmla="*/ 1190833 w 1988680"/>
                <a:gd name="connsiteY2" fmla="*/ 198 h 1638418"/>
                <a:gd name="connsiteX3" fmla="*/ 1414353 w 1988680"/>
                <a:gd name="connsiteY3" fmla="*/ 147518 h 1638418"/>
                <a:gd name="connsiteX4" fmla="*/ 1462613 w 1988680"/>
                <a:gd name="connsiteY4" fmla="*/ 353258 h 1638418"/>
                <a:gd name="connsiteX5" fmla="*/ 1427053 w 1988680"/>
                <a:gd name="connsiteY5" fmla="*/ 531058 h 1638418"/>
                <a:gd name="connsiteX6" fmla="*/ 1625173 w 1988680"/>
                <a:gd name="connsiteY6" fmla="*/ 556458 h 1638418"/>
                <a:gd name="connsiteX7" fmla="*/ 1861393 w 1988680"/>
                <a:gd name="connsiteY7" fmla="*/ 625038 h 1638418"/>
                <a:gd name="connsiteX8" fmla="*/ 1980773 w 1988680"/>
                <a:gd name="connsiteY8" fmla="*/ 820618 h 1638418"/>
                <a:gd name="connsiteX9" fmla="*/ 1947753 w 1988680"/>
                <a:gd name="connsiteY9" fmla="*/ 980638 h 1638418"/>
                <a:gd name="connsiteX10" fmla="*/ 1708993 w 1988680"/>
                <a:gd name="connsiteY10" fmla="*/ 1072078 h 1638418"/>
                <a:gd name="connsiteX11" fmla="*/ 1449913 w 1988680"/>
                <a:gd name="connsiteY11" fmla="*/ 1051758 h 1638418"/>
                <a:gd name="connsiteX12" fmla="*/ 1571833 w 1988680"/>
                <a:gd name="connsiteY12" fmla="*/ 1285438 h 1638418"/>
                <a:gd name="connsiteX13" fmla="*/ 1581993 w 1988680"/>
                <a:gd name="connsiteY13" fmla="*/ 1275278 h 1638418"/>
                <a:gd name="connsiteX14" fmla="*/ 1581993 w 1988680"/>
                <a:gd name="connsiteY14" fmla="*/ 1447998 h 1638418"/>
                <a:gd name="connsiteX15" fmla="*/ 1429593 w 1988680"/>
                <a:gd name="connsiteY15" fmla="*/ 1620718 h 1638418"/>
                <a:gd name="connsiteX16" fmla="*/ 1145113 w 1988680"/>
                <a:gd name="connsiteY16" fmla="*/ 1620718 h 1638418"/>
                <a:gd name="connsiteX17" fmla="*/ 1013033 w 1988680"/>
                <a:gd name="connsiteY17" fmla="*/ 1514038 h 1638418"/>
                <a:gd name="connsiteX18" fmla="*/ 921593 w 1988680"/>
                <a:gd name="connsiteY18" fmla="*/ 1336238 h 1638418"/>
                <a:gd name="connsiteX19" fmla="*/ 921593 w 1988680"/>
                <a:gd name="connsiteY19" fmla="*/ 1346398 h 1638418"/>
                <a:gd name="connsiteX20" fmla="*/ 789513 w 1988680"/>
                <a:gd name="connsiteY20" fmla="*/ 1488638 h 1638418"/>
                <a:gd name="connsiteX21" fmla="*/ 423753 w 1988680"/>
                <a:gd name="connsiteY21" fmla="*/ 1539438 h 1638418"/>
                <a:gd name="connsiteX22" fmla="*/ 271353 w 1988680"/>
                <a:gd name="connsiteY22" fmla="*/ 1305758 h 1638418"/>
                <a:gd name="connsiteX23" fmla="*/ 400893 w 1988680"/>
                <a:gd name="connsiteY23" fmla="*/ 1056838 h 1638418"/>
                <a:gd name="connsiteX24" fmla="*/ 474553 w 1988680"/>
                <a:gd name="connsiteY24" fmla="*/ 970478 h 1638418"/>
                <a:gd name="connsiteX25" fmla="*/ 230713 w 1988680"/>
                <a:gd name="connsiteY25" fmla="*/ 879038 h 1638418"/>
                <a:gd name="connsiteX26" fmla="*/ 47833 w 1988680"/>
                <a:gd name="connsiteY26" fmla="*/ 726638 h 1638418"/>
                <a:gd name="connsiteX27" fmla="*/ 17353 w 1988680"/>
                <a:gd name="connsiteY27" fmla="*/ 442158 h 1638418"/>
                <a:gd name="connsiteX28" fmla="*/ 281513 w 1988680"/>
                <a:gd name="connsiteY28" fmla="*/ 340558 h 1638418"/>
                <a:gd name="connsiteX29" fmla="*/ 489793 w 1988680"/>
                <a:gd name="connsiteY29" fmla="*/ 391358 h 1638418"/>
                <a:gd name="connsiteX30" fmla="*/ 710773 w 1988680"/>
                <a:gd name="connsiteY30" fmla="*/ 462478 h 1638418"/>
                <a:gd name="connsiteX0" fmla="*/ 710773 w 1985295"/>
                <a:gd name="connsiteY0" fmla="*/ 462478 h 1638418"/>
                <a:gd name="connsiteX1" fmla="*/ 878413 w 1985295"/>
                <a:gd name="connsiteY1" fmla="*/ 177998 h 1638418"/>
                <a:gd name="connsiteX2" fmla="*/ 1190833 w 1985295"/>
                <a:gd name="connsiteY2" fmla="*/ 198 h 1638418"/>
                <a:gd name="connsiteX3" fmla="*/ 1414353 w 1985295"/>
                <a:gd name="connsiteY3" fmla="*/ 147518 h 1638418"/>
                <a:gd name="connsiteX4" fmla="*/ 1462613 w 1985295"/>
                <a:gd name="connsiteY4" fmla="*/ 353258 h 1638418"/>
                <a:gd name="connsiteX5" fmla="*/ 1427053 w 1985295"/>
                <a:gd name="connsiteY5" fmla="*/ 531058 h 1638418"/>
                <a:gd name="connsiteX6" fmla="*/ 1625173 w 1985295"/>
                <a:gd name="connsiteY6" fmla="*/ 556458 h 1638418"/>
                <a:gd name="connsiteX7" fmla="*/ 1861393 w 1985295"/>
                <a:gd name="connsiteY7" fmla="*/ 625038 h 1638418"/>
                <a:gd name="connsiteX8" fmla="*/ 1980773 w 1985295"/>
                <a:gd name="connsiteY8" fmla="*/ 820618 h 1638418"/>
                <a:gd name="connsiteX9" fmla="*/ 1947753 w 1985295"/>
                <a:gd name="connsiteY9" fmla="*/ 980638 h 1638418"/>
                <a:gd name="connsiteX10" fmla="*/ 1708993 w 1985295"/>
                <a:gd name="connsiteY10" fmla="*/ 1072078 h 1638418"/>
                <a:gd name="connsiteX11" fmla="*/ 1449913 w 1985295"/>
                <a:gd name="connsiteY11" fmla="*/ 1051758 h 1638418"/>
                <a:gd name="connsiteX12" fmla="*/ 1571833 w 1985295"/>
                <a:gd name="connsiteY12" fmla="*/ 1285438 h 1638418"/>
                <a:gd name="connsiteX13" fmla="*/ 1581993 w 1985295"/>
                <a:gd name="connsiteY13" fmla="*/ 1275278 h 1638418"/>
                <a:gd name="connsiteX14" fmla="*/ 1581993 w 1985295"/>
                <a:gd name="connsiteY14" fmla="*/ 1447998 h 1638418"/>
                <a:gd name="connsiteX15" fmla="*/ 1429593 w 1985295"/>
                <a:gd name="connsiteY15" fmla="*/ 1620718 h 1638418"/>
                <a:gd name="connsiteX16" fmla="*/ 1145113 w 1985295"/>
                <a:gd name="connsiteY16" fmla="*/ 1620718 h 1638418"/>
                <a:gd name="connsiteX17" fmla="*/ 1013033 w 1985295"/>
                <a:gd name="connsiteY17" fmla="*/ 1514038 h 1638418"/>
                <a:gd name="connsiteX18" fmla="*/ 921593 w 1985295"/>
                <a:gd name="connsiteY18" fmla="*/ 1336238 h 1638418"/>
                <a:gd name="connsiteX19" fmla="*/ 921593 w 1985295"/>
                <a:gd name="connsiteY19" fmla="*/ 1346398 h 1638418"/>
                <a:gd name="connsiteX20" fmla="*/ 789513 w 1985295"/>
                <a:gd name="connsiteY20" fmla="*/ 1488638 h 1638418"/>
                <a:gd name="connsiteX21" fmla="*/ 423753 w 1985295"/>
                <a:gd name="connsiteY21" fmla="*/ 1539438 h 1638418"/>
                <a:gd name="connsiteX22" fmla="*/ 271353 w 1985295"/>
                <a:gd name="connsiteY22" fmla="*/ 1305758 h 1638418"/>
                <a:gd name="connsiteX23" fmla="*/ 400893 w 1985295"/>
                <a:gd name="connsiteY23" fmla="*/ 1056838 h 1638418"/>
                <a:gd name="connsiteX24" fmla="*/ 474553 w 1985295"/>
                <a:gd name="connsiteY24" fmla="*/ 970478 h 1638418"/>
                <a:gd name="connsiteX25" fmla="*/ 230713 w 1985295"/>
                <a:gd name="connsiteY25" fmla="*/ 879038 h 1638418"/>
                <a:gd name="connsiteX26" fmla="*/ 47833 w 1985295"/>
                <a:gd name="connsiteY26" fmla="*/ 726638 h 1638418"/>
                <a:gd name="connsiteX27" fmla="*/ 17353 w 1985295"/>
                <a:gd name="connsiteY27" fmla="*/ 442158 h 1638418"/>
                <a:gd name="connsiteX28" fmla="*/ 281513 w 1985295"/>
                <a:gd name="connsiteY28" fmla="*/ 340558 h 1638418"/>
                <a:gd name="connsiteX29" fmla="*/ 489793 w 1985295"/>
                <a:gd name="connsiteY29" fmla="*/ 391358 h 1638418"/>
                <a:gd name="connsiteX30" fmla="*/ 710773 w 1985295"/>
                <a:gd name="connsiteY30" fmla="*/ 462478 h 1638418"/>
                <a:gd name="connsiteX0" fmla="*/ 710773 w 1993653"/>
                <a:gd name="connsiteY0" fmla="*/ 462478 h 1638418"/>
                <a:gd name="connsiteX1" fmla="*/ 878413 w 1993653"/>
                <a:gd name="connsiteY1" fmla="*/ 177998 h 1638418"/>
                <a:gd name="connsiteX2" fmla="*/ 1190833 w 1993653"/>
                <a:gd name="connsiteY2" fmla="*/ 198 h 1638418"/>
                <a:gd name="connsiteX3" fmla="*/ 1414353 w 1993653"/>
                <a:gd name="connsiteY3" fmla="*/ 147518 h 1638418"/>
                <a:gd name="connsiteX4" fmla="*/ 1462613 w 1993653"/>
                <a:gd name="connsiteY4" fmla="*/ 353258 h 1638418"/>
                <a:gd name="connsiteX5" fmla="*/ 1427053 w 1993653"/>
                <a:gd name="connsiteY5" fmla="*/ 531058 h 1638418"/>
                <a:gd name="connsiteX6" fmla="*/ 1625173 w 1993653"/>
                <a:gd name="connsiteY6" fmla="*/ 556458 h 1638418"/>
                <a:gd name="connsiteX7" fmla="*/ 1861393 w 1993653"/>
                <a:gd name="connsiteY7" fmla="*/ 625038 h 1638418"/>
                <a:gd name="connsiteX8" fmla="*/ 1990933 w 1993653"/>
                <a:gd name="connsiteY8" fmla="*/ 790138 h 1638418"/>
                <a:gd name="connsiteX9" fmla="*/ 1947753 w 1993653"/>
                <a:gd name="connsiteY9" fmla="*/ 980638 h 1638418"/>
                <a:gd name="connsiteX10" fmla="*/ 1708993 w 1993653"/>
                <a:gd name="connsiteY10" fmla="*/ 1072078 h 1638418"/>
                <a:gd name="connsiteX11" fmla="*/ 1449913 w 1993653"/>
                <a:gd name="connsiteY11" fmla="*/ 1051758 h 1638418"/>
                <a:gd name="connsiteX12" fmla="*/ 1571833 w 1993653"/>
                <a:gd name="connsiteY12" fmla="*/ 1285438 h 1638418"/>
                <a:gd name="connsiteX13" fmla="*/ 1581993 w 1993653"/>
                <a:gd name="connsiteY13" fmla="*/ 1275278 h 1638418"/>
                <a:gd name="connsiteX14" fmla="*/ 1581993 w 1993653"/>
                <a:gd name="connsiteY14" fmla="*/ 1447998 h 1638418"/>
                <a:gd name="connsiteX15" fmla="*/ 1429593 w 1993653"/>
                <a:gd name="connsiteY15" fmla="*/ 1620718 h 1638418"/>
                <a:gd name="connsiteX16" fmla="*/ 1145113 w 1993653"/>
                <a:gd name="connsiteY16" fmla="*/ 1620718 h 1638418"/>
                <a:gd name="connsiteX17" fmla="*/ 1013033 w 1993653"/>
                <a:gd name="connsiteY17" fmla="*/ 1514038 h 1638418"/>
                <a:gd name="connsiteX18" fmla="*/ 921593 w 1993653"/>
                <a:gd name="connsiteY18" fmla="*/ 1336238 h 1638418"/>
                <a:gd name="connsiteX19" fmla="*/ 921593 w 1993653"/>
                <a:gd name="connsiteY19" fmla="*/ 1346398 h 1638418"/>
                <a:gd name="connsiteX20" fmla="*/ 789513 w 1993653"/>
                <a:gd name="connsiteY20" fmla="*/ 1488638 h 1638418"/>
                <a:gd name="connsiteX21" fmla="*/ 423753 w 1993653"/>
                <a:gd name="connsiteY21" fmla="*/ 1539438 h 1638418"/>
                <a:gd name="connsiteX22" fmla="*/ 271353 w 1993653"/>
                <a:gd name="connsiteY22" fmla="*/ 1305758 h 1638418"/>
                <a:gd name="connsiteX23" fmla="*/ 400893 w 1993653"/>
                <a:gd name="connsiteY23" fmla="*/ 1056838 h 1638418"/>
                <a:gd name="connsiteX24" fmla="*/ 474553 w 1993653"/>
                <a:gd name="connsiteY24" fmla="*/ 970478 h 1638418"/>
                <a:gd name="connsiteX25" fmla="*/ 230713 w 1993653"/>
                <a:gd name="connsiteY25" fmla="*/ 879038 h 1638418"/>
                <a:gd name="connsiteX26" fmla="*/ 47833 w 1993653"/>
                <a:gd name="connsiteY26" fmla="*/ 726638 h 1638418"/>
                <a:gd name="connsiteX27" fmla="*/ 17353 w 1993653"/>
                <a:gd name="connsiteY27" fmla="*/ 442158 h 1638418"/>
                <a:gd name="connsiteX28" fmla="*/ 281513 w 1993653"/>
                <a:gd name="connsiteY28" fmla="*/ 340558 h 1638418"/>
                <a:gd name="connsiteX29" fmla="*/ 489793 w 1993653"/>
                <a:gd name="connsiteY29" fmla="*/ 391358 h 1638418"/>
                <a:gd name="connsiteX30" fmla="*/ 710773 w 1993653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1993 w 1993076"/>
                <a:gd name="connsiteY13" fmla="*/ 127527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64213 w 1993076"/>
                <a:gd name="connsiteY12" fmla="*/ 126765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4212"/>
                <a:gd name="connsiteX1" fmla="*/ 878413 w 1993076"/>
                <a:gd name="connsiteY1" fmla="*/ 177998 h 1634212"/>
                <a:gd name="connsiteX2" fmla="*/ 1190833 w 1993076"/>
                <a:gd name="connsiteY2" fmla="*/ 198 h 1634212"/>
                <a:gd name="connsiteX3" fmla="*/ 1414353 w 1993076"/>
                <a:gd name="connsiteY3" fmla="*/ 147518 h 1634212"/>
                <a:gd name="connsiteX4" fmla="*/ 1462613 w 1993076"/>
                <a:gd name="connsiteY4" fmla="*/ 353258 h 1634212"/>
                <a:gd name="connsiteX5" fmla="*/ 1427053 w 1993076"/>
                <a:gd name="connsiteY5" fmla="*/ 531058 h 1634212"/>
                <a:gd name="connsiteX6" fmla="*/ 1625173 w 1993076"/>
                <a:gd name="connsiteY6" fmla="*/ 556458 h 1634212"/>
                <a:gd name="connsiteX7" fmla="*/ 1861393 w 1993076"/>
                <a:gd name="connsiteY7" fmla="*/ 625038 h 1634212"/>
                <a:gd name="connsiteX8" fmla="*/ 1990933 w 1993076"/>
                <a:gd name="connsiteY8" fmla="*/ 790138 h 1634212"/>
                <a:gd name="connsiteX9" fmla="*/ 1924893 w 1993076"/>
                <a:gd name="connsiteY9" fmla="*/ 990798 h 1634212"/>
                <a:gd name="connsiteX10" fmla="*/ 1708993 w 1993076"/>
                <a:gd name="connsiteY10" fmla="*/ 1072078 h 1634212"/>
                <a:gd name="connsiteX11" fmla="*/ 1449913 w 1993076"/>
                <a:gd name="connsiteY11" fmla="*/ 1051758 h 1634212"/>
                <a:gd name="connsiteX12" fmla="*/ 1564213 w 1993076"/>
                <a:gd name="connsiteY12" fmla="*/ 1267658 h 1634212"/>
                <a:gd name="connsiteX13" fmla="*/ 1589613 w 1993076"/>
                <a:gd name="connsiteY13" fmla="*/ 1374338 h 1634212"/>
                <a:gd name="connsiteX14" fmla="*/ 1548973 w 1993076"/>
                <a:gd name="connsiteY14" fmla="*/ 1511498 h 1634212"/>
                <a:gd name="connsiteX15" fmla="*/ 1429593 w 1993076"/>
                <a:gd name="connsiteY15" fmla="*/ 1620718 h 1634212"/>
                <a:gd name="connsiteX16" fmla="*/ 1145113 w 1993076"/>
                <a:gd name="connsiteY16" fmla="*/ 1620718 h 1634212"/>
                <a:gd name="connsiteX17" fmla="*/ 1013033 w 1993076"/>
                <a:gd name="connsiteY17" fmla="*/ 1514038 h 1634212"/>
                <a:gd name="connsiteX18" fmla="*/ 921593 w 1993076"/>
                <a:gd name="connsiteY18" fmla="*/ 1336238 h 1634212"/>
                <a:gd name="connsiteX19" fmla="*/ 921593 w 1993076"/>
                <a:gd name="connsiteY19" fmla="*/ 1346398 h 1634212"/>
                <a:gd name="connsiteX20" fmla="*/ 789513 w 1993076"/>
                <a:gd name="connsiteY20" fmla="*/ 1488638 h 1634212"/>
                <a:gd name="connsiteX21" fmla="*/ 423753 w 1993076"/>
                <a:gd name="connsiteY21" fmla="*/ 1539438 h 1634212"/>
                <a:gd name="connsiteX22" fmla="*/ 271353 w 1993076"/>
                <a:gd name="connsiteY22" fmla="*/ 1305758 h 1634212"/>
                <a:gd name="connsiteX23" fmla="*/ 400893 w 1993076"/>
                <a:gd name="connsiteY23" fmla="*/ 1056838 h 1634212"/>
                <a:gd name="connsiteX24" fmla="*/ 474553 w 1993076"/>
                <a:gd name="connsiteY24" fmla="*/ 970478 h 1634212"/>
                <a:gd name="connsiteX25" fmla="*/ 230713 w 1993076"/>
                <a:gd name="connsiteY25" fmla="*/ 879038 h 1634212"/>
                <a:gd name="connsiteX26" fmla="*/ 47833 w 1993076"/>
                <a:gd name="connsiteY26" fmla="*/ 726638 h 1634212"/>
                <a:gd name="connsiteX27" fmla="*/ 17353 w 1993076"/>
                <a:gd name="connsiteY27" fmla="*/ 442158 h 1634212"/>
                <a:gd name="connsiteX28" fmla="*/ 281513 w 1993076"/>
                <a:gd name="connsiteY28" fmla="*/ 340558 h 1634212"/>
                <a:gd name="connsiteX29" fmla="*/ 489793 w 1993076"/>
                <a:gd name="connsiteY29" fmla="*/ 391358 h 1634212"/>
                <a:gd name="connsiteX30" fmla="*/ 710773 w 1993076"/>
                <a:gd name="connsiteY30" fmla="*/ 462478 h 1634212"/>
                <a:gd name="connsiteX0" fmla="*/ 710773 w 1993076"/>
                <a:gd name="connsiteY0" fmla="*/ 462478 h 1628438"/>
                <a:gd name="connsiteX1" fmla="*/ 878413 w 1993076"/>
                <a:gd name="connsiteY1" fmla="*/ 177998 h 1628438"/>
                <a:gd name="connsiteX2" fmla="*/ 1190833 w 1993076"/>
                <a:gd name="connsiteY2" fmla="*/ 198 h 1628438"/>
                <a:gd name="connsiteX3" fmla="*/ 1414353 w 1993076"/>
                <a:gd name="connsiteY3" fmla="*/ 147518 h 1628438"/>
                <a:gd name="connsiteX4" fmla="*/ 1462613 w 1993076"/>
                <a:gd name="connsiteY4" fmla="*/ 353258 h 1628438"/>
                <a:gd name="connsiteX5" fmla="*/ 1427053 w 1993076"/>
                <a:gd name="connsiteY5" fmla="*/ 531058 h 1628438"/>
                <a:gd name="connsiteX6" fmla="*/ 1625173 w 1993076"/>
                <a:gd name="connsiteY6" fmla="*/ 556458 h 1628438"/>
                <a:gd name="connsiteX7" fmla="*/ 1861393 w 1993076"/>
                <a:gd name="connsiteY7" fmla="*/ 625038 h 1628438"/>
                <a:gd name="connsiteX8" fmla="*/ 1990933 w 1993076"/>
                <a:gd name="connsiteY8" fmla="*/ 790138 h 1628438"/>
                <a:gd name="connsiteX9" fmla="*/ 1924893 w 1993076"/>
                <a:gd name="connsiteY9" fmla="*/ 990798 h 1628438"/>
                <a:gd name="connsiteX10" fmla="*/ 1708993 w 1993076"/>
                <a:gd name="connsiteY10" fmla="*/ 1072078 h 1628438"/>
                <a:gd name="connsiteX11" fmla="*/ 1449913 w 1993076"/>
                <a:gd name="connsiteY11" fmla="*/ 1051758 h 1628438"/>
                <a:gd name="connsiteX12" fmla="*/ 1564213 w 1993076"/>
                <a:gd name="connsiteY12" fmla="*/ 1267658 h 1628438"/>
                <a:gd name="connsiteX13" fmla="*/ 1589613 w 1993076"/>
                <a:gd name="connsiteY13" fmla="*/ 1374338 h 1628438"/>
                <a:gd name="connsiteX14" fmla="*/ 1548973 w 1993076"/>
                <a:gd name="connsiteY14" fmla="*/ 1511498 h 1628438"/>
                <a:gd name="connsiteX15" fmla="*/ 1419433 w 1993076"/>
                <a:gd name="connsiteY15" fmla="*/ 1608018 h 1628438"/>
                <a:gd name="connsiteX16" fmla="*/ 1145113 w 1993076"/>
                <a:gd name="connsiteY16" fmla="*/ 1620718 h 1628438"/>
                <a:gd name="connsiteX17" fmla="*/ 1013033 w 1993076"/>
                <a:gd name="connsiteY17" fmla="*/ 1514038 h 1628438"/>
                <a:gd name="connsiteX18" fmla="*/ 921593 w 1993076"/>
                <a:gd name="connsiteY18" fmla="*/ 1336238 h 1628438"/>
                <a:gd name="connsiteX19" fmla="*/ 921593 w 1993076"/>
                <a:gd name="connsiteY19" fmla="*/ 1346398 h 1628438"/>
                <a:gd name="connsiteX20" fmla="*/ 789513 w 1993076"/>
                <a:gd name="connsiteY20" fmla="*/ 1488638 h 1628438"/>
                <a:gd name="connsiteX21" fmla="*/ 423753 w 1993076"/>
                <a:gd name="connsiteY21" fmla="*/ 1539438 h 1628438"/>
                <a:gd name="connsiteX22" fmla="*/ 271353 w 1993076"/>
                <a:gd name="connsiteY22" fmla="*/ 1305758 h 1628438"/>
                <a:gd name="connsiteX23" fmla="*/ 400893 w 1993076"/>
                <a:gd name="connsiteY23" fmla="*/ 1056838 h 1628438"/>
                <a:gd name="connsiteX24" fmla="*/ 474553 w 1993076"/>
                <a:gd name="connsiteY24" fmla="*/ 970478 h 1628438"/>
                <a:gd name="connsiteX25" fmla="*/ 230713 w 1993076"/>
                <a:gd name="connsiteY25" fmla="*/ 879038 h 1628438"/>
                <a:gd name="connsiteX26" fmla="*/ 47833 w 1993076"/>
                <a:gd name="connsiteY26" fmla="*/ 726638 h 1628438"/>
                <a:gd name="connsiteX27" fmla="*/ 17353 w 1993076"/>
                <a:gd name="connsiteY27" fmla="*/ 442158 h 1628438"/>
                <a:gd name="connsiteX28" fmla="*/ 281513 w 1993076"/>
                <a:gd name="connsiteY28" fmla="*/ 340558 h 1628438"/>
                <a:gd name="connsiteX29" fmla="*/ 489793 w 1993076"/>
                <a:gd name="connsiteY29" fmla="*/ 391358 h 1628438"/>
                <a:gd name="connsiteX30" fmla="*/ 710773 w 1993076"/>
                <a:gd name="connsiteY30" fmla="*/ 462478 h 1628438"/>
                <a:gd name="connsiteX0" fmla="*/ 710773 w 1993076"/>
                <a:gd name="connsiteY0" fmla="*/ 462478 h 1624721"/>
                <a:gd name="connsiteX1" fmla="*/ 878413 w 1993076"/>
                <a:gd name="connsiteY1" fmla="*/ 177998 h 1624721"/>
                <a:gd name="connsiteX2" fmla="*/ 1190833 w 1993076"/>
                <a:gd name="connsiteY2" fmla="*/ 198 h 1624721"/>
                <a:gd name="connsiteX3" fmla="*/ 1414353 w 1993076"/>
                <a:gd name="connsiteY3" fmla="*/ 147518 h 1624721"/>
                <a:gd name="connsiteX4" fmla="*/ 1462613 w 1993076"/>
                <a:gd name="connsiteY4" fmla="*/ 353258 h 1624721"/>
                <a:gd name="connsiteX5" fmla="*/ 1427053 w 1993076"/>
                <a:gd name="connsiteY5" fmla="*/ 531058 h 1624721"/>
                <a:gd name="connsiteX6" fmla="*/ 1625173 w 1993076"/>
                <a:gd name="connsiteY6" fmla="*/ 556458 h 1624721"/>
                <a:gd name="connsiteX7" fmla="*/ 1861393 w 1993076"/>
                <a:gd name="connsiteY7" fmla="*/ 625038 h 1624721"/>
                <a:gd name="connsiteX8" fmla="*/ 1990933 w 1993076"/>
                <a:gd name="connsiteY8" fmla="*/ 790138 h 1624721"/>
                <a:gd name="connsiteX9" fmla="*/ 1924893 w 1993076"/>
                <a:gd name="connsiteY9" fmla="*/ 990798 h 1624721"/>
                <a:gd name="connsiteX10" fmla="*/ 1708993 w 1993076"/>
                <a:gd name="connsiteY10" fmla="*/ 1072078 h 1624721"/>
                <a:gd name="connsiteX11" fmla="*/ 1449913 w 1993076"/>
                <a:gd name="connsiteY11" fmla="*/ 1051758 h 1624721"/>
                <a:gd name="connsiteX12" fmla="*/ 1564213 w 1993076"/>
                <a:gd name="connsiteY12" fmla="*/ 1267658 h 1624721"/>
                <a:gd name="connsiteX13" fmla="*/ 1589613 w 1993076"/>
                <a:gd name="connsiteY13" fmla="*/ 1374338 h 1624721"/>
                <a:gd name="connsiteX14" fmla="*/ 1548973 w 1993076"/>
                <a:gd name="connsiteY14" fmla="*/ 1511498 h 1624721"/>
                <a:gd name="connsiteX15" fmla="*/ 1419433 w 1993076"/>
                <a:gd name="connsiteY15" fmla="*/ 1608018 h 1624721"/>
                <a:gd name="connsiteX16" fmla="*/ 1147653 w 1993076"/>
                <a:gd name="connsiteY16" fmla="*/ 1615638 h 1624721"/>
                <a:gd name="connsiteX17" fmla="*/ 1013033 w 1993076"/>
                <a:gd name="connsiteY17" fmla="*/ 1514038 h 1624721"/>
                <a:gd name="connsiteX18" fmla="*/ 921593 w 1993076"/>
                <a:gd name="connsiteY18" fmla="*/ 1336238 h 1624721"/>
                <a:gd name="connsiteX19" fmla="*/ 921593 w 1993076"/>
                <a:gd name="connsiteY19" fmla="*/ 1346398 h 1624721"/>
                <a:gd name="connsiteX20" fmla="*/ 789513 w 1993076"/>
                <a:gd name="connsiteY20" fmla="*/ 1488638 h 1624721"/>
                <a:gd name="connsiteX21" fmla="*/ 423753 w 1993076"/>
                <a:gd name="connsiteY21" fmla="*/ 1539438 h 1624721"/>
                <a:gd name="connsiteX22" fmla="*/ 271353 w 1993076"/>
                <a:gd name="connsiteY22" fmla="*/ 1305758 h 1624721"/>
                <a:gd name="connsiteX23" fmla="*/ 400893 w 1993076"/>
                <a:gd name="connsiteY23" fmla="*/ 1056838 h 1624721"/>
                <a:gd name="connsiteX24" fmla="*/ 474553 w 1993076"/>
                <a:gd name="connsiteY24" fmla="*/ 970478 h 1624721"/>
                <a:gd name="connsiteX25" fmla="*/ 230713 w 1993076"/>
                <a:gd name="connsiteY25" fmla="*/ 879038 h 1624721"/>
                <a:gd name="connsiteX26" fmla="*/ 47833 w 1993076"/>
                <a:gd name="connsiteY26" fmla="*/ 726638 h 1624721"/>
                <a:gd name="connsiteX27" fmla="*/ 17353 w 1993076"/>
                <a:gd name="connsiteY27" fmla="*/ 442158 h 1624721"/>
                <a:gd name="connsiteX28" fmla="*/ 281513 w 1993076"/>
                <a:gd name="connsiteY28" fmla="*/ 340558 h 1624721"/>
                <a:gd name="connsiteX29" fmla="*/ 489793 w 1993076"/>
                <a:gd name="connsiteY29" fmla="*/ 391358 h 1624721"/>
                <a:gd name="connsiteX30" fmla="*/ 710773 w 1993076"/>
                <a:gd name="connsiteY30" fmla="*/ 462478 h 1624721"/>
                <a:gd name="connsiteX0" fmla="*/ 710773 w 1993076"/>
                <a:gd name="connsiteY0" fmla="*/ 462478 h 1626743"/>
                <a:gd name="connsiteX1" fmla="*/ 878413 w 1993076"/>
                <a:gd name="connsiteY1" fmla="*/ 177998 h 1626743"/>
                <a:gd name="connsiteX2" fmla="*/ 1190833 w 1993076"/>
                <a:gd name="connsiteY2" fmla="*/ 198 h 1626743"/>
                <a:gd name="connsiteX3" fmla="*/ 1414353 w 1993076"/>
                <a:gd name="connsiteY3" fmla="*/ 147518 h 1626743"/>
                <a:gd name="connsiteX4" fmla="*/ 1462613 w 1993076"/>
                <a:gd name="connsiteY4" fmla="*/ 353258 h 1626743"/>
                <a:gd name="connsiteX5" fmla="*/ 1427053 w 1993076"/>
                <a:gd name="connsiteY5" fmla="*/ 531058 h 1626743"/>
                <a:gd name="connsiteX6" fmla="*/ 1625173 w 1993076"/>
                <a:gd name="connsiteY6" fmla="*/ 556458 h 1626743"/>
                <a:gd name="connsiteX7" fmla="*/ 1861393 w 1993076"/>
                <a:gd name="connsiteY7" fmla="*/ 625038 h 1626743"/>
                <a:gd name="connsiteX8" fmla="*/ 1990933 w 1993076"/>
                <a:gd name="connsiteY8" fmla="*/ 790138 h 1626743"/>
                <a:gd name="connsiteX9" fmla="*/ 1924893 w 1993076"/>
                <a:gd name="connsiteY9" fmla="*/ 990798 h 1626743"/>
                <a:gd name="connsiteX10" fmla="*/ 1708993 w 1993076"/>
                <a:gd name="connsiteY10" fmla="*/ 1072078 h 1626743"/>
                <a:gd name="connsiteX11" fmla="*/ 1449913 w 1993076"/>
                <a:gd name="connsiteY11" fmla="*/ 1051758 h 1626743"/>
                <a:gd name="connsiteX12" fmla="*/ 1564213 w 1993076"/>
                <a:gd name="connsiteY12" fmla="*/ 1267658 h 1626743"/>
                <a:gd name="connsiteX13" fmla="*/ 1589613 w 1993076"/>
                <a:gd name="connsiteY13" fmla="*/ 1374338 h 1626743"/>
                <a:gd name="connsiteX14" fmla="*/ 1548973 w 1993076"/>
                <a:gd name="connsiteY14" fmla="*/ 1511498 h 1626743"/>
                <a:gd name="connsiteX15" fmla="*/ 1419433 w 1993076"/>
                <a:gd name="connsiteY15" fmla="*/ 1608018 h 1626743"/>
                <a:gd name="connsiteX16" fmla="*/ 1147653 w 1993076"/>
                <a:gd name="connsiteY16" fmla="*/ 1615638 h 1626743"/>
                <a:gd name="connsiteX17" fmla="*/ 1015573 w 1993076"/>
                <a:gd name="connsiteY17" fmla="*/ 1486098 h 1626743"/>
                <a:gd name="connsiteX18" fmla="*/ 921593 w 1993076"/>
                <a:gd name="connsiteY18" fmla="*/ 1336238 h 1626743"/>
                <a:gd name="connsiteX19" fmla="*/ 921593 w 1993076"/>
                <a:gd name="connsiteY19" fmla="*/ 1346398 h 1626743"/>
                <a:gd name="connsiteX20" fmla="*/ 789513 w 1993076"/>
                <a:gd name="connsiteY20" fmla="*/ 1488638 h 1626743"/>
                <a:gd name="connsiteX21" fmla="*/ 423753 w 1993076"/>
                <a:gd name="connsiteY21" fmla="*/ 1539438 h 1626743"/>
                <a:gd name="connsiteX22" fmla="*/ 271353 w 1993076"/>
                <a:gd name="connsiteY22" fmla="*/ 1305758 h 1626743"/>
                <a:gd name="connsiteX23" fmla="*/ 400893 w 1993076"/>
                <a:gd name="connsiteY23" fmla="*/ 1056838 h 1626743"/>
                <a:gd name="connsiteX24" fmla="*/ 474553 w 1993076"/>
                <a:gd name="connsiteY24" fmla="*/ 970478 h 1626743"/>
                <a:gd name="connsiteX25" fmla="*/ 230713 w 1993076"/>
                <a:gd name="connsiteY25" fmla="*/ 879038 h 1626743"/>
                <a:gd name="connsiteX26" fmla="*/ 47833 w 1993076"/>
                <a:gd name="connsiteY26" fmla="*/ 726638 h 1626743"/>
                <a:gd name="connsiteX27" fmla="*/ 17353 w 1993076"/>
                <a:gd name="connsiteY27" fmla="*/ 442158 h 1626743"/>
                <a:gd name="connsiteX28" fmla="*/ 281513 w 1993076"/>
                <a:gd name="connsiteY28" fmla="*/ 340558 h 1626743"/>
                <a:gd name="connsiteX29" fmla="*/ 489793 w 1993076"/>
                <a:gd name="connsiteY29" fmla="*/ 391358 h 1626743"/>
                <a:gd name="connsiteX30" fmla="*/ 710773 w 1993076"/>
                <a:gd name="connsiteY30" fmla="*/ 462478 h 1626743"/>
                <a:gd name="connsiteX0" fmla="*/ 710773 w 1993076"/>
                <a:gd name="connsiteY0" fmla="*/ 462478 h 1625821"/>
                <a:gd name="connsiteX1" fmla="*/ 878413 w 1993076"/>
                <a:gd name="connsiteY1" fmla="*/ 177998 h 1625821"/>
                <a:gd name="connsiteX2" fmla="*/ 1190833 w 1993076"/>
                <a:gd name="connsiteY2" fmla="*/ 198 h 1625821"/>
                <a:gd name="connsiteX3" fmla="*/ 1414353 w 1993076"/>
                <a:gd name="connsiteY3" fmla="*/ 147518 h 1625821"/>
                <a:gd name="connsiteX4" fmla="*/ 1462613 w 1993076"/>
                <a:gd name="connsiteY4" fmla="*/ 353258 h 1625821"/>
                <a:gd name="connsiteX5" fmla="*/ 1427053 w 1993076"/>
                <a:gd name="connsiteY5" fmla="*/ 531058 h 1625821"/>
                <a:gd name="connsiteX6" fmla="*/ 1625173 w 1993076"/>
                <a:gd name="connsiteY6" fmla="*/ 556458 h 1625821"/>
                <a:gd name="connsiteX7" fmla="*/ 1861393 w 1993076"/>
                <a:gd name="connsiteY7" fmla="*/ 625038 h 1625821"/>
                <a:gd name="connsiteX8" fmla="*/ 1990933 w 1993076"/>
                <a:gd name="connsiteY8" fmla="*/ 790138 h 1625821"/>
                <a:gd name="connsiteX9" fmla="*/ 1924893 w 1993076"/>
                <a:gd name="connsiteY9" fmla="*/ 990798 h 1625821"/>
                <a:gd name="connsiteX10" fmla="*/ 1708993 w 1993076"/>
                <a:gd name="connsiteY10" fmla="*/ 1072078 h 1625821"/>
                <a:gd name="connsiteX11" fmla="*/ 1449913 w 1993076"/>
                <a:gd name="connsiteY11" fmla="*/ 1051758 h 1625821"/>
                <a:gd name="connsiteX12" fmla="*/ 1564213 w 1993076"/>
                <a:gd name="connsiteY12" fmla="*/ 1267658 h 1625821"/>
                <a:gd name="connsiteX13" fmla="*/ 1589613 w 1993076"/>
                <a:gd name="connsiteY13" fmla="*/ 1374338 h 1625821"/>
                <a:gd name="connsiteX14" fmla="*/ 1548973 w 1993076"/>
                <a:gd name="connsiteY14" fmla="*/ 1511498 h 1625821"/>
                <a:gd name="connsiteX15" fmla="*/ 1419433 w 1993076"/>
                <a:gd name="connsiteY15" fmla="*/ 1608018 h 1625821"/>
                <a:gd name="connsiteX16" fmla="*/ 1147653 w 1993076"/>
                <a:gd name="connsiteY16" fmla="*/ 1615638 h 1625821"/>
                <a:gd name="connsiteX17" fmla="*/ 1015573 w 1993076"/>
                <a:gd name="connsiteY17" fmla="*/ 1498798 h 1625821"/>
                <a:gd name="connsiteX18" fmla="*/ 921593 w 1993076"/>
                <a:gd name="connsiteY18" fmla="*/ 1336238 h 1625821"/>
                <a:gd name="connsiteX19" fmla="*/ 921593 w 1993076"/>
                <a:gd name="connsiteY19" fmla="*/ 1346398 h 1625821"/>
                <a:gd name="connsiteX20" fmla="*/ 789513 w 1993076"/>
                <a:gd name="connsiteY20" fmla="*/ 1488638 h 1625821"/>
                <a:gd name="connsiteX21" fmla="*/ 423753 w 1993076"/>
                <a:gd name="connsiteY21" fmla="*/ 1539438 h 1625821"/>
                <a:gd name="connsiteX22" fmla="*/ 271353 w 1993076"/>
                <a:gd name="connsiteY22" fmla="*/ 1305758 h 1625821"/>
                <a:gd name="connsiteX23" fmla="*/ 400893 w 1993076"/>
                <a:gd name="connsiteY23" fmla="*/ 1056838 h 1625821"/>
                <a:gd name="connsiteX24" fmla="*/ 474553 w 1993076"/>
                <a:gd name="connsiteY24" fmla="*/ 970478 h 1625821"/>
                <a:gd name="connsiteX25" fmla="*/ 230713 w 1993076"/>
                <a:gd name="connsiteY25" fmla="*/ 879038 h 1625821"/>
                <a:gd name="connsiteX26" fmla="*/ 47833 w 1993076"/>
                <a:gd name="connsiteY26" fmla="*/ 726638 h 1625821"/>
                <a:gd name="connsiteX27" fmla="*/ 17353 w 1993076"/>
                <a:gd name="connsiteY27" fmla="*/ 442158 h 1625821"/>
                <a:gd name="connsiteX28" fmla="*/ 281513 w 1993076"/>
                <a:gd name="connsiteY28" fmla="*/ 340558 h 1625821"/>
                <a:gd name="connsiteX29" fmla="*/ 489793 w 1993076"/>
                <a:gd name="connsiteY29" fmla="*/ 391358 h 1625821"/>
                <a:gd name="connsiteX30" fmla="*/ 710773 w 1993076"/>
                <a:gd name="connsiteY30" fmla="*/ 462478 h 1625821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89513 w 1993076"/>
                <a:gd name="connsiteY20" fmla="*/ 148863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61853 w 1993076"/>
                <a:gd name="connsiteY24" fmla="*/ 97301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93076" h="1624075">
                  <a:moveTo>
                    <a:pt x="710773" y="462478"/>
                  </a:moveTo>
                  <a:cubicBezTo>
                    <a:pt x="775543" y="426918"/>
                    <a:pt x="798403" y="255045"/>
                    <a:pt x="878413" y="177998"/>
                  </a:cubicBezTo>
                  <a:cubicBezTo>
                    <a:pt x="958423" y="100951"/>
                    <a:pt x="1101510" y="5278"/>
                    <a:pt x="1190833" y="198"/>
                  </a:cubicBezTo>
                  <a:cubicBezTo>
                    <a:pt x="1280156" y="-4882"/>
                    <a:pt x="1369056" y="88675"/>
                    <a:pt x="1414353" y="147518"/>
                  </a:cubicBezTo>
                  <a:cubicBezTo>
                    <a:pt x="1459650" y="206361"/>
                    <a:pt x="1460496" y="289335"/>
                    <a:pt x="1462613" y="353258"/>
                  </a:cubicBezTo>
                  <a:cubicBezTo>
                    <a:pt x="1464730" y="417181"/>
                    <a:pt x="1399960" y="497191"/>
                    <a:pt x="1427053" y="531058"/>
                  </a:cubicBezTo>
                  <a:cubicBezTo>
                    <a:pt x="1454146" y="564925"/>
                    <a:pt x="1552783" y="540795"/>
                    <a:pt x="1625173" y="556458"/>
                  </a:cubicBezTo>
                  <a:cubicBezTo>
                    <a:pt x="1697563" y="572121"/>
                    <a:pt x="1800433" y="586091"/>
                    <a:pt x="1861393" y="625038"/>
                  </a:cubicBezTo>
                  <a:cubicBezTo>
                    <a:pt x="1922353" y="663985"/>
                    <a:pt x="1980350" y="729178"/>
                    <a:pt x="1990933" y="790138"/>
                  </a:cubicBezTo>
                  <a:cubicBezTo>
                    <a:pt x="2001516" y="851098"/>
                    <a:pt x="1971883" y="943808"/>
                    <a:pt x="1924893" y="990798"/>
                  </a:cubicBezTo>
                  <a:cubicBezTo>
                    <a:pt x="1877903" y="1037788"/>
                    <a:pt x="1788156" y="1061918"/>
                    <a:pt x="1708993" y="1072078"/>
                  </a:cubicBezTo>
                  <a:cubicBezTo>
                    <a:pt x="1629830" y="1082238"/>
                    <a:pt x="1474043" y="1019161"/>
                    <a:pt x="1449913" y="1051758"/>
                  </a:cubicBezTo>
                  <a:cubicBezTo>
                    <a:pt x="1425783" y="1084355"/>
                    <a:pt x="1540930" y="1213895"/>
                    <a:pt x="1564213" y="1267658"/>
                  </a:cubicBezTo>
                  <a:cubicBezTo>
                    <a:pt x="1587496" y="1321421"/>
                    <a:pt x="1592153" y="1333698"/>
                    <a:pt x="1589613" y="1374338"/>
                  </a:cubicBezTo>
                  <a:cubicBezTo>
                    <a:pt x="1587073" y="1414978"/>
                    <a:pt x="1577336" y="1472551"/>
                    <a:pt x="1548973" y="1511498"/>
                  </a:cubicBezTo>
                  <a:cubicBezTo>
                    <a:pt x="1520610" y="1550445"/>
                    <a:pt x="1482933" y="1591085"/>
                    <a:pt x="1419433" y="1608018"/>
                  </a:cubicBezTo>
                  <a:cubicBezTo>
                    <a:pt x="1355933" y="1624951"/>
                    <a:pt x="1235283" y="1631301"/>
                    <a:pt x="1167973" y="1613098"/>
                  </a:cubicBezTo>
                  <a:cubicBezTo>
                    <a:pt x="1100663" y="1594895"/>
                    <a:pt x="1052826" y="1546211"/>
                    <a:pt x="1015573" y="1498798"/>
                  </a:cubicBezTo>
                  <a:cubicBezTo>
                    <a:pt x="978320" y="1451385"/>
                    <a:pt x="937256" y="1361638"/>
                    <a:pt x="921593" y="1336238"/>
                  </a:cubicBezTo>
                  <a:cubicBezTo>
                    <a:pt x="905930" y="1310838"/>
                    <a:pt x="946570" y="1323538"/>
                    <a:pt x="921593" y="1346398"/>
                  </a:cubicBezTo>
                  <a:cubicBezTo>
                    <a:pt x="896616" y="1369258"/>
                    <a:pt x="877566" y="1415825"/>
                    <a:pt x="771733" y="1473398"/>
                  </a:cubicBezTo>
                  <a:cubicBezTo>
                    <a:pt x="665900" y="1530971"/>
                    <a:pt x="507150" y="1567378"/>
                    <a:pt x="423753" y="1539438"/>
                  </a:cubicBezTo>
                  <a:cubicBezTo>
                    <a:pt x="340356" y="1511498"/>
                    <a:pt x="276433" y="1386191"/>
                    <a:pt x="271353" y="1305758"/>
                  </a:cubicBezTo>
                  <a:cubicBezTo>
                    <a:pt x="266273" y="1225325"/>
                    <a:pt x="361523" y="1112295"/>
                    <a:pt x="393273" y="1056838"/>
                  </a:cubicBezTo>
                  <a:cubicBezTo>
                    <a:pt x="425023" y="1001381"/>
                    <a:pt x="488946" y="1002651"/>
                    <a:pt x="461853" y="973018"/>
                  </a:cubicBezTo>
                  <a:cubicBezTo>
                    <a:pt x="434760" y="943385"/>
                    <a:pt x="299716" y="920101"/>
                    <a:pt x="230713" y="879038"/>
                  </a:cubicBezTo>
                  <a:cubicBezTo>
                    <a:pt x="161710" y="837975"/>
                    <a:pt x="83393" y="799451"/>
                    <a:pt x="47833" y="726638"/>
                  </a:cubicBezTo>
                  <a:cubicBezTo>
                    <a:pt x="12273" y="653825"/>
                    <a:pt x="-21594" y="506504"/>
                    <a:pt x="17353" y="442158"/>
                  </a:cubicBezTo>
                  <a:cubicBezTo>
                    <a:pt x="56300" y="377812"/>
                    <a:pt x="202773" y="349025"/>
                    <a:pt x="281513" y="340558"/>
                  </a:cubicBezTo>
                  <a:cubicBezTo>
                    <a:pt x="360253" y="332091"/>
                    <a:pt x="418673" y="367651"/>
                    <a:pt x="489793" y="391358"/>
                  </a:cubicBezTo>
                  <a:cubicBezTo>
                    <a:pt x="560913" y="415065"/>
                    <a:pt x="646003" y="498038"/>
                    <a:pt x="710773" y="462478"/>
                  </a:cubicBezTo>
                  <a:close/>
                </a:path>
              </a:pathLst>
            </a:custGeom>
            <a:solidFill>
              <a:srgbClr val="C0EEE6"/>
            </a:solidFill>
            <a:ln w="57150"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91" name="วงรี 77">
              <a:extLst>
                <a:ext uri="{FF2B5EF4-FFF2-40B4-BE49-F238E27FC236}">
                  <a16:creationId xmlns:a16="http://schemas.microsoft.com/office/drawing/2014/main" id="{B1319B89-E380-4699-8A9B-66F679BD9563}"/>
                </a:ext>
              </a:extLst>
            </p:cNvPr>
            <p:cNvSpPr/>
            <p:nvPr/>
          </p:nvSpPr>
          <p:spPr>
            <a:xfrm>
              <a:off x="4579275" y="1400406"/>
              <a:ext cx="295962" cy="284142"/>
            </a:xfrm>
            <a:custGeom>
              <a:avLst/>
              <a:gdLst>
                <a:gd name="connsiteX0" fmla="*/ 0 w 290429"/>
                <a:gd name="connsiteY0" fmla="*/ 144699 h 289397"/>
                <a:gd name="connsiteX1" fmla="*/ 145215 w 290429"/>
                <a:gd name="connsiteY1" fmla="*/ 0 h 289397"/>
                <a:gd name="connsiteX2" fmla="*/ 290430 w 290429"/>
                <a:gd name="connsiteY2" fmla="*/ 144699 h 289397"/>
                <a:gd name="connsiteX3" fmla="*/ 145215 w 290429"/>
                <a:gd name="connsiteY3" fmla="*/ 289398 h 289397"/>
                <a:gd name="connsiteX4" fmla="*/ 0 w 290429"/>
                <a:gd name="connsiteY4" fmla="*/ 144699 h 289397"/>
                <a:gd name="connsiteX0" fmla="*/ 8 w 290438"/>
                <a:gd name="connsiteY0" fmla="*/ 144699 h 289398"/>
                <a:gd name="connsiteX1" fmla="*/ 145223 w 290438"/>
                <a:gd name="connsiteY1" fmla="*/ 0 h 289398"/>
                <a:gd name="connsiteX2" fmla="*/ 290438 w 290438"/>
                <a:gd name="connsiteY2" fmla="*/ 144699 h 289398"/>
                <a:gd name="connsiteX3" fmla="*/ 140143 w 290438"/>
                <a:gd name="connsiteY3" fmla="*/ 289398 h 289398"/>
                <a:gd name="connsiteX4" fmla="*/ 8 w 290438"/>
                <a:gd name="connsiteY4" fmla="*/ 144699 h 289398"/>
                <a:gd name="connsiteX0" fmla="*/ 6 w 310756"/>
                <a:gd name="connsiteY0" fmla="*/ 145377 h 292972"/>
                <a:gd name="connsiteX1" fmla="*/ 145221 w 310756"/>
                <a:gd name="connsiteY1" fmla="*/ 678 h 292972"/>
                <a:gd name="connsiteX2" fmla="*/ 310756 w 310756"/>
                <a:gd name="connsiteY2" fmla="*/ 206337 h 292972"/>
                <a:gd name="connsiteX3" fmla="*/ 140141 w 310756"/>
                <a:gd name="connsiteY3" fmla="*/ 290076 h 292972"/>
                <a:gd name="connsiteX4" fmla="*/ 6 w 310756"/>
                <a:gd name="connsiteY4" fmla="*/ 145377 h 292972"/>
                <a:gd name="connsiteX0" fmla="*/ 5 w 313295"/>
                <a:gd name="connsiteY0" fmla="*/ 190453 h 289862"/>
                <a:gd name="connsiteX1" fmla="*/ 147760 w 313295"/>
                <a:gd name="connsiteY1" fmla="*/ 34 h 289862"/>
                <a:gd name="connsiteX2" fmla="*/ 313295 w 313295"/>
                <a:gd name="connsiteY2" fmla="*/ 205693 h 289862"/>
                <a:gd name="connsiteX3" fmla="*/ 142680 w 313295"/>
                <a:gd name="connsiteY3" fmla="*/ 289432 h 289862"/>
                <a:gd name="connsiteX4" fmla="*/ 5 w 313295"/>
                <a:gd name="connsiteY4" fmla="*/ 190453 h 289862"/>
                <a:gd name="connsiteX0" fmla="*/ 2796 w 316086"/>
                <a:gd name="connsiteY0" fmla="*/ 175216 h 274625"/>
                <a:gd name="connsiteX1" fmla="*/ 71811 w 316086"/>
                <a:gd name="connsiteY1" fmla="*/ 37 h 274625"/>
                <a:gd name="connsiteX2" fmla="*/ 316086 w 316086"/>
                <a:gd name="connsiteY2" fmla="*/ 190456 h 274625"/>
                <a:gd name="connsiteX3" fmla="*/ 145471 w 316086"/>
                <a:gd name="connsiteY3" fmla="*/ 274195 h 274625"/>
                <a:gd name="connsiteX4" fmla="*/ 2796 w 316086"/>
                <a:gd name="connsiteY4" fmla="*/ 175216 h 274625"/>
                <a:gd name="connsiteX0" fmla="*/ 2158 w 315952"/>
                <a:gd name="connsiteY0" fmla="*/ 185068 h 284142"/>
                <a:gd name="connsiteX1" fmla="*/ 71173 w 315952"/>
                <a:gd name="connsiteY1" fmla="*/ 9889 h 284142"/>
                <a:gd name="connsiteX2" fmla="*/ 235434 w 315952"/>
                <a:gd name="connsiteY2" fmla="*/ 40983 h 284142"/>
                <a:gd name="connsiteX3" fmla="*/ 315448 w 315952"/>
                <a:gd name="connsiteY3" fmla="*/ 200308 h 284142"/>
                <a:gd name="connsiteX4" fmla="*/ 144833 w 315952"/>
                <a:gd name="connsiteY4" fmla="*/ 284047 h 284142"/>
                <a:gd name="connsiteX5" fmla="*/ 2158 w 315952"/>
                <a:gd name="connsiteY5" fmla="*/ 185068 h 284142"/>
                <a:gd name="connsiteX0" fmla="*/ 2158 w 295962"/>
                <a:gd name="connsiteY0" fmla="*/ 185068 h 284142"/>
                <a:gd name="connsiteX1" fmla="*/ 71173 w 295962"/>
                <a:gd name="connsiteY1" fmla="*/ 9889 h 284142"/>
                <a:gd name="connsiteX2" fmla="*/ 235434 w 295962"/>
                <a:gd name="connsiteY2" fmla="*/ 40983 h 284142"/>
                <a:gd name="connsiteX3" fmla="*/ 295128 w 295962"/>
                <a:gd name="connsiteY3" fmla="*/ 200308 h 284142"/>
                <a:gd name="connsiteX4" fmla="*/ 144833 w 295962"/>
                <a:gd name="connsiteY4" fmla="*/ 284047 h 284142"/>
                <a:gd name="connsiteX5" fmla="*/ 2158 w 295962"/>
                <a:gd name="connsiteY5" fmla="*/ 185068 h 2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962" h="284142">
                  <a:moveTo>
                    <a:pt x="2158" y="185068"/>
                  </a:moveTo>
                  <a:cubicBezTo>
                    <a:pt x="-10119" y="139375"/>
                    <a:pt x="32294" y="33903"/>
                    <a:pt x="71173" y="9889"/>
                  </a:cubicBezTo>
                  <a:cubicBezTo>
                    <a:pt x="110052" y="-14125"/>
                    <a:pt x="194722" y="9247"/>
                    <a:pt x="235434" y="40983"/>
                  </a:cubicBezTo>
                  <a:cubicBezTo>
                    <a:pt x="276147" y="72720"/>
                    <a:pt x="300915" y="162761"/>
                    <a:pt x="295128" y="200308"/>
                  </a:cubicBezTo>
                  <a:cubicBezTo>
                    <a:pt x="289341" y="237855"/>
                    <a:pt x="193661" y="286587"/>
                    <a:pt x="144833" y="284047"/>
                  </a:cubicBezTo>
                  <a:cubicBezTo>
                    <a:pt x="96005" y="281507"/>
                    <a:pt x="14435" y="230761"/>
                    <a:pt x="2158" y="185068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92" name="กลุ่ม 91">
            <a:extLst>
              <a:ext uri="{FF2B5EF4-FFF2-40B4-BE49-F238E27FC236}">
                <a16:creationId xmlns:a16="http://schemas.microsoft.com/office/drawing/2014/main" id="{FD747406-DE8B-433E-801A-591366A84862}"/>
              </a:ext>
            </a:extLst>
          </p:cNvPr>
          <p:cNvGrpSpPr/>
          <p:nvPr userDrawn="1"/>
        </p:nvGrpSpPr>
        <p:grpSpPr>
          <a:xfrm rot="21016477">
            <a:off x="8616558" y="6499943"/>
            <a:ext cx="327433" cy="299438"/>
            <a:chOff x="3730718" y="705949"/>
            <a:chExt cx="1993076" cy="1624075"/>
          </a:xfrm>
          <a:solidFill>
            <a:srgbClr val="FEC3D4"/>
          </a:solidFill>
        </p:grpSpPr>
        <p:sp>
          <p:nvSpPr>
            <p:cNvPr id="93" name="รูปแบบอิสระ: รูปร่าง 92">
              <a:extLst>
                <a:ext uri="{FF2B5EF4-FFF2-40B4-BE49-F238E27FC236}">
                  <a16:creationId xmlns:a16="http://schemas.microsoft.com/office/drawing/2014/main" id="{25E7E387-900C-4653-BD0E-A64182C1F67B}"/>
                </a:ext>
              </a:extLst>
            </p:cNvPr>
            <p:cNvSpPr/>
            <p:nvPr/>
          </p:nvSpPr>
          <p:spPr>
            <a:xfrm>
              <a:off x="3730718" y="705949"/>
              <a:ext cx="1993076" cy="1624075"/>
            </a:xfrm>
            <a:custGeom>
              <a:avLst/>
              <a:gdLst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708233 w 2019354"/>
                <a:gd name="connsiteY28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0893 w 2019354"/>
                <a:gd name="connsiteY22" fmla="*/ 10720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53659"/>
                <a:gd name="connsiteX1" fmla="*/ 850473 w 2019354"/>
                <a:gd name="connsiteY1" fmla="*/ 183079 h 1653659"/>
                <a:gd name="connsiteX2" fmla="*/ 1195913 w 2019354"/>
                <a:gd name="connsiteY2" fmla="*/ 199 h 1653659"/>
                <a:gd name="connsiteX3" fmla="*/ 1439753 w 2019354"/>
                <a:gd name="connsiteY3" fmla="*/ 152599 h 1653659"/>
                <a:gd name="connsiteX4" fmla="*/ 1500713 w 2019354"/>
                <a:gd name="connsiteY4" fmla="*/ 386279 h 1653659"/>
                <a:gd name="connsiteX5" fmla="*/ 1388953 w 2019354"/>
                <a:gd name="connsiteY5" fmla="*/ 548839 h 1653659"/>
                <a:gd name="connsiteX6" fmla="*/ 1541353 w 2019354"/>
                <a:gd name="connsiteY6" fmla="*/ 518359 h 1653659"/>
                <a:gd name="connsiteX7" fmla="*/ 1927433 w 2019354"/>
                <a:gd name="connsiteY7" fmla="*/ 640279 h 1653659"/>
                <a:gd name="connsiteX8" fmla="*/ 2018873 w 2019354"/>
                <a:gd name="connsiteY8" fmla="*/ 823159 h 1653659"/>
                <a:gd name="connsiteX9" fmla="*/ 1947753 w 2019354"/>
                <a:gd name="connsiteY9" fmla="*/ 995879 h 1653659"/>
                <a:gd name="connsiteX10" fmla="*/ 1653113 w 2019354"/>
                <a:gd name="connsiteY10" fmla="*/ 1087319 h 1653659"/>
                <a:gd name="connsiteX11" fmla="*/ 1449913 w 2019354"/>
                <a:gd name="connsiteY11" fmla="*/ 1066999 h 1653659"/>
                <a:gd name="connsiteX12" fmla="*/ 1571833 w 2019354"/>
                <a:gd name="connsiteY12" fmla="*/ 1300679 h 1653659"/>
                <a:gd name="connsiteX13" fmla="*/ 1581993 w 2019354"/>
                <a:gd name="connsiteY13" fmla="*/ 1290519 h 1653659"/>
                <a:gd name="connsiteX14" fmla="*/ 1581993 w 2019354"/>
                <a:gd name="connsiteY14" fmla="*/ 1463239 h 1653659"/>
                <a:gd name="connsiteX15" fmla="*/ 1429593 w 2019354"/>
                <a:gd name="connsiteY15" fmla="*/ 1635959 h 1653659"/>
                <a:gd name="connsiteX16" fmla="*/ 1145113 w 2019354"/>
                <a:gd name="connsiteY16" fmla="*/ 1635959 h 1653659"/>
                <a:gd name="connsiteX17" fmla="*/ 1013033 w 2019354"/>
                <a:gd name="connsiteY17" fmla="*/ 1529279 h 1653659"/>
                <a:gd name="connsiteX18" fmla="*/ 921593 w 2019354"/>
                <a:gd name="connsiteY18" fmla="*/ 1351479 h 1653659"/>
                <a:gd name="connsiteX19" fmla="*/ 921593 w 2019354"/>
                <a:gd name="connsiteY19" fmla="*/ 1361639 h 1653659"/>
                <a:gd name="connsiteX20" fmla="*/ 789513 w 2019354"/>
                <a:gd name="connsiteY20" fmla="*/ 1503879 h 1653659"/>
                <a:gd name="connsiteX21" fmla="*/ 423753 w 2019354"/>
                <a:gd name="connsiteY21" fmla="*/ 1554679 h 1653659"/>
                <a:gd name="connsiteX22" fmla="*/ 271353 w 2019354"/>
                <a:gd name="connsiteY22" fmla="*/ 1320999 h 1653659"/>
                <a:gd name="connsiteX23" fmla="*/ 400893 w 2019354"/>
                <a:gd name="connsiteY23" fmla="*/ 1072079 h 1653659"/>
                <a:gd name="connsiteX24" fmla="*/ 474553 w 2019354"/>
                <a:gd name="connsiteY24" fmla="*/ 985719 h 1653659"/>
                <a:gd name="connsiteX25" fmla="*/ 230713 w 2019354"/>
                <a:gd name="connsiteY25" fmla="*/ 894279 h 1653659"/>
                <a:gd name="connsiteX26" fmla="*/ 47833 w 2019354"/>
                <a:gd name="connsiteY26" fmla="*/ 741879 h 1653659"/>
                <a:gd name="connsiteX27" fmla="*/ 17353 w 2019354"/>
                <a:gd name="connsiteY27" fmla="*/ 457399 h 1653659"/>
                <a:gd name="connsiteX28" fmla="*/ 281513 w 2019354"/>
                <a:gd name="connsiteY28" fmla="*/ 355799 h 1653659"/>
                <a:gd name="connsiteX29" fmla="*/ 489793 w 2019354"/>
                <a:gd name="connsiteY29" fmla="*/ 406599 h 1653659"/>
                <a:gd name="connsiteX30" fmla="*/ 708233 w 2019354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41353 w 2019200"/>
                <a:gd name="connsiteY6" fmla="*/ 51835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76913 w 2019200"/>
                <a:gd name="connsiteY6" fmla="*/ 53613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388953 w 2019200"/>
                <a:gd name="connsiteY5" fmla="*/ 54882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622633 w 2019200"/>
                <a:gd name="connsiteY6" fmla="*/ 55898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10773 w 2019200"/>
                <a:gd name="connsiteY0" fmla="*/ 47783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10773 w 2019200"/>
                <a:gd name="connsiteY30" fmla="*/ 477836 h 1653776"/>
                <a:gd name="connsiteX0" fmla="*/ 710773 w 2019200"/>
                <a:gd name="connsiteY0" fmla="*/ 449982 h 1625922"/>
                <a:gd name="connsiteX1" fmla="*/ 878413 w 2019200"/>
                <a:gd name="connsiteY1" fmla="*/ 165502 h 1625922"/>
                <a:gd name="connsiteX2" fmla="*/ 1198453 w 2019200"/>
                <a:gd name="connsiteY2" fmla="*/ 402 h 1625922"/>
                <a:gd name="connsiteX3" fmla="*/ 1439753 w 2019200"/>
                <a:gd name="connsiteY3" fmla="*/ 124862 h 1625922"/>
                <a:gd name="connsiteX4" fmla="*/ 1477853 w 2019200"/>
                <a:gd name="connsiteY4" fmla="*/ 305202 h 1625922"/>
                <a:gd name="connsiteX5" fmla="*/ 1427053 w 2019200"/>
                <a:gd name="connsiteY5" fmla="*/ 518562 h 1625922"/>
                <a:gd name="connsiteX6" fmla="*/ 1622633 w 2019200"/>
                <a:gd name="connsiteY6" fmla="*/ 531262 h 1625922"/>
                <a:gd name="connsiteX7" fmla="*/ 1927433 w 2019200"/>
                <a:gd name="connsiteY7" fmla="*/ 612542 h 1625922"/>
                <a:gd name="connsiteX8" fmla="*/ 2018873 w 2019200"/>
                <a:gd name="connsiteY8" fmla="*/ 795422 h 1625922"/>
                <a:gd name="connsiteX9" fmla="*/ 1947753 w 2019200"/>
                <a:gd name="connsiteY9" fmla="*/ 968142 h 1625922"/>
                <a:gd name="connsiteX10" fmla="*/ 1708993 w 2019200"/>
                <a:gd name="connsiteY10" fmla="*/ 1059582 h 1625922"/>
                <a:gd name="connsiteX11" fmla="*/ 1449913 w 2019200"/>
                <a:gd name="connsiteY11" fmla="*/ 1039262 h 1625922"/>
                <a:gd name="connsiteX12" fmla="*/ 1571833 w 2019200"/>
                <a:gd name="connsiteY12" fmla="*/ 1272942 h 1625922"/>
                <a:gd name="connsiteX13" fmla="*/ 1581993 w 2019200"/>
                <a:gd name="connsiteY13" fmla="*/ 1262782 h 1625922"/>
                <a:gd name="connsiteX14" fmla="*/ 1581993 w 2019200"/>
                <a:gd name="connsiteY14" fmla="*/ 1435502 h 1625922"/>
                <a:gd name="connsiteX15" fmla="*/ 1429593 w 2019200"/>
                <a:gd name="connsiteY15" fmla="*/ 1608222 h 1625922"/>
                <a:gd name="connsiteX16" fmla="*/ 1145113 w 2019200"/>
                <a:gd name="connsiteY16" fmla="*/ 1608222 h 1625922"/>
                <a:gd name="connsiteX17" fmla="*/ 1013033 w 2019200"/>
                <a:gd name="connsiteY17" fmla="*/ 1501542 h 1625922"/>
                <a:gd name="connsiteX18" fmla="*/ 921593 w 2019200"/>
                <a:gd name="connsiteY18" fmla="*/ 1323742 h 1625922"/>
                <a:gd name="connsiteX19" fmla="*/ 921593 w 2019200"/>
                <a:gd name="connsiteY19" fmla="*/ 1333902 h 1625922"/>
                <a:gd name="connsiteX20" fmla="*/ 789513 w 2019200"/>
                <a:gd name="connsiteY20" fmla="*/ 1476142 h 1625922"/>
                <a:gd name="connsiteX21" fmla="*/ 423753 w 2019200"/>
                <a:gd name="connsiteY21" fmla="*/ 1526942 h 1625922"/>
                <a:gd name="connsiteX22" fmla="*/ 271353 w 2019200"/>
                <a:gd name="connsiteY22" fmla="*/ 1293262 h 1625922"/>
                <a:gd name="connsiteX23" fmla="*/ 400893 w 2019200"/>
                <a:gd name="connsiteY23" fmla="*/ 1044342 h 1625922"/>
                <a:gd name="connsiteX24" fmla="*/ 474553 w 2019200"/>
                <a:gd name="connsiteY24" fmla="*/ 957982 h 1625922"/>
                <a:gd name="connsiteX25" fmla="*/ 230713 w 2019200"/>
                <a:gd name="connsiteY25" fmla="*/ 866542 h 1625922"/>
                <a:gd name="connsiteX26" fmla="*/ 47833 w 2019200"/>
                <a:gd name="connsiteY26" fmla="*/ 714142 h 1625922"/>
                <a:gd name="connsiteX27" fmla="*/ 17353 w 2019200"/>
                <a:gd name="connsiteY27" fmla="*/ 429662 h 1625922"/>
                <a:gd name="connsiteX28" fmla="*/ 281513 w 2019200"/>
                <a:gd name="connsiteY28" fmla="*/ 328062 h 1625922"/>
                <a:gd name="connsiteX29" fmla="*/ 489793 w 2019200"/>
                <a:gd name="connsiteY29" fmla="*/ 378862 h 1625922"/>
                <a:gd name="connsiteX30" fmla="*/ 710773 w 2019200"/>
                <a:gd name="connsiteY30" fmla="*/ 449982 h 1625922"/>
                <a:gd name="connsiteX0" fmla="*/ 710773 w 2019200"/>
                <a:gd name="connsiteY0" fmla="*/ 462637 h 1638577"/>
                <a:gd name="connsiteX1" fmla="*/ 878413 w 2019200"/>
                <a:gd name="connsiteY1" fmla="*/ 178157 h 1638577"/>
                <a:gd name="connsiteX2" fmla="*/ 1190833 w 2019200"/>
                <a:gd name="connsiteY2" fmla="*/ 357 h 1638577"/>
                <a:gd name="connsiteX3" fmla="*/ 1439753 w 2019200"/>
                <a:gd name="connsiteY3" fmla="*/ 137517 h 1638577"/>
                <a:gd name="connsiteX4" fmla="*/ 1477853 w 2019200"/>
                <a:gd name="connsiteY4" fmla="*/ 317857 h 1638577"/>
                <a:gd name="connsiteX5" fmla="*/ 1427053 w 2019200"/>
                <a:gd name="connsiteY5" fmla="*/ 531217 h 1638577"/>
                <a:gd name="connsiteX6" fmla="*/ 1622633 w 2019200"/>
                <a:gd name="connsiteY6" fmla="*/ 543917 h 1638577"/>
                <a:gd name="connsiteX7" fmla="*/ 1927433 w 2019200"/>
                <a:gd name="connsiteY7" fmla="*/ 625197 h 1638577"/>
                <a:gd name="connsiteX8" fmla="*/ 2018873 w 2019200"/>
                <a:gd name="connsiteY8" fmla="*/ 808077 h 1638577"/>
                <a:gd name="connsiteX9" fmla="*/ 1947753 w 2019200"/>
                <a:gd name="connsiteY9" fmla="*/ 980797 h 1638577"/>
                <a:gd name="connsiteX10" fmla="*/ 1708993 w 2019200"/>
                <a:gd name="connsiteY10" fmla="*/ 1072237 h 1638577"/>
                <a:gd name="connsiteX11" fmla="*/ 1449913 w 2019200"/>
                <a:gd name="connsiteY11" fmla="*/ 1051917 h 1638577"/>
                <a:gd name="connsiteX12" fmla="*/ 1571833 w 2019200"/>
                <a:gd name="connsiteY12" fmla="*/ 1285597 h 1638577"/>
                <a:gd name="connsiteX13" fmla="*/ 1581993 w 2019200"/>
                <a:gd name="connsiteY13" fmla="*/ 1275437 h 1638577"/>
                <a:gd name="connsiteX14" fmla="*/ 1581993 w 2019200"/>
                <a:gd name="connsiteY14" fmla="*/ 1448157 h 1638577"/>
                <a:gd name="connsiteX15" fmla="*/ 1429593 w 2019200"/>
                <a:gd name="connsiteY15" fmla="*/ 1620877 h 1638577"/>
                <a:gd name="connsiteX16" fmla="*/ 1145113 w 2019200"/>
                <a:gd name="connsiteY16" fmla="*/ 1620877 h 1638577"/>
                <a:gd name="connsiteX17" fmla="*/ 1013033 w 2019200"/>
                <a:gd name="connsiteY17" fmla="*/ 1514197 h 1638577"/>
                <a:gd name="connsiteX18" fmla="*/ 921593 w 2019200"/>
                <a:gd name="connsiteY18" fmla="*/ 1336397 h 1638577"/>
                <a:gd name="connsiteX19" fmla="*/ 921593 w 2019200"/>
                <a:gd name="connsiteY19" fmla="*/ 1346557 h 1638577"/>
                <a:gd name="connsiteX20" fmla="*/ 789513 w 2019200"/>
                <a:gd name="connsiteY20" fmla="*/ 1488797 h 1638577"/>
                <a:gd name="connsiteX21" fmla="*/ 423753 w 2019200"/>
                <a:gd name="connsiteY21" fmla="*/ 1539597 h 1638577"/>
                <a:gd name="connsiteX22" fmla="*/ 271353 w 2019200"/>
                <a:gd name="connsiteY22" fmla="*/ 1305917 h 1638577"/>
                <a:gd name="connsiteX23" fmla="*/ 400893 w 2019200"/>
                <a:gd name="connsiteY23" fmla="*/ 1056997 h 1638577"/>
                <a:gd name="connsiteX24" fmla="*/ 474553 w 2019200"/>
                <a:gd name="connsiteY24" fmla="*/ 970637 h 1638577"/>
                <a:gd name="connsiteX25" fmla="*/ 230713 w 2019200"/>
                <a:gd name="connsiteY25" fmla="*/ 879197 h 1638577"/>
                <a:gd name="connsiteX26" fmla="*/ 47833 w 2019200"/>
                <a:gd name="connsiteY26" fmla="*/ 726797 h 1638577"/>
                <a:gd name="connsiteX27" fmla="*/ 17353 w 2019200"/>
                <a:gd name="connsiteY27" fmla="*/ 442317 h 1638577"/>
                <a:gd name="connsiteX28" fmla="*/ 281513 w 2019200"/>
                <a:gd name="connsiteY28" fmla="*/ 340717 h 1638577"/>
                <a:gd name="connsiteX29" fmla="*/ 489793 w 2019200"/>
                <a:gd name="connsiteY29" fmla="*/ 391517 h 1638577"/>
                <a:gd name="connsiteX30" fmla="*/ 710773 w 2019200"/>
                <a:gd name="connsiteY30" fmla="*/ 462637 h 1638577"/>
                <a:gd name="connsiteX0" fmla="*/ 710773 w 2019200"/>
                <a:gd name="connsiteY0" fmla="*/ 462339 h 1638279"/>
                <a:gd name="connsiteX1" fmla="*/ 878413 w 2019200"/>
                <a:gd name="connsiteY1" fmla="*/ 177859 h 1638279"/>
                <a:gd name="connsiteX2" fmla="*/ 1190833 w 2019200"/>
                <a:gd name="connsiteY2" fmla="*/ 59 h 1638279"/>
                <a:gd name="connsiteX3" fmla="*/ 1406733 w 2019200"/>
                <a:gd name="connsiteY3" fmla="*/ 160079 h 1638279"/>
                <a:gd name="connsiteX4" fmla="*/ 1477853 w 2019200"/>
                <a:gd name="connsiteY4" fmla="*/ 317559 h 1638279"/>
                <a:gd name="connsiteX5" fmla="*/ 1427053 w 2019200"/>
                <a:gd name="connsiteY5" fmla="*/ 530919 h 1638279"/>
                <a:gd name="connsiteX6" fmla="*/ 1622633 w 2019200"/>
                <a:gd name="connsiteY6" fmla="*/ 543619 h 1638279"/>
                <a:gd name="connsiteX7" fmla="*/ 1927433 w 2019200"/>
                <a:gd name="connsiteY7" fmla="*/ 624899 h 1638279"/>
                <a:gd name="connsiteX8" fmla="*/ 2018873 w 2019200"/>
                <a:gd name="connsiteY8" fmla="*/ 807779 h 1638279"/>
                <a:gd name="connsiteX9" fmla="*/ 1947753 w 2019200"/>
                <a:gd name="connsiteY9" fmla="*/ 980499 h 1638279"/>
                <a:gd name="connsiteX10" fmla="*/ 1708993 w 2019200"/>
                <a:gd name="connsiteY10" fmla="*/ 1071939 h 1638279"/>
                <a:gd name="connsiteX11" fmla="*/ 1449913 w 2019200"/>
                <a:gd name="connsiteY11" fmla="*/ 1051619 h 1638279"/>
                <a:gd name="connsiteX12" fmla="*/ 1571833 w 2019200"/>
                <a:gd name="connsiteY12" fmla="*/ 1285299 h 1638279"/>
                <a:gd name="connsiteX13" fmla="*/ 1581993 w 2019200"/>
                <a:gd name="connsiteY13" fmla="*/ 1275139 h 1638279"/>
                <a:gd name="connsiteX14" fmla="*/ 1581993 w 2019200"/>
                <a:gd name="connsiteY14" fmla="*/ 1447859 h 1638279"/>
                <a:gd name="connsiteX15" fmla="*/ 1429593 w 2019200"/>
                <a:gd name="connsiteY15" fmla="*/ 1620579 h 1638279"/>
                <a:gd name="connsiteX16" fmla="*/ 1145113 w 2019200"/>
                <a:gd name="connsiteY16" fmla="*/ 1620579 h 1638279"/>
                <a:gd name="connsiteX17" fmla="*/ 1013033 w 2019200"/>
                <a:gd name="connsiteY17" fmla="*/ 1513899 h 1638279"/>
                <a:gd name="connsiteX18" fmla="*/ 921593 w 2019200"/>
                <a:gd name="connsiteY18" fmla="*/ 1336099 h 1638279"/>
                <a:gd name="connsiteX19" fmla="*/ 921593 w 2019200"/>
                <a:gd name="connsiteY19" fmla="*/ 1346259 h 1638279"/>
                <a:gd name="connsiteX20" fmla="*/ 789513 w 2019200"/>
                <a:gd name="connsiteY20" fmla="*/ 1488499 h 1638279"/>
                <a:gd name="connsiteX21" fmla="*/ 423753 w 2019200"/>
                <a:gd name="connsiteY21" fmla="*/ 1539299 h 1638279"/>
                <a:gd name="connsiteX22" fmla="*/ 271353 w 2019200"/>
                <a:gd name="connsiteY22" fmla="*/ 1305619 h 1638279"/>
                <a:gd name="connsiteX23" fmla="*/ 400893 w 2019200"/>
                <a:gd name="connsiteY23" fmla="*/ 1056699 h 1638279"/>
                <a:gd name="connsiteX24" fmla="*/ 474553 w 2019200"/>
                <a:gd name="connsiteY24" fmla="*/ 970339 h 1638279"/>
                <a:gd name="connsiteX25" fmla="*/ 230713 w 2019200"/>
                <a:gd name="connsiteY25" fmla="*/ 878899 h 1638279"/>
                <a:gd name="connsiteX26" fmla="*/ 47833 w 2019200"/>
                <a:gd name="connsiteY26" fmla="*/ 726499 h 1638279"/>
                <a:gd name="connsiteX27" fmla="*/ 17353 w 2019200"/>
                <a:gd name="connsiteY27" fmla="*/ 442019 h 1638279"/>
                <a:gd name="connsiteX28" fmla="*/ 281513 w 2019200"/>
                <a:gd name="connsiteY28" fmla="*/ 340419 h 1638279"/>
                <a:gd name="connsiteX29" fmla="*/ 489793 w 2019200"/>
                <a:gd name="connsiteY29" fmla="*/ 391219 h 1638279"/>
                <a:gd name="connsiteX30" fmla="*/ 710773 w 2019200"/>
                <a:gd name="connsiteY30" fmla="*/ 462339 h 1638279"/>
                <a:gd name="connsiteX0" fmla="*/ 710773 w 2019200"/>
                <a:gd name="connsiteY0" fmla="*/ 462467 h 1638407"/>
                <a:gd name="connsiteX1" fmla="*/ 878413 w 2019200"/>
                <a:gd name="connsiteY1" fmla="*/ 177987 h 1638407"/>
                <a:gd name="connsiteX2" fmla="*/ 1190833 w 2019200"/>
                <a:gd name="connsiteY2" fmla="*/ 187 h 1638407"/>
                <a:gd name="connsiteX3" fmla="*/ 1414353 w 2019200"/>
                <a:gd name="connsiteY3" fmla="*/ 147507 h 1638407"/>
                <a:gd name="connsiteX4" fmla="*/ 1477853 w 2019200"/>
                <a:gd name="connsiteY4" fmla="*/ 317687 h 1638407"/>
                <a:gd name="connsiteX5" fmla="*/ 1427053 w 2019200"/>
                <a:gd name="connsiteY5" fmla="*/ 531047 h 1638407"/>
                <a:gd name="connsiteX6" fmla="*/ 1622633 w 2019200"/>
                <a:gd name="connsiteY6" fmla="*/ 543747 h 1638407"/>
                <a:gd name="connsiteX7" fmla="*/ 1927433 w 2019200"/>
                <a:gd name="connsiteY7" fmla="*/ 625027 h 1638407"/>
                <a:gd name="connsiteX8" fmla="*/ 2018873 w 2019200"/>
                <a:gd name="connsiteY8" fmla="*/ 807907 h 1638407"/>
                <a:gd name="connsiteX9" fmla="*/ 1947753 w 2019200"/>
                <a:gd name="connsiteY9" fmla="*/ 980627 h 1638407"/>
                <a:gd name="connsiteX10" fmla="*/ 1708993 w 2019200"/>
                <a:gd name="connsiteY10" fmla="*/ 1072067 h 1638407"/>
                <a:gd name="connsiteX11" fmla="*/ 1449913 w 2019200"/>
                <a:gd name="connsiteY11" fmla="*/ 1051747 h 1638407"/>
                <a:gd name="connsiteX12" fmla="*/ 1571833 w 2019200"/>
                <a:gd name="connsiteY12" fmla="*/ 1285427 h 1638407"/>
                <a:gd name="connsiteX13" fmla="*/ 1581993 w 2019200"/>
                <a:gd name="connsiteY13" fmla="*/ 1275267 h 1638407"/>
                <a:gd name="connsiteX14" fmla="*/ 1581993 w 2019200"/>
                <a:gd name="connsiteY14" fmla="*/ 1447987 h 1638407"/>
                <a:gd name="connsiteX15" fmla="*/ 1429593 w 2019200"/>
                <a:gd name="connsiteY15" fmla="*/ 1620707 h 1638407"/>
                <a:gd name="connsiteX16" fmla="*/ 1145113 w 2019200"/>
                <a:gd name="connsiteY16" fmla="*/ 1620707 h 1638407"/>
                <a:gd name="connsiteX17" fmla="*/ 1013033 w 2019200"/>
                <a:gd name="connsiteY17" fmla="*/ 1514027 h 1638407"/>
                <a:gd name="connsiteX18" fmla="*/ 921593 w 2019200"/>
                <a:gd name="connsiteY18" fmla="*/ 1336227 h 1638407"/>
                <a:gd name="connsiteX19" fmla="*/ 921593 w 2019200"/>
                <a:gd name="connsiteY19" fmla="*/ 1346387 h 1638407"/>
                <a:gd name="connsiteX20" fmla="*/ 789513 w 2019200"/>
                <a:gd name="connsiteY20" fmla="*/ 1488627 h 1638407"/>
                <a:gd name="connsiteX21" fmla="*/ 423753 w 2019200"/>
                <a:gd name="connsiteY21" fmla="*/ 1539427 h 1638407"/>
                <a:gd name="connsiteX22" fmla="*/ 271353 w 2019200"/>
                <a:gd name="connsiteY22" fmla="*/ 1305747 h 1638407"/>
                <a:gd name="connsiteX23" fmla="*/ 400893 w 2019200"/>
                <a:gd name="connsiteY23" fmla="*/ 1056827 h 1638407"/>
                <a:gd name="connsiteX24" fmla="*/ 474553 w 2019200"/>
                <a:gd name="connsiteY24" fmla="*/ 970467 h 1638407"/>
                <a:gd name="connsiteX25" fmla="*/ 230713 w 2019200"/>
                <a:gd name="connsiteY25" fmla="*/ 879027 h 1638407"/>
                <a:gd name="connsiteX26" fmla="*/ 47833 w 2019200"/>
                <a:gd name="connsiteY26" fmla="*/ 726627 h 1638407"/>
                <a:gd name="connsiteX27" fmla="*/ 17353 w 2019200"/>
                <a:gd name="connsiteY27" fmla="*/ 442147 h 1638407"/>
                <a:gd name="connsiteX28" fmla="*/ 281513 w 2019200"/>
                <a:gd name="connsiteY28" fmla="*/ 340547 h 1638407"/>
                <a:gd name="connsiteX29" fmla="*/ 489793 w 2019200"/>
                <a:gd name="connsiteY29" fmla="*/ 391347 h 1638407"/>
                <a:gd name="connsiteX30" fmla="*/ 710773 w 2019200"/>
                <a:gd name="connsiteY30" fmla="*/ 462467 h 1638407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2633 w 2019200"/>
                <a:gd name="connsiteY6" fmla="*/ 5437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6661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564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438"/>
                <a:gd name="connsiteY0" fmla="*/ 462478 h 1638418"/>
                <a:gd name="connsiteX1" fmla="*/ 878413 w 2019438"/>
                <a:gd name="connsiteY1" fmla="*/ 177998 h 1638418"/>
                <a:gd name="connsiteX2" fmla="*/ 1190833 w 2019438"/>
                <a:gd name="connsiteY2" fmla="*/ 198 h 1638418"/>
                <a:gd name="connsiteX3" fmla="*/ 1414353 w 2019438"/>
                <a:gd name="connsiteY3" fmla="*/ 147518 h 1638418"/>
                <a:gd name="connsiteX4" fmla="*/ 1462613 w 2019438"/>
                <a:gd name="connsiteY4" fmla="*/ 353258 h 1638418"/>
                <a:gd name="connsiteX5" fmla="*/ 1427053 w 2019438"/>
                <a:gd name="connsiteY5" fmla="*/ 531058 h 1638418"/>
                <a:gd name="connsiteX6" fmla="*/ 1625173 w 2019438"/>
                <a:gd name="connsiteY6" fmla="*/ 556458 h 1638418"/>
                <a:gd name="connsiteX7" fmla="*/ 1919813 w 2019438"/>
                <a:gd name="connsiteY7" fmla="*/ 673298 h 1638418"/>
                <a:gd name="connsiteX8" fmla="*/ 2018873 w 2019438"/>
                <a:gd name="connsiteY8" fmla="*/ 807918 h 1638418"/>
                <a:gd name="connsiteX9" fmla="*/ 1947753 w 2019438"/>
                <a:gd name="connsiteY9" fmla="*/ 980638 h 1638418"/>
                <a:gd name="connsiteX10" fmla="*/ 1708993 w 2019438"/>
                <a:gd name="connsiteY10" fmla="*/ 1072078 h 1638418"/>
                <a:gd name="connsiteX11" fmla="*/ 1449913 w 2019438"/>
                <a:gd name="connsiteY11" fmla="*/ 1051758 h 1638418"/>
                <a:gd name="connsiteX12" fmla="*/ 1571833 w 2019438"/>
                <a:gd name="connsiteY12" fmla="*/ 1285438 h 1638418"/>
                <a:gd name="connsiteX13" fmla="*/ 1581993 w 2019438"/>
                <a:gd name="connsiteY13" fmla="*/ 1275278 h 1638418"/>
                <a:gd name="connsiteX14" fmla="*/ 1581993 w 2019438"/>
                <a:gd name="connsiteY14" fmla="*/ 1447998 h 1638418"/>
                <a:gd name="connsiteX15" fmla="*/ 1429593 w 2019438"/>
                <a:gd name="connsiteY15" fmla="*/ 1620718 h 1638418"/>
                <a:gd name="connsiteX16" fmla="*/ 1145113 w 2019438"/>
                <a:gd name="connsiteY16" fmla="*/ 1620718 h 1638418"/>
                <a:gd name="connsiteX17" fmla="*/ 1013033 w 2019438"/>
                <a:gd name="connsiteY17" fmla="*/ 1514038 h 1638418"/>
                <a:gd name="connsiteX18" fmla="*/ 921593 w 2019438"/>
                <a:gd name="connsiteY18" fmla="*/ 1336238 h 1638418"/>
                <a:gd name="connsiteX19" fmla="*/ 921593 w 2019438"/>
                <a:gd name="connsiteY19" fmla="*/ 1346398 h 1638418"/>
                <a:gd name="connsiteX20" fmla="*/ 789513 w 2019438"/>
                <a:gd name="connsiteY20" fmla="*/ 1488638 h 1638418"/>
                <a:gd name="connsiteX21" fmla="*/ 423753 w 2019438"/>
                <a:gd name="connsiteY21" fmla="*/ 1539438 h 1638418"/>
                <a:gd name="connsiteX22" fmla="*/ 271353 w 2019438"/>
                <a:gd name="connsiteY22" fmla="*/ 1305758 h 1638418"/>
                <a:gd name="connsiteX23" fmla="*/ 400893 w 2019438"/>
                <a:gd name="connsiteY23" fmla="*/ 1056838 h 1638418"/>
                <a:gd name="connsiteX24" fmla="*/ 474553 w 2019438"/>
                <a:gd name="connsiteY24" fmla="*/ 970478 h 1638418"/>
                <a:gd name="connsiteX25" fmla="*/ 230713 w 2019438"/>
                <a:gd name="connsiteY25" fmla="*/ 879038 h 1638418"/>
                <a:gd name="connsiteX26" fmla="*/ 47833 w 2019438"/>
                <a:gd name="connsiteY26" fmla="*/ 726638 h 1638418"/>
                <a:gd name="connsiteX27" fmla="*/ 17353 w 2019438"/>
                <a:gd name="connsiteY27" fmla="*/ 442158 h 1638418"/>
                <a:gd name="connsiteX28" fmla="*/ 281513 w 2019438"/>
                <a:gd name="connsiteY28" fmla="*/ 340558 h 1638418"/>
                <a:gd name="connsiteX29" fmla="*/ 489793 w 2019438"/>
                <a:gd name="connsiteY29" fmla="*/ 391358 h 1638418"/>
                <a:gd name="connsiteX30" fmla="*/ 710773 w 2019438"/>
                <a:gd name="connsiteY30" fmla="*/ 462478 h 1638418"/>
                <a:gd name="connsiteX0" fmla="*/ 710773 w 2022201"/>
                <a:gd name="connsiteY0" fmla="*/ 462478 h 1638418"/>
                <a:gd name="connsiteX1" fmla="*/ 878413 w 2022201"/>
                <a:gd name="connsiteY1" fmla="*/ 177998 h 1638418"/>
                <a:gd name="connsiteX2" fmla="*/ 1190833 w 2022201"/>
                <a:gd name="connsiteY2" fmla="*/ 198 h 1638418"/>
                <a:gd name="connsiteX3" fmla="*/ 1414353 w 2022201"/>
                <a:gd name="connsiteY3" fmla="*/ 147518 h 1638418"/>
                <a:gd name="connsiteX4" fmla="*/ 1462613 w 2022201"/>
                <a:gd name="connsiteY4" fmla="*/ 353258 h 1638418"/>
                <a:gd name="connsiteX5" fmla="*/ 1427053 w 2022201"/>
                <a:gd name="connsiteY5" fmla="*/ 531058 h 1638418"/>
                <a:gd name="connsiteX6" fmla="*/ 1625173 w 2022201"/>
                <a:gd name="connsiteY6" fmla="*/ 556458 h 1638418"/>
                <a:gd name="connsiteX7" fmla="*/ 1861393 w 2022201"/>
                <a:gd name="connsiteY7" fmla="*/ 625038 h 1638418"/>
                <a:gd name="connsiteX8" fmla="*/ 2018873 w 2022201"/>
                <a:gd name="connsiteY8" fmla="*/ 807918 h 1638418"/>
                <a:gd name="connsiteX9" fmla="*/ 1947753 w 2022201"/>
                <a:gd name="connsiteY9" fmla="*/ 980638 h 1638418"/>
                <a:gd name="connsiteX10" fmla="*/ 1708993 w 2022201"/>
                <a:gd name="connsiteY10" fmla="*/ 1072078 h 1638418"/>
                <a:gd name="connsiteX11" fmla="*/ 1449913 w 2022201"/>
                <a:gd name="connsiteY11" fmla="*/ 1051758 h 1638418"/>
                <a:gd name="connsiteX12" fmla="*/ 1571833 w 2022201"/>
                <a:gd name="connsiteY12" fmla="*/ 1285438 h 1638418"/>
                <a:gd name="connsiteX13" fmla="*/ 1581993 w 2022201"/>
                <a:gd name="connsiteY13" fmla="*/ 1275278 h 1638418"/>
                <a:gd name="connsiteX14" fmla="*/ 1581993 w 2022201"/>
                <a:gd name="connsiteY14" fmla="*/ 1447998 h 1638418"/>
                <a:gd name="connsiteX15" fmla="*/ 1429593 w 2022201"/>
                <a:gd name="connsiteY15" fmla="*/ 1620718 h 1638418"/>
                <a:gd name="connsiteX16" fmla="*/ 1145113 w 2022201"/>
                <a:gd name="connsiteY16" fmla="*/ 1620718 h 1638418"/>
                <a:gd name="connsiteX17" fmla="*/ 1013033 w 2022201"/>
                <a:gd name="connsiteY17" fmla="*/ 1514038 h 1638418"/>
                <a:gd name="connsiteX18" fmla="*/ 921593 w 2022201"/>
                <a:gd name="connsiteY18" fmla="*/ 1336238 h 1638418"/>
                <a:gd name="connsiteX19" fmla="*/ 921593 w 2022201"/>
                <a:gd name="connsiteY19" fmla="*/ 1346398 h 1638418"/>
                <a:gd name="connsiteX20" fmla="*/ 789513 w 2022201"/>
                <a:gd name="connsiteY20" fmla="*/ 1488638 h 1638418"/>
                <a:gd name="connsiteX21" fmla="*/ 423753 w 2022201"/>
                <a:gd name="connsiteY21" fmla="*/ 1539438 h 1638418"/>
                <a:gd name="connsiteX22" fmla="*/ 271353 w 2022201"/>
                <a:gd name="connsiteY22" fmla="*/ 1305758 h 1638418"/>
                <a:gd name="connsiteX23" fmla="*/ 400893 w 2022201"/>
                <a:gd name="connsiteY23" fmla="*/ 1056838 h 1638418"/>
                <a:gd name="connsiteX24" fmla="*/ 474553 w 2022201"/>
                <a:gd name="connsiteY24" fmla="*/ 970478 h 1638418"/>
                <a:gd name="connsiteX25" fmla="*/ 230713 w 2022201"/>
                <a:gd name="connsiteY25" fmla="*/ 879038 h 1638418"/>
                <a:gd name="connsiteX26" fmla="*/ 47833 w 2022201"/>
                <a:gd name="connsiteY26" fmla="*/ 726638 h 1638418"/>
                <a:gd name="connsiteX27" fmla="*/ 17353 w 2022201"/>
                <a:gd name="connsiteY27" fmla="*/ 442158 h 1638418"/>
                <a:gd name="connsiteX28" fmla="*/ 281513 w 2022201"/>
                <a:gd name="connsiteY28" fmla="*/ 340558 h 1638418"/>
                <a:gd name="connsiteX29" fmla="*/ 489793 w 2022201"/>
                <a:gd name="connsiteY29" fmla="*/ 391358 h 1638418"/>
                <a:gd name="connsiteX30" fmla="*/ 710773 w 2022201"/>
                <a:gd name="connsiteY30" fmla="*/ 462478 h 1638418"/>
                <a:gd name="connsiteX0" fmla="*/ 710773 w 1988680"/>
                <a:gd name="connsiteY0" fmla="*/ 462478 h 1638418"/>
                <a:gd name="connsiteX1" fmla="*/ 878413 w 1988680"/>
                <a:gd name="connsiteY1" fmla="*/ 177998 h 1638418"/>
                <a:gd name="connsiteX2" fmla="*/ 1190833 w 1988680"/>
                <a:gd name="connsiteY2" fmla="*/ 198 h 1638418"/>
                <a:gd name="connsiteX3" fmla="*/ 1414353 w 1988680"/>
                <a:gd name="connsiteY3" fmla="*/ 147518 h 1638418"/>
                <a:gd name="connsiteX4" fmla="*/ 1462613 w 1988680"/>
                <a:gd name="connsiteY4" fmla="*/ 353258 h 1638418"/>
                <a:gd name="connsiteX5" fmla="*/ 1427053 w 1988680"/>
                <a:gd name="connsiteY5" fmla="*/ 531058 h 1638418"/>
                <a:gd name="connsiteX6" fmla="*/ 1625173 w 1988680"/>
                <a:gd name="connsiteY6" fmla="*/ 556458 h 1638418"/>
                <a:gd name="connsiteX7" fmla="*/ 1861393 w 1988680"/>
                <a:gd name="connsiteY7" fmla="*/ 625038 h 1638418"/>
                <a:gd name="connsiteX8" fmla="*/ 1980773 w 1988680"/>
                <a:gd name="connsiteY8" fmla="*/ 820618 h 1638418"/>
                <a:gd name="connsiteX9" fmla="*/ 1947753 w 1988680"/>
                <a:gd name="connsiteY9" fmla="*/ 980638 h 1638418"/>
                <a:gd name="connsiteX10" fmla="*/ 1708993 w 1988680"/>
                <a:gd name="connsiteY10" fmla="*/ 1072078 h 1638418"/>
                <a:gd name="connsiteX11" fmla="*/ 1449913 w 1988680"/>
                <a:gd name="connsiteY11" fmla="*/ 1051758 h 1638418"/>
                <a:gd name="connsiteX12" fmla="*/ 1571833 w 1988680"/>
                <a:gd name="connsiteY12" fmla="*/ 1285438 h 1638418"/>
                <a:gd name="connsiteX13" fmla="*/ 1581993 w 1988680"/>
                <a:gd name="connsiteY13" fmla="*/ 1275278 h 1638418"/>
                <a:gd name="connsiteX14" fmla="*/ 1581993 w 1988680"/>
                <a:gd name="connsiteY14" fmla="*/ 1447998 h 1638418"/>
                <a:gd name="connsiteX15" fmla="*/ 1429593 w 1988680"/>
                <a:gd name="connsiteY15" fmla="*/ 1620718 h 1638418"/>
                <a:gd name="connsiteX16" fmla="*/ 1145113 w 1988680"/>
                <a:gd name="connsiteY16" fmla="*/ 1620718 h 1638418"/>
                <a:gd name="connsiteX17" fmla="*/ 1013033 w 1988680"/>
                <a:gd name="connsiteY17" fmla="*/ 1514038 h 1638418"/>
                <a:gd name="connsiteX18" fmla="*/ 921593 w 1988680"/>
                <a:gd name="connsiteY18" fmla="*/ 1336238 h 1638418"/>
                <a:gd name="connsiteX19" fmla="*/ 921593 w 1988680"/>
                <a:gd name="connsiteY19" fmla="*/ 1346398 h 1638418"/>
                <a:gd name="connsiteX20" fmla="*/ 789513 w 1988680"/>
                <a:gd name="connsiteY20" fmla="*/ 1488638 h 1638418"/>
                <a:gd name="connsiteX21" fmla="*/ 423753 w 1988680"/>
                <a:gd name="connsiteY21" fmla="*/ 1539438 h 1638418"/>
                <a:gd name="connsiteX22" fmla="*/ 271353 w 1988680"/>
                <a:gd name="connsiteY22" fmla="*/ 1305758 h 1638418"/>
                <a:gd name="connsiteX23" fmla="*/ 400893 w 1988680"/>
                <a:gd name="connsiteY23" fmla="*/ 1056838 h 1638418"/>
                <a:gd name="connsiteX24" fmla="*/ 474553 w 1988680"/>
                <a:gd name="connsiteY24" fmla="*/ 970478 h 1638418"/>
                <a:gd name="connsiteX25" fmla="*/ 230713 w 1988680"/>
                <a:gd name="connsiteY25" fmla="*/ 879038 h 1638418"/>
                <a:gd name="connsiteX26" fmla="*/ 47833 w 1988680"/>
                <a:gd name="connsiteY26" fmla="*/ 726638 h 1638418"/>
                <a:gd name="connsiteX27" fmla="*/ 17353 w 1988680"/>
                <a:gd name="connsiteY27" fmla="*/ 442158 h 1638418"/>
                <a:gd name="connsiteX28" fmla="*/ 281513 w 1988680"/>
                <a:gd name="connsiteY28" fmla="*/ 340558 h 1638418"/>
                <a:gd name="connsiteX29" fmla="*/ 489793 w 1988680"/>
                <a:gd name="connsiteY29" fmla="*/ 391358 h 1638418"/>
                <a:gd name="connsiteX30" fmla="*/ 710773 w 1988680"/>
                <a:gd name="connsiteY30" fmla="*/ 462478 h 1638418"/>
                <a:gd name="connsiteX0" fmla="*/ 710773 w 1985295"/>
                <a:gd name="connsiteY0" fmla="*/ 462478 h 1638418"/>
                <a:gd name="connsiteX1" fmla="*/ 878413 w 1985295"/>
                <a:gd name="connsiteY1" fmla="*/ 177998 h 1638418"/>
                <a:gd name="connsiteX2" fmla="*/ 1190833 w 1985295"/>
                <a:gd name="connsiteY2" fmla="*/ 198 h 1638418"/>
                <a:gd name="connsiteX3" fmla="*/ 1414353 w 1985295"/>
                <a:gd name="connsiteY3" fmla="*/ 147518 h 1638418"/>
                <a:gd name="connsiteX4" fmla="*/ 1462613 w 1985295"/>
                <a:gd name="connsiteY4" fmla="*/ 353258 h 1638418"/>
                <a:gd name="connsiteX5" fmla="*/ 1427053 w 1985295"/>
                <a:gd name="connsiteY5" fmla="*/ 531058 h 1638418"/>
                <a:gd name="connsiteX6" fmla="*/ 1625173 w 1985295"/>
                <a:gd name="connsiteY6" fmla="*/ 556458 h 1638418"/>
                <a:gd name="connsiteX7" fmla="*/ 1861393 w 1985295"/>
                <a:gd name="connsiteY7" fmla="*/ 625038 h 1638418"/>
                <a:gd name="connsiteX8" fmla="*/ 1980773 w 1985295"/>
                <a:gd name="connsiteY8" fmla="*/ 820618 h 1638418"/>
                <a:gd name="connsiteX9" fmla="*/ 1947753 w 1985295"/>
                <a:gd name="connsiteY9" fmla="*/ 980638 h 1638418"/>
                <a:gd name="connsiteX10" fmla="*/ 1708993 w 1985295"/>
                <a:gd name="connsiteY10" fmla="*/ 1072078 h 1638418"/>
                <a:gd name="connsiteX11" fmla="*/ 1449913 w 1985295"/>
                <a:gd name="connsiteY11" fmla="*/ 1051758 h 1638418"/>
                <a:gd name="connsiteX12" fmla="*/ 1571833 w 1985295"/>
                <a:gd name="connsiteY12" fmla="*/ 1285438 h 1638418"/>
                <a:gd name="connsiteX13" fmla="*/ 1581993 w 1985295"/>
                <a:gd name="connsiteY13" fmla="*/ 1275278 h 1638418"/>
                <a:gd name="connsiteX14" fmla="*/ 1581993 w 1985295"/>
                <a:gd name="connsiteY14" fmla="*/ 1447998 h 1638418"/>
                <a:gd name="connsiteX15" fmla="*/ 1429593 w 1985295"/>
                <a:gd name="connsiteY15" fmla="*/ 1620718 h 1638418"/>
                <a:gd name="connsiteX16" fmla="*/ 1145113 w 1985295"/>
                <a:gd name="connsiteY16" fmla="*/ 1620718 h 1638418"/>
                <a:gd name="connsiteX17" fmla="*/ 1013033 w 1985295"/>
                <a:gd name="connsiteY17" fmla="*/ 1514038 h 1638418"/>
                <a:gd name="connsiteX18" fmla="*/ 921593 w 1985295"/>
                <a:gd name="connsiteY18" fmla="*/ 1336238 h 1638418"/>
                <a:gd name="connsiteX19" fmla="*/ 921593 w 1985295"/>
                <a:gd name="connsiteY19" fmla="*/ 1346398 h 1638418"/>
                <a:gd name="connsiteX20" fmla="*/ 789513 w 1985295"/>
                <a:gd name="connsiteY20" fmla="*/ 1488638 h 1638418"/>
                <a:gd name="connsiteX21" fmla="*/ 423753 w 1985295"/>
                <a:gd name="connsiteY21" fmla="*/ 1539438 h 1638418"/>
                <a:gd name="connsiteX22" fmla="*/ 271353 w 1985295"/>
                <a:gd name="connsiteY22" fmla="*/ 1305758 h 1638418"/>
                <a:gd name="connsiteX23" fmla="*/ 400893 w 1985295"/>
                <a:gd name="connsiteY23" fmla="*/ 1056838 h 1638418"/>
                <a:gd name="connsiteX24" fmla="*/ 474553 w 1985295"/>
                <a:gd name="connsiteY24" fmla="*/ 970478 h 1638418"/>
                <a:gd name="connsiteX25" fmla="*/ 230713 w 1985295"/>
                <a:gd name="connsiteY25" fmla="*/ 879038 h 1638418"/>
                <a:gd name="connsiteX26" fmla="*/ 47833 w 1985295"/>
                <a:gd name="connsiteY26" fmla="*/ 726638 h 1638418"/>
                <a:gd name="connsiteX27" fmla="*/ 17353 w 1985295"/>
                <a:gd name="connsiteY27" fmla="*/ 442158 h 1638418"/>
                <a:gd name="connsiteX28" fmla="*/ 281513 w 1985295"/>
                <a:gd name="connsiteY28" fmla="*/ 340558 h 1638418"/>
                <a:gd name="connsiteX29" fmla="*/ 489793 w 1985295"/>
                <a:gd name="connsiteY29" fmla="*/ 391358 h 1638418"/>
                <a:gd name="connsiteX30" fmla="*/ 710773 w 1985295"/>
                <a:gd name="connsiteY30" fmla="*/ 462478 h 1638418"/>
                <a:gd name="connsiteX0" fmla="*/ 710773 w 1993653"/>
                <a:gd name="connsiteY0" fmla="*/ 462478 h 1638418"/>
                <a:gd name="connsiteX1" fmla="*/ 878413 w 1993653"/>
                <a:gd name="connsiteY1" fmla="*/ 177998 h 1638418"/>
                <a:gd name="connsiteX2" fmla="*/ 1190833 w 1993653"/>
                <a:gd name="connsiteY2" fmla="*/ 198 h 1638418"/>
                <a:gd name="connsiteX3" fmla="*/ 1414353 w 1993653"/>
                <a:gd name="connsiteY3" fmla="*/ 147518 h 1638418"/>
                <a:gd name="connsiteX4" fmla="*/ 1462613 w 1993653"/>
                <a:gd name="connsiteY4" fmla="*/ 353258 h 1638418"/>
                <a:gd name="connsiteX5" fmla="*/ 1427053 w 1993653"/>
                <a:gd name="connsiteY5" fmla="*/ 531058 h 1638418"/>
                <a:gd name="connsiteX6" fmla="*/ 1625173 w 1993653"/>
                <a:gd name="connsiteY6" fmla="*/ 556458 h 1638418"/>
                <a:gd name="connsiteX7" fmla="*/ 1861393 w 1993653"/>
                <a:gd name="connsiteY7" fmla="*/ 625038 h 1638418"/>
                <a:gd name="connsiteX8" fmla="*/ 1990933 w 1993653"/>
                <a:gd name="connsiteY8" fmla="*/ 790138 h 1638418"/>
                <a:gd name="connsiteX9" fmla="*/ 1947753 w 1993653"/>
                <a:gd name="connsiteY9" fmla="*/ 980638 h 1638418"/>
                <a:gd name="connsiteX10" fmla="*/ 1708993 w 1993653"/>
                <a:gd name="connsiteY10" fmla="*/ 1072078 h 1638418"/>
                <a:gd name="connsiteX11" fmla="*/ 1449913 w 1993653"/>
                <a:gd name="connsiteY11" fmla="*/ 1051758 h 1638418"/>
                <a:gd name="connsiteX12" fmla="*/ 1571833 w 1993653"/>
                <a:gd name="connsiteY12" fmla="*/ 1285438 h 1638418"/>
                <a:gd name="connsiteX13" fmla="*/ 1581993 w 1993653"/>
                <a:gd name="connsiteY13" fmla="*/ 1275278 h 1638418"/>
                <a:gd name="connsiteX14" fmla="*/ 1581993 w 1993653"/>
                <a:gd name="connsiteY14" fmla="*/ 1447998 h 1638418"/>
                <a:gd name="connsiteX15" fmla="*/ 1429593 w 1993653"/>
                <a:gd name="connsiteY15" fmla="*/ 1620718 h 1638418"/>
                <a:gd name="connsiteX16" fmla="*/ 1145113 w 1993653"/>
                <a:gd name="connsiteY16" fmla="*/ 1620718 h 1638418"/>
                <a:gd name="connsiteX17" fmla="*/ 1013033 w 1993653"/>
                <a:gd name="connsiteY17" fmla="*/ 1514038 h 1638418"/>
                <a:gd name="connsiteX18" fmla="*/ 921593 w 1993653"/>
                <a:gd name="connsiteY18" fmla="*/ 1336238 h 1638418"/>
                <a:gd name="connsiteX19" fmla="*/ 921593 w 1993653"/>
                <a:gd name="connsiteY19" fmla="*/ 1346398 h 1638418"/>
                <a:gd name="connsiteX20" fmla="*/ 789513 w 1993653"/>
                <a:gd name="connsiteY20" fmla="*/ 1488638 h 1638418"/>
                <a:gd name="connsiteX21" fmla="*/ 423753 w 1993653"/>
                <a:gd name="connsiteY21" fmla="*/ 1539438 h 1638418"/>
                <a:gd name="connsiteX22" fmla="*/ 271353 w 1993653"/>
                <a:gd name="connsiteY22" fmla="*/ 1305758 h 1638418"/>
                <a:gd name="connsiteX23" fmla="*/ 400893 w 1993653"/>
                <a:gd name="connsiteY23" fmla="*/ 1056838 h 1638418"/>
                <a:gd name="connsiteX24" fmla="*/ 474553 w 1993653"/>
                <a:gd name="connsiteY24" fmla="*/ 970478 h 1638418"/>
                <a:gd name="connsiteX25" fmla="*/ 230713 w 1993653"/>
                <a:gd name="connsiteY25" fmla="*/ 879038 h 1638418"/>
                <a:gd name="connsiteX26" fmla="*/ 47833 w 1993653"/>
                <a:gd name="connsiteY26" fmla="*/ 726638 h 1638418"/>
                <a:gd name="connsiteX27" fmla="*/ 17353 w 1993653"/>
                <a:gd name="connsiteY27" fmla="*/ 442158 h 1638418"/>
                <a:gd name="connsiteX28" fmla="*/ 281513 w 1993653"/>
                <a:gd name="connsiteY28" fmla="*/ 340558 h 1638418"/>
                <a:gd name="connsiteX29" fmla="*/ 489793 w 1993653"/>
                <a:gd name="connsiteY29" fmla="*/ 391358 h 1638418"/>
                <a:gd name="connsiteX30" fmla="*/ 710773 w 1993653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1993 w 1993076"/>
                <a:gd name="connsiteY13" fmla="*/ 127527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64213 w 1993076"/>
                <a:gd name="connsiteY12" fmla="*/ 126765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4212"/>
                <a:gd name="connsiteX1" fmla="*/ 878413 w 1993076"/>
                <a:gd name="connsiteY1" fmla="*/ 177998 h 1634212"/>
                <a:gd name="connsiteX2" fmla="*/ 1190833 w 1993076"/>
                <a:gd name="connsiteY2" fmla="*/ 198 h 1634212"/>
                <a:gd name="connsiteX3" fmla="*/ 1414353 w 1993076"/>
                <a:gd name="connsiteY3" fmla="*/ 147518 h 1634212"/>
                <a:gd name="connsiteX4" fmla="*/ 1462613 w 1993076"/>
                <a:gd name="connsiteY4" fmla="*/ 353258 h 1634212"/>
                <a:gd name="connsiteX5" fmla="*/ 1427053 w 1993076"/>
                <a:gd name="connsiteY5" fmla="*/ 531058 h 1634212"/>
                <a:gd name="connsiteX6" fmla="*/ 1625173 w 1993076"/>
                <a:gd name="connsiteY6" fmla="*/ 556458 h 1634212"/>
                <a:gd name="connsiteX7" fmla="*/ 1861393 w 1993076"/>
                <a:gd name="connsiteY7" fmla="*/ 625038 h 1634212"/>
                <a:gd name="connsiteX8" fmla="*/ 1990933 w 1993076"/>
                <a:gd name="connsiteY8" fmla="*/ 790138 h 1634212"/>
                <a:gd name="connsiteX9" fmla="*/ 1924893 w 1993076"/>
                <a:gd name="connsiteY9" fmla="*/ 990798 h 1634212"/>
                <a:gd name="connsiteX10" fmla="*/ 1708993 w 1993076"/>
                <a:gd name="connsiteY10" fmla="*/ 1072078 h 1634212"/>
                <a:gd name="connsiteX11" fmla="*/ 1449913 w 1993076"/>
                <a:gd name="connsiteY11" fmla="*/ 1051758 h 1634212"/>
                <a:gd name="connsiteX12" fmla="*/ 1564213 w 1993076"/>
                <a:gd name="connsiteY12" fmla="*/ 1267658 h 1634212"/>
                <a:gd name="connsiteX13" fmla="*/ 1589613 w 1993076"/>
                <a:gd name="connsiteY13" fmla="*/ 1374338 h 1634212"/>
                <a:gd name="connsiteX14" fmla="*/ 1548973 w 1993076"/>
                <a:gd name="connsiteY14" fmla="*/ 1511498 h 1634212"/>
                <a:gd name="connsiteX15" fmla="*/ 1429593 w 1993076"/>
                <a:gd name="connsiteY15" fmla="*/ 1620718 h 1634212"/>
                <a:gd name="connsiteX16" fmla="*/ 1145113 w 1993076"/>
                <a:gd name="connsiteY16" fmla="*/ 1620718 h 1634212"/>
                <a:gd name="connsiteX17" fmla="*/ 1013033 w 1993076"/>
                <a:gd name="connsiteY17" fmla="*/ 1514038 h 1634212"/>
                <a:gd name="connsiteX18" fmla="*/ 921593 w 1993076"/>
                <a:gd name="connsiteY18" fmla="*/ 1336238 h 1634212"/>
                <a:gd name="connsiteX19" fmla="*/ 921593 w 1993076"/>
                <a:gd name="connsiteY19" fmla="*/ 1346398 h 1634212"/>
                <a:gd name="connsiteX20" fmla="*/ 789513 w 1993076"/>
                <a:gd name="connsiteY20" fmla="*/ 1488638 h 1634212"/>
                <a:gd name="connsiteX21" fmla="*/ 423753 w 1993076"/>
                <a:gd name="connsiteY21" fmla="*/ 1539438 h 1634212"/>
                <a:gd name="connsiteX22" fmla="*/ 271353 w 1993076"/>
                <a:gd name="connsiteY22" fmla="*/ 1305758 h 1634212"/>
                <a:gd name="connsiteX23" fmla="*/ 400893 w 1993076"/>
                <a:gd name="connsiteY23" fmla="*/ 1056838 h 1634212"/>
                <a:gd name="connsiteX24" fmla="*/ 474553 w 1993076"/>
                <a:gd name="connsiteY24" fmla="*/ 970478 h 1634212"/>
                <a:gd name="connsiteX25" fmla="*/ 230713 w 1993076"/>
                <a:gd name="connsiteY25" fmla="*/ 879038 h 1634212"/>
                <a:gd name="connsiteX26" fmla="*/ 47833 w 1993076"/>
                <a:gd name="connsiteY26" fmla="*/ 726638 h 1634212"/>
                <a:gd name="connsiteX27" fmla="*/ 17353 w 1993076"/>
                <a:gd name="connsiteY27" fmla="*/ 442158 h 1634212"/>
                <a:gd name="connsiteX28" fmla="*/ 281513 w 1993076"/>
                <a:gd name="connsiteY28" fmla="*/ 340558 h 1634212"/>
                <a:gd name="connsiteX29" fmla="*/ 489793 w 1993076"/>
                <a:gd name="connsiteY29" fmla="*/ 391358 h 1634212"/>
                <a:gd name="connsiteX30" fmla="*/ 710773 w 1993076"/>
                <a:gd name="connsiteY30" fmla="*/ 462478 h 1634212"/>
                <a:gd name="connsiteX0" fmla="*/ 710773 w 1993076"/>
                <a:gd name="connsiteY0" fmla="*/ 462478 h 1628438"/>
                <a:gd name="connsiteX1" fmla="*/ 878413 w 1993076"/>
                <a:gd name="connsiteY1" fmla="*/ 177998 h 1628438"/>
                <a:gd name="connsiteX2" fmla="*/ 1190833 w 1993076"/>
                <a:gd name="connsiteY2" fmla="*/ 198 h 1628438"/>
                <a:gd name="connsiteX3" fmla="*/ 1414353 w 1993076"/>
                <a:gd name="connsiteY3" fmla="*/ 147518 h 1628438"/>
                <a:gd name="connsiteX4" fmla="*/ 1462613 w 1993076"/>
                <a:gd name="connsiteY4" fmla="*/ 353258 h 1628438"/>
                <a:gd name="connsiteX5" fmla="*/ 1427053 w 1993076"/>
                <a:gd name="connsiteY5" fmla="*/ 531058 h 1628438"/>
                <a:gd name="connsiteX6" fmla="*/ 1625173 w 1993076"/>
                <a:gd name="connsiteY6" fmla="*/ 556458 h 1628438"/>
                <a:gd name="connsiteX7" fmla="*/ 1861393 w 1993076"/>
                <a:gd name="connsiteY7" fmla="*/ 625038 h 1628438"/>
                <a:gd name="connsiteX8" fmla="*/ 1990933 w 1993076"/>
                <a:gd name="connsiteY8" fmla="*/ 790138 h 1628438"/>
                <a:gd name="connsiteX9" fmla="*/ 1924893 w 1993076"/>
                <a:gd name="connsiteY9" fmla="*/ 990798 h 1628438"/>
                <a:gd name="connsiteX10" fmla="*/ 1708993 w 1993076"/>
                <a:gd name="connsiteY10" fmla="*/ 1072078 h 1628438"/>
                <a:gd name="connsiteX11" fmla="*/ 1449913 w 1993076"/>
                <a:gd name="connsiteY11" fmla="*/ 1051758 h 1628438"/>
                <a:gd name="connsiteX12" fmla="*/ 1564213 w 1993076"/>
                <a:gd name="connsiteY12" fmla="*/ 1267658 h 1628438"/>
                <a:gd name="connsiteX13" fmla="*/ 1589613 w 1993076"/>
                <a:gd name="connsiteY13" fmla="*/ 1374338 h 1628438"/>
                <a:gd name="connsiteX14" fmla="*/ 1548973 w 1993076"/>
                <a:gd name="connsiteY14" fmla="*/ 1511498 h 1628438"/>
                <a:gd name="connsiteX15" fmla="*/ 1419433 w 1993076"/>
                <a:gd name="connsiteY15" fmla="*/ 1608018 h 1628438"/>
                <a:gd name="connsiteX16" fmla="*/ 1145113 w 1993076"/>
                <a:gd name="connsiteY16" fmla="*/ 1620718 h 1628438"/>
                <a:gd name="connsiteX17" fmla="*/ 1013033 w 1993076"/>
                <a:gd name="connsiteY17" fmla="*/ 1514038 h 1628438"/>
                <a:gd name="connsiteX18" fmla="*/ 921593 w 1993076"/>
                <a:gd name="connsiteY18" fmla="*/ 1336238 h 1628438"/>
                <a:gd name="connsiteX19" fmla="*/ 921593 w 1993076"/>
                <a:gd name="connsiteY19" fmla="*/ 1346398 h 1628438"/>
                <a:gd name="connsiteX20" fmla="*/ 789513 w 1993076"/>
                <a:gd name="connsiteY20" fmla="*/ 1488638 h 1628438"/>
                <a:gd name="connsiteX21" fmla="*/ 423753 w 1993076"/>
                <a:gd name="connsiteY21" fmla="*/ 1539438 h 1628438"/>
                <a:gd name="connsiteX22" fmla="*/ 271353 w 1993076"/>
                <a:gd name="connsiteY22" fmla="*/ 1305758 h 1628438"/>
                <a:gd name="connsiteX23" fmla="*/ 400893 w 1993076"/>
                <a:gd name="connsiteY23" fmla="*/ 1056838 h 1628438"/>
                <a:gd name="connsiteX24" fmla="*/ 474553 w 1993076"/>
                <a:gd name="connsiteY24" fmla="*/ 970478 h 1628438"/>
                <a:gd name="connsiteX25" fmla="*/ 230713 w 1993076"/>
                <a:gd name="connsiteY25" fmla="*/ 879038 h 1628438"/>
                <a:gd name="connsiteX26" fmla="*/ 47833 w 1993076"/>
                <a:gd name="connsiteY26" fmla="*/ 726638 h 1628438"/>
                <a:gd name="connsiteX27" fmla="*/ 17353 w 1993076"/>
                <a:gd name="connsiteY27" fmla="*/ 442158 h 1628438"/>
                <a:gd name="connsiteX28" fmla="*/ 281513 w 1993076"/>
                <a:gd name="connsiteY28" fmla="*/ 340558 h 1628438"/>
                <a:gd name="connsiteX29" fmla="*/ 489793 w 1993076"/>
                <a:gd name="connsiteY29" fmla="*/ 391358 h 1628438"/>
                <a:gd name="connsiteX30" fmla="*/ 710773 w 1993076"/>
                <a:gd name="connsiteY30" fmla="*/ 462478 h 1628438"/>
                <a:gd name="connsiteX0" fmla="*/ 710773 w 1993076"/>
                <a:gd name="connsiteY0" fmla="*/ 462478 h 1624721"/>
                <a:gd name="connsiteX1" fmla="*/ 878413 w 1993076"/>
                <a:gd name="connsiteY1" fmla="*/ 177998 h 1624721"/>
                <a:gd name="connsiteX2" fmla="*/ 1190833 w 1993076"/>
                <a:gd name="connsiteY2" fmla="*/ 198 h 1624721"/>
                <a:gd name="connsiteX3" fmla="*/ 1414353 w 1993076"/>
                <a:gd name="connsiteY3" fmla="*/ 147518 h 1624721"/>
                <a:gd name="connsiteX4" fmla="*/ 1462613 w 1993076"/>
                <a:gd name="connsiteY4" fmla="*/ 353258 h 1624721"/>
                <a:gd name="connsiteX5" fmla="*/ 1427053 w 1993076"/>
                <a:gd name="connsiteY5" fmla="*/ 531058 h 1624721"/>
                <a:gd name="connsiteX6" fmla="*/ 1625173 w 1993076"/>
                <a:gd name="connsiteY6" fmla="*/ 556458 h 1624721"/>
                <a:gd name="connsiteX7" fmla="*/ 1861393 w 1993076"/>
                <a:gd name="connsiteY7" fmla="*/ 625038 h 1624721"/>
                <a:gd name="connsiteX8" fmla="*/ 1990933 w 1993076"/>
                <a:gd name="connsiteY8" fmla="*/ 790138 h 1624721"/>
                <a:gd name="connsiteX9" fmla="*/ 1924893 w 1993076"/>
                <a:gd name="connsiteY9" fmla="*/ 990798 h 1624721"/>
                <a:gd name="connsiteX10" fmla="*/ 1708993 w 1993076"/>
                <a:gd name="connsiteY10" fmla="*/ 1072078 h 1624721"/>
                <a:gd name="connsiteX11" fmla="*/ 1449913 w 1993076"/>
                <a:gd name="connsiteY11" fmla="*/ 1051758 h 1624721"/>
                <a:gd name="connsiteX12" fmla="*/ 1564213 w 1993076"/>
                <a:gd name="connsiteY12" fmla="*/ 1267658 h 1624721"/>
                <a:gd name="connsiteX13" fmla="*/ 1589613 w 1993076"/>
                <a:gd name="connsiteY13" fmla="*/ 1374338 h 1624721"/>
                <a:gd name="connsiteX14" fmla="*/ 1548973 w 1993076"/>
                <a:gd name="connsiteY14" fmla="*/ 1511498 h 1624721"/>
                <a:gd name="connsiteX15" fmla="*/ 1419433 w 1993076"/>
                <a:gd name="connsiteY15" fmla="*/ 1608018 h 1624721"/>
                <a:gd name="connsiteX16" fmla="*/ 1147653 w 1993076"/>
                <a:gd name="connsiteY16" fmla="*/ 1615638 h 1624721"/>
                <a:gd name="connsiteX17" fmla="*/ 1013033 w 1993076"/>
                <a:gd name="connsiteY17" fmla="*/ 1514038 h 1624721"/>
                <a:gd name="connsiteX18" fmla="*/ 921593 w 1993076"/>
                <a:gd name="connsiteY18" fmla="*/ 1336238 h 1624721"/>
                <a:gd name="connsiteX19" fmla="*/ 921593 w 1993076"/>
                <a:gd name="connsiteY19" fmla="*/ 1346398 h 1624721"/>
                <a:gd name="connsiteX20" fmla="*/ 789513 w 1993076"/>
                <a:gd name="connsiteY20" fmla="*/ 1488638 h 1624721"/>
                <a:gd name="connsiteX21" fmla="*/ 423753 w 1993076"/>
                <a:gd name="connsiteY21" fmla="*/ 1539438 h 1624721"/>
                <a:gd name="connsiteX22" fmla="*/ 271353 w 1993076"/>
                <a:gd name="connsiteY22" fmla="*/ 1305758 h 1624721"/>
                <a:gd name="connsiteX23" fmla="*/ 400893 w 1993076"/>
                <a:gd name="connsiteY23" fmla="*/ 1056838 h 1624721"/>
                <a:gd name="connsiteX24" fmla="*/ 474553 w 1993076"/>
                <a:gd name="connsiteY24" fmla="*/ 970478 h 1624721"/>
                <a:gd name="connsiteX25" fmla="*/ 230713 w 1993076"/>
                <a:gd name="connsiteY25" fmla="*/ 879038 h 1624721"/>
                <a:gd name="connsiteX26" fmla="*/ 47833 w 1993076"/>
                <a:gd name="connsiteY26" fmla="*/ 726638 h 1624721"/>
                <a:gd name="connsiteX27" fmla="*/ 17353 w 1993076"/>
                <a:gd name="connsiteY27" fmla="*/ 442158 h 1624721"/>
                <a:gd name="connsiteX28" fmla="*/ 281513 w 1993076"/>
                <a:gd name="connsiteY28" fmla="*/ 340558 h 1624721"/>
                <a:gd name="connsiteX29" fmla="*/ 489793 w 1993076"/>
                <a:gd name="connsiteY29" fmla="*/ 391358 h 1624721"/>
                <a:gd name="connsiteX30" fmla="*/ 710773 w 1993076"/>
                <a:gd name="connsiteY30" fmla="*/ 462478 h 1624721"/>
                <a:gd name="connsiteX0" fmla="*/ 710773 w 1993076"/>
                <a:gd name="connsiteY0" fmla="*/ 462478 h 1626743"/>
                <a:gd name="connsiteX1" fmla="*/ 878413 w 1993076"/>
                <a:gd name="connsiteY1" fmla="*/ 177998 h 1626743"/>
                <a:gd name="connsiteX2" fmla="*/ 1190833 w 1993076"/>
                <a:gd name="connsiteY2" fmla="*/ 198 h 1626743"/>
                <a:gd name="connsiteX3" fmla="*/ 1414353 w 1993076"/>
                <a:gd name="connsiteY3" fmla="*/ 147518 h 1626743"/>
                <a:gd name="connsiteX4" fmla="*/ 1462613 w 1993076"/>
                <a:gd name="connsiteY4" fmla="*/ 353258 h 1626743"/>
                <a:gd name="connsiteX5" fmla="*/ 1427053 w 1993076"/>
                <a:gd name="connsiteY5" fmla="*/ 531058 h 1626743"/>
                <a:gd name="connsiteX6" fmla="*/ 1625173 w 1993076"/>
                <a:gd name="connsiteY6" fmla="*/ 556458 h 1626743"/>
                <a:gd name="connsiteX7" fmla="*/ 1861393 w 1993076"/>
                <a:gd name="connsiteY7" fmla="*/ 625038 h 1626743"/>
                <a:gd name="connsiteX8" fmla="*/ 1990933 w 1993076"/>
                <a:gd name="connsiteY8" fmla="*/ 790138 h 1626743"/>
                <a:gd name="connsiteX9" fmla="*/ 1924893 w 1993076"/>
                <a:gd name="connsiteY9" fmla="*/ 990798 h 1626743"/>
                <a:gd name="connsiteX10" fmla="*/ 1708993 w 1993076"/>
                <a:gd name="connsiteY10" fmla="*/ 1072078 h 1626743"/>
                <a:gd name="connsiteX11" fmla="*/ 1449913 w 1993076"/>
                <a:gd name="connsiteY11" fmla="*/ 1051758 h 1626743"/>
                <a:gd name="connsiteX12" fmla="*/ 1564213 w 1993076"/>
                <a:gd name="connsiteY12" fmla="*/ 1267658 h 1626743"/>
                <a:gd name="connsiteX13" fmla="*/ 1589613 w 1993076"/>
                <a:gd name="connsiteY13" fmla="*/ 1374338 h 1626743"/>
                <a:gd name="connsiteX14" fmla="*/ 1548973 w 1993076"/>
                <a:gd name="connsiteY14" fmla="*/ 1511498 h 1626743"/>
                <a:gd name="connsiteX15" fmla="*/ 1419433 w 1993076"/>
                <a:gd name="connsiteY15" fmla="*/ 1608018 h 1626743"/>
                <a:gd name="connsiteX16" fmla="*/ 1147653 w 1993076"/>
                <a:gd name="connsiteY16" fmla="*/ 1615638 h 1626743"/>
                <a:gd name="connsiteX17" fmla="*/ 1015573 w 1993076"/>
                <a:gd name="connsiteY17" fmla="*/ 1486098 h 1626743"/>
                <a:gd name="connsiteX18" fmla="*/ 921593 w 1993076"/>
                <a:gd name="connsiteY18" fmla="*/ 1336238 h 1626743"/>
                <a:gd name="connsiteX19" fmla="*/ 921593 w 1993076"/>
                <a:gd name="connsiteY19" fmla="*/ 1346398 h 1626743"/>
                <a:gd name="connsiteX20" fmla="*/ 789513 w 1993076"/>
                <a:gd name="connsiteY20" fmla="*/ 1488638 h 1626743"/>
                <a:gd name="connsiteX21" fmla="*/ 423753 w 1993076"/>
                <a:gd name="connsiteY21" fmla="*/ 1539438 h 1626743"/>
                <a:gd name="connsiteX22" fmla="*/ 271353 w 1993076"/>
                <a:gd name="connsiteY22" fmla="*/ 1305758 h 1626743"/>
                <a:gd name="connsiteX23" fmla="*/ 400893 w 1993076"/>
                <a:gd name="connsiteY23" fmla="*/ 1056838 h 1626743"/>
                <a:gd name="connsiteX24" fmla="*/ 474553 w 1993076"/>
                <a:gd name="connsiteY24" fmla="*/ 970478 h 1626743"/>
                <a:gd name="connsiteX25" fmla="*/ 230713 w 1993076"/>
                <a:gd name="connsiteY25" fmla="*/ 879038 h 1626743"/>
                <a:gd name="connsiteX26" fmla="*/ 47833 w 1993076"/>
                <a:gd name="connsiteY26" fmla="*/ 726638 h 1626743"/>
                <a:gd name="connsiteX27" fmla="*/ 17353 w 1993076"/>
                <a:gd name="connsiteY27" fmla="*/ 442158 h 1626743"/>
                <a:gd name="connsiteX28" fmla="*/ 281513 w 1993076"/>
                <a:gd name="connsiteY28" fmla="*/ 340558 h 1626743"/>
                <a:gd name="connsiteX29" fmla="*/ 489793 w 1993076"/>
                <a:gd name="connsiteY29" fmla="*/ 391358 h 1626743"/>
                <a:gd name="connsiteX30" fmla="*/ 710773 w 1993076"/>
                <a:gd name="connsiteY30" fmla="*/ 462478 h 1626743"/>
                <a:gd name="connsiteX0" fmla="*/ 710773 w 1993076"/>
                <a:gd name="connsiteY0" fmla="*/ 462478 h 1625821"/>
                <a:gd name="connsiteX1" fmla="*/ 878413 w 1993076"/>
                <a:gd name="connsiteY1" fmla="*/ 177998 h 1625821"/>
                <a:gd name="connsiteX2" fmla="*/ 1190833 w 1993076"/>
                <a:gd name="connsiteY2" fmla="*/ 198 h 1625821"/>
                <a:gd name="connsiteX3" fmla="*/ 1414353 w 1993076"/>
                <a:gd name="connsiteY3" fmla="*/ 147518 h 1625821"/>
                <a:gd name="connsiteX4" fmla="*/ 1462613 w 1993076"/>
                <a:gd name="connsiteY4" fmla="*/ 353258 h 1625821"/>
                <a:gd name="connsiteX5" fmla="*/ 1427053 w 1993076"/>
                <a:gd name="connsiteY5" fmla="*/ 531058 h 1625821"/>
                <a:gd name="connsiteX6" fmla="*/ 1625173 w 1993076"/>
                <a:gd name="connsiteY6" fmla="*/ 556458 h 1625821"/>
                <a:gd name="connsiteX7" fmla="*/ 1861393 w 1993076"/>
                <a:gd name="connsiteY7" fmla="*/ 625038 h 1625821"/>
                <a:gd name="connsiteX8" fmla="*/ 1990933 w 1993076"/>
                <a:gd name="connsiteY8" fmla="*/ 790138 h 1625821"/>
                <a:gd name="connsiteX9" fmla="*/ 1924893 w 1993076"/>
                <a:gd name="connsiteY9" fmla="*/ 990798 h 1625821"/>
                <a:gd name="connsiteX10" fmla="*/ 1708993 w 1993076"/>
                <a:gd name="connsiteY10" fmla="*/ 1072078 h 1625821"/>
                <a:gd name="connsiteX11" fmla="*/ 1449913 w 1993076"/>
                <a:gd name="connsiteY11" fmla="*/ 1051758 h 1625821"/>
                <a:gd name="connsiteX12" fmla="*/ 1564213 w 1993076"/>
                <a:gd name="connsiteY12" fmla="*/ 1267658 h 1625821"/>
                <a:gd name="connsiteX13" fmla="*/ 1589613 w 1993076"/>
                <a:gd name="connsiteY13" fmla="*/ 1374338 h 1625821"/>
                <a:gd name="connsiteX14" fmla="*/ 1548973 w 1993076"/>
                <a:gd name="connsiteY14" fmla="*/ 1511498 h 1625821"/>
                <a:gd name="connsiteX15" fmla="*/ 1419433 w 1993076"/>
                <a:gd name="connsiteY15" fmla="*/ 1608018 h 1625821"/>
                <a:gd name="connsiteX16" fmla="*/ 1147653 w 1993076"/>
                <a:gd name="connsiteY16" fmla="*/ 1615638 h 1625821"/>
                <a:gd name="connsiteX17" fmla="*/ 1015573 w 1993076"/>
                <a:gd name="connsiteY17" fmla="*/ 1498798 h 1625821"/>
                <a:gd name="connsiteX18" fmla="*/ 921593 w 1993076"/>
                <a:gd name="connsiteY18" fmla="*/ 1336238 h 1625821"/>
                <a:gd name="connsiteX19" fmla="*/ 921593 w 1993076"/>
                <a:gd name="connsiteY19" fmla="*/ 1346398 h 1625821"/>
                <a:gd name="connsiteX20" fmla="*/ 789513 w 1993076"/>
                <a:gd name="connsiteY20" fmla="*/ 1488638 h 1625821"/>
                <a:gd name="connsiteX21" fmla="*/ 423753 w 1993076"/>
                <a:gd name="connsiteY21" fmla="*/ 1539438 h 1625821"/>
                <a:gd name="connsiteX22" fmla="*/ 271353 w 1993076"/>
                <a:gd name="connsiteY22" fmla="*/ 1305758 h 1625821"/>
                <a:gd name="connsiteX23" fmla="*/ 400893 w 1993076"/>
                <a:gd name="connsiteY23" fmla="*/ 1056838 h 1625821"/>
                <a:gd name="connsiteX24" fmla="*/ 474553 w 1993076"/>
                <a:gd name="connsiteY24" fmla="*/ 970478 h 1625821"/>
                <a:gd name="connsiteX25" fmla="*/ 230713 w 1993076"/>
                <a:gd name="connsiteY25" fmla="*/ 879038 h 1625821"/>
                <a:gd name="connsiteX26" fmla="*/ 47833 w 1993076"/>
                <a:gd name="connsiteY26" fmla="*/ 726638 h 1625821"/>
                <a:gd name="connsiteX27" fmla="*/ 17353 w 1993076"/>
                <a:gd name="connsiteY27" fmla="*/ 442158 h 1625821"/>
                <a:gd name="connsiteX28" fmla="*/ 281513 w 1993076"/>
                <a:gd name="connsiteY28" fmla="*/ 340558 h 1625821"/>
                <a:gd name="connsiteX29" fmla="*/ 489793 w 1993076"/>
                <a:gd name="connsiteY29" fmla="*/ 391358 h 1625821"/>
                <a:gd name="connsiteX30" fmla="*/ 710773 w 1993076"/>
                <a:gd name="connsiteY30" fmla="*/ 462478 h 1625821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89513 w 1993076"/>
                <a:gd name="connsiteY20" fmla="*/ 148863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61853 w 1993076"/>
                <a:gd name="connsiteY24" fmla="*/ 97301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93076" h="1624075">
                  <a:moveTo>
                    <a:pt x="710773" y="462478"/>
                  </a:moveTo>
                  <a:cubicBezTo>
                    <a:pt x="775543" y="426918"/>
                    <a:pt x="798403" y="255045"/>
                    <a:pt x="878413" y="177998"/>
                  </a:cubicBezTo>
                  <a:cubicBezTo>
                    <a:pt x="958423" y="100951"/>
                    <a:pt x="1101510" y="5278"/>
                    <a:pt x="1190833" y="198"/>
                  </a:cubicBezTo>
                  <a:cubicBezTo>
                    <a:pt x="1280156" y="-4882"/>
                    <a:pt x="1369056" y="88675"/>
                    <a:pt x="1414353" y="147518"/>
                  </a:cubicBezTo>
                  <a:cubicBezTo>
                    <a:pt x="1459650" y="206361"/>
                    <a:pt x="1460496" y="289335"/>
                    <a:pt x="1462613" y="353258"/>
                  </a:cubicBezTo>
                  <a:cubicBezTo>
                    <a:pt x="1464730" y="417181"/>
                    <a:pt x="1399960" y="497191"/>
                    <a:pt x="1427053" y="531058"/>
                  </a:cubicBezTo>
                  <a:cubicBezTo>
                    <a:pt x="1454146" y="564925"/>
                    <a:pt x="1552783" y="540795"/>
                    <a:pt x="1625173" y="556458"/>
                  </a:cubicBezTo>
                  <a:cubicBezTo>
                    <a:pt x="1697563" y="572121"/>
                    <a:pt x="1800433" y="586091"/>
                    <a:pt x="1861393" y="625038"/>
                  </a:cubicBezTo>
                  <a:cubicBezTo>
                    <a:pt x="1922353" y="663985"/>
                    <a:pt x="1980350" y="729178"/>
                    <a:pt x="1990933" y="790138"/>
                  </a:cubicBezTo>
                  <a:cubicBezTo>
                    <a:pt x="2001516" y="851098"/>
                    <a:pt x="1971883" y="943808"/>
                    <a:pt x="1924893" y="990798"/>
                  </a:cubicBezTo>
                  <a:cubicBezTo>
                    <a:pt x="1877903" y="1037788"/>
                    <a:pt x="1788156" y="1061918"/>
                    <a:pt x="1708993" y="1072078"/>
                  </a:cubicBezTo>
                  <a:cubicBezTo>
                    <a:pt x="1629830" y="1082238"/>
                    <a:pt x="1474043" y="1019161"/>
                    <a:pt x="1449913" y="1051758"/>
                  </a:cubicBezTo>
                  <a:cubicBezTo>
                    <a:pt x="1425783" y="1084355"/>
                    <a:pt x="1540930" y="1213895"/>
                    <a:pt x="1564213" y="1267658"/>
                  </a:cubicBezTo>
                  <a:cubicBezTo>
                    <a:pt x="1587496" y="1321421"/>
                    <a:pt x="1592153" y="1333698"/>
                    <a:pt x="1589613" y="1374338"/>
                  </a:cubicBezTo>
                  <a:cubicBezTo>
                    <a:pt x="1587073" y="1414978"/>
                    <a:pt x="1577336" y="1472551"/>
                    <a:pt x="1548973" y="1511498"/>
                  </a:cubicBezTo>
                  <a:cubicBezTo>
                    <a:pt x="1520610" y="1550445"/>
                    <a:pt x="1482933" y="1591085"/>
                    <a:pt x="1419433" y="1608018"/>
                  </a:cubicBezTo>
                  <a:cubicBezTo>
                    <a:pt x="1355933" y="1624951"/>
                    <a:pt x="1235283" y="1631301"/>
                    <a:pt x="1167973" y="1613098"/>
                  </a:cubicBezTo>
                  <a:cubicBezTo>
                    <a:pt x="1100663" y="1594895"/>
                    <a:pt x="1052826" y="1546211"/>
                    <a:pt x="1015573" y="1498798"/>
                  </a:cubicBezTo>
                  <a:cubicBezTo>
                    <a:pt x="978320" y="1451385"/>
                    <a:pt x="937256" y="1361638"/>
                    <a:pt x="921593" y="1336238"/>
                  </a:cubicBezTo>
                  <a:cubicBezTo>
                    <a:pt x="905930" y="1310838"/>
                    <a:pt x="946570" y="1323538"/>
                    <a:pt x="921593" y="1346398"/>
                  </a:cubicBezTo>
                  <a:cubicBezTo>
                    <a:pt x="896616" y="1369258"/>
                    <a:pt x="877566" y="1415825"/>
                    <a:pt x="771733" y="1473398"/>
                  </a:cubicBezTo>
                  <a:cubicBezTo>
                    <a:pt x="665900" y="1530971"/>
                    <a:pt x="507150" y="1567378"/>
                    <a:pt x="423753" y="1539438"/>
                  </a:cubicBezTo>
                  <a:cubicBezTo>
                    <a:pt x="340356" y="1511498"/>
                    <a:pt x="276433" y="1386191"/>
                    <a:pt x="271353" y="1305758"/>
                  </a:cubicBezTo>
                  <a:cubicBezTo>
                    <a:pt x="266273" y="1225325"/>
                    <a:pt x="361523" y="1112295"/>
                    <a:pt x="393273" y="1056838"/>
                  </a:cubicBezTo>
                  <a:cubicBezTo>
                    <a:pt x="425023" y="1001381"/>
                    <a:pt x="488946" y="1002651"/>
                    <a:pt x="461853" y="973018"/>
                  </a:cubicBezTo>
                  <a:cubicBezTo>
                    <a:pt x="434760" y="943385"/>
                    <a:pt x="299716" y="920101"/>
                    <a:pt x="230713" y="879038"/>
                  </a:cubicBezTo>
                  <a:cubicBezTo>
                    <a:pt x="161710" y="837975"/>
                    <a:pt x="83393" y="799451"/>
                    <a:pt x="47833" y="726638"/>
                  </a:cubicBezTo>
                  <a:cubicBezTo>
                    <a:pt x="12273" y="653825"/>
                    <a:pt x="-21594" y="506504"/>
                    <a:pt x="17353" y="442158"/>
                  </a:cubicBezTo>
                  <a:cubicBezTo>
                    <a:pt x="56300" y="377812"/>
                    <a:pt x="202773" y="349025"/>
                    <a:pt x="281513" y="340558"/>
                  </a:cubicBezTo>
                  <a:cubicBezTo>
                    <a:pt x="360253" y="332091"/>
                    <a:pt x="418673" y="367651"/>
                    <a:pt x="489793" y="391358"/>
                  </a:cubicBezTo>
                  <a:cubicBezTo>
                    <a:pt x="560913" y="415065"/>
                    <a:pt x="646003" y="498038"/>
                    <a:pt x="710773" y="462478"/>
                  </a:cubicBezTo>
                  <a:close/>
                </a:path>
              </a:pathLst>
            </a:custGeom>
            <a:solidFill>
              <a:srgbClr val="DC516E"/>
            </a:solidFill>
            <a:ln w="57150"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94" name="วงรี 77">
              <a:extLst>
                <a:ext uri="{FF2B5EF4-FFF2-40B4-BE49-F238E27FC236}">
                  <a16:creationId xmlns:a16="http://schemas.microsoft.com/office/drawing/2014/main" id="{C90842F2-E7D9-4399-A1DE-A0E0B33E4FD3}"/>
                </a:ext>
              </a:extLst>
            </p:cNvPr>
            <p:cNvSpPr/>
            <p:nvPr/>
          </p:nvSpPr>
          <p:spPr>
            <a:xfrm>
              <a:off x="4579275" y="1400406"/>
              <a:ext cx="295962" cy="284142"/>
            </a:xfrm>
            <a:custGeom>
              <a:avLst/>
              <a:gdLst>
                <a:gd name="connsiteX0" fmla="*/ 0 w 290429"/>
                <a:gd name="connsiteY0" fmla="*/ 144699 h 289397"/>
                <a:gd name="connsiteX1" fmla="*/ 145215 w 290429"/>
                <a:gd name="connsiteY1" fmla="*/ 0 h 289397"/>
                <a:gd name="connsiteX2" fmla="*/ 290430 w 290429"/>
                <a:gd name="connsiteY2" fmla="*/ 144699 h 289397"/>
                <a:gd name="connsiteX3" fmla="*/ 145215 w 290429"/>
                <a:gd name="connsiteY3" fmla="*/ 289398 h 289397"/>
                <a:gd name="connsiteX4" fmla="*/ 0 w 290429"/>
                <a:gd name="connsiteY4" fmla="*/ 144699 h 289397"/>
                <a:gd name="connsiteX0" fmla="*/ 8 w 290438"/>
                <a:gd name="connsiteY0" fmla="*/ 144699 h 289398"/>
                <a:gd name="connsiteX1" fmla="*/ 145223 w 290438"/>
                <a:gd name="connsiteY1" fmla="*/ 0 h 289398"/>
                <a:gd name="connsiteX2" fmla="*/ 290438 w 290438"/>
                <a:gd name="connsiteY2" fmla="*/ 144699 h 289398"/>
                <a:gd name="connsiteX3" fmla="*/ 140143 w 290438"/>
                <a:gd name="connsiteY3" fmla="*/ 289398 h 289398"/>
                <a:gd name="connsiteX4" fmla="*/ 8 w 290438"/>
                <a:gd name="connsiteY4" fmla="*/ 144699 h 289398"/>
                <a:gd name="connsiteX0" fmla="*/ 6 w 310756"/>
                <a:gd name="connsiteY0" fmla="*/ 145377 h 292972"/>
                <a:gd name="connsiteX1" fmla="*/ 145221 w 310756"/>
                <a:gd name="connsiteY1" fmla="*/ 678 h 292972"/>
                <a:gd name="connsiteX2" fmla="*/ 310756 w 310756"/>
                <a:gd name="connsiteY2" fmla="*/ 206337 h 292972"/>
                <a:gd name="connsiteX3" fmla="*/ 140141 w 310756"/>
                <a:gd name="connsiteY3" fmla="*/ 290076 h 292972"/>
                <a:gd name="connsiteX4" fmla="*/ 6 w 310756"/>
                <a:gd name="connsiteY4" fmla="*/ 145377 h 292972"/>
                <a:gd name="connsiteX0" fmla="*/ 5 w 313295"/>
                <a:gd name="connsiteY0" fmla="*/ 190453 h 289862"/>
                <a:gd name="connsiteX1" fmla="*/ 147760 w 313295"/>
                <a:gd name="connsiteY1" fmla="*/ 34 h 289862"/>
                <a:gd name="connsiteX2" fmla="*/ 313295 w 313295"/>
                <a:gd name="connsiteY2" fmla="*/ 205693 h 289862"/>
                <a:gd name="connsiteX3" fmla="*/ 142680 w 313295"/>
                <a:gd name="connsiteY3" fmla="*/ 289432 h 289862"/>
                <a:gd name="connsiteX4" fmla="*/ 5 w 313295"/>
                <a:gd name="connsiteY4" fmla="*/ 190453 h 289862"/>
                <a:gd name="connsiteX0" fmla="*/ 2796 w 316086"/>
                <a:gd name="connsiteY0" fmla="*/ 175216 h 274625"/>
                <a:gd name="connsiteX1" fmla="*/ 71811 w 316086"/>
                <a:gd name="connsiteY1" fmla="*/ 37 h 274625"/>
                <a:gd name="connsiteX2" fmla="*/ 316086 w 316086"/>
                <a:gd name="connsiteY2" fmla="*/ 190456 h 274625"/>
                <a:gd name="connsiteX3" fmla="*/ 145471 w 316086"/>
                <a:gd name="connsiteY3" fmla="*/ 274195 h 274625"/>
                <a:gd name="connsiteX4" fmla="*/ 2796 w 316086"/>
                <a:gd name="connsiteY4" fmla="*/ 175216 h 274625"/>
                <a:gd name="connsiteX0" fmla="*/ 2158 w 315952"/>
                <a:gd name="connsiteY0" fmla="*/ 185068 h 284142"/>
                <a:gd name="connsiteX1" fmla="*/ 71173 w 315952"/>
                <a:gd name="connsiteY1" fmla="*/ 9889 h 284142"/>
                <a:gd name="connsiteX2" fmla="*/ 235434 w 315952"/>
                <a:gd name="connsiteY2" fmla="*/ 40983 h 284142"/>
                <a:gd name="connsiteX3" fmla="*/ 315448 w 315952"/>
                <a:gd name="connsiteY3" fmla="*/ 200308 h 284142"/>
                <a:gd name="connsiteX4" fmla="*/ 144833 w 315952"/>
                <a:gd name="connsiteY4" fmla="*/ 284047 h 284142"/>
                <a:gd name="connsiteX5" fmla="*/ 2158 w 315952"/>
                <a:gd name="connsiteY5" fmla="*/ 185068 h 284142"/>
                <a:gd name="connsiteX0" fmla="*/ 2158 w 295962"/>
                <a:gd name="connsiteY0" fmla="*/ 185068 h 284142"/>
                <a:gd name="connsiteX1" fmla="*/ 71173 w 295962"/>
                <a:gd name="connsiteY1" fmla="*/ 9889 h 284142"/>
                <a:gd name="connsiteX2" fmla="*/ 235434 w 295962"/>
                <a:gd name="connsiteY2" fmla="*/ 40983 h 284142"/>
                <a:gd name="connsiteX3" fmla="*/ 295128 w 295962"/>
                <a:gd name="connsiteY3" fmla="*/ 200308 h 284142"/>
                <a:gd name="connsiteX4" fmla="*/ 144833 w 295962"/>
                <a:gd name="connsiteY4" fmla="*/ 284047 h 284142"/>
                <a:gd name="connsiteX5" fmla="*/ 2158 w 295962"/>
                <a:gd name="connsiteY5" fmla="*/ 185068 h 2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962" h="284142">
                  <a:moveTo>
                    <a:pt x="2158" y="185068"/>
                  </a:moveTo>
                  <a:cubicBezTo>
                    <a:pt x="-10119" y="139375"/>
                    <a:pt x="32294" y="33903"/>
                    <a:pt x="71173" y="9889"/>
                  </a:cubicBezTo>
                  <a:cubicBezTo>
                    <a:pt x="110052" y="-14125"/>
                    <a:pt x="194722" y="9247"/>
                    <a:pt x="235434" y="40983"/>
                  </a:cubicBezTo>
                  <a:cubicBezTo>
                    <a:pt x="276147" y="72720"/>
                    <a:pt x="300915" y="162761"/>
                    <a:pt x="295128" y="200308"/>
                  </a:cubicBezTo>
                  <a:cubicBezTo>
                    <a:pt x="289341" y="237855"/>
                    <a:pt x="193661" y="286587"/>
                    <a:pt x="144833" y="284047"/>
                  </a:cubicBezTo>
                  <a:cubicBezTo>
                    <a:pt x="96005" y="281507"/>
                    <a:pt x="14435" y="230761"/>
                    <a:pt x="2158" y="185068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95" name="กลุ่ม 94">
            <a:extLst>
              <a:ext uri="{FF2B5EF4-FFF2-40B4-BE49-F238E27FC236}">
                <a16:creationId xmlns:a16="http://schemas.microsoft.com/office/drawing/2014/main" id="{7F27D00A-7644-47C0-A3C0-3220D7C5AD43}"/>
              </a:ext>
            </a:extLst>
          </p:cNvPr>
          <p:cNvGrpSpPr/>
          <p:nvPr userDrawn="1"/>
        </p:nvGrpSpPr>
        <p:grpSpPr>
          <a:xfrm rot="21016477">
            <a:off x="11469131" y="6516719"/>
            <a:ext cx="327433" cy="299438"/>
            <a:chOff x="3730717" y="705950"/>
            <a:chExt cx="1993079" cy="1624074"/>
          </a:xfrm>
          <a:solidFill>
            <a:srgbClr val="FEC3D4"/>
          </a:solidFill>
        </p:grpSpPr>
        <p:sp>
          <p:nvSpPr>
            <p:cNvPr id="96" name="รูปแบบอิสระ: รูปร่าง 95">
              <a:extLst>
                <a:ext uri="{FF2B5EF4-FFF2-40B4-BE49-F238E27FC236}">
                  <a16:creationId xmlns:a16="http://schemas.microsoft.com/office/drawing/2014/main" id="{3DB58F49-CD6E-4A4D-9662-2B77B031D309}"/>
                </a:ext>
              </a:extLst>
            </p:cNvPr>
            <p:cNvSpPr/>
            <p:nvPr/>
          </p:nvSpPr>
          <p:spPr>
            <a:xfrm>
              <a:off x="3730717" y="705950"/>
              <a:ext cx="1993079" cy="1624074"/>
            </a:xfrm>
            <a:custGeom>
              <a:avLst/>
              <a:gdLst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708233 w 2019354"/>
                <a:gd name="connsiteY28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0893 w 2019354"/>
                <a:gd name="connsiteY22" fmla="*/ 10720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53659"/>
                <a:gd name="connsiteX1" fmla="*/ 850473 w 2019354"/>
                <a:gd name="connsiteY1" fmla="*/ 183079 h 1653659"/>
                <a:gd name="connsiteX2" fmla="*/ 1195913 w 2019354"/>
                <a:gd name="connsiteY2" fmla="*/ 199 h 1653659"/>
                <a:gd name="connsiteX3" fmla="*/ 1439753 w 2019354"/>
                <a:gd name="connsiteY3" fmla="*/ 152599 h 1653659"/>
                <a:gd name="connsiteX4" fmla="*/ 1500713 w 2019354"/>
                <a:gd name="connsiteY4" fmla="*/ 386279 h 1653659"/>
                <a:gd name="connsiteX5" fmla="*/ 1388953 w 2019354"/>
                <a:gd name="connsiteY5" fmla="*/ 548839 h 1653659"/>
                <a:gd name="connsiteX6" fmla="*/ 1541353 w 2019354"/>
                <a:gd name="connsiteY6" fmla="*/ 518359 h 1653659"/>
                <a:gd name="connsiteX7" fmla="*/ 1927433 w 2019354"/>
                <a:gd name="connsiteY7" fmla="*/ 640279 h 1653659"/>
                <a:gd name="connsiteX8" fmla="*/ 2018873 w 2019354"/>
                <a:gd name="connsiteY8" fmla="*/ 823159 h 1653659"/>
                <a:gd name="connsiteX9" fmla="*/ 1947753 w 2019354"/>
                <a:gd name="connsiteY9" fmla="*/ 995879 h 1653659"/>
                <a:gd name="connsiteX10" fmla="*/ 1653113 w 2019354"/>
                <a:gd name="connsiteY10" fmla="*/ 1087319 h 1653659"/>
                <a:gd name="connsiteX11" fmla="*/ 1449913 w 2019354"/>
                <a:gd name="connsiteY11" fmla="*/ 1066999 h 1653659"/>
                <a:gd name="connsiteX12" fmla="*/ 1571833 w 2019354"/>
                <a:gd name="connsiteY12" fmla="*/ 1300679 h 1653659"/>
                <a:gd name="connsiteX13" fmla="*/ 1581993 w 2019354"/>
                <a:gd name="connsiteY13" fmla="*/ 1290519 h 1653659"/>
                <a:gd name="connsiteX14" fmla="*/ 1581993 w 2019354"/>
                <a:gd name="connsiteY14" fmla="*/ 1463239 h 1653659"/>
                <a:gd name="connsiteX15" fmla="*/ 1429593 w 2019354"/>
                <a:gd name="connsiteY15" fmla="*/ 1635959 h 1653659"/>
                <a:gd name="connsiteX16" fmla="*/ 1145113 w 2019354"/>
                <a:gd name="connsiteY16" fmla="*/ 1635959 h 1653659"/>
                <a:gd name="connsiteX17" fmla="*/ 1013033 w 2019354"/>
                <a:gd name="connsiteY17" fmla="*/ 1529279 h 1653659"/>
                <a:gd name="connsiteX18" fmla="*/ 921593 w 2019354"/>
                <a:gd name="connsiteY18" fmla="*/ 1351479 h 1653659"/>
                <a:gd name="connsiteX19" fmla="*/ 921593 w 2019354"/>
                <a:gd name="connsiteY19" fmla="*/ 1361639 h 1653659"/>
                <a:gd name="connsiteX20" fmla="*/ 789513 w 2019354"/>
                <a:gd name="connsiteY20" fmla="*/ 1503879 h 1653659"/>
                <a:gd name="connsiteX21" fmla="*/ 423753 w 2019354"/>
                <a:gd name="connsiteY21" fmla="*/ 1554679 h 1653659"/>
                <a:gd name="connsiteX22" fmla="*/ 271353 w 2019354"/>
                <a:gd name="connsiteY22" fmla="*/ 1320999 h 1653659"/>
                <a:gd name="connsiteX23" fmla="*/ 400893 w 2019354"/>
                <a:gd name="connsiteY23" fmla="*/ 1072079 h 1653659"/>
                <a:gd name="connsiteX24" fmla="*/ 474553 w 2019354"/>
                <a:gd name="connsiteY24" fmla="*/ 985719 h 1653659"/>
                <a:gd name="connsiteX25" fmla="*/ 230713 w 2019354"/>
                <a:gd name="connsiteY25" fmla="*/ 894279 h 1653659"/>
                <a:gd name="connsiteX26" fmla="*/ 47833 w 2019354"/>
                <a:gd name="connsiteY26" fmla="*/ 741879 h 1653659"/>
                <a:gd name="connsiteX27" fmla="*/ 17353 w 2019354"/>
                <a:gd name="connsiteY27" fmla="*/ 457399 h 1653659"/>
                <a:gd name="connsiteX28" fmla="*/ 281513 w 2019354"/>
                <a:gd name="connsiteY28" fmla="*/ 355799 h 1653659"/>
                <a:gd name="connsiteX29" fmla="*/ 489793 w 2019354"/>
                <a:gd name="connsiteY29" fmla="*/ 406599 h 1653659"/>
                <a:gd name="connsiteX30" fmla="*/ 708233 w 2019354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41353 w 2019200"/>
                <a:gd name="connsiteY6" fmla="*/ 51835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76913 w 2019200"/>
                <a:gd name="connsiteY6" fmla="*/ 53613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388953 w 2019200"/>
                <a:gd name="connsiteY5" fmla="*/ 54882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622633 w 2019200"/>
                <a:gd name="connsiteY6" fmla="*/ 55898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10773 w 2019200"/>
                <a:gd name="connsiteY0" fmla="*/ 47783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10773 w 2019200"/>
                <a:gd name="connsiteY30" fmla="*/ 477836 h 1653776"/>
                <a:gd name="connsiteX0" fmla="*/ 710773 w 2019200"/>
                <a:gd name="connsiteY0" fmla="*/ 449982 h 1625922"/>
                <a:gd name="connsiteX1" fmla="*/ 878413 w 2019200"/>
                <a:gd name="connsiteY1" fmla="*/ 165502 h 1625922"/>
                <a:gd name="connsiteX2" fmla="*/ 1198453 w 2019200"/>
                <a:gd name="connsiteY2" fmla="*/ 402 h 1625922"/>
                <a:gd name="connsiteX3" fmla="*/ 1439753 w 2019200"/>
                <a:gd name="connsiteY3" fmla="*/ 124862 h 1625922"/>
                <a:gd name="connsiteX4" fmla="*/ 1477853 w 2019200"/>
                <a:gd name="connsiteY4" fmla="*/ 305202 h 1625922"/>
                <a:gd name="connsiteX5" fmla="*/ 1427053 w 2019200"/>
                <a:gd name="connsiteY5" fmla="*/ 518562 h 1625922"/>
                <a:gd name="connsiteX6" fmla="*/ 1622633 w 2019200"/>
                <a:gd name="connsiteY6" fmla="*/ 531262 h 1625922"/>
                <a:gd name="connsiteX7" fmla="*/ 1927433 w 2019200"/>
                <a:gd name="connsiteY7" fmla="*/ 612542 h 1625922"/>
                <a:gd name="connsiteX8" fmla="*/ 2018873 w 2019200"/>
                <a:gd name="connsiteY8" fmla="*/ 795422 h 1625922"/>
                <a:gd name="connsiteX9" fmla="*/ 1947753 w 2019200"/>
                <a:gd name="connsiteY9" fmla="*/ 968142 h 1625922"/>
                <a:gd name="connsiteX10" fmla="*/ 1708993 w 2019200"/>
                <a:gd name="connsiteY10" fmla="*/ 1059582 h 1625922"/>
                <a:gd name="connsiteX11" fmla="*/ 1449913 w 2019200"/>
                <a:gd name="connsiteY11" fmla="*/ 1039262 h 1625922"/>
                <a:gd name="connsiteX12" fmla="*/ 1571833 w 2019200"/>
                <a:gd name="connsiteY12" fmla="*/ 1272942 h 1625922"/>
                <a:gd name="connsiteX13" fmla="*/ 1581993 w 2019200"/>
                <a:gd name="connsiteY13" fmla="*/ 1262782 h 1625922"/>
                <a:gd name="connsiteX14" fmla="*/ 1581993 w 2019200"/>
                <a:gd name="connsiteY14" fmla="*/ 1435502 h 1625922"/>
                <a:gd name="connsiteX15" fmla="*/ 1429593 w 2019200"/>
                <a:gd name="connsiteY15" fmla="*/ 1608222 h 1625922"/>
                <a:gd name="connsiteX16" fmla="*/ 1145113 w 2019200"/>
                <a:gd name="connsiteY16" fmla="*/ 1608222 h 1625922"/>
                <a:gd name="connsiteX17" fmla="*/ 1013033 w 2019200"/>
                <a:gd name="connsiteY17" fmla="*/ 1501542 h 1625922"/>
                <a:gd name="connsiteX18" fmla="*/ 921593 w 2019200"/>
                <a:gd name="connsiteY18" fmla="*/ 1323742 h 1625922"/>
                <a:gd name="connsiteX19" fmla="*/ 921593 w 2019200"/>
                <a:gd name="connsiteY19" fmla="*/ 1333902 h 1625922"/>
                <a:gd name="connsiteX20" fmla="*/ 789513 w 2019200"/>
                <a:gd name="connsiteY20" fmla="*/ 1476142 h 1625922"/>
                <a:gd name="connsiteX21" fmla="*/ 423753 w 2019200"/>
                <a:gd name="connsiteY21" fmla="*/ 1526942 h 1625922"/>
                <a:gd name="connsiteX22" fmla="*/ 271353 w 2019200"/>
                <a:gd name="connsiteY22" fmla="*/ 1293262 h 1625922"/>
                <a:gd name="connsiteX23" fmla="*/ 400893 w 2019200"/>
                <a:gd name="connsiteY23" fmla="*/ 1044342 h 1625922"/>
                <a:gd name="connsiteX24" fmla="*/ 474553 w 2019200"/>
                <a:gd name="connsiteY24" fmla="*/ 957982 h 1625922"/>
                <a:gd name="connsiteX25" fmla="*/ 230713 w 2019200"/>
                <a:gd name="connsiteY25" fmla="*/ 866542 h 1625922"/>
                <a:gd name="connsiteX26" fmla="*/ 47833 w 2019200"/>
                <a:gd name="connsiteY26" fmla="*/ 714142 h 1625922"/>
                <a:gd name="connsiteX27" fmla="*/ 17353 w 2019200"/>
                <a:gd name="connsiteY27" fmla="*/ 429662 h 1625922"/>
                <a:gd name="connsiteX28" fmla="*/ 281513 w 2019200"/>
                <a:gd name="connsiteY28" fmla="*/ 328062 h 1625922"/>
                <a:gd name="connsiteX29" fmla="*/ 489793 w 2019200"/>
                <a:gd name="connsiteY29" fmla="*/ 378862 h 1625922"/>
                <a:gd name="connsiteX30" fmla="*/ 710773 w 2019200"/>
                <a:gd name="connsiteY30" fmla="*/ 449982 h 1625922"/>
                <a:gd name="connsiteX0" fmla="*/ 710773 w 2019200"/>
                <a:gd name="connsiteY0" fmla="*/ 462637 h 1638577"/>
                <a:gd name="connsiteX1" fmla="*/ 878413 w 2019200"/>
                <a:gd name="connsiteY1" fmla="*/ 178157 h 1638577"/>
                <a:gd name="connsiteX2" fmla="*/ 1190833 w 2019200"/>
                <a:gd name="connsiteY2" fmla="*/ 357 h 1638577"/>
                <a:gd name="connsiteX3" fmla="*/ 1439753 w 2019200"/>
                <a:gd name="connsiteY3" fmla="*/ 137517 h 1638577"/>
                <a:gd name="connsiteX4" fmla="*/ 1477853 w 2019200"/>
                <a:gd name="connsiteY4" fmla="*/ 317857 h 1638577"/>
                <a:gd name="connsiteX5" fmla="*/ 1427053 w 2019200"/>
                <a:gd name="connsiteY5" fmla="*/ 531217 h 1638577"/>
                <a:gd name="connsiteX6" fmla="*/ 1622633 w 2019200"/>
                <a:gd name="connsiteY6" fmla="*/ 543917 h 1638577"/>
                <a:gd name="connsiteX7" fmla="*/ 1927433 w 2019200"/>
                <a:gd name="connsiteY7" fmla="*/ 625197 h 1638577"/>
                <a:gd name="connsiteX8" fmla="*/ 2018873 w 2019200"/>
                <a:gd name="connsiteY8" fmla="*/ 808077 h 1638577"/>
                <a:gd name="connsiteX9" fmla="*/ 1947753 w 2019200"/>
                <a:gd name="connsiteY9" fmla="*/ 980797 h 1638577"/>
                <a:gd name="connsiteX10" fmla="*/ 1708993 w 2019200"/>
                <a:gd name="connsiteY10" fmla="*/ 1072237 h 1638577"/>
                <a:gd name="connsiteX11" fmla="*/ 1449913 w 2019200"/>
                <a:gd name="connsiteY11" fmla="*/ 1051917 h 1638577"/>
                <a:gd name="connsiteX12" fmla="*/ 1571833 w 2019200"/>
                <a:gd name="connsiteY12" fmla="*/ 1285597 h 1638577"/>
                <a:gd name="connsiteX13" fmla="*/ 1581993 w 2019200"/>
                <a:gd name="connsiteY13" fmla="*/ 1275437 h 1638577"/>
                <a:gd name="connsiteX14" fmla="*/ 1581993 w 2019200"/>
                <a:gd name="connsiteY14" fmla="*/ 1448157 h 1638577"/>
                <a:gd name="connsiteX15" fmla="*/ 1429593 w 2019200"/>
                <a:gd name="connsiteY15" fmla="*/ 1620877 h 1638577"/>
                <a:gd name="connsiteX16" fmla="*/ 1145113 w 2019200"/>
                <a:gd name="connsiteY16" fmla="*/ 1620877 h 1638577"/>
                <a:gd name="connsiteX17" fmla="*/ 1013033 w 2019200"/>
                <a:gd name="connsiteY17" fmla="*/ 1514197 h 1638577"/>
                <a:gd name="connsiteX18" fmla="*/ 921593 w 2019200"/>
                <a:gd name="connsiteY18" fmla="*/ 1336397 h 1638577"/>
                <a:gd name="connsiteX19" fmla="*/ 921593 w 2019200"/>
                <a:gd name="connsiteY19" fmla="*/ 1346557 h 1638577"/>
                <a:gd name="connsiteX20" fmla="*/ 789513 w 2019200"/>
                <a:gd name="connsiteY20" fmla="*/ 1488797 h 1638577"/>
                <a:gd name="connsiteX21" fmla="*/ 423753 w 2019200"/>
                <a:gd name="connsiteY21" fmla="*/ 1539597 h 1638577"/>
                <a:gd name="connsiteX22" fmla="*/ 271353 w 2019200"/>
                <a:gd name="connsiteY22" fmla="*/ 1305917 h 1638577"/>
                <a:gd name="connsiteX23" fmla="*/ 400893 w 2019200"/>
                <a:gd name="connsiteY23" fmla="*/ 1056997 h 1638577"/>
                <a:gd name="connsiteX24" fmla="*/ 474553 w 2019200"/>
                <a:gd name="connsiteY24" fmla="*/ 970637 h 1638577"/>
                <a:gd name="connsiteX25" fmla="*/ 230713 w 2019200"/>
                <a:gd name="connsiteY25" fmla="*/ 879197 h 1638577"/>
                <a:gd name="connsiteX26" fmla="*/ 47833 w 2019200"/>
                <a:gd name="connsiteY26" fmla="*/ 726797 h 1638577"/>
                <a:gd name="connsiteX27" fmla="*/ 17353 w 2019200"/>
                <a:gd name="connsiteY27" fmla="*/ 442317 h 1638577"/>
                <a:gd name="connsiteX28" fmla="*/ 281513 w 2019200"/>
                <a:gd name="connsiteY28" fmla="*/ 340717 h 1638577"/>
                <a:gd name="connsiteX29" fmla="*/ 489793 w 2019200"/>
                <a:gd name="connsiteY29" fmla="*/ 391517 h 1638577"/>
                <a:gd name="connsiteX30" fmla="*/ 710773 w 2019200"/>
                <a:gd name="connsiteY30" fmla="*/ 462637 h 1638577"/>
                <a:gd name="connsiteX0" fmla="*/ 710773 w 2019200"/>
                <a:gd name="connsiteY0" fmla="*/ 462339 h 1638279"/>
                <a:gd name="connsiteX1" fmla="*/ 878413 w 2019200"/>
                <a:gd name="connsiteY1" fmla="*/ 177859 h 1638279"/>
                <a:gd name="connsiteX2" fmla="*/ 1190833 w 2019200"/>
                <a:gd name="connsiteY2" fmla="*/ 59 h 1638279"/>
                <a:gd name="connsiteX3" fmla="*/ 1406733 w 2019200"/>
                <a:gd name="connsiteY3" fmla="*/ 160079 h 1638279"/>
                <a:gd name="connsiteX4" fmla="*/ 1477853 w 2019200"/>
                <a:gd name="connsiteY4" fmla="*/ 317559 h 1638279"/>
                <a:gd name="connsiteX5" fmla="*/ 1427053 w 2019200"/>
                <a:gd name="connsiteY5" fmla="*/ 530919 h 1638279"/>
                <a:gd name="connsiteX6" fmla="*/ 1622633 w 2019200"/>
                <a:gd name="connsiteY6" fmla="*/ 543619 h 1638279"/>
                <a:gd name="connsiteX7" fmla="*/ 1927433 w 2019200"/>
                <a:gd name="connsiteY7" fmla="*/ 624899 h 1638279"/>
                <a:gd name="connsiteX8" fmla="*/ 2018873 w 2019200"/>
                <a:gd name="connsiteY8" fmla="*/ 807779 h 1638279"/>
                <a:gd name="connsiteX9" fmla="*/ 1947753 w 2019200"/>
                <a:gd name="connsiteY9" fmla="*/ 980499 h 1638279"/>
                <a:gd name="connsiteX10" fmla="*/ 1708993 w 2019200"/>
                <a:gd name="connsiteY10" fmla="*/ 1071939 h 1638279"/>
                <a:gd name="connsiteX11" fmla="*/ 1449913 w 2019200"/>
                <a:gd name="connsiteY11" fmla="*/ 1051619 h 1638279"/>
                <a:gd name="connsiteX12" fmla="*/ 1571833 w 2019200"/>
                <a:gd name="connsiteY12" fmla="*/ 1285299 h 1638279"/>
                <a:gd name="connsiteX13" fmla="*/ 1581993 w 2019200"/>
                <a:gd name="connsiteY13" fmla="*/ 1275139 h 1638279"/>
                <a:gd name="connsiteX14" fmla="*/ 1581993 w 2019200"/>
                <a:gd name="connsiteY14" fmla="*/ 1447859 h 1638279"/>
                <a:gd name="connsiteX15" fmla="*/ 1429593 w 2019200"/>
                <a:gd name="connsiteY15" fmla="*/ 1620579 h 1638279"/>
                <a:gd name="connsiteX16" fmla="*/ 1145113 w 2019200"/>
                <a:gd name="connsiteY16" fmla="*/ 1620579 h 1638279"/>
                <a:gd name="connsiteX17" fmla="*/ 1013033 w 2019200"/>
                <a:gd name="connsiteY17" fmla="*/ 1513899 h 1638279"/>
                <a:gd name="connsiteX18" fmla="*/ 921593 w 2019200"/>
                <a:gd name="connsiteY18" fmla="*/ 1336099 h 1638279"/>
                <a:gd name="connsiteX19" fmla="*/ 921593 w 2019200"/>
                <a:gd name="connsiteY19" fmla="*/ 1346259 h 1638279"/>
                <a:gd name="connsiteX20" fmla="*/ 789513 w 2019200"/>
                <a:gd name="connsiteY20" fmla="*/ 1488499 h 1638279"/>
                <a:gd name="connsiteX21" fmla="*/ 423753 w 2019200"/>
                <a:gd name="connsiteY21" fmla="*/ 1539299 h 1638279"/>
                <a:gd name="connsiteX22" fmla="*/ 271353 w 2019200"/>
                <a:gd name="connsiteY22" fmla="*/ 1305619 h 1638279"/>
                <a:gd name="connsiteX23" fmla="*/ 400893 w 2019200"/>
                <a:gd name="connsiteY23" fmla="*/ 1056699 h 1638279"/>
                <a:gd name="connsiteX24" fmla="*/ 474553 w 2019200"/>
                <a:gd name="connsiteY24" fmla="*/ 970339 h 1638279"/>
                <a:gd name="connsiteX25" fmla="*/ 230713 w 2019200"/>
                <a:gd name="connsiteY25" fmla="*/ 878899 h 1638279"/>
                <a:gd name="connsiteX26" fmla="*/ 47833 w 2019200"/>
                <a:gd name="connsiteY26" fmla="*/ 726499 h 1638279"/>
                <a:gd name="connsiteX27" fmla="*/ 17353 w 2019200"/>
                <a:gd name="connsiteY27" fmla="*/ 442019 h 1638279"/>
                <a:gd name="connsiteX28" fmla="*/ 281513 w 2019200"/>
                <a:gd name="connsiteY28" fmla="*/ 340419 h 1638279"/>
                <a:gd name="connsiteX29" fmla="*/ 489793 w 2019200"/>
                <a:gd name="connsiteY29" fmla="*/ 391219 h 1638279"/>
                <a:gd name="connsiteX30" fmla="*/ 710773 w 2019200"/>
                <a:gd name="connsiteY30" fmla="*/ 462339 h 1638279"/>
                <a:gd name="connsiteX0" fmla="*/ 710773 w 2019200"/>
                <a:gd name="connsiteY0" fmla="*/ 462467 h 1638407"/>
                <a:gd name="connsiteX1" fmla="*/ 878413 w 2019200"/>
                <a:gd name="connsiteY1" fmla="*/ 177987 h 1638407"/>
                <a:gd name="connsiteX2" fmla="*/ 1190833 w 2019200"/>
                <a:gd name="connsiteY2" fmla="*/ 187 h 1638407"/>
                <a:gd name="connsiteX3" fmla="*/ 1414353 w 2019200"/>
                <a:gd name="connsiteY3" fmla="*/ 147507 h 1638407"/>
                <a:gd name="connsiteX4" fmla="*/ 1477853 w 2019200"/>
                <a:gd name="connsiteY4" fmla="*/ 317687 h 1638407"/>
                <a:gd name="connsiteX5" fmla="*/ 1427053 w 2019200"/>
                <a:gd name="connsiteY5" fmla="*/ 531047 h 1638407"/>
                <a:gd name="connsiteX6" fmla="*/ 1622633 w 2019200"/>
                <a:gd name="connsiteY6" fmla="*/ 543747 h 1638407"/>
                <a:gd name="connsiteX7" fmla="*/ 1927433 w 2019200"/>
                <a:gd name="connsiteY7" fmla="*/ 625027 h 1638407"/>
                <a:gd name="connsiteX8" fmla="*/ 2018873 w 2019200"/>
                <a:gd name="connsiteY8" fmla="*/ 807907 h 1638407"/>
                <a:gd name="connsiteX9" fmla="*/ 1947753 w 2019200"/>
                <a:gd name="connsiteY9" fmla="*/ 980627 h 1638407"/>
                <a:gd name="connsiteX10" fmla="*/ 1708993 w 2019200"/>
                <a:gd name="connsiteY10" fmla="*/ 1072067 h 1638407"/>
                <a:gd name="connsiteX11" fmla="*/ 1449913 w 2019200"/>
                <a:gd name="connsiteY11" fmla="*/ 1051747 h 1638407"/>
                <a:gd name="connsiteX12" fmla="*/ 1571833 w 2019200"/>
                <a:gd name="connsiteY12" fmla="*/ 1285427 h 1638407"/>
                <a:gd name="connsiteX13" fmla="*/ 1581993 w 2019200"/>
                <a:gd name="connsiteY13" fmla="*/ 1275267 h 1638407"/>
                <a:gd name="connsiteX14" fmla="*/ 1581993 w 2019200"/>
                <a:gd name="connsiteY14" fmla="*/ 1447987 h 1638407"/>
                <a:gd name="connsiteX15" fmla="*/ 1429593 w 2019200"/>
                <a:gd name="connsiteY15" fmla="*/ 1620707 h 1638407"/>
                <a:gd name="connsiteX16" fmla="*/ 1145113 w 2019200"/>
                <a:gd name="connsiteY16" fmla="*/ 1620707 h 1638407"/>
                <a:gd name="connsiteX17" fmla="*/ 1013033 w 2019200"/>
                <a:gd name="connsiteY17" fmla="*/ 1514027 h 1638407"/>
                <a:gd name="connsiteX18" fmla="*/ 921593 w 2019200"/>
                <a:gd name="connsiteY18" fmla="*/ 1336227 h 1638407"/>
                <a:gd name="connsiteX19" fmla="*/ 921593 w 2019200"/>
                <a:gd name="connsiteY19" fmla="*/ 1346387 h 1638407"/>
                <a:gd name="connsiteX20" fmla="*/ 789513 w 2019200"/>
                <a:gd name="connsiteY20" fmla="*/ 1488627 h 1638407"/>
                <a:gd name="connsiteX21" fmla="*/ 423753 w 2019200"/>
                <a:gd name="connsiteY21" fmla="*/ 1539427 h 1638407"/>
                <a:gd name="connsiteX22" fmla="*/ 271353 w 2019200"/>
                <a:gd name="connsiteY22" fmla="*/ 1305747 h 1638407"/>
                <a:gd name="connsiteX23" fmla="*/ 400893 w 2019200"/>
                <a:gd name="connsiteY23" fmla="*/ 1056827 h 1638407"/>
                <a:gd name="connsiteX24" fmla="*/ 474553 w 2019200"/>
                <a:gd name="connsiteY24" fmla="*/ 970467 h 1638407"/>
                <a:gd name="connsiteX25" fmla="*/ 230713 w 2019200"/>
                <a:gd name="connsiteY25" fmla="*/ 879027 h 1638407"/>
                <a:gd name="connsiteX26" fmla="*/ 47833 w 2019200"/>
                <a:gd name="connsiteY26" fmla="*/ 726627 h 1638407"/>
                <a:gd name="connsiteX27" fmla="*/ 17353 w 2019200"/>
                <a:gd name="connsiteY27" fmla="*/ 442147 h 1638407"/>
                <a:gd name="connsiteX28" fmla="*/ 281513 w 2019200"/>
                <a:gd name="connsiteY28" fmla="*/ 340547 h 1638407"/>
                <a:gd name="connsiteX29" fmla="*/ 489793 w 2019200"/>
                <a:gd name="connsiteY29" fmla="*/ 391347 h 1638407"/>
                <a:gd name="connsiteX30" fmla="*/ 710773 w 2019200"/>
                <a:gd name="connsiteY30" fmla="*/ 462467 h 1638407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2633 w 2019200"/>
                <a:gd name="connsiteY6" fmla="*/ 5437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6661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564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438"/>
                <a:gd name="connsiteY0" fmla="*/ 462478 h 1638418"/>
                <a:gd name="connsiteX1" fmla="*/ 878413 w 2019438"/>
                <a:gd name="connsiteY1" fmla="*/ 177998 h 1638418"/>
                <a:gd name="connsiteX2" fmla="*/ 1190833 w 2019438"/>
                <a:gd name="connsiteY2" fmla="*/ 198 h 1638418"/>
                <a:gd name="connsiteX3" fmla="*/ 1414353 w 2019438"/>
                <a:gd name="connsiteY3" fmla="*/ 147518 h 1638418"/>
                <a:gd name="connsiteX4" fmla="*/ 1462613 w 2019438"/>
                <a:gd name="connsiteY4" fmla="*/ 353258 h 1638418"/>
                <a:gd name="connsiteX5" fmla="*/ 1427053 w 2019438"/>
                <a:gd name="connsiteY5" fmla="*/ 531058 h 1638418"/>
                <a:gd name="connsiteX6" fmla="*/ 1625173 w 2019438"/>
                <a:gd name="connsiteY6" fmla="*/ 556458 h 1638418"/>
                <a:gd name="connsiteX7" fmla="*/ 1919813 w 2019438"/>
                <a:gd name="connsiteY7" fmla="*/ 673298 h 1638418"/>
                <a:gd name="connsiteX8" fmla="*/ 2018873 w 2019438"/>
                <a:gd name="connsiteY8" fmla="*/ 807918 h 1638418"/>
                <a:gd name="connsiteX9" fmla="*/ 1947753 w 2019438"/>
                <a:gd name="connsiteY9" fmla="*/ 980638 h 1638418"/>
                <a:gd name="connsiteX10" fmla="*/ 1708993 w 2019438"/>
                <a:gd name="connsiteY10" fmla="*/ 1072078 h 1638418"/>
                <a:gd name="connsiteX11" fmla="*/ 1449913 w 2019438"/>
                <a:gd name="connsiteY11" fmla="*/ 1051758 h 1638418"/>
                <a:gd name="connsiteX12" fmla="*/ 1571833 w 2019438"/>
                <a:gd name="connsiteY12" fmla="*/ 1285438 h 1638418"/>
                <a:gd name="connsiteX13" fmla="*/ 1581993 w 2019438"/>
                <a:gd name="connsiteY13" fmla="*/ 1275278 h 1638418"/>
                <a:gd name="connsiteX14" fmla="*/ 1581993 w 2019438"/>
                <a:gd name="connsiteY14" fmla="*/ 1447998 h 1638418"/>
                <a:gd name="connsiteX15" fmla="*/ 1429593 w 2019438"/>
                <a:gd name="connsiteY15" fmla="*/ 1620718 h 1638418"/>
                <a:gd name="connsiteX16" fmla="*/ 1145113 w 2019438"/>
                <a:gd name="connsiteY16" fmla="*/ 1620718 h 1638418"/>
                <a:gd name="connsiteX17" fmla="*/ 1013033 w 2019438"/>
                <a:gd name="connsiteY17" fmla="*/ 1514038 h 1638418"/>
                <a:gd name="connsiteX18" fmla="*/ 921593 w 2019438"/>
                <a:gd name="connsiteY18" fmla="*/ 1336238 h 1638418"/>
                <a:gd name="connsiteX19" fmla="*/ 921593 w 2019438"/>
                <a:gd name="connsiteY19" fmla="*/ 1346398 h 1638418"/>
                <a:gd name="connsiteX20" fmla="*/ 789513 w 2019438"/>
                <a:gd name="connsiteY20" fmla="*/ 1488638 h 1638418"/>
                <a:gd name="connsiteX21" fmla="*/ 423753 w 2019438"/>
                <a:gd name="connsiteY21" fmla="*/ 1539438 h 1638418"/>
                <a:gd name="connsiteX22" fmla="*/ 271353 w 2019438"/>
                <a:gd name="connsiteY22" fmla="*/ 1305758 h 1638418"/>
                <a:gd name="connsiteX23" fmla="*/ 400893 w 2019438"/>
                <a:gd name="connsiteY23" fmla="*/ 1056838 h 1638418"/>
                <a:gd name="connsiteX24" fmla="*/ 474553 w 2019438"/>
                <a:gd name="connsiteY24" fmla="*/ 970478 h 1638418"/>
                <a:gd name="connsiteX25" fmla="*/ 230713 w 2019438"/>
                <a:gd name="connsiteY25" fmla="*/ 879038 h 1638418"/>
                <a:gd name="connsiteX26" fmla="*/ 47833 w 2019438"/>
                <a:gd name="connsiteY26" fmla="*/ 726638 h 1638418"/>
                <a:gd name="connsiteX27" fmla="*/ 17353 w 2019438"/>
                <a:gd name="connsiteY27" fmla="*/ 442158 h 1638418"/>
                <a:gd name="connsiteX28" fmla="*/ 281513 w 2019438"/>
                <a:gd name="connsiteY28" fmla="*/ 340558 h 1638418"/>
                <a:gd name="connsiteX29" fmla="*/ 489793 w 2019438"/>
                <a:gd name="connsiteY29" fmla="*/ 391358 h 1638418"/>
                <a:gd name="connsiteX30" fmla="*/ 710773 w 2019438"/>
                <a:gd name="connsiteY30" fmla="*/ 462478 h 1638418"/>
                <a:gd name="connsiteX0" fmla="*/ 710773 w 2022201"/>
                <a:gd name="connsiteY0" fmla="*/ 462478 h 1638418"/>
                <a:gd name="connsiteX1" fmla="*/ 878413 w 2022201"/>
                <a:gd name="connsiteY1" fmla="*/ 177998 h 1638418"/>
                <a:gd name="connsiteX2" fmla="*/ 1190833 w 2022201"/>
                <a:gd name="connsiteY2" fmla="*/ 198 h 1638418"/>
                <a:gd name="connsiteX3" fmla="*/ 1414353 w 2022201"/>
                <a:gd name="connsiteY3" fmla="*/ 147518 h 1638418"/>
                <a:gd name="connsiteX4" fmla="*/ 1462613 w 2022201"/>
                <a:gd name="connsiteY4" fmla="*/ 353258 h 1638418"/>
                <a:gd name="connsiteX5" fmla="*/ 1427053 w 2022201"/>
                <a:gd name="connsiteY5" fmla="*/ 531058 h 1638418"/>
                <a:gd name="connsiteX6" fmla="*/ 1625173 w 2022201"/>
                <a:gd name="connsiteY6" fmla="*/ 556458 h 1638418"/>
                <a:gd name="connsiteX7" fmla="*/ 1861393 w 2022201"/>
                <a:gd name="connsiteY7" fmla="*/ 625038 h 1638418"/>
                <a:gd name="connsiteX8" fmla="*/ 2018873 w 2022201"/>
                <a:gd name="connsiteY8" fmla="*/ 807918 h 1638418"/>
                <a:gd name="connsiteX9" fmla="*/ 1947753 w 2022201"/>
                <a:gd name="connsiteY9" fmla="*/ 980638 h 1638418"/>
                <a:gd name="connsiteX10" fmla="*/ 1708993 w 2022201"/>
                <a:gd name="connsiteY10" fmla="*/ 1072078 h 1638418"/>
                <a:gd name="connsiteX11" fmla="*/ 1449913 w 2022201"/>
                <a:gd name="connsiteY11" fmla="*/ 1051758 h 1638418"/>
                <a:gd name="connsiteX12" fmla="*/ 1571833 w 2022201"/>
                <a:gd name="connsiteY12" fmla="*/ 1285438 h 1638418"/>
                <a:gd name="connsiteX13" fmla="*/ 1581993 w 2022201"/>
                <a:gd name="connsiteY13" fmla="*/ 1275278 h 1638418"/>
                <a:gd name="connsiteX14" fmla="*/ 1581993 w 2022201"/>
                <a:gd name="connsiteY14" fmla="*/ 1447998 h 1638418"/>
                <a:gd name="connsiteX15" fmla="*/ 1429593 w 2022201"/>
                <a:gd name="connsiteY15" fmla="*/ 1620718 h 1638418"/>
                <a:gd name="connsiteX16" fmla="*/ 1145113 w 2022201"/>
                <a:gd name="connsiteY16" fmla="*/ 1620718 h 1638418"/>
                <a:gd name="connsiteX17" fmla="*/ 1013033 w 2022201"/>
                <a:gd name="connsiteY17" fmla="*/ 1514038 h 1638418"/>
                <a:gd name="connsiteX18" fmla="*/ 921593 w 2022201"/>
                <a:gd name="connsiteY18" fmla="*/ 1336238 h 1638418"/>
                <a:gd name="connsiteX19" fmla="*/ 921593 w 2022201"/>
                <a:gd name="connsiteY19" fmla="*/ 1346398 h 1638418"/>
                <a:gd name="connsiteX20" fmla="*/ 789513 w 2022201"/>
                <a:gd name="connsiteY20" fmla="*/ 1488638 h 1638418"/>
                <a:gd name="connsiteX21" fmla="*/ 423753 w 2022201"/>
                <a:gd name="connsiteY21" fmla="*/ 1539438 h 1638418"/>
                <a:gd name="connsiteX22" fmla="*/ 271353 w 2022201"/>
                <a:gd name="connsiteY22" fmla="*/ 1305758 h 1638418"/>
                <a:gd name="connsiteX23" fmla="*/ 400893 w 2022201"/>
                <a:gd name="connsiteY23" fmla="*/ 1056838 h 1638418"/>
                <a:gd name="connsiteX24" fmla="*/ 474553 w 2022201"/>
                <a:gd name="connsiteY24" fmla="*/ 970478 h 1638418"/>
                <a:gd name="connsiteX25" fmla="*/ 230713 w 2022201"/>
                <a:gd name="connsiteY25" fmla="*/ 879038 h 1638418"/>
                <a:gd name="connsiteX26" fmla="*/ 47833 w 2022201"/>
                <a:gd name="connsiteY26" fmla="*/ 726638 h 1638418"/>
                <a:gd name="connsiteX27" fmla="*/ 17353 w 2022201"/>
                <a:gd name="connsiteY27" fmla="*/ 442158 h 1638418"/>
                <a:gd name="connsiteX28" fmla="*/ 281513 w 2022201"/>
                <a:gd name="connsiteY28" fmla="*/ 340558 h 1638418"/>
                <a:gd name="connsiteX29" fmla="*/ 489793 w 2022201"/>
                <a:gd name="connsiteY29" fmla="*/ 391358 h 1638418"/>
                <a:gd name="connsiteX30" fmla="*/ 710773 w 2022201"/>
                <a:gd name="connsiteY30" fmla="*/ 462478 h 1638418"/>
                <a:gd name="connsiteX0" fmla="*/ 710773 w 1988680"/>
                <a:gd name="connsiteY0" fmla="*/ 462478 h 1638418"/>
                <a:gd name="connsiteX1" fmla="*/ 878413 w 1988680"/>
                <a:gd name="connsiteY1" fmla="*/ 177998 h 1638418"/>
                <a:gd name="connsiteX2" fmla="*/ 1190833 w 1988680"/>
                <a:gd name="connsiteY2" fmla="*/ 198 h 1638418"/>
                <a:gd name="connsiteX3" fmla="*/ 1414353 w 1988680"/>
                <a:gd name="connsiteY3" fmla="*/ 147518 h 1638418"/>
                <a:gd name="connsiteX4" fmla="*/ 1462613 w 1988680"/>
                <a:gd name="connsiteY4" fmla="*/ 353258 h 1638418"/>
                <a:gd name="connsiteX5" fmla="*/ 1427053 w 1988680"/>
                <a:gd name="connsiteY5" fmla="*/ 531058 h 1638418"/>
                <a:gd name="connsiteX6" fmla="*/ 1625173 w 1988680"/>
                <a:gd name="connsiteY6" fmla="*/ 556458 h 1638418"/>
                <a:gd name="connsiteX7" fmla="*/ 1861393 w 1988680"/>
                <a:gd name="connsiteY7" fmla="*/ 625038 h 1638418"/>
                <a:gd name="connsiteX8" fmla="*/ 1980773 w 1988680"/>
                <a:gd name="connsiteY8" fmla="*/ 820618 h 1638418"/>
                <a:gd name="connsiteX9" fmla="*/ 1947753 w 1988680"/>
                <a:gd name="connsiteY9" fmla="*/ 980638 h 1638418"/>
                <a:gd name="connsiteX10" fmla="*/ 1708993 w 1988680"/>
                <a:gd name="connsiteY10" fmla="*/ 1072078 h 1638418"/>
                <a:gd name="connsiteX11" fmla="*/ 1449913 w 1988680"/>
                <a:gd name="connsiteY11" fmla="*/ 1051758 h 1638418"/>
                <a:gd name="connsiteX12" fmla="*/ 1571833 w 1988680"/>
                <a:gd name="connsiteY12" fmla="*/ 1285438 h 1638418"/>
                <a:gd name="connsiteX13" fmla="*/ 1581993 w 1988680"/>
                <a:gd name="connsiteY13" fmla="*/ 1275278 h 1638418"/>
                <a:gd name="connsiteX14" fmla="*/ 1581993 w 1988680"/>
                <a:gd name="connsiteY14" fmla="*/ 1447998 h 1638418"/>
                <a:gd name="connsiteX15" fmla="*/ 1429593 w 1988680"/>
                <a:gd name="connsiteY15" fmla="*/ 1620718 h 1638418"/>
                <a:gd name="connsiteX16" fmla="*/ 1145113 w 1988680"/>
                <a:gd name="connsiteY16" fmla="*/ 1620718 h 1638418"/>
                <a:gd name="connsiteX17" fmla="*/ 1013033 w 1988680"/>
                <a:gd name="connsiteY17" fmla="*/ 1514038 h 1638418"/>
                <a:gd name="connsiteX18" fmla="*/ 921593 w 1988680"/>
                <a:gd name="connsiteY18" fmla="*/ 1336238 h 1638418"/>
                <a:gd name="connsiteX19" fmla="*/ 921593 w 1988680"/>
                <a:gd name="connsiteY19" fmla="*/ 1346398 h 1638418"/>
                <a:gd name="connsiteX20" fmla="*/ 789513 w 1988680"/>
                <a:gd name="connsiteY20" fmla="*/ 1488638 h 1638418"/>
                <a:gd name="connsiteX21" fmla="*/ 423753 w 1988680"/>
                <a:gd name="connsiteY21" fmla="*/ 1539438 h 1638418"/>
                <a:gd name="connsiteX22" fmla="*/ 271353 w 1988680"/>
                <a:gd name="connsiteY22" fmla="*/ 1305758 h 1638418"/>
                <a:gd name="connsiteX23" fmla="*/ 400893 w 1988680"/>
                <a:gd name="connsiteY23" fmla="*/ 1056838 h 1638418"/>
                <a:gd name="connsiteX24" fmla="*/ 474553 w 1988680"/>
                <a:gd name="connsiteY24" fmla="*/ 970478 h 1638418"/>
                <a:gd name="connsiteX25" fmla="*/ 230713 w 1988680"/>
                <a:gd name="connsiteY25" fmla="*/ 879038 h 1638418"/>
                <a:gd name="connsiteX26" fmla="*/ 47833 w 1988680"/>
                <a:gd name="connsiteY26" fmla="*/ 726638 h 1638418"/>
                <a:gd name="connsiteX27" fmla="*/ 17353 w 1988680"/>
                <a:gd name="connsiteY27" fmla="*/ 442158 h 1638418"/>
                <a:gd name="connsiteX28" fmla="*/ 281513 w 1988680"/>
                <a:gd name="connsiteY28" fmla="*/ 340558 h 1638418"/>
                <a:gd name="connsiteX29" fmla="*/ 489793 w 1988680"/>
                <a:gd name="connsiteY29" fmla="*/ 391358 h 1638418"/>
                <a:gd name="connsiteX30" fmla="*/ 710773 w 1988680"/>
                <a:gd name="connsiteY30" fmla="*/ 462478 h 1638418"/>
                <a:gd name="connsiteX0" fmla="*/ 710773 w 1985295"/>
                <a:gd name="connsiteY0" fmla="*/ 462478 h 1638418"/>
                <a:gd name="connsiteX1" fmla="*/ 878413 w 1985295"/>
                <a:gd name="connsiteY1" fmla="*/ 177998 h 1638418"/>
                <a:gd name="connsiteX2" fmla="*/ 1190833 w 1985295"/>
                <a:gd name="connsiteY2" fmla="*/ 198 h 1638418"/>
                <a:gd name="connsiteX3" fmla="*/ 1414353 w 1985295"/>
                <a:gd name="connsiteY3" fmla="*/ 147518 h 1638418"/>
                <a:gd name="connsiteX4" fmla="*/ 1462613 w 1985295"/>
                <a:gd name="connsiteY4" fmla="*/ 353258 h 1638418"/>
                <a:gd name="connsiteX5" fmla="*/ 1427053 w 1985295"/>
                <a:gd name="connsiteY5" fmla="*/ 531058 h 1638418"/>
                <a:gd name="connsiteX6" fmla="*/ 1625173 w 1985295"/>
                <a:gd name="connsiteY6" fmla="*/ 556458 h 1638418"/>
                <a:gd name="connsiteX7" fmla="*/ 1861393 w 1985295"/>
                <a:gd name="connsiteY7" fmla="*/ 625038 h 1638418"/>
                <a:gd name="connsiteX8" fmla="*/ 1980773 w 1985295"/>
                <a:gd name="connsiteY8" fmla="*/ 820618 h 1638418"/>
                <a:gd name="connsiteX9" fmla="*/ 1947753 w 1985295"/>
                <a:gd name="connsiteY9" fmla="*/ 980638 h 1638418"/>
                <a:gd name="connsiteX10" fmla="*/ 1708993 w 1985295"/>
                <a:gd name="connsiteY10" fmla="*/ 1072078 h 1638418"/>
                <a:gd name="connsiteX11" fmla="*/ 1449913 w 1985295"/>
                <a:gd name="connsiteY11" fmla="*/ 1051758 h 1638418"/>
                <a:gd name="connsiteX12" fmla="*/ 1571833 w 1985295"/>
                <a:gd name="connsiteY12" fmla="*/ 1285438 h 1638418"/>
                <a:gd name="connsiteX13" fmla="*/ 1581993 w 1985295"/>
                <a:gd name="connsiteY13" fmla="*/ 1275278 h 1638418"/>
                <a:gd name="connsiteX14" fmla="*/ 1581993 w 1985295"/>
                <a:gd name="connsiteY14" fmla="*/ 1447998 h 1638418"/>
                <a:gd name="connsiteX15" fmla="*/ 1429593 w 1985295"/>
                <a:gd name="connsiteY15" fmla="*/ 1620718 h 1638418"/>
                <a:gd name="connsiteX16" fmla="*/ 1145113 w 1985295"/>
                <a:gd name="connsiteY16" fmla="*/ 1620718 h 1638418"/>
                <a:gd name="connsiteX17" fmla="*/ 1013033 w 1985295"/>
                <a:gd name="connsiteY17" fmla="*/ 1514038 h 1638418"/>
                <a:gd name="connsiteX18" fmla="*/ 921593 w 1985295"/>
                <a:gd name="connsiteY18" fmla="*/ 1336238 h 1638418"/>
                <a:gd name="connsiteX19" fmla="*/ 921593 w 1985295"/>
                <a:gd name="connsiteY19" fmla="*/ 1346398 h 1638418"/>
                <a:gd name="connsiteX20" fmla="*/ 789513 w 1985295"/>
                <a:gd name="connsiteY20" fmla="*/ 1488638 h 1638418"/>
                <a:gd name="connsiteX21" fmla="*/ 423753 w 1985295"/>
                <a:gd name="connsiteY21" fmla="*/ 1539438 h 1638418"/>
                <a:gd name="connsiteX22" fmla="*/ 271353 w 1985295"/>
                <a:gd name="connsiteY22" fmla="*/ 1305758 h 1638418"/>
                <a:gd name="connsiteX23" fmla="*/ 400893 w 1985295"/>
                <a:gd name="connsiteY23" fmla="*/ 1056838 h 1638418"/>
                <a:gd name="connsiteX24" fmla="*/ 474553 w 1985295"/>
                <a:gd name="connsiteY24" fmla="*/ 970478 h 1638418"/>
                <a:gd name="connsiteX25" fmla="*/ 230713 w 1985295"/>
                <a:gd name="connsiteY25" fmla="*/ 879038 h 1638418"/>
                <a:gd name="connsiteX26" fmla="*/ 47833 w 1985295"/>
                <a:gd name="connsiteY26" fmla="*/ 726638 h 1638418"/>
                <a:gd name="connsiteX27" fmla="*/ 17353 w 1985295"/>
                <a:gd name="connsiteY27" fmla="*/ 442158 h 1638418"/>
                <a:gd name="connsiteX28" fmla="*/ 281513 w 1985295"/>
                <a:gd name="connsiteY28" fmla="*/ 340558 h 1638418"/>
                <a:gd name="connsiteX29" fmla="*/ 489793 w 1985295"/>
                <a:gd name="connsiteY29" fmla="*/ 391358 h 1638418"/>
                <a:gd name="connsiteX30" fmla="*/ 710773 w 1985295"/>
                <a:gd name="connsiteY30" fmla="*/ 462478 h 1638418"/>
                <a:gd name="connsiteX0" fmla="*/ 710773 w 1993653"/>
                <a:gd name="connsiteY0" fmla="*/ 462478 h 1638418"/>
                <a:gd name="connsiteX1" fmla="*/ 878413 w 1993653"/>
                <a:gd name="connsiteY1" fmla="*/ 177998 h 1638418"/>
                <a:gd name="connsiteX2" fmla="*/ 1190833 w 1993653"/>
                <a:gd name="connsiteY2" fmla="*/ 198 h 1638418"/>
                <a:gd name="connsiteX3" fmla="*/ 1414353 w 1993653"/>
                <a:gd name="connsiteY3" fmla="*/ 147518 h 1638418"/>
                <a:gd name="connsiteX4" fmla="*/ 1462613 w 1993653"/>
                <a:gd name="connsiteY4" fmla="*/ 353258 h 1638418"/>
                <a:gd name="connsiteX5" fmla="*/ 1427053 w 1993653"/>
                <a:gd name="connsiteY5" fmla="*/ 531058 h 1638418"/>
                <a:gd name="connsiteX6" fmla="*/ 1625173 w 1993653"/>
                <a:gd name="connsiteY6" fmla="*/ 556458 h 1638418"/>
                <a:gd name="connsiteX7" fmla="*/ 1861393 w 1993653"/>
                <a:gd name="connsiteY7" fmla="*/ 625038 h 1638418"/>
                <a:gd name="connsiteX8" fmla="*/ 1990933 w 1993653"/>
                <a:gd name="connsiteY8" fmla="*/ 790138 h 1638418"/>
                <a:gd name="connsiteX9" fmla="*/ 1947753 w 1993653"/>
                <a:gd name="connsiteY9" fmla="*/ 980638 h 1638418"/>
                <a:gd name="connsiteX10" fmla="*/ 1708993 w 1993653"/>
                <a:gd name="connsiteY10" fmla="*/ 1072078 h 1638418"/>
                <a:gd name="connsiteX11" fmla="*/ 1449913 w 1993653"/>
                <a:gd name="connsiteY11" fmla="*/ 1051758 h 1638418"/>
                <a:gd name="connsiteX12" fmla="*/ 1571833 w 1993653"/>
                <a:gd name="connsiteY12" fmla="*/ 1285438 h 1638418"/>
                <a:gd name="connsiteX13" fmla="*/ 1581993 w 1993653"/>
                <a:gd name="connsiteY13" fmla="*/ 1275278 h 1638418"/>
                <a:gd name="connsiteX14" fmla="*/ 1581993 w 1993653"/>
                <a:gd name="connsiteY14" fmla="*/ 1447998 h 1638418"/>
                <a:gd name="connsiteX15" fmla="*/ 1429593 w 1993653"/>
                <a:gd name="connsiteY15" fmla="*/ 1620718 h 1638418"/>
                <a:gd name="connsiteX16" fmla="*/ 1145113 w 1993653"/>
                <a:gd name="connsiteY16" fmla="*/ 1620718 h 1638418"/>
                <a:gd name="connsiteX17" fmla="*/ 1013033 w 1993653"/>
                <a:gd name="connsiteY17" fmla="*/ 1514038 h 1638418"/>
                <a:gd name="connsiteX18" fmla="*/ 921593 w 1993653"/>
                <a:gd name="connsiteY18" fmla="*/ 1336238 h 1638418"/>
                <a:gd name="connsiteX19" fmla="*/ 921593 w 1993653"/>
                <a:gd name="connsiteY19" fmla="*/ 1346398 h 1638418"/>
                <a:gd name="connsiteX20" fmla="*/ 789513 w 1993653"/>
                <a:gd name="connsiteY20" fmla="*/ 1488638 h 1638418"/>
                <a:gd name="connsiteX21" fmla="*/ 423753 w 1993653"/>
                <a:gd name="connsiteY21" fmla="*/ 1539438 h 1638418"/>
                <a:gd name="connsiteX22" fmla="*/ 271353 w 1993653"/>
                <a:gd name="connsiteY22" fmla="*/ 1305758 h 1638418"/>
                <a:gd name="connsiteX23" fmla="*/ 400893 w 1993653"/>
                <a:gd name="connsiteY23" fmla="*/ 1056838 h 1638418"/>
                <a:gd name="connsiteX24" fmla="*/ 474553 w 1993653"/>
                <a:gd name="connsiteY24" fmla="*/ 970478 h 1638418"/>
                <a:gd name="connsiteX25" fmla="*/ 230713 w 1993653"/>
                <a:gd name="connsiteY25" fmla="*/ 879038 h 1638418"/>
                <a:gd name="connsiteX26" fmla="*/ 47833 w 1993653"/>
                <a:gd name="connsiteY26" fmla="*/ 726638 h 1638418"/>
                <a:gd name="connsiteX27" fmla="*/ 17353 w 1993653"/>
                <a:gd name="connsiteY27" fmla="*/ 442158 h 1638418"/>
                <a:gd name="connsiteX28" fmla="*/ 281513 w 1993653"/>
                <a:gd name="connsiteY28" fmla="*/ 340558 h 1638418"/>
                <a:gd name="connsiteX29" fmla="*/ 489793 w 1993653"/>
                <a:gd name="connsiteY29" fmla="*/ 391358 h 1638418"/>
                <a:gd name="connsiteX30" fmla="*/ 710773 w 1993653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1993 w 1993076"/>
                <a:gd name="connsiteY13" fmla="*/ 127527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64213 w 1993076"/>
                <a:gd name="connsiteY12" fmla="*/ 126765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4212"/>
                <a:gd name="connsiteX1" fmla="*/ 878413 w 1993076"/>
                <a:gd name="connsiteY1" fmla="*/ 177998 h 1634212"/>
                <a:gd name="connsiteX2" fmla="*/ 1190833 w 1993076"/>
                <a:gd name="connsiteY2" fmla="*/ 198 h 1634212"/>
                <a:gd name="connsiteX3" fmla="*/ 1414353 w 1993076"/>
                <a:gd name="connsiteY3" fmla="*/ 147518 h 1634212"/>
                <a:gd name="connsiteX4" fmla="*/ 1462613 w 1993076"/>
                <a:gd name="connsiteY4" fmla="*/ 353258 h 1634212"/>
                <a:gd name="connsiteX5" fmla="*/ 1427053 w 1993076"/>
                <a:gd name="connsiteY5" fmla="*/ 531058 h 1634212"/>
                <a:gd name="connsiteX6" fmla="*/ 1625173 w 1993076"/>
                <a:gd name="connsiteY6" fmla="*/ 556458 h 1634212"/>
                <a:gd name="connsiteX7" fmla="*/ 1861393 w 1993076"/>
                <a:gd name="connsiteY7" fmla="*/ 625038 h 1634212"/>
                <a:gd name="connsiteX8" fmla="*/ 1990933 w 1993076"/>
                <a:gd name="connsiteY8" fmla="*/ 790138 h 1634212"/>
                <a:gd name="connsiteX9" fmla="*/ 1924893 w 1993076"/>
                <a:gd name="connsiteY9" fmla="*/ 990798 h 1634212"/>
                <a:gd name="connsiteX10" fmla="*/ 1708993 w 1993076"/>
                <a:gd name="connsiteY10" fmla="*/ 1072078 h 1634212"/>
                <a:gd name="connsiteX11" fmla="*/ 1449913 w 1993076"/>
                <a:gd name="connsiteY11" fmla="*/ 1051758 h 1634212"/>
                <a:gd name="connsiteX12" fmla="*/ 1564213 w 1993076"/>
                <a:gd name="connsiteY12" fmla="*/ 1267658 h 1634212"/>
                <a:gd name="connsiteX13" fmla="*/ 1589613 w 1993076"/>
                <a:gd name="connsiteY13" fmla="*/ 1374338 h 1634212"/>
                <a:gd name="connsiteX14" fmla="*/ 1548973 w 1993076"/>
                <a:gd name="connsiteY14" fmla="*/ 1511498 h 1634212"/>
                <a:gd name="connsiteX15" fmla="*/ 1429593 w 1993076"/>
                <a:gd name="connsiteY15" fmla="*/ 1620718 h 1634212"/>
                <a:gd name="connsiteX16" fmla="*/ 1145113 w 1993076"/>
                <a:gd name="connsiteY16" fmla="*/ 1620718 h 1634212"/>
                <a:gd name="connsiteX17" fmla="*/ 1013033 w 1993076"/>
                <a:gd name="connsiteY17" fmla="*/ 1514038 h 1634212"/>
                <a:gd name="connsiteX18" fmla="*/ 921593 w 1993076"/>
                <a:gd name="connsiteY18" fmla="*/ 1336238 h 1634212"/>
                <a:gd name="connsiteX19" fmla="*/ 921593 w 1993076"/>
                <a:gd name="connsiteY19" fmla="*/ 1346398 h 1634212"/>
                <a:gd name="connsiteX20" fmla="*/ 789513 w 1993076"/>
                <a:gd name="connsiteY20" fmla="*/ 1488638 h 1634212"/>
                <a:gd name="connsiteX21" fmla="*/ 423753 w 1993076"/>
                <a:gd name="connsiteY21" fmla="*/ 1539438 h 1634212"/>
                <a:gd name="connsiteX22" fmla="*/ 271353 w 1993076"/>
                <a:gd name="connsiteY22" fmla="*/ 1305758 h 1634212"/>
                <a:gd name="connsiteX23" fmla="*/ 400893 w 1993076"/>
                <a:gd name="connsiteY23" fmla="*/ 1056838 h 1634212"/>
                <a:gd name="connsiteX24" fmla="*/ 474553 w 1993076"/>
                <a:gd name="connsiteY24" fmla="*/ 970478 h 1634212"/>
                <a:gd name="connsiteX25" fmla="*/ 230713 w 1993076"/>
                <a:gd name="connsiteY25" fmla="*/ 879038 h 1634212"/>
                <a:gd name="connsiteX26" fmla="*/ 47833 w 1993076"/>
                <a:gd name="connsiteY26" fmla="*/ 726638 h 1634212"/>
                <a:gd name="connsiteX27" fmla="*/ 17353 w 1993076"/>
                <a:gd name="connsiteY27" fmla="*/ 442158 h 1634212"/>
                <a:gd name="connsiteX28" fmla="*/ 281513 w 1993076"/>
                <a:gd name="connsiteY28" fmla="*/ 340558 h 1634212"/>
                <a:gd name="connsiteX29" fmla="*/ 489793 w 1993076"/>
                <a:gd name="connsiteY29" fmla="*/ 391358 h 1634212"/>
                <a:gd name="connsiteX30" fmla="*/ 710773 w 1993076"/>
                <a:gd name="connsiteY30" fmla="*/ 462478 h 1634212"/>
                <a:gd name="connsiteX0" fmla="*/ 710773 w 1993076"/>
                <a:gd name="connsiteY0" fmla="*/ 462478 h 1628438"/>
                <a:gd name="connsiteX1" fmla="*/ 878413 w 1993076"/>
                <a:gd name="connsiteY1" fmla="*/ 177998 h 1628438"/>
                <a:gd name="connsiteX2" fmla="*/ 1190833 w 1993076"/>
                <a:gd name="connsiteY2" fmla="*/ 198 h 1628438"/>
                <a:gd name="connsiteX3" fmla="*/ 1414353 w 1993076"/>
                <a:gd name="connsiteY3" fmla="*/ 147518 h 1628438"/>
                <a:gd name="connsiteX4" fmla="*/ 1462613 w 1993076"/>
                <a:gd name="connsiteY4" fmla="*/ 353258 h 1628438"/>
                <a:gd name="connsiteX5" fmla="*/ 1427053 w 1993076"/>
                <a:gd name="connsiteY5" fmla="*/ 531058 h 1628438"/>
                <a:gd name="connsiteX6" fmla="*/ 1625173 w 1993076"/>
                <a:gd name="connsiteY6" fmla="*/ 556458 h 1628438"/>
                <a:gd name="connsiteX7" fmla="*/ 1861393 w 1993076"/>
                <a:gd name="connsiteY7" fmla="*/ 625038 h 1628438"/>
                <a:gd name="connsiteX8" fmla="*/ 1990933 w 1993076"/>
                <a:gd name="connsiteY8" fmla="*/ 790138 h 1628438"/>
                <a:gd name="connsiteX9" fmla="*/ 1924893 w 1993076"/>
                <a:gd name="connsiteY9" fmla="*/ 990798 h 1628438"/>
                <a:gd name="connsiteX10" fmla="*/ 1708993 w 1993076"/>
                <a:gd name="connsiteY10" fmla="*/ 1072078 h 1628438"/>
                <a:gd name="connsiteX11" fmla="*/ 1449913 w 1993076"/>
                <a:gd name="connsiteY11" fmla="*/ 1051758 h 1628438"/>
                <a:gd name="connsiteX12" fmla="*/ 1564213 w 1993076"/>
                <a:gd name="connsiteY12" fmla="*/ 1267658 h 1628438"/>
                <a:gd name="connsiteX13" fmla="*/ 1589613 w 1993076"/>
                <a:gd name="connsiteY13" fmla="*/ 1374338 h 1628438"/>
                <a:gd name="connsiteX14" fmla="*/ 1548973 w 1993076"/>
                <a:gd name="connsiteY14" fmla="*/ 1511498 h 1628438"/>
                <a:gd name="connsiteX15" fmla="*/ 1419433 w 1993076"/>
                <a:gd name="connsiteY15" fmla="*/ 1608018 h 1628438"/>
                <a:gd name="connsiteX16" fmla="*/ 1145113 w 1993076"/>
                <a:gd name="connsiteY16" fmla="*/ 1620718 h 1628438"/>
                <a:gd name="connsiteX17" fmla="*/ 1013033 w 1993076"/>
                <a:gd name="connsiteY17" fmla="*/ 1514038 h 1628438"/>
                <a:gd name="connsiteX18" fmla="*/ 921593 w 1993076"/>
                <a:gd name="connsiteY18" fmla="*/ 1336238 h 1628438"/>
                <a:gd name="connsiteX19" fmla="*/ 921593 w 1993076"/>
                <a:gd name="connsiteY19" fmla="*/ 1346398 h 1628438"/>
                <a:gd name="connsiteX20" fmla="*/ 789513 w 1993076"/>
                <a:gd name="connsiteY20" fmla="*/ 1488638 h 1628438"/>
                <a:gd name="connsiteX21" fmla="*/ 423753 w 1993076"/>
                <a:gd name="connsiteY21" fmla="*/ 1539438 h 1628438"/>
                <a:gd name="connsiteX22" fmla="*/ 271353 w 1993076"/>
                <a:gd name="connsiteY22" fmla="*/ 1305758 h 1628438"/>
                <a:gd name="connsiteX23" fmla="*/ 400893 w 1993076"/>
                <a:gd name="connsiteY23" fmla="*/ 1056838 h 1628438"/>
                <a:gd name="connsiteX24" fmla="*/ 474553 w 1993076"/>
                <a:gd name="connsiteY24" fmla="*/ 970478 h 1628438"/>
                <a:gd name="connsiteX25" fmla="*/ 230713 w 1993076"/>
                <a:gd name="connsiteY25" fmla="*/ 879038 h 1628438"/>
                <a:gd name="connsiteX26" fmla="*/ 47833 w 1993076"/>
                <a:gd name="connsiteY26" fmla="*/ 726638 h 1628438"/>
                <a:gd name="connsiteX27" fmla="*/ 17353 w 1993076"/>
                <a:gd name="connsiteY27" fmla="*/ 442158 h 1628438"/>
                <a:gd name="connsiteX28" fmla="*/ 281513 w 1993076"/>
                <a:gd name="connsiteY28" fmla="*/ 340558 h 1628438"/>
                <a:gd name="connsiteX29" fmla="*/ 489793 w 1993076"/>
                <a:gd name="connsiteY29" fmla="*/ 391358 h 1628438"/>
                <a:gd name="connsiteX30" fmla="*/ 710773 w 1993076"/>
                <a:gd name="connsiteY30" fmla="*/ 462478 h 1628438"/>
                <a:gd name="connsiteX0" fmla="*/ 710773 w 1993076"/>
                <a:gd name="connsiteY0" fmla="*/ 462478 h 1624721"/>
                <a:gd name="connsiteX1" fmla="*/ 878413 w 1993076"/>
                <a:gd name="connsiteY1" fmla="*/ 177998 h 1624721"/>
                <a:gd name="connsiteX2" fmla="*/ 1190833 w 1993076"/>
                <a:gd name="connsiteY2" fmla="*/ 198 h 1624721"/>
                <a:gd name="connsiteX3" fmla="*/ 1414353 w 1993076"/>
                <a:gd name="connsiteY3" fmla="*/ 147518 h 1624721"/>
                <a:gd name="connsiteX4" fmla="*/ 1462613 w 1993076"/>
                <a:gd name="connsiteY4" fmla="*/ 353258 h 1624721"/>
                <a:gd name="connsiteX5" fmla="*/ 1427053 w 1993076"/>
                <a:gd name="connsiteY5" fmla="*/ 531058 h 1624721"/>
                <a:gd name="connsiteX6" fmla="*/ 1625173 w 1993076"/>
                <a:gd name="connsiteY6" fmla="*/ 556458 h 1624721"/>
                <a:gd name="connsiteX7" fmla="*/ 1861393 w 1993076"/>
                <a:gd name="connsiteY7" fmla="*/ 625038 h 1624721"/>
                <a:gd name="connsiteX8" fmla="*/ 1990933 w 1993076"/>
                <a:gd name="connsiteY8" fmla="*/ 790138 h 1624721"/>
                <a:gd name="connsiteX9" fmla="*/ 1924893 w 1993076"/>
                <a:gd name="connsiteY9" fmla="*/ 990798 h 1624721"/>
                <a:gd name="connsiteX10" fmla="*/ 1708993 w 1993076"/>
                <a:gd name="connsiteY10" fmla="*/ 1072078 h 1624721"/>
                <a:gd name="connsiteX11" fmla="*/ 1449913 w 1993076"/>
                <a:gd name="connsiteY11" fmla="*/ 1051758 h 1624721"/>
                <a:gd name="connsiteX12" fmla="*/ 1564213 w 1993076"/>
                <a:gd name="connsiteY12" fmla="*/ 1267658 h 1624721"/>
                <a:gd name="connsiteX13" fmla="*/ 1589613 w 1993076"/>
                <a:gd name="connsiteY13" fmla="*/ 1374338 h 1624721"/>
                <a:gd name="connsiteX14" fmla="*/ 1548973 w 1993076"/>
                <a:gd name="connsiteY14" fmla="*/ 1511498 h 1624721"/>
                <a:gd name="connsiteX15" fmla="*/ 1419433 w 1993076"/>
                <a:gd name="connsiteY15" fmla="*/ 1608018 h 1624721"/>
                <a:gd name="connsiteX16" fmla="*/ 1147653 w 1993076"/>
                <a:gd name="connsiteY16" fmla="*/ 1615638 h 1624721"/>
                <a:gd name="connsiteX17" fmla="*/ 1013033 w 1993076"/>
                <a:gd name="connsiteY17" fmla="*/ 1514038 h 1624721"/>
                <a:gd name="connsiteX18" fmla="*/ 921593 w 1993076"/>
                <a:gd name="connsiteY18" fmla="*/ 1336238 h 1624721"/>
                <a:gd name="connsiteX19" fmla="*/ 921593 w 1993076"/>
                <a:gd name="connsiteY19" fmla="*/ 1346398 h 1624721"/>
                <a:gd name="connsiteX20" fmla="*/ 789513 w 1993076"/>
                <a:gd name="connsiteY20" fmla="*/ 1488638 h 1624721"/>
                <a:gd name="connsiteX21" fmla="*/ 423753 w 1993076"/>
                <a:gd name="connsiteY21" fmla="*/ 1539438 h 1624721"/>
                <a:gd name="connsiteX22" fmla="*/ 271353 w 1993076"/>
                <a:gd name="connsiteY22" fmla="*/ 1305758 h 1624721"/>
                <a:gd name="connsiteX23" fmla="*/ 400893 w 1993076"/>
                <a:gd name="connsiteY23" fmla="*/ 1056838 h 1624721"/>
                <a:gd name="connsiteX24" fmla="*/ 474553 w 1993076"/>
                <a:gd name="connsiteY24" fmla="*/ 970478 h 1624721"/>
                <a:gd name="connsiteX25" fmla="*/ 230713 w 1993076"/>
                <a:gd name="connsiteY25" fmla="*/ 879038 h 1624721"/>
                <a:gd name="connsiteX26" fmla="*/ 47833 w 1993076"/>
                <a:gd name="connsiteY26" fmla="*/ 726638 h 1624721"/>
                <a:gd name="connsiteX27" fmla="*/ 17353 w 1993076"/>
                <a:gd name="connsiteY27" fmla="*/ 442158 h 1624721"/>
                <a:gd name="connsiteX28" fmla="*/ 281513 w 1993076"/>
                <a:gd name="connsiteY28" fmla="*/ 340558 h 1624721"/>
                <a:gd name="connsiteX29" fmla="*/ 489793 w 1993076"/>
                <a:gd name="connsiteY29" fmla="*/ 391358 h 1624721"/>
                <a:gd name="connsiteX30" fmla="*/ 710773 w 1993076"/>
                <a:gd name="connsiteY30" fmla="*/ 462478 h 1624721"/>
                <a:gd name="connsiteX0" fmla="*/ 710773 w 1993076"/>
                <a:gd name="connsiteY0" fmla="*/ 462478 h 1626743"/>
                <a:gd name="connsiteX1" fmla="*/ 878413 w 1993076"/>
                <a:gd name="connsiteY1" fmla="*/ 177998 h 1626743"/>
                <a:gd name="connsiteX2" fmla="*/ 1190833 w 1993076"/>
                <a:gd name="connsiteY2" fmla="*/ 198 h 1626743"/>
                <a:gd name="connsiteX3" fmla="*/ 1414353 w 1993076"/>
                <a:gd name="connsiteY3" fmla="*/ 147518 h 1626743"/>
                <a:gd name="connsiteX4" fmla="*/ 1462613 w 1993076"/>
                <a:gd name="connsiteY4" fmla="*/ 353258 h 1626743"/>
                <a:gd name="connsiteX5" fmla="*/ 1427053 w 1993076"/>
                <a:gd name="connsiteY5" fmla="*/ 531058 h 1626743"/>
                <a:gd name="connsiteX6" fmla="*/ 1625173 w 1993076"/>
                <a:gd name="connsiteY6" fmla="*/ 556458 h 1626743"/>
                <a:gd name="connsiteX7" fmla="*/ 1861393 w 1993076"/>
                <a:gd name="connsiteY7" fmla="*/ 625038 h 1626743"/>
                <a:gd name="connsiteX8" fmla="*/ 1990933 w 1993076"/>
                <a:gd name="connsiteY8" fmla="*/ 790138 h 1626743"/>
                <a:gd name="connsiteX9" fmla="*/ 1924893 w 1993076"/>
                <a:gd name="connsiteY9" fmla="*/ 990798 h 1626743"/>
                <a:gd name="connsiteX10" fmla="*/ 1708993 w 1993076"/>
                <a:gd name="connsiteY10" fmla="*/ 1072078 h 1626743"/>
                <a:gd name="connsiteX11" fmla="*/ 1449913 w 1993076"/>
                <a:gd name="connsiteY11" fmla="*/ 1051758 h 1626743"/>
                <a:gd name="connsiteX12" fmla="*/ 1564213 w 1993076"/>
                <a:gd name="connsiteY12" fmla="*/ 1267658 h 1626743"/>
                <a:gd name="connsiteX13" fmla="*/ 1589613 w 1993076"/>
                <a:gd name="connsiteY13" fmla="*/ 1374338 h 1626743"/>
                <a:gd name="connsiteX14" fmla="*/ 1548973 w 1993076"/>
                <a:gd name="connsiteY14" fmla="*/ 1511498 h 1626743"/>
                <a:gd name="connsiteX15" fmla="*/ 1419433 w 1993076"/>
                <a:gd name="connsiteY15" fmla="*/ 1608018 h 1626743"/>
                <a:gd name="connsiteX16" fmla="*/ 1147653 w 1993076"/>
                <a:gd name="connsiteY16" fmla="*/ 1615638 h 1626743"/>
                <a:gd name="connsiteX17" fmla="*/ 1015573 w 1993076"/>
                <a:gd name="connsiteY17" fmla="*/ 1486098 h 1626743"/>
                <a:gd name="connsiteX18" fmla="*/ 921593 w 1993076"/>
                <a:gd name="connsiteY18" fmla="*/ 1336238 h 1626743"/>
                <a:gd name="connsiteX19" fmla="*/ 921593 w 1993076"/>
                <a:gd name="connsiteY19" fmla="*/ 1346398 h 1626743"/>
                <a:gd name="connsiteX20" fmla="*/ 789513 w 1993076"/>
                <a:gd name="connsiteY20" fmla="*/ 1488638 h 1626743"/>
                <a:gd name="connsiteX21" fmla="*/ 423753 w 1993076"/>
                <a:gd name="connsiteY21" fmla="*/ 1539438 h 1626743"/>
                <a:gd name="connsiteX22" fmla="*/ 271353 w 1993076"/>
                <a:gd name="connsiteY22" fmla="*/ 1305758 h 1626743"/>
                <a:gd name="connsiteX23" fmla="*/ 400893 w 1993076"/>
                <a:gd name="connsiteY23" fmla="*/ 1056838 h 1626743"/>
                <a:gd name="connsiteX24" fmla="*/ 474553 w 1993076"/>
                <a:gd name="connsiteY24" fmla="*/ 970478 h 1626743"/>
                <a:gd name="connsiteX25" fmla="*/ 230713 w 1993076"/>
                <a:gd name="connsiteY25" fmla="*/ 879038 h 1626743"/>
                <a:gd name="connsiteX26" fmla="*/ 47833 w 1993076"/>
                <a:gd name="connsiteY26" fmla="*/ 726638 h 1626743"/>
                <a:gd name="connsiteX27" fmla="*/ 17353 w 1993076"/>
                <a:gd name="connsiteY27" fmla="*/ 442158 h 1626743"/>
                <a:gd name="connsiteX28" fmla="*/ 281513 w 1993076"/>
                <a:gd name="connsiteY28" fmla="*/ 340558 h 1626743"/>
                <a:gd name="connsiteX29" fmla="*/ 489793 w 1993076"/>
                <a:gd name="connsiteY29" fmla="*/ 391358 h 1626743"/>
                <a:gd name="connsiteX30" fmla="*/ 710773 w 1993076"/>
                <a:gd name="connsiteY30" fmla="*/ 462478 h 1626743"/>
                <a:gd name="connsiteX0" fmla="*/ 710773 w 1993076"/>
                <a:gd name="connsiteY0" fmla="*/ 462478 h 1625821"/>
                <a:gd name="connsiteX1" fmla="*/ 878413 w 1993076"/>
                <a:gd name="connsiteY1" fmla="*/ 177998 h 1625821"/>
                <a:gd name="connsiteX2" fmla="*/ 1190833 w 1993076"/>
                <a:gd name="connsiteY2" fmla="*/ 198 h 1625821"/>
                <a:gd name="connsiteX3" fmla="*/ 1414353 w 1993076"/>
                <a:gd name="connsiteY3" fmla="*/ 147518 h 1625821"/>
                <a:gd name="connsiteX4" fmla="*/ 1462613 w 1993076"/>
                <a:gd name="connsiteY4" fmla="*/ 353258 h 1625821"/>
                <a:gd name="connsiteX5" fmla="*/ 1427053 w 1993076"/>
                <a:gd name="connsiteY5" fmla="*/ 531058 h 1625821"/>
                <a:gd name="connsiteX6" fmla="*/ 1625173 w 1993076"/>
                <a:gd name="connsiteY6" fmla="*/ 556458 h 1625821"/>
                <a:gd name="connsiteX7" fmla="*/ 1861393 w 1993076"/>
                <a:gd name="connsiteY7" fmla="*/ 625038 h 1625821"/>
                <a:gd name="connsiteX8" fmla="*/ 1990933 w 1993076"/>
                <a:gd name="connsiteY8" fmla="*/ 790138 h 1625821"/>
                <a:gd name="connsiteX9" fmla="*/ 1924893 w 1993076"/>
                <a:gd name="connsiteY9" fmla="*/ 990798 h 1625821"/>
                <a:gd name="connsiteX10" fmla="*/ 1708993 w 1993076"/>
                <a:gd name="connsiteY10" fmla="*/ 1072078 h 1625821"/>
                <a:gd name="connsiteX11" fmla="*/ 1449913 w 1993076"/>
                <a:gd name="connsiteY11" fmla="*/ 1051758 h 1625821"/>
                <a:gd name="connsiteX12" fmla="*/ 1564213 w 1993076"/>
                <a:gd name="connsiteY12" fmla="*/ 1267658 h 1625821"/>
                <a:gd name="connsiteX13" fmla="*/ 1589613 w 1993076"/>
                <a:gd name="connsiteY13" fmla="*/ 1374338 h 1625821"/>
                <a:gd name="connsiteX14" fmla="*/ 1548973 w 1993076"/>
                <a:gd name="connsiteY14" fmla="*/ 1511498 h 1625821"/>
                <a:gd name="connsiteX15" fmla="*/ 1419433 w 1993076"/>
                <a:gd name="connsiteY15" fmla="*/ 1608018 h 1625821"/>
                <a:gd name="connsiteX16" fmla="*/ 1147653 w 1993076"/>
                <a:gd name="connsiteY16" fmla="*/ 1615638 h 1625821"/>
                <a:gd name="connsiteX17" fmla="*/ 1015573 w 1993076"/>
                <a:gd name="connsiteY17" fmla="*/ 1498798 h 1625821"/>
                <a:gd name="connsiteX18" fmla="*/ 921593 w 1993076"/>
                <a:gd name="connsiteY18" fmla="*/ 1336238 h 1625821"/>
                <a:gd name="connsiteX19" fmla="*/ 921593 w 1993076"/>
                <a:gd name="connsiteY19" fmla="*/ 1346398 h 1625821"/>
                <a:gd name="connsiteX20" fmla="*/ 789513 w 1993076"/>
                <a:gd name="connsiteY20" fmla="*/ 1488638 h 1625821"/>
                <a:gd name="connsiteX21" fmla="*/ 423753 w 1993076"/>
                <a:gd name="connsiteY21" fmla="*/ 1539438 h 1625821"/>
                <a:gd name="connsiteX22" fmla="*/ 271353 w 1993076"/>
                <a:gd name="connsiteY22" fmla="*/ 1305758 h 1625821"/>
                <a:gd name="connsiteX23" fmla="*/ 400893 w 1993076"/>
                <a:gd name="connsiteY23" fmla="*/ 1056838 h 1625821"/>
                <a:gd name="connsiteX24" fmla="*/ 474553 w 1993076"/>
                <a:gd name="connsiteY24" fmla="*/ 970478 h 1625821"/>
                <a:gd name="connsiteX25" fmla="*/ 230713 w 1993076"/>
                <a:gd name="connsiteY25" fmla="*/ 879038 h 1625821"/>
                <a:gd name="connsiteX26" fmla="*/ 47833 w 1993076"/>
                <a:gd name="connsiteY26" fmla="*/ 726638 h 1625821"/>
                <a:gd name="connsiteX27" fmla="*/ 17353 w 1993076"/>
                <a:gd name="connsiteY27" fmla="*/ 442158 h 1625821"/>
                <a:gd name="connsiteX28" fmla="*/ 281513 w 1993076"/>
                <a:gd name="connsiteY28" fmla="*/ 340558 h 1625821"/>
                <a:gd name="connsiteX29" fmla="*/ 489793 w 1993076"/>
                <a:gd name="connsiteY29" fmla="*/ 391358 h 1625821"/>
                <a:gd name="connsiteX30" fmla="*/ 710773 w 1993076"/>
                <a:gd name="connsiteY30" fmla="*/ 462478 h 1625821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89513 w 1993076"/>
                <a:gd name="connsiteY20" fmla="*/ 148863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61853 w 1993076"/>
                <a:gd name="connsiteY24" fmla="*/ 97301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93076" h="1624075">
                  <a:moveTo>
                    <a:pt x="710773" y="462478"/>
                  </a:moveTo>
                  <a:cubicBezTo>
                    <a:pt x="775543" y="426918"/>
                    <a:pt x="798403" y="255045"/>
                    <a:pt x="878413" y="177998"/>
                  </a:cubicBezTo>
                  <a:cubicBezTo>
                    <a:pt x="958423" y="100951"/>
                    <a:pt x="1101510" y="5278"/>
                    <a:pt x="1190833" y="198"/>
                  </a:cubicBezTo>
                  <a:cubicBezTo>
                    <a:pt x="1280156" y="-4882"/>
                    <a:pt x="1369056" y="88675"/>
                    <a:pt x="1414353" y="147518"/>
                  </a:cubicBezTo>
                  <a:cubicBezTo>
                    <a:pt x="1459650" y="206361"/>
                    <a:pt x="1460496" y="289335"/>
                    <a:pt x="1462613" y="353258"/>
                  </a:cubicBezTo>
                  <a:cubicBezTo>
                    <a:pt x="1464730" y="417181"/>
                    <a:pt x="1399960" y="497191"/>
                    <a:pt x="1427053" y="531058"/>
                  </a:cubicBezTo>
                  <a:cubicBezTo>
                    <a:pt x="1454146" y="564925"/>
                    <a:pt x="1552783" y="540795"/>
                    <a:pt x="1625173" y="556458"/>
                  </a:cubicBezTo>
                  <a:cubicBezTo>
                    <a:pt x="1697563" y="572121"/>
                    <a:pt x="1800433" y="586091"/>
                    <a:pt x="1861393" y="625038"/>
                  </a:cubicBezTo>
                  <a:cubicBezTo>
                    <a:pt x="1922353" y="663985"/>
                    <a:pt x="1980350" y="729178"/>
                    <a:pt x="1990933" y="790138"/>
                  </a:cubicBezTo>
                  <a:cubicBezTo>
                    <a:pt x="2001516" y="851098"/>
                    <a:pt x="1971883" y="943808"/>
                    <a:pt x="1924893" y="990798"/>
                  </a:cubicBezTo>
                  <a:cubicBezTo>
                    <a:pt x="1877903" y="1037788"/>
                    <a:pt x="1788156" y="1061918"/>
                    <a:pt x="1708993" y="1072078"/>
                  </a:cubicBezTo>
                  <a:cubicBezTo>
                    <a:pt x="1629830" y="1082238"/>
                    <a:pt x="1474043" y="1019161"/>
                    <a:pt x="1449913" y="1051758"/>
                  </a:cubicBezTo>
                  <a:cubicBezTo>
                    <a:pt x="1425783" y="1084355"/>
                    <a:pt x="1540930" y="1213895"/>
                    <a:pt x="1564213" y="1267658"/>
                  </a:cubicBezTo>
                  <a:cubicBezTo>
                    <a:pt x="1587496" y="1321421"/>
                    <a:pt x="1592153" y="1333698"/>
                    <a:pt x="1589613" y="1374338"/>
                  </a:cubicBezTo>
                  <a:cubicBezTo>
                    <a:pt x="1587073" y="1414978"/>
                    <a:pt x="1577336" y="1472551"/>
                    <a:pt x="1548973" y="1511498"/>
                  </a:cubicBezTo>
                  <a:cubicBezTo>
                    <a:pt x="1520610" y="1550445"/>
                    <a:pt x="1482933" y="1591085"/>
                    <a:pt x="1419433" y="1608018"/>
                  </a:cubicBezTo>
                  <a:cubicBezTo>
                    <a:pt x="1355933" y="1624951"/>
                    <a:pt x="1235283" y="1631301"/>
                    <a:pt x="1167973" y="1613098"/>
                  </a:cubicBezTo>
                  <a:cubicBezTo>
                    <a:pt x="1100663" y="1594895"/>
                    <a:pt x="1052826" y="1546211"/>
                    <a:pt x="1015573" y="1498798"/>
                  </a:cubicBezTo>
                  <a:cubicBezTo>
                    <a:pt x="978320" y="1451385"/>
                    <a:pt x="937256" y="1361638"/>
                    <a:pt x="921593" y="1336238"/>
                  </a:cubicBezTo>
                  <a:cubicBezTo>
                    <a:pt x="905930" y="1310838"/>
                    <a:pt x="946570" y="1323538"/>
                    <a:pt x="921593" y="1346398"/>
                  </a:cubicBezTo>
                  <a:cubicBezTo>
                    <a:pt x="896616" y="1369258"/>
                    <a:pt x="877566" y="1415825"/>
                    <a:pt x="771733" y="1473398"/>
                  </a:cubicBezTo>
                  <a:cubicBezTo>
                    <a:pt x="665900" y="1530971"/>
                    <a:pt x="507150" y="1567378"/>
                    <a:pt x="423753" y="1539438"/>
                  </a:cubicBezTo>
                  <a:cubicBezTo>
                    <a:pt x="340356" y="1511498"/>
                    <a:pt x="276433" y="1386191"/>
                    <a:pt x="271353" y="1305758"/>
                  </a:cubicBezTo>
                  <a:cubicBezTo>
                    <a:pt x="266273" y="1225325"/>
                    <a:pt x="361523" y="1112295"/>
                    <a:pt x="393273" y="1056838"/>
                  </a:cubicBezTo>
                  <a:cubicBezTo>
                    <a:pt x="425023" y="1001381"/>
                    <a:pt x="488946" y="1002651"/>
                    <a:pt x="461853" y="973018"/>
                  </a:cubicBezTo>
                  <a:cubicBezTo>
                    <a:pt x="434760" y="943385"/>
                    <a:pt x="299716" y="920101"/>
                    <a:pt x="230713" y="879038"/>
                  </a:cubicBezTo>
                  <a:cubicBezTo>
                    <a:pt x="161710" y="837975"/>
                    <a:pt x="83393" y="799451"/>
                    <a:pt x="47833" y="726638"/>
                  </a:cubicBezTo>
                  <a:cubicBezTo>
                    <a:pt x="12273" y="653825"/>
                    <a:pt x="-21594" y="506504"/>
                    <a:pt x="17353" y="442158"/>
                  </a:cubicBezTo>
                  <a:cubicBezTo>
                    <a:pt x="56300" y="377812"/>
                    <a:pt x="202773" y="349025"/>
                    <a:pt x="281513" y="340558"/>
                  </a:cubicBezTo>
                  <a:cubicBezTo>
                    <a:pt x="360253" y="332091"/>
                    <a:pt x="418673" y="367651"/>
                    <a:pt x="489793" y="391358"/>
                  </a:cubicBezTo>
                  <a:cubicBezTo>
                    <a:pt x="560913" y="415065"/>
                    <a:pt x="646003" y="498038"/>
                    <a:pt x="710773" y="462478"/>
                  </a:cubicBezTo>
                  <a:close/>
                </a:path>
              </a:pathLst>
            </a:custGeom>
            <a:solidFill>
              <a:srgbClr val="F3E53D"/>
            </a:solidFill>
            <a:ln w="57150"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97" name="วงรี 77">
              <a:extLst>
                <a:ext uri="{FF2B5EF4-FFF2-40B4-BE49-F238E27FC236}">
                  <a16:creationId xmlns:a16="http://schemas.microsoft.com/office/drawing/2014/main" id="{CCE377FA-2CE7-477C-BFA0-83DB07BC9729}"/>
                </a:ext>
              </a:extLst>
            </p:cNvPr>
            <p:cNvSpPr/>
            <p:nvPr/>
          </p:nvSpPr>
          <p:spPr>
            <a:xfrm>
              <a:off x="4579275" y="1400406"/>
              <a:ext cx="295962" cy="284142"/>
            </a:xfrm>
            <a:custGeom>
              <a:avLst/>
              <a:gdLst>
                <a:gd name="connsiteX0" fmla="*/ 0 w 290429"/>
                <a:gd name="connsiteY0" fmla="*/ 144699 h 289397"/>
                <a:gd name="connsiteX1" fmla="*/ 145215 w 290429"/>
                <a:gd name="connsiteY1" fmla="*/ 0 h 289397"/>
                <a:gd name="connsiteX2" fmla="*/ 290430 w 290429"/>
                <a:gd name="connsiteY2" fmla="*/ 144699 h 289397"/>
                <a:gd name="connsiteX3" fmla="*/ 145215 w 290429"/>
                <a:gd name="connsiteY3" fmla="*/ 289398 h 289397"/>
                <a:gd name="connsiteX4" fmla="*/ 0 w 290429"/>
                <a:gd name="connsiteY4" fmla="*/ 144699 h 289397"/>
                <a:gd name="connsiteX0" fmla="*/ 8 w 290438"/>
                <a:gd name="connsiteY0" fmla="*/ 144699 h 289398"/>
                <a:gd name="connsiteX1" fmla="*/ 145223 w 290438"/>
                <a:gd name="connsiteY1" fmla="*/ 0 h 289398"/>
                <a:gd name="connsiteX2" fmla="*/ 290438 w 290438"/>
                <a:gd name="connsiteY2" fmla="*/ 144699 h 289398"/>
                <a:gd name="connsiteX3" fmla="*/ 140143 w 290438"/>
                <a:gd name="connsiteY3" fmla="*/ 289398 h 289398"/>
                <a:gd name="connsiteX4" fmla="*/ 8 w 290438"/>
                <a:gd name="connsiteY4" fmla="*/ 144699 h 289398"/>
                <a:gd name="connsiteX0" fmla="*/ 6 w 310756"/>
                <a:gd name="connsiteY0" fmla="*/ 145377 h 292972"/>
                <a:gd name="connsiteX1" fmla="*/ 145221 w 310756"/>
                <a:gd name="connsiteY1" fmla="*/ 678 h 292972"/>
                <a:gd name="connsiteX2" fmla="*/ 310756 w 310756"/>
                <a:gd name="connsiteY2" fmla="*/ 206337 h 292972"/>
                <a:gd name="connsiteX3" fmla="*/ 140141 w 310756"/>
                <a:gd name="connsiteY3" fmla="*/ 290076 h 292972"/>
                <a:gd name="connsiteX4" fmla="*/ 6 w 310756"/>
                <a:gd name="connsiteY4" fmla="*/ 145377 h 292972"/>
                <a:gd name="connsiteX0" fmla="*/ 5 w 313295"/>
                <a:gd name="connsiteY0" fmla="*/ 190453 h 289862"/>
                <a:gd name="connsiteX1" fmla="*/ 147760 w 313295"/>
                <a:gd name="connsiteY1" fmla="*/ 34 h 289862"/>
                <a:gd name="connsiteX2" fmla="*/ 313295 w 313295"/>
                <a:gd name="connsiteY2" fmla="*/ 205693 h 289862"/>
                <a:gd name="connsiteX3" fmla="*/ 142680 w 313295"/>
                <a:gd name="connsiteY3" fmla="*/ 289432 h 289862"/>
                <a:gd name="connsiteX4" fmla="*/ 5 w 313295"/>
                <a:gd name="connsiteY4" fmla="*/ 190453 h 289862"/>
                <a:gd name="connsiteX0" fmla="*/ 2796 w 316086"/>
                <a:gd name="connsiteY0" fmla="*/ 175216 h 274625"/>
                <a:gd name="connsiteX1" fmla="*/ 71811 w 316086"/>
                <a:gd name="connsiteY1" fmla="*/ 37 h 274625"/>
                <a:gd name="connsiteX2" fmla="*/ 316086 w 316086"/>
                <a:gd name="connsiteY2" fmla="*/ 190456 h 274625"/>
                <a:gd name="connsiteX3" fmla="*/ 145471 w 316086"/>
                <a:gd name="connsiteY3" fmla="*/ 274195 h 274625"/>
                <a:gd name="connsiteX4" fmla="*/ 2796 w 316086"/>
                <a:gd name="connsiteY4" fmla="*/ 175216 h 274625"/>
                <a:gd name="connsiteX0" fmla="*/ 2158 w 315952"/>
                <a:gd name="connsiteY0" fmla="*/ 185068 h 284142"/>
                <a:gd name="connsiteX1" fmla="*/ 71173 w 315952"/>
                <a:gd name="connsiteY1" fmla="*/ 9889 h 284142"/>
                <a:gd name="connsiteX2" fmla="*/ 235434 w 315952"/>
                <a:gd name="connsiteY2" fmla="*/ 40983 h 284142"/>
                <a:gd name="connsiteX3" fmla="*/ 315448 w 315952"/>
                <a:gd name="connsiteY3" fmla="*/ 200308 h 284142"/>
                <a:gd name="connsiteX4" fmla="*/ 144833 w 315952"/>
                <a:gd name="connsiteY4" fmla="*/ 284047 h 284142"/>
                <a:gd name="connsiteX5" fmla="*/ 2158 w 315952"/>
                <a:gd name="connsiteY5" fmla="*/ 185068 h 284142"/>
                <a:gd name="connsiteX0" fmla="*/ 2158 w 295962"/>
                <a:gd name="connsiteY0" fmla="*/ 185068 h 284142"/>
                <a:gd name="connsiteX1" fmla="*/ 71173 w 295962"/>
                <a:gd name="connsiteY1" fmla="*/ 9889 h 284142"/>
                <a:gd name="connsiteX2" fmla="*/ 235434 w 295962"/>
                <a:gd name="connsiteY2" fmla="*/ 40983 h 284142"/>
                <a:gd name="connsiteX3" fmla="*/ 295128 w 295962"/>
                <a:gd name="connsiteY3" fmla="*/ 200308 h 284142"/>
                <a:gd name="connsiteX4" fmla="*/ 144833 w 295962"/>
                <a:gd name="connsiteY4" fmla="*/ 284047 h 284142"/>
                <a:gd name="connsiteX5" fmla="*/ 2158 w 295962"/>
                <a:gd name="connsiteY5" fmla="*/ 185068 h 2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962" h="284142">
                  <a:moveTo>
                    <a:pt x="2158" y="185068"/>
                  </a:moveTo>
                  <a:cubicBezTo>
                    <a:pt x="-10119" y="139375"/>
                    <a:pt x="32294" y="33903"/>
                    <a:pt x="71173" y="9889"/>
                  </a:cubicBezTo>
                  <a:cubicBezTo>
                    <a:pt x="110052" y="-14125"/>
                    <a:pt x="194722" y="9247"/>
                    <a:pt x="235434" y="40983"/>
                  </a:cubicBezTo>
                  <a:cubicBezTo>
                    <a:pt x="276147" y="72720"/>
                    <a:pt x="300915" y="162761"/>
                    <a:pt x="295128" y="200308"/>
                  </a:cubicBezTo>
                  <a:cubicBezTo>
                    <a:pt x="289341" y="237855"/>
                    <a:pt x="193661" y="286587"/>
                    <a:pt x="144833" y="284047"/>
                  </a:cubicBezTo>
                  <a:cubicBezTo>
                    <a:pt x="96005" y="281507"/>
                    <a:pt x="14435" y="230761"/>
                    <a:pt x="2158" y="185068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98" name="กลุ่ม 97">
            <a:extLst>
              <a:ext uri="{FF2B5EF4-FFF2-40B4-BE49-F238E27FC236}">
                <a16:creationId xmlns:a16="http://schemas.microsoft.com/office/drawing/2014/main" id="{B73476CF-311A-4DE8-B4F3-17DA3B1D3161}"/>
              </a:ext>
            </a:extLst>
          </p:cNvPr>
          <p:cNvGrpSpPr/>
          <p:nvPr userDrawn="1"/>
        </p:nvGrpSpPr>
        <p:grpSpPr>
          <a:xfrm rot="21016477">
            <a:off x="1290662" y="6477446"/>
            <a:ext cx="327433" cy="299438"/>
            <a:chOff x="3730718" y="705949"/>
            <a:chExt cx="1993076" cy="1624075"/>
          </a:xfrm>
          <a:solidFill>
            <a:srgbClr val="FEC3D4"/>
          </a:solidFill>
        </p:grpSpPr>
        <p:sp>
          <p:nvSpPr>
            <p:cNvPr id="99" name="รูปแบบอิสระ: รูปร่าง 98">
              <a:extLst>
                <a:ext uri="{FF2B5EF4-FFF2-40B4-BE49-F238E27FC236}">
                  <a16:creationId xmlns:a16="http://schemas.microsoft.com/office/drawing/2014/main" id="{30767FB6-A86D-42F1-A419-35E1B509E5E3}"/>
                </a:ext>
              </a:extLst>
            </p:cNvPr>
            <p:cNvSpPr/>
            <p:nvPr/>
          </p:nvSpPr>
          <p:spPr>
            <a:xfrm>
              <a:off x="3730718" y="705949"/>
              <a:ext cx="1993076" cy="1624075"/>
            </a:xfrm>
            <a:custGeom>
              <a:avLst/>
              <a:gdLst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708233 w 2019354"/>
                <a:gd name="connsiteY28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0893 w 2019354"/>
                <a:gd name="connsiteY22" fmla="*/ 10720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53659"/>
                <a:gd name="connsiteX1" fmla="*/ 850473 w 2019354"/>
                <a:gd name="connsiteY1" fmla="*/ 183079 h 1653659"/>
                <a:gd name="connsiteX2" fmla="*/ 1195913 w 2019354"/>
                <a:gd name="connsiteY2" fmla="*/ 199 h 1653659"/>
                <a:gd name="connsiteX3" fmla="*/ 1439753 w 2019354"/>
                <a:gd name="connsiteY3" fmla="*/ 152599 h 1653659"/>
                <a:gd name="connsiteX4" fmla="*/ 1500713 w 2019354"/>
                <a:gd name="connsiteY4" fmla="*/ 386279 h 1653659"/>
                <a:gd name="connsiteX5" fmla="*/ 1388953 w 2019354"/>
                <a:gd name="connsiteY5" fmla="*/ 548839 h 1653659"/>
                <a:gd name="connsiteX6" fmla="*/ 1541353 w 2019354"/>
                <a:gd name="connsiteY6" fmla="*/ 518359 h 1653659"/>
                <a:gd name="connsiteX7" fmla="*/ 1927433 w 2019354"/>
                <a:gd name="connsiteY7" fmla="*/ 640279 h 1653659"/>
                <a:gd name="connsiteX8" fmla="*/ 2018873 w 2019354"/>
                <a:gd name="connsiteY8" fmla="*/ 823159 h 1653659"/>
                <a:gd name="connsiteX9" fmla="*/ 1947753 w 2019354"/>
                <a:gd name="connsiteY9" fmla="*/ 995879 h 1653659"/>
                <a:gd name="connsiteX10" fmla="*/ 1653113 w 2019354"/>
                <a:gd name="connsiteY10" fmla="*/ 1087319 h 1653659"/>
                <a:gd name="connsiteX11" fmla="*/ 1449913 w 2019354"/>
                <a:gd name="connsiteY11" fmla="*/ 1066999 h 1653659"/>
                <a:gd name="connsiteX12" fmla="*/ 1571833 w 2019354"/>
                <a:gd name="connsiteY12" fmla="*/ 1300679 h 1653659"/>
                <a:gd name="connsiteX13" fmla="*/ 1581993 w 2019354"/>
                <a:gd name="connsiteY13" fmla="*/ 1290519 h 1653659"/>
                <a:gd name="connsiteX14" fmla="*/ 1581993 w 2019354"/>
                <a:gd name="connsiteY14" fmla="*/ 1463239 h 1653659"/>
                <a:gd name="connsiteX15" fmla="*/ 1429593 w 2019354"/>
                <a:gd name="connsiteY15" fmla="*/ 1635959 h 1653659"/>
                <a:gd name="connsiteX16" fmla="*/ 1145113 w 2019354"/>
                <a:gd name="connsiteY16" fmla="*/ 1635959 h 1653659"/>
                <a:gd name="connsiteX17" fmla="*/ 1013033 w 2019354"/>
                <a:gd name="connsiteY17" fmla="*/ 1529279 h 1653659"/>
                <a:gd name="connsiteX18" fmla="*/ 921593 w 2019354"/>
                <a:gd name="connsiteY18" fmla="*/ 1351479 h 1653659"/>
                <a:gd name="connsiteX19" fmla="*/ 921593 w 2019354"/>
                <a:gd name="connsiteY19" fmla="*/ 1361639 h 1653659"/>
                <a:gd name="connsiteX20" fmla="*/ 789513 w 2019354"/>
                <a:gd name="connsiteY20" fmla="*/ 1503879 h 1653659"/>
                <a:gd name="connsiteX21" fmla="*/ 423753 w 2019354"/>
                <a:gd name="connsiteY21" fmla="*/ 1554679 h 1653659"/>
                <a:gd name="connsiteX22" fmla="*/ 271353 w 2019354"/>
                <a:gd name="connsiteY22" fmla="*/ 1320999 h 1653659"/>
                <a:gd name="connsiteX23" fmla="*/ 400893 w 2019354"/>
                <a:gd name="connsiteY23" fmla="*/ 1072079 h 1653659"/>
                <a:gd name="connsiteX24" fmla="*/ 474553 w 2019354"/>
                <a:gd name="connsiteY24" fmla="*/ 985719 h 1653659"/>
                <a:gd name="connsiteX25" fmla="*/ 230713 w 2019354"/>
                <a:gd name="connsiteY25" fmla="*/ 894279 h 1653659"/>
                <a:gd name="connsiteX26" fmla="*/ 47833 w 2019354"/>
                <a:gd name="connsiteY26" fmla="*/ 741879 h 1653659"/>
                <a:gd name="connsiteX27" fmla="*/ 17353 w 2019354"/>
                <a:gd name="connsiteY27" fmla="*/ 457399 h 1653659"/>
                <a:gd name="connsiteX28" fmla="*/ 281513 w 2019354"/>
                <a:gd name="connsiteY28" fmla="*/ 355799 h 1653659"/>
                <a:gd name="connsiteX29" fmla="*/ 489793 w 2019354"/>
                <a:gd name="connsiteY29" fmla="*/ 406599 h 1653659"/>
                <a:gd name="connsiteX30" fmla="*/ 708233 w 2019354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41353 w 2019200"/>
                <a:gd name="connsiteY6" fmla="*/ 51835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76913 w 2019200"/>
                <a:gd name="connsiteY6" fmla="*/ 53613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388953 w 2019200"/>
                <a:gd name="connsiteY5" fmla="*/ 54882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622633 w 2019200"/>
                <a:gd name="connsiteY6" fmla="*/ 55898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10773 w 2019200"/>
                <a:gd name="connsiteY0" fmla="*/ 47783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10773 w 2019200"/>
                <a:gd name="connsiteY30" fmla="*/ 477836 h 1653776"/>
                <a:gd name="connsiteX0" fmla="*/ 710773 w 2019200"/>
                <a:gd name="connsiteY0" fmla="*/ 449982 h 1625922"/>
                <a:gd name="connsiteX1" fmla="*/ 878413 w 2019200"/>
                <a:gd name="connsiteY1" fmla="*/ 165502 h 1625922"/>
                <a:gd name="connsiteX2" fmla="*/ 1198453 w 2019200"/>
                <a:gd name="connsiteY2" fmla="*/ 402 h 1625922"/>
                <a:gd name="connsiteX3" fmla="*/ 1439753 w 2019200"/>
                <a:gd name="connsiteY3" fmla="*/ 124862 h 1625922"/>
                <a:gd name="connsiteX4" fmla="*/ 1477853 w 2019200"/>
                <a:gd name="connsiteY4" fmla="*/ 305202 h 1625922"/>
                <a:gd name="connsiteX5" fmla="*/ 1427053 w 2019200"/>
                <a:gd name="connsiteY5" fmla="*/ 518562 h 1625922"/>
                <a:gd name="connsiteX6" fmla="*/ 1622633 w 2019200"/>
                <a:gd name="connsiteY6" fmla="*/ 531262 h 1625922"/>
                <a:gd name="connsiteX7" fmla="*/ 1927433 w 2019200"/>
                <a:gd name="connsiteY7" fmla="*/ 612542 h 1625922"/>
                <a:gd name="connsiteX8" fmla="*/ 2018873 w 2019200"/>
                <a:gd name="connsiteY8" fmla="*/ 795422 h 1625922"/>
                <a:gd name="connsiteX9" fmla="*/ 1947753 w 2019200"/>
                <a:gd name="connsiteY9" fmla="*/ 968142 h 1625922"/>
                <a:gd name="connsiteX10" fmla="*/ 1708993 w 2019200"/>
                <a:gd name="connsiteY10" fmla="*/ 1059582 h 1625922"/>
                <a:gd name="connsiteX11" fmla="*/ 1449913 w 2019200"/>
                <a:gd name="connsiteY11" fmla="*/ 1039262 h 1625922"/>
                <a:gd name="connsiteX12" fmla="*/ 1571833 w 2019200"/>
                <a:gd name="connsiteY12" fmla="*/ 1272942 h 1625922"/>
                <a:gd name="connsiteX13" fmla="*/ 1581993 w 2019200"/>
                <a:gd name="connsiteY13" fmla="*/ 1262782 h 1625922"/>
                <a:gd name="connsiteX14" fmla="*/ 1581993 w 2019200"/>
                <a:gd name="connsiteY14" fmla="*/ 1435502 h 1625922"/>
                <a:gd name="connsiteX15" fmla="*/ 1429593 w 2019200"/>
                <a:gd name="connsiteY15" fmla="*/ 1608222 h 1625922"/>
                <a:gd name="connsiteX16" fmla="*/ 1145113 w 2019200"/>
                <a:gd name="connsiteY16" fmla="*/ 1608222 h 1625922"/>
                <a:gd name="connsiteX17" fmla="*/ 1013033 w 2019200"/>
                <a:gd name="connsiteY17" fmla="*/ 1501542 h 1625922"/>
                <a:gd name="connsiteX18" fmla="*/ 921593 w 2019200"/>
                <a:gd name="connsiteY18" fmla="*/ 1323742 h 1625922"/>
                <a:gd name="connsiteX19" fmla="*/ 921593 w 2019200"/>
                <a:gd name="connsiteY19" fmla="*/ 1333902 h 1625922"/>
                <a:gd name="connsiteX20" fmla="*/ 789513 w 2019200"/>
                <a:gd name="connsiteY20" fmla="*/ 1476142 h 1625922"/>
                <a:gd name="connsiteX21" fmla="*/ 423753 w 2019200"/>
                <a:gd name="connsiteY21" fmla="*/ 1526942 h 1625922"/>
                <a:gd name="connsiteX22" fmla="*/ 271353 w 2019200"/>
                <a:gd name="connsiteY22" fmla="*/ 1293262 h 1625922"/>
                <a:gd name="connsiteX23" fmla="*/ 400893 w 2019200"/>
                <a:gd name="connsiteY23" fmla="*/ 1044342 h 1625922"/>
                <a:gd name="connsiteX24" fmla="*/ 474553 w 2019200"/>
                <a:gd name="connsiteY24" fmla="*/ 957982 h 1625922"/>
                <a:gd name="connsiteX25" fmla="*/ 230713 w 2019200"/>
                <a:gd name="connsiteY25" fmla="*/ 866542 h 1625922"/>
                <a:gd name="connsiteX26" fmla="*/ 47833 w 2019200"/>
                <a:gd name="connsiteY26" fmla="*/ 714142 h 1625922"/>
                <a:gd name="connsiteX27" fmla="*/ 17353 w 2019200"/>
                <a:gd name="connsiteY27" fmla="*/ 429662 h 1625922"/>
                <a:gd name="connsiteX28" fmla="*/ 281513 w 2019200"/>
                <a:gd name="connsiteY28" fmla="*/ 328062 h 1625922"/>
                <a:gd name="connsiteX29" fmla="*/ 489793 w 2019200"/>
                <a:gd name="connsiteY29" fmla="*/ 378862 h 1625922"/>
                <a:gd name="connsiteX30" fmla="*/ 710773 w 2019200"/>
                <a:gd name="connsiteY30" fmla="*/ 449982 h 1625922"/>
                <a:gd name="connsiteX0" fmla="*/ 710773 w 2019200"/>
                <a:gd name="connsiteY0" fmla="*/ 462637 h 1638577"/>
                <a:gd name="connsiteX1" fmla="*/ 878413 w 2019200"/>
                <a:gd name="connsiteY1" fmla="*/ 178157 h 1638577"/>
                <a:gd name="connsiteX2" fmla="*/ 1190833 w 2019200"/>
                <a:gd name="connsiteY2" fmla="*/ 357 h 1638577"/>
                <a:gd name="connsiteX3" fmla="*/ 1439753 w 2019200"/>
                <a:gd name="connsiteY3" fmla="*/ 137517 h 1638577"/>
                <a:gd name="connsiteX4" fmla="*/ 1477853 w 2019200"/>
                <a:gd name="connsiteY4" fmla="*/ 317857 h 1638577"/>
                <a:gd name="connsiteX5" fmla="*/ 1427053 w 2019200"/>
                <a:gd name="connsiteY5" fmla="*/ 531217 h 1638577"/>
                <a:gd name="connsiteX6" fmla="*/ 1622633 w 2019200"/>
                <a:gd name="connsiteY6" fmla="*/ 543917 h 1638577"/>
                <a:gd name="connsiteX7" fmla="*/ 1927433 w 2019200"/>
                <a:gd name="connsiteY7" fmla="*/ 625197 h 1638577"/>
                <a:gd name="connsiteX8" fmla="*/ 2018873 w 2019200"/>
                <a:gd name="connsiteY8" fmla="*/ 808077 h 1638577"/>
                <a:gd name="connsiteX9" fmla="*/ 1947753 w 2019200"/>
                <a:gd name="connsiteY9" fmla="*/ 980797 h 1638577"/>
                <a:gd name="connsiteX10" fmla="*/ 1708993 w 2019200"/>
                <a:gd name="connsiteY10" fmla="*/ 1072237 h 1638577"/>
                <a:gd name="connsiteX11" fmla="*/ 1449913 w 2019200"/>
                <a:gd name="connsiteY11" fmla="*/ 1051917 h 1638577"/>
                <a:gd name="connsiteX12" fmla="*/ 1571833 w 2019200"/>
                <a:gd name="connsiteY12" fmla="*/ 1285597 h 1638577"/>
                <a:gd name="connsiteX13" fmla="*/ 1581993 w 2019200"/>
                <a:gd name="connsiteY13" fmla="*/ 1275437 h 1638577"/>
                <a:gd name="connsiteX14" fmla="*/ 1581993 w 2019200"/>
                <a:gd name="connsiteY14" fmla="*/ 1448157 h 1638577"/>
                <a:gd name="connsiteX15" fmla="*/ 1429593 w 2019200"/>
                <a:gd name="connsiteY15" fmla="*/ 1620877 h 1638577"/>
                <a:gd name="connsiteX16" fmla="*/ 1145113 w 2019200"/>
                <a:gd name="connsiteY16" fmla="*/ 1620877 h 1638577"/>
                <a:gd name="connsiteX17" fmla="*/ 1013033 w 2019200"/>
                <a:gd name="connsiteY17" fmla="*/ 1514197 h 1638577"/>
                <a:gd name="connsiteX18" fmla="*/ 921593 w 2019200"/>
                <a:gd name="connsiteY18" fmla="*/ 1336397 h 1638577"/>
                <a:gd name="connsiteX19" fmla="*/ 921593 w 2019200"/>
                <a:gd name="connsiteY19" fmla="*/ 1346557 h 1638577"/>
                <a:gd name="connsiteX20" fmla="*/ 789513 w 2019200"/>
                <a:gd name="connsiteY20" fmla="*/ 1488797 h 1638577"/>
                <a:gd name="connsiteX21" fmla="*/ 423753 w 2019200"/>
                <a:gd name="connsiteY21" fmla="*/ 1539597 h 1638577"/>
                <a:gd name="connsiteX22" fmla="*/ 271353 w 2019200"/>
                <a:gd name="connsiteY22" fmla="*/ 1305917 h 1638577"/>
                <a:gd name="connsiteX23" fmla="*/ 400893 w 2019200"/>
                <a:gd name="connsiteY23" fmla="*/ 1056997 h 1638577"/>
                <a:gd name="connsiteX24" fmla="*/ 474553 w 2019200"/>
                <a:gd name="connsiteY24" fmla="*/ 970637 h 1638577"/>
                <a:gd name="connsiteX25" fmla="*/ 230713 w 2019200"/>
                <a:gd name="connsiteY25" fmla="*/ 879197 h 1638577"/>
                <a:gd name="connsiteX26" fmla="*/ 47833 w 2019200"/>
                <a:gd name="connsiteY26" fmla="*/ 726797 h 1638577"/>
                <a:gd name="connsiteX27" fmla="*/ 17353 w 2019200"/>
                <a:gd name="connsiteY27" fmla="*/ 442317 h 1638577"/>
                <a:gd name="connsiteX28" fmla="*/ 281513 w 2019200"/>
                <a:gd name="connsiteY28" fmla="*/ 340717 h 1638577"/>
                <a:gd name="connsiteX29" fmla="*/ 489793 w 2019200"/>
                <a:gd name="connsiteY29" fmla="*/ 391517 h 1638577"/>
                <a:gd name="connsiteX30" fmla="*/ 710773 w 2019200"/>
                <a:gd name="connsiteY30" fmla="*/ 462637 h 1638577"/>
                <a:gd name="connsiteX0" fmla="*/ 710773 w 2019200"/>
                <a:gd name="connsiteY0" fmla="*/ 462339 h 1638279"/>
                <a:gd name="connsiteX1" fmla="*/ 878413 w 2019200"/>
                <a:gd name="connsiteY1" fmla="*/ 177859 h 1638279"/>
                <a:gd name="connsiteX2" fmla="*/ 1190833 w 2019200"/>
                <a:gd name="connsiteY2" fmla="*/ 59 h 1638279"/>
                <a:gd name="connsiteX3" fmla="*/ 1406733 w 2019200"/>
                <a:gd name="connsiteY3" fmla="*/ 160079 h 1638279"/>
                <a:gd name="connsiteX4" fmla="*/ 1477853 w 2019200"/>
                <a:gd name="connsiteY4" fmla="*/ 317559 h 1638279"/>
                <a:gd name="connsiteX5" fmla="*/ 1427053 w 2019200"/>
                <a:gd name="connsiteY5" fmla="*/ 530919 h 1638279"/>
                <a:gd name="connsiteX6" fmla="*/ 1622633 w 2019200"/>
                <a:gd name="connsiteY6" fmla="*/ 543619 h 1638279"/>
                <a:gd name="connsiteX7" fmla="*/ 1927433 w 2019200"/>
                <a:gd name="connsiteY7" fmla="*/ 624899 h 1638279"/>
                <a:gd name="connsiteX8" fmla="*/ 2018873 w 2019200"/>
                <a:gd name="connsiteY8" fmla="*/ 807779 h 1638279"/>
                <a:gd name="connsiteX9" fmla="*/ 1947753 w 2019200"/>
                <a:gd name="connsiteY9" fmla="*/ 980499 h 1638279"/>
                <a:gd name="connsiteX10" fmla="*/ 1708993 w 2019200"/>
                <a:gd name="connsiteY10" fmla="*/ 1071939 h 1638279"/>
                <a:gd name="connsiteX11" fmla="*/ 1449913 w 2019200"/>
                <a:gd name="connsiteY11" fmla="*/ 1051619 h 1638279"/>
                <a:gd name="connsiteX12" fmla="*/ 1571833 w 2019200"/>
                <a:gd name="connsiteY12" fmla="*/ 1285299 h 1638279"/>
                <a:gd name="connsiteX13" fmla="*/ 1581993 w 2019200"/>
                <a:gd name="connsiteY13" fmla="*/ 1275139 h 1638279"/>
                <a:gd name="connsiteX14" fmla="*/ 1581993 w 2019200"/>
                <a:gd name="connsiteY14" fmla="*/ 1447859 h 1638279"/>
                <a:gd name="connsiteX15" fmla="*/ 1429593 w 2019200"/>
                <a:gd name="connsiteY15" fmla="*/ 1620579 h 1638279"/>
                <a:gd name="connsiteX16" fmla="*/ 1145113 w 2019200"/>
                <a:gd name="connsiteY16" fmla="*/ 1620579 h 1638279"/>
                <a:gd name="connsiteX17" fmla="*/ 1013033 w 2019200"/>
                <a:gd name="connsiteY17" fmla="*/ 1513899 h 1638279"/>
                <a:gd name="connsiteX18" fmla="*/ 921593 w 2019200"/>
                <a:gd name="connsiteY18" fmla="*/ 1336099 h 1638279"/>
                <a:gd name="connsiteX19" fmla="*/ 921593 w 2019200"/>
                <a:gd name="connsiteY19" fmla="*/ 1346259 h 1638279"/>
                <a:gd name="connsiteX20" fmla="*/ 789513 w 2019200"/>
                <a:gd name="connsiteY20" fmla="*/ 1488499 h 1638279"/>
                <a:gd name="connsiteX21" fmla="*/ 423753 w 2019200"/>
                <a:gd name="connsiteY21" fmla="*/ 1539299 h 1638279"/>
                <a:gd name="connsiteX22" fmla="*/ 271353 w 2019200"/>
                <a:gd name="connsiteY22" fmla="*/ 1305619 h 1638279"/>
                <a:gd name="connsiteX23" fmla="*/ 400893 w 2019200"/>
                <a:gd name="connsiteY23" fmla="*/ 1056699 h 1638279"/>
                <a:gd name="connsiteX24" fmla="*/ 474553 w 2019200"/>
                <a:gd name="connsiteY24" fmla="*/ 970339 h 1638279"/>
                <a:gd name="connsiteX25" fmla="*/ 230713 w 2019200"/>
                <a:gd name="connsiteY25" fmla="*/ 878899 h 1638279"/>
                <a:gd name="connsiteX26" fmla="*/ 47833 w 2019200"/>
                <a:gd name="connsiteY26" fmla="*/ 726499 h 1638279"/>
                <a:gd name="connsiteX27" fmla="*/ 17353 w 2019200"/>
                <a:gd name="connsiteY27" fmla="*/ 442019 h 1638279"/>
                <a:gd name="connsiteX28" fmla="*/ 281513 w 2019200"/>
                <a:gd name="connsiteY28" fmla="*/ 340419 h 1638279"/>
                <a:gd name="connsiteX29" fmla="*/ 489793 w 2019200"/>
                <a:gd name="connsiteY29" fmla="*/ 391219 h 1638279"/>
                <a:gd name="connsiteX30" fmla="*/ 710773 w 2019200"/>
                <a:gd name="connsiteY30" fmla="*/ 462339 h 1638279"/>
                <a:gd name="connsiteX0" fmla="*/ 710773 w 2019200"/>
                <a:gd name="connsiteY0" fmla="*/ 462467 h 1638407"/>
                <a:gd name="connsiteX1" fmla="*/ 878413 w 2019200"/>
                <a:gd name="connsiteY1" fmla="*/ 177987 h 1638407"/>
                <a:gd name="connsiteX2" fmla="*/ 1190833 w 2019200"/>
                <a:gd name="connsiteY2" fmla="*/ 187 h 1638407"/>
                <a:gd name="connsiteX3" fmla="*/ 1414353 w 2019200"/>
                <a:gd name="connsiteY3" fmla="*/ 147507 h 1638407"/>
                <a:gd name="connsiteX4" fmla="*/ 1477853 w 2019200"/>
                <a:gd name="connsiteY4" fmla="*/ 317687 h 1638407"/>
                <a:gd name="connsiteX5" fmla="*/ 1427053 w 2019200"/>
                <a:gd name="connsiteY5" fmla="*/ 531047 h 1638407"/>
                <a:gd name="connsiteX6" fmla="*/ 1622633 w 2019200"/>
                <a:gd name="connsiteY6" fmla="*/ 543747 h 1638407"/>
                <a:gd name="connsiteX7" fmla="*/ 1927433 w 2019200"/>
                <a:gd name="connsiteY7" fmla="*/ 625027 h 1638407"/>
                <a:gd name="connsiteX8" fmla="*/ 2018873 w 2019200"/>
                <a:gd name="connsiteY8" fmla="*/ 807907 h 1638407"/>
                <a:gd name="connsiteX9" fmla="*/ 1947753 w 2019200"/>
                <a:gd name="connsiteY9" fmla="*/ 980627 h 1638407"/>
                <a:gd name="connsiteX10" fmla="*/ 1708993 w 2019200"/>
                <a:gd name="connsiteY10" fmla="*/ 1072067 h 1638407"/>
                <a:gd name="connsiteX11" fmla="*/ 1449913 w 2019200"/>
                <a:gd name="connsiteY11" fmla="*/ 1051747 h 1638407"/>
                <a:gd name="connsiteX12" fmla="*/ 1571833 w 2019200"/>
                <a:gd name="connsiteY12" fmla="*/ 1285427 h 1638407"/>
                <a:gd name="connsiteX13" fmla="*/ 1581993 w 2019200"/>
                <a:gd name="connsiteY13" fmla="*/ 1275267 h 1638407"/>
                <a:gd name="connsiteX14" fmla="*/ 1581993 w 2019200"/>
                <a:gd name="connsiteY14" fmla="*/ 1447987 h 1638407"/>
                <a:gd name="connsiteX15" fmla="*/ 1429593 w 2019200"/>
                <a:gd name="connsiteY15" fmla="*/ 1620707 h 1638407"/>
                <a:gd name="connsiteX16" fmla="*/ 1145113 w 2019200"/>
                <a:gd name="connsiteY16" fmla="*/ 1620707 h 1638407"/>
                <a:gd name="connsiteX17" fmla="*/ 1013033 w 2019200"/>
                <a:gd name="connsiteY17" fmla="*/ 1514027 h 1638407"/>
                <a:gd name="connsiteX18" fmla="*/ 921593 w 2019200"/>
                <a:gd name="connsiteY18" fmla="*/ 1336227 h 1638407"/>
                <a:gd name="connsiteX19" fmla="*/ 921593 w 2019200"/>
                <a:gd name="connsiteY19" fmla="*/ 1346387 h 1638407"/>
                <a:gd name="connsiteX20" fmla="*/ 789513 w 2019200"/>
                <a:gd name="connsiteY20" fmla="*/ 1488627 h 1638407"/>
                <a:gd name="connsiteX21" fmla="*/ 423753 w 2019200"/>
                <a:gd name="connsiteY21" fmla="*/ 1539427 h 1638407"/>
                <a:gd name="connsiteX22" fmla="*/ 271353 w 2019200"/>
                <a:gd name="connsiteY22" fmla="*/ 1305747 h 1638407"/>
                <a:gd name="connsiteX23" fmla="*/ 400893 w 2019200"/>
                <a:gd name="connsiteY23" fmla="*/ 1056827 h 1638407"/>
                <a:gd name="connsiteX24" fmla="*/ 474553 w 2019200"/>
                <a:gd name="connsiteY24" fmla="*/ 970467 h 1638407"/>
                <a:gd name="connsiteX25" fmla="*/ 230713 w 2019200"/>
                <a:gd name="connsiteY25" fmla="*/ 879027 h 1638407"/>
                <a:gd name="connsiteX26" fmla="*/ 47833 w 2019200"/>
                <a:gd name="connsiteY26" fmla="*/ 726627 h 1638407"/>
                <a:gd name="connsiteX27" fmla="*/ 17353 w 2019200"/>
                <a:gd name="connsiteY27" fmla="*/ 442147 h 1638407"/>
                <a:gd name="connsiteX28" fmla="*/ 281513 w 2019200"/>
                <a:gd name="connsiteY28" fmla="*/ 340547 h 1638407"/>
                <a:gd name="connsiteX29" fmla="*/ 489793 w 2019200"/>
                <a:gd name="connsiteY29" fmla="*/ 391347 h 1638407"/>
                <a:gd name="connsiteX30" fmla="*/ 710773 w 2019200"/>
                <a:gd name="connsiteY30" fmla="*/ 462467 h 1638407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2633 w 2019200"/>
                <a:gd name="connsiteY6" fmla="*/ 5437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6661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564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438"/>
                <a:gd name="connsiteY0" fmla="*/ 462478 h 1638418"/>
                <a:gd name="connsiteX1" fmla="*/ 878413 w 2019438"/>
                <a:gd name="connsiteY1" fmla="*/ 177998 h 1638418"/>
                <a:gd name="connsiteX2" fmla="*/ 1190833 w 2019438"/>
                <a:gd name="connsiteY2" fmla="*/ 198 h 1638418"/>
                <a:gd name="connsiteX3" fmla="*/ 1414353 w 2019438"/>
                <a:gd name="connsiteY3" fmla="*/ 147518 h 1638418"/>
                <a:gd name="connsiteX4" fmla="*/ 1462613 w 2019438"/>
                <a:gd name="connsiteY4" fmla="*/ 353258 h 1638418"/>
                <a:gd name="connsiteX5" fmla="*/ 1427053 w 2019438"/>
                <a:gd name="connsiteY5" fmla="*/ 531058 h 1638418"/>
                <a:gd name="connsiteX6" fmla="*/ 1625173 w 2019438"/>
                <a:gd name="connsiteY6" fmla="*/ 556458 h 1638418"/>
                <a:gd name="connsiteX7" fmla="*/ 1919813 w 2019438"/>
                <a:gd name="connsiteY7" fmla="*/ 673298 h 1638418"/>
                <a:gd name="connsiteX8" fmla="*/ 2018873 w 2019438"/>
                <a:gd name="connsiteY8" fmla="*/ 807918 h 1638418"/>
                <a:gd name="connsiteX9" fmla="*/ 1947753 w 2019438"/>
                <a:gd name="connsiteY9" fmla="*/ 980638 h 1638418"/>
                <a:gd name="connsiteX10" fmla="*/ 1708993 w 2019438"/>
                <a:gd name="connsiteY10" fmla="*/ 1072078 h 1638418"/>
                <a:gd name="connsiteX11" fmla="*/ 1449913 w 2019438"/>
                <a:gd name="connsiteY11" fmla="*/ 1051758 h 1638418"/>
                <a:gd name="connsiteX12" fmla="*/ 1571833 w 2019438"/>
                <a:gd name="connsiteY12" fmla="*/ 1285438 h 1638418"/>
                <a:gd name="connsiteX13" fmla="*/ 1581993 w 2019438"/>
                <a:gd name="connsiteY13" fmla="*/ 1275278 h 1638418"/>
                <a:gd name="connsiteX14" fmla="*/ 1581993 w 2019438"/>
                <a:gd name="connsiteY14" fmla="*/ 1447998 h 1638418"/>
                <a:gd name="connsiteX15" fmla="*/ 1429593 w 2019438"/>
                <a:gd name="connsiteY15" fmla="*/ 1620718 h 1638418"/>
                <a:gd name="connsiteX16" fmla="*/ 1145113 w 2019438"/>
                <a:gd name="connsiteY16" fmla="*/ 1620718 h 1638418"/>
                <a:gd name="connsiteX17" fmla="*/ 1013033 w 2019438"/>
                <a:gd name="connsiteY17" fmla="*/ 1514038 h 1638418"/>
                <a:gd name="connsiteX18" fmla="*/ 921593 w 2019438"/>
                <a:gd name="connsiteY18" fmla="*/ 1336238 h 1638418"/>
                <a:gd name="connsiteX19" fmla="*/ 921593 w 2019438"/>
                <a:gd name="connsiteY19" fmla="*/ 1346398 h 1638418"/>
                <a:gd name="connsiteX20" fmla="*/ 789513 w 2019438"/>
                <a:gd name="connsiteY20" fmla="*/ 1488638 h 1638418"/>
                <a:gd name="connsiteX21" fmla="*/ 423753 w 2019438"/>
                <a:gd name="connsiteY21" fmla="*/ 1539438 h 1638418"/>
                <a:gd name="connsiteX22" fmla="*/ 271353 w 2019438"/>
                <a:gd name="connsiteY22" fmla="*/ 1305758 h 1638418"/>
                <a:gd name="connsiteX23" fmla="*/ 400893 w 2019438"/>
                <a:gd name="connsiteY23" fmla="*/ 1056838 h 1638418"/>
                <a:gd name="connsiteX24" fmla="*/ 474553 w 2019438"/>
                <a:gd name="connsiteY24" fmla="*/ 970478 h 1638418"/>
                <a:gd name="connsiteX25" fmla="*/ 230713 w 2019438"/>
                <a:gd name="connsiteY25" fmla="*/ 879038 h 1638418"/>
                <a:gd name="connsiteX26" fmla="*/ 47833 w 2019438"/>
                <a:gd name="connsiteY26" fmla="*/ 726638 h 1638418"/>
                <a:gd name="connsiteX27" fmla="*/ 17353 w 2019438"/>
                <a:gd name="connsiteY27" fmla="*/ 442158 h 1638418"/>
                <a:gd name="connsiteX28" fmla="*/ 281513 w 2019438"/>
                <a:gd name="connsiteY28" fmla="*/ 340558 h 1638418"/>
                <a:gd name="connsiteX29" fmla="*/ 489793 w 2019438"/>
                <a:gd name="connsiteY29" fmla="*/ 391358 h 1638418"/>
                <a:gd name="connsiteX30" fmla="*/ 710773 w 2019438"/>
                <a:gd name="connsiteY30" fmla="*/ 462478 h 1638418"/>
                <a:gd name="connsiteX0" fmla="*/ 710773 w 2022201"/>
                <a:gd name="connsiteY0" fmla="*/ 462478 h 1638418"/>
                <a:gd name="connsiteX1" fmla="*/ 878413 w 2022201"/>
                <a:gd name="connsiteY1" fmla="*/ 177998 h 1638418"/>
                <a:gd name="connsiteX2" fmla="*/ 1190833 w 2022201"/>
                <a:gd name="connsiteY2" fmla="*/ 198 h 1638418"/>
                <a:gd name="connsiteX3" fmla="*/ 1414353 w 2022201"/>
                <a:gd name="connsiteY3" fmla="*/ 147518 h 1638418"/>
                <a:gd name="connsiteX4" fmla="*/ 1462613 w 2022201"/>
                <a:gd name="connsiteY4" fmla="*/ 353258 h 1638418"/>
                <a:gd name="connsiteX5" fmla="*/ 1427053 w 2022201"/>
                <a:gd name="connsiteY5" fmla="*/ 531058 h 1638418"/>
                <a:gd name="connsiteX6" fmla="*/ 1625173 w 2022201"/>
                <a:gd name="connsiteY6" fmla="*/ 556458 h 1638418"/>
                <a:gd name="connsiteX7" fmla="*/ 1861393 w 2022201"/>
                <a:gd name="connsiteY7" fmla="*/ 625038 h 1638418"/>
                <a:gd name="connsiteX8" fmla="*/ 2018873 w 2022201"/>
                <a:gd name="connsiteY8" fmla="*/ 807918 h 1638418"/>
                <a:gd name="connsiteX9" fmla="*/ 1947753 w 2022201"/>
                <a:gd name="connsiteY9" fmla="*/ 980638 h 1638418"/>
                <a:gd name="connsiteX10" fmla="*/ 1708993 w 2022201"/>
                <a:gd name="connsiteY10" fmla="*/ 1072078 h 1638418"/>
                <a:gd name="connsiteX11" fmla="*/ 1449913 w 2022201"/>
                <a:gd name="connsiteY11" fmla="*/ 1051758 h 1638418"/>
                <a:gd name="connsiteX12" fmla="*/ 1571833 w 2022201"/>
                <a:gd name="connsiteY12" fmla="*/ 1285438 h 1638418"/>
                <a:gd name="connsiteX13" fmla="*/ 1581993 w 2022201"/>
                <a:gd name="connsiteY13" fmla="*/ 1275278 h 1638418"/>
                <a:gd name="connsiteX14" fmla="*/ 1581993 w 2022201"/>
                <a:gd name="connsiteY14" fmla="*/ 1447998 h 1638418"/>
                <a:gd name="connsiteX15" fmla="*/ 1429593 w 2022201"/>
                <a:gd name="connsiteY15" fmla="*/ 1620718 h 1638418"/>
                <a:gd name="connsiteX16" fmla="*/ 1145113 w 2022201"/>
                <a:gd name="connsiteY16" fmla="*/ 1620718 h 1638418"/>
                <a:gd name="connsiteX17" fmla="*/ 1013033 w 2022201"/>
                <a:gd name="connsiteY17" fmla="*/ 1514038 h 1638418"/>
                <a:gd name="connsiteX18" fmla="*/ 921593 w 2022201"/>
                <a:gd name="connsiteY18" fmla="*/ 1336238 h 1638418"/>
                <a:gd name="connsiteX19" fmla="*/ 921593 w 2022201"/>
                <a:gd name="connsiteY19" fmla="*/ 1346398 h 1638418"/>
                <a:gd name="connsiteX20" fmla="*/ 789513 w 2022201"/>
                <a:gd name="connsiteY20" fmla="*/ 1488638 h 1638418"/>
                <a:gd name="connsiteX21" fmla="*/ 423753 w 2022201"/>
                <a:gd name="connsiteY21" fmla="*/ 1539438 h 1638418"/>
                <a:gd name="connsiteX22" fmla="*/ 271353 w 2022201"/>
                <a:gd name="connsiteY22" fmla="*/ 1305758 h 1638418"/>
                <a:gd name="connsiteX23" fmla="*/ 400893 w 2022201"/>
                <a:gd name="connsiteY23" fmla="*/ 1056838 h 1638418"/>
                <a:gd name="connsiteX24" fmla="*/ 474553 w 2022201"/>
                <a:gd name="connsiteY24" fmla="*/ 970478 h 1638418"/>
                <a:gd name="connsiteX25" fmla="*/ 230713 w 2022201"/>
                <a:gd name="connsiteY25" fmla="*/ 879038 h 1638418"/>
                <a:gd name="connsiteX26" fmla="*/ 47833 w 2022201"/>
                <a:gd name="connsiteY26" fmla="*/ 726638 h 1638418"/>
                <a:gd name="connsiteX27" fmla="*/ 17353 w 2022201"/>
                <a:gd name="connsiteY27" fmla="*/ 442158 h 1638418"/>
                <a:gd name="connsiteX28" fmla="*/ 281513 w 2022201"/>
                <a:gd name="connsiteY28" fmla="*/ 340558 h 1638418"/>
                <a:gd name="connsiteX29" fmla="*/ 489793 w 2022201"/>
                <a:gd name="connsiteY29" fmla="*/ 391358 h 1638418"/>
                <a:gd name="connsiteX30" fmla="*/ 710773 w 2022201"/>
                <a:gd name="connsiteY30" fmla="*/ 462478 h 1638418"/>
                <a:gd name="connsiteX0" fmla="*/ 710773 w 1988680"/>
                <a:gd name="connsiteY0" fmla="*/ 462478 h 1638418"/>
                <a:gd name="connsiteX1" fmla="*/ 878413 w 1988680"/>
                <a:gd name="connsiteY1" fmla="*/ 177998 h 1638418"/>
                <a:gd name="connsiteX2" fmla="*/ 1190833 w 1988680"/>
                <a:gd name="connsiteY2" fmla="*/ 198 h 1638418"/>
                <a:gd name="connsiteX3" fmla="*/ 1414353 w 1988680"/>
                <a:gd name="connsiteY3" fmla="*/ 147518 h 1638418"/>
                <a:gd name="connsiteX4" fmla="*/ 1462613 w 1988680"/>
                <a:gd name="connsiteY4" fmla="*/ 353258 h 1638418"/>
                <a:gd name="connsiteX5" fmla="*/ 1427053 w 1988680"/>
                <a:gd name="connsiteY5" fmla="*/ 531058 h 1638418"/>
                <a:gd name="connsiteX6" fmla="*/ 1625173 w 1988680"/>
                <a:gd name="connsiteY6" fmla="*/ 556458 h 1638418"/>
                <a:gd name="connsiteX7" fmla="*/ 1861393 w 1988680"/>
                <a:gd name="connsiteY7" fmla="*/ 625038 h 1638418"/>
                <a:gd name="connsiteX8" fmla="*/ 1980773 w 1988680"/>
                <a:gd name="connsiteY8" fmla="*/ 820618 h 1638418"/>
                <a:gd name="connsiteX9" fmla="*/ 1947753 w 1988680"/>
                <a:gd name="connsiteY9" fmla="*/ 980638 h 1638418"/>
                <a:gd name="connsiteX10" fmla="*/ 1708993 w 1988680"/>
                <a:gd name="connsiteY10" fmla="*/ 1072078 h 1638418"/>
                <a:gd name="connsiteX11" fmla="*/ 1449913 w 1988680"/>
                <a:gd name="connsiteY11" fmla="*/ 1051758 h 1638418"/>
                <a:gd name="connsiteX12" fmla="*/ 1571833 w 1988680"/>
                <a:gd name="connsiteY12" fmla="*/ 1285438 h 1638418"/>
                <a:gd name="connsiteX13" fmla="*/ 1581993 w 1988680"/>
                <a:gd name="connsiteY13" fmla="*/ 1275278 h 1638418"/>
                <a:gd name="connsiteX14" fmla="*/ 1581993 w 1988680"/>
                <a:gd name="connsiteY14" fmla="*/ 1447998 h 1638418"/>
                <a:gd name="connsiteX15" fmla="*/ 1429593 w 1988680"/>
                <a:gd name="connsiteY15" fmla="*/ 1620718 h 1638418"/>
                <a:gd name="connsiteX16" fmla="*/ 1145113 w 1988680"/>
                <a:gd name="connsiteY16" fmla="*/ 1620718 h 1638418"/>
                <a:gd name="connsiteX17" fmla="*/ 1013033 w 1988680"/>
                <a:gd name="connsiteY17" fmla="*/ 1514038 h 1638418"/>
                <a:gd name="connsiteX18" fmla="*/ 921593 w 1988680"/>
                <a:gd name="connsiteY18" fmla="*/ 1336238 h 1638418"/>
                <a:gd name="connsiteX19" fmla="*/ 921593 w 1988680"/>
                <a:gd name="connsiteY19" fmla="*/ 1346398 h 1638418"/>
                <a:gd name="connsiteX20" fmla="*/ 789513 w 1988680"/>
                <a:gd name="connsiteY20" fmla="*/ 1488638 h 1638418"/>
                <a:gd name="connsiteX21" fmla="*/ 423753 w 1988680"/>
                <a:gd name="connsiteY21" fmla="*/ 1539438 h 1638418"/>
                <a:gd name="connsiteX22" fmla="*/ 271353 w 1988680"/>
                <a:gd name="connsiteY22" fmla="*/ 1305758 h 1638418"/>
                <a:gd name="connsiteX23" fmla="*/ 400893 w 1988680"/>
                <a:gd name="connsiteY23" fmla="*/ 1056838 h 1638418"/>
                <a:gd name="connsiteX24" fmla="*/ 474553 w 1988680"/>
                <a:gd name="connsiteY24" fmla="*/ 970478 h 1638418"/>
                <a:gd name="connsiteX25" fmla="*/ 230713 w 1988680"/>
                <a:gd name="connsiteY25" fmla="*/ 879038 h 1638418"/>
                <a:gd name="connsiteX26" fmla="*/ 47833 w 1988680"/>
                <a:gd name="connsiteY26" fmla="*/ 726638 h 1638418"/>
                <a:gd name="connsiteX27" fmla="*/ 17353 w 1988680"/>
                <a:gd name="connsiteY27" fmla="*/ 442158 h 1638418"/>
                <a:gd name="connsiteX28" fmla="*/ 281513 w 1988680"/>
                <a:gd name="connsiteY28" fmla="*/ 340558 h 1638418"/>
                <a:gd name="connsiteX29" fmla="*/ 489793 w 1988680"/>
                <a:gd name="connsiteY29" fmla="*/ 391358 h 1638418"/>
                <a:gd name="connsiteX30" fmla="*/ 710773 w 1988680"/>
                <a:gd name="connsiteY30" fmla="*/ 462478 h 1638418"/>
                <a:gd name="connsiteX0" fmla="*/ 710773 w 1985295"/>
                <a:gd name="connsiteY0" fmla="*/ 462478 h 1638418"/>
                <a:gd name="connsiteX1" fmla="*/ 878413 w 1985295"/>
                <a:gd name="connsiteY1" fmla="*/ 177998 h 1638418"/>
                <a:gd name="connsiteX2" fmla="*/ 1190833 w 1985295"/>
                <a:gd name="connsiteY2" fmla="*/ 198 h 1638418"/>
                <a:gd name="connsiteX3" fmla="*/ 1414353 w 1985295"/>
                <a:gd name="connsiteY3" fmla="*/ 147518 h 1638418"/>
                <a:gd name="connsiteX4" fmla="*/ 1462613 w 1985295"/>
                <a:gd name="connsiteY4" fmla="*/ 353258 h 1638418"/>
                <a:gd name="connsiteX5" fmla="*/ 1427053 w 1985295"/>
                <a:gd name="connsiteY5" fmla="*/ 531058 h 1638418"/>
                <a:gd name="connsiteX6" fmla="*/ 1625173 w 1985295"/>
                <a:gd name="connsiteY6" fmla="*/ 556458 h 1638418"/>
                <a:gd name="connsiteX7" fmla="*/ 1861393 w 1985295"/>
                <a:gd name="connsiteY7" fmla="*/ 625038 h 1638418"/>
                <a:gd name="connsiteX8" fmla="*/ 1980773 w 1985295"/>
                <a:gd name="connsiteY8" fmla="*/ 820618 h 1638418"/>
                <a:gd name="connsiteX9" fmla="*/ 1947753 w 1985295"/>
                <a:gd name="connsiteY9" fmla="*/ 980638 h 1638418"/>
                <a:gd name="connsiteX10" fmla="*/ 1708993 w 1985295"/>
                <a:gd name="connsiteY10" fmla="*/ 1072078 h 1638418"/>
                <a:gd name="connsiteX11" fmla="*/ 1449913 w 1985295"/>
                <a:gd name="connsiteY11" fmla="*/ 1051758 h 1638418"/>
                <a:gd name="connsiteX12" fmla="*/ 1571833 w 1985295"/>
                <a:gd name="connsiteY12" fmla="*/ 1285438 h 1638418"/>
                <a:gd name="connsiteX13" fmla="*/ 1581993 w 1985295"/>
                <a:gd name="connsiteY13" fmla="*/ 1275278 h 1638418"/>
                <a:gd name="connsiteX14" fmla="*/ 1581993 w 1985295"/>
                <a:gd name="connsiteY14" fmla="*/ 1447998 h 1638418"/>
                <a:gd name="connsiteX15" fmla="*/ 1429593 w 1985295"/>
                <a:gd name="connsiteY15" fmla="*/ 1620718 h 1638418"/>
                <a:gd name="connsiteX16" fmla="*/ 1145113 w 1985295"/>
                <a:gd name="connsiteY16" fmla="*/ 1620718 h 1638418"/>
                <a:gd name="connsiteX17" fmla="*/ 1013033 w 1985295"/>
                <a:gd name="connsiteY17" fmla="*/ 1514038 h 1638418"/>
                <a:gd name="connsiteX18" fmla="*/ 921593 w 1985295"/>
                <a:gd name="connsiteY18" fmla="*/ 1336238 h 1638418"/>
                <a:gd name="connsiteX19" fmla="*/ 921593 w 1985295"/>
                <a:gd name="connsiteY19" fmla="*/ 1346398 h 1638418"/>
                <a:gd name="connsiteX20" fmla="*/ 789513 w 1985295"/>
                <a:gd name="connsiteY20" fmla="*/ 1488638 h 1638418"/>
                <a:gd name="connsiteX21" fmla="*/ 423753 w 1985295"/>
                <a:gd name="connsiteY21" fmla="*/ 1539438 h 1638418"/>
                <a:gd name="connsiteX22" fmla="*/ 271353 w 1985295"/>
                <a:gd name="connsiteY22" fmla="*/ 1305758 h 1638418"/>
                <a:gd name="connsiteX23" fmla="*/ 400893 w 1985295"/>
                <a:gd name="connsiteY23" fmla="*/ 1056838 h 1638418"/>
                <a:gd name="connsiteX24" fmla="*/ 474553 w 1985295"/>
                <a:gd name="connsiteY24" fmla="*/ 970478 h 1638418"/>
                <a:gd name="connsiteX25" fmla="*/ 230713 w 1985295"/>
                <a:gd name="connsiteY25" fmla="*/ 879038 h 1638418"/>
                <a:gd name="connsiteX26" fmla="*/ 47833 w 1985295"/>
                <a:gd name="connsiteY26" fmla="*/ 726638 h 1638418"/>
                <a:gd name="connsiteX27" fmla="*/ 17353 w 1985295"/>
                <a:gd name="connsiteY27" fmla="*/ 442158 h 1638418"/>
                <a:gd name="connsiteX28" fmla="*/ 281513 w 1985295"/>
                <a:gd name="connsiteY28" fmla="*/ 340558 h 1638418"/>
                <a:gd name="connsiteX29" fmla="*/ 489793 w 1985295"/>
                <a:gd name="connsiteY29" fmla="*/ 391358 h 1638418"/>
                <a:gd name="connsiteX30" fmla="*/ 710773 w 1985295"/>
                <a:gd name="connsiteY30" fmla="*/ 462478 h 1638418"/>
                <a:gd name="connsiteX0" fmla="*/ 710773 w 1993653"/>
                <a:gd name="connsiteY0" fmla="*/ 462478 h 1638418"/>
                <a:gd name="connsiteX1" fmla="*/ 878413 w 1993653"/>
                <a:gd name="connsiteY1" fmla="*/ 177998 h 1638418"/>
                <a:gd name="connsiteX2" fmla="*/ 1190833 w 1993653"/>
                <a:gd name="connsiteY2" fmla="*/ 198 h 1638418"/>
                <a:gd name="connsiteX3" fmla="*/ 1414353 w 1993653"/>
                <a:gd name="connsiteY3" fmla="*/ 147518 h 1638418"/>
                <a:gd name="connsiteX4" fmla="*/ 1462613 w 1993653"/>
                <a:gd name="connsiteY4" fmla="*/ 353258 h 1638418"/>
                <a:gd name="connsiteX5" fmla="*/ 1427053 w 1993653"/>
                <a:gd name="connsiteY5" fmla="*/ 531058 h 1638418"/>
                <a:gd name="connsiteX6" fmla="*/ 1625173 w 1993653"/>
                <a:gd name="connsiteY6" fmla="*/ 556458 h 1638418"/>
                <a:gd name="connsiteX7" fmla="*/ 1861393 w 1993653"/>
                <a:gd name="connsiteY7" fmla="*/ 625038 h 1638418"/>
                <a:gd name="connsiteX8" fmla="*/ 1990933 w 1993653"/>
                <a:gd name="connsiteY8" fmla="*/ 790138 h 1638418"/>
                <a:gd name="connsiteX9" fmla="*/ 1947753 w 1993653"/>
                <a:gd name="connsiteY9" fmla="*/ 980638 h 1638418"/>
                <a:gd name="connsiteX10" fmla="*/ 1708993 w 1993653"/>
                <a:gd name="connsiteY10" fmla="*/ 1072078 h 1638418"/>
                <a:gd name="connsiteX11" fmla="*/ 1449913 w 1993653"/>
                <a:gd name="connsiteY11" fmla="*/ 1051758 h 1638418"/>
                <a:gd name="connsiteX12" fmla="*/ 1571833 w 1993653"/>
                <a:gd name="connsiteY12" fmla="*/ 1285438 h 1638418"/>
                <a:gd name="connsiteX13" fmla="*/ 1581993 w 1993653"/>
                <a:gd name="connsiteY13" fmla="*/ 1275278 h 1638418"/>
                <a:gd name="connsiteX14" fmla="*/ 1581993 w 1993653"/>
                <a:gd name="connsiteY14" fmla="*/ 1447998 h 1638418"/>
                <a:gd name="connsiteX15" fmla="*/ 1429593 w 1993653"/>
                <a:gd name="connsiteY15" fmla="*/ 1620718 h 1638418"/>
                <a:gd name="connsiteX16" fmla="*/ 1145113 w 1993653"/>
                <a:gd name="connsiteY16" fmla="*/ 1620718 h 1638418"/>
                <a:gd name="connsiteX17" fmla="*/ 1013033 w 1993653"/>
                <a:gd name="connsiteY17" fmla="*/ 1514038 h 1638418"/>
                <a:gd name="connsiteX18" fmla="*/ 921593 w 1993653"/>
                <a:gd name="connsiteY18" fmla="*/ 1336238 h 1638418"/>
                <a:gd name="connsiteX19" fmla="*/ 921593 w 1993653"/>
                <a:gd name="connsiteY19" fmla="*/ 1346398 h 1638418"/>
                <a:gd name="connsiteX20" fmla="*/ 789513 w 1993653"/>
                <a:gd name="connsiteY20" fmla="*/ 1488638 h 1638418"/>
                <a:gd name="connsiteX21" fmla="*/ 423753 w 1993653"/>
                <a:gd name="connsiteY21" fmla="*/ 1539438 h 1638418"/>
                <a:gd name="connsiteX22" fmla="*/ 271353 w 1993653"/>
                <a:gd name="connsiteY22" fmla="*/ 1305758 h 1638418"/>
                <a:gd name="connsiteX23" fmla="*/ 400893 w 1993653"/>
                <a:gd name="connsiteY23" fmla="*/ 1056838 h 1638418"/>
                <a:gd name="connsiteX24" fmla="*/ 474553 w 1993653"/>
                <a:gd name="connsiteY24" fmla="*/ 970478 h 1638418"/>
                <a:gd name="connsiteX25" fmla="*/ 230713 w 1993653"/>
                <a:gd name="connsiteY25" fmla="*/ 879038 h 1638418"/>
                <a:gd name="connsiteX26" fmla="*/ 47833 w 1993653"/>
                <a:gd name="connsiteY26" fmla="*/ 726638 h 1638418"/>
                <a:gd name="connsiteX27" fmla="*/ 17353 w 1993653"/>
                <a:gd name="connsiteY27" fmla="*/ 442158 h 1638418"/>
                <a:gd name="connsiteX28" fmla="*/ 281513 w 1993653"/>
                <a:gd name="connsiteY28" fmla="*/ 340558 h 1638418"/>
                <a:gd name="connsiteX29" fmla="*/ 489793 w 1993653"/>
                <a:gd name="connsiteY29" fmla="*/ 391358 h 1638418"/>
                <a:gd name="connsiteX30" fmla="*/ 710773 w 1993653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1993 w 1993076"/>
                <a:gd name="connsiteY13" fmla="*/ 127527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64213 w 1993076"/>
                <a:gd name="connsiteY12" fmla="*/ 126765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4212"/>
                <a:gd name="connsiteX1" fmla="*/ 878413 w 1993076"/>
                <a:gd name="connsiteY1" fmla="*/ 177998 h 1634212"/>
                <a:gd name="connsiteX2" fmla="*/ 1190833 w 1993076"/>
                <a:gd name="connsiteY2" fmla="*/ 198 h 1634212"/>
                <a:gd name="connsiteX3" fmla="*/ 1414353 w 1993076"/>
                <a:gd name="connsiteY3" fmla="*/ 147518 h 1634212"/>
                <a:gd name="connsiteX4" fmla="*/ 1462613 w 1993076"/>
                <a:gd name="connsiteY4" fmla="*/ 353258 h 1634212"/>
                <a:gd name="connsiteX5" fmla="*/ 1427053 w 1993076"/>
                <a:gd name="connsiteY5" fmla="*/ 531058 h 1634212"/>
                <a:gd name="connsiteX6" fmla="*/ 1625173 w 1993076"/>
                <a:gd name="connsiteY6" fmla="*/ 556458 h 1634212"/>
                <a:gd name="connsiteX7" fmla="*/ 1861393 w 1993076"/>
                <a:gd name="connsiteY7" fmla="*/ 625038 h 1634212"/>
                <a:gd name="connsiteX8" fmla="*/ 1990933 w 1993076"/>
                <a:gd name="connsiteY8" fmla="*/ 790138 h 1634212"/>
                <a:gd name="connsiteX9" fmla="*/ 1924893 w 1993076"/>
                <a:gd name="connsiteY9" fmla="*/ 990798 h 1634212"/>
                <a:gd name="connsiteX10" fmla="*/ 1708993 w 1993076"/>
                <a:gd name="connsiteY10" fmla="*/ 1072078 h 1634212"/>
                <a:gd name="connsiteX11" fmla="*/ 1449913 w 1993076"/>
                <a:gd name="connsiteY11" fmla="*/ 1051758 h 1634212"/>
                <a:gd name="connsiteX12" fmla="*/ 1564213 w 1993076"/>
                <a:gd name="connsiteY12" fmla="*/ 1267658 h 1634212"/>
                <a:gd name="connsiteX13" fmla="*/ 1589613 w 1993076"/>
                <a:gd name="connsiteY13" fmla="*/ 1374338 h 1634212"/>
                <a:gd name="connsiteX14" fmla="*/ 1548973 w 1993076"/>
                <a:gd name="connsiteY14" fmla="*/ 1511498 h 1634212"/>
                <a:gd name="connsiteX15" fmla="*/ 1429593 w 1993076"/>
                <a:gd name="connsiteY15" fmla="*/ 1620718 h 1634212"/>
                <a:gd name="connsiteX16" fmla="*/ 1145113 w 1993076"/>
                <a:gd name="connsiteY16" fmla="*/ 1620718 h 1634212"/>
                <a:gd name="connsiteX17" fmla="*/ 1013033 w 1993076"/>
                <a:gd name="connsiteY17" fmla="*/ 1514038 h 1634212"/>
                <a:gd name="connsiteX18" fmla="*/ 921593 w 1993076"/>
                <a:gd name="connsiteY18" fmla="*/ 1336238 h 1634212"/>
                <a:gd name="connsiteX19" fmla="*/ 921593 w 1993076"/>
                <a:gd name="connsiteY19" fmla="*/ 1346398 h 1634212"/>
                <a:gd name="connsiteX20" fmla="*/ 789513 w 1993076"/>
                <a:gd name="connsiteY20" fmla="*/ 1488638 h 1634212"/>
                <a:gd name="connsiteX21" fmla="*/ 423753 w 1993076"/>
                <a:gd name="connsiteY21" fmla="*/ 1539438 h 1634212"/>
                <a:gd name="connsiteX22" fmla="*/ 271353 w 1993076"/>
                <a:gd name="connsiteY22" fmla="*/ 1305758 h 1634212"/>
                <a:gd name="connsiteX23" fmla="*/ 400893 w 1993076"/>
                <a:gd name="connsiteY23" fmla="*/ 1056838 h 1634212"/>
                <a:gd name="connsiteX24" fmla="*/ 474553 w 1993076"/>
                <a:gd name="connsiteY24" fmla="*/ 970478 h 1634212"/>
                <a:gd name="connsiteX25" fmla="*/ 230713 w 1993076"/>
                <a:gd name="connsiteY25" fmla="*/ 879038 h 1634212"/>
                <a:gd name="connsiteX26" fmla="*/ 47833 w 1993076"/>
                <a:gd name="connsiteY26" fmla="*/ 726638 h 1634212"/>
                <a:gd name="connsiteX27" fmla="*/ 17353 w 1993076"/>
                <a:gd name="connsiteY27" fmla="*/ 442158 h 1634212"/>
                <a:gd name="connsiteX28" fmla="*/ 281513 w 1993076"/>
                <a:gd name="connsiteY28" fmla="*/ 340558 h 1634212"/>
                <a:gd name="connsiteX29" fmla="*/ 489793 w 1993076"/>
                <a:gd name="connsiteY29" fmla="*/ 391358 h 1634212"/>
                <a:gd name="connsiteX30" fmla="*/ 710773 w 1993076"/>
                <a:gd name="connsiteY30" fmla="*/ 462478 h 1634212"/>
                <a:gd name="connsiteX0" fmla="*/ 710773 w 1993076"/>
                <a:gd name="connsiteY0" fmla="*/ 462478 h 1628438"/>
                <a:gd name="connsiteX1" fmla="*/ 878413 w 1993076"/>
                <a:gd name="connsiteY1" fmla="*/ 177998 h 1628438"/>
                <a:gd name="connsiteX2" fmla="*/ 1190833 w 1993076"/>
                <a:gd name="connsiteY2" fmla="*/ 198 h 1628438"/>
                <a:gd name="connsiteX3" fmla="*/ 1414353 w 1993076"/>
                <a:gd name="connsiteY3" fmla="*/ 147518 h 1628438"/>
                <a:gd name="connsiteX4" fmla="*/ 1462613 w 1993076"/>
                <a:gd name="connsiteY4" fmla="*/ 353258 h 1628438"/>
                <a:gd name="connsiteX5" fmla="*/ 1427053 w 1993076"/>
                <a:gd name="connsiteY5" fmla="*/ 531058 h 1628438"/>
                <a:gd name="connsiteX6" fmla="*/ 1625173 w 1993076"/>
                <a:gd name="connsiteY6" fmla="*/ 556458 h 1628438"/>
                <a:gd name="connsiteX7" fmla="*/ 1861393 w 1993076"/>
                <a:gd name="connsiteY7" fmla="*/ 625038 h 1628438"/>
                <a:gd name="connsiteX8" fmla="*/ 1990933 w 1993076"/>
                <a:gd name="connsiteY8" fmla="*/ 790138 h 1628438"/>
                <a:gd name="connsiteX9" fmla="*/ 1924893 w 1993076"/>
                <a:gd name="connsiteY9" fmla="*/ 990798 h 1628438"/>
                <a:gd name="connsiteX10" fmla="*/ 1708993 w 1993076"/>
                <a:gd name="connsiteY10" fmla="*/ 1072078 h 1628438"/>
                <a:gd name="connsiteX11" fmla="*/ 1449913 w 1993076"/>
                <a:gd name="connsiteY11" fmla="*/ 1051758 h 1628438"/>
                <a:gd name="connsiteX12" fmla="*/ 1564213 w 1993076"/>
                <a:gd name="connsiteY12" fmla="*/ 1267658 h 1628438"/>
                <a:gd name="connsiteX13" fmla="*/ 1589613 w 1993076"/>
                <a:gd name="connsiteY13" fmla="*/ 1374338 h 1628438"/>
                <a:gd name="connsiteX14" fmla="*/ 1548973 w 1993076"/>
                <a:gd name="connsiteY14" fmla="*/ 1511498 h 1628438"/>
                <a:gd name="connsiteX15" fmla="*/ 1419433 w 1993076"/>
                <a:gd name="connsiteY15" fmla="*/ 1608018 h 1628438"/>
                <a:gd name="connsiteX16" fmla="*/ 1145113 w 1993076"/>
                <a:gd name="connsiteY16" fmla="*/ 1620718 h 1628438"/>
                <a:gd name="connsiteX17" fmla="*/ 1013033 w 1993076"/>
                <a:gd name="connsiteY17" fmla="*/ 1514038 h 1628438"/>
                <a:gd name="connsiteX18" fmla="*/ 921593 w 1993076"/>
                <a:gd name="connsiteY18" fmla="*/ 1336238 h 1628438"/>
                <a:gd name="connsiteX19" fmla="*/ 921593 w 1993076"/>
                <a:gd name="connsiteY19" fmla="*/ 1346398 h 1628438"/>
                <a:gd name="connsiteX20" fmla="*/ 789513 w 1993076"/>
                <a:gd name="connsiteY20" fmla="*/ 1488638 h 1628438"/>
                <a:gd name="connsiteX21" fmla="*/ 423753 w 1993076"/>
                <a:gd name="connsiteY21" fmla="*/ 1539438 h 1628438"/>
                <a:gd name="connsiteX22" fmla="*/ 271353 w 1993076"/>
                <a:gd name="connsiteY22" fmla="*/ 1305758 h 1628438"/>
                <a:gd name="connsiteX23" fmla="*/ 400893 w 1993076"/>
                <a:gd name="connsiteY23" fmla="*/ 1056838 h 1628438"/>
                <a:gd name="connsiteX24" fmla="*/ 474553 w 1993076"/>
                <a:gd name="connsiteY24" fmla="*/ 970478 h 1628438"/>
                <a:gd name="connsiteX25" fmla="*/ 230713 w 1993076"/>
                <a:gd name="connsiteY25" fmla="*/ 879038 h 1628438"/>
                <a:gd name="connsiteX26" fmla="*/ 47833 w 1993076"/>
                <a:gd name="connsiteY26" fmla="*/ 726638 h 1628438"/>
                <a:gd name="connsiteX27" fmla="*/ 17353 w 1993076"/>
                <a:gd name="connsiteY27" fmla="*/ 442158 h 1628438"/>
                <a:gd name="connsiteX28" fmla="*/ 281513 w 1993076"/>
                <a:gd name="connsiteY28" fmla="*/ 340558 h 1628438"/>
                <a:gd name="connsiteX29" fmla="*/ 489793 w 1993076"/>
                <a:gd name="connsiteY29" fmla="*/ 391358 h 1628438"/>
                <a:gd name="connsiteX30" fmla="*/ 710773 w 1993076"/>
                <a:gd name="connsiteY30" fmla="*/ 462478 h 1628438"/>
                <a:gd name="connsiteX0" fmla="*/ 710773 w 1993076"/>
                <a:gd name="connsiteY0" fmla="*/ 462478 h 1624721"/>
                <a:gd name="connsiteX1" fmla="*/ 878413 w 1993076"/>
                <a:gd name="connsiteY1" fmla="*/ 177998 h 1624721"/>
                <a:gd name="connsiteX2" fmla="*/ 1190833 w 1993076"/>
                <a:gd name="connsiteY2" fmla="*/ 198 h 1624721"/>
                <a:gd name="connsiteX3" fmla="*/ 1414353 w 1993076"/>
                <a:gd name="connsiteY3" fmla="*/ 147518 h 1624721"/>
                <a:gd name="connsiteX4" fmla="*/ 1462613 w 1993076"/>
                <a:gd name="connsiteY4" fmla="*/ 353258 h 1624721"/>
                <a:gd name="connsiteX5" fmla="*/ 1427053 w 1993076"/>
                <a:gd name="connsiteY5" fmla="*/ 531058 h 1624721"/>
                <a:gd name="connsiteX6" fmla="*/ 1625173 w 1993076"/>
                <a:gd name="connsiteY6" fmla="*/ 556458 h 1624721"/>
                <a:gd name="connsiteX7" fmla="*/ 1861393 w 1993076"/>
                <a:gd name="connsiteY7" fmla="*/ 625038 h 1624721"/>
                <a:gd name="connsiteX8" fmla="*/ 1990933 w 1993076"/>
                <a:gd name="connsiteY8" fmla="*/ 790138 h 1624721"/>
                <a:gd name="connsiteX9" fmla="*/ 1924893 w 1993076"/>
                <a:gd name="connsiteY9" fmla="*/ 990798 h 1624721"/>
                <a:gd name="connsiteX10" fmla="*/ 1708993 w 1993076"/>
                <a:gd name="connsiteY10" fmla="*/ 1072078 h 1624721"/>
                <a:gd name="connsiteX11" fmla="*/ 1449913 w 1993076"/>
                <a:gd name="connsiteY11" fmla="*/ 1051758 h 1624721"/>
                <a:gd name="connsiteX12" fmla="*/ 1564213 w 1993076"/>
                <a:gd name="connsiteY12" fmla="*/ 1267658 h 1624721"/>
                <a:gd name="connsiteX13" fmla="*/ 1589613 w 1993076"/>
                <a:gd name="connsiteY13" fmla="*/ 1374338 h 1624721"/>
                <a:gd name="connsiteX14" fmla="*/ 1548973 w 1993076"/>
                <a:gd name="connsiteY14" fmla="*/ 1511498 h 1624721"/>
                <a:gd name="connsiteX15" fmla="*/ 1419433 w 1993076"/>
                <a:gd name="connsiteY15" fmla="*/ 1608018 h 1624721"/>
                <a:gd name="connsiteX16" fmla="*/ 1147653 w 1993076"/>
                <a:gd name="connsiteY16" fmla="*/ 1615638 h 1624721"/>
                <a:gd name="connsiteX17" fmla="*/ 1013033 w 1993076"/>
                <a:gd name="connsiteY17" fmla="*/ 1514038 h 1624721"/>
                <a:gd name="connsiteX18" fmla="*/ 921593 w 1993076"/>
                <a:gd name="connsiteY18" fmla="*/ 1336238 h 1624721"/>
                <a:gd name="connsiteX19" fmla="*/ 921593 w 1993076"/>
                <a:gd name="connsiteY19" fmla="*/ 1346398 h 1624721"/>
                <a:gd name="connsiteX20" fmla="*/ 789513 w 1993076"/>
                <a:gd name="connsiteY20" fmla="*/ 1488638 h 1624721"/>
                <a:gd name="connsiteX21" fmla="*/ 423753 w 1993076"/>
                <a:gd name="connsiteY21" fmla="*/ 1539438 h 1624721"/>
                <a:gd name="connsiteX22" fmla="*/ 271353 w 1993076"/>
                <a:gd name="connsiteY22" fmla="*/ 1305758 h 1624721"/>
                <a:gd name="connsiteX23" fmla="*/ 400893 w 1993076"/>
                <a:gd name="connsiteY23" fmla="*/ 1056838 h 1624721"/>
                <a:gd name="connsiteX24" fmla="*/ 474553 w 1993076"/>
                <a:gd name="connsiteY24" fmla="*/ 970478 h 1624721"/>
                <a:gd name="connsiteX25" fmla="*/ 230713 w 1993076"/>
                <a:gd name="connsiteY25" fmla="*/ 879038 h 1624721"/>
                <a:gd name="connsiteX26" fmla="*/ 47833 w 1993076"/>
                <a:gd name="connsiteY26" fmla="*/ 726638 h 1624721"/>
                <a:gd name="connsiteX27" fmla="*/ 17353 w 1993076"/>
                <a:gd name="connsiteY27" fmla="*/ 442158 h 1624721"/>
                <a:gd name="connsiteX28" fmla="*/ 281513 w 1993076"/>
                <a:gd name="connsiteY28" fmla="*/ 340558 h 1624721"/>
                <a:gd name="connsiteX29" fmla="*/ 489793 w 1993076"/>
                <a:gd name="connsiteY29" fmla="*/ 391358 h 1624721"/>
                <a:gd name="connsiteX30" fmla="*/ 710773 w 1993076"/>
                <a:gd name="connsiteY30" fmla="*/ 462478 h 1624721"/>
                <a:gd name="connsiteX0" fmla="*/ 710773 w 1993076"/>
                <a:gd name="connsiteY0" fmla="*/ 462478 h 1626743"/>
                <a:gd name="connsiteX1" fmla="*/ 878413 w 1993076"/>
                <a:gd name="connsiteY1" fmla="*/ 177998 h 1626743"/>
                <a:gd name="connsiteX2" fmla="*/ 1190833 w 1993076"/>
                <a:gd name="connsiteY2" fmla="*/ 198 h 1626743"/>
                <a:gd name="connsiteX3" fmla="*/ 1414353 w 1993076"/>
                <a:gd name="connsiteY3" fmla="*/ 147518 h 1626743"/>
                <a:gd name="connsiteX4" fmla="*/ 1462613 w 1993076"/>
                <a:gd name="connsiteY4" fmla="*/ 353258 h 1626743"/>
                <a:gd name="connsiteX5" fmla="*/ 1427053 w 1993076"/>
                <a:gd name="connsiteY5" fmla="*/ 531058 h 1626743"/>
                <a:gd name="connsiteX6" fmla="*/ 1625173 w 1993076"/>
                <a:gd name="connsiteY6" fmla="*/ 556458 h 1626743"/>
                <a:gd name="connsiteX7" fmla="*/ 1861393 w 1993076"/>
                <a:gd name="connsiteY7" fmla="*/ 625038 h 1626743"/>
                <a:gd name="connsiteX8" fmla="*/ 1990933 w 1993076"/>
                <a:gd name="connsiteY8" fmla="*/ 790138 h 1626743"/>
                <a:gd name="connsiteX9" fmla="*/ 1924893 w 1993076"/>
                <a:gd name="connsiteY9" fmla="*/ 990798 h 1626743"/>
                <a:gd name="connsiteX10" fmla="*/ 1708993 w 1993076"/>
                <a:gd name="connsiteY10" fmla="*/ 1072078 h 1626743"/>
                <a:gd name="connsiteX11" fmla="*/ 1449913 w 1993076"/>
                <a:gd name="connsiteY11" fmla="*/ 1051758 h 1626743"/>
                <a:gd name="connsiteX12" fmla="*/ 1564213 w 1993076"/>
                <a:gd name="connsiteY12" fmla="*/ 1267658 h 1626743"/>
                <a:gd name="connsiteX13" fmla="*/ 1589613 w 1993076"/>
                <a:gd name="connsiteY13" fmla="*/ 1374338 h 1626743"/>
                <a:gd name="connsiteX14" fmla="*/ 1548973 w 1993076"/>
                <a:gd name="connsiteY14" fmla="*/ 1511498 h 1626743"/>
                <a:gd name="connsiteX15" fmla="*/ 1419433 w 1993076"/>
                <a:gd name="connsiteY15" fmla="*/ 1608018 h 1626743"/>
                <a:gd name="connsiteX16" fmla="*/ 1147653 w 1993076"/>
                <a:gd name="connsiteY16" fmla="*/ 1615638 h 1626743"/>
                <a:gd name="connsiteX17" fmla="*/ 1015573 w 1993076"/>
                <a:gd name="connsiteY17" fmla="*/ 1486098 h 1626743"/>
                <a:gd name="connsiteX18" fmla="*/ 921593 w 1993076"/>
                <a:gd name="connsiteY18" fmla="*/ 1336238 h 1626743"/>
                <a:gd name="connsiteX19" fmla="*/ 921593 w 1993076"/>
                <a:gd name="connsiteY19" fmla="*/ 1346398 h 1626743"/>
                <a:gd name="connsiteX20" fmla="*/ 789513 w 1993076"/>
                <a:gd name="connsiteY20" fmla="*/ 1488638 h 1626743"/>
                <a:gd name="connsiteX21" fmla="*/ 423753 w 1993076"/>
                <a:gd name="connsiteY21" fmla="*/ 1539438 h 1626743"/>
                <a:gd name="connsiteX22" fmla="*/ 271353 w 1993076"/>
                <a:gd name="connsiteY22" fmla="*/ 1305758 h 1626743"/>
                <a:gd name="connsiteX23" fmla="*/ 400893 w 1993076"/>
                <a:gd name="connsiteY23" fmla="*/ 1056838 h 1626743"/>
                <a:gd name="connsiteX24" fmla="*/ 474553 w 1993076"/>
                <a:gd name="connsiteY24" fmla="*/ 970478 h 1626743"/>
                <a:gd name="connsiteX25" fmla="*/ 230713 w 1993076"/>
                <a:gd name="connsiteY25" fmla="*/ 879038 h 1626743"/>
                <a:gd name="connsiteX26" fmla="*/ 47833 w 1993076"/>
                <a:gd name="connsiteY26" fmla="*/ 726638 h 1626743"/>
                <a:gd name="connsiteX27" fmla="*/ 17353 w 1993076"/>
                <a:gd name="connsiteY27" fmla="*/ 442158 h 1626743"/>
                <a:gd name="connsiteX28" fmla="*/ 281513 w 1993076"/>
                <a:gd name="connsiteY28" fmla="*/ 340558 h 1626743"/>
                <a:gd name="connsiteX29" fmla="*/ 489793 w 1993076"/>
                <a:gd name="connsiteY29" fmla="*/ 391358 h 1626743"/>
                <a:gd name="connsiteX30" fmla="*/ 710773 w 1993076"/>
                <a:gd name="connsiteY30" fmla="*/ 462478 h 1626743"/>
                <a:gd name="connsiteX0" fmla="*/ 710773 w 1993076"/>
                <a:gd name="connsiteY0" fmla="*/ 462478 h 1625821"/>
                <a:gd name="connsiteX1" fmla="*/ 878413 w 1993076"/>
                <a:gd name="connsiteY1" fmla="*/ 177998 h 1625821"/>
                <a:gd name="connsiteX2" fmla="*/ 1190833 w 1993076"/>
                <a:gd name="connsiteY2" fmla="*/ 198 h 1625821"/>
                <a:gd name="connsiteX3" fmla="*/ 1414353 w 1993076"/>
                <a:gd name="connsiteY3" fmla="*/ 147518 h 1625821"/>
                <a:gd name="connsiteX4" fmla="*/ 1462613 w 1993076"/>
                <a:gd name="connsiteY4" fmla="*/ 353258 h 1625821"/>
                <a:gd name="connsiteX5" fmla="*/ 1427053 w 1993076"/>
                <a:gd name="connsiteY5" fmla="*/ 531058 h 1625821"/>
                <a:gd name="connsiteX6" fmla="*/ 1625173 w 1993076"/>
                <a:gd name="connsiteY6" fmla="*/ 556458 h 1625821"/>
                <a:gd name="connsiteX7" fmla="*/ 1861393 w 1993076"/>
                <a:gd name="connsiteY7" fmla="*/ 625038 h 1625821"/>
                <a:gd name="connsiteX8" fmla="*/ 1990933 w 1993076"/>
                <a:gd name="connsiteY8" fmla="*/ 790138 h 1625821"/>
                <a:gd name="connsiteX9" fmla="*/ 1924893 w 1993076"/>
                <a:gd name="connsiteY9" fmla="*/ 990798 h 1625821"/>
                <a:gd name="connsiteX10" fmla="*/ 1708993 w 1993076"/>
                <a:gd name="connsiteY10" fmla="*/ 1072078 h 1625821"/>
                <a:gd name="connsiteX11" fmla="*/ 1449913 w 1993076"/>
                <a:gd name="connsiteY11" fmla="*/ 1051758 h 1625821"/>
                <a:gd name="connsiteX12" fmla="*/ 1564213 w 1993076"/>
                <a:gd name="connsiteY12" fmla="*/ 1267658 h 1625821"/>
                <a:gd name="connsiteX13" fmla="*/ 1589613 w 1993076"/>
                <a:gd name="connsiteY13" fmla="*/ 1374338 h 1625821"/>
                <a:gd name="connsiteX14" fmla="*/ 1548973 w 1993076"/>
                <a:gd name="connsiteY14" fmla="*/ 1511498 h 1625821"/>
                <a:gd name="connsiteX15" fmla="*/ 1419433 w 1993076"/>
                <a:gd name="connsiteY15" fmla="*/ 1608018 h 1625821"/>
                <a:gd name="connsiteX16" fmla="*/ 1147653 w 1993076"/>
                <a:gd name="connsiteY16" fmla="*/ 1615638 h 1625821"/>
                <a:gd name="connsiteX17" fmla="*/ 1015573 w 1993076"/>
                <a:gd name="connsiteY17" fmla="*/ 1498798 h 1625821"/>
                <a:gd name="connsiteX18" fmla="*/ 921593 w 1993076"/>
                <a:gd name="connsiteY18" fmla="*/ 1336238 h 1625821"/>
                <a:gd name="connsiteX19" fmla="*/ 921593 w 1993076"/>
                <a:gd name="connsiteY19" fmla="*/ 1346398 h 1625821"/>
                <a:gd name="connsiteX20" fmla="*/ 789513 w 1993076"/>
                <a:gd name="connsiteY20" fmla="*/ 1488638 h 1625821"/>
                <a:gd name="connsiteX21" fmla="*/ 423753 w 1993076"/>
                <a:gd name="connsiteY21" fmla="*/ 1539438 h 1625821"/>
                <a:gd name="connsiteX22" fmla="*/ 271353 w 1993076"/>
                <a:gd name="connsiteY22" fmla="*/ 1305758 h 1625821"/>
                <a:gd name="connsiteX23" fmla="*/ 400893 w 1993076"/>
                <a:gd name="connsiteY23" fmla="*/ 1056838 h 1625821"/>
                <a:gd name="connsiteX24" fmla="*/ 474553 w 1993076"/>
                <a:gd name="connsiteY24" fmla="*/ 970478 h 1625821"/>
                <a:gd name="connsiteX25" fmla="*/ 230713 w 1993076"/>
                <a:gd name="connsiteY25" fmla="*/ 879038 h 1625821"/>
                <a:gd name="connsiteX26" fmla="*/ 47833 w 1993076"/>
                <a:gd name="connsiteY26" fmla="*/ 726638 h 1625821"/>
                <a:gd name="connsiteX27" fmla="*/ 17353 w 1993076"/>
                <a:gd name="connsiteY27" fmla="*/ 442158 h 1625821"/>
                <a:gd name="connsiteX28" fmla="*/ 281513 w 1993076"/>
                <a:gd name="connsiteY28" fmla="*/ 340558 h 1625821"/>
                <a:gd name="connsiteX29" fmla="*/ 489793 w 1993076"/>
                <a:gd name="connsiteY29" fmla="*/ 391358 h 1625821"/>
                <a:gd name="connsiteX30" fmla="*/ 710773 w 1993076"/>
                <a:gd name="connsiteY30" fmla="*/ 462478 h 1625821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89513 w 1993076"/>
                <a:gd name="connsiteY20" fmla="*/ 148863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61853 w 1993076"/>
                <a:gd name="connsiteY24" fmla="*/ 97301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93076" h="1624075">
                  <a:moveTo>
                    <a:pt x="710773" y="462478"/>
                  </a:moveTo>
                  <a:cubicBezTo>
                    <a:pt x="775543" y="426918"/>
                    <a:pt x="798403" y="255045"/>
                    <a:pt x="878413" y="177998"/>
                  </a:cubicBezTo>
                  <a:cubicBezTo>
                    <a:pt x="958423" y="100951"/>
                    <a:pt x="1101510" y="5278"/>
                    <a:pt x="1190833" y="198"/>
                  </a:cubicBezTo>
                  <a:cubicBezTo>
                    <a:pt x="1280156" y="-4882"/>
                    <a:pt x="1369056" y="88675"/>
                    <a:pt x="1414353" y="147518"/>
                  </a:cubicBezTo>
                  <a:cubicBezTo>
                    <a:pt x="1459650" y="206361"/>
                    <a:pt x="1460496" y="289335"/>
                    <a:pt x="1462613" y="353258"/>
                  </a:cubicBezTo>
                  <a:cubicBezTo>
                    <a:pt x="1464730" y="417181"/>
                    <a:pt x="1399960" y="497191"/>
                    <a:pt x="1427053" y="531058"/>
                  </a:cubicBezTo>
                  <a:cubicBezTo>
                    <a:pt x="1454146" y="564925"/>
                    <a:pt x="1552783" y="540795"/>
                    <a:pt x="1625173" y="556458"/>
                  </a:cubicBezTo>
                  <a:cubicBezTo>
                    <a:pt x="1697563" y="572121"/>
                    <a:pt x="1800433" y="586091"/>
                    <a:pt x="1861393" y="625038"/>
                  </a:cubicBezTo>
                  <a:cubicBezTo>
                    <a:pt x="1922353" y="663985"/>
                    <a:pt x="1980350" y="729178"/>
                    <a:pt x="1990933" y="790138"/>
                  </a:cubicBezTo>
                  <a:cubicBezTo>
                    <a:pt x="2001516" y="851098"/>
                    <a:pt x="1971883" y="943808"/>
                    <a:pt x="1924893" y="990798"/>
                  </a:cubicBezTo>
                  <a:cubicBezTo>
                    <a:pt x="1877903" y="1037788"/>
                    <a:pt x="1788156" y="1061918"/>
                    <a:pt x="1708993" y="1072078"/>
                  </a:cubicBezTo>
                  <a:cubicBezTo>
                    <a:pt x="1629830" y="1082238"/>
                    <a:pt x="1474043" y="1019161"/>
                    <a:pt x="1449913" y="1051758"/>
                  </a:cubicBezTo>
                  <a:cubicBezTo>
                    <a:pt x="1425783" y="1084355"/>
                    <a:pt x="1540930" y="1213895"/>
                    <a:pt x="1564213" y="1267658"/>
                  </a:cubicBezTo>
                  <a:cubicBezTo>
                    <a:pt x="1587496" y="1321421"/>
                    <a:pt x="1592153" y="1333698"/>
                    <a:pt x="1589613" y="1374338"/>
                  </a:cubicBezTo>
                  <a:cubicBezTo>
                    <a:pt x="1587073" y="1414978"/>
                    <a:pt x="1577336" y="1472551"/>
                    <a:pt x="1548973" y="1511498"/>
                  </a:cubicBezTo>
                  <a:cubicBezTo>
                    <a:pt x="1520610" y="1550445"/>
                    <a:pt x="1482933" y="1591085"/>
                    <a:pt x="1419433" y="1608018"/>
                  </a:cubicBezTo>
                  <a:cubicBezTo>
                    <a:pt x="1355933" y="1624951"/>
                    <a:pt x="1235283" y="1631301"/>
                    <a:pt x="1167973" y="1613098"/>
                  </a:cubicBezTo>
                  <a:cubicBezTo>
                    <a:pt x="1100663" y="1594895"/>
                    <a:pt x="1052826" y="1546211"/>
                    <a:pt x="1015573" y="1498798"/>
                  </a:cubicBezTo>
                  <a:cubicBezTo>
                    <a:pt x="978320" y="1451385"/>
                    <a:pt x="937256" y="1361638"/>
                    <a:pt x="921593" y="1336238"/>
                  </a:cubicBezTo>
                  <a:cubicBezTo>
                    <a:pt x="905930" y="1310838"/>
                    <a:pt x="946570" y="1323538"/>
                    <a:pt x="921593" y="1346398"/>
                  </a:cubicBezTo>
                  <a:cubicBezTo>
                    <a:pt x="896616" y="1369258"/>
                    <a:pt x="877566" y="1415825"/>
                    <a:pt x="771733" y="1473398"/>
                  </a:cubicBezTo>
                  <a:cubicBezTo>
                    <a:pt x="665900" y="1530971"/>
                    <a:pt x="507150" y="1567378"/>
                    <a:pt x="423753" y="1539438"/>
                  </a:cubicBezTo>
                  <a:cubicBezTo>
                    <a:pt x="340356" y="1511498"/>
                    <a:pt x="276433" y="1386191"/>
                    <a:pt x="271353" y="1305758"/>
                  </a:cubicBezTo>
                  <a:cubicBezTo>
                    <a:pt x="266273" y="1225325"/>
                    <a:pt x="361523" y="1112295"/>
                    <a:pt x="393273" y="1056838"/>
                  </a:cubicBezTo>
                  <a:cubicBezTo>
                    <a:pt x="425023" y="1001381"/>
                    <a:pt x="488946" y="1002651"/>
                    <a:pt x="461853" y="973018"/>
                  </a:cubicBezTo>
                  <a:cubicBezTo>
                    <a:pt x="434760" y="943385"/>
                    <a:pt x="299716" y="920101"/>
                    <a:pt x="230713" y="879038"/>
                  </a:cubicBezTo>
                  <a:cubicBezTo>
                    <a:pt x="161710" y="837975"/>
                    <a:pt x="83393" y="799451"/>
                    <a:pt x="47833" y="726638"/>
                  </a:cubicBezTo>
                  <a:cubicBezTo>
                    <a:pt x="12273" y="653825"/>
                    <a:pt x="-21594" y="506504"/>
                    <a:pt x="17353" y="442158"/>
                  </a:cubicBezTo>
                  <a:cubicBezTo>
                    <a:pt x="56300" y="377812"/>
                    <a:pt x="202773" y="349025"/>
                    <a:pt x="281513" y="340558"/>
                  </a:cubicBezTo>
                  <a:cubicBezTo>
                    <a:pt x="360253" y="332091"/>
                    <a:pt x="418673" y="367651"/>
                    <a:pt x="489793" y="391358"/>
                  </a:cubicBezTo>
                  <a:cubicBezTo>
                    <a:pt x="560913" y="415065"/>
                    <a:pt x="646003" y="498038"/>
                    <a:pt x="710773" y="462478"/>
                  </a:cubicBezTo>
                  <a:close/>
                </a:path>
              </a:pathLst>
            </a:custGeom>
            <a:solidFill>
              <a:srgbClr val="DDA0BA"/>
            </a:solidFill>
            <a:ln w="57150"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00" name="วงรี 77">
              <a:extLst>
                <a:ext uri="{FF2B5EF4-FFF2-40B4-BE49-F238E27FC236}">
                  <a16:creationId xmlns:a16="http://schemas.microsoft.com/office/drawing/2014/main" id="{BE016AC4-8731-4CE6-A3B8-F05D2C9F0CCE}"/>
                </a:ext>
              </a:extLst>
            </p:cNvPr>
            <p:cNvSpPr/>
            <p:nvPr/>
          </p:nvSpPr>
          <p:spPr>
            <a:xfrm>
              <a:off x="4579275" y="1400406"/>
              <a:ext cx="295962" cy="284142"/>
            </a:xfrm>
            <a:custGeom>
              <a:avLst/>
              <a:gdLst>
                <a:gd name="connsiteX0" fmla="*/ 0 w 290429"/>
                <a:gd name="connsiteY0" fmla="*/ 144699 h 289397"/>
                <a:gd name="connsiteX1" fmla="*/ 145215 w 290429"/>
                <a:gd name="connsiteY1" fmla="*/ 0 h 289397"/>
                <a:gd name="connsiteX2" fmla="*/ 290430 w 290429"/>
                <a:gd name="connsiteY2" fmla="*/ 144699 h 289397"/>
                <a:gd name="connsiteX3" fmla="*/ 145215 w 290429"/>
                <a:gd name="connsiteY3" fmla="*/ 289398 h 289397"/>
                <a:gd name="connsiteX4" fmla="*/ 0 w 290429"/>
                <a:gd name="connsiteY4" fmla="*/ 144699 h 289397"/>
                <a:gd name="connsiteX0" fmla="*/ 8 w 290438"/>
                <a:gd name="connsiteY0" fmla="*/ 144699 h 289398"/>
                <a:gd name="connsiteX1" fmla="*/ 145223 w 290438"/>
                <a:gd name="connsiteY1" fmla="*/ 0 h 289398"/>
                <a:gd name="connsiteX2" fmla="*/ 290438 w 290438"/>
                <a:gd name="connsiteY2" fmla="*/ 144699 h 289398"/>
                <a:gd name="connsiteX3" fmla="*/ 140143 w 290438"/>
                <a:gd name="connsiteY3" fmla="*/ 289398 h 289398"/>
                <a:gd name="connsiteX4" fmla="*/ 8 w 290438"/>
                <a:gd name="connsiteY4" fmla="*/ 144699 h 289398"/>
                <a:gd name="connsiteX0" fmla="*/ 6 w 310756"/>
                <a:gd name="connsiteY0" fmla="*/ 145377 h 292972"/>
                <a:gd name="connsiteX1" fmla="*/ 145221 w 310756"/>
                <a:gd name="connsiteY1" fmla="*/ 678 h 292972"/>
                <a:gd name="connsiteX2" fmla="*/ 310756 w 310756"/>
                <a:gd name="connsiteY2" fmla="*/ 206337 h 292972"/>
                <a:gd name="connsiteX3" fmla="*/ 140141 w 310756"/>
                <a:gd name="connsiteY3" fmla="*/ 290076 h 292972"/>
                <a:gd name="connsiteX4" fmla="*/ 6 w 310756"/>
                <a:gd name="connsiteY4" fmla="*/ 145377 h 292972"/>
                <a:gd name="connsiteX0" fmla="*/ 5 w 313295"/>
                <a:gd name="connsiteY0" fmla="*/ 190453 h 289862"/>
                <a:gd name="connsiteX1" fmla="*/ 147760 w 313295"/>
                <a:gd name="connsiteY1" fmla="*/ 34 h 289862"/>
                <a:gd name="connsiteX2" fmla="*/ 313295 w 313295"/>
                <a:gd name="connsiteY2" fmla="*/ 205693 h 289862"/>
                <a:gd name="connsiteX3" fmla="*/ 142680 w 313295"/>
                <a:gd name="connsiteY3" fmla="*/ 289432 h 289862"/>
                <a:gd name="connsiteX4" fmla="*/ 5 w 313295"/>
                <a:gd name="connsiteY4" fmla="*/ 190453 h 289862"/>
                <a:gd name="connsiteX0" fmla="*/ 2796 w 316086"/>
                <a:gd name="connsiteY0" fmla="*/ 175216 h 274625"/>
                <a:gd name="connsiteX1" fmla="*/ 71811 w 316086"/>
                <a:gd name="connsiteY1" fmla="*/ 37 h 274625"/>
                <a:gd name="connsiteX2" fmla="*/ 316086 w 316086"/>
                <a:gd name="connsiteY2" fmla="*/ 190456 h 274625"/>
                <a:gd name="connsiteX3" fmla="*/ 145471 w 316086"/>
                <a:gd name="connsiteY3" fmla="*/ 274195 h 274625"/>
                <a:gd name="connsiteX4" fmla="*/ 2796 w 316086"/>
                <a:gd name="connsiteY4" fmla="*/ 175216 h 274625"/>
                <a:gd name="connsiteX0" fmla="*/ 2158 w 315952"/>
                <a:gd name="connsiteY0" fmla="*/ 185068 h 284142"/>
                <a:gd name="connsiteX1" fmla="*/ 71173 w 315952"/>
                <a:gd name="connsiteY1" fmla="*/ 9889 h 284142"/>
                <a:gd name="connsiteX2" fmla="*/ 235434 w 315952"/>
                <a:gd name="connsiteY2" fmla="*/ 40983 h 284142"/>
                <a:gd name="connsiteX3" fmla="*/ 315448 w 315952"/>
                <a:gd name="connsiteY3" fmla="*/ 200308 h 284142"/>
                <a:gd name="connsiteX4" fmla="*/ 144833 w 315952"/>
                <a:gd name="connsiteY4" fmla="*/ 284047 h 284142"/>
                <a:gd name="connsiteX5" fmla="*/ 2158 w 315952"/>
                <a:gd name="connsiteY5" fmla="*/ 185068 h 284142"/>
                <a:gd name="connsiteX0" fmla="*/ 2158 w 295962"/>
                <a:gd name="connsiteY0" fmla="*/ 185068 h 284142"/>
                <a:gd name="connsiteX1" fmla="*/ 71173 w 295962"/>
                <a:gd name="connsiteY1" fmla="*/ 9889 h 284142"/>
                <a:gd name="connsiteX2" fmla="*/ 235434 w 295962"/>
                <a:gd name="connsiteY2" fmla="*/ 40983 h 284142"/>
                <a:gd name="connsiteX3" fmla="*/ 295128 w 295962"/>
                <a:gd name="connsiteY3" fmla="*/ 200308 h 284142"/>
                <a:gd name="connsiteX4" fmla="*/ 144833 w 295962"/>
                <a:gd name="connsiteY4" fmla="*/ 284047 h 284142"/>
                <a:gd name="connsiteX5" fmla="*/ 2158 w 295962"/>
                <a:gd name="connsiteY5" fmla="*/ 185068 h 2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962" h="284142">
                  <a:moveTo>
                    <a:pt x="2158" y="185068"/>
                  </a:moveTo>
                  <a:cubicBezTo>
                    <a:pt x="-10119" y="139375"/>
                    <a:pt x="32294" y="33903"/>
                    <a:pt x="71173" y="9889"/>
                  </a:cubicBezTo>
                  <a:cubicBezTo>
                    <a:pt x="110052" y="-14125"/>
                    <a:pt x="194722" y="9247"/>
                    <a:pt x="235434" y="40983"/>
                  </a:cubicBezTo>
                  <a:cubicBezTo>
                    <a:pt x="276147" y="72720"/>
                    <a:pt x="300915" y="162761"/>
                    <a:pt x="295128" y="200308"/>
                  </a:cubicBezTo>
                  <a:cubicBezTo>
                    <a:pt x="289341" y="237855"/>
                    <a:pt x="193661" y="286587"/>
                    <a:pt x="144833" y="284047"/>
                  </a:cubicBezTo>
                  <a:cubicBezTo>
                    <a:pt x="96005" y="281507"/>
                    <a:pt x="14435" y="230761"/>
                    <a:pt x="2158" y="185068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sp>
        <p:nvSpPr>
          <p:cNvPr id="3" name="ตัวแทนแผนภูมิ 2">
            <a:extLst>
              <a:ext uri="{FF2B5EF4-FFF2-40B4-BE49-F238E27FC236}">
                <a16:creationId xmlns:a16="http://schemas.microsoft.com/office/drawing/2014/main" id="{F77149F9-AFF6-469C-8CCD-2EA1B4FDB697}"/>
              </a:ext>
            </a:extLst>
          </p:cNvPr>
          <p:cNvSpPr>
            <a:spLocks noGrp="1"/>
          </p:cNvSpPr>
          <p:nvPr>
            <p:ph type="chart" sz="quarter" idx="10"/>
          </p:nvPr>
        </p:nvSpPr>
        <p:spPr>
          <a:xfrm>
            <a:off x="2622219" y="597139"/>
            <a:ext cx="7211019" cy="5407014"/>
          </a:xfrm>
        </p:spPr>
        <p:txBody>
          <a:bodyPr/>
          <a:lstStyle/>
          <a:p>
            <a:endParaRPr lang="th-TH"/>
          </a:p>
        </p:txBody>
      </p:sp>
      <p:sp>
        <p:nvSpPr>
          <p:cNvPr id="103" name="ตัวแทนข้อความ 216">
            <a:extLst>
              <a:ext uri="{FF2B5EF4-FFF2-40B4-BE49-F238E27FC236}">
                <a16:creationId xmlns:a16="http://schemas.microsoft.com/office/drawing/2014/main" id="{4C0D29BB-699B-4EFD-ACE3-14F5EFDACB7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237195" y="3797673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04" name="ตัวแทนข้อความ 98">
            <a:extLst>
              <a:ext uri="{FF2B5EF4-FFF2-40B4-BE49-F238E27FC236}">
                <a16:creationId xmlns:a16="http://schemas.microsoft.com/office/drawing/2014/main" id="{AFF5A624-2F77-4588-BE3E-C5BB4FF1028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84613" y="4429719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07" name="ตัวแทนข้อความ 216">
            <a:extLst>
              <a:ext uri="{FF2B5EF4-FFF2-40B4-BE49-F238E27FC236}">
                <a16:creationId xmlns:a16="http://schemas.microsoft.com/office/drawing/2014/main" id="{6200E6E1-9AF1-4B04-B192-55C39A2C136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234895" y="1379507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08" name="ตัวแทนข้อความ 98">
            <a:extLst>
              <a:ext uri="{FF2B5EF4-FFF2-40B4-BE49-F238E27FC236}">
                <a16:creationId xmlns:a16="http://schemas.microsoft.com/office/drawing/2014/main" id="{99D4AEE8-59AB-4768-93DE-2C231D749084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82313" y="2011553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09" name="ตัวแทนข้อความ 216">
            <a:extLst>
              <a:ext uri="{FF2B5EF4-FFF2-40B4-BE49-F238E27FC236}">
                <a16:creationId xmlns:a16="http://schemas.microsoft.com/office/drawing/2014/main" id="{19DD9201-C242-4064-8134-D4CC2207371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9052607" y="3797673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10" name="ตัวแทนข้อความ 98">
            <a:extLst>
              <a:ext uri="{FF2B5EF4-FFF2-40B4-BE49-F238E27FC236}">
                <a16:creationId xmlns:a16="http://schemas.microsoft.com/office/drawing/2014/main" id="{E64F2382-AC81-4F81-B4F4-F760A8F04BC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600025" y="4429719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11" name="ตัวแทนข้อความ 216">
            <a:extLst>
              <a:ext uri="{FF2B5EF4-FFF2-40B4-BE49-F238E27FC236}">
                <a16:creationId xmlns:a16="http://schemas.microsoft.com/office/drawing/2014/main" id="{AC37D4AE-EBBC-4651-B2D5-2A480FE27067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9049233" y="1379507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12" name="ตัวแทนข้อความ 98">
            <a:extLst>
              <a:ext uri="{FF2B5EF4-FFF2-40B4-BE49-F238E27FC236}">
                <a16:creationId xmlns:a16="http://schemas.microsoft.com/office/drawing/2014/main" id="{8CAA305C-1C33-46E3-BD92-54120D6A085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8596651" y="2011553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95588977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B4198084-2E10-4BD5-A80D-25DEADE40D9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12/09/65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37C3651C-C2EF-4527-872C-82641272E5B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E4F83DB8-AA4D-4479-89B7-4D623C50C8C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70419691-23E1-4559-8CF3-5209AA5B15ED}"/>
              </a:ext>
            </a:extLst>
          </p:cNvPr>
          <p:cNvGrpSpPr/>
          <p:nvPr userDrawn="1"/>
        </p:nvGrpSpPr>
        <p:grpSpPr>
          <a:xfrm>
            <a:off x="5139190" y="-290741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BBD8EDE0-A624-4A8F-B0D5-C7056F03E8FF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BD0BD4C4-5F86-4081-A320-B3AE75BBF4CC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CE844507-183C-4373-8D3A-B08150CA6AEE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68F9CA0F-4693-425E-ACB1-D5F4AA9949B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45CA1842-7D5F-4321-8FAC-527AB65C72CA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B4579425-E858-494F-8678-419DA62449BC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2CB43834-414F-4F95-BBF8-7C24591227A0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กลุ่ม 13">
            <a:extLst>
              <a:ext uri="{FF2B5EF4-FFF2-40B4-BE49-F238E27FC236}">
                <a16:creationId xmlns:a16="http://schemas.microsoft.com/office/drawing/2014/main" id="{1F727900-6811-402F-8AA8-ED016BA33346}"/>
              </a:ext>
            </a:extLst>
          </p:cNvPr>
          <p:cNvGrpSpPr/>
          <p:nvPr userDrawn="1"/>
        </p:nvGrpSpPr>
        <p:grpSpPr>
          <a:xfrm>
            <a:off x="1286732" y="2521230"/>
            <a:ext cx="1101156" cy="884384"/>
            <a:chOff x="1752751" y="749874"/>
            <a:chExt cx="1101156" cy="884384"/>
          </a:xfrm>
        </p:grpSpPr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DB4F7DCD-0AA3-4682-B4CE-3010D4FBF3B8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225BC086-072B-4848-8597-DDD638076638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1478EE90-FE5F-48E1-99D4-2D2D23E5D5E7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A35A0166-EBA1-4DFA-B6A6-3BA902DFB62A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ABEBA8AD-B66D-47DC-91BA-BB9A50EEE87A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12F06EC0-D138-4BBE-ACE6-6B25D52D1A3A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7D184DB5-FFAD-464B-85CE-A445873A7FB4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29DE3913-C512-400B-A72B-37BDA8319672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" name="กลุ่ม 22">
            <a:extLst>
              <a:ext uri="{FF2B5EF4-FFF2-40B4-BE49-F238E27FC236}">
                <a16:creationId xmlns:a16="http://schemas.microsoft.com/office/drawing/2014/main" id="{AEF1DE91-BB42-4D20-85D0-017886C5FCE1}"/>
              </a:ext>
            </a:extLst>
          </p:cNvPr>
          <p:cNvGrpSpPr/>
          <p:nvPr userDrawn="1"/>
        </p:nvGrpSpPr>
        <p:grpSpPr>
          <a:xfrm>
            <a:off x="-253686" y="4413630"/>
            <a:ext cx="1250465" cy="813416"/>
            <a:chOff x="28214" y="967908"/>
            <a:chExt cx="1250465" cy="813416"/>
          </a:xfrm>
        </p:grpSpPr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30187BFB-2E6D-4957-88A0-B7BFCFFE765C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D217C027-1835-4E57-9E40-044DB84625A2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090E6E22-E33D-469B-90D0-20DE54ECEA52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51C2EF2C-920F-4E31-A685-2D73E57AF196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2181B542-29B3-468B-9B4A-FADB1EEC0049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A62A32F9-17B6-4539-9CFA-52E5E7B734E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872F94AE-9344-4452-BEF0-EF36B0866762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กลุ่ม 30">
            <a:extLst>
              <a:ext uri="{FF2B5EF4-FFF2-40B4-BE49-F238E27FC236}">
                <a16:creationId xmlns:a16="http://schemas.microsoft.com/office/drawing/2014/main" id="{195F0A08-B284-47AD-81C3-CC7C601B3690}"/>
              </a:ext>
            </a:extLst>
          </p:cNvPr>
          <p:cNvGrpSpPr/>
          <p:nvPr userDrawn="1"/>
        </p:nvGrpSpPr>
        <p:grpSpPr>
          <a:xfrm>
            <a:off x="0" y="5093026"/>
            <a:ext cx="12192000" cy="1745106"/>
            <a:chOff x="0" y="5038725"/>
            <a:chExt cx="12192000" cy="1819273"/>
          </a:xfrm>
        </p:grpSpPr>
        <p:sp>
          <p:nvSpPr>
            <p:cNvPr id="32" name="สี่เหลี่ยมผืนผ้า 31">
              <a:extLst>
                <a:ext uri="{FF2B5EF4-FFF2-40B4-BE49-F238E27FC236}">
                  <a16:creationId xmlns:a16="http://schemas.microsoft.com/office/drawing/2014/main" id="{18425C0F-5C11-4FD0-9D38-895FAD0D7B4A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id="{46F01B0F-3DF2-49B9-A757-585F0D8D84F2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E5B5476F-1FCD-42FB-ACD3-F4BCC429C855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963D735F-8521-478B-9BD8-EF38E4F9956E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EE86EDF6-0782-4C87-9736-4173E26152C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C5E190FA-1F5A-40E5-899E-78FC400093E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5AFC0CD4-6924-4806-ACE4-0414E64DE31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07C72389-720F-4058-B5DF-6A9B0A8D3553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id="{64418814-F37E-4AAB-81B5-77E3FAA5D1E0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" name="กลุ่ม 40">
            <a:extLst>
              <a:ext uri="{FF2B5EF4-FFF2-40B4-BE49-F238E27FC236}">
                <a16:creationId xmlns:a16="http://schemas.microsoft.com/office/drawing/2014/main" id="{7ED1CAFE-D12E-4575-9743-790EF967CBE7}"/>
              </a:ext>
            </a:extLst>
          </p:cNvPr>
          <p:cNvGrpSpPr/>
          <p:nvPr userDrawn="1"/>
        </p:nvGrpSpPr>
        <p:grpSpPr>
          <a:xfrm>
            <a:off x="-24206" y="-456430"/>
            <a:ext cx="5632614" cy="2909910"/>
            <a:chOff x="7674178" y="-341096"/>
            <a:chExt cx="4662969" cy="1875851"/>
          </a:xfrm>
        </p:grpSpPr>
        <p:sp>
          <p:nvSpPr>
            <p:cNvPr id="42" name="สี่เหลี่ยมผืนผ้า 41">
              <a:extLst>
                <a:ext uri="{FF2B5EF4-FFF2-40B4-BE49-F238E27FC236}">
                  <a16:creationId xmlns:a16="http://schemas.microsoft.com/office/drawing/2014/main" id="{B4B90434-47A2-4EFF-8D74-99C8E83E3FB1}"/>
                </a:ext>
              </a:extLst>
            </p:cNvPr>
            <p:cNvSpPr/>
            <p:nvPr/>
          </p:nvSpPr>
          <p:spPr>
            <a:xfrm>
              <a:off x="8177762" y="-38512"/>
              <a:ext cx="3640651" cy="1255794"/>
            </a:xfrm>
            <a:prstGeom prst="rect">
              <a:avLst/>
            </a:prstGeom>
            <a:solidFill>
              <a:srgbClr val="5E2700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43" name="สี่เหลี่ยมผืนผ้า 42">
              <a:extLst>
                <a:ext uri="{FF2B5EF4-FFF2-40B4-BE49-F238E27FC236}">
                  <a16:creationId xmlns:a16="http://schemas.microsoft.com/office/drawing/2014/main" id="{F3BD9173-043A-4F65-BF61-35ACB0C72C9D}"/>
                </a:ext>
              </a:extLst>
            </p:cNvPr>
            <p:cNvSpPr/>
            <p:nvPr/>
          </p:nvSpPr>
          <p:spPr>
            <a:xfrm>
              <a:off x="8313163" y="-23194"/>
              <a:ext cx="3334327" cy="1071303"/>
            </a:xfrm>
            <a:prstGeom prst="rect">
              <a:avLst/>
            </a:prstGeom>
            <a:solidFill>
              <a:srgbClr val="C0EEE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9772D1B8-ADB4-43EF-8EC9-3BA2EBAFE229}"/>
                </a:ext>
              </a:extLst>
            </p:cNvPr>
            <p:cNvCxnSpPr>
              <a:stCxn id="43" idx="0"/>
              <a:endCxn id="43" idx="2"/>
            </p:cNvCxnSpPr>
            <p:nvPr/>
          </p:nvCxnSpPr>
          <p:spPr>
            <a:xfrm>
              <a:off x="9980327" y="-23194"/>
              <a:ext cx="0" cy="1071303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4912CFBB-1B1F-40FE-B2AE-3622517E950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56527" y="202397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B23748B8-823F-42AD-95CF-F312397FC49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14911" y="420097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7" name="กลุ่ม 46">
              <a:extLst>
                <a:ext uri="{FF2B5EF4-FFF2-40B4-BE49-F238E27FC236}">
                  <a16:creationId xmlns:a16="http://schemas.microsoft.com/office/drawing/2014/main" id="{8E9DD21C-AAC4-4E95-9DE0-0481B1267C9D}"/>
                </a:ext>
              </a:extLst>
            </p:cNvPr>
            <p:cNvGrpSpPr/>
            <p:nvPr/>
          </p:nvGrpSpPr>
          <p:grpSpPr>
            <a:xfrm>
              <a:off x="7674178" y="-341096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54" name="รูปแบบอิสระ: รูปร่าง 53">
                <a:extLst>
                  <a:ext uri="{FF2B5EF4-FFF2-40B4-BE49-F238E27FC236}">
                    <a16:creationId xmlns:a16="http://schemas.microsoft.com/office/drawing/2014/main" id="{A50924F6-40D1-4BE4-A4F1-14EE20338382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55" name="ตัวเชื่อมต่อตรง 54">
                <a:extLst>
                  <a:ext uri="{FF2B5EF4-FFF2-40B4-BE49-F238E27FC236}">
                    <a16:creationId xmlns:a16="http://schemas.microsoft.com/office/drawing/2014/main" id="{5A22F623-BEC6-4E90-A2FE-E896851476F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" name="ตัวเชื่อมต่อตรง 55">
                <a:extLst>
                  <a:ext uri="{FF2B5EF4-FFF2-40B4-BE49-F238E27FC236}">
                    <a16:creationId xmlns:a16="http://schemas.microsoft.com/office/drawing/2014/main" id="{D79B668C-DE6A-4292-B3AD-DFD4D009E32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id="{DD592713-D03D-4870-B53F-15E692A31F3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23691" y="204778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ตัวเชื่อมต่อตรง 48">
              <a:extLst>
                <a:ext uri="{FF2B5EF4-FFF2-40B4-BE49-F238E27FC236}">
                  <a16:creationId xmlns:a16="http://schemas.microsoft.com/office/drawing/2014/main" id="{AF69EA45-1763-4856-97E1-1107BCFAF7E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782075" y="422478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0" name="กลุ่ม 49">
              <a:extLst>
                <a:ext uri="{FF2B5EF4-FFF2-40B4-BE49-F238E27FC236}">
                  <a16:creationId xmlns:a16="http://schemas.microsoft.com/office/drawing/2014/main" id="{EC9EF82D-C998-416D-8FDC-A054B0A0DC53}"/>
                </a:ext>
              </a:extLst>
            </p:cNvPr>
            <p:cNvGrpSpPr/>
            <p:nvPr/>
          </p:nvGrpSpPr>
          <p:grpSpPr>
            <a:xfrm flipH="1">
              <a:off x="11246197" y="-336082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51" name="รูปแบบอิสระ: รูปร่าง 50">
                <a:extLst>
                  <a:ext uri="{FF2B5EF4-FFF2-40B4-BE49-F238E27FC236}">
                    <a16:creationId xmlns:a16="http://schemas.microsoft.com/office/drawing/2014/main" id="{FBE34CC1-382C-4495-9281-5B45CA65FACD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52" name="ตัวเชื่อมต่อตรง 51">
                <a:extLst>
                  <a:ext uri="{FF2B5EF4-FFF2-40B4-BE49-F238E27FC236}">
                    <a16:creationId xmlns:a16="http://schemas.microsoft.com/office/drawing/2014/main" id="{F705BF2A-BFB4-4DD4-81EC-4CC754455CE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" name="ตัวเชื่อมต่อตรง 52">
                <a:extLst>
                  <a:ext uri="{FF2B5EF4-FFF2-40B4-BE49-F238E27FC236}">
                    <a16:creationId xmlns:a16="http://schemas.microsoft.com/office/drawing/2014/main" id="{D98B40BD-3DE0-4053-B5A3-D727E709E2A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59" name="กลุ่ม 158">
            <a:extLst>
              <a:ext uri="{FF2B5EF4-FFF2-40B4-BE49-F238E27FC236}">
                <a16:creationId xmlns:a16="http://schemas.microsoft.com/office/drawing/2014/main" id="{52F6B73A-38B0-4243-8109-75DAF8F33552}"/>
              </a:ext>
            </a:extLst>
          </p:cNvPr>
          <p:cNvGrpSpPr/>
          <p:nvPr userDrawn="1"/>
        </p:nvGrpSpPr>
        <p:grpSpPr>
          <a:xfrm>
            <a:off x="11131496" y="-312161"/>
            <a:ext cx="1250465" cy="813416"/>
            <a:chOff x="28214" y="967908"/>
            <a:chExt cx="1250465" cy="813416"/>
          </a:xfrm>
        </p:grpSpPr>
        <p:cxnSp>
          <p:nvCxnSpPr>
            <p:cNvPr id="160" name="ตัวเชื่อมต่อตรง 159">
              <a:extLst>
                <a:ext uri="{FF2B5EF4-FFF2-40B4-BE49-F238E27FC236}">
                  <a16:creationId xmlns:a16="http://schemas.microsoft.com/office/drawing/2014/main" id="{E9917675-75DA-41E4-8BEF-36815AB88F8D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ตัวเชื่อมต่อตรง 160">
              <a:extLst>
                <a:ext uri="{FF2B5EF4-FFF2-40B4-BE49-F238E27FC236}">
                  <a16:creationId xmlns:a16="http://schemas.microsoft.com/office/drawing/2014/main" id="{76F9CFAA-85AF-4DD1-80E8-6C89D03513AE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ตัวเชื่อมต่อตรง 161">
              <a:extLst>
                <a:ext uri="{FF2B5EF4-FFF2-40B4-BE49-F238E27FC236}">
                  <a16:creationId xmlns:a16="http://schemas.microsoft.com/office/drawing/2014/main" id="{14B7F3EB-3A62-4F2C-AFEB-612397B1124E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ตัวเชื่อมต่อตรง 162">
              <a:extLst>
                <a:ext uri="{FF2B5EF4-FFF2-40B4-BE49-F238E27FC236}">
                  <a16:creationId xmlns:a16="http://schemas.microsoft.com/office/drawing/2014/main" id="{B6637184-090F-4A53-87E5-5E10B23BF21E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ตัวเชื่อมต่อตรง 163">
              <a:extLst>
                <a:ext uri="{FF2B5EF4-FFF2-40B4-BE49-F238E27FC236}">
                  <a16:creationId xmlns:a16="http://schemas.microsoft.com/office/drawing/2014/main" id="{C1B11B41-1528-4410-B606-3385EB4103C0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ตัวเชื่อมต่อตรง 164">
              <a:extLst>
                <a:ext uri="{FF2B5EF4-FFF2-40B4-BE49-F238E27FC236}">
                  <a16:creationId xmlns:a16="http://schemas.microsoft.com/office/drawing/2014/main" id="{B2CC59B8-4427-4E81-8BDA-4CF354928C9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ตัวเชื่อมต่อตรง 165">
              <a:extLst>
                <a:ext uri="{FF2B5EF4-FFF2-40B4-BE49-F238E27FC236}">
                  <a16:creationId xmlns:a16="http://schemas.microsoft.com/office/drawing/2014/main" id="{A06ABAFC-A27D-4839-B765-34C44D86A92E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6" name="ชื่อเรื่อง 1">
            <a:extLst>
              <a:ext uri="{FF2B5EF4-FFF2-40B4-BE49-F238E27FC236}">
                <a16:creationId xmlns:a16="http://schemas.microsoft.com/office/drawing/2014/main" id="{3F2AD581-C2BA-43FB-AAD7-7446CEBD624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374846" y="241549"/>
            <a:ext cx="2603439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</a:p>
        </p:txBody>
      </p:sp>
      <p:sp>
        <p:nvSpPr>
          <p:cNvPr id="187" name="ตัวแทนข้อความ 834">
            <a:extLst>
              <a:ext uri="{FF2B5EF4-FFF2-40B4-BE49-F238E27FC236}">
                <a16:creationId xmlns:a16="http://schemas.microsoft.com/office/drawing/2014/main" id="{8C8B8C82-EAEC-410E-9B1A-896B0FF7378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65856" y="1576796"/>
            <a:ext cx="5400713" cy="1305498"/>
          </a:xfrm>
        </p:spPr>
        <p:txBody>
          <a:bodyPr>
            <a:normAutofit/>
          </a:bodyPr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Lorem Ipsum has been the industry's standard dummy text ever since the 1500s,when an unknown printer took a galley of type and scrambled it to make type specimen book.</a:t>
            </a:r>
          </a:p>
        </p:txBody>
      </p:sp>
      <p:sp>
        <p:nvSpPr>
          <p:cNvPr id="188" name="ตัวแทนข้อความ 216">
            <a:extLst>
              <a:ext uri="{FF2B5EF4-FFF2-40B4-BE49-F238E27FC236}">
                <a16:creationId xmlns:a16="http://schemas.microsoft.com/office/drawing/2014/main" id="{798DCEF0-AB58-4AB0-ADE2-5A4752D0CC4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314076" y="3061721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89" name="ตัวแทนข้อความ 98">
            <a:extLst>
              <a:ext uri="{FF2B5EF4-FFF2-40B4-BE49-F238E27FC236}">
                <a16:creationId xmlns:a16="http://schemas.microsoft.com/office/drawing/2014/main" id="{93569401-1896-451C-8083-DF1A3C441153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853237" y="3652143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90" name="ตัวแทนข้อความ 216">
            <a:extLst>
              <a:ext uri="{FF2B5EF4-FFF2-40B4-BE49-F238E27FC236}">
                <a16:creationId xmlns:a16="http://schemas.microsoft.com/office/drawing/2014/main" id="{526C5C98-1034-43A7-BC87-F20A600075B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9366712" y="3057534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91" name="ตัวแทนข้อความ 98">
            <a:extLst>
              <a:ext uri="{FF2B5EF4-FFF2-40B4-BE49-F238E27FC236}">
                <a16:creationId xmlns:a16="http://schemas.microsoft.com/office/drawing/2014/main" id="{F2862B20-E220-4FA4-8688-1D081437F9F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8905873" y="3647956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85554954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ชื่อเรื่องและเนื้อหา"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5" name="กลุ่ม 624">
            <a:extLst>
              <a:ext uri="{FF2B5EF4-FFF2-40B4-BE49-F238E27FC236}">
                <a16:creationId xmlns:a16="http://schemas.microsoft.com/office/drawing/2014/main" id="{D42CEE6C-0903-4B19-B6B2-E90DFFEEB2E6}"/>
              </a:ext>
            </a:extLst>
          </p:cNvPr>
          <p:cNvGrpSpPr/>
          <p:nvPr userDrawn="1"/>
        </p:nvGrpSpPr>
        <p:grpSpPr>
          <a:xfrm>
            <a:off x="0" y="1093258"/>
            <a:ext cx="12192000" cy="3779134"/>
            <a:chOff x="537" y="10054"/>
            <a:chExt cx="11130091" cy="1385120"/>
          </a:xfrm>
          <a:effectLst/>
        </p:grpSpPr>
        <p:sp>
          <p:nvSpPr>
            <p:cNvPr id="626" name="ลูกศร: รูปห้าเหลี่ยม 625">
              <a:extLst>
                <a:ext uri="{FF2B5EF4-FFF2-40B4-BE49-F238E27FC236}">
                  <a16:creationId xmlns:a16="http://schemas.microsoft.com/office/drawing/2014/main" id="{87B7FB14-8FEF-4706-98C0-A9BC5464E086}"/>
                </a:ext>
              </a:extLst>
            </p:cNvPr>
            <p:cNvSpPr/>
            <p:nvPr/>
          </p:nvSpPr>
          <p:spPr>
            <a:xfrm rot="5400000">
              <a:off x="-172947" y="183538"/>
              <a:ext cx="1384912" cy="1037944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27" name="ลูกศร: รูปห้าเหลี่ยม 626">
              <a:extLst>
                <a:ext uri="{FF2B5EF4-FFF2-40B4-BE49-F238E27FC236}">
                  <a16:creationId xmlns:a16="http://schemas.microsoft.com/office/drawing/2014/main" id="{D71308B6-286E-428A-A6D8-025569C6598B}"/>
                </a:ext>
              </a:extLst>
            </p:cNvPr>
            <p:cNvSpPr/>
            <p:nvPr/>
          </p:nvSpPr>
          <p:spPr>
            <a:xfrm rot="5400000">
              <a:off x="849093" y="192046"/>
              <a:ext cx="1384916" cy="1020932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28" name="ลูกศร: รูปห้าเหลี่ยม 627">
              <a:extLst>
                <a:ext uri="{FF2B5EF4-FFF2-40B4-BE49-F238E27FC236}">
                  <a16:creationId xmlns:a16="http://schemas.microsoft.com/office/drawing/2014/main" id="{56D8581D-E43B-4F09-A8BF-B812C8D283F8}"/>
                </a:ext>
              </a:extLst>
            </p:cNvPr>
            <p:cNvSpPr/>
            <p:nvPr/>
          </p:nvSpPr>
          <p:spPr>
            <a:xfrm rot="5400000">
              <a:off x="1870027" y="192047"/>
              <a:ext cx="1384916" cy="1020932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29" name="ลูกศร: รูปห้าเหลี่ยม 628">
              <a:extLst>
                <a:ext uri="{FF2B5EF4-FFF2-40B4-BE49-F238E27FC236}">
                  <a16:creationId xmlns:a16="http://schemas.microsoft.com/office/drawing/2014/main" id="{FF00AC9A-F657-4D7E-897F-D3294634FEB5}"/>
                </a:ext>
              </a:extLst>
            </p:cNvPr>
            <p:cNvSpPr/>
            <p:nvPr/>
          </p:nvSpPr>
          <p:spPr>
            <a:xfrm rot="5400000">
              <a:off x="2900574" y="192050"/>
              <a:ext cx="1384916" cy="1020932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30" name="ลูกศร: รูปห้าเหลี่ยม 629">
              <a:extLst>
                <a:ext uri="{FF2B5EF4-FFF2-40B4-BE49-F238E27FC236}">
                  <a16:creationId xmlns:a16="http://schemas.microsoft.com/office/drawing/2014/main" id="{7ED70DD6-1188-4AD6-984C-2F8C719F2BB3}"/>
                </a:ext>
              </a:extLst>
            </p:cNvPr>
            <p:cNvSpPr/>
            <p:nvPr/>
          </p:nvSpPr>
          <p:spPr>
            <a:xfrm rot="5400000">
              <a:off x="3917070" y="192050"/>
              <a:ext cx="1384916" cy="1020932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31" name="ลูกศร: รูปห้าเหลี่ยม 630">
              <a:extLst>
                <a:ext uri="{FF2B5EF4-FFF2-40B4-BE49-F238E27FC236}">
                  <a16:creationId xmlns:a16="http://schemas.microsoft.com/office/drawing/2014/main" id="{DEA122EF-5C9A-4C86-9A20-3D8B0CC871CB}"/>
                </a:ext>
              </a:extLst>
            </p:cNvPr>
            <p:cNvSpPr/>
            <p:nvPr/>
          </p:nvSpPr>
          <p:spPr>
            <a:xfrm rot="5400000">
              <a:off x="4915729" y="192249"/>
              <a:ext cx="1384916" cy="1020932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32" name="ลูกศร: รูปห้าเหลี่ยม 631">
              <a:extLst>
                <a:ext uri="{FF2B5EF4-FFF2-40B4-BE49-F238E27FC236}">
                  <a16:creationId xmlns:a16="http://schemas.microsoft.com/office/drawing/2014/main" id="{F86DA8F7-4183-429C-A390-F4A3D6284B27}"/>
                </a:ext>
              </a:extLst>
            </p:cNvPr>
            <p:cNvSpPr/>
            <p:nvPr/>
          </p:nvSpPr>
          <p:spPr>
            <a:xfrm rot="5400000">
              <a:off x="5945282" y="193935"/>
              <a:ext cx="1384916" cy="1017560"/>
            </a:xfrm>
            <a:prstGeom prst="homePlate">
              <a:avLst>
                <a:gd name="adj" fmla="val 50000"/>
              </a:avLst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33" name="ลูกศร: รูปห้าเหลี่ยม 632">
              <a:extLst>
                <a:ext uri="{FF2B5EF4-FFF2-40B4-BE49-F238E27FC236}">
                  <a16:creationId xmlns:a16="http://schemas.microsoft.com/office/drawing/2014/main" id="{0F0F659C-BAB8-4C3C-BFB3-CC27CB8F70CE}"/>
                </a:ext>
              </a:extLst>
            </p:cNvPr>
            <p:cNvSpPr/>
            <p:nvPr/>
          </p:nvSpPr>
          <p:spPr>
            <a:xfrm rot="5400000">
              <a:off x="6962745" y="203260"/>
              <a:ext cx="1384916" cy="998911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34" name="ลูกศร: รูปห้าเหลี่ยม 633">
              <a:extLst>
                <a:ext uri="{FF2B5EF4-FFF2-40B4-BE49-F238E27FC236}">
                  <a16:creationId xmlns:a16="http://schemas.microsoft.com/office/drawing/2014/main" id="{48648F33-D1C6-49B8-8E7F-B8BD5A441056}"/>
                </a:ext>
              </a:extLst>
            </p:cNvPr>
            <p:cNvSpPr/>
            <p:nvPr/>
          </p:nvSpPr>
          <p:spPr>
            <a:xfrm rot="5400000">
              <a:off x="7972754" y="198576"/>
              <a:ext cx="1363601" cy="987760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35" name="ลูกศร: รูปห้าเหลี่ยม 634">
              <a:extLst>
                <a:ext uri="{FF2B5EF4-FFF2-40B4-BE49-F238E27FC236}">
                  <a16:creationId xmlns:a16="http://schemas.microsoft.com/office/drawing/2014/main" id="{13F7857D-BC49-4A5E-81E4-560258C5FF2E}"/>
                </a:ext>
              </a:extLst>
            </p:cNvPr>
            <p:cNvSpPr/>
            <p:nvPr/>
          </p:nvSpPr>
          <p:spPr>
            <a:xfrm rot="5400000">
              <a:off x="8957662" y="207045"/>
              <a:ext cx="1384916" cy="991340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36" name="ลูกศร: รูปห้าเหลี่ยม 635">
              <a:extLst>
                <a:ext uri="{FF2B5EF4-FFF2-40B4-BE49-F238E27FC236}">
                  <a16:creationId xmlns:a16="http://schemas.microsoft.com/office/drawing/2014/main" id="{8CF7E283-6343-4A6F-8367-1BD32736E164}"/>
                </a:ext>
              </a:extLst>
            </p:cNvPr>
            <p:cNvSpPr/>
            <p:nvPr/>
          </p:nvSpPr>
          <p:spPr>
            <a:xfrm rot="5400000">
              <a:off x="9939379" y="203924"/>
              <a:ext cx="1384916" cy="997582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637" name="กลุ่ม 636">
            <a:extLst>
              <a:ext uri="{FF2B5EF4-FFF2-40B4-BE49-F238E27FC236}">
                <a16:creationId xmlns:a16="http://schemas.microsoft.com/office/drawing/2014/main" id="{3BDD6B2F-BD2E-4FA7-AE37-916E7446B08E}"/>
              </a:ext>
            </a:extLst>
          </p:cNvPr>
          <p:cNvGrpSpPr/>
          <p:nvPr userDrawn="1"/>
        </p:nvGrpSpPr>
        <p:grpSpPr>
          <a:xfrm>
            <a:off x="1761545" y="1934018"/>
            <a:ext cx="2875271" cy="1601777"/>
            <a:chOff x="628966" y="4135125"/>
            <a:chExt cx="4929160" cy="3231594"/>
          </a:xfrm>
        </p:grpSpPr>
        <p:sp>
          <p:nvSpPr>
            <p:cNvPr id="638" name="เมฆ 45">
              <a:extLst>
                <a:ext uri="{FF2B5EF4-FFF2-40B4-BE49-F238E27FC236}">
                  <a16:creationId xmlns:a16="http://schemas.microsoft.com/office/drawing/2014/main" id="{72A3685F-8241-45DF-80EA-BA670E9E7402}"/>
                </a:ext>
              </a:extLst>
            </p:cNvPr>
            <p:cNvSpPr/>
            <p:nvPr/>
          </p:nvSpPr>
          <p:spPr>
            <a:xfrm rot="925066">
              <a:off x="628966" y="4135125"/>
              <a:ext cx="4929160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639" name="กลุ่ม 638">
              <a:extLst>
                <a:ext uri="{FF2B5EF4-FFF2-40B4-BE49-F238E27FC236}">
                  <a16:creationId xmlns:a16="http://schemas.microsoft.com/office/drawing/2014/main" id="{7C42A912-E461-44AD-A2EF-16F7BD1D2C41}"/>
                </a:ext>
              </a:extLst>
            </p:cNvPr>
            <p:cNvGrpSpPr/>
            <p:nvPr/>
          </p:nvGrpSpPr>
          <p:grpSpPr>
            <a:xfrm>
              <a:off x="4144532" y="4812865"/>
              <a:ext cx="655771" cy="877902"/>
              <a:chOff x="4110610" y="3295621"/>
              <a:chExt cx="655771" cy="877902"/>
            </a:xfrm>
          </p:grpSpPr>
          <p:grpSp>
            <p:nvGrpSpPr>
              <p:cNvPr id="640" name="กลุ่ม 639">
                <a:extLst>
                  <a:ext uri="{FF2B5EF4-FFF2-40B4-BE49-F238E27FC236}">
                    <a16:creationId xmlns:a16="http://schemas.microsoft.com/office/drawing/2014/main" id="{F6F4B6E9-23D8-4081-BF1C-3CBC92D72B51}"/>
                  </a:ext>
                </a:extLst>
              </p:cNvPr>
              <p:cNvGrpSpPr/>
              <p:nvPr/>
            </p:nvGrpSpPr>
            <p:grpSpPr>
              <a:xfrm>
                <a:off x="4110610" y="3295621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644" name="รูปแบบอิสระ: รูปร่าง 643">
                  <a:extLst>
                    <a:ext uri="{FF2B5EF4-FFF2-40B4-BE49-F238E27FC236}">
                      <a16:creationId xmlns:a16="http://schemas.microsoft.com/office/drawing/2014/main" id="{2C5F7C08-82B4-412E-BED7-314F45B7EC3A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45" name="วงรี 77">
                  <a:extLst>
                    <a:ext uri="{FF2B5EF4-FFF2-40B4-BE49-F238E27FC236}">
                      <a16:creationId xmlns:a16="http://schemas.microsoft.com/office/drawing/2014/main" id="{35205C3F-CB6E-417E-A261-8F8A92148CAA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641" name="กลุ่ม 640">
                <a:extLst>
                  <a:ext uri="{FF2B5EF4-FFF2-40B4-BE49-F238E27FC236}">
                    <a16:creationId xmlns:a16="http://schemas.microsoft.com/office/drawing/2014/main" id="{671E1442-8CCC-449F-8512-631A2A1AA7D0}"/>
                  </a:ext>
                </a:extLst>
              </p:cNvPr>
              <p:cNvGrpSpPr/>
              <p:nvPr/>
            </p:nvGrpSpPr>
            <p:grpSpPr>
              <a:xfrm>
                <a:off x="4424416" y="3842493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642" name="รูปแบบอิสระ: รูปร่าง 641">
                  <a:extLst>
                    <a:ext uri="{FF2B5EF4-FFF2-40B4-BE49-F238E27FC236}">
                      <a16:creationId xmlns:a16="http://schemas.microsoft.com/office/drawing/2014/main" id="{1D758890-25DC-4BA0-A703-7B0C1D8F4A49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43" name="วงรี 77">
                  <a:extLst>
                    <a:ext uri="{FF2B5EF4-FFF2-40B4-BE49-F238E27FC236}">
                      <a16:creationId xmlns:a16="http://schemas.microsoft.com/office/drawing/2014/main" id="{455C14BE-C1BA-4B62-AB5E-8E0FAA729ABD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646" name="กลุ่ม 645">
            <a:extLst>
              <a:ext uri="{FF2B5EF4-FFF2-40B4-BE49-F238E27FC236}">
                <a16:creationId xmlns:a16="http://schemas.microsoft.com/office/drawing/2014/main" id="{893F0650-D54F-4FC2-8914-78D38B58201C}"/>
              </a:ext>
            </a:extLst>
          </p:cNvPr>
          <p:cNvGrpSpPr/>
          <p:nvPr userDrawn="1"/>
        </p:nvGrpSpPr>
        <p:grpSpPr>
          <a:xfrm rot="21044399">
            <a:off x="-75813" y="1744253"/>
            <a:ext cx="2440378" cy="1749791"/>
            <a:chOff x="-913007" y="3333847"/>
            <a:chExt cx="4957308" cy="3231594"/>
          </a:xfrm>
        </p:grpSpPr>
        <p:sp>
          <p:nvSpPr>
            <p:cNvPr id="647" name="เมฆ 45">
              <a:extLst>
                <a:ext uri="{FF2B5EF4-FFF2-40B4-BE49-F238E27FC236}">
                  <a16:creationId xmlns:a16="http://schemas.microsoft.com/office/drawing/2014/main" id="{38B4B890-D2DF-4AB0-AD78-06CCB1435349}"/>
                </a:ext>
              </a:extLst>
            </p:cNvPr>
            <p:cNvSpPr/>
            <p:nvPr/>
          </p:nvSpPr>
          <p:spPr>
            <a:xfrm rot="925066">
              <a:off x="-913007" y="3333847"/>
              <a:ext cx="4957308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  <a:gd name="connsiteX0" fmla="*/ 3936 w 43503"/>
                <a:gd name="connsiteY0" fmla="*/ 14229 h 43219"/>
                <a:gd name="connsiteX1" fmla="*/ 5659 w 43503"/>
                <a:gd name="connsiteY1" fmla="*/ 6766 h 43219"/>
                <a:gd name="connsiteX2" fmla="*/ 14041 w 43503"/>
                <a:gd name="connsiteY2" fmla="*/ 5061 h 43219"/>
                <a:gd name="connsiteX3" fmla="*/ 22492 w 43503"/>
                <a:gd name="connsiteY3" fmla="*/ 3291 h 43219"/>
                <a:gd name="connsiteX4" fmla="*/ 25785 w 43503"/>
                <a:gd name="connsiteY4" fmla="*/ 59 h 43219"/>
                <a:gd name="connsiteX5" fmla="*/ 29869 w 43503"/>
                <a:gd name="connsiteY5" fmla="*/ 2340 h 43219"/>
                <a:gd name="connsiteX6" fmla="*/ 35499 w 43503"/>
                <a:gd name="connsiteY6" fmla="*/ 549 h 43219"/>
                <a:gd name="connsiteX7" fmla="*/ 38354 w 43503"/>
                <a:gd name="connsiteY7" fmla="*/ 5435 h 43219"/>
                <a:gd name="connsiteX8" fmla="*/ 42018 w 43503"/>
                <a:gd name="connsiteY8" fmla="*/ 10177 h 43219"/>
                <a:gd name="connsiteX9" fmla="*/ 41854 w 43503"/>
                <a:gd name="connsiteY9" fmla="*/ 15319 h 43219"/>
                <a:gd name="connsiteX10" fmla="*/ 43052 w 43503"/>
                <a:gd name="connsiteY10" fmla="*/ 23181 h 43219"/>
                <a:gd name="connsiteX11" fmla="*/ 35431 w 43503"/>
                <a:gd name="connsiteY11" fmla="*/ 35960 h 43219"/>
                <a:gd name="connsiteX12" fmla="*/ 28591 w 43503"/>
                <a:gd name="connsiteY12" fmla="*/ 36674 h 43219"/>
                <a:gd name="connsiteX13" fmla="*/ 23703 w 43503"/>
                <a:gd name="connsiteY13" fmla="*/ 42965 h 43219"/>
                <a:gd name="connsiteX14" fmla="*/ 16516 w 43503"/>
                <a:gd name="connsiteY14" fmla="*/ 39125 h 43219"/>
                <a:gd name="connsiteX15" fmla="*/ 5840 w 43503"/>
                <a:gd name="connsiteY15" fmla="*/ 35331 h 43219"/>
                <a:gd name="connsiteX16" fmla="*/ 1146 w 43503"/>
                <a:gd name="connsiteY16" fmla="*/ 31109 h 43219"/>
                <a:gd name="connsiteX17" fmla="*/ 2149 w 43503"/>
                <a:gd name="connsiteY17" fmla="*/ 25410 h 43219"/>
                <a:gd name="connsiteX18" fmla="*/ 31 w 43503"/>
                <a:gd name="connsiteY18" fmla="*/ 19563 h 43219"/>
                <a:gd name="connsiteX19" fmla="*/ 3899 w 43503"/>
                <a:gd name="connsiteY19" fmla="*/ 14366 h 43219"/>
                <a:gd name="connsiteX20" fmla="*/ 3936 w 43503"/>
                <a:gd name="connsiteY20" fmla="*/ 14229 h 43219"/>
                <a:gd name="connsiteX0" fmla="*/ 4729 w 43503"/>
                <a:gd name="connsiteY0" fmla="*/ 26036 h 43219"/>
                <a:gd name="connsiteX1" fmla="*/ 2196 w 43503"/>
                <a:gd name="connsiteY1" fmla="*/ 25239 h 43219"/>
                <a:gd name="connsiteX2" fmla="*/ 6964 w 43503"/>
                <a:gd name="connsiteY2" fmla="*/ 34758 h 43219"/>
                <a:gd name="connsiteX3" fmla="*/ 5856 w 43503"/>
                <a:gd name="connsiteY3" fmla="*/ 35139 h 43219"/>
                <a:gd name="connsiteX4" fmla="*/ 16514 w 43503"/>
                <a:gd name="connsiteY4" fmla="*/ 38949 h 43219"/>
                <a:gd name="connsiteX5" fmla="*/ 15846 w 43503"/>
                <a:gd name="connsiteY5" fmla="*/ 37209 h 43219"/>
                <a:gd name="connsiteX6" fmla="*/ 28863 w 43503"/>
                <a:gd name="connsiteY6" fmla="*/ 34610 h 43219"/>
                <a:gd name="connsiteX7" fmla="*/ 28596 w 43503"/>
                <a:gd name="connsiteY7" fmla="*/ 36519 h 43219"/>
                <a:gd name="connsiteX8" fmla="*/ 41834 w 43503"/>
                <a:gd name="connsiteY8" fmla="*/ 15213 h 43219"/>
                <a:gd name="connsiteX9" fmla="*/ 40386 w 43503"/>
                <a:gd name="connsiteY9" fmla="*/ 17889 h 43219"/>
                <a:gd name="connsiteX10" fmla="*/ 38360 w 43503"/>
                <a:gd name="connsiteY10" fmla="*/ 5285 h 43219"/>
                <a:gd name="connsiteX11" fmla="*/ 38436 w 43503"/>
                <a:gd name="connsiteY11" fmla="*/ 6549 h 43219"/>
                <a:gd name="connsiteX12" fmla="*/ 29114 w 43503"/>
                <a:gd name="connsiteY12" fmla="*/ 3811 h 43219"/>
                <a:gd name="connsiteX13" fmla="*/ 29856 w 43503"/>
                <a:gd name="connsiteY13" fmla="*/ 2199 h 43219"/>
                <a:gd name="connsiteX14" fmla="*/ 22177 w 43503"/>
                <a:gd name="connsiteY14" fmla="*/ 4579 h 43219"/>
                <a:gd name="connsiteX15" fmla="*/ 22536 w 43503"/>
                <a:gd name="connsiteY15" fmla="*/ 3189 h 43219"/>
                <a:gd name="connsiteX16" fmla="*/ 14036 w 43503"/>
                <a:gd name="connsiteY16" fmla="*/ 5051 h 43219"/>
                <a:gd name="connsiteX17" fmla="*/ 15336 w 43503"/>
                <a:gd name="connsiteY17" fmla="*/ 6399 h 43219"/>
                <a:gd name="connsiteX18" fmla="*/ 4163 w 43503"/>
                <a:gd name="connsiteY18" fmla="*/ 15648 h 43219"/>
                <a:gd name="connsiteX19" fmla="*/ 3936 w 43503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503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4122" y="19741"/>
                    <a:pt x="43052" y="23181"/>
                  </a:cubicBezTo>
                  <a:cubicBezTo>
                    <a:pt x="41982" y="26621"/>
                    <a:pt x="37841" y="33711"/>
                    <a:pt x="35431" y="35960"/>
                  </a:cubicBezTo>
                  <a:cubicBezTo>
                    <a:pt x="33021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503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648" name="กลุ่ม 647">
              <a:extLst>
                <a:ext uri="{FF2B5EF4-FFF2-40B4-BE49-F238E27FC236}">
                  <a16:creationId xmlns:a16="http://schemas.microsoft.com/office/drawing/2014/main" id="{3444969E-92FD-4385-BC66-71574F2F8073}"/>
                </a:ext>
              </a:extLst>
            </p:cNvPr>
            <p:cNvGrpSpPr/>
            <p:nvPr/>
          </p:nvGrpSpPr>
          <p:grpSpPr>
            <a:xfrm>
              <a:off x="150811" y="3441237"/>
              <a:ext cx="3276169" cy="724960"/>
              <a:chOff x="116889" y="1923993"/>
              <a:chExt cx="3276169" cy="724960"/>
            </a:xfrm>
          </p:grpSpPr>
          <p:grpSp>
            <p:nvGrpSpPr>
              <p:cNvPr id="649" name="กลุ่ม 648">
                <a:extLst>
                  <a:ext uri="{FF2B5EF4-FFF2-40B4-BE49-F238E27FC236}">
                    <a16:creationId xmlns:a16="http://schemas.microsoft.com/office/drawing/2014/main" id="{AE02DDFA-EFC3-48A9-A181-B6788C1B3A66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659" name="รูปแบบอิสระ: รูปร่าง 658">
                  <a:extLst>
                    <a:ext uri="{FF2B5EF4-FFF2-40B4-BE49-F238E27FC236}">
                      <a16:creationId xmlns:a16="http://schemas.microsoft.com/office/drawing/2014/main" id="{C96A4395-8C1C-407B-A5E1-288015D6113D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60" name="วงรี 77">
                  <a:extLst>
                    <a:ext uri="{FF2B5EF4-FFF2-40B4-BE49-F238E27FC236}">
                      <a16:creationId xmlns:a16="http://schemas.microsoft.com/office/drawing/2014/main" id="{1FF3FBF5-4A2A-42F3-8063-88614B98EE17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650" name="กลุ่ม 649">
                <a:extLst>
                  <a:ext uri="{FF2B5EF4-FFF2-40B4-BE49-F238E27FC236}">
                    <a16:creationId xmlns:a16="http://schemas.microsoft.com/office/drawing/2014/main" id="{85B2EB36-F298-41E7-9951-DD78C23FE024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657" name="รูปแบบอิสระ: รูปร่าง 656">
                  <a:extLst>
                    <a:ext uri="{FF2B5EF4-FFF2-40B4-BE49-F238E27FC236}">
                      <a16:creationId xmlns:a16="http://schemas.microsoft.com/office/drawing/2014/main" id="{C9B8C804-08E2-4332-A758-76FD81C3B57F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58" name="วงรี 77">
                  <a:extLst>
                    <a:ext uri="{FF2B5EF4-FFF2-40B4-BE49-F238E27FC236}">
                      <a16:creationId xmlns:a16="http://schemas.microsoft.com/office/drawing/2014/main" id="{3E63025F-107A-40B4-9F31-9084E34EAEFB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651" name="กลุ่ม 650">
                <a:extLst>
                  <a:ext uri="{FF2B5EF4-FFF2-40B4-BE49-F238E27FC236}">
                    <a16:creationId xmlns:a16="http://schemas.microsoft.com/office/drawing/2014/main" id="{8312C258-D0AA-49BE-B409-2C575ABB448A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655" name="รูปแบบอิสระ: รูปร่าง 654">
                  <a:extLst>
                    <a:ext uri="{FF2B5EF4-FFF2-40B4-BE49-F238E27FC236}">
                      <a16:creationId xmlns:a16="http://schemas.microsoft.com/office/drawing/2014/main" id="{A4827757-BCA1-42FE-8910-72C2C4ED4DEE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56" name="วงรี 77">
                  <a:extLst>
                    <a:ext uri="{FF2B5EF4-FFF2-40B4-BE49-F238E27FC236}">
                      <a16:creationId xmlns:a16="http://schemas.microsoft.com/office/drawing/2014/main" id="{02C568B5-9D33-496F-B4E4-45F70B57AA9A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652" name="กลุ่ม 651">
                <a:extLst>
                  <a:ext uri="{FF2B5EF4-FFF2-40B4-BE49-F238E27FC236}">
                    <a16:creationId xmlns:a16="http://schemas.microsoft.com/office/drawing/2014/main" id="{FAD9248B-E04C-4F99-89E3-4C07145984AD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653" name="รูปแบบอิสระ: รูปร่าง 652">
                  <a:extLst>
                    <a:ext uri="{FF2B5EF4-FFF2-40B4-BE49-F238E27FC236}">
                      <a16:creationId xmlns:a16="http://schemas.microsoft.com/office/drawing/2014/main" id="{ED354D0E-B2B9-4F6B-80F1-549BB0D9BE19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54" name="วงรี 77">
                  <a:extLst>
                    <a:ext uri="{FF2B5EF4-FFF2-40B4-BE49-F238E27FC236}">
                      <a16:creationId xmlns:a16="http://schemas.microsoft.com/office/drawing/2014/main" id="{F906398F-46A7-413A-AB6B-8A99AF186ED0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sp>
        <p:nvSpPr>
          <p:cNvPr id="661" name="สี่เหลี่ยมผืนผ้า 660">
            <a:extLst>
              <a:ext uri="{FF2B5EF4-FFF2-40B4-BE49-F238E27FC236}">
                <a16:creationId xmlns:a16="http://schemas.microsoft.com/office/drawing/2014/main" id="{7FCB1253-8454-41B4-AA3B-D2392F72A55C}"/>
              </a:ext>
            </a:extLst>
          </p:cNvPr>
          <p:cNvSpPr/>
          <p:nvPr userDrawn="1"/>
        </p:nvSpPr>
        <p:spPr>
          <a:xfrm>
            <a:off x="0" y="3078866"/>
            <a:ext cx="12192000" cy="3779133"/>
          </a:xfrm>
          <a:prstGeom prst="rect">
            <a:avLst/>
          </a:prstGeom>
          <a:solidFill>
            <a:srgbClr val="A06A3E"/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662" name="รูปแบบอิสระ: รูปร่าง 661">
            <a:extLst>
              <a:ext uri="{FF2B5EF4-FFF2-40B4-BE49-F238E27FC236}">
                <a16:creationId xmlns:a16="http://schemas.microsoft.com/office/drawing/2014/main" id="{6EBB033F-842E-417C-A556-0A03F672F948}"/>
              </a:ext>
            </a:extLst>
          </p:cNvPr>
          <p:cNvSpPr/>
          <p:nvPr userDrawn="1"/>
        </p:nvSpPr>
        <p:spPr>
          <a:xfrm>
            <a:off x="136031" y="3700215"/>
            <a:ext cx="896600" cy="120980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663" name="รูปแบบอิสระ: รูปร่าง 662">
            <a:extLst>
              <a:ext uri="{FF2B5EF4-FFF2-40B4-BE49-F238E27FC236}">
                <a16:creationId xmlns:a16="http://schemas.microsoft.com/office/drawing/2014/main" id="{793C52C0-5B78-4BC0-A600-594037AE0F19}"/>
              </a:ext>
            </a:extLst>
          </p:cNvPr>
          <p:cNvSpPr/>
          <p:nvPr userDrawn="1"/>
        </p:nvSpPr>
        <p:spPr>
          <a:xfrm>
            <a:off x="459844" y="5202310"/>
            <a:ext cx="896600" cy="120980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664" name="รูปแบบอิสระ: รูปร่าง 663">
            <a:extLst>
              <a:ext uri="{FF2B5EF4-FFF2-40B4-BE49-F238E27FC236}">
                <a16:creationId xmlns:a16="http://schemas.microsoft.com/office/drawing/2014/main" id="{097EBD6B-117C-4DAA-97E4-3B84CF86672C}"/>
              </a:ext>
            </a:extLst>
          </p:cNvPr>
          <p:cNvSpPr/>
          <p:nvPr userDrawn="1"/>
        </p:nvSpPr>
        <p:spPr>
          <a:xfrm>
            <a:off x="7045182" y="6108279"/>
            <a:ext cx="896600" cy="120980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739" name="รูปแบบอิสระ: รูปร่าง 738">
            <a:extLst>
              <a:ext uri="{FF2B5EF4-FFF2-40B4-BE49-F238E27FC236}">
                <a16:creationId xmlns:a16="http://schemas.microsoft.com/office/drawing/2014/main" id="{30325AB9-507A-47F5-A097-891E526B3426}"/>
              </a:ext>
            </a:extLst>
          </p:cNvPr>
          <p:cNvSpPr/>
          <p:nvPr userDrawn="1"/>
        </p:nvSpPr>
        <p:spPr>
          <a:xfrm>
            <a:off x="8754006" y="6100697"/>
            <a:ext cx="896600" cy="78889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grpSp>
        <p:nvGrpSpPr>
          <p:cNvPr id="817" name="กลุ่ม 816">
            <a:extLst>
              <a:ext uri="{FF2B5EF4-FFF2-40B4-BE49-F238E27FC236}">
                <a16:creationId xmlns:a16="http://schemas.microsoft.com/office/drawing/2014/main" id="{1AC148BF-D561-411E-99E6-7718AA83EA4C}"/>
              </a:ext>
            </a:extLst>
          </p:cNvPr>
          <p:cNvGrpSpPr/>
          <p:nvPr userDrawn="1"/>
        </p:nvGrpSpPr>
        <p:grpSpPr>
          <a:xfrm>
            <a:off x="-450544" y="5558405"/>
            <a:ext cx="3873230" cy="2499906"/>
            <a:chOff x="-912501" y="3330446"/>
            <a:chExt cx="4929161" cy="3231594"/>
          </a:xfrm>
        </p:grpSpPr>
        <p:sp>
          <p:nvSpPr>
            <p:cNvPr id="818" name="เมฆ 45">
              <a:extLst>
                <a:ext uri="{FF2B5EF4-FFF2-40B4-BE49-F238E27FC236}">
                  <a16:creationId xmlns:a16="http://schemas.microsoft.com/office/drawing/2014/main" id="{301CCD55-EF31-43FB-854E-D84680FF55CC}"/>
                </a:ext>
              </a:extLst>
            </p:cNvPr>
            <p:cNvSpPr/>
            <p:nvPr/>
          </p:nvSpPr>
          <p:spPr>
            <a:xfrm rot="925066">
              <a:off x="-912501" y="3330446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819" name="กลุ่ม 818">
              <a:extLst>
                <a:ext uri="{FF2B5EF4-FFF2-40B4-BE49-F238E27FC236}">
                  <a16:creationId xmlns:a16="http://schemas.microsoft.com/office/drawing/2014/main" id="{D26ED92D-B352-41BC-B825-BB5244E7AEDB}"/>
                </a:ext>
              </a:extLst>
            </p:cNvPr>
            <p:cNvGrpSpPr/>
            <p:nvPr/>
          </p:nvGrpSpPr>
          <p:grpSpPr>
            <a:xfrm>
              <a:off x="150811" y="3441237"/>
              <a:ext cx="3276169" cy="724960"/>
              <a:chOff x="116889" y="1923993"/>
              <a:chExt cx="3276169" cy="724960"/>
            </a:xfrm>
          </p:grpSpPr>
          <p:grpSp>
            <p:nvGrpSpPr>
              <p:cNvPr id="820" name="กลุ่ม 819">
                <a:extLst>
                  <a:ext uri="{FF2B5EF4-FFF2-40B4-BE49-F238E27FC236}">
                    <a16:creationId xmlns:a16="http://schemas.microsoft.com/office/drawing/2014/main" id="{255C26B5-5CED-436E-84FB-67813F5B6CAA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830" name="รูปแบบอิสระ: รูปร่าง 829">
                  <a:extLst>
                    <a:ext uri="{FF2B5EF4-FFF2-40B4-BE49-F238E27FC236}">
                      <a16:creationId xmlns:a16="http://schemas.microsoft.com/office/drawing/2014/main" id="{A4FDADAA-81A7-45F3-9745-1460A477CC0F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31" name="วงรี 77">
                  <a:extLst>
                    <a:ext uri="{FF2B5EF4-FFF2-40B4-BE49-F238E27FC236}">
                      <a16:creationId xmlns:a16="http://schemas.microsoft.com/office/drawing/2014/main" id="{CF402B8B-F5BE-4418-BD6C-F0E46CFC75EA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821" name="กลุ่ม 820">
                <a:extLst>
                  <a:ext uri="{FF2B5EF4-FFF2-40B4-BE49-F238E27FC236}">
                    <a16:creationId xmlns:a16="http://schemas.microsoft.com/office/drawing/2014/main" id="{3634FAF3-E163-4FF2-8B8A-64D6247F69C1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828" name="รูปแบบอิสระ: รูปร่าง 827">
                  <a:extLst>
                    <a:ext uri="{FF2B5EF4-FFF2-40B4-BE49-F238E27FC236}">
                      <a16:creationId xmlns:a16="http://schemas.microsoft.com/office/drawing/2014/main" id="{9DBCE623-ABCF-4619-A77A-322BED1D5EDE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29" name="วงรี 77">
                  <a:extLst>
                    <a:ext uri="{FF2B5EF4-FFF2-40B4-BE49-F238E27FC236}">
                      <a16:creationId xmlns:a16="http://schemas.microsoft.com/office/drawing/2014/main" id="{80C228E0-14BA-4914-9B33-764ECCE85C51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822" name="กลุ่ม 821">
                <a:extLst>
                  <a:ext uri="{FF2B5EF4-FFF2-40B4-BE49-F238E27FC236}">
                    <a16:creationId xmlns:a16="http://schemas.microsoft.com/office/drawing/2014/main" id="{547E2135-7299-472D-877F-65CAC0F75DAE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826" name="รูปแบบอิสระ: รูปร่าง 825">
                  <a:extLst>
                    <a:ext uri="{FF2B5EF4-FFF2-40B4-BE49-F238E27FC236}">
                      <a16:creationId xmlns:a16="http://schemas.microsoft.com/office/drawing/2014/main" id="{5B2563F0-1E7B-4125-B6AA-2ADE30A2C684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27" name="วงรี 77">
                  <a:extLst>
                    <a:ext uri="{FF2B5EF4-FFF2-40B4-BE49-F238E27FC236}">
                      <a16:creationId xmlns:a16="http://schemas.microsoft.com/office/drawing/2014/main" id="{E3C7AC54-3541-4286-B975-E826A6519EA5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823" name="กลุ่ม 822">
                <a:extLst>
                  <a:ext uri="{FF2B5EF4-FFF2-40B4-BE49-F238E27FC236}">
                    <a16:creationId xmlns:a16="http://schemas.microsoft.com/office/drawing/2014/main" id="{39D12B93-4A31-4D2C-B1BD-1C6908AADF7B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824" name="รูปแบบอิสระ: รูปร่าง 823">
                  <a:extLst>
                    <a:ext uri="{FF2B5EF4-FFF2-40B4-BE49-F238E27FC236}">
                      <a16:creationId xmlns:a16="http://schemas.microsoft.com/office/drawing/2014/main" id="{9C14A0BD-755D-4F6C-8A96-2E57927FCB14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25" name="วงรี 77">
                  <a:extLst>
                    <a:ext uri="{FF2B5EF4-FFF2-40B4-BE49-F238E27FC236}">
                      <a16:creationId xmlns:a16="http://schemas.microsoft.com/office/drawing/2014/main" id="{47F4110E-28F7-48C8-89B5-7F4909295A24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sp>
        <p:nvSpPr>
          <p:cNvPr id="704" name="รูปแบบอิสระ: รูปร่าง 703">
            <a:extLst>
              <a:ext uri="{FF2B5EF4-FFF2-40B4-BE49-F238E27FC236}">
                <a16:creationId xmlns:a16="http://schemas.microsoft.com/office/drawing/2014/main" id="{5D98BEE7-9597-4408-A5CB-CEFAAA745E95}"/>
              </a:ext>
            </a:extLst>
          </p:cNvPr>
          <p:cNvSpPr/>
          <p:nvPr userDrawn="1"/>
        </p:nvSpPr>
        <p:spPr>
          <a:xfrm rot="1072314">
            <a:off x="3942763" y="1706967"/>
            <a:ext cx="843280" cy="330327"/>
          </a:xfrm>
          <a:custGeom>
            <a:avLst/>
            <a:gdLst>
              <a:gd name="connsiteX0" fmla="*/ 0 w 843280"/>
              <a:gd name="connsiteY0" fmla="*/ 330327 h 330327"/>
              <a:gd name="connsiteX1" fmla="*/ 91440 w 843280"/>
              <a:gd name="connsiteY1" fmla="*/ 177927 h 330327"/>
              <a:gd name="connsiteX2" fmla="*/ 294640 w 843280"/>
              <a:gd name="connsiteY2" fmla="*/ 249047 h 330327"/>
              <a:gd name="connsiteX3" fmla="*/ 386080 w 843280"/>
              <a:gd name="connsiteY3" fmla="*/ 116967 h 330327"/>
              <a:gd name="connsiteX4" fmla="*/ 568960 w 843280"/>
              <a:gd name="connsiteY4" fmla="*/ 167767 h 330327"/>
              <a:gd name="connsiteX5" fmla="*/ 721360 w 843280"/>
              <a:gd name="connsiteY5" fmla="*/ 5207 h 330327"/>
              <a:gd name="connsiteX6" fmla="*/ 843280 w 843280"/>
              <a:gd name="connsiteY6" fmla="*/ 56007 h 330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43280" h="330327">
                <a:moveTo>
                  <a:pt x="0" y="330327"/>
                </a:moveTo>
                <a:cubicBezTo>
                  <a:pt x="21166" y="260900"/>
                  <a:pt x="42333" y="191474"/>
                  <a:pt x="91440" y="177927"/>
                </a:cubicBezTo>
                <a:cubicBezTo>
                  <a:pt x="140547" y="164380"/>
                  <a:pt x="245533" y="259207"/>
                  <a:pt x="294640" y="249047"/>
                </a:cubicBezTo>
                <a:cubicBezTo>
                  <a:pt x="343747" y="238887"/>
                  <a:pt x="340360" y="130514"/>
                  <a:pt x="386080" y="116967"/>
                </a:cubicBezTo>
                <a:cubicBezTo>
                  <a:pt x="431800" y="103420"/>
                  <a:pt x="513080" y="186394"/>
                  <a:pt x="568960" y="167767"/>
                </a:cubicBezTo>
                <a:cubicBezTo>
                  <a:pt x="624840" y="149140"/>
                  <a:pt x="675640" y="23834"/>
                  <a:pt x="721360" y="5207"/>
                </a:cubicBezTo>
                <a:cubicBezTo>
                  <a:pt x="767080" y="-13420"/>
                  <a:pt x="805180" y="21293"/>
                  <a:pt x="843280" y="56007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737" name="สี่เหลี่ยมผืนผ้า 736">
            <a:extLst>
              <a:ext uri="{FF2B5EF4-FFF2-40B4-BE49-F238E27FC236}">
                <a16:creationId xmlns:a16="http://schemas.microsoft.com/office/drawing/2014/main" id="{A7B04AB5-EEEC-46BA-9B87-4728A2A065D9}"/>
              </a:ext>
            </a:extLst>
          </p:cNvPr>
          <p:cNvSpPr/>
          <p:nvPr userDrawn="1"/>
        </p:nvSpPr>
        <p:spPr>
          <a:xfrm>
            <a:off x="1759503" y="4959206"/>
            <a:ext cx="3471735" cy="701316"/>
          </a:xfrm>
          <a:prstGeom prst="rect">
            <a:avLst/>
          </a:prstGeom>
          <a:solidFill>
            <a:srgbClr val="A06A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738" name="สี่เหลี่ยมผืนผ้า 737">
            <a:extLst>
              <a:ext uri="{FF2B5EF4-FFF2-40B4-BE49-F238E27FC236}">
                <a16:creationId xmlns:a16="http://schemas.microsoft.com/office/drawing/2014/main" id="{C4B30222-5B01-4774-8C7E-8CECA437BAEA}"/>
              </a:ext>
            </a:extLst>
          </p:cNvPr>
          <p:cNvSpPr/>
          <p:nvPr userDrawn="1"/>
        </p:nvSpPr>
        <p:spPr>
          <a:xfrm>
            <a:off x="9050075" y="4984263"/>
            <a:ext cx="3111997" cy="993744"/>
          </a:xfrm>
          <a:prstGeom prst="rect">
            <a:avLst/>
          </a:prstGeom>
          <a:solidFill>
            <a:srgbClr val="A06A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291350593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8C96483B-0AE1-4E37-9DC0-D6588D08ED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12/09/65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BB52E018-66E3-4691-B8AC-FF537743CF3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A91519ED-4D61-4CDF-B7C8-841E42155CF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472BF39C-68D7-4A53-8454-6ACAFDED31D1}"/>
              </a:ext>
            </a:extLst>
          </p:cNvPr>
          <p:cNvGrpSpPr/>
          <p:nvPr userDrawn="1"/>
        </p:nvGrpSpPr>
        <p:grpSpPr>
          <a:xfrm>
            <a:off x="11247338" y="4978754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5F0E4C22-8C13-4DFD-B5A8-98CF1DA9888E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5005E88E-EB9F-4D36-9E72-55849E05880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AA1D6751-AFF0-4896-9BC6-3ECD2AB00CBF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B5F6E06A-A293-4875-A4F5-2FC76D7E90C2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CFA76694-15BB-4FEA-9602-26D6C687018B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0C2A169F-A14A-4203-B3C7-391C1A70BEDD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7E812269-3F0F-4933-A8DD-7B7D18D8C43D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4" name="ตัวเชื่อมต่อตรง 13">
            <a:extLst>
              <a:ext uri="{FF2B5EF4-FFF2-40B4-BE49-F238E27FC236}">
                <a16:creationId xmlns:a16="http://schemas.microsoft.com/office/drawing/2014/main" id="{BF8F07B2-D6BA-4EA3-B60B-EF311B21DB5F}"/>
              </a:ext>
            </a:extLst>
          </p:cNvPr>
          <p:cNvCxnSpPr/>
          <p:nvPr userDrawn="1"/>
        </p:nvCxnSpPr>
        <p:spPr>
          <a:xfrm>
            <a:off x="733108" y="3637591"/>
            <a:ext cx="338746" cy="0"/>
          </a:xfrm>
          <a:prstGeom prst="line">
            <a:avLst/>
          </a:prstGeom>
          <a:ln w="57150">
            <a:solidFill>
              <a:srgbClr val="5E27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" name="กลุ่ม 14">
            <a:extLst>
              <a:ext uri="{FF2B5EF4-FFF2-40B4-BE49-F238E27FC236}">
                <a16:creationId xmlns:a16="http://schemas.microsoft.com/office/drawing/2014/main" id="{8EC227C8-BE30-4759-B56A-C011BD7369AA}"/>
              </a:ext>
            </a:extLst>
          </p:cNvPr>
          <p:cNvGrpSpPr/>
          <p:nvPr userDrawn="1"/>
        </p:nvGrpSpPr>
        <p:grpSpPr>
          <a:xfrm>
            <a:off x="9061604" y="-16934"/>
            <a:ext cx="1250465" cy="813416"/>
            <a:chOff x="28214" y="967908"/>
            <a:chExt cx="1250465" cy="813416"/>
          </a:xfrm>
        </p:grpSpPr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D4A733CC-0583-4BD2-B1E1-87876E501E96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B3BEBFD3-5A80-4719-9FCD-7135DBE020D5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C8C67624-59DA-4B8A-B182-A3FE53316244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D73376DB-E123-459C-922C-A362B493B2D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46781932-178A-4F0E-A838-3B7E7210D35F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519C36E7-CA82-4207-A6D9-15F826DF596D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B2D23FD8-E9E4-44AD-87A2-EBB4A4FA2725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" name="กลุ่ม 22">
            <a:extLst>
              <a:ext uri="{FF2B5EF4-FFF2-40B4-BE49-F238E27FC236}">
                <a16:creationId xmlns:a16="http://schemas.microsoft.com/office/drawing/2014/main" id="{F6C0640C-4C58-41E6-847D-3BAA9F820817}"/>
              </a:ext>
            </a:extLst>
          </p:cNvPr>
          <p:cNvGrpSpPr/>
          <p:nvPr userDrawn="1"/>
        </p:nvGrpSpPr>
        <p:grpSpPr>
          <a:xfrm flipH="1">
            <a:off x="10231590" y="4963363"/>
            <a:ext cx="1250465" cy="813416"/>
            <a:chOff x="28214" y="967908"/>
            <a:chExt cx="1250465" cy="813416"/>
          </a:xfrm>
        </p:grpSpPr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A4706D41-355D-4AFE-8D4D-FDA8ACB43012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54FB6D1E-CBDB-4ADF-B4A2-F26CDB898712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A9C600D8-F8E4-4398-BC2F-83DB54202D06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5DA1DAB0-23A0-48A1-8740-A148DB9E4A03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9EC46C17-5273-4790-B1CA-8947B62EB0DD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8178759A-7C28-4D18-831E-3ADEA0245685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7070523B-B2A2-4306-8F1E-3D5C6CD71F7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กลุ่ม 30">
            <a:extLst>
              <a:ext uri="{FF2B5EF4-FFF2-40B4-BE49-F238E27FC236}">
                <a16:creationId xmlns:a16="http://schemas.microsoft.com/office/drawing/2014/main" id="{85492F6C-CDDD-4F14-B1BF-DD9306C97634}"/>
              </a:ext>
            </a:extLst>
          </p:cNvPr>
          <p:cNvGrpSpPr/>
          <p:nvPr userDrawn="1"/>
        </p:nvGrpSpPr>
        <p:grpSpPr>
          <a:xfrm>
            <a:off x="-265306" y="4388548"/>
            <a:ext cx="1101156" cy="1150968"/>
            <a:chOff x="1752751" y="749874"/>
            <a:chExt cx="1101156" cy="1150968"/>
          </a:xfrm>
        </p:grpSpPr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38F5D06B-2571-466F-9944-3C8F77C9669F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id="{9310B732-129C-4392-A319-25515C6AA330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87720EE7-0BC5-43FA-B539-A10BE078B7E9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4CFD3C34-3D17-48E4-874E-CC59800151E9}"/>
                </a:ext>
              </a:extLst>
            </p:cNvPr>
            <p:cNvCxnSpPr>
              <a:cxnSpLocks/>
            </p:cNvCxnSpPr>
            <p:nvPr/>
          </p:nvCxnSpPr>
          <p:spPr>
            <a:xfrm>
              <a:off x="2497246" y="1619134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026E8A2A-1C2F-48A5-B08D-E9E53EF53049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C8A30FE4-3B42-4365-B76E-703F274910DA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7E2D502C-2BB8-4E71-9D64-A21273A5675F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09EAE216-E0BC-4C2D-A940-13B6A4AFE404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0" name="กลุ่ม 39">
            <a:extLst>
              <a:ext uri="{FF2B5EF4-FFF2-40B4-BE49-F238E27FC236}">
                <a16:creationId xmlns:a16="http://schemas.microsoft.com/office/drawing/2014/main" id="{EDF2F530-26F0-41FC-9E63-CEEAA8B84713}"/>
              </a:ext>
            </a:extLst>
          </p:cNvPr>
          <p:cNvGrpSpPr/>
          <p:nvPr userDrawn="1"/>
        </p:nvGrpSpPr>
        <p:grpSpPr>
          <a:xfrm>
            <a:off x="11461334" y="1676318"/>
            <a:ext cx="1250465" cy="813416"/>
            <a:chOff x="28214" y="967908"/>
            <a:chExt cx="1250465" cy="813416"/>
          </a:xfrm>
        </p:grpSpPr>
        <p:cxnSp>
          <p:nvCxnSpPr>
            <p:cNvPr id="41" name="ตัวเชื่อมต่อตรง 40">
              <a:extLst>
                <a:ext uri="{FF2B5EF4-FFF2-40B4-BE49-F238E27FC236}">
                  <a16:creationId xmlns:a16="http://schemas.microsoft.com/office/drawing/2014/main" id="{474AE94D-BDCD-45F2-A9FE-7E89BC8335C9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0E277721-01F6-43B6-88E0-3BC70F4B0324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24A3AFA2-8008-4B77-8D9E-41C0CBE55114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BF2A751C-A987-4D2F-ADCA-AFF03EAFE9DB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3F1C814A-E3CF-46D4-B97F-708DD0836BFE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A364DBB9-61B8-4ECC-A5F0-862DD34EBFF6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:a16="http://schemas.microsoft.com/office/drawing/2014/main" id="{B64FBB50-CA8B-43CC-81FE-E24CAB4FDB4D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8" name="กลุ่ม 47">
            <a:extLst>
              <a:ext uri="{FF2B5EF4-FFF2-40B4-BE49-F238E27FC236}">
                <a16:creationId xmlns:a16="http://schemas.microsoft.com/office/drawing/2014/main" id="{C71E75E8-E1FE-4429-87C2-4E333F037308}"/>
              </a:ext>
            </a:extLst>
          </p:cNvPr>
          <p:cNvGrpSpPr/>
          <p:nvPr userDrawn="1"/>
        </p:nvGrpSpPr>
        <p:grpSpPr>
          <a:xfrm>
            <a:off x="0" y="5516880"/>
            <a:ext cx="12192000" cy="1321252"/>
            <a:chOff x="0" y="5038725"/>
            <a:chExt cx="12192000" cy="1819273"/>
          </a:xfrm>
        </p:grpSpPr>
        <p:sp>
          <p:nvSpPr>
            <p:cNvPr id="49" name="สี่เหลี่ยมผืนผ้า 48">
              <a:extLst>
                <a:ext uri="{FF2B5EF4-FFF2-40B4-BE49-F238E27FC236}">
                  <a16:creationId xmlns:a16="http://schemas.microsoft.com/office/drawing/2014/main" id="{84D0B324-E820-47AA-B137-6D834E9E9F0B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cxnSp>
          <p:nvCxnSpPr>
            <p:cNvPr id="50" name="ตัวเชื่อมต่อตรง 49">
              <a:extLst>
                <a:ext uri="{FF2B5EF4-FFF2-40B4-BE49-F238E27FC236}">
                  <a16:creationId xmlns:a16="http://schemas.microsoft.com/office/drawing/2014/main" id="{AF082DEF-164D-4854-87EB-7C51A6BA9315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id="{DD49C630-79DF-48EC-B553-C89207EECC5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id="{B4E14C71-6B86-4C9C-9E26-F0FF45B3BA3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id="{7EBB6991-197B-4A5B-A66B-A1E2E031A6B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id="{C45E662A-1F64-4FAA-88E1-69C6DE31E3C0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id="{8660B085-0AA8-4265-8442-B99A958E7C5C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20" name="ตัวเชื่อมต่อตรง 119">
            <a:extLst>
              <a:ext uri="{FF2B5EF4-FFF2-40B4-BE49-F238E27FC236}">
                <a16:creationId xmlns:a16="http://schemas.microsoft.com/office/drawing/2014/main" id="{BAEAB81E-A15E-4209-8451-2EFDF2A1CC8C}"/>
              </a:ext>
            </a:extLst>
          </p:cNvPr>
          <p:cNvCxnSpPr>
            <a:cxnSpLocks/>
          </p:cNvCxnSpPr>
          <p:nvPr userDrawn="1"/>
        </p:nvCxnSpPr>
        <p:spPr>
          <a:xfrm>
            <a:off x="0" y="5817289"/>
            <a:ext cx="5554740" cy="0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1" name="กลุ่ม 120">
            <a:extLst>
              <a:ext uri="{FF2B5EF4-FFF2-40B4-BE49-F238E27FC236}">
                <a16:creationId xmlns:a16="http://schemas.microsoft.com/office/drawing/2014/main" id="{1183E5BF-38D3-4C62-8C5F-4DC88B93D9D0}"/>
              </a:ext>
            </a:extLst>
          </p:cNvPr>
          <p:cNvGrpSpPr/>
          <p:nvPr userDrawn="1"/>
        </p:nvGrpSpPr>
        <p:grpSpPr>
          <a:xfrm flipH="1">
            <a:off x="-175709" y="-350452"/>
            <a:ext cx="1250465" cy="813416"/>
            <a:chOff x="28214" y="967908"/>
            <a:chExt cx="1250465" cy="813416"/>
          </a:xfrm>
        </p:grpSpPr>
        <p:cxnSp>
          <p:nvCxnSpPr>
            <p:cNvPr id="122" name="ตัวเชื่อมต่อตรง 121">
              <a:extLst>
                <a:ext uri="{FF2B5EF4-FFF2-40B4-BE49-F238E27FC236}">
                  <a16:creationId xmlns:a16="http://schemas.microsoft.com/office/drawing/2014/main" id="{D41AC5AA-D694-40D6-81E1-4C2FFBE3A6FE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ตัวเชื่อมต่อตรง 122">
              <a:extLst>
                <a:ext uri="{FF2B5EF4-FFF2-40B4-BE49-F238E27FC236}">
                  <a16:creationId xmlns:a16="http://schemas.microsoft.com/office/drawing/2014/main" id="{B267F29B-CAC9-476B-8BD2-A2886F7AA5E6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ตัวเชื่อมต่อตรง 123">
              <a:extLst>
                <a:ext uri="{FF2B5EF4-FFF2-40B4-BE49-F238E27FC236}">
                  <a16:creationId xmlns:a16="http://schemas.microsoft.com/office/drawing/2014/main" id="{58C01EDE-CB15-4EC1-92A7-58B7415FE615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ตัวเชื่อมต่อตรง 124">
              <a:extLst>
                <a:ext uri="{FF2B5EF4-FFF2-40B4-BE49-F238E27FC236}">
                  <a16:creationId xmlns:a16="http://schemas.microsoft.com/office/drawing/2014/main" id="{61F1F0DF-9836-4678-AD2F-8FBA04CFFE7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ตัวเชื่อมต่อตรง 125">
              <a:extLst>
                <a:ext uri="{FF2B5EF4-FFF2-40B4-BE49-F238E27FC236}">
                  <a16:creationId xmlns:a16="http://schemas.microsoft.com/office/drawing/2014/main" id="{8C542DC7-1895-42CE-A89A-605F80E38679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ตัวเชื่อมต่อตรง 126">
              <a:extLst>
                <a:ext uri="{FF2B5EF4-FFF2-40B4-BE49-F238E27FC236}">
                  <a16:creationId xmlns:a16="http://schemas.microsoft.com/office/drawing/2014/main" id="{4143042E-5B54-4F88-906A-AA2301A38574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ตัวเชื่อมต่อตรง 127">
              <a:extLst>
                <a:ext uri="{FF2B5EF4-FFF2-40B4-BE49-F238E27FC236}">
                  <a16:creationId xmlns:a16="http://schemas.microsoft.com/office/drawing/2014/main" id="{3D868388-2873-4104-BBF7-8688C390994F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48" name="ตัวเชื่อมต่อตรง 147">
            <a:extLst>
              <a:ext uri="{FF2B5EF4-FFF2-40B4-BE49-F238E27FC236}">
                <a16:creationId xmlns:a16="http://schemas.microsoft.com/office/drawing/2014/main" id="{8D0C9B28-35D5-48E7-BF8A-FCD251D4C023}"/>
              </a:ext>
            </a:extLst>
          </p:cNvPr>
          <p:cNvCxnSpPr/>
          <p:nvPr userDrawn="1"/>
        </p:nvCxnSpPr>
        <p:spPr>
          <a:xfrm>
            <a:off x="267580" y="3005328"/>
            <a:ext cx="338746" cy="0"/>
          </a:xfrm>
          <a:prstGeom prst="line">
            <a:avLst/>
          </a:prstGeom>
          <a:ln w="57150">
            <a:solidFill>
              <a:srgbClr val="5E27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" name="ตัวเชื่อมต่อตรง 148">
            <a:extLst>
              <a:ext uri="{FF2B5EF4-FFF2-40B4-BE49-F238E27FC236}">
                <a16:creationId xmlns:a16="http://schemas.microsoft.com/office/drawing/2014/main" id="{26304C8F-3BF6-4EBD-BDFC-C96FEA3790BB}"/>
              </a:ext>
            </a:extLst>
          </p:cNvPr>
          <p:cNvCxnSpPr/>
          <p:nvPr userDrawn="1"/>
        </p:nvCxnSpPr>
        <p:spPr>
          <a:xfrm>
            <a:off x="597679" y="2231226"/>
            <a:ext cx="369405" cy="0"/>
          </a:xfrm>
          <a:prstGeom prst="line">
            <a:avLst/>
          </a:prstGeom>
          <a:ln w="57150">
            <a:solidFill>
              <a:srgbClr val="5E27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0" name="ตัวเชื่อมต่อตรง 149">
            <a:extLst>
              <a:ext uri="{FF2B5EF4-FFF2-40B4-BE49-F238E27FC236}">
                <a16:creationId xmlns:a16="http://schemas.microsoft.com/office/drawing/2014/main" id="{127A007C-74B2-4C33-9AA4-D567E683D720}"/>
              </a:ext>
            </a:extLst>
          </p:cNvPr>
          <p:cNvCxnSpPr/>
          <p:nvPr userDrawn="1"/>
        </p:nvCxnSpPr>
        <p:spPr>
          <a:xfrm>
            <a:off x="349746" y="1417455"/>
            <a:ext cx="375411" cy="0"/>
          </a:xfrm>
          <a:prstGeom prst="line">
            <a:avLst/>
          </a:prstGeom>
          <a:ln w="57150">
            <a:solidFill>
              <a:srgbClr val="5E27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1" name="กลุ่ม 150">
            <a:extLst>
              <a:ext uri="{FF2B5EF4-FFF2-40B4-BE49-F238E27FC236}">
                <a16:creationId xmlns:a16="http://schemas.microsoft.com/office/drawing/2014/main" id="{ACE759D4-3503-431B-8870-8F80332F18B3}"/>
              </a:ext>
            </a:extLst>
          </p:cNvPr>
          <p:cNvGrpSpPr/>
          <p:nvPr userDrawn="1"/>
        </p:nvGrpSpPr>
        <p:grpSpPr>
          <a:xfrm rot="17480286">
            <a:off x="427869" y="2499843"/>
            <a:ext cx="304638" cy="252885"/>
            <a:chOff x="1187573" y="6247766"/>
            <a:chExt cx="450097" cy="430590"/>
          </a:xfrm>
        </p:grpSpPr>
        <p:sp>
          <p:nvSpPr>
            <p:cNvPr id="152" name="รูปแบบอิสระ: รูปร่าง 151">
              <a:extLst>
                <a:ext uri="{FF2B5EF4-FFF2-40B4-BE49-F238E27FC236}">
                  <a16:creationId xmlns:a16="http://schemas.microsoft.com/office/drawing/2014/main" id="{5A0256C4-01C1-4D17-B60A-72D3C9515622}"/>
                </a:ext>
              </a:extLst>
            </p:cNvPr>
            <p:cNvSpPr/>
            <p:nvPr/>
          </p:nvSpPr>
          <p:spPr>
            <a:xfrm rot="1294749">
              <a:off x="1189233" y="6409947"/>
              <a:ext cx="336409" cy="268409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79426 w 1911332"/>
                <a:gd name="connsiteY6" fmla="*/ 1343690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09635"/>
                <a:gd name="connsiteY0" fmla="*/ 961950 h 1476855"/>
                <a:gd name="connsiteX1" fmla="*/ 562175 w 1909635"/>
                <a:gd name="connsiteY1" fmla="*/ 154082 h 1476855"/>
                <a:gd name="connsiteX2" fmla="*/ 1245756 w 1909635"/>
                <a:gd name="connsiteY2" fmla="*/ 65306 h 1476855"/>
                <a:gd name="connsiteX3" fmla="*/ 1876070 w 1909635"/>
                <a:gd name="connsiteY3" fmla="*/ 890929 h 1476855"/>
                <a:gd name="connsiteX4" fmla="*/ 1778416 w 1909635"/>
                <a:gd name="connsiteY4" fmla="*/ 1334812 h 1476855"/>
                <a:gd name="connsiteX5" fmla="*/ 1396677 w 1909635"/>
                <a:gd name="connsiteY5" fmla="*/ 1405833 h 1476855"/>
                <a:gd name="connsiteX6" fmla="*/ 979426 w 1909635"/>
                <a:gd name="connsiteY6" fmla="*/ 1343690 h 1476855"/>
                <a:gd name="connsiteX7" fmla="*/ 535542 w 1909635"/>
                <a:gd name="connsiteY7" fmla="*/ 1476855 h 1476855"/>
                <a:gd name="connsiteX8" fmla="*/ 118292 w 1909635"/>
                <a:gd name="connsiteY8" fmla="*/ 1361445 h 1476855"/>
                <a:gd name="connsiteX9" fmla="*/ 29515 w 1909635"/>
                <a:gd name="connsiteY9" fmla="*/ 961950 h 1476855"/>
                <a:gd name="connsiteX0" fmla="*/ 29515 w 1909635"/>
                <a:gd name="connsiteY0" fmla="*/ 886614 h 1473844"/>
                <a:gd name="connsiteX1" fmla="*/ 562175 w 1909635"/>
                <a:gd name="connsiteY1" fmla="*/ 151071 h 1473844"/>
                <a:gd name="connsiteX2" fmla="*/ 1245756 w 1909635"/>
                <a:gd name="connsiteY2" fmla="*/ 62295 h 1473844"/>
                <a:gd name="connsiteX3" fmla="*/ 1876070 w 1909635"/>
                <a:gd name="connsiteY3" fmla="*/ 887918 h 1473844"/>
                <a:gd name="connsiteX4" fmla="*/ 1778416 w 1909635"/>
                <a:gd name="connsiteY4" fmla="*/ 1331801 h 1473844"/>
                <a:gd name="connsiteX5" fmla="*/ 1396677 w 1909635"/>
                <a:gd name="connsiteY5" fmla="*/ 1402822 h 1473844"/>
                <a:gd name="connsiteX6" fmla="*/ 979426 w 1909635"/>
                <a:gd name="connsiteY6" fmla="*/ 1340679 h 1473844"/>
                <a:gd name="connsiteX7" fmla="*/ 535542 w 1909635"/>
                <a:gd name="connsiteY7" fmla="*/ 1473844 h 1473844"/>
                <a:gd name="connsiteX8" fmla="*/ 118292 w 1909635"/>
                <a:gd name="connsiteY8" fmla="*/ 1358434 h 1473844"/>
                <a:gd name="connsiteX9" fmla="*/ 29515 w 1909635"/>
                <a:gd name="connsiteY9" fmla="*/ 886614 h 1473844"/>
                <a:gd name="connsiteX0" fmla="*/ 29515 w 1909635"/>
                <a:gd name="connsiteY0" fmla="*/ 889966 h 1477196"/>
                <a:gd name="connsiteX1" fmla="*/ 562175 w 1909635"/>
                <a:gd name="connsiteY1" fmla="*/ 145383 h 1477196"/>
                <a:gd name="connsiteX2" fmla="*/ 1245756 w 1909635"/>
                <a:gd name="connsiteY2" fmla="*/ 65647 h 1477196"/>
                <a:gd name="connsiteX3" fmla="*/ 1876070 w 1909635"/>
                <a:gd name="connsiteY3" fmla="*/ 891270 h 1477196"/>
                <a:gd name="connsiteX4" fmla="*/ 1778416 w 1909635"/>
                <a:gd name="connsiteY4" fmla="*/ 1335153 h 1477196"/>
                <a:gd name="connsiteX5" fmla="*/ 1396677 w 1909635"/>
                <a:gd name="connsiteY5" fmla="*/ 1406174 h 1477196"/>
                <a:gd name="connsiteX6" fmla="*/ 979426 w 1909635"/>
                <a:gd name="connsiteY6" fmla="*/ 1344031 h 1477196"/>
                <a:gd name="connsiteX7" fmla="*/ 535542 w 1909635"/>
                <a:gd name="connsiteY7" fmla="*/ 1477196 h 1477196"/>
                <a:gd name="connsiteX8" fmla="*/ 118292 w 1909635"/>
                <a:gd name="connsiteY8" fmla="*/ 1361786 h 1477196"/>
                <a:gd name="connsiteX9" fmla="*/ 29515 w 1909635"/>
                <a:gd name="connsiteY9" fmla="*/ 889966 h 1477196"/>
                <a:gd name="connsiteX0" fmla="*/ 29515 w 1904445"/>
                <a:gd name="connsiteY0" fmla="*/ 852892 h 1440122"/>
                <a:gd name="connsiteX1" fmla="*/ 562175 w 1904445"/>
                <a:gd name="connsiteY1" fmla="*/ 108309 h 1440122"/>
                <a:gd name="connsiteX2" fmla="*/ 1318285 w 1904445"/>
                <a:gd name="connsiteY2" fmla="*/ 82817 h 1440122"/>
                <a:gd name="connsiteX3" fmla="*/ 1876070 w 1904445"/>
                <a:gd name="connsiteY3" fmla="*/ 854196 h 1440122"/>
                <a:gd name="connsiteX4" fmla="*/ 1778416 w 1904445"/>
                <a:gd name="connsiteY4" fmla="*/ 1298079 h 1440122"/>
                <a:gd name="connsiteX5" fmla="*/ 1396677 w 1904445"/>
                <a:gd name="connsiteY5" fmla="*/ 1369100 h 1440122"/>
                <a:gd name="connsiteX6" fmla="*/ 979426 w 1904445"/>
                <a:gd name="connsiteY6" fmla="*/ 1306957 h 1440122"/>
                <a:gd name="connsiteX7" fmla="*/ 535542 w 1904445"/>
                <a:gd name="connsiteY7" fmla="*/ 1440122 h 1440122"/>
                <a:gd name="connsiteX8" fmla="*/ 118292 w 1904445"/>
                <a:gd name="connsiteY8" fmla="*/ 1324712 h 1440122"/>
                <a:gd name="connsiteX9" fmla="*/ 29515 w 1904445"/>
                <a:gd name="connsiteY9" fmla="*/ 852892 h 144012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17785"/>
                <a:gd name="connsiteY0" fmla="*/ 875442 h 1462672"/>
                <a:gd name="connsiteX1" fmla="*/ 562175 w 1917785"/>
                <a:gd name="connsiteY1" fmla="*/ 130859 h 1462672"/>
                <a:gd name="connsiteX2" fmla="*/ 1318285 w 1917785"/>
                <a:gd name="connsiteY2" fmla="*/ 105367 h 1462672"/>
                <a:gd name="connsiteX3" fmla="*/ 1876070 w 1917785"/>
                <a:gd name="connsiteY3" fmla="*/ 876746 h 1462672"/>
                <a:gd name="connsiteX4" fmla="*/ 1823746 w 1917785"/>
                <a:gd name="connsiteY4" fmla="*/ 1302548 h 1462672"/>
                <a:gd name="connsiteX5" fmla="*/ 1396677 w 1917785"/>
                <a:gd name="connsiteY5" fmla="*/ 1391650 h 1462672"/>
                <a:gd name="connsiteX6" fmla="*/ 979426 w 1917785"/>
                <a:gd name="connsiteY6" fmla="*/ 1329507 h 1462672"/>
                <a:gd name="connsiteX7" fmla="*/ 535542 w 1917785"/>
                <a:gd name="connsiteY7" fmla="*/ 1462672 h 1462672"/>
                <a:gd name="connsiteX8" fmla="*/ 118292 w 1917785"/>
                <a:gd name="connsiteY8" fmla="*/ 1347262 h 1462672"/>
                <a:gd name="connsiteX9" fmla="*/ 29515 w 1917785"/>
                <a:gd name="connsiteY9" fmla="*/ 875442 h 1462672"/>
                <a:gd name="connsiteX0" fmla="*/ 29515 w 1922391"/>
                <a:gd name="connsiteY0" fmla="*/ 875442 h 1462672"/>
                <a:gd name="connsiteX1" fmla="*/ 562175 w 1922391"/>
                <a:gd name="connsiteY1" fmla="*/ 130859 h 1462672"/>
                <a:gd name="connsiteX2" fmla="*/ 1318285 w 1922391"/>
                <a:gd name="connsiteY2" fmla="*/ 105367 h 1462672"/>
                <a:gd name="connsiteX3" fmla="*/ 1876070 w 1922391"/>
                <a:gd name="connsiteY3" fmla="*/ 876746 h 1462672"/>
                <a:gd name="connsiteX4" fmla="*/ 1823746 w 1922391"/>
                <a:gd name="connsiteY4" fmla="*/ 1302548 h 1462672"/>
                <a:gd name="connsiteX5" fmla="*/ 1396677 w 1922391"/>
                <a:gd name="connsiteY5" fmla="*/ 1391650 h 1462672"/>
                <a:gd name="connsiteX6" fmla="*/ 979426 w 1922391"/>
                <a:gd name="connsiteY6" fmla="*/ 1329507 h 1462672"/>
                <a:gd name="connsiteX7" fmla="*/ 535542 w 1922391"/>
                <a:gd name="connsiteY7" fmla="*/ 1462672 h 1462672"/>
                <a:gd name="connsiteX8" fmla="*/ 118292 w 1922391"/>
                <a:gd name="connsiteY8" fmla="*/ 1347262 h 1462672"/>
                <a:gd name="connsiteX9" fmla="*/ 29515 w 1922391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79426 w 1913723"/>
                <a:gd name="connsiteY6" fmla="*/ 1329507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4363"/>
                <a:gd name="connsiteY0" fmla="*/ 875442 h 1473327"/>
                <a:gd name="connsiteX1" fmla="*/ 562175 w 1914363"/>
                <a:gd name="connsiteY1" fmla="*/ 130859 h 1473327"/>
                <a:gd name="connsiteX2" fmla="*/ 1318285 w 1914363"/>
                <a:gd name="connsiteY2" fmla="*/ 105367 h 1473327"/>
                <a:gd name="connsiteX3" fmla="*/ 1876070 w 1914363"/>
                <a:gd name="connsiteY3" fmla="*/ 876746 h 1473327"/>
                <a:gd name="connsiteX4" fmla="*/ 1823746 w 1914363"/>
                <a:gd name="connsiteY4" fmla="*/ 1302548 h 1473327"/>
                <a:gd name="connsiteX5" fmla="*/ 1487338 w 1914363"/>
                <a:gd name="connsiteY5" fmla="*/ 1473017 h 1473327"/>
                <a:gd name="connsiteX6" fmla="*/ 988491 w 1914363"/>
                <a:gd name="connsiteY6" fmla="*/ 1347589 h 1473327"/>
                <a:gd name="connsiteX7" fmla="*/ 535542 w 1914363"/>
                <a:gd name="connsiteY7" fmla="*/ 1462672 h 1473327"/>
                <a:gd name="connsiteX8" fmla="*/ 118292 w 1914363"/>
                <a:gd name="connsiteY8" fmla="*/ 1347262 h 1473327"/>
                <a:gd name="connsiteX9" fmla="*/ 29515 w 1914363"/>
                <a:gd name="connsiteY9" fmla="*/ 875442 h 14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53" name="วงรี 152">
              <a:extLst>
                <a:ext uri="{FF2B5EF4-FFF2-40B4-BE49-F238E27FC236}">
                  <a16:creationId xmlns:a16="http://schemas.microsoft.com/office/drawing/2014/main" id="{E3C67829-C981-4EB3-AD76-FC190803C39D}"/>
                </a:ext>
              </a:extLst>
            </p:cNvPr>
            <p:cNvSpPr/>
            <p:nvPr/>
          </p:nvSpPr>
          <p:spPr>
            <a:xfrm rot="21190982">
              <a:off x="1187573" y="6296418"/>
              <a:ext cx="101605" cy="13277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54" name="วงรี 153">
              <a:extLst>
                <a:ext uri="{FF2B5EF4-FFF2-40B4-BE49-F238E27FC236}">
                  <a16:creationId xmlns:a16="http://schemas.microsoft.com/office/drawing/2014/main" id="{88EAC7A2-1254-4B56-B377-1E082741587B}"/>
                </a:ext>
              </a:extLst>
            </p:cNvPr>
            <p:cNvSpPr/>
            <p:nvPr/>
          </p:nvSpPr>
          <p:spPr>
            <a:xfrm rot="502562">
              <a:off x="1329778" y="6247766"/>
              <a:ext cx="107745" cy="14746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55" name="วงรี 154">
              <a:extLst>
                <a:ext uri="{FF2B5EF4-FFF2-40B4-BE49-F238E27FC236}">
                  <a16:creationId xmlns:a16="http://schemas.microsoft.com/office/drawing/2014/main" id="{38F3BD57-F10B-48A6-BADC-3A7F814A5938}"/>
                </a:ext>
              </a:extLst>
            </p:cNvPr>
            <p:cNvSpPr/>
            <p:nvPr/>
          </p:nvSpPr>
          <p:spPr>
            <a:xfrm rot="2540723">
              <a:off x="1463762" y="6322969"/>
              <a:ext cx="101605" cy="13277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56" name="วงรี 155">
              <a:extLst>
                <a:ext uri="{FF2B5EF4-FFF2-40B4-BE49-F238E27FC236}">
                  <a16:creationId xmlns:a16="http://schemas.microsoft.com/office/drawing/2014/main" id="{CE24821F-9154-4E40-AF80-C6CC622D3918}"/>
                </a:ext>
              </a:extLst>
            </p:cNvPr>
            <p:cNvSpPr/>
            <p:nvPr/>
          </p:nvSpPr>
          <p:spPr>
            <a:xfrm rot="2968536">
              <a:off x="1520478" y="6443696"/>
              <a:ext cx="101605" cy="13277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157" name="กลุ่ม 156">
            <a:extLst>
              <a:ext uri="{FF2B5EF4-FFF2-40B4-BE49-F238E27FC236}">
                <a16:creationId xmlns:a16="http://schemas.microsoft.com/office/drawing/2014/main" id="{7B9738D0-B571-426F-9038-FA2ED6BE8C0A}"/>
              </a:ext>
            </a:extLst>
          </p:cNvPr>
          <p:cNvGrpSpPr/>
          <p:nvPr userDrawn="1"/>
        </p:nvGrpSpPr>
        <p:grpSpPr>
          <a:xfrm rot="858746">
            <a:off x="706216" y="1623601"/>
            <a:ext cx="304638" cy="252885"/>
            <a:chOff x="1187573" y="6247766"/>
            <a:chExt cx="450097" cy="430590"/>
          </a:xfrm>
          <a:solidFill>
            <a:schemeClr val="bg1"/>
          </a:solidFill>
        </p:grpSpPr>
        <p:sp>
          <p:nvSpPr>
            <p:cNvPr id="158" name="รูปแบบอิสระ: รูปร่าง 157">
              <a:extLst>
                <a:ext uri="{FF2B5EF4-FFF2-40B4-BE49-F238E27FC236}">
                  <a16:creationId xmlns:a16="http://schemas.microsoft.com/office/drawing/2014/main" id="{DAD6DDA2-4D59-4676-9AE2-F6612C8459F5}"/>
                </a:ext>
              </a:extLst>
            </p:cNvPr>
            <p:cNvSpPr/>
            <p:nvPr/>
          </p:nvSpPr>
          <p:spPr>
            <a:xfrm rot="1294749">
              <a:off x="1189233" y="6409947"/>
              <a:ext cx="336409" cy="268409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79426 w 1911332"/>
                <a:gd name="connsiteY6" fmla="*/ 1343690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09635"/>
                <a:gd name="connsiteY0" fmla="*/ 961950 h 1476855"/>
                <a:gd name="connsiteX1" fmla="*/ 562175 w 1909635"/>
                <a:gd name="connsiteY1" fmla="*/ 154082 h 1476855"/>
                <a:gd name="connsiteX2" fmla="*/ 1245756 w 1909635"/>
                <a:gd name="connsiteY2" fmla="*/ 65306 h 1476855"/>
                <a:gd name="connsiteX3" fmla="*/ 1876070 w 1909635"/>
                <a:gd name="connsiteY3" fmla="*/ 890929 h 1476855"/>
                <a:gd name="connsiteX4" fmla="*/ 1778416 w 1909635"/>
                <a:gd name="connsiteY4" fmla="*/ 1334812 h 1476855"/>
                <a:gd name="connsiteX5" fmla="*/ 1396677 w 1909635"/>
                <a:gd name="connsiteY5" fmla="*/ 1405833 h 1476855"/>
                <a:gd name="connsiteX6" fmla="*/ 979426 w 1909635"/>
                <a:gd name="connsiteY6" fmla="*/ 1343690 h 1476855"/>
                <a:gd name="connsiteX7" fmla="*/ 535542 w 1909635"/>
                <a:gd name="connsiteY7" fmla="*/ 1476855 h 1476855"/>
                <a:gd name="connsiteX8" fmla="*/ 118292 w 1909635"/>
                <a:gd name="connsiteY8" fmla="*/ 1361445 h 1476855"/>
                <a:gd name="connsiteX9" fmla="*/ 29515 w 1909635"/>
                <a:gd name="connsiteY9" fmla="*/ 961950 h 1476855"/>
                <a:gd name="connsiteX0" fmla="*/ 29515 w 1909635"/>
                <a:gd name="connsiteY0" fmla="*/ 886614 h 1473844"/>
                <a:gd name="connsiteX1" fmla="*/ 562175 w 1909635"/>
                <a:gd name="connsiteY1" fmla="*/ 151071 h 1473844"/>
                <a:gd name="connsiteX2" fmla="*/ 1245756 w 1909635"/>
                <a:gd name="connsiteY2" fmla="*/ 62295 h 1473844"/>
                <a:gd name="connsiteX3" fmla="*/ 1876070 w 1909635"/>
                <a:gd name="connsiteY3" fmla="*/ 887918 h 1473844"/>
                <a:gd name="connsiteX4" fmla="*/ 1778416 w 1909635"/>
                <a:gd name="connsiteY4" fmla="*/ 1331801 h 1473844"/>
                <a:gd name="connsiteX5" fmla="*/ 1396677 w 1909635"/>
                <a:gd name="connsiteY5" fmla="*/ 1402822 h 1473844"/>
                <a:gd name="connsiteX6" fmla="*/ 979426 w 1909635"/>
                <a:gd name="connsiteY6" fmla="*/ 1340679 h 1473844"/>
                <a:gd name="connsiteX7" fmla="*/ 535542 w 1909635"/>
                <a:gd name="connsiteY7" fmla="*/ 1473844 h 1473844"/>
                <a:gd name="connsiteX8" fmla="*/ 118292 w 1909635"/>
                <a:gd name="connsiteY8" fmla="*/ 1358434 h 1473844"/>
                <a:gd name="connsiteX9" fmla="*/ 29515 w 1909635"/>
                <a:gd name="connsiteY9" fmla="*/ 886614 h 1473844"/>
                <a:gd name="connsiteX0" fmla="*/ 29515 w 1909635"/>
                <a:gd name="connsiteY0" fmla="*/ 889966 h 1477196"/>
                <a:gd name="connsiteX1" fmla="*/ 562175 w 1909635"/>
                <a:gd name="connsiteY1" fmla="*/ 145383 h 1477196"/>
                <a:gd name="connsiteX2" fmla="*/ 1245756 w 1909635"/>
                <a:gd name="connsiteY2" fmla="*/ 65647 h 1477196"/>
                <a:gd name="connsiteX3" fmla="*/ 1876070 w 1909635"/>
                <a:gd name="connsiteY3" fmla="*/ 891270 h 1477196"/>
                <a:gd name="connsiteX4" fmla="*/ 1778416 w 1909635"/>
                <a:gd name="connsiteY4" fmla="*/ 1335153 h 1477196"/>
                <a:gd name="connsiteX5" fmla="*/ 1396677 w 1909635"/>
                <a:gd name="connsiteY5" fmla="*/ 1406174 h 1477196"/>
                <a:gd name="connsiteX6" fmla="*/ 979426 w 1909635"/>
                <a:gd name="connsiteY6" fmla="*/ 1344031 h 1477196"/>
                <a:gd name="connsiteX7" fmla="*/ 535542 w 1909635"/>
                <a:gd name="connsiteY7" fmla="*/ 1477196 h 1477196"/>
                <a:gd name="connsiteX8" fmla="*/ 118292 w 1909635"/>
                <a:gd name="connsiteY8" fmla="*/ 1361786 h 1477196"/>
                <a:gd name="connsiteX9" fmla="*/ 29515 w 1909635"/>
                <a:gd name="connsiteY9" fmla="*/ 889966 h 1477196"/>
                <a:gd name="connsiteX0" fmla="*/ 29515 w 1904445"/>
                <a:gd name="connsiteY0" fmla="*/ 852892 h 1440122"/>
                <a:gd name="connsiteX1" fmla="*/ 562175 w 1904445"/>
                <a:gd name="connsiteY1" fmla="*/ 108309 h 1440122"/>
                <a:gd name="connsiteX2" fmla="*/ 1318285 w 1904445"/>
                <a:gd name="connsiteY2" fmla="*/ 82817 h 1440122"/>
                <a:gd name="connsiteX3" fmla="*/ 1876070 w 1904445"/>
                <a:gd name="connsiteY3" fmla="*/ 854196 h 1440122"/>
                <a:gd name="connsiteX4" fmla="*/ 1778416 w 1904445"/>
                <a:gd name="connsiteY4" fmla="*/ 1298079 h 1440122"/>
                <a:gd name="connsiteX5" fmla="*/ 1396677 w 1904445"/>
                <a:gd name="connsiteY5" fmla="*/ 1369100 h 1440122"/>
                <a:gd name="connsiteX6" fmla="*/ 979426 w 1904445"/>
                <a:gd name="connsiteY6" fmla="*/ 1306957 h 1440122"/>
                <a:gd name="connsiteX7" fmla="*/ 535542 w 1904445"/>
                <a:gd name="connsiteY7" fmla="*/ 1440122 h 1440122"/>
                <a:gd name="connsiteX8" fmla="*/ 118292 w 1904445"/>
                <a:gd name="connsiteY8" fmla="*/ 1324712 h 1440122"/>
                <a:gd name="connsiteX9" fmla="*/ 29515 w 1904445"/>
                <a:gd name="connsiteY9" fmla="*/ 852892 h 144012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17785"/>
                <a:gd name="connsiteY0" fmla="*/ 875442 h 1462672"/>
                <a:gd name="connsiteX1" fmla="*/ 562175 w 1917785"/>
                <a:gd name="connsiteY1" fmla="*/ 130859 h 1462672"/>
                <a:gd name="connsiteX2" fmla="*/ 1318285 w 1917785"/>
                <a:gd name="connsiteY2" fmla="*/ 105367 h 1462672"/>
                <a:gd name="connsiteX3" fmla="*/ 1876070 w 1917785"/>
                <a:gd name="connsiteY3" fmla="*/ 876746 h 1462672"/>
                <a:gd name="connsiteX4" fmla="*/ 1823746 w 1917785"/>
                <a:gd name="connsiteY4" fmla="*/ 1302548 h 1462672"/>
                <a:gd name="connsiteX5" fmla="*/ 1396677 w 1917785"/>
                <a:gd name="connsiteY5" fmla="*/ 1391650 h 1462672"/>
                <a:gd name="connsiteX6" fmla="*/ 979426 w 1917785"/>
                <a:gd name="connsiteY6" fmla="*/ 1329507 h 1462672"/>
                <a:gd name="connsiteX7" fmla="*/ 535542 w 1917785"/>
                <a:gd name="connsiteY7" fmla="*/ 1462672 h 1462672"/>
                <a:gd name="connsiteX8" fmla="*/ 118292 w 1917785"/>
                <a:gd name="connsiteY8" fmla="*/ 1347262 h 1462672"/>
                <a:gd name="connsiteX9" fmla="*/ 29515 w 1917785"/>
                <a:gd name="connsiteY9" fmla="*/ 875442 h 1462672"/>
                <a:gd name="connsiteX0" fmla="*/ 29515 w 1922391"/>
                <a:gd name="connsiteY0" fmla="*/ 875442 h 1462672"/>
                <a:gd name="connsiteX1" fmla="*/ 562175 w 1922391"/>
                <a:gd name="connsiteY1" fmla="*/ 130859 h 1462672"/>
                <a:gd name="connsiteX2" fmla="*/ 1318285 w 1922391"/>
                <a:gd name="connsiteY2" fmla="*/ 105367 h 1462672"/>
                <a:gd name="connsiteX3" fmla="*/ 1876070 w 1922391"/>
                <a:gd name="connsiteY3" fmla="*/ 876746 h 1462672"/>
                <a:gd name="connsiteX4" fmla="*/ 1823746 w 1922391"/>
                <a:gd name="connsiteY4" fmla="*/ 1302548 h 1462672"/>
                <a:gd name="connsiteX5" fmla="*/ 1396677 w 1922391"/>
                <a:gd name="connsiteY5" fmla="*/ 1391650 h 1462672"/>
                <a:gd name="connsiteX6" fmla="*/ 979426 w 1922391"/>
                <a:gd name="connsiteY6" fmla="*/ 1329507 h 1462672"/>
                <a:gd name="connsiteX7" fmla="*/ 535542 w 1922391"/>
                <a:gd name="connsiteY7" fmla="*/ 1462672 h 1462672"/>
                <a:gd name="connsiteX8" fmla="*/ 118292 w 1922391"/>
                <a:gd name="connsiteY8" fmla="*/ 1347262 h 1462672"/>
                <a:gd name="connsiteX9" fmla="*/ 29515 w 1922391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79426 w 1913723"/>
                <a:gd name="connsiteY6" fmla="*/ 1329507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4363"/>
                <a:gd name="connsiteY0" fmla="*/ 875442 h 1473327"/>
                <a:gd name="connsiteX1" fmla="*/ 562175 w 1914363"/>
                <a:gd name="connsiteY1" fmla="*/ 130859 h 1473327"/>
                <a:gd name="connsiteX2" fmla="*/ 1318285 w 1914363"/>
                <a:gd name="connsiteY2" fmla="*/ 105367 h 1473327"/>
                <a:gd name="connsiteX3" fmla="*/ 1876070 w 1914363"/>
                <a:gd name="connsiteY3" fmla="*/ 876746 h 1473327"/>
                <a:gd name="connsiteX4" fmla="*/ 1823746 w 1914363"/>
                <a:gd name="connsiteY4" fmla="*/ 1302548 h 1473327"/>
                <a:gd name="connsiteX5" fmla="*/ 1487338 w 1914363"/>
                <a:gd name="connsiteY5" fmla="*/ 1473017 h 1473327"/>
                <a:gd name="connsiteX6" fmla="*/ 988491 w 1914363"/>
                <a:gd name="connsiteY6" fmla="*/ 1347589 h 1473327"/>
                <a:gd name="connsiteX7" fmla="*/ 535542 w 1914363"/>
                <a:gd name="connsiteY7" fmla="*/ 1462672 h 1473327"/>
                <a:gd name="connsiteX8" fmla="*/ 118292 w 1914363"/>
                <a:gd name="connsiteY8" fmla="*/ 1347262 h 1473327"/>
                <a:gd name="connsiteX9" fmla="*/ 29515 w 1914363"/>
                <a:gd name="connsiteY9" fmla="*/ 875442 h 14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59" name="วงรี 158">
              <a:extLst>
                <a:ext uri="{FF2B5EF4-FFF2-40B4-BE49-F238E27FC236}">
                  <a16:creationId xmlns:a16="http://schemas.microsoft.com/office/drawing/2014/main" id="{E5516CEA-5716-482E-B30C-41492BBE392C}"/>
                </a:ext>
              </a:extLst>
            </p:cNvPr>
            <p:cNvSpPr/>
            <p:nvPr/>
          </p:nvSpPr>
          <p:spPr>
            <a:xfrm rot="21190982">
              <a:off x="1187573" y="6296418"/>
              <a:ext cx="101605" cy="132779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60" name="วงรี 159">
              <a:extLst>
                <a:ext uri="{FF2B5EF4-FFF2-40B4-BE49-F238E27FC236}">
                  <a16:creationId xmlns:a16="http://schemas.microsoft.com/office/drawing/2014/main" id="{DBEDD46C-9C39-4CE0-AFEC-BDBD9A814E29}"/>
                </a:ext>
              </a:extLst>
            </p:cNvPr>
            <p:cNvSpPr/>
            <p:nvPr/>
          </p:nvSpPr>
          <p:spPr>
            <a:xfrm rot="502562">
              <a:off x="1329778" y="6247766"/>
              <a:ext cx="107745" cy="147467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61" name="วงรี 160">
              <a:extLst>
                <a:ext uri="{FF2B5EF4-FFF2-40B4-BE49-F238E27FC236}">
                  <a16:creationId xmlns:a16="http://schemas.microsoft.com/office/drawing/2014/main" id="{9E4ABCCA-C1BB-441C-BA4C-37ADFBE42334}"/>
                </a:ext>
              </a:extLst>
            </p:cNvPr>
            <p:cNvSpPr/>
            <p:nvPr/>
          </p:nvSpPr>
          <p:spPr>
            <a:xfrm rot="2540723">
              <a:off x="1463762" y="6322969"/>
              <a:ext cx="101605" cy="132779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62" name="วงรี 161">
              <a:extLst>
                <a:ext uri="{FF2B5EF4-FFF2-40B4-BE49-F238E27FC236}">
                  <a16:creationId xmlns:a16="http://schemas.microsoft.com/office/drawing/2014/main" id="{650C4761-10EA-485E-8DA4-D74664FD2FFA}"/>
                </a:ext>
              </a:extLst>
            </p:cNvPr>
            <p:cNvSpPr/>
            <p:nvPr/>
          </p:nvSpPr>
          <p:spPr>
            <a:xfrm rot="2968536">
              <a:off x="1520478" y="6443696"/>
              <a:ext cx="101605" cy="132779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163" name="กลุ่ม 162">
            <a:extLst>
              <a:ext uri="{FF2B5EF4-FFF2-40B4-BE49-F238E27FC236}">
                <a16:creationId xmlns:a16="http://schemas.microsoft.com/office/drawing/2014/main" id="{22F5CDB1-96F6-4A7C-BB8E-6830329896F7}"/>
              </a:ext>
            </a:extLst>
          </p:cNvPr>
          <p:cNvGrpSpPr/>
          <p:nvPr userDrawn="1"/>
        </p:nvGrpSpPr>
        <p:grpSpPr>
          <a:xfrm rot="858746">
            <a:off x="696420" y="3157877"/>
            <a:ext cx="304638" cy="252885"/>
            <a:chOff x="1187573" y="6247766"/>
            <a:chExt cx="450097" cy="430590"/>
          </a:xfrm>
          <a:solidFill>
            <a:schemeClr val="bg1"/>
          </a:solidFill>
        </p:grpSpPr>
        <p:sp>
          <p:nvSpPr>
            <p:cNvPr id="164" name="รูปแบบอิสระ: รูปร่าง 163">
              <a:extLst>
                <a:ext uri="{FF2B5EF4-FFF2-40B4-BE49-F238E27FC236}">
                  <a16:creationId xmlns:a16="http://schemas.microsoft.com/office/drawing/2014/main" id="{AB0D0111-1A18-40AB-840E-260A085C991E}"/>
                </a:ext>
              </a:extLst>
            </p:cNvPr>
            <p:cNvSpPr/>
            <p:nvPr/>
          </p:nvSpPr>
          <p:spPr>
            <a:xfrm rot="1294749">
              <a:off x="1189233" y="6409947"/>
              <a:ext cx="336409" cy="268409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79426 w 1911332"/>
                <a:gd name="connsiteY6" fmla="*/ 1343690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09635"/>
                <a:gd name="connsiteY0" fmla="*/ 961950 h 1476855"/>
                <a:gd name="connsiteX1" fmla="*/ 562175 w 1909635"/>
                <a:gd name="connsiteY1" fmla="*/ 154082 h 1476855"/>
                <a:gd name="connsiteX2" fmla="*/ 1245756 w 1909635"/>
                <a:gd name="connsiteY2" fmla="*/ 65306 h 1476855"/>
                <a:gd name="connsiteX3" fmla="*/ 1876070 w 1909635"/>
                <a:gd name="connsiteY3" fmla="*/ 890929 h 1476855"/>
                <a:gd name="connsiteX4" fmla="*/ 1778416 w 1909635"/>
                <a:gd name="connsiteY4" fmla="*/ 1334812 h 1476855"/>
                <a:gd name="connsiteX5" fmla="*/ 1396677 w 1909635"/>
                <a:gd name="connsiteY5" fmla="*/ 1405833 h 1476855"/>
                <a:gd name="connsiteX6" fmla="*/ 979426 w 1909635"/>
                <a:gd name="connsiteY6" fmla="*/ 1343690 h 1476855"/>
                <a:gd name="connsiteX7" fmla="*/ 535542 w 1909635"/>
                <a:gd name="connsiteY7" fmla="*/ 1476855 h 1476855"/>
                <a:gd name="connsiteX8" fmla="*/ 118292 w 1909635"/>
                <a:gd name="connsiteY8" fmla="*/ 1361445 h 1476855"/>
                <a:gd name="connsiteX9" fmla="*/ 29515 w 1909635"/>
                <a:gd name="connsiteY9" fmla="*/ 961950 h 1476855"/>
                <a:gd name="connsiteX0" fmla="*/ 29515 w 1909635"/>
                <a:gd name="connsiteY0" fmla="*/ 886614 h 1473844"/>
                <a:gd name="connsiteX1" fmla="*/ 562175 w 1909635"/>
                <a:gd name="connsiteY1" fmla="*/ 151071 h 1473844"/>
                <a:gd name="connsiteX2" fmla="*/ 1245756 w 1909635"/>
                <a:gd name="connsiteY2" fmla="*/ 62295 h 1473844"/>
                <a:gd name="connsiteX3" fmla="*/ 1876070 w 1909635"/>
                <a:gd name="connsiteY3" fmla="*/ 887918 h 1473844"/>
                <a:gd name="connsiteX4" fmla="*/ 1778416 w 1909635"/>
                <a:gd name="connsiteY4" fmla="*/ 1331801 h 1473844"/>
                <a:gd name="connsiteX5" fmla="*/ 1396677 w 1909635"/>
                <a:gd name="connsiteY5" fmla="*/ 1402822 h 1473844"/>
                <a:gd name="connsiteX6" fmla="*/ 979426 w 1909635"/>
                <a:gd name="connsiteY6" fmla="*/ 1340679 h 1473844"/>
                <a:gd name="connsiteX7" fmla="*/ 535542 w 1909635"/>
                <a:gd name="connsiteY7" fmla="*/ 1473844 h 1473844"/>
                <a:gd name="connsiteX8" fmla="*/ 118292 w 1909635"/>
                <a:gd name="connsiteY8" fmla="*/ 1358434 h 1473844"/>
                <a:gd name="connsiteX9" fmla="*/ 29515 w 1909635"/>
                <a:gd name="connsiteY9" fmla="*/ 886614 h 1473844"/>
                <a:gd name="connsiteX0" fmla="*/ 29515 w 1909635"/>
                <a:gd name="connsiteY0" fmla="*/ 889966 h 1477196"/>
                <a:gd name="connsiteX1" fmla="*/ 562175 w 1909635"/>
                <a:gd name="connsiteY1" fmla="*/ 145383 h 1477196"/>
                <a:gd name="connsiteX2" fmla="*/ 1245756 w 1909635"/>
                <a:gd name="connsiteY2" fmla="*/ 65647 h 1477196"/>
                <a:gd name="connsiteX3" fmla="*/ 1876070 w 1909635"/>
                <a:gd name="connsiteY3" fmla="*/ 891270 h 1477196"/>
                <a:gd name="connsiteX4" fmla="*/ 1778416 w 1909635"/>
                <a:gd name="connsiteY4" fmla="*/ 1335153 h 1477196"/>
                <a:gd name="connsiteX5" fmla="*/ 1396677 w 1909635"/>
                <a:gd name="connsiteY5" fmla="*/ 1406174 h 1477196"/>
                <a:gd name="connsiteX6" fmla="*/ 979426 w 1909635"/>
                <a:gd name="connsiteY6" fmla="*/ 1344031 h 1477196"/>
                <a:gd name="connsiteX7" fmla="*/ 535542 w 1909635"/>
                <a:gd name="connsiteY7" fmla="*/ 1477196 h 1477196"/>
                <a:gd name="connsiteX8" fmla="*/ 118292 w 1909635"/>
                <a:gd name="connsiteY8" fmla="*/ 1361786 h 1477196"/>
                <a:gd name="connsiteX9" fmla="*/ 29515 w 1909635"/>
                <a:gd name="connsiteY9" fmla="*/ 889966 h 1477196"/>
                <a:gd name="connsiteX0" fmla="*/ 29515 w 1904445"/>
                <a:gd name="connsiteY0" fmla="*/ 852892 h 1440122"/>
                <a:gd name="connsiteX1" fmla="*/ 562175 w 1904445"/>
                <a:gd name="connsiteY1" fmla="*/ 108309 h 1440122"/>
                <a:gd name="connsiteX2" fmla="*/ 1318285 w 1904445"/>
                <a:gd name="connsiteY2" fmla="*/ 82817 h 1440122"/>
                <a:gd name="connsiteX3" fmla="*/ 1876070 w 1904445"/>
                <a:gd name="connsiteY3" fmla="*/ 854196 h 1440122"/>
                <a:gd name="connsiteX4" fmla="*/ 1778416 w 1904445"/>
                <a:gd name="connsiteY4" fmla="*/ 1298079 h 1440122"/>
                <a:gd name="connsiteX5" fmla="*/ 1396677 w 1904445"/>
                <a:gd name="connsiteY5" fmla="*/ 1369100 h 1440122"/>
                <a:gd name="connsiteX6" fmla="*/ 979426 w 1904445"/>
                <a:gd name="connsiteY6" fmla="*/ 1306957 h 1440122"/>
                <a:gd name="connsiteX7" fmla="*/ 535542 w 1904445"/>
                <a:gd name="connsiteY7" fmla="*/ 1440122 h 1440122"/>
                <a:gd name="connsiteX8" fmla="*/ 118292 w 1904445"/>
                <a:gd name="connsiteY8" fmla="*/ 1324712 h 1440122"/>
                <a:gd name="connsiteX9" fmla="*/ 29515 w 1904445"/>
                <a:gd name="connsiteY9" fmla="*/ 852892 h 144012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17785"/>
                <a:gd name="connsiteY0" fmla="*/ 875442 h 1462672"/>
                <a:gd name="connsiteX1" fmla="*/ 562175 w 1917785"/>
                <a:gd name="connsiteY1" fmla="*/ 130859 h 1462672"/>
                <a:gd name="connsiteX2" fmla="*/ 1318285 w 1917785"/>
                <a:gd name="connsiteY2" fmla="*/ 105367 h 1462672"/>
                <a:gd name="connsiteX3" fmla="*/ 1876070 w 1917785"/>
                <a:gd name="connsiteY3" fmla="*/ 876746 h 1462672"/>
                <a:gd name="connsiteX4" fmla="*/ 1823746 w 1917785"/>
                <a:gd name="connsiteY4" fmla="*/ 1302548 h 1462672"/>
                <a:gd name="connsiteX5" fmla="*/ 1396677 w 1917785"/>
                <a:gd name="connsiteY5" fmla="*/ 1391650 h 1462672"/>
                <a:gd name="connsiteX6" fmla="*/ 979426 w 1917785"/>
                <a:gd name="connsiteY6" fmla="*/ 1329507 h 1462672"/>
                <a:gd name="connsiteX7" fmla="*/ 535542 w 1917785"/>
                <a:gd name="connsiteY7" fmla="*/ 1462672 h 1462672"/>
                <a:gd name="connsiteX8" fmla="*/ 118292 w 1917785"/>
                <a:gd name="connsiteY8" fmla="*/ 1347262 h 1462672"/>
                <a:gd name="connsiteX9" fmla="*/ 29515 w 1917785"/>
                <a:gd name="connsiteY9" fmla="*/ 875442 h 1462672"/>
                <a:gd name="connsiteX0" fmla="*/ 29515 w 1922391"/>
                <a:gd name="connsiteY0" fmla="*/ 875442 h 1462672"/>
                <a:gd name="connsiteX1" fmla="*/ 562175 w 1922391"/>
                <a:gd name="connsiteY1" fmla="*/ 130859 h 1462672"/>
                <a:gd name="connsiteX2" fmla="*/ 1318285 w 1922391"/>
                <a:gd name="connsiteY2" fmla="*/ 105367 h 1462672"/>
                <a:gd name="connsiteX3" fmla="*/ 1876070 w 1922391"/>
                <a:gd name="connsiteY3" fmla="*/ 876746 h 1462672"/>
                <a:gd name="connsiteX4" fmla="*/ 1823746 w 1922391"/>
                <a:gd name="connsiteY4" fmla="*/ 1302548 h 1462672"/>
                <a:gd name="connsiteX5" fmla="*/ 1396677 w 1922391"/>
                <a:gd name="connsiteY5" fmla="*/ 1391650 h 1462672"/>
                <a:gd name="connsiteX6" fmla="*/ 979426 w 1922391"/>
                <a:gd name="connsiteY6" fmla="*/ 1329507 h 1462672"/>
                <a:gd name="connsiteX7" fmla="*/ 535542 w 1922391"/>
                <a:gd name="connsiteY7" fmla="*/ 1462672 h 1462672"/>
                <a:gd name="connsiteX8" fmla="*/ 118292 w 1922391"/>
                <a:gd name="connsiteY8" fmla="*/ 1347262 h 1462672"/>
                <a:gd name="connsiteX9" fmla="*/ 29515 w 1922391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79426 w 1913723"/>
                <a:gd name="connsiteY6" fmla="*/ 1329507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4363"/>
                <a:gd name="connsiteY0" fmla="*/ 875442 h 1473327"/>
                <a:gd name="connsiteX1" fmla="*/ 562175 w 1914363"/>
                <a:gd name="connsiteY1" fmla="*/ 130859 h 1473327"/>
                <a:gd name="connsiteX2" fmla="*/ 1318285 w 1914363"/>
                <a:gd name="connsiteY2" fmla="*/ 105367 h 1473327"/>
                <a:gd name="connsiteX3" fmla="*/ 1876070 w 1914363"/>
                <a:gd name="connsiteY3" fmla="*/ 876746 h 1473327"/>
                <a:gd name="connsiteX4" fmla="*/ 1823746 w 1914363"/>
                <a:gd name="connsiteY4" fmla="*/ 1302548 h 1473327"/>
                <a:gd name="connsiteX5" fmla="*/ 1487338 w 1914363"/>
                <a:gd name="connsiteY5" fmla="*/ 1473017 h 1473327"/>
                <a:gd name="connsiteX6" fmla="*/ 988491 w 1914363"/>
                <a:gd name="connsiteY6" fmla="*/ 1347589 h 1473327"/>
                <a:gd name="connsiteX7" fmla="*/ 535542 w 1914363"/>
                <a:gd name="connsiteY7" fmla="*/ 1462672 h 1473327"/>
                <a:gd name="connsiteX8" fmla="*/ 118292 w 1914363"/>
                <a:gd name="connsiteY8" fmla="*/ 1347262 h 1473327"/>
                <a:gd name="connsiteX9" fmla="*/ 29515 w 1914363"/>
                <a:gd name="connsiteY9" fmla="*/ 875442 h 14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65" name="วงรี 164">
              <a:extLst>
                <a:ext uri="{FF2B5EF4-FFF2-40B4-BE49-F238E27FC236}">
                  <a16:creationId xmlns:a16="http://schemas.microsoft.com/office/drawing/2014/main" id="{880A55D1-DB10-49A2-B1D0-A4C0B6522AF1}"/>
                </a:ext>
              </a:extLst>
            </p:cNvPr>
            <p:cNvSpPr/>
            <p:nvPr/>
          </p:nvSpPr>
          <p:spPr>
            <a:xfrm rot="21190982">
              <a:off x="1187573" y="6296418"/>
              <a:ext cx="101605" cy="132779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66" name="วงรี 165">
              <a:extLst>
                <a:ext uri="{FF2B5EF4-FFF2-40B4-BE49-F238E27FC236}">
                  <a16:creationId xmlns:a16="http://schemas.microsoft.com/office/drawing/2014/main" id="{E04A81E5-6535-4870-BBBE-0ECCABF5CF0F}"/>
                </a:ext>
              </a:extLst>
            </p:cNvPr>
            <p:cNvSpPr/>
            <p:nvPr/>
          </p:nvSpPr>
          <p:spPr>
            <a:xfrm rot="502562">
              <a:off x="1329778" y="6247766"/>
              <a:ext cx="107745" cy="147467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67" name="วงรี 166">
              <a:extLst>
                <a:ext uri="{FF2B5EF4-FFF2-40B4-BE49-F238E27FC236}">
                  <a16:creationId xmlns:a16="http://schemas.microsoft.com/office/drawing/2014/main" id="{68162F5A-1CB6-489F-995C-EBC1F2178BBA}"/>
                </a:ext>
              </a:extLst>
            </p:cNvPr>
            <p:cNvSpPr/>
            <p:nvPr/>
          </p:nvSpPr>
          <p:spPr>
            <a:xfrm rot="2540723">
              <a:off x="1463762" y="6322969"/>
              <a:ext cx="101605" cy="132779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68" name="วงรี 167">
              <a:extLst>
                <a:ext uri="{FF2B5EF4-FFF2-40B4-BE49-F238E27FC236}">
                  <a16:creationId xmlns:a16="http://schemas.microsoft.com/office/drawing/2014/main" id="{BB12DBA8-9805-4C53-B581-4B72F71F088C}"/>
                </a:ext>
              </a:extLst>
            </p:cNvPr>
            <p:cNvSpPr/>
            <p:nvPr/>
          </p:nvSpPr>
          <p:spPr>
            <a:xfrm rot="2968536">
              <a:off x="1520478" y="6443696"/>
              <a:ext cx="101605" cy="132779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sp>
        <p:nvSpPr>
          <p:cNvPr id="56" name="ตัวแทนแผนภูมิ 55">
            <a:extLst>
              <a:ext uri="{FF2B5EF4-FFF2-40B4-BE49-F238E27FC236}">
                <a16:creationId xmlns:a16="http://schemas.microsoft.com/office/drawing/2014/main" id="{1700C3B1-3E52-4F83-BC03-006B6B13322E}"/>
              </a:ext>
            </a:extLst>
          </p:cNvPr>
          <p:cNvSpPr>
            <a:spLocks noGrp="1"/>
          </p:cNvSpPr>
          <p:nvPr>
            <p:ph type="chart" sz="quarter" idx="13"/>
          </p:nvPr>
        </p:nvSpPr>
        <p:spPr>
          <a:xfrm>
            <a:off x="1366244" y="605626"/>
            <a:ext cx="8066841" cy="4463045"/>
          </a:xfrm>
        </p:spPr>
        <p:txBody>
          <a:bodyPr/>
          <a:lstStyle/>
          <a:p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299635320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" name="กลุ่ม 147">
            <a:extLst>
              <a:ext uri="{FF2B5EF4-FFF2-40B4-BE49-F238E27FC236}">
                <a16:creationId xmlns:a16="http://schemas.microsoft.com/office/drawing/2014/main" id="{C654AEEC-E3EF-4FB6-81A2-BF6BC8D730EA}"/>
              </a:ext>
            </a:extLst>
          </p:cNvPr>
          <p:cNvGrpSpPr/>
          <p:nvPr userDrawn="1"/>
        </p:nvGrpSpPr>
        <p:grpSpPr>
          <a:xfrm flipH="1">
            <a:off x="-175709" y="-350452"/>
            <a:ext cx="1250465" cy="813416"/>
            <a:chOff x="28214" y="967908"/>
            <a:chExt cx="1250465" cy="813416"/>
          </a:xfrm>
        </p:grpSpPr>
        <p:cxnSp>
          <p:nvCxnSpPr>
            <p:cNvPr id="149" name="ตัวเชื่อมต่อตรง 148">
              <a:extLst>
                <a:ext uri="{FF2B5EF4-FFF2-40B4-BE49-F238E27FC236}">
                  <a16:creationId xmlns:a16="http://schemas.microsoft.com/office/drawing/2014/main" id="{A7A1D6A1-CF3F-4366-8A8A-24F966A12F73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ตัวเชื่อมต่อตรง 149">
              <a:extLst>
                <a:ext uri="{FF2B5EF4-FFF2-40B4-BE49-F238E27FC236}">
                  <a16:creationId xmlns:a16="http://schemas.microsoft.com/office/drawing/2014/main" id="{91442BE1-C934-4076-90DD-CCA3C1539087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ตัวเชื่อมต่อตรง 150">
              <a:extLst>
                <a:ext uri="{FF2B5EF4-FFF2-40B4-BE49-F238E27FC236}">
                  <a16:creationId xmlns:a16="http://schemas.microsoft.com/office/drawing/2014/main" id="{F9BE8A3C-9DA4-4B33-A74F-6F104B643B38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ตัวเชื่อมต่อตรง 151">
              <a:extLst>
                <a:ext uri="{FF2B5EF4-FFF2-40B4-BE49-F238E27FC236}">
                  <a16:creationId xmlns:a16="http://schemas.microsoft.com/office/drawing/2014/main" id="{E030FF2C-E364-4696-91EA-9DFA5083D3D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ตัวเชื่อมต่อตรง 152">
              <a:extLst>
                <a:ext uri="{FF2B5EF4-FFF2-40B4-BE49-F238E27FC236}">
                  <a16:creationId xmlns:a16="http://schemas.microsoft.com/office/drawing/2014/main" id="{230CC7AE-221B-46A0-88E4-DDE9CDD7F0BF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ตัวเชื่อมต่อตรง 153">
              <a:extLst>
                <a:ext uri="{FF2B5EF4-FFF2-40B4-BE49-F238E27FC236}">
                  <a16:creationId xmlns:a16="http://schemas.microsoft.com/office/drawing/2014/main" id="{8F961C9C-9123-4EEB-8865-6ADB799A0A5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ตัวเชื่อมต่อตรง 154">
              <a:extLst>
                <a:ext uri="{FF2B5EF4-FFF2-40B4-BE49-F238E27FC236}">
                  <a16:creationId xmlns:a16="http://schemas.microsoft.com/office/drawing/2014/main" id="{906B5A89-DAC1-49A6-8E29-621BCBE488E5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6" name="กลุ่ม 155">
            <a:extLst>
              <a:ext uri="{FF2B5EF4-FFF2-40B4-BE49-F238E27FC236}">
                <a16:creationId xmlns:a16="http://schemas.microsoft.com/office/drawing/2014/main" id="{4143EB8C-C2C3-42AE-9C99-EAA47EDFA6E2}"/>
              </a:ext>
            </a:extLst>
          </p:cNvPr>
          <p:cNvGrpSpPr/>
          <p:nvPr userDrawn="1"/>
        </p:nvGrpSpPr>
        <p:grpSpPr>
          <a:xfrm flipV="1">
            <a:off x="-9525" y="6318640"/>
            <a:ext cx="1250465" cy="813416"/>
            <a:chOff x="28214" y="967908"/>
            <a:chExt cx="1250465" cy="813416"/>
          </a:xfrm>
        </p:grpSpPr>
        <p:cxnSp>
          <p:nvCxnSpPr>
            <p:cNvPr id="157" name="ตัวเชื่อมต่อตรง 156">
              <a:extLst>
                <a:ext uri="{FF2B5EF4-FFF2-40B4-BE49-F238E27FC236}">
                  <a16:creationId xmlns:a16="http://schemas.microsoft.com/office/drawing/2014/main" id="{AF04EB59-503F-427C-AA4A-3FCFC30E0EE9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" name="ตัวเชื่อมต่อตรง 157">
              <a:extLst>
                <a:ext uri="{FF2B5EF4-FFF2-40B4-BE49-F238E27FC236}">
                  <a16:creationId xmlns:a16="http://schemas.microsoft.com/office/drawing/2014/main" id="{DFC01658-2AC0-4B83-B45D-15140C241162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" name="ตัวเชื่อมต่อตรง 158">
              <a:extLst>
                <a:ext uri="{FF2B5EF4-FFF2-40B4-BE49-F238E27FC236}">
                  <a16:creationId xmlns:a16="http://schemas.microsoft.com/office/drawing/2014/main" id="{48909A51-99CB-4799-8662-5C9EA1A5C319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" name="ตัวเชื่อมต่อตรง 159">
              <a:extLst>
                <a:ext uri="{FF2B5EF4-FFF2-40B4-BE49-F238E27FC236}">
                  <a16:creationId xmlns:a16="http://schemas.microsoft.com/office/drawing/2014/main" id="{051A44CB-7DFC-4DA3-81C4-BE30D6984989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ตัวเชื่อมต่อตรง 160">
              <a:extLst>
                <a:ext uri="{FF2B5EF4-FFF2-40B4-BE49-F238E27FC236}">
                  <a16:creationId xmlns:a16="http://schemas.microsoft.com/office/drawing/2014/main" id="{74ABF800-4A08-4E00-B4D5-02C340AF0BF5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ตัวเชื่อมต่อตรง 161">
              <a:extLst>
                <a:ext uri="{FF2B5EF4-FFF2-40B4-BE49-F238E27FC236}">
                  <a16:creationId xmlns:a16="http://schemas.microsoft.com/office/drawing/2014/main" id="{FBD1466E-8054-43E2-9391-F4C02D3800F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ตัวเชื่อมต่อตรง 162">
              <a:extLst>
                <a:ext uri="{FF2B5EF4-FFF2-40B4-BE49-F238E27FC236}">
                  <a16:creationId xmlns:a16="http://schemas.microsoft.com/office/drawing/2014/main" id="{D5E7A366-0D96-440D-9FA5-A0DC76A4EEE8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4" name="กลุ่ม 163">
            <a:extLst>
              <a:ext uri="{FF2B5EF4-FFF2-40B4-BE49-F238E27FC236}">
                <a16:creationId xmlns:a16="http://schemas.microsoft.com/office/drawing/2014/main" id="{132FE16E-ABED-4BFB-9620-AB6C53AD13ED}"/>
              </a:ext>
            </a:extLst>
          </p:cNvPr>
          <p:cNvGrpSpPr/>
          <p:nvPr userDrawn="1"/>
        </p:nvGrpSpPr>
        <p:grpSpPr>
          <a:xfrm flipV="1">
            <a:off x="11448261" y="12256"/>
            <a:ext cx="1250465" cy="813416"/>
            <a:chOff x="28214" y="967908"/>
            <a:chExt cx="1250465" cy="813416"/>
          </a:xfrm>
        </p:grpSpPr>
        <p:cxnSp>
          <p:nvCxnSpPr>
            <p:cNvPr id="165" name="ตัวเชื่อมต่อตรง 164">
              <a:extLst>
                <a:ext uri="{FF2B5EF4-FFF2-40B4-BE49-F238E27FC236}">
                  <a16:creationId xmlns:a16="http://schemas.microsoft.com/office/drawing/2014/main" id="{FF0271C6-1C48-4F75-AFFF-DD5DE642A5F8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ตัวเชื่อมต่อตรง 165">
              <a:extLst>
                <a:ext uri="{FF2B5EF4-FFF2-40B4-BE49-F238E27FC236}">
                  <a16:creationId xmlns:a16="http://schemas.microsoft.com/office/drawing/2014/main" id="{8FE1492C-5F10-47FD-81FF-F47596060C1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ตัวเชื่อมต่อตรง 166">
              <a:extLst>
                <a:ext uri="{FF2B5EF4-FFF2-40B4-BE49-F238E27FC236}">
                  <a16:creationId xmlns:a16="http://schemas.microsoft.com/office/drawing/2014/main" id="{ACB9396E-10BD-42EA-AA5F-F65A8DB79018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ตัวเชื่อมต่อตรง 167">
              <a:extLst>
                <a:ext uri="{FF2B5EF4-FFF2-40B4-BE49-F238E27FC236}">
                  <a16:creationId xmlns:a16="http://schemas.microsoft.com/office/drawing/2014/main" id="{747A9154-A11F-4D77-8FDC-812BD3D89E8B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" name="ตัวเชื่อมต่อตรง 168">
              <a:extLst>
                <a:ext uri="{FF2B5EF4-FFF2-40B4-BE49-F238E27FC236}">
                  <a16:creationId xmlns:a16="http://schemas.microsoft.com/office/drawing/2014/main" id="{6D1D4E63-06AA-4070-81A2-834E8DD51C56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ตัวเชื่อมต่อตรง 169">
              <a:extLst>
                <a:ext uri="{FF2B5EF4-FFF2-40B4-BE49-F238E27FC236}">
                  <a16:creationId xmlns:a16="http://schemas.microsoft.com/office/drawing/2014/main" id="{43685486-1E77-4342-B36D-2C95D457FD4C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ตัวเชื่อมต่อตรง 170">
              <a:extLst>
                <a:ext uri="{FF2B5EF4-FFF2-40B4-BE49-F238E27FC236}">
                  <a16:creationId xmlns:a16="http://schemas.microsoft.com/office/drawing/2014/main" id="{4DA54076-A9E3-49EB-BFCC-9183B0663E6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2" name="กลุ่ม 171">
            <a:extLst>
              <a:ext uri="{FF2B5EF4-FFF2-40B4-BE49-F238E27FC236}">
                <a16:creationId xmlns:a16="http://schemas.microsoft.com/office/drawing/2014/main" id="{1CAFDA73-B33B-46B7-BAF7-4F3A50467039}"/>
              </a:ext>
            </a:extLst>
          </p:cNvPr>
          <p:cNvGrpSpPr/>
          <p:nvPr userDrawn="1"/>
        </p:nvGrpSpPr>
        <p:grpSpPr>
          <a:xfrm>
            <a:off x="11124874" y="6088882"/>
            <a:ext cx="1250465" cy="813416"/>
            <a:chOff x="28214" y="967908"/>
            <a:chExt cx="1250465" cy="813416"/>
          </a:xfrm>
        </p:grpSpPr>
        <p:cxnSp>
          <p:nvCxnSpPr>
            <p:cNvPr id="173" name="ตัวเชื่อมต่อตรง 172">
              <a:extLst>
                <a:ext uri="{FF2B5EF4-FFF2-40B4-BE49-F238E27FC236}">
                  <a16:creationId xmlns:a16="http://schemas.microsoft.com/office/drawing/2014/main" id="{2303A692-527C-48F2-A8D1-7D381EAB3F48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4" name="ตัวเชื่อมต่อตรง 173">
              <a:extLst>
                <a:ext uri="{FF2B5EF4-FFF2-40B4-BE49-F238E27FC236}">
                  <a16:creationId xmlns:a16="http://schemas.microsoft.com/office/drawing/2014/main" id="{50FC8D34-6C4E-46AC-AD30-D310EA8BB444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ตัวเชื่อมต่อตรง 174">
              <a:extLst>
                <a:ext uri="{FF2B5EF4-FFF2-40B4-BE49-F238E27FC236}">
                  <a16:creationId xmlns:a16="http://schemas.microsoft.com/office/drawing/2014/main" id="{A4C44D0A-FE19-44D8-9F99-2542210F194D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" name="ตัวเชื่อมต่อตรง 175">
              <a:extLst>
                <a:ext uri="{FF2B5EF4-FFF2-40B4-BE49-F238E27FC236}">
                  <a16:creationId xmlns:a16="http://schemas.microsoft.com/office/drawing/2014/main" id="{4C374BDA-F85D-42FA-A3DA-88B391A462C2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ตัวเชื่อมต่อตรง 176">
              <a:extLst>
                <a:ext uri="{FF2B5EF4-FFF2-40B4-BE49-F238E27FC236}">
                  <a16:creationId xmlns:a16="http://schemas.microsoft.com/office/drawing/2014/main" id="{1E6ED748-566F-4867-8FDE-E11A21242759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" name="ตัวเชื่อมต่อตรง 177">
              <a:extLst>
                <a:ext uri="{FF2B5EF4-FFF2-40B4-BE49-F238E27FC236}">
                  <a16:creationId xmlns:a16="http://schemas.microsoft.com/office/drawing/2014/main" id="{7E5194A4-8ED9-4F75-842B-E3509D5180C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ตัวเชื่อมต่อตรง 178">
              <a:extLst>
                <a:ext uri="{FF2B5EF4-FFF2-40B4-BE49-F238E27FC236}">
                  <a16:creationId xmlns:a16="http://schemas.microsoft.com/office/drawing/2014/main" id="{1DD1986B-7F4D-4E94-AEFF-3C4F9D23AF52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89187002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1DFE67DD-D0F0-438B-A525-4F809760676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12/09/65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2AFAE1BB-649D-483F-B01B-965A8CFD88C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7E86950A-838F-42CA-9D08-9A641707253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47610949-75AE-4DDB-AFB0-B71BDC5B90BE}"/>
              </a:ext>
            </a:extLst>
          </p:cNvPr>
          <p:cNvGrpSpPr/>
          <p:nvPr userDrawn="1"/>
        </p:nvGrpSpPr>
        <p:grpSpPr>
          <a:xfrm>
            <a:off x="7159377" y="3940834"/>
            <a:ext cx="1101156" cy="884384"/>
            <a:chOff x="1752751" y="749874"/>
            <a:chExt cx="1101156" cy="884384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7E49A89F-E0C7-4C39-8087-95AB139F591E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A9DCC679-E04B-467D-83DE-998BD29ECC1A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90AFC33A-3E6A-42F9-BB6B-03B6A346C81F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808E3793-544C-4E33-AAE2-815586EAF8A2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F4EF0844-FAD7-4839-8821-745A821CB1BC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4AE57E65-F255-4CA7-9E25-E54423969AAA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95360BAE-5AB4-4244-8FF0-EC2001BC03B6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id="{61989564-A32C-4A4B-9EF5-6E9BCD3F5093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" name="กลุ่ม 14">
            <a:extLst>
              <a:ext uri="{FF2B5EF4-FFF2-40B4-BE49-F238E27FC236}">
                <a16:creationId xmlns:a16="http://schemas.microsoft.com/office/drawing/2014/main" id="{E18A9D06-AA17-4EB8-B726-4B93F2798BB3}"/>
              </a:ext>
            </a:extLst>
          </p:cNvPr>
          <p:cNvGrpSpPr/>
          <p:nvPr userDrawn="1"/>
        </p:nvGrpSpPr>
        <p:grpSpPr>
          <a:xfrm flipH="1">
            <a:off x="-47375" y="3022292"/>
            <a:ext cx="1250465" cy="813416"/>
            <a:chOff x="28214" y="967908"/>
            <a:chExt cx="1250465" cy="813416"/>
          </a:xfrm>
        </p:grpSpPr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2AF863C3-9169-4094-91ED-D38EB3ABA782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71642FA3-6C60-41DE-A5E4-8055F14C33C6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FC706BD6-987B-45A0-8D02-F1FA0DD3E865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C8B88E78-3FA8-4A5D-ADBE-8D3A650D0A7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FCB5F82F-23AA-40AA-A708-80487F1A916E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525D1272-2BD3-48A5-948C-A8D1EEB37431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99897203-1032-4F5F-957E-DE774C40CCD2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" name="กลุ่ม 22">
            <a:extLst>
              <a:ext uri="{FF2B5EF4-FFF2-40B4-BE49-F238E27FC236}">
                <a16:creationId xmlns:a16="http://schemas.microsoft.com/office/drawing/2014/main" id="{63134DA8-ACB2-4D6F-B3F0-77C183B0ED52}"/>
              </a:ext>
            </a:extLst>
          </p:cNvPr>
          <p:cNvGrpSpPr/>
          <p:nvPr userDrawn="1"/>
        </p:nvGrpSpPr>
        <p:grpSpPr>
          <a:xfrm>
            <a:off x="-19051" y="4739877"/>
            <a:ext cx="12192000" cy="2077238"/>
            <a:chOff x="0" y="5038725"/>
            <a:chExt cx="12192000" cy="1819273"/>
          </a:xfrm>
        </p:grpSpPr>
        <p:sp>
          <p:nvSpPr>
            <p:cNvPr id="24" name="สี่เหลี่ยมผืนผ้า 23">
              <a:extLst>
                <a:ext uri="{FF2B5EF4-FFF2-40B4-BE49-F238E27FC236}">
                  <a16:creationId xmlns:a16="http://schemas.microsoft.com/office/drawing/2014/main" id="{D6FD509C-D712-4F71-9ADB-05E9995535DC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603795E0-ED19-4F2A-9059-026CA7AC8F5C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88BF11B0-1AAE-4383-946F-FDB714C37B08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51522066-E2F4-481D-832F-8336034BE222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1D1AED04-92FE-41C8-B216-B2A41FC6A6F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F22DF7D9-A040-46FC-B6AE-B1EC732DDFF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236B46F4-CD9C-4A75-AFDA-B67CDA6CEC2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5EED058B-783B-4E17-94C1-3B2D4B895C12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6622C464-D1E2-4EBF-BA72-DA4CFB9AAD4A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กลุ่ม 32">
            <a:extLst>
              <a:ext uri="{FF2B5EF4-FFF2-40B4-BE49-F238E27FC236}">
                <a16:creationId xmlns:a16="http://schemas.microsoft.com/office/drawing/2014/main" id="{0E680FB7-3E72-4F85-BA9E-2571CF56413B}"/>
              </a:ext>
            </a:extLst>
          </p:cNvPr>
          <p:cNvGrpSpPr/>
          <p:nvPr userDrawn="1"/>
        </p:nvGrpSpPr>
        <p:grpSpPr>
          <a:xfrm flipH="1">
            <a:off x="11003257" y="-80637"/>
            <a:ext cx="1250465" cy="813416"/>
            <a:chOff x="28214" y="967908"/>
            <a:chExt cx="1250465" cy="813416"/>
          </a:xfrm>
        </p:grpSpPr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298267A8-77A0-4189-B92B-134B24575521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86B4CB93-4E82-42CD-8805-08D91E327927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10A725DA-F6CA-4268-87E4-1F7D24A0DD1D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457825DD-1457-4F14-8239-5112007C92E9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CB1A59AC-BC0E-4192-AE18-B0B52BEF40AC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B56D6C09-F2C1-4A9F-AFA5-983C1D83A81D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id="{C01E828C-AF5B-44AB-9FDE-C627A795CE4D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" name="กลุ่ม 40">
            <a:extLst>
              <a:ext uri="{FF2B5EF4-FFF2-40B4-BE49-F238E27FC236}">
                <a16:creationId xmlns:a16="http://schemas.microsoft.com/office/drawing/2014/main" id="{69036C20-9A3D-4B63-A28A-2005C8F49309}"/>
              </a:ext>
            </a:extLst>
          </p:cNvPr>
          <p:cNvGrpSpPr/>
          <p:nvPr userDrawn="1"/>
        </p:nvGrpSpPr>
        <p:grpSpPr>
          <a:xfrm>
            <a:off x="-450899" y="-326260"/>
            <a:ext cx="1101156" cy="884384"/>
            <a:chOff x="1752751" y="749874"/>
            <a:chExt cx="1101156" cy="884384"/>
          </a:xfrm>
        </p:grpSpPr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EBD6A2C4-1549-4AB6-B672-DF860E75E399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3C6305BC-A494-44B1-9DCE-59D09938120C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C8C70EA3-425D-47CD-8E8F-EA69E432E143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5BDC5904-33D9-49C6-989B-8FA457046853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095C6880-0FFE-496E-821D-5B17183CB872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:a16="http://schemas.microsoft.com/office/drawing/2014/main" id="{71CC0736-39F7-4B7E-8010-B6EC497BB838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id="{C754A1F6-475A-45DC-BBDB-713AE4C350D2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ตัวเชื่อมต่อตรง 48">
              <a:extLst>
                <a:ext uri="{FF2B5EF4-FFF2-40B4-BE49-F238E27FC236}">
                  <a16:creationId xmlns:a16="http://schemas.microsoft.com/office/drawing/2014/main" id="{1B7E0187-5979-450F-AEC2-795EB2FEA2A1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0" name="กลุ่ม 49">
            <a:extLst>
              <a:ext uri="{FF2B5EF4-FFF2-40B4-BE49-F238E27FC236}">
                <a16:creationId xmlns:a16="http://schemas.microsoft.com/office/drawing/2014/main" id="{C6CD3698-57FF-49ED-872E-8C2CC8845E15}"/>
              </a:ext>
            </a:extLst>
          </p:cNvPr>
          <p:cNvGrpSpPr/>
          <p:nvPr userDrawn="1"/>
        </p:nvGrpSpPr>
        <p:grpSpPr>
          <a:xfrm>
            <a:off x="6468185" y="-542305"/>
            <a:ext cx="1250465" cy="813416"/>
            <a:chOff x="28214" y="967908"/>
            <a:chExt cx="1250465" cy="813416"/>
          </a:xfrm>
        </p:grpSpPr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id="{5EB7D6A1-7A40-49B9-BC36-8FDDA82547DA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id="{B6D5877A-C100-4728-83F1-4B9F7D796A6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id="{365B8879-53B9-4313-A23B-9056A91794DD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id="{9A90325C-E7A8-4DBB-9FE3-50F4D9E9AD35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id="{02228F79-AF3D-430C-AD96-A6C4B4B3AE67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>
              <a:extLst>
                <a:ext uri="{FF2B5EF4-FFF2-40B4-BE49-F238E27FC236}">
                  <a16:creationId xmlns:a16="http://schemas.microsoft.com/office/drawing/2014/main" id="{25B12361-82C8-4181-A67C-C632BA906852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ตัวเชื่อมต่อตรง 56">
              <a:extLst>
                <a:ext uri="{FF2B5EF4-FFF2-40B4-BE49-F238E27FC236}">
                  <a16:creationId xmlns:a16="http://schemas.microsoft.com/office/drawing/2014/main" id="{562387D9-40DF-439A-94F6-38187A9A2600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4" name="กลุ่ม 133">
            <a:extLst>
              <a:ext uri="{FF2B5EF4-FFF2-40B4-BE49-F238E27FC236}">
                <a16:creationId xmlns:a16="http://schemas.microsoft.com/office/drawing/2014/main" id="{DD1AF0FE-9347-4645-AAF2-22AFAD26FDD1}"/>
              </a:ext>
            </a:extLst>
          </p:cNvPr>
          <p:cNvGrpSpPr/>
          <p:nvPr userDrawn="1"/>
        </p:nvGrpSpPr>
        <p:grpSpPr>
          <a:xfrm>
            <a:off x="518922" y="585461"/>
            <a:ext cx="6334506" cy="5020328"/>
            <a:chOff x="2928747" y="786003"/>
            <a:chExt cx="6334506" cy="5020328"/>
          </a:xfrm>
        </p:grpSpPr>
        <p:grpSp>
          <p:nvGrpSpPr>
            <p:cNvPr id="135" name="กลุ่ม 134">
              <a:extLst>
                <a:ext uri="{FF2B5EF4-FFF2-40B4-BE49-F238E27FC236}">
                  <a16:creationId xmlns:a16="http://schemas.microsoft.com/office/drawing/2014/main" id="{7101229E-3C64-4B1F-A488-29D0F0773F48}"/>
                </a:ext>
              </a:extLst>
            </p:cNvPr>
            <p:cNvGrpSpPr/>
            <p:nvPr/>
          </p:nvGrpSpPr>
          <p:grpSpPr>
            <a:xfrm>
              <a:off x="2928747" y="786003"/>
              <a:ext cx="6334506" cy="4214622"/>
              <a:chOff x="2785872" y="1420368"/>
              <a:chExt cx="5730240" cy="3724656"/>
            </a:xfrm>
          </p:grpSpPr>
          <p:sp>
            <p:nvSpPr>
              <p:cNvPr id="138" name="สี่เหลี่ยมผืนผ้า: มุมมน 137">
                <a:extLst>
                  <a:ext uri="{FF2B5EF4-FFF2-40B4-BE49-F238E27FC236}">
                    <a16:creationId xmlns:a16="http://schemas.microsoft.com/office/drawing/2014/main" id="{64FA0237-0D95-46F0-B2B5-5976CEBE64A9}"/>
                  </a:ext>
                </a:extLst>
              </p:cNvPr>
              <p:cNvSpPr/>
              <p:nvPr/>
            </p:nvSpPr>
            <p:spPr>
              <a:xfrm>
                <a:off x="2785872" y="1420368"/>
                <a:ext cx="5730240" cy="3724656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39" name="สี่เหลี่ยมผืนผ้า: มุมมน 138">
                <a:extLst>
                  <a:ext uri="{FF2B5EF4-FFF2-40B4-BE49-F238E27FC236}">
                    <a16:creationId xmlns:a16="http://schemas.microsoft.com/office/drawing/2014/main" id="{4D6E8E04-10D5-4950-9E8C-465735D1E964}"/>
                  </a:ext>
                </a:extLst>
              </p:cNvPr>
              <p:cNvSpPr/>
              <p:nvPr/>
            </p:nvSpPr>
            <p:spPr>
              <a:xfrm>
                <a:off x="3060192" y="1694688"/>
                <a:ext cx="5181600" cy="3176016"/>
              </a:xfrm>
              <a:prstGeom prst="roundRect">
                <a:avLst/>
              </a:pr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40" name="แผนผังลำดับงาน: ตัวเชื่อมต่อ 139">
                <a:extLst>
                  <a:ext uri="{FF2B5EF4-FFF2-40B4-BE49-F238E27FC236}">
                    <a16:creationId xmlns:a16="http://schemas.microsoft.com/office/drawing/2014/main" id="{5018CA11-5A0C-4335-A9B0-9E3DE7599DEA}"/>
                  </a:ext>
                </a:extLst>
              </p:cNvPr>
              <p:cNvSpPr/>
              <p:nvPr/>
            </p:nvSpPr>
            <p:spPr>
              <a:xfrm>
                <a:off x="5607177" y="1484376"/>
                <a:ext cx="155448" cy="146304"/>
              </a:xfrm>
              <a:prstGeom prst="flowChartConnector">
                <a:avLst/>
              </a:pr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136" name="สี่เหลี่ยมผืนผ้า 135">
              <a:extLst>
                <a:ext uri="{FF2B5EF4-FFF2-40B4-BE49-F238E27FC236}">
                  <a16:creationId xmlns:a16="http://schemas.microsoft.com/office/drawing/2014/main" id="{25F11C2D-CE9F-44A5-9FDA-E4ADD6BBA92A}"/>
                </a:ext>
              </a:extLst>
            </p:cNvPr>
            <p:cNvSpPr/>
            <p:nvPr/>
          </p:nvSpPr>
          <p:spPr>
            <a:xfrm>
              <a:off x="5704665" y="5000625"/>
              <a:ext cx="685800" cy="400050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37" name="สี่เหลี่ยมผืนผ้า: มุมมน 136">
              <a:extLst>
                <a:ext uri="{FF2B5EF4-FFF2-40B4-BE49-F238E27FC236}">
                  <a16:creationId xmlns:a16="http://schemas.microsoft.com/office/drawing/2014/main" id="{3E21E0A4-1958-458B-928C-B1D8CDAB45C1}"/>
                </a:ext>
              </a:extLst>
            </p:cNvPr>
            <p:cNvSpPr/>
            <p:nvPr/>
          </p:nvSpPr>
          <p:spPr>
            <a:xfrm>
              <a:off x="3780615" y="5400675"/>
              <a:ext cx="4533900" cy="405656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sp>
        <p:nvSpPr>
          <p:cNvPr id="143" name="ชื่อเรื่อง 1">
            <a:extLst>
              <a:ext uri="{FF2B5EF4-FFF2-40B4-BE49-F238E27FC236}">
                <a16:creationId xmlns:a16="http://schemas.microsoft.com/office/drawing/2014/main" id="{FF963DDF-7EF4-4061-ABED-4D7430871C6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183893" y="517150"/>
            <a:ext cx="2603439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</a:p>
        </p:txBody>
      </p:sp>
      <p:sp>
        <p:nvSpPr>
          <p:cNvPr id="144" name="ตัวแทนข้อความ 277">
            <a:extLst>
              <a:ext uri="{FF2B5EF4-FFF2-40B4-BE49-F238E27FC236}">
                <a16:creationId xmlns:a16="http://schemas.microsoft.com/office/drawing/2014/main" id="{1CE736DD-BCAE-4FD9-BFF3-06714A01C49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442153" y="2053682"/>
            <a:ext cx="4254267" cy="1092168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</a:t>
            </a:r>
          </a:p>
          <a:p>
            <a:pPr lvl="0"/>
            <a:endParaRPr lang="th-TH" dirty="0"/>
          </a:p>
        </p:txBody>
      </p:sp>
      <p:sp>
        <p:nvSpPr>
          <p:cNvPr id="141" name="ตัวแทนรูปภาพ 140">
            <a:extLst>
              <a:ext uri="{FF2B5EF4-FFF2-40B4-BE49-F238E27FC236}">
                <a16:creationId xmlns:a16="http://schemas.microsoft.com/office/drawing/2014/main" id="{3D63A9C3-17E2-4312-95C8-4E4DB94ACF27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841630" y="930571"/>
            <a:ext cx="5677765" cy="3534952"/>
          </a:xfrm>
          <a:prstGeom prst="flowChartAlternateProcess">
            <a:avLst/>
          </a:prstGeom>
        </p:spPr>
        <p:txBody>
          <a:bodyPr/>
          <a:lstStyle/>
          <a:p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12219677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CEC913B4-8B97-4438-BF02-8CF57E93D25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12/09/65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8EBEFB07-2132-4721-AA9D-3CDCFBBD21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2531FE18-41C9-41C1-89E0-F016C0B349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F4FDEFF3-DBA4-43E5-BE16-2B13A253D0EF}"/>
              </a:ext>
            </a:extLst>
          </p:cNvPr>
          <p:cNvGrpSpPr/>
          <p:nvPr userDrawn="1"/>
        </p:nvGrpSpPr>
        <p:grpSpPr>
          <a:xfrm>
            <a:off x="3456612" y="4060035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250FDB7E-8B1A-4CD6-A578-90E75B55C52F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834B6E36-F71A-4699-8914-EF993453EFB0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E4DCB61B-F746-4798-983C-AD9B8DEA56F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108D151D-6BBB-4703-B9AE-FB564DB86C6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B3DB3EA3-F110-456B-9E65-AEADC5522DB9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CE3B642C-E1D8-459A-BC5A-93F6FC6E9AB9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FF224DE3-2697-49F8-97B6-9053109C9004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กลุ่ม 13">
            <a:extLst>
              <a:ext uri="{FF2B5EF4-FFF2-40B4-BE49-F238E27FC236}">
                <a16:creationId xmlns:a16="http://schemas.microsoft.com/office/drawing/2014/main" id="{4BBC76FB-B6A4-4AA0-87B5-A4217AEC5498}"/>
              </a:ext>
            </a:extLst>
          </p:cNvPr>
          <p:cNvGrpSpPr/>
          <p:nvPr userDrawn="1"/>
        </p:nvGrpSpPr>
        <p:grpSpPr>
          <a:xfrm>
            <a:off x="11518333" y="1783673"/>
            <a:ext cx="1250465" cy="813416"/>
            <a:chOff x="28214" y="967908"/>
            <a:chExt cx="1250465" cy="813416"/>
          </a:xfrm>
        </p:grpSpPr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55C6ED51-93B3-4C38-BC5B-6CA7954062F2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AE17243B-A48B-4A50-839F-C78109B0D40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83D49D8B-E789-44C9-A6BA-7E8C391422E1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B0726C74-C6AF-4F80-8138-58D88536C99E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C8B50535-CA7D-4BBF-B8DD-80940BD42102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4DA2E563-C957-42C7-87D0-482303FE2E02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E90D11C9-4A5A-4A0C-9421-9A1EC5DCA59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กลุ่ม 21">
            <a:extLst>
              <a:ext uri="{FF2B5EF4-FFF2-40B4-BE49-F238E27FC236}">
                <a16:creationId xmlns:a16="http://schemas.microsoft.com/office/drawing/2014/main" id="{A997D2BA-0A82-407A-9714-5AA1A20E9762}"/>
              </a:ext>
            </a:extLst>
          </p:cNvPr>
          <p:cNvGrpSpPr/>
          <p:nvPr userDrawn="1"/>
        </p:nvGrpSpPr>
        <p:grpSpPr>
          <a:xfrm flipH="1">
            <a:off x="7256443" y="3697371"/>
            <a:ext cx="1250465" cy="813416"/>
            <a:chOff x="28214" y="967908"/>
            <a:chExt cx="1250465" cy="813416"/>
          </a:xfrm>
        </p:grpSpPr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1654EC10-755D-43FE-B11A-0BB38B390E39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5B76BB4B-F7F0-4150-94BC-FBE630BB3FB2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31C2AA36-6F81-4C83-A295-55C84FA8CCF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3D361780-EBC2-4095-98F4-6BCFC48CFFB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E78AA1B4-DECB-4268-9D72-15D4609CB361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C32B13DC-DB3D-451A-B7FA-2735C26A2265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58B3145B-F0FE-40CF-AF2B-046D0AB8E2F3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" name="กลุ่ม 29">
            <a:extLst>
              <a:ext uri="{FF2B5EF4-FFF2-40B4-BE49-F238E27FC236}">
                <a16:creationId xmlns:a16="http://schemas.microsoft.com/office/drawing/2014/main" id="{7F3F9D57-3B85-422B-8BEC-1BAB18A30E04}"/>
              </a:ext>
            </a:extLst>
          </p:cNvPr>
          <p:cNvGrpSpPr/>
          <p:nvPr userDrawn="1"/>
        </p:nvGrpSpPr>
        <p:grpSpPr>
          <a:xfrm flipH="1">
            <a:off x="11003257" y="-80637"/>
            <a:ext cx="1250465" cy="813416"/>
            <a:chOff x="28214" y="967908"/>
            <a:chExt cx="1250465" cy="813416"/>
          </a:xfrm>
        </p:grpSpPr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E7F334EC-A9D2-43FB-881B-B7576C2B0C0E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B41790F1-4B44-4009-B444-895E54930D1B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id="{C87C29FA-A9B2-4EA7-842B-2484B573CC9D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3B87B62F-C836-462F-97B0-A4E97E0F282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ADDAC6E4-2120-4210-BA2D-0698B360B8F6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A897FCA5-EC86-41F1-A9F3-D360B8755E85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99FBAED4-C3B4-4EA3-AFF3-AFAC0B08FC2C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" name="กลุ่ม 37">
            <a:extLst>
              <a:ext uri="{FF2B5EF4-FFF2-40B4-BE49-F238E27FC236}">
                <a16:creationId xmlns:a16="http://schemas.microsoft.com/office/drawing/2014/main" id="{7751DA08-3805-4BBA-AC3B-5C7F9111B300}"/>
              </a:ext>
            </a:extLst>
          </p:cNvPr>
          <p:cNvGrpSpPr/>
          <p:nvPr userDrawn="1"/>
        </p:nvGrpSpPr>
        <p:grpSpPr>
          <a:xfrm>
            <a:off x="-450899" y="-326260"/>
            <a:ext cx="1101156" cy="884384"/>
            <a:chOff x="1752751" y="749874"/>
            <a:chExt cx="1101156" cy="884384"/>
          </a:xfrm>
        </p:grpSpPr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2037D222-E46C-4309-A973-DE55D9E5CAF7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id="{EE056219-0F60-4ECC-B719-E89D336802E4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ตัวเชื่อมต่อตรง 40">
              <a:extLst>
                <a:ext uri="{FF2B5EF4-FFF2-40B4-BE49-F238E27FC236}">
                  <a16:creationId xmlns:a16="http://schemas.microsoft.com/office/drawing/2014/main" id="{276A36EB-5990-4632-9B1C-4E64EF9A1F9C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E74B9CF1-04ED-47BB-9049-F2BDCB7244AD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7062D545-A911-4077-9BAD-914CB6034960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5526B42A-5C61-4C06-A084-FD332B7B168A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23D7615D-4B46-4AFD-BFB1-384DDC450C02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ABBBAD1D-7B7A-47DC-B6F0-79273BBAFD03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7" name="กลุ่ม 46">
            <a:extLst>
              <a:ext uri="{FF2B5EF4-FFF2-40B4-BE49-F238E27FC236}">
                <a16:creationId xmlns:a16="http://schemas.microsoft.com/office/drawing/2014/main" id="{2588A930-54CF-4BE2-BF14-EB3BE7EB6DD0}"/>
              </a:ext>
            </a:extLst>
          </p:cNvPr>
          <p:cNvGrpSpPr/>
          <p:nvPr userDrawn="1"/>
        </p:nvGrpSpPr>
        <p:grpSpPr>
          <a:xfrm>
            <a:off x="6468185" y="-542305"/>
            <a:ext cx="1250465" cy="813416"/>
            <a:chOff x="28214" y="967908"/>
            <a:chExt cx="1250465" cy="813416"/>
          </a:xfrm>
        </p:grpSpPr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id="{953A48A4-B776-4AB6-A68E-E08649FA233C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ตัวเชื่อมต่อตรง 48">
              <a:extLst>
                <a:ext uri="{FF2B5EF4-FFF2-40B4-BE49-F238E27FC236}">
                  <a16:creationId xmlns:a16="http://schemas.microsoft.com/office/drawing/2014/main" id="{EAB73576-246B-444A-A6F1-5EF7DC8A9520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ตัวเชื่อมต่อตรง 49">
              <a:extLst>
                <a:ext uri="{FF2B5EF4-FFF2-40B4-BE49-F238E27FC236}">
                  <a16:creationId xmlns:a16="http://schemas.microsoft.com/office/drawing/2014/main" id="{1617228F-1A84-4602-A7E6-460DD009EC88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id="{41076517-B8E8-4ECF-9217-841BC976C22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id="{680CD912-640E-4A36-91AA-7446DDFD1B47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id="{379275C2-EEFC-4E80-BB1E-46D0B5B7080B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id="{DDBEF8CC-C3AB-453B-A589-C0477BD2C0A6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5" name="กลุ่ม 54">
            <a:extLst>
              <a:ext uri="{FF2B5EF4-FFF2-40B4-BE49-F238E27FC236}">
                <a16:creationId xmlns:a16="http://schemas.microsoft.com/office/drawing/2014/main" id="{6530710D-A579-454C-9B7C-DFABA71E71C3}"/>
              </a:ext>
            </a:extLst>
          </p:cNvPr>
          <p:cNvGrpSpPr/>
          <p:nvPr userDrawn="1"/>
        </p:nvGrpSpPr>
        <p:grpSpPr>
          <a:xfrm>
            <a:off x="-19051" y="4739877"/>
            <a:ext cx="12192000" cy="2077238"/>
            <a:chOff x="0" y="5038725"/>
            <a:chExt cx="12192000" cy="1819273"/>
          </a:xfrm>
        </p:grpSpPr>
        <p:sp>
          <p:nvSpPr>
            <p:cNvPr id="56" name="สี่เหลี่ยมผืนผ้า 55">
              <a:extLst>
                <a:ext uri="{FF2B5EF4-FFF2-40B4-BE49-F238E27FC236}">
                  <a16:creationId xmlns:a16="http://schemas.microsoft.com/office/drawing/2014/main" id="{1C7D64B5-D36A-4277-8670-860F913E5F21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cxnSp>
          <p:nvCxnSpPr>
            <p:cNvPr id="57" name="ตัวเชื่อมต่อตรง 56">
              <a:extLst>
                <a:ext uri="{FF2B5EF4-FFF2-40B4-BE49-F238E27FC236}">
                  <a16:creationId xmlns:a16="http://schemas.microsoft.com/office/drawing/2014/main" id="{03C42757-3C8B-4334-9521-32DB85EFBF06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ตัวเชื่อมต่อตรง 57">
              <a:extLst>
                <a:ext uri="{FF2B5EF4-FFF2-40B4-BE49-F238E27FC236}">
                  <a16:creationId xmlns:a16="http://schemas.microsoft.com/office/drawing/2014/main" id="{E8B46AC5-1F41-4F19-8629-D9ACC5266371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ตัวเชื่อมต่อตรง 58">
              <a:extLst>
                <a:ext uri="{FF2B5EF4-FFF2-40B4-BE49-F238E27FC236}">
                  <a16:creationId xmlns:a16="http://schemas.microsoft.com/office/drawing/2014/main" id="{2D1F8383-CDA7-4642-BBDC-A9ACE1C5145F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ตัวเชื่อมต่อตรง 59">
              <a:extLst>
                <a:ext uri="{FF2B5EF4-FFF2-40B4-BE49-F238E27FC236}">
                  <a16:creationId xmlns:a16="http://schemas.microsoft.com/office/drawing/2014/main" id="{98B8CFB9-A038-4101-AE55-8E31D763C23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ตัวเชื่อมต่อตรง 60">
              <a:extLst>
                <a:ext uri="{FF2B5EF4-FFF2-40B4-BE49-F238E27FC236}">
                  <a16:creationId xmlns:a16="http://schemas.microsoft.com/office/drawing/2014/main" id="{6DABCCFC-502A-4C5E-AA6A-1027B1DF563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ตัวเชื่อมต่อตรง 61">
              <a:extLst>
                <a:ext uri="{FF2B5EF4-FFF2-40B4-BE49-F238E27FC236}">
                  <a16:creationId xmlns:a16="http://schemas.microsoft.com/office/drawing/2014/main" id="{908FFC05-30E7-4F97-9AE7-63E57C911F9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ตัวเชื่อมต่อตรง 62">
              <a:extLst>
                <a:ext uri="{FF2B5EF4-FFF2-40B4-BE49-F238E27FC236}">
                  <a16:creationId xmlns:a16="http://schemas.microsoft.com/office/drawing/2014/main" id="{C3F895D1-033A-4EFA-8872-F5EDDA4FC0EF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ตัวเชื่อมต่อตรง 63">
              <a:extLst>
                <a:ext uri="{FF2B5EF4-FFF2-40B4-BE49-F238E27FC236}">
                  <a16:creationId xmlns:a16="http://schemas.microsoft.com/office/drawing/2014/main" id="{27D2A01A-A0F5-4B9A-B28D-8FD783EAA160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" name="กลุ่ม 64">
            <a:extLst>
              <a:ext uri="{FF2B5EF4-FFF2-40B4-BE49-F238E27FC236}">
                <a16:creationId xmlns:a16="http://schemas.microsoft.com/office/drawing/2014/main" id="{EFF27C6C-DE76-4EBB-881B-5E6EA4F784DB}"/>
              </a:ext>
            </a:extLst>
          </p:cNvPr>
          <p:cNvGrpSpPr/>
          <p:nvPr userDrawn="1"/>
        </p:nvGrpSpPr>
        <p:grpSpPr>
          <a:xfrm>
            <a:off x="4368800" y="675640"/>
            <a:ext cx="3454400" cy="5506720"/>
            <a:chOff x="3901440" y="629920"/>
            <a:chExt cx="3454400" cy="5506720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66" name="สี่เหลี่ยมผืนผ้า: มุมมน 65">
              <a:extLst>
                <a:ext uri="{FF2B5EF4-FFF2-40B4-BE49-F238E27FC236}">
                  <a16:creationId xmlns:a16="http://schemas.microsoft.com/office/drawing/2014/main" id="{7CFE8EFD-1B44-446C-91D6-3421A7109ED8}"/>
                </a:ext>
              </a:extLst>
            </p:cNvPr>
            <p:cNvSpPr/>
            <p:nvPr/>
          </p:nvSpPr>
          <p:spPr>
            <a:xfrm>
              <a:off x="3901440" y="629920"/>
              <a:ext cx="3454400" cy="550672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7" name="สี่เหลี่ยมผืนผ้า 66">
              <a:extLst>
                <a:ext uri="{FF2B5EF4-FFF2-40B4-BE49-F238E27FC236}">
                  <a16:creationId xmlns:a16="http://schemas.microsoft.com/office/drawing/2014/main" id="{25D20723-9B36-4D9C-B2A8-B52DA631BBAC}"/>
                </a:ext>
              </a:extLst>
            </p:cNvPr>
            <p:cNvSpPr/>
            <p:nvPr/>
          </p:nvSpPr>
          <p:spPr>
            <a:xfrm>
              <a:off x="4190999" y="1147466"/>
              <a:ext cx="2870201" cy="4318614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8" name="แผนผังลำดับงาน: ตัวเชื่อมต่อ 67">
              <a:extLst>
                <a:ext uri="{FF2B5EF4-FFF2-40B4-BE49-F238E27FC236}">
                  <a16:creationId xmlns:a16="http://schemas.microsoft.com/office/drawing/2014/main" id="{A15F9C49-ACF2-408D-9C29-59E86E158043}"/>
                </a:ext>
              </a:extLst>
            </p:cNvPr>
            <p:cNvSpPr/>
            <p:nvPr/>
          </p:nvSpPr>
          <p:spPr>
            <a:xfrm>
              <a:off x="5389880" y="5608320"/>
              <a:ext cx="401320" cy="375306"/>
            </a:xfrm>
            <a:prstGeom prst="flowChartConnector">
              <a:avLst/>
            </a:pr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9" name="สี่เหลี่ยมผืนผ้า: มุมมน 68">
              <a:extLst>
                <a:ext uri="{FF2B5EF4-FFF2-40B4-BE49-F238E27FC236}">
                  <a16:creationId xmlns:a16="http://schemas.microsoft.com/office/drawing/2014/main" id="{4E4EBCFA-70B2-4E06-94D5-EFAFE329D671}"/>
                </a:ext>
              </a:extLst>
            </p:cNvPr>
            <p:cNvSpPr/>
            <p:nvPr/>
          </p:nvSpPr>
          <p:spPr>
            <a:xfrm>
              <a:off x="4843779" y="884534"/>
              <a:ext cx="1564640" cy="51414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70" name="กลุ่ม 69">
            <a:extLst>
              <a:ext uri="{FF2B5EF4-FFF2-40B4-BE49-F238E27FC236}">
                <a16:creationId xmlns:a16="http://schemas.microsoft.com/office/drawing/2014/main" id="{DD8C8DC1-72F4-4A6D-A135-CD49ACCD19C6}"/>
              </a:ext>
            </a:extLst>
          </p:cNvPr>
          <p:cNvGrpSpPr/>
          <p:nvPr userDrawn="1"/>
        </p:nvGrpSpPr>
        <p:grpSpPr>
          <a:xfrm>
            <a:off x="7948856" y="-425289"/>
            <a:ext cx="4295310" cy="2628347"/>
            <a:chOff x="7674178" y="-341096"/>
            <a:chExt cx="4662969" cy="1875851"/>
          </a:xfrm>
        </p:grpSpPr>
        <p:sp>
          <p:nvSpPr>
            <p:cNvPr id="71" name="สี่เหลี่ยมผืนผ้า 70">
              <a:extLst>
                <a:ext uri="{FF2B5EF4-FFF2-40B4-BE49-F238E27FC236}">
                  <a16:creationId xmlns:a16="http://schemas.microsoft.com/office/drawing/2014/main" id="{B27B71F5-5A7C-4FF0-B19D-D779E0D5BAF4}"/>
                </a:ext>
              </a:extLst>
            </p:cNvPr>
            <p:cNvSpPr/>
            <p:nvPr/>
          </p:nvSpPr>
          <p:spPr>
            <a:xfrm>
              <a:off x="8177762" y="-38512"/>
              <a:ext cx="3640651" cy="1255794"/>
            </a:xfrm>
            <a:prstGeom prst="rect">
              <a:avLst/>
            </a:prstGeom>
            <a:solidFill>
              <a:srgbClr val="5E2700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72" name="สี่เหลี่ยมผืนผ้า 71">
              <a:extLst>
                <a:ext uri="{FF2B5EF4-FFF2-40B4-BE49-F238E27FC236}">
                  <a16:creationId xmlns:a16="http://schemas.microsoft.com/office/drawing/2014/main" id="{726024A6-57D4-47CF-838B-EDA11291AC84}"/>
                </a:ext>
              </a:extLst>
            </p:cNvPr>
            <p:cNvSpPr/>
            <p:nvPr/>
          </p:nvSpPr>
          <p:spPr>
            <a:xfrm>
              <a:off x="8313163" y="-23194"/>
              <a:ext cx="3334327" cy="1071303"/>
            </a:xfrm>
            <a:prstGeom prst="rect">
              <a:avLst/>
            </a:prstGeom>
            <a:solidFill>
              <a:srgbClr val="C0EEE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73" name="ตัวเชื่อมต่อตรง 72">
              <a:extLst>
                <a:ext uri="{FF2B5EF4-FFF2-40B4-BE49-F238E27FC236}">
                  <a16:creationId xmlns:a16="http://schemas.microsoft.com/office/drawing/2014/main" id="{B6F2A5E0-37FB-4588-BD47-0DD467AAF08C}"/>
                </a:ext>
              </a:extLst>
            </p:cNvPr>
            <p:cNvCxnSpPr>
              <a:stCxn id="72" idx="0"/>
              <a:endCxn id="72" idx="2"/>
            </p:cNvCxnSpPr>
            <p:nvPr/>
          </p:nvCxnSpPr>
          <p:spPr>
            <a:xfrm>
              <a:off x="9980327" y="-23194"/>
              <a:ext cx="0" cy="1071303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ตัวเชื่อมต่อตรง 73">
              <a:extLst>
                <a:ext uri="{FF2B5EF4-FFF2-40B4-BE49-F238E27FC236}">
                  <a16:creationId xmlns:a16="http://schemas.microsoft.com/office/drawing/2014/main" id="{56325E61-1945-4B6A-84E3-C951325E46E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56527" y="202397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ตัวเชื่อมต่อตรง 74">
              <a:extLst>
                <a:ext uri="{FF2B5EF4-FFF2-40B4-BE49-F238E27FC236}">
                  <a16:creationId xmlns:a16="http://schemas.microsoft.com/office/drawing/2014/main" id="{167F9167-5BF8-45DF-8819-9DF0A908A19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14911" y="420097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6" name="กลุ่ม 75">
              <a:extLst>
                <a:ext uri="{FF2B5EF4-FFF2-40B4-BE49-F238E27FC236}">
                  <a16:creationId xmlns:a16="http://schemas.microsoft.com/office/drawing/2014/main" id="{6B0F0BCC-AD1A-47B9-B01F-CC144B2181A8}"/>
                </a:ext>
              </a:extLst>
            </p:cNvPr>
            <p:cNvGrpSpPr/>
            <p:nvPr/>
          </p:nvGrpSpPr>
          <p:grpSpPr>
            <a:xfrm>
              <a:off x="7674178" y="-341096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83" name="รูปแบบอิสระ: รูปร่าง 82">
                <a:extLst>
                  <a:ext uri="{FF2B5EF4-FFF2-40B4-BE49-F238E27FC236}">
                    <a16:creationId xmlns:a16="http://schemas.microsoft.com/office/drawing/2014/main" id="{6A6829C0-0B4E-4653-B23A-E086ABFF51AD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84" name="ตัวเชื่อมต่อตรง 83">
                <a:extLst>
                  <a:ext uri="{FF2B5EF4-FFF2-40B4-BE49-F238E27FC236}">
                    <a16:creationId xmlns:a16="http://schemas.microsoft.com/office/drawing/2014/main" id="{45F90303-46E8-4DD4-8303-AD6D8DAAD60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" name="ตัวเชื่อมต่อตรง 84">
                <a:extLst>
                  <a:ext uri="{FF2B5EF4-FFF2-40B4-BE49-F238E27FC236}">
                    <a16:creationId xmlns:a16="http://schemas.microsoft.com/office/drawing/2014/main" id="{9623E131-766D-47CB-89F3-FE1AD261BAF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77" name="ตัวเชื่อมต่อตรง 76">
              <a:extLst>
                <a:ext uri="{FF2B5EF4-FFF2-40B4-BE49-F238E27FC236}">
                  <a16:creationId xmlns:a16="http://schemas.microsoft.com/office/drawing/2014/main" id="{B0AE0761-AA53-4BEF-A280-E09823DD7B6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23691" y="204778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ตัวเชื่อมต่อตรง 77">
              <a:extLst>
                <a:ext uri="{FF2B5EF4-FFF2-40B4-BE49-F238E27FC236}">
                  <a16:creationId xmlns:a16="http://schemas.microsoft.com/office/drawing/2014/main" id="{D7DA760F-86C4-4951-85D3-644EBBE9165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782075" y="422478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9" name="กลุ่ม 78">
              <a:extLst>
                <a:ext uri="{FF2B5EF4-FFF2-40B4-BE49-F238E27FC236}">
                  <a16:creationId xmlns:a16="http://schemas.microsoft.com/office/drawing/2014/main" id="{799CC6F7-D9F2-46F7-8544-D629B188A205}"/>
                </a:ext>
              </a:extLst>
            </p:cNvPr>
            <p:cNvGrpSpPr/>
            <p:nvPr/>
          </p:nvGrpSpPr>
          <p:grpSpPr>
            <a:xfrm flipH="1">
              <a:off x="11246197" y="-336082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80" name="รูปแบบอิสระ: รูปร่าง 79">
                <a:extLst>
                  <a:ext uri="{FF2B5EF4-FFF2-40B4-BE49-F238E27FC236}">
                    <a16:creationId xmlns:a16="http://schemas.microsoft.com/office/drawing/2014/main" id="{3ABB7885-548A-4A28-AFD9-A0A791C49F70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81" name="ตัวเชื่อมต่อตรง 80">
                <a:extLst>
                  <a:ext uri="{FF2B5EF4-FFF2-40B4-BE49-F238E27FC236}">
                    <a16:creationId xmlns:a16="http://schemas.microsoft.com/office/drawing/2014/main" id="{EF8FAF3E-63C7-4544-B038-CB3128EC426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" name="ตัวเชื่อมต่อตรง 81">
                <a:extLst>
                  <a:ext uri="{FF2B5EF4-FFF2-40B4-BE49-F238E27FC236}">
                    <a16:creationId xmlns:a16="http://schemas.microsoft.com/office/drawing/2014/main" id="{46EE4912-3A22-42AD-890B-750A46817ED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6" name="ชื่อเรื่อง 1">
            <a:extLst>
              <a:ext uri="{FF2B5EF4-FFF2-40B4-BE49-F238E27FC236}">
                <a16:creationId xmlns:a16="http://schemas.microsoft.com/office/drawing/2014/main" id="{37E39D25-50E5-40C3-8889-8164F74F265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13471" y="812840"/>
            <a:ext cx="2603439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</a:p>
        </p:txBody>
      </p:sp>
      <p:sp>
        <p:nvSpPr>
          <p:cNvPr id="157" name="ตัวแทนข้อความ 277">
            <a:extLst>
              <a:ext uri="{FF2B5EF4-FFF2-40B4-BE49-F238E27FC236}">
                <a16:creationId xmlns:a16="http://schemas.microsoft.com/office/drawing/2014/main" id="{E3A5933F-8055-4B66-AD45-82DFF6CB655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62936" y="2236790"/>
            <a:ext cx="3367380" cy="2068966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</a:t>
            </a:r>
          </a:p>
          <a:p>
            <a:pPr lvl="0"/>
            <a:endParaRPr lang="th-TH" dirty="0"/>
          </a:p>
        </p:txBody>
      </p:sp>
      <p:sp>
        <p:nvSpPr>
          <p:cNvPr id="158" name="ตัวแทนรูปภาพ 157">
            <a:extLst>
              <a:ext uri="{FF2B5EF4-FFF2-40B4-BE49-F238E27FC236}">
                <a16:creationId xmlns:a16="http://schemas.microsoft.com/office/drawing/2014/main" id="{2A395C29-5E3A-42B2-BEF5-16E1275AA71F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4684326" y="1220234"/>
            <a:ext cx="2838132" cy="4267041"/>
          </a:xfrm>
        </p:spPr>
        <p:txBody>
          <a:bodyPr/>
          <a:lstStyle/>
          <a:p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331582661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F0521BFF-E334-4194-A72B-6B24C207B1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51848" y="6772106"/>
            <a:ext cx="2743200" cy="365125"/>
          </a:xfrm>
        </p:spPr>
        <p:txBody>
          <a:bodyPr/>
          <a:lstStyle/>
          <a:p>
            <a:fld id="{59D914F9-34B9-4290-8B55-3D6EA89D2C0C}" type="datetimeFigureOut">
              <a:rPr lang="th-TH" smtClean="0"/>
              <a:t>12/09/65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0CFB914F-12AF-42C3-93E9-237CD58410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52248" y="6772106"/>
            <a:ext cx="4114800" cy="365125"/>
          </a:xfrm>
        </p:spPr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BA4429AD-8011-48E0-897E-2AD45D92EF8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24248" y="6772106"/>
            <a:ext cx="2743200" cy="365125"/>
          </a:xfrm>
        </p:spPr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593A891B-91E2-402C-ACA1-528C6713F659}"/>
              </a:ext>
            </a:extLst>
          </p:cNvPr>
          <p:cNvGrpSpPr/>
          <p:nvPr userDrawn="1"/>
        </p:nvGrpSpPr>
        <p:grpSpPr>
          <a:xfrm>
            <a:off x="-93728" y="2044988"/>
            <a:ext cx="12319629" cy="3951657"/>
            <a:chOff x="-57176" y="2933595"/>
            <a:chExt cx="12319629" cy="3951657"/>
          </a:xfrm>
        </p:grpSpPr>
        <p:sp>
          <p:nvSpPr>
            <p:cNvPr id="7" name="รูปแบบอิสระ: รูปร่าง 6">
              <a:extLst>
                <a:ext uri="{FF2B5EF4-FFF2-40B4-BE49-F238E27FC236}">
                  <a16:creationId xmlns:a16="http://schemas.microsoft.com/office/drawing/2014/main" id="{1A8AE4A4-DB02-471A-924E-EE2632A787B4}"/>
                </a:ext>
              </a:extLst>
            </p:cNvPr>
            <p:cNvSpPr/>
            <p:nvPr/>
          </p:nvSpPr>
          <p:spPr>
            <a:xfrm>
              <a:off x="-57176" y="2933595"/>
              <a:ext cx="12319629" cy="3951657"/>
            </a:xfrm>
            <a:custGeom>
              <a:avLst/>
              <a:gdLst>
                <a:gd name="connsiteX0" fmla="*/ 383972 w 12582719"/>
                <a:gd name="connsiteY0" fmla="*/ 865738 h 5187518"/>
                <a:gd name="connsiteX1" fmla="*/ 729412 w 12582719"/>
                <a:gd name="connsiteY1" fmla="*/ 398378 h 5187518"/>
                <a:gd name="connsiteX2" fmla="*/ 1125652 w 12582719"/>
                <a:gd name="connsiteY2" fmla="*/ 520298 h 5187518"/>
                <a:gd name="connsiteX3" fmla="*/ 1430452 w 12582719"/>
                <a:gd name="connsiteY3" fmla="*/ 388218 h 5187518"/>
                <a:gd name="connsiteX4" fmla="*/ 1968932 w 12582719"/>
                <a:gd name="connsiteY4" fmla="*/ 489818 h 5187518"/>
                <a:gd name="connsiteX5" fmla="*/ 2233092 w 12582719"/>
                <a:gd name="connsiteY5" fmla="*/ 347578 h 5187518"/>
                <a:gd name="connsiteX6" fmla="*/ 2771572 w 12582719"/>
                <a:gd name="connsiteY6" fmla="*/ 499978 h 5187518"/>
                <a:gd name="connsiteX7" fmla="*/ 3208452 w 12582719"/>
                <a:gd name="connsiteY7" fmla="*/ 337418 h 5187518"/>
                <a:gd name="connsiteX8" fmla="*/ 3635172 w 12582719"/>
                <a:gd name="connsiteY8" fmla="*/ 581258 h 5187518"/>
                <a:gd name="connsiteX9" fmla="*/ 4193972 w 12582719"/>
                <a:gd name="connsiteY9" fmla="*/ 327258 h 5187518"/>
                <a:gd name="connsiteX10" fmla="*/ 4376852 w 12582719"/>
                <a:gd name="connsiteY10" fmla="*/ 469498 h 5187518"/>
                <a:gd name="connsiteX11" fmla="*/ 5088052 w 12582719"/>
                <a:gd name="connsiteY11" fmla="*/ 317098 h 5187518"/>
                <a:gd name="connsiteX12" fmla="*/ 5250612 w 12582719"/>
                <a:gd name="connsiteY12" fmla="*/ 510138 h 5187518"/>
                <a:gd name="connsiteX13" fmla="*/ 5921172 w 12582719"/>
                <a:gd name="connsiteY13" fmla="*/ 367898 h 5187518"/>
                <a:gd name="connsiteX14" fmla="*/ 6307252 w 12582719"/>
                <a:gd name="connsiteY14" fmla="*/ 571098 h 5187518"/>
                <a:gd name="connsiteX15" fmla="*/ 6754292 w 12582719"/>
                <a:gd name="connsiteY15" fmla="*/ 306938 h 5187518"/>
                <a:gd name="connsiteX16" fmla="*/ 7282612 w 12582719"/>
                <a:gd name="connsiteY16" fmla="*/ 378058 h 5187518"/>
                <a:gd name="connsiteX17" fmla="*/ 7577252 w 12582719"/>
                <a:gd name="connsiteY17" fmla="*/ 185018 h 5187518"/>
                <a:gd name="connsiteX18" fmla="*/ 8024292 w 12582719"/>
                <a:gd name="connsiteY18" fmla="*/ 357738 h 5187518"/>
                <a:gd name="connsiteX19" fmla="*/ 8420532 w 12582719"/>
                <a:gd name="connsiteY19" fmla="*/ 174858 h 5187518"/>
                <a:gd name="connsiteX20" fmla="*/ 8847252 w 12582719"/>
                <a:gd name="connsiteY20" fmla="*/ 327258 h 5187518"/>
                <a:gd name="connsiteX21" fmla="*/ 9436532 w 12582719"/>
                <a:gd name="connsiteY21" fmla="*/ 134218 h 5187518"/>
                <a:gd name="connsiteX22" fmla="*/ 9853092 w 12582719"/>
                <a:gd name="connsiteY22" fmla="*/ 428858 h 5187518"/>
                <a:gd name="connsiteX23" fmla="*/ 10432212 w 12582719"/>
                <a:gd name="connsiteY23" fmla="*/ 215498 h 5187518"/>
                <a:gd name="connsiteX24" fmla="*/ 10747172 w 12582719"/>
                <a:gd name="connsiteY24" fmla="*/ 418698 h 5187518"/>
                <a:gd name="connsiteX25" fmla="*/ 11224692 w 12582719"/>
                <a:gd name="connsiteY25" fmla="*/ 174858 h 5187518"/>
                <a:gd name="connsiteX26" fmla="*/ 11580292 w 12582719"/>
                <a:gd name="connsiteY26" fmla="*/ 276458 h 5187518"/>
                <a:gd name="connsiteX27" fmla="*/ 12047652 w 12582719"/>
                <a:gd name="connsiteY27" fmla="*/ 124058 h 5187518"/>
                <a:gd name="connsiteX28" fmla="*/ 12301652 w 12582719"/>
                <a:gd name="connsiteY28" fmla="*/ 317098 h 5187518"/>
                <a:gd name="connsiteX29" fmla="*/ 12423572 w 12582719"/>
                <a:gd name="connsiteY29" fmla="*/ 205338 h 5187518"/>
                <a:gd name="connsiteX30" fmla="*/ 12575972 w 12582719"/>
                <a:gd name="connsiteY30" fmla="*/ 357738 h 5187518"/>
                <a:gd name="connsiteX31" fmla="*/ 12535332 w 12582719"/>
                <a:gd name="connsiteY31" fmla="*/ 4452218 h 5187518"/>
                <a:gd name="connsiteX32" fmla="*/ 12352452 w 12582719"/>
                <a:gd name="connsiteY32" fmla="*/ 4817978 h 5187518"/>
                <a:gd name="connsiteX33" fmla="*/ 11255172 w 12582719"/>
                <a:gd name="connsiteY33" fmla="*/ 4889098 h 5187518"/>
                <a:gd name="connsiteX34" fmla="*/ 983412 w 12582719"/>
                <a:gd name="connsiteY34" fmla="*/ 4889098 h 5187518"/>
                <a:gd name="connsiteX35" fmla="*/ 383972 w 12582719"/>
                <a:gd name="connsiteY35" fmla="*/ 865738 h 5187518"/>
                <a:gd name="connsiteX0" fmla="*/ 366373 w 12565120"/>
                <a:gd name="connsiteY0" fmla="*/ 865738 h 5013694"/>
                <a:gd name="connsiteX1" fmla="*/ 711813 w 12565120"/>
                <a:gd name="connsiteY1" fmla="*/ 398378 h 5013694"/>
                <a:gd name="connsiteX2" fmla="*/ 1108053 w 12565120"/>
                <a:gd name="connsiteY2" fmla="*/ 520298 h 5013694"/>
                <a:gd name="connsiteX3" fmla="*/ 1412853 w 12565120"/>
                <a:gd name="connsiteY3" fmla="*/ 388218 h 5013694"/>
                <a:gd name="connsiteX4" fmla="*/ 1951333 w 12565120"/>
                <a:gd name="connsiteY4" fmla="*/ 489818 h 5013694"/>
                <a:gd name="connsiteX5" fmla="*/ 2215493 w 12565120"/>
                <a:gd name="connsiteY5" fmla="*/ 347578 h 5013694"/>
                <a:gd name="connsiteX6" fmla="*/ 2753973 w 12565120"/>
                <a:gd name="connsiteY6" fmla="*/ 499978 h 5013694"/>
                <a:gd name="connsiteX7" fmla="*/ 3190853 w 12565120"/>
                <a:gd name="connsiteY7" fmla="*/ 337418 h 5013694"/>
                <a:gd name="connsiteX8" fmla="*/ 3617573 w 12565120"/>
                <a:gd name="connsiteY8" fmla="*/ 581258 h 5013694"/>
                <a:gd name="connsiteX9" fmla="*/ 4176373 w 12565120"/>
                <a:gd name="connsiteY9" fmla="*/ 327258 h 5013694"/>
                <a:gd name="connsiteX10" fmla="*/ 4359253 w 12565120"/>
                <a:gd name="connsiteY10" fmla="*/ 469498 h 5013694"/>
                <a:gd name="connsiteX11" fmla="*/ 5070453 w 12565120"/>
                <a:gd name="connsiteY11" fmla="*/ 317098 h 5013694"/>
                <a:gd name="connsiteX12" fmla="*/ 5233013 w 12565120"/>
                <a:gd name="connsiteY12" fmla="*/ 510138 h 5013694"/>
                <a:gd name="connsiteX13" fmla="*/ 5903573 w 12565120"/>
                <a:gd name="connsiteY13" fmla="*/ 367898 h 5013694"/>
                <a:gd name="connsiteX14" fmla="*/ 6289653 w 12565120"/>
                <a:gd name="connsiteY14" fmla="*/ 571098 h 5013694"/>
                <a:gd name="connsiteX15" fmla="*/ 6736693 w 12565120"/>
                <a:gd name="connsiteY15" fmla="*/ 306938 h 5013694"/>
                <a:gd name="connsiteX16" fmla="*/ 7265013 w 12565120"/>
                <a:gd name="connsiteY16" fmla="*/ 378058 h 5013694"/>
                <a:gd name="connsiteX17" fmla="*/ 7559653 w 12565120"/>
                <a:gd name="connsiteY17" fmla="*/ 185018 h 5013694"/>
                <a:gd name="connsiteX18" fmla="*/ 8006693 w 12565120"/>
                <a:gd name="connsiteY18" fmla="*/ 357738 h 5013694"/>
                <a:gd name="connsiteX19" fmla="*/ 8402933 w 12565120"/>
                <a:gd name="connsiteY19" fmla="*/ 174858 h 5013694"/>
                <a:gd name="connsiteX20" fmla="*/ 8829653 w 12565120"/>
                <a:gd name="connsiteY20" fmla="*/ 327258 h 5013694"/>
                <a:gd name="connsiteX21" fmla="*/ 9418933 w 12565120"/>
                <a:gd name="connsiteY21" fmla="*/ 134218 h 5013694"/>
                <a:gd name="connsiteX22" fmla="*/ 9835493 w 12565120"/>
                <a:gd name="connsiteY22" fmla="*/ 428858 h 5013694"/>
                <a:gd name="connsiteX23" fmla="*/ 10414613 w 12565120"/>
                <a:gd name="connsiteY23" fmla="*/ 215498 h 5013694"/>
                <a:gd name="connsiteX24" fmla="*/ 10729573 w 12565120"/>
                <a:gd name="connsiteY24" fmla="*/ 418698 h 5013694"/>
                <a:gd name="connsiteX25" fmla="*/ 11207093 w 12565120"/>
                <a:gd name="connsiteY25" fmla="*/ 174858 h 5013694"/>
                <a:gd name="connsiteX26" fmla="*/ 11562693 w 12565120"/>
                <a:gd name="connsiteY26" fmla="*/ 276458 h 5013694"/>
                <a:gd name="connsiteX27" fmla="*/ 12030053 w 12565120"/>
                <a:gd name="connsiteY27" fmla="*/ 124058 h 5013694"/>
                <a:gd name="connsiteX28" fmla="*/ 12284053 w 12565120"/>
                <a:gd name="connsiteY28" fmla="*/ 317098 h 5013694"/>
                <a:gd name="connsiteX29" fmla="*/ 12405973 w 12565120"/>
                <a:gd name="connsiteY29" fmla="*/ 205338 h 5013694"/>
                <a:gd name="connsiteX30" fmla="*/ 12558373 w 12565120"/>
                <a:gd name="connsiteY30" fmla="*/ 357738 h 5013694"/>
                <a:gd name="connsiteX31" fmla="*/ 12517733 w 12565120"/>
                <a:gd name="connsiteY31" fmla="*/ 4452218 h 5013694"/>
                <a:gd name="connsiteX32" fmla="*/ 12334853 w 12565120"/>
                <a:gd name="connsiteY32" fmla="*/ 4817978 h 5013694"/>
                <a:gd name="connsiteX33" fmla="*/ 11237573 w 12565120"/>
                <a:gd name="connsiteY33" fmla="*/ 4889098 h 5013694"/>
                <a:gd name="connsiteX34" fmla="*/ 965813 w 12565120"/>
                <a:gd name="connsiteY34" fmla="*/ 4889098 h 5013694"/>
                <a:gd name="connsiteX35" fmla="*/ 366373 w 12565120"/>
                <a:gd name="connsiteY35" fmla="*/ 3243178 h 5013694"/>
                <a:gd name="connsiteX36" fmla="*/ 366373 w 12565120"/>
                <a:gd name="connsiteY36" fmla="*/ 865738 h 5013694"/>
                <a:gd name="connsiteX0" fmla="*/ 339731 w 12538478"/>
                <a:gd name="connsiteY0" fmla="*/ 865738 h 4965347"/>
                <a:gd name="connsiteX1" fmla="*/ 685171 w 12538478"/>
                <a:gd name="connsiteY1" fmla="*/ 398378 h 4965347"/>
                <a:gd name="connsiteX2" fmla="*/ 1081411 w 12538478"/>
                <a:gd name="connsiteY2" fmla="*/ 520298 h 4965347"/>
                <a:gd name="connsiteX3" fmla="*/ 1386211 w 12538478"/>
                <a:gd name="connsiteY3" fmla="*/ 388218 h 4965347"/>
                <a:gd name="connsiteX4" fmla="*/ 1924691 w 12538478"/>
                <a:gd name="connsiteY4" fmla="*/ 489818 h 4965347"/>
                <a:gd name="connsiteX5" fmla="*/ 2188851 w 12538478"/>
                <a:gd name="connsiteY5" fmla="*/ 347578 h 4965347"/>
                <a:gd name="connsiteX6" fmla="*/ 2727331 w 12538478"/>
                <a:gd name="connsiteY6" fmla="*/ 499978 h 4965347"/>
                <a:gd name="connsiteX7" fmla="*/ 3164211 w 12538478"/>
                <a:gd name="connsiteY7" fmla="*/ 337418 h 4965347"/>
                <a:gd name="connsiteX8" fmla="*/ 3590931 w 12538478"/>
                <a:gd name="connsiteY8" fmla="*/ 581258 h 4965347"/>
                <a:gd name="connsiteX9" fmla="*/ 4149731 w 12538478"/>
                <a:gd name="connsiteY9" fmla="*/ 327258 h 4965347"/>
                <a:gd name="connsiteX10" fmla="*/ 4332611 w 12538478"/>
                <a:gd name="connsiteY10" fmla="*/ 469498 h 4965347"/>
                <a:gd name="connsiteX11" fmla="*/ 5043811 w 12538478"/>
                <a:gd name="connsiteY11" fmla="*/ 317098 h 4965347"/>
                <a:gd name="connsiteX12" fmla="*/ 5206371 w 12538478"/>
                <a:gd name="connsiteY12" fmla="*/ 510138 h 4965347"/>
                <a:gd name="connsiteX13" fmla="*/ 5876931 w 12538478"/>
                <a:gd name="connsiteY13" fmla="*/ 367898 h 4965347"/>
                <a:gd name="connsiteX14" fmla="*/ 6263011 w 12538478"/>
                <a:gd name="connsiteY14" fmla="*/ 571098 h 4965347"/>
                <a:gd name="connsiteX15" fmla="*/ 6710051 w 12538478"/>
                <a:gd name="connsiteY15" fmla="*/ 306938 h 4965347"/>
                <a:gd name="connsiteX16" fmla="*/ 7238371 w 12538478"/>
                <a:gd name="connsiteY16" fmla="*/ 378058 h 4965347"/>
                <a:gd name="connsiteX17" fmla="*/ 7533011 w 12538478"/>
                <a:gd name="connsiteY17" fmla="*/ 185018 h 4965347"/>
                <a:gd name="connsiteX18" fmla="*/ 7980051 w 12538478"/>
                <a:gd name="connsiteY18" fmla="*/ 357738 h 4965347"/>
                <a:gd name="connsiteX19" fmla="*/ 8376291 w 12538478"/>
                <a:gd name="connsiteY19" fmla="*/ 174858 h 4965347"/>
                <a:gd name="connsiteX20" fmla="*/ 8803011 w 12538478"/>
                <a:gd name="connsiteY20" fmla="*/ 327258 h 4965347"/>
                <a:gd name="connsiteX21" fmla="*/ 9392291 w 12538478"/>
                <a:gd name="connsiteY21" fmla="*/ 134218 h 4965347"/>
                <a:gd name="connsiteX22" fmla="*/ 9808851 w 12538478"/>
                <a:gd name="connsiteY22" fmla="*/ 428858 h 4965347"/>
                <a:gd name="connsiteX23" fmla="*/ 10387971 w 12538478"/>
                <a:gd name="connsiteY23" fmla="*/ 215498 h 4965347"/>
                <a:gd name="connsiteX24" fmla="*/ 10702931 w 12538478"/>
                <a:gd name="connsiteY24" fmla="*/ 418698 h 4965347"/>
                <a:gd name="connsiteX25" fmla="*/ 11180451 w 12538478"/>
                <a:gd name="connsiteY25" fmla="*/ 174858 h 4965347"/>
                <a:gd name="connsiteX26" fmla="*/ 11536051 w 12538478"/>
                <a:gd name="connsiteY26" fmla="*/ 276458 h 4965347"/>
                <a:gd name="connsiteX27" fmla="*/ 12003411 w 12538478"/>
                <a:gd name="connsiteY27" fmla="*/ 124058 h 4965347"/>
                <a:gd name="connsiteX28" fmla="*/ 12257411 w 12538478"/>
                <a:gd name="connsiteY28" fmla="*/ 317098 h 4965347"/>
                <a:gd name="connsiteX29" fmla="*/ 12379331 w 12538478"/>
                <a:gd name="connsiteY29" fmla="*/ 205338 h 4965347"/>
                <a:gd name="connsiteX30" fmla="*/ 12531731 w 12538478"/>
                <a:gd name="connsiteY30" fmla="*/ 357738 h 4965347"/>
                <a:gd name="connsiteX31" fmla="*/ 12491091 w 12538478"/>
                <a:gd name="connsiteY31" fmla="*/ 4452218 h 4965347"/>
                <a:gd name="connsiteX32" fmla="*/ 12308211 w 12538478"/>
                <a:gd name="connsiteY32" fmla="*/ 4817978 h 4965347"/>
                <a:gd name="connsiteX33" fmla="*/ 11210931 w 12538478"/>
                <a:gd name="connsiteY33" fmla="*/ 4889098 h 4965347"/>
                <a:gd name="connsiteX34" fmla="*/ 939171 w 12538478"/>
                <a:gd name="connsiteY34" fmla="*/ 4889098 h 4965347"/>
                <a:gd name="connsiteX35" fmla="*/ 400690 w 12538478"/>
                <a:gd name="connsiteY35" fmla="*/ 4828138 h 4965347"/>
                <a:gd name="connsiteX36" fmla="*/ 339731 w 12538478"/>
                <a:gd name="connsiteY36" fmla="*/ 3243178 h 4965347"/>
                <a:gd name="connsiteX37" fmla="*/ 339731 w 12538478"/>
                <a:gd name="connsiteY37" fmla="*/ 865738 h 4965347"/>
                <a:gd name="connsiteX0" fmla="*/ 366372 w 12565119"/>
                <a:gd name="connsiteY0" fmla="*/ 865738 h 4889101"/>
                <a:gd name="connsiteX1" fmla="*/ 711812 w 12565119"/>
                <a:gd name="connsiteY1" fmla="*/ 398378 h 4889101"/>
                <a:gd name="connsiteX2" fmla="*/ 1108052 w 12565119"/>
                <a:gd name="connsiteY2" fmla="*/ 520298 h 4889101"/>
                <a:gd name="connsiteX3" fmla="*/ 1412852 w 12565119"/>
                <a:gd name="connsiteY3" fmla="*/ 388218 h 4889101"/>
                <a:gd name="connsiteX4" fmla="*/ 1951332 w 12565119"/>
                <a:gd name="connsiteY4" fmla="*/ 489818 h 4889101"/>
                <a:gd name="connsiteX5" fmla="*/ 2215492 w 12565119"/>
                <a:gd name="connsiteY5" fmla="*/ 347578 h 4889101"/>
                <a:gd name="connsiteX6" fmla="*/ 2753972 w 12565119"/>
                <a:gd name="connsiteY6" fmla="*/ 499978 h 4889101"/>
                <a:gd name="connsiteX7" fmla="*/ 3190852 w 12565119"/>
                <a:gd name="connsiteY7" fmla="*/ 337418 h 4889101"/>
                <a:gd name="connsiteX8" fmla="*/ 3617572 w 12565119"/>
                <a:gd name="connsiteY8" fmla="*/ 581258 h 4889101"/>
                <a:gd name="connsiteX9" fmla="*/ 4176372 w 12565119"/>
                <a:gd name="connsiteY9" fmla="*/ 327258 h 4889101"/>
                <a:gd name="connsiteX10" fmla="*/ 4359252 w 12565119"/>
                <a:gd name="connsiteY10" fmla="*/ 469498 h 4889101"/>
                <a:gd name="connsiteX11" fmla="*/ 5070452 w 12565119"/>
                <a:gd name="connsiteY11" fmla="*/ 317098 h 4889101"/>
                <a:gd name="connsiteX12" fmla="*/ 5233012 w 12565119"/>
                <a:gd name="connsiteY12" fmla="*/ 510138 h 4889101"/>
                <a:gd name="connsiteX13" fmla="*/ 5903572 w 12565119"/>
                <a:gd name="connsiteY13" fmla="*/ 367898 h 4889101"/>
                <a:gd name="connsiteX14" fmla="*/ 6289652 w 12565119"/>
                <a:gd name="connsiteY14" fmla="*/ 571098 h 4889101"/>
                <a:gd name="connsiteX15" fmla="*/ 6736692 w 12565119"/>
                <a:gd name="connsiteY15" fmla="*/ 306938 h 4889101"/>
                <a:gd name="connsiteX16" fmla="*/ 7265012 w 12565119"/>
                <a:gd name="connsiteY16" fmla="*/ 378058 h 4889101"/>
                <a:gd name="connsiteX17" fmla="*/ 7559652 w 12565119"/>
                <a:gd name="connsiteY17" fmla="*/ 185018 h 4889101"/>
                <a:gd name="connsiteX18" fmla="*/ 8006692 w 12565119"/>
                <a:gd name="connsiteY18" fmla="*/ 357738 h 4889101"/>
                <a:gd name="connsiteX19" fmla="*/ 8402932 w 12565119"/>
                <a:gd name="connsiteY19" fmla="*/ 174858 h 4889101"/>
                <a:gd name="connsiteX20" fmla="*/ 8829652 w 12565119"/>
                <a:gd name="connsiteY20" fmla="*/ 327258 h 4889101"/>
                <a:gd name="connsiteX21" fmla="*/ 9418932 w 12565119"/>
                <a:gd name="connsiteY21" fmla="*/ 134218 h 4889101"/>
                <a:gd name="connsiteX22" fmla="*/ 9835492 w 12565119"/>
                <a:gd name="connsiteY22" fmla="*/ 428858 h 4889101"/>
                <a:gd name="connsiteX23" fmla="*/ 10414612 w 12565119"/>
                <a:gd name="connsiteY23" fmla="*/ 215498 h 4889101"/>
                <a:gd name="connsiteX24" fmla="*/ 10729572 w 12565119"/>
                <a:gd name="connsiteY24" fmla="*/ 418698 h 4889101"/>
                <a:gd name="connsiteX25" fmla="*/ 11207092 w 12565119"/>
                <a:gd name="connsiteY25" fmla="*/ 174858 h 4889101"/>
                <a:gd name="connsiteX26" fmla="*/ 11562692 w 12565119"/>
                <a:gd name="connsiteY26" fmla="*/ 276458 h 4889101"/>
                <a:gd name="connsiteX27" fmla="*/ 12030052 w 12565119"/>
                <a:gd name="connsiteY27" fmla="*/ 124058 h 4889101"/>
                <a:gd name="connsiteX28" fmla="*/ 12284052 w 12565119"/>
                <a:gd name="connsiteY28" fmla="*/ 317098 h 4889101"/>
                <a:gd name="connsiteX29" fmla="*/ 12405972 w 12565119"/>
                <a:gd name="connsiteY29" fmla="*/ 205338 h 4889101"/>
                <a:gd name="connsiteX30" fmla="*/ 12558372 w 12565119"/>
                <a:gd name="connsiteY30" fmla="*/ 357738 h 4889101"/>
                <a:gd name="connsiteX31" fmla="*/ 12517732 w 12565119"/>
                <a:gd name="connsiteY31" fmla="*/ 4452218 h 4889101"/>
                <a:gd name="connsiteX32" fmla="*/ 12334852 w 12565119"/>
                <a:gd name="connsiteY32" fmla="*/ 4817978 h 4889101"/>
                <a:gd name="connsiteX33" fmla="*/ 11237572 w 12565119"/>
                <a:gd name="connsiteY33" fmla="*/ 4889098 h 4889101"/>
                <a:gd name="connsiteX34" fmla="*/ 965812 w 12565119"/>
                <a:gd name="connsiteY34" fmla="*/ 4889098 h 4889101"/>
                <a:gd name="connsiteX35" fmla="*/ 366372 w 12565119"/>
                <a:gd name="connsiteY35" fmla="*/ 3243178 h 4889101"/>
                <a:gd name="connsiteX36" fmla="*/ 366372 w 12565119"/>
                <a:gd name="connsiteY36" fmla="*/ 865738 h 4889101"/>
                <a:gd name="connsiteX0" fmla="*/ 341162 w 12539909"/>
                <a:gd name="connsiteY0" fmla="*/ 865738 h 5011018"/>
                <a:gd name="connsiteX1" fmla="*/ 686602 w 12539909"/>
                <a:gd name="connsiteY1" fmla="*/ 398378 h 5011018"/>
                <a:gd name="connsiteX2" fmla="*/ 1082842 w 12539909"/>
                <a:gd name="connsiteY2" fmla="*/ 520298 h 5011018"/>
                <a:gd name="connsiteX3" fmla="*/ 1387642 w 12539909"/>
                <a:gd name="connsiteY3" fmla="*/ 388218 h 5011018"/>
                <a:gd name="connsiteX4" fmla="*/ 1926122 w 12539909"/>
                <a:gd name="connsiteY4" fmla="*/ 489818 h 5011018"/>
                <a:gd name="connsiteX5" fmla="*/ 2190282 w 12539909"/>
                <a:gd name="connsiteY5" fmla="*/ 347578 h 5011018"/>
                <a:gd name="connsiteX6" fmla="*/ 2728762 w 12539909"/>
                <a:gd name="connsiteY6" fmla="*/ 499978 h 5011018"/>
                <a:gd name="connsiteX7" fmla="*/ 3165642 w 12539909"/>
                <a:gd name="connsiteY7" fmla="*/ 337418 h 5011018"/>
                <a:gd name="connsiteX8" fmla="*/ 3592362 w 12539909"/>
                <a:gd name="connsiteY8" fmla="*/ 581258 h 5011018"/>
                <a:gd name="connsiteX9" fmla="*/ 4151162 w 12539909"/>
                <a:gd name="connsiteY9" fmla="*/ 327258 h 5011018"/>
                <a:gd name="connsiteX10" fmla="*/ 4334042 w 12539909"/>
                <a:gd name="connsiteY10" fmla="*/ 469498 h 5011018"/>
                <a:gd name="connsiteX11" fmla="*/ 5045242 w 12539909"/>
                <a:gd name="connsiteY11" fmla="*/ 317098 h 5011018"/>
                <a:gd name="connsiteX12" fmla="*/ 5207802 w 12539909"/>
                <a:gd name="connsiteY12" fmla="*/ 510138 h 5011018"/>
                <a:gd name="connsiteX13" fmla="*/ 5878362 w 12539909"/>
                <a:gd name="connsiteY13" fmla="*/ 367898 h 5011018"/>
                <a:gd name="connsiteX14" fmla="*/ 6264442 w 12539909"/>
                <a:gd name="connsiteY14" fmla="*/ 571098 h 5011018"/>
                <a:gd name="connsiteX15" fmla="*/ 6711482 w 12539909"/>
                <a:gd name="connsiteY15" fmla="*/ 306938 h 5011018"/>
                <a:gd name="connsiteX16" fmla="*/ 7239802 w 12539909"/>
                <a:gd name="connsiteY16" fmla="*/ 378058 h 5011018"/>
                <a:gd name="connsiteX17" fmla="*/ 7534442 w 12539909"/>
                <a:gd name="connsiteY17" fmla="*/ 185018 h 5011018"/>
                <a:gd name="connsiteX18" fmla="*/ 7981482 w 12539909"/>
                <a:gd name="connsiteY18" fmla="*/ 357738 h 5011018"/>
                <a:gd name="connsiteX19" fmla="*/ 8377722 w 12539909"/>
                <a:gd name="connsiteY19" fmla="*/ 174858 h 5011018"/>
                <a:gd name="connsiteX20" fmla="*/ 8804442 w 12539909"/>
                <a:gd name="connsiteY20" fmla="*/ 327258 h 5011018"/>
                <a:gd name="connsiteX21" fmla="*/ 9393722 w 12539909"/>
                <a:gd name="connsiteY21" fmla="*/ 134218 h 5011018"/>
                <a:gd name="connsiteX22" fmla="*/ 9810282 w 12539909"/>
                <a:gd name="connsiteY22" fmla="*/ 428858 h 5011018"/>
                <a:gd name="connsiteX23" fmla="*/ 10389402 w 12539909"/>
                <a:gd name="connsiteY23" fmla="*/ 215498 h 5011018"/>
                <a:gd name="connsiteX24" fmla="*/ 10704362 w 12539909"/>
                <a:gd name="connsiteY24" fmla="*/ 418698 h 5011018"/>
                <a:gd name="connsiteX25" fmla="*/ 11181882 w 12539909"/>
                <a:gd name="connsiteY25" fmla="*/ 174858 h 5011018"/>
                <a:gd name="connsiteX26" fmla="*/ 11537482 w 12539909"/>
                <a:gd name="connsiteY26" fmla="*/ 276458 h 5011018"/>
                <a:gd name="connsiteX27" fmla="*/ 12004842 w 12539909"/>
                <a:gd name="connsiteY27" fmla="*/ 124058 h 5011018"/>
                <a:gd name="connsiteX28" fmla="*/ 12258842 w 12539909"/>
                <a:gd name="connsiteY28" fmla="*/ 317098 h 5011018"/>
                <a:gd name="connsiteX29" fmla="*/ 12380762 w 12539909"/>
                <a:gd name="connsiteY29" fmla="*/ 205338 h 5011018"/>
                <a:gd name="connsiteX30" fmla="*/ 12533162 w 12539909"/>
                <a:gd name="connsiteY30" fmla="*/ 357738 h 5011018"/>
                <a:gd name="connsiteX31" fmla="*/ 12492522 w 12539909"/>
                <a:gd name="connsiteY31" fmla="*/ 4452218 h 5011018"/>
                <a:gd name="connsiteX32" fmla="*/ 12309642 w 12539909"/>
                <a:gd name="connsiteY32" fmla="*/ 4817978 h 5011018"/>
                <a:gd name="connsiteX33" fmla="*/ 11212362 w 12539909"/>
                <a:gd name="connsiteY33" fmla="*/ 4889098 h 5011018"/>
                <a:gd name="connsiteX34" fmla="*/ 981242 w 12539909"/>
                <a:gd name="connsiteY34" fmla="*/ 5011018 h 5011018"/>
                <a:gd name="connsiteX35" fmla="*/ 341162 w 12539909"/>
                <a:gd name="connsiteY35" fmla="*/ 3243178 h 5011018"/>
                <a:gd name="connsiteX36" fmla="*/ 341162 w 12539909"/>
                <a:gd name="connsiteY36" fmla="*/ 865738 h 5011018"/>
                <a:gd name="connsiteX0" fmla="*/ 348362 w 12547109"/>
                <a:gd name="connsiteY0" fmla="*/ 865738 h 5011018"/>
                <a:gd name="connsiteX1" fmla="*/ 693802 w 12547109"/>
                <a:gd name="connsiteY1" fmla="*/ 398378 h 5011018"/>
                <a:gd name="connsiteX2" fmla="*/ 1090042 w 12547109"/>
                <a:gd name="connsiteY2" fmla="*/ 520298 h 5011018"/>
                <a:gd name="connsiteX3" fmla="*/ 1394842 w 12547109"/>
                <a:gd name="connsiteY3" fmla="*/ 388218 h 5011018"/>
                <a:gd name="connsiteX4" fmla="*/ 1933322 w 12547109"/>
                <a:gd name="connsiteY4" fmla="*/ 489818 h 5011018"/>
                <a:gd name="connsiteX5" fmla="*/ 2197482 w 12547109"/>
                <a:gd name="connsiteY5" fmla="*/ 347578 h 5011018"/>
                <a:gd name="connsiteX6" fmla="*/ 2735962 w 12547109"/>
                <a:gd name="connsiteY6" fmla="*/ 499978 h 5011018"/>
                <a:gd name="connsiteX7" fmla="*/ 3172842 w 12547109"/>
                <a:gd name="connsiteY7" fmla="*/ 337418 h 5011018"/>
                <a:gd name="connsiteX8" fmla="*/ 3599562 w 12547109"/>
                <a:gd name="connsiteY8" fmla="*/ 581258 h 5011018"/>
                <a:gd name="connsiteX9" fmla="*/ 4158362 w 12547109"/>
                <a:gd name="connsiteY9" fmla="*/ 327258 h 5011018"/>
                <a:gd name="connsiteX10" fmla="*/ 4341242 w 12547109"/>
                <a:gd name="connsiteY10" fmla="*/ 469498 h 5011018"/>
                <a:gd name="connsiteX11" fmla="*/ 5052442 w 12547109"/>
                <a:gd name="connsiteY11" fmla="*/ 317098 h 5011018"/>
                <a:gd name="connsiteX12" fmla="*/ 5215002 w 12547109"/>
                <a:gd name="connsiteY12" fmla="*/ 510138 h 5011018"/>
                <a:gd name="connsiteX13" fmla="*/ 5885562 w 12547109"/>
                <a:gd name="connsiteY13" fmla="*/ 367898 h 5011018"/>
                <a:gd name="connsiteX14" fmla="*/ 6271642 w 12547109"/>
                <a:gd name="connsiteY14" fmla="*/ 571098 h 5011018"/>
                <a:gd name="connsiteX15" fmla="*/ 6718682 w 12547109"/>
                <a:gd name="connsiteY15" fmla="*/ 306938 h 5011018"/>
                <a:gd name="connsiteX16" fmla="*/ 7247002 w 12547109"/>
                <a:gd name="connsiteY16" fmla="*/ 378058 h 5011018"/>
                <a:gd name="connsiteX17" fmla="*/ 7541642 w 12547109"/>
                <a:gd name="connsiteY17" fmla="*/ 185018 h 5011018"/>
                <a:gd name="connsiteX18" fmla="*/ 7988682 w 12547109"/>
                <a:gd name="connsiteY18" fmla="*/ 357738 h 5011018"/>
                <a:gd name="connsiteX19" fmla="*/ 8384922 w 12547109"/>
                <a:gd name="connsiteY19" fmla="*/ 174858 h 5011018"/>
                <a:gd name="connsiteX20" fmla="*/ 8811642 w 12547109"/>
                <a:gd name="connsiteY20" fmla="*/ 327258 h 5011018"/>
                <a:gd name="connsiteX21" fmla="*/ 9400922 w 12547109"/>
                <a:gd name="connsiteY21" fmla="*/ 134218 h 5011018"/>
                <a:gd name="connsiteX22" fmla="*/ 9817482 w 12547109"/>
                <a:gd name="connsiteY22" fmla="*/ 428858 h 5011018"/>
                <a:gd name="connsiteX23" fmla="*/ 10396602 w 12547109"/>
                <a:gd name="connsiteY23" fmla="*/ 215498 h 5011018"/>
                <a:gd name="connsiteX24" fmla="*/ 10711562 w 12547109"/>
                <a:gd name="connsiteY24" fmla="*/ 418698 h 5011018"/>
                <a:gd name="connsiteX25" fmla="*/ 11189082 w 12547109"/>
                <a:gd name="connsiteY25" fmla="*/ 174858 h 5011018"/>
                <a:gd name="connsiteX26" fmla="*/ 11544682 w 12547109"/>
                <a:gd name="connsiteY26" fmla="*/ 276458 h 5011018"/>
                <a:gd name="connsiteX27" fmla="*/ 12012042 w 12547109"/>
                <a:gd name="connsiteY27" fmla="*/ 124058 h 5011018"/>
                <a:gd name="connsiteX28" fmla="*/ 12266042 w 12547109"/>
                <a:gd name="connsiteY28" fmla="*/ 317098 h 5011018"/>
                <a:gd name="connsiteX29" fmla="*/ 12387962 w 12547109"/>
                <a:gd name="connsiteY29" fmla="*/ 205338 h 5011018"/>
                <a:gd name="connsiteX30" fmla="*/ 12540362 w 12547109"/>
                <a:gd name="connsiteY30" fmla="*/ 357738 h 5011018"/>
                <a:gd name="connsiteX31" fmla="*/ 12499722 w 12547109"/>
                <a:gd name="connsiteY31" fmla="*/ 4452218 h 5011018"/>
                <a:gd name="connsiteX32" fmla="*/ 12316842 w 12547109"/>
                <a:gd name="connsiteY32" fmla="*/ 4817978 h 5011018"/>
                <a:gd name="connsiteX33" fmla="*/ 11219562 w 12547109"/>
                <a:gd name="connsiteY33" fmla="*/ 4889098 h 5011018"/>
                <a:gd name="connsiteX34" fmla="*/ 988442 w 12547109"/>
                <a:gd name="connsiteY34" fmla="*/ 5011018 h 5011018"/>
                <a:gd name="connsiteX35" fmla="*/ 328042 w 12547109"/>
                <a:gd name="connsiteY35" fmla="*/ 4655418 h 5011018"/>
                <a:gd name="connsiteX36" fmla="*/ 348362 w 12547109"/>
                <a:gd name="connsiteY36" fmla="*/ 3243178 h 5011018"/>
                <a:gd name="connsiteX37" fmla="*/ 348362 w 12547109"/>
                <a:gd name="connsiteY37" fmla="*/ 865738 h 5011018"/>
                <a:gd name="connsiteX0" fmla="*/ 326429 w 12525176"/>
                <a:gd name="connsiteY0" fmla="*/ 865738 h 5011018"/>
                <a:gd name="connsiteX1" fmla="*/ 671869 w 12525176"/>
                <a:gd name="connsiteY1" fmla="*/ 398378 h 5011018"/>
                <a:gd name="connsiteX2" fmla="*/ 1068109 w 12525176"/>
                <a:gd name="connsiteY2" fmla="*/ 520298 h 5011018"/>
                <a:gd name="connsiteX3" fmla="*/ 1372909 w 12525176"/>
                <a:gd name="connsiteY3" fmla="*/ 388218 h 5011018"/>
                <a:gd name="connsiteX4" fmla="*/ 1911389 w 12525176"/>
                <a:gd name="connsiteY4" fmla="*/ 489818 h 5011018"/>
                <a:gd name="connsiteX5" fmla="*/ 2175549 w 12525176"/>
                <a:gd name="connsiteY5" fmla="*/ 347578 h 5011018"/>
                <a:gd name="connsiteX6" fmla="*/ 2714029 w 12525176"/>
                <a:gd name="connsiteY6" fmla="*/ 499978 h 5011018"/>
                <a:gd name="connsiteX7" fmla="*/ 3150909 w 12525176"/>
                <a:gd name="connsiteY7" fmla="*/ 337418 h 5011018"/>
                <a:gd name="connsiteX8" fmla="*/ 3577629 w 12525176"/>
                <a:gd name="connsiteY8" fmla="*/ 581258 h 5011018"/>
                <a:gd name="connsiteX9" fmla="*/ 4136429 w 12525176"/>
                <a:gd name="connsiteY9" fmla="*/ 327258 h 5011018"/>
                <a:gd name="connsiteX10" fmla="*/ 4319309 w 12525176"/>
                <a:gd name="connsiteY10" fmla="*/ 469498 h 5011018"/>
                <a:gd name="connsiteX11" fmla="*/ 5030509 w 12525176"/>
                <a:gd name="connsiteY11" fmla="*/ 317098 h 5011018"/>
                <a:gd name="connsiteX12" fmla="*/ 5193069 w 12525176"/>
                <a:gd name="connsiteY12" fmla="*/ 510138 h 5011018"/>
                <a:gd name="connsiteX13" fmla="*/ 5863629 w 12525176"/>
                <a:gd name="connsiteY13" fmla="*/ 367898 h 5011018"/>
                <a:gd name="connsiteX14" fmla="*/ 6249709 w 12525176"/>
                <a:gd name="connsiteY14" fmla="*/ 571098 h 5011018"/>
                <a:gd name="connsiteX15" fmla="*/ 6696749 w 12525176"/>
                <a:gd name="connsiteY15" fmla="*/ 306938 h 5011018"/>
                <a:gd name="connsiteX16" fmla="*/ 7225069 w 12525176"/>
                <a:gd name="connsiteY16" fmla="*/ 378058 h 5011018"/>
                <a:gd name="connsiteX17" fmla="*/ 7519709 w 12525176"/>
                <a:gd name="connsiteY17" fmla="*/ 185018 h 5011018"/>
                <a:gd name="connsiteX18" fmla="*/ 7966749 w 12525176"/>
                <a:gd name="connsiteY18" fmla="*/ 357738 h 5011018"/>
                <a:gd name="connsiteX19" fmla="*/ 8362989 w 12525176"/>
                <a:gd name="connsiteY19" fmla="*/ 174858 h 5011018"/>
                <a:gd name="connsiteX20" fmla="*/ 8789709 w 12525176"/>
                <a:gd name="connsiteY20" fmla="*/ 327258 h 5011018"/>
                <a:gd name="connsiteX21" fmla="*/ 9378989 w 12525176"/>
                <a:gd name="connsiteY21" fmla="*/ 134218 h 5011018"/>
                <a:gd name="connsiteX22" fmla="*/ 9795549 w 12525176"/>
                <a:gd name="connsiteY22" fmla="*/ 428858 h 5011018"/>
                <a:gd name="connsiteX23" fmla="*/ 10374669 w 12525176"/>
                <a:gd name="connsiteY23" fmla="*/ 215498 h 5011018"/>
                <a:gd name="connsiteX24" fmla="*/ 10689629 w 12525176"/>
                <a:gd name="connsiteY24" fmla="*/ 418698 h 5011018"/>
                <a:gd name="connsiteX25" fmla="*/ 11167149 w 12525176"/>
                <a:gd name="connsiteY25" fmla="*/ 174858 h 5011018"/>
                <a:gd name="connsiteX26" fmla="*/ 11522749 w 12525176"/>
                <a:gd name="connsiteY26" fmla="*/ 276458 h 5011018"/>
                <a:gd name="connsiteX27" fmla="*/ 11990109 w 12525176"/>
                <a:gd name="connsiteY27" fmla="*/ 124058 h 5011018"/>
                <a:gd name="connsiteX28" fmla="*/ 12244109 w 12525176"/>
                <a:gd name="connsiteY28" fmla="*/ 317098 h 5011018"/>
                <a:gd name="connsiteX29" fmla="*/ 12366029 w 12525176"/>
                <a:gd name="connsiteY29" fmla="*/ 205338 h 5011018"/>
                <a:gd name="connsiteX30" fmla="*/ 12518429 w 12525176"/>
                <a:gd name="connsiteY30" fmla="*/ 357738 h 5011018"/>
                <a:gd name="connsiteX31" fmla="*/ 12477789 w 12525176"/>
                <a:gd name="connsiteY31" fmla="*/ 4452218 h 5011018"/>
                <a:gd name="connsiteX32" fmla="*/ 12294909 w 12525176"/>
                <a:gd name="connsiteY32" fmla="*/ 4817978 h 5011018"/>
                <a:gd name="connsiteX33" fmla="*/ 11197629 w 12525176"/>
                <a:gd name="connsiteY33" fmla="*/ 4889098 h 5011018"/>
                <a:gd name="connsiteX34" fmla="*/ 966509 w 12525176"/>
                <a:gd name="connsiteY34" fmla="*/ 5011018 h 5011018"/>
                <a:gd name="connsiteX35" fmla="*/ 306109 w 12525176"/>
                <a:gd name="connsiteY35" fmla="*/ 4655418 h 5011018"/>
                <a:gd name="connsiteX36" fmla="*/ 326429 w 12525176"/>
                <a:gd name="connsiteY36" fmla="*/ 3243178 h 5011018"/>
                <a:gd name="connsiteX37" fmla="*/ 326429 w 12525176"/>
                <a:gd name="connsiteY37" fmla="*/ 865738 h 5011018"/>
                <a:gd name="connsiteX0" fmla="*/ 339065 w 12537812"/>
                <a:gd name="connsiteY0" fmla="*/ 865738 h 5011018"/>
                <a:gd name="connsiteX1" fmla="*/ 684505 w 12537812"/>
                <a:gd name="connsiteY1" fmla="*/ 398378 h 5011018"/>
                <a:gd name="connsiteX2" fmla="*/ 1080745 w 12537812"/>
                <a:gd name="connsiteY2" fmla="*/ 520298 h 5011018"/>
                <a:gd name="connsiteX3" fmla="*/ 1385545 w 12537812"/>
                <a:gd name="connsiteY3" fmla="*/ 388218 h 5011018"/>
                <a:gd name="connsiteX4" fmla="*/ 1924025 w 12537812"/>
                <a:gd name="connsiteY4" fmla="*/ 489818 h 5011018"/>
                <a:gd name="connsiteX5" fmla="*/ 2188185 w 12537812"/>
                <a:gd name="connsiteY5" fmla="*/ 347578 h 5011018"/>
                <a:gd name="connsiteX6" fmla="*/ 2726665 w 12537812"/>
                <a:gd name="connsiteY6" fmla="*/ 499978 h 5011018"/>
                <a:gd name="connsiteX7" fmla="*/ 3163545 w 12537812"/>
                <a:gd name="connsiteY7" fmla="*/ 337418 h 5011018"/>
                <a:gd name="connsiteX8" fmla="*/ 3590265 w 12537812"/>
                <a:gd name="connsiteY8" fmla="*/ 581258 h 5011018"/>
                <a:gd name="connsiteX9" fmla="*/ 4149065 w 12537812"/>
                <a:gd name="connsiteY9" fmla="*/ 327258 h 5011018"/>
                <a:gd name="connsiteX10" fmla="*/ 4331945 w 12537812"/>
                <a:gd name="connsiteY10" fmla="*/ 469498 h 5011018"/>
                <a:gd name="connsiteX11" fmla="*/ 5043145 w 12537812"/>
                <a:gd name="connsiteY11" fmla="*/ 317098 h 5011018"/>
                <a:gd name="connsiteX12" fmla="*/ 5205705 w 12537812"/>
                <a:gd name="connsiteY12" fmla="*/ 510138 h 5011018"/>
                <a:gd name="connsiteX13" fmla="*/ 5876265 w 12537812"/>
                <a:gd name="connsiteY13" fmla="*/ 367898 h 5011018"/>
                <a:gd name="connsiteX14" fmla="*/ 6262345 w 12537812"/>
                <a:gd name="connsiteY14" fmla="*/ 571098 h 5011018"/>
                <a:gd name="connsiteX15" fmla="*/ 6709385 w 12537812"/>
                <a:gd name="connsiteY15" fmla="*/ 306938 h 5011018"/>
                <a:gd name="connsiteX16" fmla="*/ 7237705 w 12537812"/>
                <a:gd name="connsiteY16" fmla="*/ 378058 h 5011018"/>
                <a:gd name="connsiteX17" fmla="*/ 7532345 w 12537812"/>
                <a:gd name="connsiteY17" fmla="*/ 185018 h 5011018"/>
                <a:gd name="connsiteX18" fmla="*/ 7979385 w 12537812"/>
                <a:gd name="connsiteY18" fmla="*/ 357738 h 5011018"/>
                <a:gd name="connsiteX19" fmla="*/ 8375625 w 12537812"/>
                <a:gd name="connsiteY19" fmla="*/ 174858 h 5011018"/>
                <a:gd name="connsiteX20" fmla="*/ 8802345 w 12537812"/>
                <a:gd name="connsiteY20" fmla="*/ 327258 h 5011018"/>
                <a:gd name="connsiteX21" fmla="*/ 9391625 w 12537812"/>
                <a:gd name="connsiteY21" fmla="*/ 134218 h 5011018"/>
                <a:gd name="connsiteX22" fmla="*/ 9808185 w 12537812"/>
                <a:gd name="connsiteY22" fmla="*/ 428858 h 5011018"/>
                <a:gd name="connsiteX23" fmla="*/ 10387305 w 12537812"/>
                <a:gd name="connsiteY23" fmla="*/ 215498 h 5011018"/>
                <a:gd name="connsiteX24" fmla="*/ 10702265 w 12537812"/>
                <a:gd name="connsiteY24" fmla="*/ 418698 h 5011018"/>
                <a:gd name="connsiteX25" fmla="*/ 11179785 w 12537812"/>
                <a:gd name="connsiteY25" fmla="*/ 174858 h 5011018"/>
                <a:gd name="connsiteX26" fmla="*/ 11535385 w 12537812"/>
                <a:gd name="connsiteY26" fmla="*/ 276458 h 5011018"/>
                <a:gd name="connsiteX27" fmla="*/ 12002745 w 12537812"/>
                <a:gd name="connsiteY27" fmla="*/ 124058 h 5011018"/>
                <a:gd name="connsiteX28" fmla="*/ 12256745 w 12537812"/>
                <a:gd name="connsiteY28" fmla="*/ 317098 h 5011018"/>
                <a:gd name="connsiteX29" fmla="*/ 12378665 w 12537812"/>
                <a:gd name="connsiteY29" fmla="*/ 205338 h 5011018"/>
                <a:gd name="connsiteX30" fmla="*/ 12531065 w 12537812"/>
                <a:gd name="connsiteY30" fmla="*/ 357738 h 5011018"/>
                <a:gd name="connsiteX31" fmla="*/ 12490425 w 12537812"/>
                <a:gd name="connsiteY31" fmla="*/ 4452218 h 5011018"/>
                <a:gd name="connsiteX32" fmla="*/ 12307545 w 12537812"/>
                <a:gd name="connsiteY32" fmla="*/ 4817978 h 5011018"/>
                <a:gd name="connsiteX33" fmla="*/ 11210265 w 12537812"/>
                <a:gd name="connsiteY33" fmla="*/ 4889098 h 5011018"/>
                <a:gd name="connsiteX34" fmla="*/ 979145 w 12537812"/>
                <a:gd name="connsiteY34" fmla="*/ 5011018 h 5011018"/>
                <a:gd name="connsiteX35" fmla="*/ 339065 w 12537812"/>
                <a:gd name="connsiteY35" fmla="*/ 3243178 h 5011018"/>
                <a:gd name="connsiteX36" fmla="*/ 339065 w 12537812"/>
                <a:gd name="connsiteY36" fmla="*/ 865738 h 5011018"/>
                <a:gd name="connsiteX0" fmla="*/ 367294 w 12566041"/>
                <a:gd name="connsiteY0" fmla="*/ 865738 h 5112603"/>
                <a:gd name="connsiteX1" fmla="*/ 712734 w 12566041"/>
                <a:gd name="connsiteY1" fmla="*/ 398378 h 5112603"/>
                <a:gd name="connsiteX2" fmla="*/ 1108974 w 12566041"/>
                <a:gd name="connsiteY2" fmla="*/ 520298 h 5112603"/>
                <a:gd name="connsiteX3" fmla="*/ 1413774 w 12566041"/>
                <a:gd name="connsiteY3" fmla="*/ 388218 h 5112603"/>
                <a:gd name="connsiteX4" fmla="*/ 1952254 w 12566041"/>
                <a:gd name="connsiteY4" fmla="*/ 489818 h 5112603"/>
                <a:gd name="connsiteX5" fmla="*/ 2216414 w 12566041"/>
                <a:gd name="connsiteY5" fmla="*/ 347578 h 5112603"/>
                <a:gd name="connsiteX6" fmla="*/ 2754894 w 12566041"/>
                <a:gd name="connsiteY6" fmla="*/ 499978 h 5112603"/>
                <a:gd name="connsiteX7" fmla="*/ 3191774 w 12566041"/>
                <a:gd name="connsiteY7" fmla="*/ 337418 h 5112603"/>
                <a:gd name="connsiteX8" fmla="*/ 3618494 w 12566041"/>
                <a:gd name="connsiteY8" fmla="*/ 581258 h 5112603"/>
                <a:gd name="connsiteX9" fmla="*/ 4177294 w 12566041"/>
                <a:gd name="connsiteY9" fmla="*/ 327258 h 5112603"/>
                <a:gd name="connsiteX10" fmla="*/ 4360174 w 12566041"/>
                <a:gd name="connsiteY10" fmla="*/ 469498 h 5112603"/>
                <a:gd name="connsiteX11" fmla="*/ 5071374 w 12566041"/>
                <a:gd name="connsiteY11" fmla="*/ 317098 h 5112603"/>
                <a:gd name="connsiteX12" fmla="*/ 5233934 w 12566041"/>
                <a:gd name="connsiteY12" fmla="*/ 510138 h 5112603"/>
                <a:gd name="connsiteX13" fmla="*/ 5904494 w 12566041"/>
                <a:gd name="connsiteY13" fmla="*/ 367898 h 5112603"/>
                <a:gd name="connsiteX14" fmla="*/ 6290574 w 12566041"/>
                <a:gd name="connsiteY14" fmla="*/ 571098 h 5112603"/>
                <a:gd name="connsiteX15" fmla="*/ 6737614 w 12566041"/>
                <a:gd name="connsiteY15" fmla="*/ 306938 h 5112603"/>
                <a:gd name="connsiteX16" fmla="*/ 7265934 w 12566041"/>
                <a:gd name="connsiteY16" fmla="*/ 378058 h 5112603"/>
                <a:gd name="connsiteX17" fmla="*/ 7560574 w 12566041"/>
                <a:gd name="connsiteY17" fmla="*/ 185018 h 5112603"/>
                <a:gd name="connsiteX18" fmla="*/ 8007614 w 12566041"/>
                <a:gd name="connsiteY18" fmla="*/ 357738 h 5112603"/>
                <a:gd name="connsiteX19" fmla="*/ 8403854 w 12566041"/>
                <a:gd name="connsiteY19" fmla="*/ 174858 h 5112603"/>
                <a:gd name="connsiteX20" fmla="*/ 8830574 w 12566041"/>
                <a:gd name="connsiteY20" fmla="*/ 327258 h 5112603"/>
                <a:gd name="connsiteX21" fmla="*/ 9419854 w 12566041"/>
                <a:gd name="connsiteY21" fmla="*/ 134218 h 5112603"/>
                <a:gd name="connsiteX22" fmla="*/ 9836414 w 12566041"/>
                <a:gd name="connsiteY22" fmla="*/ 428858 h 5112603"/>
                <a:gd name="connsiteX23" fmla="*/ 10415534 w 12566041"/>
                <a:gd name="connsiteY23" fmla="*/ 215498 h 5112603"/>
                <a:gd name="connsiteX24" fmla="*/ 10730494 w 12566041"/>
                <a:gd name="connsiteY24" fmla="*/ 418698 h 5112603"/>
                <a:gd name="connsiteX25" fmla="*/ 11208014 w 12566041"/>
                <a:gd name="connsiteY25" fmla="*/ 174858 h 5112603"/>
                <a:gd name="connsiteX26" fmla="*/ 11563614 w 12566041"/>
                <a:gd name="connsiteY26" fmla="*/ 276458 h 5112603"/>
                <a:gd name="connsiteX27" fmla="*/ 12030974 w 12566041"/>
                <a:gd name="connsiteY27" fmla="*/ 124058 h 5112603"/>
                <a:gd name="connsiteX28" fmla="*/ 12284974 w 12566041"/>
                <a:gd name="connsiteY28" fmla="*/ 317098 h 5112603"/>
                <a:gd name="connsiteX29" fmla="*/ 12406894 w 12566041"/>
                <a:gd name="connsiteY29" fmla="*/ 205338 h 5112603"/>
                <a:gd name="connsiteX30" fmla="*/ 12559294 w 12566041"/>
                <a:gd name="connsiteY30" fmla="*/ 357738 h 5112603"/>
                <a:gd name="connsiteX31" fmla="*/ 12518654 w 12566041"/>
                <a:gd name="connsiteY31" fmla="*/ 4452218 h 5112603"/>
                <a:gd name="connsiteX32" fmla="*/ 12335774 w 12566041"/>
                <a:gd name="connsiteY32" fmla="*/ 4817978 h 5112603"/>
                <a:gd name="connsiteX33" fmla="*/ 11238494 w 12566041"/>
                <a:gd name="connsiteY33" fmla="*/ 4889098 h 5112603"/>
                <a:gd name="connsiteX34" fmla="*/ 1007374 w 12566041"/>
                <a:gd name="connsiteY34" fmla="*/ 5011018 h 5112603"/>
                <a:gd name="connsiteX35" fmla="*/ 306334 w 12566041"/>
                <a:gd name="connsiteY35" fmla="*/ 3263498 h 5112603"/>
                <a:gd name="connsiteX36" fmla="*/ 367294 w 12566041"/>
                <a:gd name="connsiteY36" fmla="*/ 865738 h 5112603"/>
                <a:gd name="connsiteX0" fmla="*/ 333049 w 12531796"/>
                <a:gd name="connsiteY0" fmla="*/ 865738 h 5160787"/>
                <a:gd name="connsiteX1" fmla="*/ 678489 w 12531796"/>
                <a:gd name="connsiteY1" fmla="*/ 398378 h 5160787"/>
                <a:gd name="connsiteX2" fmla="*/ 1074729 w 12531796"/>
                <a:gd name="connsiteY2" fmla="*/ 520298 h 5160787"/>
                <a:gd name="connsiteX3" fmla="*/ 1379529 w 12531796"/>
                <a:gd name="connsiteY3" fmla="*/ 388218 h 5160787"/>
                <a:gd name="connsiteX4" fmla="*/ 1918009 w 12531796"/>
                <a:gd name="connsiteY4" fmla="*/ 489818 h 5160787"/>
                <a:gd name="connsiteX5" fmla="*/ 2182169 w 12531796"/>
                <a:gd name="connsiteY5" fmla="*/ 347578 h 5160787"/>
                <a:gd name="connsiteX6" fmla="*/ 2720649 w 12531796"/>
                <a:gd name="connsiteY6" fmla="*/ 499978 h 5160787"/>
                <a:gd name="connsiteX7" fmla="*/ 3157529 w 12531796"/>
                <a:gd name="connsiteY7" fmla="*/ 337418 h 5160787"/>
                <a:gd name="connsiteX8" fmla="*/ 3584249 w 12531796"/>
                <a:gd name="connsiteY8" fmla="*/ 581258 h 5160787"/>
                <a:gd name="connsiteX9" fmla="*/ 4143049 w 12531796"/>
                <a:gd name="connsiteY9" fmla="*/ 327258 h 5160787"/>
                <a:gd name="connsiteX10" fmla="*/ 4325929 w 12531796"/>
                <a:gd name="connsiteY10" fmla="*/ 469498 h 5160787"/>
                <a:gd name="connsiteX11" fmla="*/ 5037129 w 12531796"/>
                <a:gd name="connsiteY11" fmla="*/ 317098 h 5160787"/>
                <a:gd name="connsiteX12" fmla="*/ 5199689 w 12531796"/>
                <a:gd name="connsiteY12" fmla="*/ 510138 h 5160787"/>
                <a:gd name="connsiteX13" fmla="*/ 5870249 w 12531796"/>
                <a:gd name="connsiteY13" fmla="*/ 367898 h 5160787"/>
                <a:gd name="connsiteX14" fmla="*/ 6256329 w 12531796"/>
                <a:gd name="connsiteY14" fmla="*/ 571098 h 5160787"/>
                <a:gd name="connsiteX15" fmla="*/ 6703369 w 12531796"/>
                <a:gd name="connsiteY15" fmla="*/ 306938 h 5160787"/>
                <a:gd name="connsiteX16" fmla="*/ 7231689 w 12531796"/>
                <a:gd name="connsiteY16" fmla="*/ 378058 h 5160787"/>
                <a:gd name="connsiteX17" fmla="*/ 7526329 w 12531796"/>
                <a:gd name="connsiteY17" fmla="*/ 185018 h 5160787"/>
                <a:gd name="connsiteX18" fmla="*/ 7973369 w 12531796"/>
                <a:gd name="connsiteY18" fmla="*/ 357738 h 5160787"/>
                <a:gd name="connsiteX19" fmla="*/ 8369609 w 12531796"/>
                <a:gd name="connsiteY19" fmla="*/ 174858 h 5160787"/>
                <a:gd name="connsiteX20" fmla="*/ 8796329 w 12531796"/>
                <a:gd name="connsiteY20" fmla="*/ 327258 h 5160787"/>
                <a:gd name="connsiteX21" fmla="*/ 9385609 w 12531796"/>
                <a:gd name="connsiteY21" fmla="*/ 134218 h 5160787"/>
                <a:gd name="connsiteX22" fmla="*/ 9802169 w 12531796"/>
                <a:gd name="connsiteY22" fmla="*/ 428858 h 5160787"/>
                <a:gd name="connsiteX23" fmla="*/ 10381289 w 12531796"/>
                <a:gd name="connsiteY23" fmla="*/ 215498 h 5160787"/>
                <a:gd name="connsiteX24" fmla="*/ 10696249 w 12531796"/>
                <a:gd name="connsiteY24" fmla="*/ 418698 h 5160787"/>
                <a:gd name="connsiteX25" fmla="*/ 11173769 w 12531796"/>
                <a:gd name="connsiteY25" fmla="*/ 174858 h 5160787"/>
                <a:gd name="connsiteX26" fmla="*/ 11529369 w 12531796"/>
                <a:gd name="connsiteY26" fmla="*/ 276458 h 5160787"/>
                <a:gd name="connsiteX27" fmla="*/ 11996729 w 12531796"/>
                <a:gd name="connsiteY27" fmla="*/ 124058 h 5160787"/>
                <a:gd name="connsiteX28" fmla="*/ 12250729 w 12531796"/>
                <a:gd name="connsiteY28" fmla="*/ 317098 h 5160787"/>
                <a:gd name="connsiteX29" fmla="*/ 12372649 w 12531796"/>
                <a:gd name="connsiteY29" fmla="*/ 205338 h 5160787"/>
                <a:gd name="connsiteX30" fmla="*/ 12525049 w 12531796"/>
                <a:gd name="connsiteY30" fmla="*/ 357738 h 5160787"/>
                <a:gd name="connsiteX31" fmla="*/ 12484409 w 12531796"/>
                <a:gd name="connsiteY31" fmla="*/ 4452218 h 5160787"/>
                <a:gd name="connsiteX32" fmla="*/ 12301529 w 12531796"/>
                <a:gd name="connsiteY32" fmla="*/ 4817978 h 5160787"/>
                <a:gd name="connsiteX33" fmla="*/ 11204249 w 12531796"/>
                <a:gd name="connsiteY33" fmla="*/ 4889098 h 5160787"/>
                <a:gd name="connsiteX34" fmla="*/ 973129 w 12531796"/>
                <a:gd name="connsiteY34" fmla="*/ 5011018 h 5160787"/>
                <a:gd name="connsiteX35" fmla="*/ 339425 w 12531796"/>
                <a:gd name="connsiteY35" fmla="*/ 5031338 h 5160787"/>
                <a:gd name="connsiteX36" fmla="*/ 272089 w 12531796"/>
                <a:gd name="connsiteY36" fmla="*/ 3263498 h 5160787"/>
                <a:gd name="connsiteX37" fmla="*/ 333049 w 12531796"/>
                <a:gd name="connsiteY37" fmla="*/ 865738 h 5160787"/>
                <a:gd name="connsiteX0" fmla="*/ 367294 w 12566041"/>
                <a:gd name="connsiteY0" fmla="*/ 865738 h 5011018"/>
                <a:gd name="connsiteX1" fmla="*/ 712734 w 12566041"/>
                <a:gd name="connsiteY1" fmla="*/ 398378 h 5011018"/>
                <a:gd name="connsiteX2" fmla="*/ 1108974 w 12566041"/>
                <a:gd name="connsiteY2" fmla="*/ 520298 h 5011018"/>
                <a:gd name="connsiteX3" fmla="*/ 1413774 w 12566041"/>
                <a:gd name="connsiteY3" fmla="*/ 388218 h 5011018"/>
                <a:gd name="connsiteX4" fmla="*/ 1952254 w 12566041"/>
                <a:gd name="connsiteY4" fmla="*/ 489818 h 5011018"/>
                <a:gd name="connsiteX5" fmla="*/ 2216414 w 12566041"/>
                <a:gd name="connsiteY5" fmla="*/ 347578 h 5011018"/>
                <a:gd name="connsiteX6" fmla="*/ 2754894 w 12566041"/>
                <a:gd name="connsiteY6" fmla="*/ 499978 h 5011018"/>
                <a:gd name="connsiteX7" fmla="*/ 3191774 w 12566041"/>
                <a:gd name="connsiteY7" fmla="*/ 337418 h 5011018"/>
                <a:gd name="connsiteX8" fmla="*/ 3618494 w 12566041"/>
                <a:gd name="connsiteY8" fmla="*/ 581258 h 5011018"/>
                <a:gd name="connsiteX9" fmla="*/ 4177294 w 12566041"/>
                <a:gd name="connsiteY9" fmla="*/ 327258 h 5011018"/>
                <a:gd name="connsiteX10" fmla="*/ 4360174 w 12566041"/>
                <a:gd name="connsiteY10" fmla="*/ 469498 h 5011018"/>
                <a:gd name="connsiteX11" fmla="*/ 5071374 w 12566041"/>
                <a:gd name="connsiteY11" fmla="*/ 317098 h 5011018"/>
                <a:gd name="connsiteX12" fmla="*/ 5233934 w 12566041"/>
                <a:gd name="connsiteY12" fmla="*/ 510138 h 5011018"/>
                <a:gd name="connsiteX13" fmla="*/ 5904494 w 12566041"/>
                <a:gd name="connsiteY13" fmla="*/ 367898 h 5011018"/>
                <a:gd name="connsiteX14" fmla="*/ 6290574 w 12566041"/>
                <a:gd name="connsiteY14" fmla="*/ 571098 h 5011018"/>
                <a:gd name="connsiteX15" fmla="*/ 6737614 w 12566041"/>
                <a:gd name="connsiteY15" fmla="*/ 306938 h 5011018"/>
                <a:gd name="connsiteX16" fmla="*/ 7265934 w 12566041"/>
                <a:gd name="connsiteY16" fmla="*/ 378058 h 5011018"/>
                <a:gd name="connsiteX17" fmla="*/ 7560574 w 12566041"/>
                <a:gd name="connsiteY17" fmla="*/ 185018 h 5011018"/>
                <a:gd name="connsiteX18" fmla="*/ 8007614 w 12566041"/>
                <a:gd name="connsiteY18" fmla="*/ 357738 h 5011018"/>
                <a:gd name="connsiteX19" fmla="*/ 8403854 w 12566041"/>
                <a:gd name="connsiteY19" fmla="*/ 174858 h 5011018"/>
                <a:gd name="connsiteX20" fmla="*/ 8830574 w 12566041"/>
                <a:gd name="connsiteY20" fmla="*/ 327258 h 5011018"/>
                <a:gd name="connsiteX21" fmla="*/ 9419854 w 12566041"/>
                <a:gd name="connsiteY21" fmla="*/ 134218 h 5011018"/>
                <a:gd name="connsiteX22" fmla="*/ 9836414 w 12566041"/>
                <a:gd name="connsiteY22" fmla="*/ 428858 h 5011018"/>
                <a:gd name="connsiteX23" fmla="*/ 10415534 w 12566041"/>
                <a:gd name="connsiteY23" fmla="*/ 215498 h 5011018"/>
                <a:gd name="connsiteX24" fmla="*/ 10730494 w 12566041"/>
                <a:gd name="connsiteY24" fmla="*/ 418698 h 5011018"/>
                <a:gd name="connsiteX25" fmla="*/ 11208014 w 12566041"/>
                <a:gd name="connsiteY25" fmla="*/ 174858 h 5011018"/>
                <a:gd name="connsiteX26" fmla="*/ 11563614 w 12566041"/>
                <a:gd name="connsiteY26" fmla="*/ 276458 h 5011018"/>
                <a:gd name="connsiteX27" fmla="*/ 12030974 w 12566041"/>
                <a:gd name="connsiteY27" fmla="*/ 124058 h 5011018"/>
                <a:gd name="connsiteX28" fmla="*/ 12284974 w 12566041"/>
                <a:gd name="connsiteY28" fmla="*/ 317098 h 5011018"/>
                <a:gd name="connsiteX29" fmla="*/ 12406894 w 12566041"/>
                <a:gd name="connsiteY29" fmla="*/ 205338 h 5011018"/>
                <a:gd name="connsiteX30" fmla="*/ 12559294 w 12566041"/>
                <a:gd name="connsiteY30" fmla="*/ 357738 h 5011018"/>
                <a:gd name="connsiteX31" fmla="*/ 12518654 w 12566041"/>
                <a:gd name="connsiteY31" fmla="*/ 4452218 h 5011018"/>
                <a:gd name="connsiteX32" fmla="*/ 12335774 w 12566041"/>
                <a:gd name="connsiteY32" fmla="*/ 4817978 h 5011018"/>
                <a:gd name="connsiteX33" fmla="*/ 11238494 w 12566041"/>
                <a:gd name="connsiteY33" fmla="*/ 4889098 h 5011018"/>
                <a:gd name="connsiteX34" fmla="*/ 1007374 w 12566041"/>
                <a:gd name="connsiteY34" fmla="*/ 5011018 h 5011018"/>
                <a:gd name="connsiteX35" fmla="*/ 306334 w 12566041"/>
                <a:gd name="connsiteY35" fmla="*/ 3263498 h 5011018"/>
                <a:gd name="connsiteX36" fmla="*/ 367294 w 12566041"/>
                <a:gd name="connsiteY36" fmla="*/ 865738 h 5011018"/>
                <a:gd name="connsiteX0" fmla="*/ 107740 w 12306487"/>
                <a:gd name="connsiteY0" fmla="*/ 865738 h 5031338"/>
                <a:gd name="connsiteX1" fmla="*/ 453180 w 12306487"/>
                <a:gd name="connsiteY1" fmla="*/ 398378 h 5031338"/>
                <a:gd name="connsiteX2" fmla="*/ 849420 w 12306487"/>
                <a:gd name="connsiteY2" fmla="*/ 520298 h 5031338"/>
                <a:gd name="connsiteX3" fmla="*/ 1154220 w 12306487"/>
                <a:gd name="connsiteY3" fmla="*/ 388218 h 5031338"/>
                <a:gd name="connsiteX4" fmla="*/ 1692700 w 12306487"/>
                <a:gd name="connsiteY4" fmla="*/ 489818 h 5031338"/>
                <a:gd name="connsiteX5" fmla="*/ 1956860 w 12306487"/>
                <a:gd name="connsiteY5" fmla="*/ 347578 h 5031338"/>
                <a:gd name="connsiteX6" fmla="*/ 2495340 w 12306487"/>
                <a:gd name="connsiteY6" fmla="*/ 499978 h 5031338"/>
                <a:gd name="connsiteX7" fmla="*/ 2932220 w 12306487"/>
                <a:gd name="connsiteY7" fmla="*/ 337418 h 5031338"/>
                <a:gd name="connsiteX8" fmla="*/ 3358940 w 12306487"/>
                <a:gd name="connsiteY8" fmla="*/ 581258 h 5031338"/>
                <a:gd name="connsiteX9" fmla="*/ 3917740 w 12306487"/>
                <a:gd name="connsiteY9" fmla="*/ 327258 h 5031338"/>
                <a:gd name="connsiteX10" fmla="*/ 4100620 w 12306487"/>
                <a:gd name="connsiteY10" fmla="*/ 469498 h 5031338"/>
                <a:gd name="connsiteX11" fmla="*/ 4811820 w 12306487"/>
                <a:gd name="connsiteY11" fmla="*/ 317098 h 5031338"/>
                <a:gd name="connsiteX12" fmla="*/ 4974380 w 12306487"/>
                <a:gd name="connsiteY12" fmla="*/ 510138 h 5031338"/>
                <a:gd name="connsiteX13" fmla="*/ 5644940 w 12306487"/>
                <a:gd name="connsiteY13" fmla="*/ 367898 h 5031338"/>
                <a:gd name="connsiteX14" fmla="*/ 6031020 w 12306487"/>
                <a:gd name="connsiteY14" fmla="*/ 571098 h 5031338"/>
                <a:gd name="connsiteX15" fmla="*/ 6478060 w 12306487"/>
                <a:gd name="connsiteY15" fmla="*/ 306938 h 5031338"/>
                <a:gd name="connsiteX16" fmla="*/ 7006380 w 12306487"/>
                <a:gd name="connsiteY16" fmla="*/ 378058 h 5031338"/>
                <a:gd name="connsiteX17" fmla="*/ 7301020 w 12306487"/>
                <a:gd name="connsiteY17" fmla="*/ 185018 h 5031338"/>
                <a:gd name="connsiteX18" fmla="*/ 7748060 w 12306487"/>
                <a:gd name="connsiteY18" fmla="*/ 357738 h 5031338"/>
                <a:gd name="connsiteX19" fmla="*/ 8144300 w 12306487"/>
                <a:gd name="connsiteY19" fmla="*/ 174858 h 5031338"/>
                <a:gd name="connsiteX20" fmla="*/ 8571020 w 12306487"/>
                <a:gd name="connsiteY20" fmla="*/ 327258 h 5031338"/>
                <a:gd name="connsiteX21" fmla="*/ 9160300 w 12306487"/>
                <a:gd name="connsiteY21" fmla="*/ 134218 h 5031338"/>
                <a:gd name="connsiteX22" fmla="*/ 9576860 w 12306487"/>
                <a:gd name="connsiteY22" fmla="*/ 428858 h 5031338"/>
                <a:gd name="connsiteX23" fmla="*/ 10155980 w 12306487"/>
                <a:gd name="connsiteY23" fmla="*/ 215498 h 5031338"/>
                <a:gd name="connsiteX24" fmla="*/ 10470940 w 12306487"/>
                <a:gd name="connsiteY24" fmla="*/ 418698 h 5031338"/>
                <a:gd name="connsiteX25" fmla="*/ 10948460 w 12306487"/>
                <a:gd name="connsiteY25" fmla="*/ 174858 h 5031338"/>
                <a:gd name="connsiteX26" fmla="*/ 11304060 w 12306487"/>
                <a:gd name="connsiteY26" fmla="*/ 276458 h 5031338"/>
                <a:gd name="connsiteX27" fmla="*/ 11771420 w 12306487"/>
                <a:gd name="connsiteY27" fmla="*/ 124058 h 5031338"/>
                <a:gd name="connsiteX28" fmla="*/ 12025420 w 12306487"/>
                <a:gd name="connsiteY28" fmla="*/ 317098 h 5031338"/>
                <a:gd name="connsiteX29" fmla="*/ 12147340 w 12306487"/>
                <a:gd name="connsiteY29" fmla="*/ 205338 h 5031338"/>
                <a:gd name="connsiteX30" fmla="*/ 12299740 w 12306487"/>
                <a:gd name="connsiteY30" fmla="*/ 357738 h 5031338"/>
                <a:gd name="connsiteX31" fmla="*/ 12259100 w 12306487"/>
                <a:gd name="connsiteY31" fmla="*/ 4452218 h 5031338"/>
                <a:gd name="connsiteX32" fmla="*/ 12076220 w 12306487"/>
                <a:gd name="connsiteY32" fmla="*/ 4817978 h 5031338"/>
                <a:gd name="connsiteX33" fmla="*/ 10978940 w 12306487"/>
                <a:gd name="connsiteY33" fmla="*/ 4889098 h 5031338"/>
                <a:gd name="connsiteX34" fmla="*/ 1713020 w 12306487"/>
                <a:gd name="connsiteY34" fmla="*/ 5031338 h 5031338"/>
                <a:gd name="connsiteX35" fmla="*/ 46780 w 12306487"/>
                <a:gd name="connsiteY35" fmla="*/ 3263498 h 5031338"/>
                <a:gd name="connsiteX36" fmla="*/ 107740 w 12306487"/>
                <a:gd name="connsiteY36" fmla="*/ 865738 h 5031338"/>
                <a:gd name="connsiteX0" fmla="*/ 185751 w 12384498"/>
                <a:gd name="connsiteY0" fmla="*/ 865738 h 5043588"/>
                <a:gd name="connsiteX1" fmla="*/ 531191 w 12384498"/>
                <a:gd name="connsiteY1" fmla="*/ 398378 h 5043588"/>
                <a:gd name="connsiteX2" fmla="*/ 927431 w 12384498"/>
                <a:gd name="connsiteY2" fmla="*/ 520298 h 5043588"/>
                <a:gd name="connsiteX3" fmla="*/ 1232231 w 12384498"/>
                <a:gd name="connsiteY3" fmla="*/ 388218 h 5043588"/>
                <a:gd name="connsiteX4" fmla="*/ 1770711 w 12384498"/>
                <a:gd name="connsiteY4" fmla="*/ 489818 h 5043588"/>
                <a:gd name="connsiteX5" fmla="*/ 2034871 w 12384498"/>
                <a:gd name="connsiteY5" fmla="*/ 347578 h 5043588"/>
                <a:gd name="connsiteX6" fmla="*/ 2573351 w 12384498"/>
                <a:gd name="connsiteY6" fmla="*/ 499978 h 5043588"/>
                <a:gd name="connsiteX7" fmla="*/ 3010231 w 12384498"/>
                <a:gd name="connsiteY7" fmla="*/ 337418 h 5043588"/>
                <a:gd name="connsiteX8" fmla="*/ 3436951 w 12384498"/>
                <a:gd name="connsiteY8" fmla="*/ 581258 h 5043588"/>
                <a:gd name="connsiteX9" fmla="*/ 3995751 w 12384498"/>
                <a:gd name="connsiteY9" fmla="*/ 327258 h 5043588"/>
                <a:gd name="connsiteX10" fmla="*/ 4178631 w 12384498"/>
                <a:gd name="connsiteY10" fmla="*/ 469498 h 5043588"/>
                <a:gd name="connsiteX11" fmla="*/ 4889831 w 12384498"/>
                <a:gd name="connsiteY11" fmla="*/ 317098 h 5043588"/>
                <a:gd name="connsiteX12" fmla="*/ 5052391 w 12384498"/>
                <a:gd name="connsiteY12" fmla="*/ 510138 h 5043588"/>
                <a:gd name="connsiteX13" fmla="*/ 5722951 w 12384498"/>
                <a:gd name="connsiteY13" fmla="*/ 367898 h 5043588"/>
                <a:gd name="connsiteX14" fmla="*/ 6109031 w 12384498"/>
                <a:gd name="connsiteY14" fmla="*/ 571098 h 5043588"/>
                <a:gd name="connsiteX15" fmla="*/ 6556071 w 12384498"/>
                <a:gd name="connsiteY15" fmla="*/ 306938 h 5043588"/>
                <a:gd name="connsiteX16" fmla="*/ 7084391 w 12384498"/>
                <a:gd name="connsiteY16" fmla="*/ 378058 h 5043588"/>
                <a:gd name="connsiteX17" fmla="*/ 7379031 w 12384498"/>
                <a:gd name="connsiteY17" fmla="*/ 185018 h 5043588"/>
                <a:gd name="connsiteX18" fmla="*/ 7826071 w 12384498"/>
                <a:gd name="connsiteY18" fmla="*/ 357738 h 5043588"/>
                <a:gd name="connsiteX19" fmla="*/ 8222311 w 12384498"/>
                <a:gd name="connsiteY19" fmla="*/ 174858 h 5043588"/>
                <a:gd name="connsiteX20" fmla="*/ 8649031 w 12384498"/>
                <a:gd name="connsiteY20" fmla="*/ 327258 h 5043588"/>
                <a:gd name="connsiteX21" fmla="*/ 9238311 w 12384498"/>
                <a:gd name="connsiteY21" fmla="*/ 134218 h 5043588"/>
                <a:gd name="connsiteX22" fmla="*/ 9654871 w 12384498"/>
                <a:gd name="connsiteY22" fmla="*/ 428858 h 5043588"/>
                <a:gd name="connsiteX23" fmla="*/ 10233991 w 12384498"/>
                <a:gd name="connsiteY23" fmla="*/ 215498 h 5043588"/>
                <a:gd name="connsiteX24" fmla="*/ 10548951 w 12384498"/>
                <a:gd name="connsiteY24" fmla="*/ 418698 h 5043588"/>
                <a:gd name="connsiteX25" fmla="*/ 11026471 w 12384498"/>
                <a:gd name="connsiteY25" fmla="*/ 174858 h 5043588"/>
                <a:gd name="connsiteX26" fmla="*/ 11382071 w 12384498"/>
                <a:gd name="connsiteY26" fmla="*/ 276458 h 5043588"/>
                <a:gd name="connsiteX27" fmla="*/ 11849431 w 12384498"/>
                <a:gd name="connsiteY27" fmla="*/ 124058 h 5043588"/>
                <a:gd name="connsiteX28" fmla="*/ 12103431 w 12384498"/>
                <a:gd name="connsiteY28" fmla="*/ 317098 h 5043588"/>
                <a:gd name="connsiteX29" fmla="*/ 12225351 w 12384498"/>
                <a:gd name="connsiteY29" fmla="*/ 205338 h 5043588"/>
                <a:gd name="connsiteX30" fmla="*/ 12377751 w 12384498"/>
                <a:gd name="connsiteY30" fmla="*/ 357738 h 5043588"/>
                <a:gd name="connsiteX31" fmla="*/ 12337111 w 12384498"/>
                <a:gd name="connsiteY31" fmla="*/ 4452218 h 5043588"/>
                <a:gd name="connsiteX32" fmla="*/ 12154231 w 12384498"/>
                <a:gd name="connsiteY32" fmla="*/ 4817978 h 5043588"/>
                <a:gd name="connsiteX33" fmla="*/ 11056951 w 12384498"/>
                <a:gd name="connsiteY33" fmla="*/ 4889098 h 5043588"/>
                <a:gd name="connsiteX34" fmla="*/ 1791031 w 12384498"/>
                <a:gd name="connsiteY34" fmla="*/ 5031338 h 5043588"/>
                <a:gd name="connsiteX35" fmla="*/ 33351 w 12384498"/>
                <a:gd name="connsiteY35" fmla="*/ 4553818 h 5043588"/>
                <a:gd name="connsiteX36" fmla="*/ 185751 w 12384498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71120 w 12269867"/>
                <a:gd name="connsiteY0" fmla="*/ 865738 h 5253891"/>
                <a:gd name="connsiteX1" fmla="*/ 416560 w 12269867"/>
                <a:gd name="connsiteY1" fmla="*/ 398378 h 5253891"/>
                <a:gd name="connsiteX2" fmla="*/ 812800 w 12269867"/>
                <a:gd name="connsiteY2" fmla="*/ 520298 h 5253891"/>
                <a:gd name="connsiteX3" fmla="*/ 1117600 w 12269867"/>
                <a:gd name="connsiteY3" fmla="*/ 388218 h 5253891"/>
                <a:gd name="connsiteX4" fmla="*/ 1656080 w 12269867"/>
                <a:gd name="connsiteY4" fmla="*/ 489818 h 5253891"/>
                <a:gd name="connsiteX5" fmla="*/ 1920240 w 12269867"/>
                <a:gd name="connsiteY5" fmla="*/ 347578 h 5253891"/>
                <a:gd name="connsiteX6" fmla="*/ 2458720 w 12269867"/>
                <a:gd name="connsiteY6" fmla="*/ 499978 h 5253891"/>
                <a:gd name="connsiteX7" fmla="*/ 2895600 w 12269867"/>
                <a:gd name="connsiteY7" fmla="*/ 337418 h 5253891"/>
                <a:gd name="connsiteX8" fmla="*/ 3322320 w 12269867"/>
                <a:gd name="connsiteY8" fmla="*/ 581258 h 5253891"/>
                <a:gd name="connsiteX9" fmla="*/ 3881120 w 12269867"/>
                <a:gd name="connsiteY9" fmla="*/ 327258 h 5253891"/>
                <a:gd name="connsiteX10" fmla="*/ 4064000 w 12269867"/>
                <a:gd name="connsiteY10" fmla="*/ 469498 h 5253891"/>
                <a:gd name="connsiteX11" fmla="*/ 4775200 w 12269867"/>
                <a:gd name="connsiteY11" fmla="*/ 317098 h 5253891"/>
                <a:gd name="connsiteX12" fmla="*/ 4937760 w 12269867"/>
                <a:gd name="connsiteY12" fmla="*/ 510138 h 5253891"/>
                <a:gd name="connsiteX13" fmla="*/ 5608320 w 12269867"/>
                <a:gd name="connsiteY13" fmla="*/ 367898 h 5253891"/>
                <a:gd name="connsiteX14" fmla="*/ 5994400 w 12269867"/>
                <a:gd name="connsiteY14" fmla="*/ 571098 h 5253891"/>
                <a:gd name="connsiteX15" fmla="*/ 6441440 w 12269867"/>
                <a:gd name="connsiteY15" fmla="*/ 306938 h 5253891"/>
                <a:gd name="connsiteX16" fmla="*/ 6969760 w 12269867"/>
                <a:gd name="connsiteY16" fmla="*/ 378058 h 5253891"/>
                <a:gd name="connsiteX17" fmla="*/ 7264400 w 12269867"/>
                <a:gd name="connsiteY17" fmla="*/ 185018 h 5253891"/>
                <a:gd name="connsiteX18" fmla="*/ 7711440 w 12269867"/>
                <a:gd name="connsiteY18" fmla="*/ 357738 h 5253891"/>
                <a:gd name="connsiteX19" fmla="*/ 8107680 w 12269867"/>
                <a:gd name="connsiteY19" fmla="*/ 174858 h 5253891"/>
                <a:gd name="connsiteX20" fmla="*/ 8534400 w 12269867"/>
                <a:gd name="connsiteY20" fmla="*/ 327258 h 5253891"/>
                <a:gd name="connsiteX21" fmla="*/ 9123680 w 12269867"/>
                <a:gd name="connsiteY21" fmla="*/ 134218 h 5253891"/>
                <a:gd name="connsiteX22" fmla="*/ 9540240 w 12269867"/>
                <a:gd name="connsiteY22" fmla="*/ 428858 h 5253891"/>
                <a:gd name="connsiteX23" fmla="*/ 10119360 w 12269867"/>
                <a:gd name="connsiteY23" fmla="*/ 215498 h 5253891"/>
                <a:gd name="connsiteX24" fmla="*/ 10434320 w 12269867"/>
                <a:gd name="connsiteY24" fmla="*/ 418698 h 5253891"/>
                <a:gd name="connsiteX25" fmla="*/ 10911840 w 12269867"/>
                <a:gd name="connsiteY25" fmla="*/ 174858 h 5253891"/>
                <a:gd name="connsiteX26" fmla="*/ 11267440 w 12269867"/>
                <a:gd name="connsiteY26" fmla="*/ 276458 h 5253891"/>
                <a:gd name="connsiteX27" fmla="*/ 11734800 w 12269867"/>
                <a:gd name="connsiteY27" fmla="*/ 124058 h 5253891"/>
                <a:gd name="connsiteX28" fmla="*/ 11988800 w 12269867"/>
                <a:gd name="connsiteY28" fmla="*/ 317098 h 5253891"/>
                <a:gd name="connsiteX29" fmla="*/ 12110720 w 12269867"/>
                <a:gd name="connsiteY29" fmla="*/ 205338 h 5253891"/>
                <a:gd name="connsiteX30" fmla="*/ 12263120 w 12269867"/>
                <a:gd name="connsiteY30" fmla="*/ 357738 h 5253891"/>
                <a:gd name="connsiteX31" fmla="*/ 12222480 w 12269867"/>
                <a:gd name="connsiteY31" fmla="*/ 4452218 h 5253891"/>
                <a:gd name="connsiteX32" fmla="*/ 12039600 w 12269867"/>
                <a:gd name="connsiteY32" fmla="*/ 4817978 h 5253891"/>
                <a:gd name="connsiteX33" fmla="*/ 10942320 w 12269867"/>
                <a:gd name="connsiteY33" fmla="*/ 4889098 h 5253891"/>
                <a:gd name="connsiteX34" fmla="*/ 1676400 w 12269867"/>
                <a:gd name="connsiteY34" fmla="*/ 5031338 h 5253891"/>
                <a:gd name="connsiteX35" fmla="*/ 0 w 12269867"/>
                <a:gd name="connsiteY35" fmla="*/ 4960218 h 5253891"/>
                <a:gd name="connsiteX36" fmla="*/ 71120 w 12269867"/>
                <a:gd name="connsiteY36" fmla="*/ 865738 h 5253891"/>
                <a:gd name="connsiteX0" fmla="*/ 71120 w 12269867"/>
                <a:gd name="connsiteY0" fmla="*/ 865738 h 5036678"/>
                <a:gd name="connsiteX1" fmla="*/ 416560 w 12269867"/>
                <a:gd name="connsiteY1" fmla="*/ 398378 h 5036678"/>
                <a:gd name="connsiteX2" fmla="*/ 812800 w 12269867"/>
                <a:gd name="connsiteY2" fmla="*/ 520298 h 5036678"/>
                <a:gd name="connsiteX3" fmla="*/ 1117600 w 12269867"/>
                <a:gd name="connsiteY3" fmla="*/ 388218 h 5036678"/>
                <a:gd name="connsiteX4" fmla="*/ 1656080 w 12269867"/>
                <a:gd name="connsiteY4" fmla="*/ 489818 h 5036678"/>
                <a:gd name="connsiteX5" fmla="*/ 1920240 w 12269867"/>
                <a:gd name="connsiteY5" fmla="*/ 347578 h 5036678"/>
                <a:gd name="connsiteX6" fmla="*/ 2458720 w 12269867"/>
                <a:gd name="connsiteY6" fmla="*/ 499978 h 5036678"/>
                <a:gd name="connsiteX7" fmla="*/ 2895600 w 12269867"/>
                <a:gd name="connsiteY7" fmla="*/ 337418 h 5036678"/>
                <a:gd name="connsiteX8" fmla="*/ 3322320 w 12269867"/>
                <a:gd name="connsiteY8" fmla="*/ 581258 h 5036678"/>
                <a:gd name="connsiteX9" fmla="*/ 3881120 w 12269867"/>
                <a:gd name="connsiteY9" fmla="*/ 327258 h 5036678"/>
                <a:gd name="connsiteX10" fmla="*/ 4064000 w 12269867"/>
                <a:gd name="connsiteY10" fmla="*/ 469498 h 5036678"/>
                <a:gd name="connsiteX11" fmla="*/ 4775200 w 12269867"/>
                <a:gd name="connsiteY11" fmla="*/ 317098 h 5036678"/>
                <a:gd name="connsiteX12" fmla="*/ 4937760 w 12269867"/>
                <a:gd name="connsiteY12" fmla="*/ 510138 h 5036678"/>
                <a:gd name="connsiteX13" fmla="*/ 5608320 w 12269867"/>
                <a:gd name="connsiteY13" fmla="*/ 367898 h 5036678"/>
                <a:gd name="connsiteX14" fmla="*/ 5994400 w 12269867"/>
                <a:gd name="connsiteY14" fmla="*/ 571098 h 5036678"/>
                <a:gd name="connsiteX15" fmla="*/ 6441440 w 12269867"/>
                <a:gd name="connsiteY15" fmla="*/ 306938 h 5036678"/>
                <a:gd name="connsiteX16" fmla="*/ 6969760 w 12269867"/>
                <a:gd name="connsiteY16" fmla="*/ 378058 h 5036678"/>
                <a:gd name="connsiteX17" fmla="*/ 7264400 w 12269867"/>
                <a:gd name="connsiteY17" fmla="*/ 185018 h 5036678"/>
                <a:gd name="connsiteX18" fmla="*/ 7711440 w 12269867"/>
                <a:gd name="connsiteY18" fmla="*/ 357738 h 5036678"/>
                <a:gd name="connsiteX19" fmla="*/ 8107680 w 12269867"/>
                <a:gd name="connsiteY19" fmla="*/ 174858 h 5036678"/>
                <a:gd name="connsiteX20" fmla="*/ 8534400 w 12269867"/>
                <a:gd name="connsiteY20" fmla="*/ 327258 h 5036678"/>
                <a:gd name="connsiteX21" fmla="*/ 9123680 w 12269867"/>
                <a:gd name="connsiteY21" fmla="*/ 134218 h 5036678"/>
                <a:gd name="connsiteX22" fmla="*/ 9540240 w 12269867"/>
                <a:gd name="connsiteY22" fmla="*/ 428858 h 5036678"/>
                <a:gd name="connsiteX23" fmla="*/ 10119360 w 12269867"/>
                <a:gd name="connsiteY23" fmla="*/ 215498 h 5036678"/>
                <a:gd name="connsiteX24" fmla="*/ 10434320 w 12269867"/>
                <a:gd name="connsiteY24" fmla="*/ 418698 h 5036678"/>
                <a:gd name="connsiteX25" fmla="*/ 10911840 w 12269867"/>
                <a:gd name="connsiteY25" fmla="*/ 174858 h 5036678"/>
                <a:gd name="connsiteX26" fmla="*/ 11267440 w 12269867"/>
                <a:gd name="connsiteY26" fmla="*/ 276458 h 5036678"/>
                <a:gd name="connsiteX27" fmla="*/ 11734800 w 12269867"/>
                <a:gd name="connsiteY27" fmla="*/ 124058 h 5036678"/>
                <a:gd name="connsiteX28" fmla="*/ 11988800 w 12269867"/>
                <a:gd name="connsiteY28" fmla="*/ 317098 h 5036678"/>
                <a:gd name="connsiteX29" fmla="*/ 12110720 w 12269867"/>
                <a:gd name="connsiteY29" fmla="*/ 205338 h 5036678"/>
                <a:gd name="connsiteX30" fmla="*/ 12263120 w 12269867"/>
                <a:gd name="connsiteY30" fmla="*/ 357738 h 5036678"/>
                <a:gd name="connsiteX31" fmla="*/ 12222480 w 12269867"/>
                <a:gd name="connsiteY31" fmla="*/ 4452218 h 5036678"/>
                <a:gd name="connsiteX32" fmla="*/ 12039600 w 12269867"/>
                <a:gd name="connsiteY32" fmla="*/ 4817978 h 5036678"/>
                <a:gd name="connsiteX33" fmla="*/ 10942320 w 12269867"/>
                <a:gd name="connsiteY33" fmla="*/ 4889098 h 5036678"/>
                <a:gd name="connsiteX34" fmla="*/ 1676400 w 12269867"/>
                <a:gd name="connsiteY34" fmla="*/ 5031338 h 5036678"/>
                <a:gd name="connsiteX35" fmla="*/ 0 w 12269867"/>
                <a:gd name="connsiteY35" fmla="*/ 4960218 h 5036678"/>
                <a:gd name="connsiteX36" fmla="*/ 71120 w 12269867"/>
                <a:gd name="connsiteY36" fmla="*/ 865738 h 5036678"/>
                <a:gd name="connsiteX0" fmla="*/ 71120 w 12269867"/>
                <a:gd name="connsiteY0" fmla="*/ 865738 h 5032817"/>
                <a:gd name="connsiteX1" fmla="*/ 416560 w 12269867"/>
                <a:gd name="connsiteY1" fmla="*/ 398378 h 5032817"/>
                <a:gd name="connsiteX2" fmla="*/ 812800 w 12269867"/>
                <a:gd name="connsiteY2" fmla="*/ 520298 h 5032817"/>
                <a:gd name="connsiteX3" fmla="*/ 1117600 w 12269867"/>
                <a:gd name="connsiteY3" fmla="*/ 388218 h 5032817"/>
                <a:gd name="connsiteX4" fmla="*/ 1656080 w 12269867"/>
                <a:gd name="connsiteY4" fmla="*/ 489818 h 5032817"/>
                <a:gd name="connsiteX5" fmla="*/ 1920240 w 12269867"/>
                <a:gd name="connsiteY5" fmla="*/ 347578 h 5032817"/>
                <a:gd name="connsiteX6" fmla="*/ 2458720 w 12269867"/>
                <a:gd name="connsiteY6" fmla="*/ 499978 h 5032817"/>
                <a:gd name="connsiteX7" fmla="*/ 2895600 w 12269867"/>
                <a:gd name="connsiteY7" fmla="*/ 337418 h 5032817"/>
                <a:gd name="connsiteX8" fmla="*/ 3322320 w 12269867"/>
                <a:gd name="connsiteY8" fmla="*/ 581258 h 5032817"/>
                <a:gd name="connsiteX9" fmla="*/ 3881120 w 12269867"/>
                <a:gd name="connsiteY9" fmla="*/ 327258 h 5032817"/>
                <a:gd name="connsiteX10" fmla="*/ 4064000 w 12269867"/>
                <a:gd name="connsiteY10" fmla="*/ 469498 h 5032817"/>
                <a:gd name="connsiteX11" fmla="*/ 4775200 w 12269867"/>
                <a:gd name="connsiteY11" fmla="*/ 317098 h 5032817"/>
                <a:gd name="connsiteX12" fmla="*/ 4937760 w 12269867"/>
                <a:gd name="connsiteY12" fmla="*/ 510138 h 5032817"/>
                <a:gd name="connsiteX13" fmla="*/ 5608320 w 12269867"/>
                <a:gd name="connsiteY13" fmla="*/ 367898 h 5032817"/>
                <a:gd name="connsiteX14" fmla="*/ 5994400 w 12269867"/>
                <a:gd name="connsiteY14" fmla="*/ 571098 h 5032817"/>
                <a:gd name="connsiteX15" fmla="*/ 6441440 w 12269867"/>
                <a:gd name="connsiteY15" fmla="*/ 306938 h 5032817"/>
                <a:gd name="connsiteX16" fmla="*/ 6969760 w 12269867"/>
                <a:gd name="connsiteY16" fmla="*/ 378058 h 5032817"/>
                <a:gd name="connsiteX17" fmla="*/ 7264400 w 12269867"/>
                <a:gd name="connsiteY17" fmla="*/ 185018 h 5032817"/>
                <a:gd name="connsiteX18" fmla="*/ 7711440 w 12269867"/>
                <a:gd name="connsiteY18" fmla="*/ 357738 h 5032817"/>
                <a:gd name="connsiteX19" fmla="*/ 8107680 w 12269867"/>
                <a:gd name="connsiteY19" fmla="*/ 174858 h 5032817"/>
                <a:gd name="connsiteX20" fmla="*/ 8534400 w 12269867"/>
                <a:gd name="connsiteY20" fmla="*/ 327258 h 5032817"/>
                <a:gd name="connsiteX21" fmla="*/ 9123680 w 12269867"/>
                <a:gd name="connsiteY21" fmla="*/ 134218 h 5032817"/>
                <a:gd name="connsiteX22" fmla="*/ 9540240 w 12269867"/>
                <a:gd name="connsiteY22" fmla="*/ 428858 h 5032817"/>
                <a:gd name="connsiteX23" fmla="*/ 10119360 w 12269867"/>
                <a:gd name="connsiteY23" fmla="*/ 215498 h 5032817"/>
                <a:gd name="connsiteX24" fmla="*/ 10434320 w 12269867"/>
                <a:gd name="connsiteY24" fmla="*/ 418698 h 5032817"/>
                <a:gd name="connsiteX25" fmla="*/ 10911840 w 12269867"/>
                <a:gd name="connsiteY25" fmla="*/ 174858 h 5032817"/>
                <a:gd name="connsiteX26" fmla="*/ 11267440 w 12269867"/>
                <a:gd name="connsiteY26" fmla="*/ 276458 h 5032817"/>
                <a:gd name="connsiteX27" fmla="*/ 11734800 w 12269867"/>
                <a:gd name="connsiteY27" fmla="*/ 124058 h 5032817"/>
                <a:gd name="connsiteX28" fmla="*/ 11988800 w 12269867"/>
                <a:gd name="connsiteY28" fmla="*/ 317098 h 5032817"/>
                <a:gd name="connsiteX29" fmla="*/ 12110720 w 12269867"/>
                <a:gd name="connsiteY29" fmla="*/ 205338 h 5032817"/>
                <a:gd name="connsiteX30" fmla="*/ 12263120 w 12269867"/>
                <a:gd name="connsiteY30" fmla="*/ 357738 h 5032817"/>
                <a:gd name="connsiteX31" fmla="*/ 12222480 w 12269867"/>
                <a:gd name="connsiteY31" fmla="*/ 4452218 h 5032817"/>
                <a:gd name="connsiteX32" fmla="*/ 12039600 w 12269867"/>
                <a:gd name="connsiteY32" fmla="*/ 4817978 h 5032817"/>
                <a:gd name="connsiteX33" fmla="*/ 10942320 w 12269867"/>
                <a:gd name="connsiteY33" fmla="*/ 4889098 h 5032817"/>
                <a:gd name="connsiteX34" fmla="*/ 1676400 w 12269867"/>
                <a:gd name="connsiteY34" fmla="*/ 5031338 h 5032817"/>
                <a:gd name="connsiteX35" fmla="*/ 0 w 12269867"/>
                <a:gd name="connsiteY35" fmla="*/ 4960218 h 5032817"/>
                <a:gd name="connsiteX36" fmla="*/ 71120 w 12269867"/>
                <a:gd name="connsiteY36" fmla="*/ 865738 h 5032817"/>
                <a:gd name="connsiteX0" fmla="*/ 71120 w 12269867"/>
                <a:gd name="connsiteY0" fmla="*/ 865738 h 5032142"/>
                <a:gd name="connsiteX1" fmla="*/ 416560 w 12269867"/>
                <a:gd name="connsiteY1" fmla="*/ 398378 h 5032142"/>
                <a:gd name="connsiteX2" fmla="*/ 812800 w 12269867"/>
                <a:gd name="connsiteY2" fmla="*/ 520298 h 5032142"/>
                <a:gd name="connsiteX3" fmla="*/ 1117600 w 12269867"/>
                <a:gd name="connsiteY3" fmla="*/ 388218 h 5032142"/>
                <a:gd name="connsiteX4" fmla="*/ 1656080 w 12269867"/>
                <a:gd name="connsiteY4" fmla="*/ 489818 h 5032142"/>
                <a:gd name="connsiteX5" fmla="*/ 1920240 w 12269867"/>
                <a:gd name="connsiteY5" fmla="*/ 347578 h 5032142"/>
                <a:gd name="connsiteX6" fmla="*/ 2458720 w 12269867"/>
                <a:gd name="connsiteY6" fmla="*/ 499978 h 5032142"/>
                <a:gd name="connsiteX7" fmla="*/ 2895600 w 12269867"/>
                <a:gd name="connsiteY7" fmla="*/ 337418 h 5032142"/>
                <a:gd name="connsiteX8" fmla="*/ 3322320 w 12269867"/>
                <a:gd name="connsiteY8" fmla="*/ 581258 h 5032142"/>
                <a:gd name="connsiteX9" fmla="*/ 3881120 w 12269867"/>
                <a:gd name="connsiteY9" fmla="*/ 327258 h 5032142"/>
                <a:gd name="connsiteX10" fmla="*/ 4064000 w 12269867"/>
                <a:gd name="connsiteY10" fmla="*/ 469498 h 5032142"/>
                <a:gd name="connsiteX11" fmla="*/ 4775200 w 12269867"/>
                <a:gd name="connsiteY11" fmla="*/ 317098 h 5032142"/>
                <a:gd name="connsiteX12" fmla="*/ 4937760 w 12269867"/>
                <a:gd name="connsiteY12" fmla="*/ 510138 h 5032142"/>
                <a:gd name="connsiteX13" fmla="*/ 5608320 w 12269867"/>
                <a:gd name="connsiteY13" fmla="*/ 367898 h 5032142"/>
                <a:gd name="connsiteX14" fmla="*/ 5994400 w 12269867"/>
                <a:gd name="connsiteY14" fmla="*/ 571098 h 5032142"/>
                <a:gd name="connsiteX15" fmla="*/ 6441440 w 12269867"/>
                <a:gd name="connsiteY15" fmla="*/ 306938 h 5032142"/>
                <a:gd name="connsiteX16" fmla="*/ 6969760 w 12269867"/>
                <a:gd name="connsiteY16" fmla="*/ 378058 h 5032142"/>
                <a:gd name="connsiteX17" fmla="*/ 7264400 w 12269867"/>
                <a:gd name="connsiteY17" fmla="*/ 185018 h 5032142"/>
                <a:gd name="connsiteX18" fmla="*/ 7711440 w 12269867"/>
                <a:gd name="connsiteY18" fmla="*/ 357738 h 5032142"/>
                <a:gd name="connsiteX19" fmla="*/ 8107680 w 12269867"/>
                <a:gd name="connsiteY19" fmla="*/ 174858 h 5032142"/>
                <a:gd name="connsiteX20" fmla="*/ 8534400 w 12269867"/>
                <a:gd name="connsiteY20" fmla="*/ 327258 h 5032142"/>
                <a:gd name="connsiteX21" fmla="*/ 9123680 w 12269867"/>
                <a:gd name="connsiteY21" fmla="*/ 134218 h 5032142"/>
                <a:gd name="connsiteX22" fmla="*/ 9540240 w 12269867"/>
                <a:gd name="connsiteY22" fmla="*/ 428858 h 5032142"/>
                <a:gd name="connsiteX23" fmla="*/ 10119360 w 12269867"/>
                <a:gd name="connsiteY23" fmla="*/ 215498 h 5032142"/>
                <a:gd name="connsiteX24" fmla="*/ 10434320 w 12269867"/>
                <a:gd name="connsiteY24" fmla="*/ 418698 h 5032142"/>
                <a:gd name="connsiteX25" fmla="*/ 10911840 w 12269867"/>
                <a:gd name="connsiteY25" fmla="*/ 174858 h 5032142"/>
                <a:gd name="connsiteX26" fmla="*/ 11267440 w 12269867"/>
                <a:gd name="connsiteY26" fmla="*/ 276458 h 5032142"/>
                <a:gd name="connsiteX27" fmla="*/ 11734800 w 12269867"/>
                <a:gd name="connsiteY27" fmla="*/ 124058 h 5032142"/>
                <a:gd name="connsiteX28" fmla="*/ 11988800 w 12269867"/>
                <a:gd name="connsiteY28" fmla="*/ 317098 h 5032142"/>
                <a:gd name="connsiteX29" fmla="*/ 12110720 w 12269867"/>
                <a:gd name="connsiteY29" fmla="*/ 205338 h 5032142"/>
                <a:gd name="connsiteX30" fmla="*/ 12263120 w 12269867"/>
                <a:gd name="connsiteY30" fmla="*/ 357738 h 5032142"/>
                <a:gd name="connsiteX31" fmla="*/ 12222480 w 12269867"/>
                <a:gd name="connsiteY31" fmla="*/ 4452218 h 5032142"/>
                <a:gd name="connsiteX32" fmla="*/ 12039600 w 12269867"/>
                <a:gd name="connsiteY32" fmla="*/ 4817978 h 5032142"/>
                <a:gd name="connsiteX33" fmla="*/ 10942320 w 12269867"/>
                <a:gd name="connsiteY33" fmla="*/ 4889098 h 5032142"/>
                <a:gd name="connsiteX34" fmla="*/ 1676400 w 12269867"/>
                <a:gd name="connsiteY34" fmla="*/ 5031338 h 5032142"/>
                <a:gd name="connsiteX35" fmla="*/ 0 w 12269867"/>
                <a:gd name="connsiteY35" fmla="*/ 4960218 h 5032142"/>
                <a:gd name="connsiteX36" fmla="*/ 71120 w 12269867"/>
                <a:gd name="connsiteY36" fmla="*/ 865738 h 5032142"/>
                <a:gd name="connsiteX0" fmla="*/ 71120 w 12269867"/>
                <a:gd name="connsiteY0" fmla="*/ 865738 h 4960218"/>
                <a:gd name="connsiteX1" fmla="*/ 416560 w 12269867"/>
                <a:gd name="connsiteY1" fmla="*/ 398378 h 4960218"/>
                <a:gd name="connsiteX2" fmla="*/ 812800 w 12269867"/>
                <a:gd name="connsiteY2" fmla="*/ 520298 h 4960218"/>
                <a:gd name="connsiteX3" fmla="*/ 1117600 w 12269867"/>
                <a:gd name="connsiteY3" fmla="*/ 388218 h 4960218"/>
                <a:gd name="connsiteX4" fmla="*/ 1656080 w 12269867"/>
                <a:gd name="connsiteY4" fmla="*/ 489818 h 4960218"/>
                <a:gd name="connsiteX5" fmla="*/ 1920240 w 12269867"/>
                <a:gd name="connsiteY5" fmla="*/ 347578 h 4960218"/>
                <a:gd name="connsiteX6" fmla="*/ 2458720 w 12269867"/>
                <a:gd name="connsiteY6" fmla="*/ 499978 h 4960218"/>
                <a:gd name="connsiteX7" fmla="*/ 2895600 w 12269867"/>
                <a:gd name="connsiteY7" fmla="*/ 337418 h 4960218"/>
                <a:gd name="connsiteX8" fmla="*/ 3322320 w 12269867"/>
                <a:gd name="connsiteY8" fmla="*/ 581258 h 4960218"/>
                <a:gd name="connsiteX9" fmla="*/ 3881120 w 12269867"/>
                <a:gd name="connsiteY9" fmla="*/ 327258 h 4960218"/>
                <a:gd name="connsiteX10" fmla="*/ 4064000 w 12269867"/>
                <a:gd name="connsiteY10" fmla="*/ 469498 h 4960218"/>
                <a:gd name="connsiteX11" fmla="*/ 4775200 w 12269867"/>
                <a:gd name="connsiteY11" fmla="*/ 317098 h 4960218"/>
                <a:gd name="connsiteX12" fmla="*/ 4937760 w 12269867"/>
                <a:gd name="connsiteY12" fmla="*/ 510138 h 4960218"/>
                <a:gd name="connsiteX13" fmla="*/ 5608320 w 12269867"/>
                <a:gd name="connsiteY13" fmla="*/ 367898 h 4960218"/>
                <a:gd name="connsiteX14" fmla="*/ 5994400 w 12269867"/>
                <a:gd name="connsiteY14" fmla="*/ 571098 h 4960218"/>
                <a:gd name="connsiteX15" fmla="*/ 6441440 w 12269867"/>
                <a:gd name="connsiteY15" fmla="*/ 306938 h 4960218"/>
                <a:gd name="connsiteX16" fmla="*/ 6969760 w 12269867"/>
                <a:gd name="connsiteY16" fmla="*/ 378058 h 4960218"/>
                <a:gd name="connsiteX17" fmla="*/ 7264400 w 12269867"/>
                <a:gd name="connsiteY17" fmla="*/ 185018 h 4960218"/>
                <a:gd name="connsiteX18" fmla="*/ 7711440 w 12269867"/>
                <a:gd name="connsiteY18" fmla="*/ 357738 h 4960218"/>
                <a:gd name="connsiteX19" fmla="*/ 8107680 w 12269867"/>
                <a:gd name="connsiteY19" fmla="*/ 174858 h 4960218"/>
                <a:gd name="connsiteX20" fmla="*/ 8534400 w 12269867"/>
                <a:gd name="connsiteY20" fmla="*/ 327258 h 4960218"/>
                <a:gd name="connsiteX21" fmla="*/ 9123680 w 12269867"/>
                <a:gd name="connsiteY21" fmla="*/ 134218 h 4960218"/>
                <a:gd name="connsiteX22" fmla="*/ 9540240 w 12269867"/>
                <a:gd name="connsiteY22" fmla="*/ 428858 h 4960218"/>
                <a:gd name="connsiteX23" fmla="*/ 10119360 w 12269867"/>
                <a:gd name="connsiteY23" fmla="*/ 215498 h 4960218"/>
                <a:gd name="connsiteX24" fmla="*/ 10434320 w 12269867"/>
                <a:gd name="connsiteY24" fmla="*/ 418698 h 4960218"/>
                <a:gd name="connsiteX25" fmla="*/ 10911840 w 12269867"/>
                <a:gd name="connsiteY25" fmla="*/ 174858 h 4960218"/>
                <a:gd name="connsiteX26" fmla="*/ 11267440 w 12269867"/>
                <a:gd name="connsiteY26" fmla="*/ 276458 h 4960218"/>
                <a:gd name="connsiteX27" fmla="*/ 11734800 w 12269867"/>
                <a:gd name="connsiteY27" fmla="*/ 124058 h 4960218"/>
                <a:gd name="connsiteX28" fmla="*/ 11988800 w 12269867"/>
                <a:gd name="connsiteY28" fmla="*/ 317098 h 4960218"/>
                <a:gd name="connsiteX29" fmla="*/ 12110720 w 12269867"/>
                <a:gd name="connsiteY29" fmla="*/ 205338 h 4960218"/>
                <a:gd name="connsiteX30" fmla="*/ 12263120 w 12269867"/>
                <a:gd name="connsiteY30" fmla="*/ 357738 h 4960218"/>
                <a:gd name="connsiteX31" fmla="*/ 12222480 w 12269867"/>
                <a:gd name="connsiteY31" fmla="*/ 4452218 h 4960218"/>
                <a:gd name="connsiteX32" fmla="*/ 12039600 w 12269867"/>
                <a:gd name="connsiteY32" fmla="*/ 4817978 h 4960218"/>
                <a:gd name="connsiteX33" fmla="*/ 10942320 w 12269867"/>
                <a:gd name="connsiteY33" fmla="*/ 4889098 h 4960218"/>
                <a:gd name="connsiteX34" fmla="*/ 2377440 w 12269867"/>
                <a:gd name="connsiteY34" fmla="*/ 4950058 h 4960218"/>
                <a:gd name="connsiteX35" fmla="*/ 0 w 12269867"/>
                <a:gd name="connsiteY35" fmla="*/ 4960218 h 4960218"/>
                <a:gd name="connsiteX36" fmla="*/ 71120 w 12269867"/>
                <a:gd name="connsiteY36" fmla="*/ 865738 h 4960218"/>
                <a:gd name="connsiteX0" fmla="*/ 71120 w 12270109"/>
                <a:gd name="connsiteY0" fmla="*/ 865738 h 4960218"/>
                <a:gd name="connsiteX1" fmla="*/ 416560 w 12270109"/>
                <a:gd name="connsiteY1" fmla="*/ 398378 h 4960218"/>
                <a:gd name="connsiteX2" fmla="*/ 812800 w 12270109"/>
                <a:gd name="connsiteY2" fmla="*/ 520298 h 4960218"/>
                <a:gd name="connsiteX3" fmla="*/ 1117600 w 12270109"/>
                <a:gd name="connsiteY3" fmla="*/ 388218 h 4960218"/>
                <a:gd name="connsiteX4" fmla="*/ 1656080 w 12270109"/>
                <a:gd name="connsiteY4" fmla="*/ 489818 h 4960218"/>
                <a:gd name="connsiteX5" fmla="*/ 1920240 w 12270109"/>
                <a:gd name="connsiteY5" fmla="*/ 347578 h 4960218"/>
                <a:gd name="connsiteX6" fmla="*/ 2458720 w 12270109"/>
                <a:gd name="connsiteY6" fmla="*/ 499978 h 4960218"/>
                <a:gd name="connsiteX7" fmla="*/ 2895600 w 12270109"/>
                <a:gd name="connsiteY7" fmla="*/ 337418 h 4960218"/>
                <a:gd name="connsiteX8" fmla="*/ 3322320 w 12270109"/>
                <a:gd name="connsiteY8" fmla="*/ 581258 h 4960218"/>
                <a:gd name="connsiteX9" fmla="*/ 3881120 w 12270109"/>
                <a:gd name="connsiteY9" fmla="*/ 327258 h 4960218"/>
                <a:gd name="connsiteX10" fmla="*/ 4064000 w 12270109"/>
                <a:gd name="connsiteY10" fmla="*/ 469498 h 4960218"/>
                <a:gd name="connsiteX11" fmla="*/ 4775200 w 12270109"/>
                <a:gd name="connsiteY11" fmla="*/ 317098 h 4960218"/>
                <a:gd name="connsiteX12" fmla="*/ 4937760 w 12270109"/>
                <a:gd name="connsiteY12" fmla="*/ 510138 h 4960218"/>
                <a:gd name="connsiteX13" fmla="*/ 5608320 w 12270109"/>
                <a:gd name="connsiteY13" fmla="*/ 367898 h 4960218"/>
                <a:gd name="connsiteX14" fmla="*/ 5994400 w 12270109"/>
                <a:gd name="connsiteY14" fmla="*/ 571098 h 4960218"/>
                <a:gd name="connsiteX15" fmla="*/ 6441440 w 12270109"/>
                <a:gd name="connsiteY15" fmla="*/ 306938 h 4960218"/>
                <a:gd name="connsiteX16" fmla="*/ 6969760 w 12270109"/>
                <a:gd name="connsiteY16" fmla="*/ 378058 h 4960218"/>
                <a:gd name="connsiteX17" fmla="*/ 7264400 w 12270109"/>
                <a:gd name="connsiteY17" fmla="*/ 185018 h 4960218"/>
                <a:gd name="connsiteX18" fmla="*/ 7711440 w 12270109"/>
                <a:gd name="connsiteY18" fmla="*/ 357738 h 4960218"/>
                <a:gd name="connsiteX19" fmla="*/ 8107680 w 12270109"/>
                <a:gd name="connsiteY19" fmla="*/ 174858 h 4960218"/>
                <a:gd name="connsiteX20" fmla="*/ 8534400 w 12270109"/>
                <a:gd name="connsiteY20" fmla="*/ 327258 h 4960218"/>
                <a:gd name="connsiteX21" fmla="*/ 9123680 w 12270109"/>
                <a:gd name="connsiteY21" fmla="*/ 134218 h 4960218"/>
                <a:gd name="connsiteX22" fmla="*/ 9540240 w 12270109"/>
                <a:gd name="connsiteY22" fmla="*/ 428858 h 4960218"/>
                <a:gd name="connsiteX23" fmla="*/ 10119360 w 12270109"/>
                <a:gd name="connsiteY23" fmla="*/ 215498 h 4960218"/>
                <a:gd name="connsiteX24" fmla="*/ 10434320 w 12270109"/>
                <a:gd name="connsiteY24" fmla="*/ 418698 h 4960218"/>
                <a:gd name="connsiteX25" fmla="*/ 10911840 w 12270109"/>
                <a:gd name="connsiteY25" fmla="*/ 174858 h 4960218"/>
                <a:gd name="connsiteX26" fmla="*/ 11267440 w 12270109"/>
                <a:gd name="connsiteY26" fmla="*/ 276458 h 4960218"/>
                <a:gd name="connsiteX27" fmla="*/ 11734800 w 12270109"/>
                <a:gd name="connsiteY27" fmla="*/ 124058 h 4960218"/>
                <a:gd name="connsiteX28" fmla="*/ 11988800 w 12270109"/>
                <a:gd name="connsiteY28" fmla="*/ 317098 h 4960218"/>
                <a:gd name="connsiteX29" fmla="*/ 12110720 w 12270109"/>
                <a:gd name="connsiteY29" fmla="*/ 205338 h 4960218"/>
                <a:gd name="connsiteX30" fmla="*/ 12263120 w 12270109"/>
                <a:gd name="connsiteY30" fmla="*/ 357738 h 4960218"/>
                <a:gd name="connsiteX31" fmla="*/ 12222480 w 12270109"/>
                <a:gd name="connsiteY31" fmla="*/ 4452218 h 4960218"/>
                <a:gd name="connsiteX32" fmla="*/ 12029440 w 12270109"/>
                <a:gd name="connsiteY32" fmla="*/ 4919578 h 4960218"/>
                <a:gd name="connsiteX33" fmla="*/ 10942320 w 12270109"/>
                <a:gd name="connsiteY33" fmla="*/ 4889098 h 4960218"/>
                <a:gd name="connsiteX34" fmla="*/ 2377440 w 12270109"/>
                <a:gd name="connsiteY34" fmla="*/ 4950058 h 4960218"/>
                <a:gd name="connsiteX35" fmla="*/ 0 w 12270109"/>
                <a:gd name="connsiteY35" fmla="*/ 4960218 h 4960218"/>
                <a:gd name="connsiteX36" fmla="*/ 71120 w 12270109"/>
                <a:gd name="connsiteY36" fmla="*/ 865738 h 4960218"/>
                <a:gd name="connsiteX0" fmla="*/ 71120 w 12270109"/>
                <a:gd name="connsiteY0" fmla="*/ 865738 h 4970141"/>
                <a:gd name="connsiteX1" fmla="*/ 416560 w 12270109"/>
                <a:gd name="connsiteY1" fmla="*/ 398378 h 4970141"/>
                <a:gd name="connsiteX2" fmla="*/ 812800 w 12270109"/>
                <a:gd name="connsiteY2" fmla="*/ 520298 h 4970141"/>
                <a:gd name="connsiteX3" fmla="*/ 1117600 w 12270109"/>
                <a:gd name="connsiteY3" fmla="*/ 388218 h 4970141"/>
                <a:gd name="connsiteX4" fmla="*/ 1656080 w 12270109"/>
                <a:gd name="connsiteY4" fmla="*/ 489818 h 4970141"/>
                <a:gd name="connsiteX5" fmla="*/ 1920240 w 12270109"/>
                <a:gd name="connsiteY5" fmla="*/ 347578 h 4970141"/>
                <a:gd name="connsiteX6" fmla="*/ 2458720 w 12270109"/>
                <a:gd name="connsiteY6" fmla="*/ 499978 h 4970141"/>
                <a:gd name="connsiteX7" fmla="*/ 2895600 w 12270109"/>
                <a:gd name="connsiteY7" fmla="*/ 337418 h 4970141"/>
                <a:gd name="connsiteX8" fmla="*/ 3322320 w 12270109"/>
                <a:gd name="connsiteY8" fmla="*/ 581258 h 4970141"/>
                <a:gd name="connsiteX9" fmla="*/ 3881120 w 12270109"/>
                <a:gd name="connsiteY9" fmla="*/ 327258 h 4970141"/>
                <a:gd name="connsiteX10" fmla="*/ 4064000 w 12270109"/>
                <a:gd name="connsiteY10" fmla="*/ 469498 h 4970141"/>
                <a:gd name="connsiteX11" fmla="*/ 4775200 w 12270109"/>
                <a:gd name="connsiteY11" fmla="*/ 317098 h 4970141"/>
                <a:gd name="connsiteX12" fmla="*/ 4937760 w 12270109"/>
                <a:gd name="connsiteY12" fmla="*/ 510138 h 4970141"/>
                <a:gd name="connsiteX13" fmla="*/ 5608320 w 12270109"/>
                <a:gd name="connsiteY13" fmla="*/ 367898 h 4970141"/>
                <a:gd name="connsiteX14" fmla="*/ 5994400 w 12270109"/>
                <a:gd name="connsiteY14" fmla="*/ 571098 h 4970141"/>
                <a:gd name="connsiteX15" fmla="*/ 6441440 w 12270109"/>
                <a:gd name="connsiteY15" fmla="*/ 306938 h 4970141"/>
                <a:gd name="connsiteX16" fmla="*/ 6969760 w 12270109"/>
                <a:gd name="connsiteY16" fmla="*/ 378058 h 4970141"/>
                <a:gd name="connsiteX17" fmla="*/ 7264400 w 12270109"/>
                <a:gd name="connsiteY17" fmla="*/ 185018 h 4970141"/>
                <a:gd name="connsiteX18" fmla="*/ 7711440 w 12270109"/>
                <a:gd name="connsiteY18" fmla="*/ 357738 h 4970141"/>
                <a:gd name="connsiteX19" fmla="*/ 8107680 w 12270109"/>
                <a:gd name="connsiteY19" fmla="*/ 174858 h 4970141"/>
                <a:gd name="connsiteX20" fmla="*/ 8534400 w 12270109"/>
                <a:gd name="connsiteY20" fmla="*/ 327258 h 4970141"/>
                <a:gd name="connsiteX21" fmla="*/ 9123680 w 12270109"/>
                <a:gd name="connsiteY21" fmla="*/ 134218 h 4970141"/>
                <a:gd name="connsiteX22" fmla="*/ 9540240 w 12270109"/>
                <a:gd name="connsiteY22" fmla="*/ 428858 h 4970141"/>
                <a:gd name="connsiteX23" fmla="*/ 10119360 w 12270109"/>
                <a:gd name="connsiteY23" fmla="*/ 215498 h 4970141"/>
                <a:gd name="connsiteX24" fmla="*/ 10434320 w 12270109"/>
                <a:gd name="connsiteY24" fmla="*/ 418698 h 4970141"/>
                <a:gd name="connsiteX25" fmla="*/ 10911840 w 12270109"/>
                <a:gd name="connsiteY25" fmla="*/ 174858 h 4970141"/>
                <a:gd name="connsiteX26" fmla="*/ 11267440 w 12270109"/>
                <a:gd name="connsiteY26" fmla="*/ 276458 h 4970141"/>
                <a:gd name="connsiteX27" fmla="*/ 11734800 w 12270109"/>
                <a:gd name="connsiteY27" fmla="*/ 124058 h 4970141"/>
                <a:gd name="connsiteX28" fmla="*/ 11988800 w 12270109"/>
                <a:gd name="connsiteY28" fmla="*/ 317098 h 4970141"/>
                <a:gd name="connsiteX29" fmla="*/ 12110720 w 12270109"/>
                <a:gd name="connsiteY29" fmla="*/ 205338 h 4970141"/>
                <a:gd name="connsiteX30" fmla="*/ 12263120 w 12270109"/>
                <a:gd name="connsiteY30" fmla="*/ 357738 h 4970141"/>
                <a:gd name="connsiteX31" fmla="*/ 12222480 w 12270109"/>
                <a:gd name="connsiteY31" fmla="*/ 4452218 h 4970141"/>
                <a:gd name="connsiteX32" fmla="*/ 12029440 w 12270109"/>
                <a:gd name="connsiteY32" fmla="*/ 4919578 h 4970141"/>
                <a:gd name="connsiteX33" fmla="*/ 10942320 w 12270109"/>
                <a:gd name="connsiteY33" fmla="*/ 4889098 h 4970141"/>
                <a:gd name="connsiteX34" fmla="*/ 2377440 w 12270109"/>
                <a:gd name="connsiteY34" fmla="*/ 4950058 h 4970141"/>
                <a:gd name="connsiteX35" fmla="*/ 0 w 12270109"/>
                <a:gd name="connsiteY35" fmla="*/ 4960218 h 4970141"/>
                <a:gd name="connsiteX36" fmla="*/ 71120 w 12270109"/>
                <a:gd name="connsiteY36" fmla="*/ 865738 h 4970141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77440 w 12270109"/>
                <a:gd name="connsiteY34" fmla="*/ 495005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71120 w 12270109"/>
                <a:gd name="connsiteY0" fmla="*/ 865738 h 4995022"/>
                <a:gd name="connsiteX1" fmla="*/ 416560 w 12270109"/>
                <a:gd name="connsiteY1" fmla="*/ 398378 h 4995022"/>
                <a:gd name="connsiteX2" fmla="*/ 812800 w 12270109"/>
                <a:gd name="connsiteY2" fmla="*/ 520298 h 4995022"/>
                <a:gd name="connsiteX3" fmla="*/ 1117600 w 12270109"/>
                <a:gd name="connsiteY3" fmla="*/ 388218 h 4995022"/>
                <a:gd name="connsiteX4" fmla="*/ 1656080 w 12270109"/>
                <a:gd name="connsiteY4" fmla="*/ 489818 h 4995022"/>
                <a:gd name="connsiteX5" fmla="*/ 1920240 w 12270109"/>
                <a:gd name="connsiteY5" fmla="*/ 347578 h 4995022"/>
                <a:gd name="connsiteX6" fmla="*/ 2458720 w 12270109"/>
                <a:gd name="connsiteY6" fmla="*/ 499978 h 4995022"/>
                <a:gd name="connsiteX7" fmla="*/ 2895600 w 12270109"/>
                <a:gd name="connsiteY7" fmla="*/ 337418 h 4995022"/>
                <a:gd name="connsiteX8" fmla="*/ 3322320 w 12270109"/>
                <a:gd name="connsiteY8" fmla="*/ 581258 h 4995022"/>
                <a:gd name="connsiteX9" fmla="*/ 3881120 w 12270109"/>
                <a:gd name="connsiteY9" fmla="*/ 327258 h 4995022"/>
                <a:gd name="connsiteX10" fmla="*/ 4064000 w 12270109"/>
                <a:gd name="connsiteY10" fmla="*/ 469498 h 4995022"/>
                <a:gd name="connsiteX11" fmla="*/ 4775200 w 12270109"/>
                <a:gd name="connsiteY11" fmla="*/ 317098 h 4995022"/>
                <a:gd name="connsiteX12" fmla="*/ 4937760 w 12270109"/>
                <a:gd name="connsiteY12" fmla="*/ 510138 h 4995022"/>
                <a:gd name="connsiteX13" fmla="*/ 5608320 w 12270109"/>
                <a:gd name="connsiteY13" fmla="*/ 367898 h 4995022"/>
                <a:gd name="connsiteX14" fmla="*/ 5994400 w 12270109"/>
                <a:gd name="connsiteY14" fmla="*/ 571098 h 4995022"/>
                <a:gd name="connsiteX15" fmla="*/ 6441440 w 12270109"/>
                <a:gd name="connsiteY15" fmla="*/ 306938 h 4995022"/>
                <a:gd name="connsiteX16" fmla="*/ 6969760 w 12270109"/>
                <a:gd name="connsiteY16" fmla="*/ 378058 h 4995022"/>
                <a:gd name="connsiteX17" fmla="*/ 7264400 w 12270109"/>
                <a:gd name="connsiteY17" fmla="*/ 185018 h 4995022"/>
                <a:gd name="connsiteX18" fmla="*/ 7711440 w 12270109"/>
                <a:gd name="connsiteY18" fmla="*/ 357738 h 4995022"/>
                <a:gd name="connsiteX19" fmla="*/ 8107680 w 12270109"/>
                <a:gd name="connsiteY19" fmla="*/ 174858 h 4995022"/>
                <a:gd name="connsiteX20" fmla="*/ 8534400 w 12270109"/>
                <a:gd name="connsiteY20" fmla="*/ 327258 h 4995022"/>
                <a:gd name="connsiteX21" fmla="*/ 9123680 w 12270109"/>
                <a:gd name="connsiteY21" fmla="*/ 134218 h 4995022"/>
                <a:gd name="connsiteX22" fmla="*/ 9540240 w 12270109"/>
                <a:gd name="connsiteY22" fmla="*/ 428858 h 4995022"/>
                <a:gd name="connsiteX23" fmla="*/ 10119360 w 12270109"/>
                <a:gd name="connsiteY23" fmla="*/ 215498 h 4995022"/>
                <a:gd name="connsiteX24" fmla="*/ 10434320 w 12270109"/>
                <a:gd name="connsiteY24" fmla="*/ 418698 h 4995022"/>
                <a:gd name="connsiteX25" fmla="*/ 10911840 w 12270109"/>
                <a:gd name="connsiteY25" fmla="*/ 174858 h 4995022"/>
                <a:gd name="connsiteX26" fmla="*/ 11267440 w 12270109"/>
                <a:gd name="connsiteY26" fmla="*/ 276458 h 4995022"/>
                <a:gd name="connsiteX27" fmla="*/ 11734800 w 12270109"/>
                <a:gd name="connsiteY27" fmla="*/ 124058 h 4995022"/>
                <a:gd name="connsiteX28" fmla="*/ 11988800 w 12270109"/>
                <a:gd name="connsiteY28" fmla="*/ 317098 h 4995022"/>
                <a:gd name="connsiteX29" fmla="*/ 12110720 w 12270109"/>
                <a:gd name="connsiteY29" fmla="*/ 205338 h 4995022"/>
                <a:gd name="connsiteX30" fmla="*/ 12263120 w 12270109"/>
                <a:gd name="connsiteY30" fmla="*/ 357738 h 4995022"/>
                <a:gd name="connsiteX31" fmla="*/ 12222480 w 12270109"/>
                <a:gd name="connsiteY31" fmla="*/ 4452218 h 4995022"/>
                <a:gd name="connsiteX32" fmla="*/ 12029440 w 12270109"/>
                <a:gd name="connsiteY32" fmla="*/ 4919578 h 4995022"/>
                <a:gd name="connsiteX33" fmla="*/ 10962640 w 12270109"/>
                <a:gd name="connsiteY33" fmla="*/ 4990698 h 4995022"/>
                <a:gd name="connsiteX34" fmla="*/ 2387600 w 12270109"/>
                <a:gd name="connsiteY34" fmla="*/ 4990698 h 4995022"/>
                <a:gd name="connsiteX35" fmla="*/ 0 w 12270109"/>
                <a:gd name="connsiteY35" fmla="*/ 4960218 h 4995022"/>
                <a:gd name="connsiteX36" fmla="*/ 71120 w 12270109"/>
                <a:gd name="connsiteY36" fmla="*/ 865738 h 4995022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50800 w 12270109"/>
                <a:gd name="connsiteY0" fmla="*/ 85557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50800 w 12270109"/>
                <a:gd name="connsiteY36" fmla="*/ 855578 h 4992300"/>
                <a:gd name="connsiteX0" fmla="*/ 101600 w 12320909"/>
                <a:gd name="connsiteY0" fmla="*/ 855578 h 4992300"/>
                <a:gd name="connsiteX1" fmla="*/ 467360 w 12320909"/>
                <a:gd name="connsiteY1" fmla="*/ 398378 h 4992300"/>
                <a:gd name="connsiteX2" fmla="*/ 863600 w 12320909"/>
                <a:gd name="connsiteY2" fmla="*/ 520298 h 4992300"/>
                <a:gd name="connsiteX3" fmla="*/ 1168400 w 12320909"/>
                <a:gd name="connsiteY3" fmla="*/ 388218 h 4992300"/>
                <a:gd name="connsiteX4" fmla="*/ 1706880 w 12320909"/>
                <a:gd name="connsiteY4" fmla="*/ 489818 h 4992300"/>
                <a:gd name="connsiteX5" fmla="*/ 1971040 w 12320909"/>
                <a:gd name="connsiteY5" fmla="*/ 347578 h 4992300"/>
                <a:gd name="connsiteX6" fmla="*/ 2509520 w 12320909"/>
                <a:gd name="connsiteY6" fmla="*/ 499978 h 4992300"/>
                <a:gd name="connsiteX7" fmla="*/ 2946400 w 12320909"/>
                <a:gd name="connsiteY7" fmla="*/ 337418 h 4992300"/>
                <a:gd name="connsiteX8" fmla="*/ 3373120 w 12320909"/>
                <a:gd name="connsiteY8" fmla="*/ 581258 h 4992300"/>
                <a:gd name="connsiteX9" fmla="*/ 3931920 w 12320909"/>
                <a:gd name="connsiteY9" fmla="*/ 327258 h 4992300"/>
                <a:gd name="connsiteX10" fmla="*/ 4114800 w 12320909"/>
                <a:gd name="connsiteY10" fmla="*/ 469498 h 4992300"/>
                <a:gd name="connsiteX11" fmla="*/ 4826000 w 12320909"/>
                <a:gd name="connsiteY11" fmla="*/ 317098 h 4992300"/>
                <a:gd name="connsiteX12" fmla="*/ 4988560 w 12320909"/>
                <a:gd name="connsiteY12" fmla="*/ 510138 h 4992300"/>
                <a:gd name="connsiteX13" fmla="*/ 5659120 w 12320909"/>
                <a:gd name="connsiteY13" fmla="*/ 367898 h 4992300"/>
                <a:gd name="connsiteX14" fmla="*/ 6045200 w 12320909"/>
                <a:gd name="connsiteY14" fmla="*/ 571098 h 4992300"/>
                <a:gd name="connsiteX15" fmla="*/ 6492240 w 12320909"/>
                <a:gd name="connsiteY15" fmla="*/ 306938 h 4992300"/>
                <a:gd name="connsiteX16" fmla="*/ 7020560 w 12320909"/>
                <a:gd name="connsiteY16" fmla="*/ 378058 h 4992300"/>
                <a:gd name="connsiteX17" fmla="*/ 7315200 w 12320909"/>
                <a:gd name="connsiteY17" fmla="*/ 185018 h 4992300"/>
                <a:gd name="connsiteX18" fmla="*/ 7762240 w 12320909"/>
                <a:gd name="connsiteY18" fmla="*/ 357738 h 4992300"/>
                <a:gd name="connsiteX19" fmla="*/ 8158480 w 12320909"/>
                <a:gd name="connsiteY19" fmla="*/ 174858 h 4992300"/>
                <a:gd name="connsiteX20" fmla="*/ 8585200 w 12320909"/>
                <a:gd name="connsiteY20" fmla="*/ 327258 h 4992300"/>
                <a:gd name="connsiteX21" fmla="*/ 9174480 w 12320909"/>
                <a:gd name="connsiteY21" fmla="*/ 134218 h 4992300"/>
                <a:gd name="connsiteX22" fmla="*/ 9591040 w 12320909"/>
                <a:gd name="connsiteY22" fmla="*/ 428858 h 4992300"/>
                <a:gd name="connsiteX23" fmla="*/ 10170160 w 12320909"/>
                <a:gd name="connsiteY23" fmla="*/ 215498 h 4992300"/>
                <a:gd name="connsiteX24" fmla="*/ 10485120 w 12320909"/>
                <a:gd name="connsiteY24" fmla="*/ 418698 h 4992300"/>
                <a:gd name="connsiteX25" fmla="*/ 10962640 w 12320909"/>
                <a:gd name="connsiteY25" fmla="*/ 174858 h 4992300"/>
                <a:gd name="connsiteX26" fmla="*/ 11318240 w 12320909"/>
                <a:gd name="connsiteY26" fmla="*/ 276458 h 4992300"/>
                <a:gd name="connsiteX27" fmla="*/ 11785600 w 12320909"/>
                <a:gd name="connsiteY27" fmla="*/ 124058 h 4992300"/>
                <a:gd name="connsiteX28" fmla="*/ 12039600 w 12320909"/>
                <a:gd name="connsiteY28" fmla="*/ 317098 h 4992300"/>
                <a:gd name="connsiteX29" fmla="*/ 12161520 w 12320909"/>
                <a:gd name="connsiteY29" fmla="*/ 205338 h 4992300"/>
                <a:gd name="connsiteX30" fmla="*/ 12313920 w 12320909"/>
                <a:gd name="connsiteY30" fmla="*/ 357738 h 4992300"/>
                <a:gd name="connsiteX31" fmla="*/ 12273280 w 12320909"/>
                <a:gd name="connsiteY31" fmla="*/ 4452218 h 4992300"/>
                <a:gd name="connsiteX32" fmla="*/ 12080240 w 12320909"/>
                <a:gd name="connsiteY32" fmla="*/ 4919578 h 4992300"/>
                <a:gd name="connsiteX33" fmla="*/ 11013440 w 12320909"/>
                <a:gd name="connsiteY33" fmla="*/ 4990698 h 4992300"/>
                <a:gd name="connsiteX34" fmla="*/ 2438400 w 12320909"/>
                <a:gd name="connsiteY34" fmla="*/ 4990698 h 4992300"/>
                <a:gd name="connsiteX35" fmla="*/ 0 w 12320909"/>
                <a:gd name="connsiteY35" fmla="*/ 4990698 h 4992300"/>
                <a:gd name="connsiteX36" fmla="*/ 101600 w 12320909"/>
                <a:gd name="connsiteY36" fmla="*/ 855578 h 4992300"/>
                <a:gd name="connsiteX0" fmla="*/ 101600 w 12320909"/>
                <a:gd name="connsiteY0" fmla="*/ 855578 h 4992300"/>
                <a:gd name="connsiteX1" fmla="*/ 467360 w 12320909"/>
                <a:gd name="connsiteY1" fmla="*/ 398378 h 4992300"/>
                <a:gd name="connsiteX2" fmla="*/ 863600 w 12320909"/>
                <a:gd name="connsiteY2" fmla="*/ 520298 h 4992300"/>
                <a:gd name="connsiteX3" fmla="*/ 1168400 w 12320909"/>
                <a:gd name="connsiteY3" fmla="*/ 388218 h 4992300"/>
                <a:gd name="connsiteX4" fmla="*/ 1706880 w 12320909"/>
                <a:gd name="connsiteY4" fmla="*/ 489818 h 4992300"/>
                <a:gd name="connsiteX5" fmla="*/ 1971040 w 12320909"/>
                <a:gd name="connsiteY5" fmla="*/ 347578 h 4992300"/>
                <a:gd name="connsiteX6" fmla="*/ 2509520 w 12320909"/>
                <a:gd name="connsiteY6" fmla="*/ 499978 h 4992300"/>
                <a:gd name="connsiteX7" fmla="*/ 2946400 w 12320909"/>
                <a:gd name="connsiteY7" fmla="*/ 337418 h 4992300"/>
                <a:gd name="connsiteX8" fmla="*/ 3373120 w 12320909"/>
                <a:gd name="connsiteY8" fmla="*/ 581258 h 4992300"/>
                <a:gd name="connsiteX9" fmla="*/ 3931920 w 12320909"/>
                <a:gd name="connsiteY9" fmla="*/ 327258 h 4992300"/>
                <a:gd name="connsiteX10" fmla="*/ 4114800 w 12320909"/>
                <a:gd name="connsiteY10" fmla="*/ 469498 h 4992300"/>
                <a:gd name="connsiteX11" fmla="*/ 4826000 w 12320909"/>
                <a:gd name="connsiteY11" fmla="*/ 317098 h 4992300"/>
                <a:gd name="connsiteX12" fmla="*/ 4988560 w 12320909"/>
                <a:gd name="connsiteY12" fmla="*/ 510138 h 4992300"/>
                <a:gd name="connsiteX13" fmla="*/ 5659120 w 12320909"/>
                <a:gd name="connsiteY13" fmla="*/ 367898 h 4992300"/>
                <a:gd name="connsiteX14" fmla="*/ 6045200 w 12320909"/>
                <a:gd name="connsiteY14" fmla="*/ 571098 h 4992300"/>
                <a:gd name="connsiteX15" fmla="*/ 6492240 w 12320909"/>
                <a:gd name="connsiteY15" fmla="*/ 306938 h 4992300"/>
                <a:gd name="connsiteX16" fmla="*/ 7020560 w 12320909"/>
                <a:gd name="connsiteY16" fmla="*/ 378058 h 4992300"/>
                <a:gd name="connsiteX17" fmla="*/ 7315200 w 12320909"/>
                <a:gd name="connsiteY17" fmla="*/ 185018 h 4992300"/>
                <a:gd name="connsiteX18" fmla="*/ 7762240 w 12320909"/>
                <a:gd name="connsiteY18" fmla="*/ 357738 h 4992300"/>
                <a:gd name="connsiteX19" fmla="*/ 8158480 w 12320909"/>
                <a:gd name="connsiteY19" fmla="*/ 174858 h 4992300"/>
                <a:gd name="connsiteX20" fmla="*/ 8585200 w 12320909"/>
                <a:gd name="connsiteY20" fmla="*/ 327258 h 4992300"/>
                <a:gd name="connsiteX21" fmla="*/ 9174480 w 12320909"/>
                <a:gd name="connsiteY21" fmla="*/ 134218 h 4992300"/>
                <a:gd name="connsiteX22" fmla="*/ 9591040 w 12320909"/>
                <a:gd name="connsiteY22" fmla="*/ 428858 h 4992300"/>
                <a:gd name="connsiteX23" fmla="*/ 10170160 w 12320909"/>
                <a:gd name="connsiteY23" fmla="*/ 215498 h 4992300"/>
                <a:gd name="connsiteX24" fmla="*/ 10485120 w 12320909"/>
                <a:gd name="connsiteY24" fmla="*/ 418698 h 4992300"/>
                <a:gd name="connsiteX25" fmla="*/ 10962640 w 12320909"/>
                <a:gd name="connsiteY25" fmla="*/ 174858 h 4992300"/>
                <a:gd name="connsiteX26" fmla="*/ 11318240 w 12320909"/>
                <a:gd name="connsiteY26" fmla="*/ 276458 h 4992300"/>
                <a:gd name="connsiteX27" fmla="*/ 11785600 w 12320909"/>
                <a:gd name="connsiteY27" fmla="*/ 124058 h 4992300"/>
                <a:gd name="connsiteX28" fmla="*/ 12039600 w 12320909"/>
                <a:gd name="connsiteY28" fmla="*/ 317098 h 4992300"/>
                <a:gd name="connsiteX29" fmla="*/ 12161520 w 12320909"/>
                <a:gd name="connsiteY29" fmla="*/ 205338 h 4992300"/>
                <a:gd name="connsiteX30" fmla="*/ 12313920 w 12320909"/>
                <a:gd name="connsiteY30" fmla="*/ 357738 h 4992300"/>
                <a:gd name="connsiteX31" fmla="*/ 12273280 w 12320909"/>
                <a:gd name="connsiteY31" fmla="*/ 4452218 h 4992300"/>
                <a:gd name="connsiteX32" fmla="*/ 12080240 w 12320909"/>
                <a:gd name="connsiteY32" fmla="*/ 4919578 h 4992300"/>
                <a:gd name="connsiteX33" fmla="*/ 11013440 w 12320909"/>
                <a:gd name="connsiteY33" fmla="*/ 4990698 h 4992300"/>
                <a:gd name="connsiteX34" fmla="*/ 2438400 w 12320909"/>
                <a:gd name="connsiteY34" fmla="*/ 4990698 h 4992300"/>
                <a:gd name="connsiteX35" fmla="*/ 0 w 12320909"/>
                <a:gd name="connsiteY35" fmla="*/ 4990698 h 4992300"/>
                <a:gd name="connsiteX36" fmla="*/ 101600 w 12320909"/>
                <a:gd name="connsiteY36" fmla="*/ 855578 h 4992300"/>
                <a:gd name="connsiteX0" fmla="*/ 101600 w 12320667"/>
                <a:gd name="connsiteY0" fmla="*/ 855578 h 5030585"/>
                <a:gd name="connsiteX1" fmla="*/ 467360 w 12320667"/>
                <a:gd name="connsiteY1" fmla="*/ 398378 h 5030585"/>
                <a:gd name="connsiteX2" fmla="*/ 863600 w 12320667"/>
                <a:gd name="connsiteY2" fmla="*/ 520298 h 5030585"/>
                <a:gd name="connsiteX3" fmla="*/ 1168400 w 12320667"/>
                <a:gd name="connsiteY3" fmla="*/ 388218 h 5030585"/>
                <a:gd name="connsiteX4" fmla="*/ 1706880 w 12320667"/>
                <a:gd name="connsiteY4" fmla="*/ 489818 h 5030585"/>
                <a:gd name="connsiteX5" fmla="*/ 1971040 w 12320667"/>
                <a:gd name="connsiteY5" fmla="*/ 347578 h 5030585"/>
                <a:gd name="connsiteX6" fmla="*/ 2509520 w 12320667"/>
                <a:gd name="connsiteY6" fmla="*/ 499978 h 5030585"/>
                <a:gd name="connsiteX7" fmla="*/ 2946400 w 12320667"/>
                <a:gd name="connsiteY7" fmla="*/ 337418 h 5030585"/>
                <a:gd name="connsiteX8" fmla="*/ 3373120 w 12320667"/>
                <a:gd name="connsiteY8" fmla="*/ 581258 h 5030585"/>
                <a:gd name="connsiteX9" fmla="*/ 3931920 w 12320667"/>
                <a:gd name="connsiteY9" fmla="*/ 327258 h 5030585"/>
                <a:gd name="connsiteX10" fmla="*/ 4114800 w 12320667"/>
                <a:gd name="connsiteY10" fmla="*/ 469498 h 5030585"/>
                <a:gd name="connsiteX11" fmla="*/ 4826000 w 12320667"/>
                <a:gd name="connsiteY11" fmla="*/ 317098 h 5030585"/>
                <a:gd name="connsiteX12" fmla="*/ 4988560 w 12320667"/>
                <a:gd name="connsiteY12" fmla="*/ 510138 h 5030585"/>
                <a:gd name="connsiteX13" fmla="*/ 5659120 w 12320667"/>
                <a:gd name="connsiteY13" fmla="*/ 367898 h 5030585"/>
                <a:gd name="connsiteX14" fmla="*/ 6045200 w 12320667"/>
                <a:gd name="connsiteY14" fmla="*/ 571098 h 5030585"/>
                <a:gd name="connsiteX15" fmla="*/ 6492240 w 12320667"/>
                <a:gd name="connsiteY15" fmla="*/ 306938 h 5030585"/>
                <a:gd name="connsiteX16" fmla="*/ 7020560 w 12320667"/>
                <a:gd name="connsiteY16" fmla="*/ 378058 h 5030585"/>
                <a:gd name="connsiteX17" fmla="*/ 7315200 w 12320667"/>
                <a:gd name="connsiteY17" fmla="*/ 185018 h 5030585"/>
                <a:gd name="connsiteX18" fmla="*/ 7762240 w 12320667"/>
                <a:gd name="connsiteY18" fmla="*/ 357738 h 5030585"/>
                <a:gd name="connsiteX19" fmla="*/ 8158480 w 12320667"/>
                <a:gd name="connsiteY19" fmla="*/ 174858 h 5030585"/>
                <a:gd name="connsiteX20" fmla="*/ 8585200 w 12320667"/>
                <a:gd name="connsiteY20" fmla="*/ 327258 h 5030585"/>
                <a:gd name="connsiteX21" fmla="*/ 9174480 w 12320667"/>
                <a:gd name="connsiteY21" fmla="*/ 134218 h 5030585"/>
                <a:gd name="connsiteX22" fmla="*/ 9591040 w 12320667"/>
                <a:gd name="connsiteY22" fmla="*/ 428858 h 5030585"/>
                <a:gd name="connsiteX23" fmla="*/ 10170160 w 12320667"/>
                <a:gd name="connsiteY23" fmla="*/ 215498 h 5030585"/>
                <a:gd name="connsiteX24" fmla="*/ 10485120 w 12320667"/>
                <a:gd name="connsiteY24" fmla="*/ 418698 h 5030585"/>
                <a:gd name="connsiteX25" fmla="*/ 10962640 w 12320667"/>
                <a:gd name="connsiteY25" fmla="*/ 174858 h 5030585"/>
                <a:gd name="connsiteX26" fmla="*/ 11318240 w 12320667"/>
                <a:gd name="connsiteY26" fmla="*/ 276458 h 5030585"/>
                <a:gd name="connsiteX27" fmla="*/ 11785600 w 12320667"/>
                <a:gd name="connsiteY27" fmla="*/ 124058 h 5030585"/>
                <a:gd name="connsiteX28" fmla="*/ 12039600 w 12320667"/>
                <a:gd name="connsiteY28" fmla="*/ 317098 h 5030585"/>
                <a:gd name="connsiteX29" fmla="*/ 12161520 w 12320667"/>
                <a:gd name="connsiteY29" fmla="*/ 205338 h 5030585"/>
                <a:gd name="connsiteX30" fmla="*/ 12313920 w 12320667"/>
                <a:gd name="connsiteY30" fmla="*/ 357738 h 5030585"/>
                <a:gd name="connsiteX31" fmla="*/ 12273280 w 12320667"/>
                <a:gd name="connsiteY31" fmla="*/ 4452218 h 5030585"/>
                <a:gd name="connsiteX32" fmla="*/ 12090400 w 12320667"/>
                <a:gd name="connsiteY32" fmla="*/ 4990698 h 5030585"/>
                <a:gd name="connsiteX33" fmla="*/ 11013440 w 12320667"/>
                <a:gd name="connsiteY33" fmla="*/ 4990698 h 5030585"/>
                <a:gd name="connsiteX34" fmla="*/ 2438400 w 12320667"/>
                <a:gd name="connsiteY34" fmla="*/ 4990698 h 5030585"/>
                <a:gd name="connsiteX35" fmla="*/ 0 w 12320667"/>
                <a:gd name="connsiteY35" fmla="*/ 4990698 h 5030585"/>
                <a:gd name="connsiteX36" fmla="*/ 101600 w 12320667"/>
                <a:gd name="connsiteY36" fmla="*/ 855578 h 5030585"/>
                <a:gd name="connsiteX0" fmla="*/ 101600 w 12319629"/>
                <a:gd name="connsiteY0" fmla="*/ 855578 h 5038271"/>
                <a:gd name="connsiteX1" fmla="*/ 467360 w 12319629"/>
                <a:gd name="connsiteY1" fmla="*/ 398378 h 5038271"/>
                <a:gd name="connsiteX2" fmla="*/ 863600 w 12319629"/>
                <a:gd name="connsiteY2" fmla="*/ 520298 h 5038271"/>
                <a:gd name="connsiteX3" fmla="*/ 1168400 w 12319629"/>
                <a:gd name="connsiteY3" fmla="*/ 388218 h 5038271"/>
                <a:gd name="connsiteX4" fmla="*/ 1706880 w 12319629"/>
                <a:gd name="connsiteY4" fmla="*/ 489818 h 5038271"/>
                <a:gd name="connsiteX5" fmla="*/ 1971040 w 12319629"/>
                <a:gd name="connsiteY5" fmla="*/ 347578 h 5038271"/>
                <a:gd name="connsiteX6" fmla="*/ 2509520 w 12319629"/>
                <a:gd name="connsiteY6" fmla="*/ 499978 h 5038271"/>
                <a:gd name="connsiteX7" fmla="*/ 2946400 w 12319629"/>
                <a:gd name="connsiteY7" fmla="*/ 337418 h 5038271"/>
                <a:gd name="connsiteX8" fmla="*/ 3373120 w 12319629"/>
                <a:gd name="connsiteY8" fmla="*/ 581258 h 5038271"/>
                <a:gd name="connsiteX9" fmla="*/ 3931920 w 12319629"/>
                <a:gd name="connsiteY9" fmla="*/ 327258 h 5038271"/>
                <a:gd name="connsiteX10" fmla="*/ 4114800 w 12319629"/>
                <a:gd name="connsiteY10" fmla="*/ 469498 h 5038271"/>
                <a:gd name="connsiteX11" fmla="*/ 4826000 w 12319629"/>
                <a:gd name="connsiteY11" fmla="*/ 317098 h 5038271"/>
                <a:gd name="connsiteX12" fmla="*/ 4988560 w 12319629"/>
                <a:gd name="connsiteY12" fmla="*/ 510138 h 5038271"/>
                <a:gd name="connsiteX13" fmla="*/ 5659120 w 12319629"/>
                <a:gd name="connsiteY13" fmla="*/ 367898 h 5038271"/>
                <a:gd name="connsiteX14" fmla="*/ 6045200 w 12319629"/>
                <a:gd name="connsiteY14" fmla="*/ 571098 h 5038271"/>
                <a:gd name="connsiteX15" fmla="*/ 6492240 w 12319629"/>
                <a:gd name="connsiteY15" fmla="*/ 306938 h 5038271"/>
                <a:gd name="connsiteX16" fmla="*/ 7020560 w 12319629"/>
                <a:gd name="connsiteY16" fmla="*/ 378058 h 5038271"/>
                <a:gd name="connsiteX17" fmla="*/ 7315200 w 12319629"/>
                <a:gd name="connsiteY17" fmla="*/ 185018 h 5038271"/>
                <a:gd name="connsiteX18" fmla="*/ 7762240 w 12319629"/>
                <a:gd name="connsiteY18" fmla="*/ 357738 h 5038271"/>
                <a:gd name="connsiteX19" fmla="*/ 8158480 w 12319629"/>
                <a:gd name="connsiteY19" fmla="*/ 174858 h 5038271"/>
                <a:gd name="connsiteX20" fmla="*/ 8585200 w 12319629"/>
                <a:gd name="connsiteY20" fmla="*/ 327258 h 5038271"/>
                <a:gd name="connsiteX21" fmla="*/ 9174480 w 12319629"/>
                <a:gd name="connsiteY21" fmla="*/ 134218 h 5038271"/>
                <a:gd name="connsiteX22" fmla="*/ 9591040 w 12319629"/>
                <a:gd name="connsiteY22" fmla="*/ 428858 h 5038271"/>
                <a:gd name="connsiteX23" fmla="*/ 10170160 w 12319629"/>
                <a:gd name="connsiteY23" fmla="*/ 215498 h 5038271"/>
                <a:gd name="connsiteX24" fmla="*/ 10485120 w 12319629"/>
                <a:gd name="connsiteY24" fmla="*/ 418698 h 5038271"/>
                <a:gd name="connsiteX25" fmla="*/ 10962640 w 12319629"/>
                <a:gd name="connsiteY25" fmla="*/ 174858 h 5038271"/>
                <a:gd name="connsiteX26" fmla="*/ 11318240 w 12319629"/>
                <a:gd name="connsiteY26" fmla="*/ 276458 h 5038271"/>
                <a:gd name="connsiteX27" fmla="*/ 11785600 w 12319629"/>
                <a:gd name="connsiteY27" fmla="*/ 124058 h 5038271"/>
                <a:gd name="connsiteX28" fmla="*/ 12039600 w 12319629"/>
                <a:gd name="connsiteY28" fmla="*/ 317098 h 5038271"/>
                <a:gd name="connsiteX29" fmla="*/ 12161520 w 12319629"/>
                <a:gd name="connsiteY29" fmla="*/ 205338 h 5038271"/>
                <a:gd name="connsiteX30" fmla="*/ 12313920 w 12319629"/>
                <a:gd name="connsiteY30" fmla="*/ 357738 h 5038271"/>
                <a:gd name="connsiteX31" fmla="*/ 12273280 w 12319629"/>
                <a:gd name="connsiteY31" fmla="*/ 4452218 h 5038271"/>
                <a:gd name="connsiteX32" fmla="*/ 12141200 w 12319629"/>
                <a:gd name="connsiteY32" fmla="*/ 5000858 h 5038271"/>
                <a:gd name="connsiteX33" fmla="*/ 11013440 w 12319629"/>
                <a:gd name="connsiteY33" fmla="*/ 4990698 h 5038271"/>
                <a:gd name="connsiteX34" fmla="*/ 2438400 w 12319629"/>
                <a:gd name="connsiteY34" fmla="*/ 4990698 h 5038271"/>
                <a:gd name="connsiteX35" fmla="*/ 0 w 12319629"/>
                <a:gd name="connsiteY35" fmla="*/ 4990698 h 5038271"/>
                <a:gd name="connsiteX36" fmla="*/ 101600 w 12319629"/>
                <a:gd name="connsiteY36" fmla="*/ 855578 h 5038271"/>
                <a:gd name="connsiteX0" fmla="*/ 71120 w 12319629"/>
                <a:gd name="connsiteY0" fmla="*/ 825098 h 5038271"/>
                <a:gd name="connsiteX1" fmla="*/ 467360 w 12319629"/>
                <a:gd name="connsiteY1" fmla="*/ 398378 h 5038271"/>
                <a:gd name="connsiteX2" fmla="*/ 863600 w 12319629"/>
                <a:gd name="connsiteY2" fmla="*/ 520298 h 5038271"/>
                <a:gd name="connsiteX3" fmla="*/ 1168400 w 12319629"/>
                <a:gd name="connsiteY3" fmla="*/ 388218 h 5038271"/>
                <a:gd name="connsiteX4" fmla="*/ 1706880 w 12319629"/>
                <a:gd name="connsiteY4" fmla="*/ 489818 h 5038271"/>
                <a:gd name="connsiteX5" fmla="*/ 1971040 w 12319629"/>
                <a:gd name="connsiteY5" fmla="*/ 347578 h 5038271"/>
                <a:gd name="connsiteX6" fmla="*/ 2509520 w 12319629"/>
                <a:gd name="connsiteY6" fmla="*/ 499978 h 5038271"/>
                <a:gd name="connsiteX7" fmla="*/ 2946400 w 12319629"/>
                <a:gd name="connsiteY7" fmla="*/ 337418 h 5038271"/>
                <a:gd name="connsiteX8" fmla="*/ 3373120 w 12319629"/>
                <a:gd name="connsiteY8" fmla="*/ 581258 h 5038271"/>
                <a:gd name="connsiteX9" fmla="*/ 3931920 w 12319629"/>
                <a:gd name="connsiteY9" fmla="*/ 327258 h 5038271"/>
                <a:gd name="connsiteX10" fmla="*/ 4114800 w 12319629"/>
                <a:gd name="connsiteY10" fmla="*/ 469498 h 5038271"/>
                <a:gd name="connsiteX11" fmla="*/ 4826000 w 12319629"/>
                <a:gd name="connsiteY11" fmla="*/ 317098 h 5038271"/>
                <a:gd name="connsiteX12" fmla="*/ 4988560 w 12319629"/>
                <a:gd name="connsiteY12" fmla="*/ 510138 h 5038271"/>
                <a:gd name="connsiteX13" fmla="*/ 5659120 w 12319629"/>
                <a:gd name="connsiteY13" fmla="*/ 367898 h 5038271"/>
                <a:gd name="connsiteX14" fmla="*/ 6045200 w 12319629"/>
                <a:gd name="connsiteY14" fmla="*/ 571098 h 5038271"/>
                <a:gd name="connsiteX15" fmla="*/ 6492240 w 12319629"/>
                <a:gd name="connsiteY15" fmla="*/ 306938 h 5038271"/>
                <a:gd name="connsiteX16" fmla="*/ 7020560 w 12319629"/>
                <a:gd name="connsiteY16" fmla="*/ 378058 h 5038271"/>
                <a:gd name="connsiteX17" fmla="*/ 7315200 w 12319629"/>
                <a:gd name="connsiteY17" fmla="*/ 185018 h 5038271"/>
                <a:gd name="connsiteX18" fmla="*/ 7762240 w 12319629"/>
                <a:gd name="connsiteY18" fmla="*/ 357738 h 5038271"/>
                <a:gd name="connsiteX19" fmla="*/ 8158480 w 12319629"/>
                <a:gd name="connsiteY19" fmla="*/ 174858 h 5038271"/>
                <a:gd name="connsiteX20" fmla="*/ 8585200 w 12319629"/>
                <a:gd name="connsiteY20" fmla="*/ 327258 h 5038271"/>
                <a:gd name="connsiteX21" fmla="*/ 9174480 w 12319629"/>
                <a:gd name="connsiteY21" fmla="*/ 134218 h 5038271"/>
                <a:gd name="connsiteX22" fmla="*/ 9591040 w 12319629"/>
                <a:gd name="connsiteY22" fmla="*/ 428858 h 5038271"/>
                <a:gd name="connsiteX23" fmla="*/ 10170160 w 12319629"/>
                <a:gd name="connsiteY23" fmla="*/ 215498 h 5038271"/>
                <a:gd name="connsiteX24" fmla="*/ 10485120 w 12319629"/>
                <a:gd name="connsiteY24" fmla="*/ 418698 h 5038271"/>
                <a:gd name="connsiteX25" fmla="*/ 10962640 w 12319629"/>
                <a:gd name="connsiteY25" fmla="*/ 174858 h 5038271"/>
                <a:gd name="connsiteX26" fmla="*/ 11318240 w 12319629"/>
                <a:gd name="connsiteY26" fmla="*/ 276458 h 5038271"/>
                <a:gd name="connsiteX27" fmla="*/ 11785600 w 12319629"/>
                <a:gd name="connsiteY27" fmla="*/ 124058 h 5038271"/>
                <a:gd name="connsiteX28" fmla="*/ 12039600 w 12319629"/>
                <a:gd name="connsiteY28" fmla="*/ 317098 h 5038271"/>
                <a:gd name="connsiteX29" fmla="*/ 12161520 w 12319629"/>
                <a:gd name="connsiteY29" fmla="*/ 205338 h 5038271"/>
                <a:gd name="connsiteX30" fmla="*/ 12313920 w 12319629"/>
                <a:gd name="connsiteY30" fmla="*/ 357738 h 5038271"/>
                <a:gd name="connsiteX31" fmla="*/ 12273280 w 12319629"/>
                <a:gd name="connsiteY31" fmla="*/ 4452218 h 5038271"/>
                <a:gd name="connsiteX32" fmla="*/ 12141200 w 12319629"/>
                <a:gd name="connsiteY32" fmla="*/ 5000858 h 5038271"/>
                <a:gd name="connsiteX33" fmla="*/ 11013440 w 12319629"/>
                <a:gd name="connsiteY33" fmla="*/ 4990698 h 5038271"/>
                <a:gd name="connsiteX34" fmla="*/ 2438400 w 12319629"/>
                <a:gd name="connsiteY34" fmla="*/ 4990698 h 5038271"/>
                <a:gd name="connsiteX35" fmla="*/ 0 w 12319629"/>
                <a:gd name="connsiteY35" fmla="*/ 4990698 h 5038271"/>
                <a:gd name="connsiteX36" fmla="*/ 71120 w 12319629"/>
                <a:gd name="connsiteY36" fmla="*/ 825098 h 5038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319629" h="5038271">
                  <a:moveTo>
                    <a:pt x="71120" y="825098"/>
                  </a:moveTo>
                  <a:cubicBezTo>
                    <a:pt x="149013" y="59711"/>
                    <a:pt x="335280" y="449178"/>
                    <a:pt x="467360" y="398378"/>
                  </a:cubicBezTo>
                  <a:cubicBezTo>
                    <a:pt x="599440" y="347578"/>
                    <a:pt x="746760" y="521991"/>
                    <a:pt x="863600" y="520298"/>
                  </a:cubicBezTo>
                  <a:cubicBezTo>
                    <a:pt x="980440" y="518605"/>
                    <a:pt x="1027854" y="393298"/>
                    <a:pt x="1168400" y="388218"/>
                  </a:cubicBezTo>
                  <a:cubicBezTo>
                    <a:pt x="1308946" y="383138"/>
                    <a:pt x="1573107" y="496591"/>
                    <a:pt x="1706880" y="489818"/>
                  </a:cubicBezTo>
                  <a:cubicBezTo>
                    <a:pt x="1840653" y="483045"/>
                    <a:pt x="1837267" y="345885"/>
                    <a:pt x="1971040" y="347578"/>
                  </a:cubicBezTo>
                  <a:cubicBezTo>
                    <a:pt x="2104813" y="349271"/>
                    <a:pt x="2346960" y="501671"/>
                    <a:pt x="2509520" y="499978"/>
                  </a:cubicBezTo>
                  <a:cubicBezTo>
                    <a:pt x="2672080" y="498285"/>
                    <a:pt x="2802467" y="323871"/>
                    <a:pt x="2946400" y="337418"/>
                  </a:cubicBezTo>
                  <a:cubicBezTo>
                    <a:pt x="3090333" y="350965"/>
                    <a:pt x="3208867" y="582951"/>
                    <a:pt x="3373120" y="581258"/>
                  </a:cubicBezTo>
                  <a:cubicBezTo>
                    <a:pt x="3537373" y="579565"/>
                    <a:pt x="3808307" y="345885"/>
                    <a:pt x="3931920" y="327258"/>
                  </a:cubicBezTo>
                  <a:cubicBezTo>
                    <a:pt x="4055533" y="308631"/>
                    <a:pt x="3965787" y="471191"/>
                    <a:pt x="4114800" y="469498"/>
                  </a:cubicBezTo>
                  <a:cubicBezTo>
                    <a:pt x="4263813" y="467805"/>
                    <a:pt x="4680373" y="310325"/>
                    <a:pt x="4826000" y="317098"/>
                  </a:cubicBezTo>
                  <a:cubicBezTo>
                    <a:pt x="4971627" y="323871"/>
                    <a:pt x="4849707" y="501671"/>
                    <a:pt x="4988560" y="510138"/>
                  </a:cubicBezTo>
                  <a:cubicBezTo>
                    <a:pt x="5127413" y="518605"/>
                    <a:pt x="5483013" y="357738"/>
                    <a:pt x="5659120" y="367898"/>
                  </a:cubicBezTo>
                  <a:cubicBezTo>
                    <a:pt x="5835227" y="378058"/>
                    <a:pt x="5906347" y="581258"/>
                    <a:pt x="6045200" y="571098"/>
                  </a:cubicBezTo>
                  <a:cubicBezTo>
                    <a:pt x="6184053" y="560938"/>
                    <a:pt x="6329680" y="339111"/>
                    <a:pt x="6492240" y="306938"/>
                  </a:cubicBezTo>
                  <a:cubicBezTo>
                    <a:pt x="6654800" y="274765"/>
                    <a:pt x="6883400" y="398378"/>
                    <a:pt x="7020560" y="378058"/>
                  </a:cubicBezTo>
                  <a:cubicBezTo>
                    <a:pt x="7157720" y="357738"/>
                    <a:pt x="7191587" y="188405"/>
                    <a:pt x="7315200" y="185018"/>
                  </a:cubicBezTo>
                  <a:cubicBezTo>
                    <a:pt x="7438813" y="181631"/>
                    <a:pt x="7621693" y="359431"/>
                    <a:pt x="7762240" y="357738"/>
                  </a:cubicBezTo>
                  <a:cubicBezTo>
                    <a:pt x="7902787" y="356045"/>
                    <a:pt x="8021320" y="179938"/>
                    <a:pt x="8158480" y="174858"/>
                  </a:cubicBezTo>
                  <a:cubicBezTo>
                    <a:pt x="8295640" y="169778"/>
                    <a:pt x="8415867" y="334031"/>
                    <a:pt x="8585200" y="327258"/>
                  </a:cubicBezTo>
                  <a:cubicBezTo>
                    <a:pt x="8754533" y="320485"/>
                    <a:pt x="9006840" y="117285"/>
                    <a:pt x="9174480" y="134218"/>
                  </a:cubicBezTo>
                  <a:cubicBezTo>
                    <a:pt x="9342120" y="151151"/>
                    <a:pt x="9425093" y="415311"/>
                    <a:pt x="9591040" y="428858"/>
                  </a:cubicBezTo>
                  <a:cubicBezTo>
                    <a:pt x="9756987" y="442405"/>
                    <a:pt x="10021147" y="217191"/>
                    <a:pt x="10170160" y="215498"/>
                  </a:cubicBezTo>
                  <a:cubicBezTo>
                    <a:pt x="10319173" y="213805"/>
                    <a:pt x="10353040" y="425471"/>
                    <a:pt x="10485120" y="418698"/>
                  </a:cubicBezTo>
                  <a:cubicBezTo>
                    <a:pt x="10617200" y="411925"/>
                    <a:pt x="10823787" y="198565"/>
                    <a:pt x="10962640" y="174858"/>
                  </a:cubicBezTo>
                  <a:cubicBezTo>
                    <a:pt x="11101493" y="151151"/>
                    <a:pt x="11181080" y="284925"/>
                    <a:pt x="11318240" y="276458"/>
                  </a:cubicBezTo>
                  <a:cubicBezTo>
                    <a:pt x="11455400" y="267991"/>
                    <a:pt x="11665373" y="117285"/>
                    <a:pt x="11785600" y="124058"/>
                  </a:cubicBezTo>
                  <a:cubicBezTo>
                    <a:pt x="11905827" y="130831"/>
                    <a:pt x="11976947" y="303551"/>
                    <a:pt x="12039600" y="317098"/>
                  </a:cubicBezTo>
                  <a:cubicBezTo>
                    <a:pt x="12102253" y="330645"/>
                    <a:pt x="12115800" y="198565"/>
                    <a:pt x="12161520" y="205338"/>
                  </a:cubicBezTo>
                  <a:cubicBezTo>
                    <a:pt x="12207240" y="212111"/>
                    <a:pt x="12295293" y="-350075"/>
                    <a:pt x="12313920" y="357738"/>
                  </a:cubicBezTo>
                  <a:cubicBezTo>
                    <a:pt x="12332547" y="1065551"/>
                    <a:pt x="12302067" y="3678365"/>
                    <a:pt x="12273280" y="4452218"/>
                  </a:cubicBezTo>
                  <a:cubicBezTo>
                    <a:pt x="12244493" y="5226071"/>
                    <a:pt x="12351173" y="4911111"/>
                    <a:pt x="12141200" y="5000858"/>
                  </a:cubicBezTo>
                  <a:cubicBezTo>
                    <a:pt x="11931227" y="5090605"/>
                    <a:pt x="11013440" y="4990698"/>
                    <a:pt x="11013440" y="4990698"/>
                  </a:cubicBezTo>
                  <a:lnTo>
                    <a:pt x="2438400" y="4990698"/>
                  </a:lnTo>
                  <a:lnTo>
                    <a:pt x="0" y="4990698"/>
                  </a:lnTo>
                  <a:cubicBezTo>
                    <a:pt x="127000" y="4279498"/>
                    <a:pt x="-6773" y="1590485"/>
                    <a:pt x="71120" y="825098"/>
                  </a:cubicBezTo>
                  <a:close/>
                </a:path>
              </a:pathLst>
            </a:custGeom>
            <a:solidFill>
              <a:srgbClr val="8CAD6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8" name="รูปแบบอิสระ: รูปร่าง 7">
              <a:extLst>
                <a:ext uri="{FF2B5EF4-FFF2-40B4-BE49-F238E27FC236}">
                  <a16:creationId xmlns:a16="http://schemas.microsoft.com/office/drawing/2014/main" id="{AE54143A-1691-4847-B1E7-8208B23D3F94}"/>
                </a:ext>
              </a:extLst>
            </p:cNvPr>
            <p:cNvSpPr/>
            <p:nvPr/>
          </p:nvSpPr>
          <p:spPr>
            <a:xfrm rot="1072314">
              <a:off x="9949513" y="3580999"/>
              <a:ext cx="843280" cy="330327"/>
            </a:xfrm>
            <a:custGeom>
              <a:avLst/>
              <a:gdLst>
                <a:gd name="connsiteX0" fmla="*/ 0 w 843280"/>
                <a:gd name="connsiteY0" fmla="*/ 330327 h 330327"/>
                <a:gd name="connsiteX1" fmla="*/ 91440 w 843280"/>
                <a:gd name="connsiteY1" fmla="*/ 177927 h 330327"/>
                <a:gd name="connsiteX2" fmla="*/ 294640 w 843280"/>
                <a:gd name="connsiteY2" fmla="*/ 249047 h 330327"/>
                <a:gd name="connsiteX3" fmla="*/ 386080 w 843280"/>
                <a:gd name="connsiteY3" fmla="*/ 116967 h 330327"/>
                <a:gd name="connsiteX4" fmla="*/ 568960 w 843280"/>
                <a:gd name="connsiteY4" fmla="*/ 167767 h 330327"/>
                <a:gd name="connsiteX5" fmla="*/ 721360 w 843280"/>
                <a:gd name="connsiteY5" fmla="*/ 5207 h 330327"/>
                <a:gd name="connsiteX6" fmla="*/ 843280 w 843280"/>
                <a:gd name="connsiteY6" fmla="*/ 56007 h 330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3280" h="330327">
                  <a:moveTo>
                    <a:pt x="0" y="330327"/>
                  </a:moveTo>
                  <a:cubicBezTo>
                    <a:pt x="21166" y="260900"/>
                    <a:pt x="42333" y="191474"/>
                    <a:pt x="91440" y="177927"/>
                  </a:cubicBezTo>
                  <a:cubicBezTo>
                    <a:pt x="140547" y="164380"/>
                    <a:pt x="245533" y="259207"/>
                    <a:pt x="294640" y="249047"/>
                  </a:cubicBezTo>
                  <a:cubicBezTo>
                    <a:pt x="343747" y="238887"/>
                    <a:pt x="340360" y="130514"/>
                    <a:pt x="386080" y="116967"/>
                  </a:cubicBezTo>
                  <a:cubicBezTo>
                    <a:pt x="431800" y="103420"/>
                    <a:pt x="513080" y="186394"/>
                    <a:pt x="568960" y="167767"/>
                  </a:cubicBezTo>
                  <a:cubicBezTo>
                    <a:pt x="624840" y="149140"/>
                    <a:pt x="675640" y="23834"/>
                    <a:pt x="721360" y="5207"/>
                  </a:cubicBezTo>
                  <a:cubicBezTo>
                    <a:pt x="767080" y="-13420"/>
                    <a:pt x="805180" y="21293"/>
                    <a:pt x="843280" y="56007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9" name="รูปแบบอิสระ: รูปร่าง 8">
              <a:extLst>
                <a:ext uri="{FF2B5EF4-FFF2-40B4-BE49-F238E27FC236}">
                  <a16:creationId xmlns:a16="http://schemas.microsoft.com/office/drawing/2014/main" id="{80AF15BD-32DF-45E3-8E49-CF135453A57E}"/>
                </a:ext>
              </a:extLst>
            </p:cNvPr>
            <p:cNvSpPr/>
            <p:nvPr/>
          </p:nvSpPr>
          <p:spPr>
            <a:xfrm>
              <a:off x="5801726" y="3694164"/>
              <a:ext cx="896600" cy="171229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grpSp>
        <p:nvGrpSpPr>
          <p:cNvPr id="10" name="กลุ่ม 9">
            <a:extLst>
              <a:ext uri="{FF2B5EF4-FFF2-40B4-BE49-F238E27FC236}">
                <a16:creationId xmlns:a16="http://schemas.microsoft.com/office/drawing/2014/main" id="{9C0AB51E-3CA7-46F9-9C05-922B8911BB01}"/>
              </a:ext>
            </a:extLst>
          </p:cNvPr>
          <p:cNvGrpSpPr/>
          <p:nvPr userDrawn="1"/>
        </p:nvGrpSpPr>
        <p:grpSpPr>
          <a:xfrm>
            <a:off x="-493568" y="3335590"/>
            <a:ext cx="13223581" cy="2860969"/>
            <a:chOff x="-507216" y="2919834"/>
            <a:chExt cx="13223581" cy="2860969"/>
          </a:xfrm>
        </p:grpSpPr>
        <p:sp>
          <p:nvSpPr>
            <p:cNvPr id="11" name="เมฆ 45">
              <a:extLst>
                <a:ext uri="{FF2B5EF4-FFF2-40B4-BE49-F238E27FC236}">
                  <a16:creationId xmlns:a16="http://schemas.microsoft.com/office/drawing/2014/main" id="{C6450DB0-3D29-4065-865C-4916D4CEF464}"/>
                </a:ext>
              </a:extLst>
            </p:cNvPr>
            <p:cNvSpPr/>
            <p:nvPr/>
          </p:nvSpPr>
          <p:spPr>
            <a:xfrm rot="286334">
              <a:off x="-507216" y="3010881"/>
              <a:ext cx="4532927" cy="266644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2" name="เมฆ 45">
              <a:extLst>
                <a:ext uri="{FF2B5EF4-FFF2-40B4-BE49-F238E27FC236}">
                  <a16:creationId xmlns:a16="http://schemas.microsoft.com/office/drawing/2014/main" id="{D0A3B9AF-D9E0-4295-BF1A-97671EA51C42}"/>
                </a:ext>
              </a:extLst>
            </p:cNvPr>
            <p:cNvSpPr/>
            <p:nvPr/>
          </p:nvSpPr>
          <p:spPr>
            <a:xfrm rot="21313666" flipH="1">
              <a:off x="8183438" y="3114362"/>
              <a:ext cx="4532927" cy="266644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3" name="กลุ่ม 12">
              <a:extLst>
                <a:ext uri="{FF2B5EF4-FFF2-40B4-BE49-F238E27FC236}">
                  <a16:creationId xmlns:a16="http://schemas.microsoft.com/office/drawing/2014/main" id="{4BF4408E-CFDD-4671-AFF2-86E8E4C57769}"/>
                </a:ext>
              </a:extLst>
            </p:cNvPr>
            <p:cNvGrpSpPr/>
            <p:nvPr/>
          </p:nvGrpSpPr>
          <p:grpSpPr>
            <a:xfrm>
              <a:off x="346238" y="3311271"/>
              <a:ext cx="419645" cy="357636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37" name="รูปแบบอิสระ: รูปร่าง 36">
                <a:extLst>
                  <a:ext uri="{FF2B5EF4-FFF2-40B4-BE49-F238E27FC236}">
                    <a16:creationId xmlns:a16="http://schemas.microsoft.com/office/drawing/2014/main" id="{82218D02-1FC2-48FA-A43C-E6ECCA19D03C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F8E93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8" name="วงรี 77">
                <a:extLst>
                  <a:ext uri="{FF2B5EF4-FFF2-40B4-BE49-F238E27FC236}">
                    <a16:creationId xmlns:a16="http://schemas.microsoft.com/office/drawing/2014/main" id="{C1ECDC98-F78C-4C03-ACF3-E4B2B0F3961C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4" name="กลุ่ม 13">
              <a:extLst>
                <a:ext uri="{FF2B5EF4-FFF2-40B4-BE49-F238E27FC236}">
                  <a16:creationId xmlns:a16="http://schemas.microsoft.com/office/drawing/2014/main" id="{889CD29F-3FD1-456F-A7E9-E56BAB6E4245}"/>
                </a:ext>
              </a:extLst>
            </p:cNvPr>
            <p:cNvGrpSpPr/>
            <p:nvPr/>
          </p:nvGrpSpPr>
          <p:grpSpPr>
            <a:xfrm>
              <a:off x="1360152" y="3166534"/>
              <a:ext cx="417954" cy="354335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35" name="รูปแบบอิสระ: รูปร่าง 34">
                <a:extLst>
                  <a:ext uri="{FF2B5EF4-FFF2-40B4-BE49-F238E27FC236}">
                    <a16:creationId xmlns:a16="http://schemas.microsoft.com/office/drawing/2014/main" id="{7772EB01-0C3B-455B-A275-9B4B9961AC94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E7B9F7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6" name="วงรี 77">
                <a:extLst>
                  <a:ext uri="{FF2B5EF4-FFF2-40B4-BE49-F238E27FC236}">
                    <a16:creationId xmlns:a16="http://schemas.microsoft.com/office/drawing/2014/main" id="{7E509BAB-559F-430C-A13D-F8C8B83B9C0C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5" name="กลุ่ม 14">
              <a:extLst>
                <a:ext uri="{FF2B5EF4-FFF2-40B4-BE49-F238E27FC236}">
                  <a16:creationId xmlns:a16="http://schemas.microsoft.com/office/drawing/2014/main" id="{9DB8E14C-E8F5-4521-B72B-B797529EA459}"/>
                </a:ext>
              </a:extLst>
            </p:cNvPr>
            <p:cNvGrpSpPr/>
            <p:nvPr/>
          </p:nvGrpSpPr>
          <p:grpSpPr>
            <a:xfrm>
              <a:off x="10442054" y="3255726"/>
              <a:ext cx="443442" cy="354031"/>
              <a:chOff x="3730718" y="705949"/>
              <a:chExt cx="1993076" cy="1624075"/>
            </a:xfrm>
            <a:solidFill>
              <a:srgbClr val="FEC3D4"/>
            </a:solidFill>
          </p:grpSpPr>
          <p:sp>
            <p:nvSpPr>
              <p:cNvPr id="33" name="รูปแบบอิสระ: รูปร่าง 32">
                <a:extLst>
                  <a:ext uri="{FF2B5EF4-FFF2-40B4-BE49-F238E27FC236}">
                    <a16:creationId xmlns:a16="http://schemas.microsoft.com/office/drawing/2014/main" id="{F1082838-4BAF-42A3-8F2D-EEE9FB37916E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grpFill/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4" name="วงรี 77">
                <a:extLst>
                  <a:ext uri="{FF2B5EF4-FFF2-40B4-BE49-F238E27FC236}">
                    <a16:creationId xmlns:a16="http://schemas.microsoft.com/office/drawing/2014/main" id="{BC6FA6F6-6851-43B4-8027-5D2DFBB89F7F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6" name="กลุ่ม 15">
              <a:extLst>
                <a:ext uri="{FF2B5EF4-FFF2-40B4-BE49-F238E27FC236}">
                  <a16:creationId xmlns:a16="http://schemas.microsoft.com/office/drawing/2014/main" id="{04E2058D-ED55-4BFC-AE2F-680DC8E03E0E}"/>
                </a:ext>
              </a:extLst>
            </p:cNvPr>
            <p:cNvGrpSpPr/>
            <p:nvPr/>
          </p:nvGrpSpPr>
          <p:grpSpPr>
            <a:xfrm>
              <a:off x="11476287" y="3380041"/>
              <a:ext cx="443442" cy="378150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31" name="รูปแบบอิสระ: รูปร่าง 30">
                <a:extLst>
                  <a:ext uri="{FF2B5EF4-FFF2-40B4-BE49-F238E27FC236}">
                    <a16:creationId xmlns:a16="http://schemas.microsoft.com/office/drawing/2014/main" id="{E6995932-6EFF-4082-97E1-3BF6FA05E1AC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0070C0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2" name="วงรี 77">
                <a:extLst>
                  <a:ext uri="{FF2B5EF4-FFF2-40B4-BE49-F238E27FC236}">
                    <a16:creationId xmlns:a16="http://schemas.microsoft.com/office/drawing/2014/main" id="{7F21EA57-D8C1-4075-8360-F13740C510B9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7" name="กลุ่ม 16">
              <a:extLst>
                <a:ext uri="{FF2B5EF4-FFF2-40B4-BE49-F238E27FC236}">
                  <a16:creationId xmlns:a16="http://schemas.microsoft.com/office/drawing/2014/main" id="{0300BDC4-643D-4F91-95F4-8EAFF55EE4A5}"/>
                </a:ext>
              </a:extLst>
            </p:cNvPr>
            <p:cNvGrpSpPr/>
            <p:nvPr/>
          </p:nvGrpSpPr>
          <p:grpSpPr>
            <a:xfrm>
              <a:off x="10922249" y="3758495"/>
              <a:ext cx="411552" cy="377905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29" name="รูปแบบอิสระ: รูปร่าง 28">
                <a:extLst>
                  <a:ext uri="{FF2B5EF4-FFF2-40B4-BE49-F238E27FC236}">
                    <a16:creationId xmlns:a16="http://schemas.microsoft.com/office/drawing/2014/main" id="{F3B6B8FA-8740-43C6-BF0E-0723137B6B6F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DF714C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0" name="วงรี 77">
                <a:extLst>
                  <a:ext uri="{FF2B5EF4-FFF2-40B4-BE49-F238E27FC236}">
                    <a16:creationId xmlns:a16="http://schemas.microsoft.com/office/drawing/2014/main" id="{693CB46B-6E88-4FD3-B3FA-7866128594F0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8" name="กลุ่ม 17">
              <a:extLst>
                <a:ext uri="{FF2B5EF4-FFF2-40B4-BE49-F238E27FC236}">
                  <a16:creationId xmlns:a16="http://schemas.microsoft.com/office/drawing/2014/main" id="{319FDB20-CE72-4927-B8EC-7C948CEB1EA9}"/>
                </a:ext>
              </a:extLst>
            </p:cNvPr>
            <p:cNvGrpSpPr/>
            <p:nvPr/>
          </p:nvGrpSpPr>
          <p:grpSpPr>
            <a:xfrm>
              <a:off x="999257" y="3664915"/>
              <a:ext cx="455127" cy="407925"/>
              <a:chOff x="3730718" y="705949"/>
              <a:chExt cx="1993076" cy="1624075"/>
            </a:xfrm>
            <a:solidFill>
              <a:srgbClr val="FEC3D4"/>
            </a:solidFill>
          </p:grpSpPr>
          <p:sp>
            <p:nvSpPr>
              <p:cNvPr id="27" name="รูปแบบอิสระ: รูปร่าง 26">
                <a:extLst>
                  <a:ext uri="{FF2B5EF4-FFF2-40B4-BE49-F238E27FC236}">
                    <a16:creationId xmlns:a16="http://schemas.microsoft.com/office/drawing/2014/main" id="{06D3EBFE-CEC7-4EED-9BF0-2CDE756F8CC8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F09B58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8" name="วงรี 77">
                <a:extLst>
                  <a:ext uri="{FF2B5EF4-FFF2-40B4-BE49-F238E27FC236}">
                    <a16:creationId xmlns:a16="http://schemas.microsoft.com/office/drawing/2014/main" id="{145AEA0F-8858-4881-B26A-12677E49DC34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19" name="เมฆ 45">
              <a:extLst>
                <a:ext uri="{FF2B5EF4-FFF2-40B4-BE49-F238E27FC236}">
                  <a16:creationId xmlns:a16="http://schemas.microsoft.com/office/drawing/2014/main" id="{2046AFE7-0FD8-4C8A-B4FA-64951158E400}"/>
                </a:ext>
              </a:extLst>
            </p:cNvPr>
            <p:cNvSpPr/>
            <p:nvPr/>
          </p:nvSpPr>
          <p:spPr>
            <a:xfrm rot="286334">
              <a:off x="2561745" y="2953826"/>
              <a:ext cx="4532927" cy="266644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20" name="เมฆ 45">
              <a:extLst>
                <a:ext uri="{FF2B5EF4-FFF2-40B4-BE49-F238E27FC236}">
                  <a16:creationId xmlns:a16="http://schemas.microsoft.com/office/drawing/2014/main" id="{42F04DD1-22F2-4EDC-9529-3973DAE39495}"/>
                </a:ext>
              </a:extLst>
            </p:cNvPr>
            <p:cNvSpPr/>
            <p:nvPr/>
          </p:nvSpPr>
          <p:spPr>
            <a:xfrm rot="286334">
              <a:off x="5339111" y="2919834"/>
              <a:ext cx="4532927" cy="266644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21" name="กลุ่ม 20">
              <a:extLst>
                <a:ext uri="{FF2B5EF4-FFF2-40B4-BE49-F238E27FC236}">
                  <a16:creationId xmlns:a16="http://schemas.microsoft.com/office/drawing/2014/main" id="{E17D7F8E-7CBC-450F-8FBC-328005B377FC}"/>
                </a:ext>
              </a:extLst>
            </p:cNvPr>
            <p:cNvGrpSpPr/>
            <p:nvPr/>
          </p:nvGrpSpPr>
          <p:grpSpPr>
            <a:xfrm>
              <a:off x="4348779" y="3338388"/>
              <a:ext cx="492298" cy="419803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25" name="รูปแบบอิสระ: รูปร่าง 24">
                <a:extLst>
                  <a:ext uri="{FF2B5EF4-FFF2-40B4-BE49-F238E27FC236}">
                    <a16:creationId xmlns:a16="http://schemas.microsoft.com/office/drawing/2014/main" id="{7F9392E5-4E4E-4527-83E8-5E6688C63D43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DC516E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6" name="วงรี 77">
                <a:extLst>
                  <a:ext uri="{FF2B5EF4-FFF2-40B4-BE49-F238E27FC236}">
                    <a16:creationId xmlns:a16="http://schemas.microsoft.com/office/drawing/2014/main" id="{513DEDF3-D01B-4936-B631-5B45B4007DED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22" name="กลุ่ม 21">
              <a:extLst>
                <a:ext uri="{FF2B5EF4-FFF2-40B4-BE49-F238E27FC236}">
                  <a16:creationId xmlns:a16="http://schemas.microsoft.com/office/drawing/2014/main" id="{B277213B-2E95-4B17-AD45-AC722295762F}"/>
                </a:ext>
              </a:extLst>
            </p:cNvPr>
            <p:cNvGrpSpPr/>
            <p:nvPr/>
          </p:nvGrpSpPr>
          <p:grpSpPr>
            <a:xfrm>
              <a:off x="7237131" y="3351648"/>
              <a:ext cx="492299" cy="424956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23" name="รูปแบบอิสระ: รูปร่าง 22">
                <a:extLst>
                  <a:ext uri="{FF2B5EF4-FFF2-40B4-BE49-F238E27FC236}">
                    <a16:creationId xmlns:a16="http://schemas.microsoft.com/office/drawing/2014/main" id="{71EB705C-1814-4D04-82BC-5468C388C3E7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A9D3DC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4" name="วงรี 77">
                <a:extLst>
                  <a:ext uri="{FF2B5EF4-FFF2-40B4-BE49-F238E27FC236}">
                    <a16:creationId xmlns:a16="http://schemas.microsoft.com/office/drawing/2014/main" id="{CA1D2717-98DA-4E75-ADAA-DA3518840542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sp>
        <p:nvSpPr>
          <p:cNvPr id="45" name="สี่เหลี่ยมผืนผ้า 44">
            <a:extLst>
              <a:ext uri="{FF2B5EF4-FFF2-40B4-BE49-F238E27FC236}">
                <a16:creationId xmlns:a16="http://schemas.microsoft.com/office/drawing/2014/main" id="{81A22EDD-BC26-4821-AD1F-2DC8D16C15EE}"/>
              </a:ext>
            </a:extLst>
          </p:cNvPr>
          <p:cNvSpPr/>
          <p:nvPr userDrawn="1"/>
        </p:nvSpPr>
        <p:spPr>
          <a:xfrm>
            <a:off x="13648" y="4779412"/>
            <a:ext cx="12192000" cy="2494343"/>
          </a:xfrm>
          <a:prstGeom prst="rect">
            <a:avLst/>
          </a:prstGeom>
          <a:solidFill>
            <a:srgbClr val="A06A3E"/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33" name="รูปแบบอิสระ: รูปร่าง 132">
            <a:extLst>
              <a:ext uri="{FF2B5EF4-FFF2-40B4-BE49-F238E27FC236}">
                <a16:creationId xmlns:a16="http://schemas.microsoft.com/office/drawing/2014/main" id="{D098E404-0E13-4AE8-BA40-CA28D908B357}"/>
              </a:ext>
            </a:extLst>
          </p:cNvPr>
          <p:cNvSpPr/>
          <p:nvPr userDrawn="1"/>
        </p:nvSpPr>
        <p:spPr>
          <a:xfrm rot="1072314">
            <a:off x="1186788" y="2731034"/>
            <a:ext cx="843280" cy="330327"/>
          </a:xfrm>
          <a:custGeom>
            <a:avLst/>
            <a:gdLst>
              <a:gd name="connsiteX0" fmla="*/ 0 w 843280"/>
              <a:gd name="connsiteY0" fmla="*/ 330327 h 330327"/>
              <a:gd name="connsiteX1" fmla="*/ 91440 w 843280"/>
              <a:gd name="connsiteY1" fmla="*/ 177927 h 330327"/>
              <a:gd name="connsiteX2" fmla="*/ 294640 w 843280"/>
              <a:gd name="connsiteY2" fmla="*/ 249047 h 330327"/>
              <a:gd name="connsiteX3" fmla="*/ 386080 w 843280"/>
              <a:gd name="connsiteY3" fmla="*/ 116967 h 330327"/>
              <a:gd name="connsiteX4" fmla="*/ 568960 w 843280"/>
              <a:gd name="connsiteY4" fmla="*/ 167767 h 330327"/>
              <a:gd name="connsiteX5" fmla="*/ 721360 w 843280"/>
              <a:gd name="connsiteY5" fmla="*/ 5207 h 330327"/>
              <a:gd name="connsiteX6" fmla="*/ 843280 w 843280"/>
              <a:gd name="connsiteY6" fmla="*/ 56007 h 330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43280" h="330327">
                <a:moveTo>
                  <a:pt x="0" y="330327"/>
                </a:moveTo>
                <a:cubicBezTo>
                  <a:pt x="21166" y="260900"/>
                  <a:pt x="42333" y="191474"/>
                  <a:pt x="91440" y="177927"/>
                </a:cubicBezTo>
                <a:cubicBezTo>
                  <a:pt x="140547" y="164380"/>
                  <a:pt x="245533" y="259207"/>
                  <a:pt x="294640" y="249047"/>
                </a:cubicBezTo>
                <a:cubicBezTo>
                  <a:pt x="343747" y="238887"/>
                  <a:pt x="340360" y="130514"/>
                  <a:pt x="386080" y="116967"/>
                </a:cubicBezTo>
                <a:cubicBezTo>
                  <a:pt x="431800" y="103420"/>
                  <a:pt x="513080" y="186394"/>
                  <a:pt x="568960" y="167767"/>
                </a:cubicBezTo>
                <a:cubicBezTo>
                  <a:pt x="624840" y="149140"/>
                  <a:pt x="675640" y="23834"/>
                  <a:pt x="721360" y="5207"/>
                </a:cubicBezTo>
                <a:cubicBezTo>
                  <a:pt x="767080" y="-13420"/>
                  <a:pt x="805180" y="21293"/>
                  <a:pt x="843280" y="56007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134" name="รูปแบบอิสระ: รูปร่าง 133">
            <a:extLst>
              <a:ext uri="{FF2B5EF4-FFF2-40B4-BE49-F238E27FC236}">
                <a16:creationId xmlns:a16="http://schemas.microsoft.com/office/drawing/2014/main" id="{C56E0E87-69E7-4618-A31A-AAFBE79E44D6}"/>
              </a:ext>
            </a:extLst>
          </p:cNvPr>
          <p:cNvSpPr/>
          <p:nvPr userDrawn="1"/>
        </p:nvSpPr>
        <p:spPr>
          <a:xfrm>
            <a:off x="1332983" y="6756101"/>
            <a:ext cx="896600" cy="109781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135" name="รูปแบบอิสระ: รูปร่าง 134">
            <a:extLst>
              <a:ext uri="{FF2B5EF4-FFF2-40B4-BE49-F238E27FC236}">
                <a16:creationId xmlns:a16="http://schemas.microsoft.com/office/drawing/2014/main" id="{FD060F2D-A5A9-46B8-960C-84140BC7AC0A}"/>
              </a:ext>
            </a:extLst>
          </p:cNvPr>
          <p:cNvSpPr/>
          <p:nvPr userDrawn="1"/>
        </p:nvSpPr>
        <p:spPr>
          <a:xfrm>
            <a:off x="3891589" y="5018751"/>
            <a:ext cx="896600" cy="109781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136" name="รูปแบบอิสระ: รูปร่าง 135">
            <a:extLst>
              <a:ext uri="{FF2B5EF4-FFF2-40B4-BE49-F238E27FC236}">
                <a16:creationId xmlns:a16="http://schemas.microsoft.com/office/drawing/2014/main" id="{FAC40250-0C82-4AD1-9264-29BAD63B99C9}"/>
              </a:ext>
            </a:extLst>
          </p:cNvPr>
          <p:cNvSpPr/>
          <p:nvPr userDrawn="1"/>
        </p:nvSpPr>
        <p:spPr>
          <a:xfrm>
            <a:off x="10930020" y="6463413"/>
            <a:ext cx="896600" cy="71586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173" name="ชื่อเรื่อง 384">
            <a:extLst>
              <a:ext uri="{FF2B5EF4-FFF2-40B4-BE49-F238E27FC236}">
                <a16:creationId xmlns:a16="http://schemas.microsoft.com/office/drawing/2014/main" id="{5014BAAE-5FFD-44A2-AB4E-9888AD4711E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99435" y="85894"/>
            <a:ext cx="5287986" cy="2044671"/>
          </a:xfrm>
        </p:spPr>
        <p:txBody>
          <a:bodyPr>
            <a:no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algn="ctr">
              <a:defRPr sz="6600" b="1" cap="none" spc="0" baseline="0">
                <a:ln>
                  <a:noFill/>
                </a:ln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Thank you</a:t>
            </a:r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90496628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สี่เหลี่ยมผืนผ้า 5">
            <a:extLst>
              <a:ext uri="{FF2B5EF4-FFF2-40B4-BE49-F238E27FC236}">
                <a16:creationId xmlns:a16="http://schemas.microsoft.com/office/drawing/2014/main" id="{3DCEF66D-6912-449B-8388-686F154402C2}"/>
              </a:ext>
            </a:extLst>
          </p:cNvPr>
          <p:cNvSpPr/>
          <p:nvPr userDrawn="1"/>
        </p:nvSpPr>
        <p:spPr>
          <a:xfrm>
            <a:off x="4878361" y="516788"/>
            <a:ext cx="2435282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4000" b="1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</a:rPr>
              <a:t>Resources</a:t>
            </a:r>
            <a:endParaRPr lang="th-TH" sz="4000" b="1" dirty="0">
              <a:ln>
                <a:solidFill>
                  <a:srgbClr val="5E2700"/>
                </a:solidFill>
              </a:ln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latin typeface="Itim" panose="00000500000000000000" pitchFamily="2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155730013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กลุ่ม 7">
            <a:extLst>
              <a:ext uri="{FF2B5EF4-FFF2-40B4-BE49-F238E27FC236}">
                <a16:creationId xmlns:a16="http://schemas.microsoft.com/office/drawing/2014/main" id="{5E95D3C7-5606-4228-B9F0-D8D8139C16A5}"/>
              </a:ext>
            </a:extLst>
          </p:cNvPr>
          <p:cNvGrpSpPr/>
          <p:nvPr userDrawn="1"/>
        </p:nvGrpSpPr>
        <p:grpSpPr>
          <a:xfrm flipH="1">
            <a:off x="0" y="6044584"/>
            <a:ext cx="1250465" cy="813416"/>
            <a:chOff x="28214" y="967908"/>
            <a:chExt cx="1250465" cy="813416"/>
          </a:xfrm>
        </p:grpSpPr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CB1A088F-648D-49F0-A72A-14ACF9A91129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FCFC743B-CC01-4233-B59A-8A3B8BEC8206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C9931AF4-B858-4A85-8FAC-F5FC4CD74BE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A345B134-9807-4A68-BCF1-540CCEB5E667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A850CACA-10FF-4CD1-B25F-87C0669B73F5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id="{5674841E-DE43-41A2-940D-60B331C2A306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89EB7CAE-71CB-41B2-AF4B-5FFB0F4BBB33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กลุ่ม 15">
            <a:extLst>
              <a:ext uri="{FF2B5EF4-FFF2-40B4-BE49-F238E27FC236}">
                <a16:creationId xmlns:a16="http://schemas.microsoft.com/office/drawing/2014/main" id="{443412C7-15C7-436E-8D51-1F23B2296ED3}"/>
              </a:ext>
            </a:extLst>
          </p:cNvPr>
          <p:cNvGrpSpPr/>
          <p:nvPr userDrawn="1"/>
        </p:nvGrpSpPr>
        <p:grpSpPr>
          <a:xfrm flipH="1">
            <a:off x="10941535" y="8869"/>
            <a:ext cx="1250465" cy="813416"/>
            <a:chOff x="28214" y="967908"/>
            <a:chExt cx="1250465" cy="813416"/>
          </a:xfrm>
        </p:grpSpPr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8EC7BBE2-E4DD-49E6-86FB-404E5586321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62C36B6D-68BB-459F-892A-AF38AC2802B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529F4B33-387E-4E5E-9F82-1A5EC4491163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E8902531-0D8E-40B4-8413-672AD6CC988B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35B7ED9E-FB38-4CC4-9596-4FD1B7C17728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0DBB7162-EC24-438C-8E9F-9BA08C8DFE83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BCDE1032-F162-4A36-9761-5E3771135EF1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" name="กลุ่ม 23">
            <a:extLst>
              <a:ext uri="{FF2B5EF4-FFF2-40B4-BE49-F238E27FC236}">
                <a16:creationId xmlns:a16="http://schemas.microsoft.com/office/drawing/2014/main" id="{7C6A133F-39C5-4190-B032-A54DB7C6AA90}"/>
              </a:ext>
            </a:extLst>
          </p:cNvPr>
          <p:cNvGrpSpPr/>
          <p:nvPr userDrawn="1"/>
        </p:nvGrpSpPr>
        <p:grpSpPr>
          <a:xfrm>
            <a:off x="-79764" y="-11915"/>
            <a:ext cx="1101156" cy="884384"/>
            <a:chOff x="1752751" y="749874"/>
            <a:chExt cx="1101156" cy="884384"/>
          </a:xfrm>
        </p:grpSpPr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AD17F99B-D659-4861-9F1B-5010AF24C63D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EA8C9599-7BED-4C1B-B8BF-082181981902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5353742A-B8D9-422A-BBF8-148C29817C28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D9DDC71D-A0AD-4696-80DB-DC55FFCAAA90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EC6FFB0D-2966-449E-96A3-8DEE1109D89A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E536FE77-55B8-42BA-937E-96991059C523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A4CDE396-9A05-4DB2-ACBB-46A17CBC1DF1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1B05F102-5E96-4940-B2E0-649B8ED948FC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กลุ่ม 32">
            <a:extLst>
              <a:ext uri="{FF2B5EF4-FFF2-40B4-BE49-F238E27FC236}">
                <a16:creationId xmlns:a16="http://schemas.microsoft.com/office/drawing/2014/main" id="{F2D73D17-82A6-4476-AE59-9467B93026A1}"/>
              </a:ext>
            </a:extLst>
          </p:cNvPr>
          <p:cNvGrpSpPr/>
          <p:nvPr userDrawn="1"/>
        </p:nvGrpSpPr>
        <p:grpSpPr>
          <a:xfrm>
            <a:off x="10941535" y="6035715"/>
            <a:ext cx="1250465" cy="813416"/>
            <a:chOff x="28214" y="967908"/>
            <a:chExt cx="1250465" cy="813416"/>
          </a:xfrm>
        </p:grpSpPr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28BFBB41-108A-445E-9DEE-D62EB6D27DCF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ACD828E3-FCFA-4081-957F-99C2B2B273F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D6E5918F-985D-48ED-A41D-71BCA4A8F91F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0430E3B6-16A8-48EF-880A-379B42EDB339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7E74C51B-169E-4CF7-8442-4472A50F43F9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32D7CE1F-AD28-46C0-8815-82E8EAF57499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id="{47865F03-42D5-4059-A22A-F026F77BFE16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" name="กลุ่ม 40">
            <a:extLst>
              <a:ext uri="{FF2B5EF4-FFF2-40B4-BE49-F238E27FC236}">
                <a16:creationId xmlns:a16="http://schemas.microsoft.com/office/drawing/2014/main" id="{50961878-F413-470A-A781-82D09BC24A70}"/>
              </a:ext>
            </a:extLst>
          </p:cNvPr>
          <p:cNvGrpSpPr/>
          <p:nvPr userDrawn="1"/>
        </p:nvGrpSpPr>
        <p:grpSpPr>
          <a:xfrm rot="658354">
            <a:off x="5369461" y="334570"/>
            <a:ext cx="1430727" cy="693721"/>
            <a:chOff x="10001184" y="5338622"/>
            <a:chExt cx="2106391" cy="1022263"/>
          </a:xfrm>
        </p:grpSpPr>
        <p:grpSp>
          <p:nvGrpSpPr>
            <p:cNvPr id="42" name="กลุ่ม 41">
              <a:extLst>
                <a:ext uri="{FF2B5EF4-FFF2-40B4-BE49-F238E27FC236}">
                  <a16:creationId xmlns:a16="http://schemas.microsoft.com/office/drawing/2014/main" id="{FC49DE66-4842-4B1F-9DF6-C7EC589E4456}"/>
                </a:ext>
              </a:extLst>
            </p:cNvPr>
            <p:cNvGrpSpPr/>
            <p:nvPr/>
          </p:nvGrpSpPr>
          <p:grpSpPr>
            <a:xfrm>
              <a:off x="10001184" y="5587453"/>
              <a:ext cx="2106391" cy="773432"/>
              <a:chOff x="271617" y="1864931"/>
              <a:chExt cx="2106391" cy="773432"/>
            </a:xfrm>
          </p:grpSpPr>
          <p:sp>
            <p:nvSpPr>
              <p:cNvPr id="49" name="รูปแบบอิสระ: รูปร่าง 48">
                <a:extLst>
                  <a:ext uri="{FF2B5EF4-FFF2-40B4-BE49-F238E27FC236}">
                    <a16:creationId xmlns:a16="http://schemas.microsoft.com/office/drawing/2014/main" id="{74E89770-B13D-458C-896C-EBD2D6CB2AE6}"/>
                  </a:ext>
                </a:extLst>
              </p:cNvPr>
              <p:cNvSpPr/>
              <p:nvPr/>
            </p:nvSpPr>
            <p:spPr>
              <a:xfrm rot="19753974">
                <a:off x="386109" y="236995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50" name="วงรี 49">
                <a:extLst>
                  <a:ext uri="{FF2B5EF4-FFF2-40B4-BE49-F238E27FC236}">
                    <a16:creationId xmlns:a16="http://schemas.microsoft.com/office/drawing/2014/main" id="{E6BF7BCC-02BF-4934-831D-E59C3BB67CE6}"/>
                  </a:ext>
                </a:extLst>
              </p:cNvPr>
              <p:cNvSpPr/>
              <p:nvPr/>
            </p:nvSpPr>
            <p:spPr>
              <a:xfrm rot="18050207">
                <a:off x="287204" y="242125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1" name="วงรี 50">
                <a:extLst>
                  <a:ext uri="{FF2B5EF4-FFF2-40B4-BE49-F238E27FC236}">
                    <a16:creationId xmlns:a16="http://schemas.microsoft.com/office/drawing/2014/main" id="{80227CE0-6286-45D4-80FE-5C4A0E2E5295}"/>
                  </a:ext>
                </a:extLst>
              </p:cNvPr>
              <p:cNvSpPr/>
              <p:nvPr/>
            </p:nvSpPr>
            <p:spPr>
              <a:xfrm rot="18961787">
                <a:off x="340177" y="2273656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2" name="วงรี 51">
                <a:extLst>
                  <a:ext uri="{FF2B5EF4-FFF2-40B4-BE49-F238E27FC236}">
                    <a16:creationId xmlns:a16="http://schemas.microsoft.com/office/drawing/2014/main" id="{149D154E-9DD6-4840-A38E-8B156554897C}"/>
                  </a:ext>
                </a:extLst>
              </p:cNvPr>
              <p:cNvSpPr/>
              <p:nvPr/>
            </p:nvSpPr>
            <p:spPr>
              <a:xfrm rot="20999948">
                <a:off x="476946" y="22188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3" name="วงรี 52">
                <a:extLst>
                  <a:ext uri="{FF2B5EF4-FFF2-40B4-BE49-F238E27FC236}">
                    <a16:creationId xmlns:a16="http://schemas.microsoft.com/office/drawing/2014/main" id="{21087835-A3D4-4B64-BB5A-4C8459E01F3A}"/>
                  </a:ext>
                </a:extLst>
              </p:cNvPr>
              <p:cNvSpPr/>
              <p:nvPr/>
            </p:nvSpPr>
            <p:spPr>
              <a:xfrm rot="21427761">
                <a:off x="607174" y="22476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4" name="รูปแบบอิสระ: รูปร่าง 53">
                <a:extLst>
                  <a:ext uri="{FF2B5EF4-FFF2-40B4-BE49-F238E27FC236}">
                    <a16:creationId xmlns:a16="http://schemas.microsoft.com/office/drawing/2014/main" id="{29116D79-D504-4F8C-B538-2BBDA1BE12D6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55" name="วงรี 54">
                <a:extLst>
                  <a:ext uri="{FF2B5EF4-FFF2-40B4-BE49-F238E27FC236}">
                    <a16:creationId xmlns:a16="http://schemas.microsoft.com/office/drawing/2014/main" id="{382609F1-C9BD-45E0-B6D3-3A346C173EA3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6" name="วงรี 55">
                <a:extLst>
                  <a:ext uri="{FF2B5EF4-FFF2-40B4-BE49-F238E27FC236}">
                    <a16:creationId xmlns:a16="http://schemas.microsoft.com/office/drawing/2014/main" id="{135DEA79-B7F4-4820-8CD0-026816A0E662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7" name="วงรี 56">
                <a:extLst>
                  <a:ext uri="{FF2B5EF4-FFF2-40B4-BE49-F238E27FC236}">
                    <a16:creationId xmlns:a16="http://schemas.microsoft.com/office/drawing/2014/main" id="{10333BF2-6B45-4534-9604-75EFA336EABF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8" name="วงรี 57">
                <a:extLst>
                  <a:ext uri="{FF2B5EF4-FFF2-40B4-BE49-F238E27FC236}">
                    <a16:creationId xmlns:a16="http://schemas.microsoft.com/office/drawing/2014/main" id="{A42BB694-8778-41BF-83F4-EEA36584F9EC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43" name="กลุ่ม 42">
              <a:extLst>
                <a:ext uri="{FF2B5EF4-FFF2-40B4-BE49-F238E27FC236}">
                  <a16:creationId xmlns:a16="http://schemas.microsoft.com/office/drawing/2014/main" id="{FD48B47A-76C3-4792-998A-6F17A187CBDA}"/>
                </a:ext>
              </a:extLst>
            </p:cNvPr>
            <p:cNvGrpSpPr/>
            <p:nvPr/>
          </p:nvGrpSpPr>
          <p:grpSpPr>
            <a:xfrm>
              <a:off x="10898877" y="5338622"/>
              <a:ext cx="450097" cy="430590"/>
              <a:chOff x="1187573" y="6247766"/>
              <a:chExt cx="450097" cy="430590"/>
            </a:xfrm>
          </p:grpSpPr>
          <p:sp>
            <p:nvSpPr>
              <p:cNvPr id="44" name="รูปแบบอิสระ: รูปร่าง 43">
                <a:extLst>
                  <a:ext uri="{FF2B5EF4-FFF2-40B4-BE49-F238E27FC236}">
                    <a16:creationId xmlns:a16="http://schemas.microsoft.com/office/drawing/2014/main" id="{C65195E9-82CC-43BD-89F0-A5D5EC307D82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45" name="วงรี 44">
                <a:extLst>
                  <a:ext uri="{FF2B5EF4-FFF2-40B4-BE49-F238E27FC236}">
                    <a16:creationId xmlns:a16="http://schemas.microsoft.com/office/drawing/2014/main" id="{2A16D64D-B7C8-4BB6-836C-5B74669FF621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6" name="วงรี 45">
                <a:extLst>
                  <a:ext uri="{FF2B5EF4-FFF2-40B4-BE49-F238E27FC236}">
                    <a16:creationId xmlns:a16="http://schemas.microsoft.com/office/drawing/2014/main" id="{CB277814-9095-42DB-BF5B-446A8CF2B935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7" name="วงรี 46">
                <a:extLst>
                  <a:ext uri="{FF2B5EF4-FFF2-40B4-BE49-F238E27FC236}">
                    <a16:creationId xmlns:a16="http://schemas.microsoft.com/office/drawing/2014/main" id="{52A7EE20-1ADA-4160-A845-BD75FB14170A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8" name="วงรี 47">
                <a:extLst>
                  <a:ext uri="{FF2B5EF4-FFF2-40B4-BE49-F238E27FC236}">
                    <a16:creationId xmlns:a16="http://schemas.microsoft.com/office/drawing/2014/main" id="{0869383B-C533-4042-B55B-D8575E26F8B2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59" name="กลุ่ม 58">
            <a:extLst>
              <a:ext uri="{FF2B5EF4-FFF2-40B4-BE49-F238E27FC236}">
                <a16:creationId xmlns:a16="http://schemas.microsoft.com/office/drawing/2014/main" id="{ECD3E8E3-05F3-4B69-94C2-494059F68542}"/>
              </a:ext>
            </a:extLst>
          </p:cNvPr>
          <p:cNvGrpSpPr/>
          <p:nvPr userDrawn="1"/>
        </p:nvGrpSpPr>
        <p:grpSpPr>
          <a:xfrm>
            <a:off x="4953244" y="5681237"/>
            <a:ext cx="1890118" cy="1644816"/>
            <a:chOff x="477874" y="4449141"/>
            <a:chExt cx="2783713" cy="2402704"/>
          </a:xfrm>
        </p:grpSpPr>
        <p:grpSp>
          <p:nvGrpSpPr>
            <p:cNvPr id="60" name="กลุ่ม 59">
              <a:extLst>
                <a:ext uri="{FF2B5EF4-FFF2-40B4-BE49-F238E27FC236}">
                  <a16:creationId xmlns:a16="http://schemas.microsoft.com/office/drawing/2014/main" id="{70A97A61-1C29-4A10-B4A4-BE005738C920}"/>
                </a:ext>
              </a:extLst>
            </p:cNvPr>
            <p:cNvGrpSpPr/>
            <p:nvPr/>
          </p:nvGrpSpPr>
          <p:grpSpPr>
            <a:xfrm>
              <a:off x="477874" y="4449141"/>
              <a:ext cx="1164560" cy="2402704"/>
              <a:chOff x="9168013" y="2583276"/>
              <a:chExt cx="1164560" cy="2402704"/>
            </a:xfrm>
          </p:grpSpPr>
          <p:sp>
            <p:nvSpPr>
              <p:cNvPr id="71" name="รูปแบบอิสระ: รูปร่าง 70">
                <a:extLst>
                  <a:ext uri="{FF2B5EF4-FFF2-40B4-BE49-F238E27FC236}">
                    <a16:creationId xmlns:a16="http://schemas.microsoft.com/office/drawing/2014/main" id="{D0328F12-18CF-45E3-A7C4-5B33F9CF6D1B}"/>
                  </a:ext>
                </a:extLst>
              </p:cNvPr>
              <p:cNvSpPr/>
              <p:nvPr/>
            </p:nvSpPr>
            <p:spPr>
              <a:xfrm>
                <a:off x="9168013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51164 w 1145807"/>
                  <a:gd name="connsiteY7" fmla="*/ 194447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5914 w 1145807"/>
                  <a:gd name="connsiteY5" fmla="*/ 22683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812 h 2403123"/>
                  <a:gd name="connsiteX1" fmla="*/ 47329 w 1145807"/>
                  <a:gd name="connsiteY1" fmla="*/ 1457742 h 2403123"/>
                  <a:gd name="connsiteX2" fmla="*/ 16849 w 1145807"/>
                  <a:gd name="connsiteY2" fmla="*/ 836712 h 2403123"/>
                  <a:gd name="connsiteX3" fmla="*/ 1609 w 1145807"/>
                  <a:gd name="connsiteY3" fmla="*/ 478572 h 2403123"/>
                  <a:gd name="connsiteX4" fmla="*/ 54949 w 1145807"/>
                  <a:gd name="connsiteY4" fmla="*/ 322362 h 2403123"/>
                  <a:gd name="connsiteX5" fmla="*/ 155914 w 1145807"/>
                  <a:gd name="connsiteY5" fmla="*/ 227112 h 2403123"/>
                  <a:gd name="connsiteX6" fmla="*/ 235924 w 1145807"/>
                  <a:gd name="connsiteY6" fmla="*/ 213777 h 2403123"/>
                  <a:gd name="connsiteX7" fmla="*/ 241639 w 1145807"/>
                  <a:gd name="connsiteY7" fmla="*/ 181392 h 2403123"/>
                  <a:gd name="connsiteX8" fmla="*/ 321649 w 1145807"/>
                  <a:gd name="connsiteY8" fmla="*/ 55662 h 2403123"/>
                  <a:gd name="connsiteX9" fmla="*/ 447379 w 1145807"/>
                  <a:gd name="connsiteY9" fmla="*/ 21372 h 2403123"/>
                  <a:gd name="connsiteX10" fmla="*/ 561679 w 1145807"/>
                  <a:gd name="connsiteY10" fmla="*/ 67092 h 2403123"/>
                  <a:gd name="connsiteX11" fmla="*/ 569299 w 1145807"/>
                  <a:gd name="connsiteY11" fmla="*/ 74712 h 2403123"/>
                  <a:gd name="connsiteX12" fmla="*/ 637879 w 1145807"/>
                  <a:gd name="connsiteY12" fmla="*/ 17562 h 2403123"/>
                  <a:gd name="connsiteX13" fmla="*/ 767419 w 1145807"/>
                  <a:gd name="connsiteY13" fmla="*/ 6132 h 2403123"/>
                  <a:gd name="connsiteX14" fmla="*/ 883624 w 1145807"/>
                  <a:gd name="connsiteY14" fmla="*/ 105192 h 2403123"/>
                  <a:gd name="connsiteX15" fmla="*/ 919819 w 1145807"/>
                  <a:gd name="connsiteY15" fmla="*/ 185202 h 2403123"/>
                  <a:gd name="connsiteX16" fmla="*/ 935059 w 1145807"/>
                  <a:gd name="connsiteY16" fmla="*/ 208062 h 2403123"/>
                  <a:gd name="connsiteX17" fmla="*/ 1030309 w 1145807"/>
                  <a:gd name="connsiteY17" fmla="*/ 223302 h 2403123"/>
                  <a:gd name="connsiteX18" fmla="*/ 1136989 w 1145807"/>
                  <a:gd name="connsiteY18" fmla="*/ 398562 h 2403123"/>
                  <a:gd name="connsiteX19" fmla="*/ 1136989 w 1145807"/>
                  <a:gd name="connsiteY19" fmla="*/ 821472 h 2403123"/>
                  <a:gd name="connsiteX20" fmla="*/ 1114129 w 1145807"/>
                  <a:gd name="connsiteY20" fmla="*/ 1495842 h 2403123"/>
                  <a:gd name="connsiteX21" fmla="*/ 1114129 w 1145807"/>
                  <a:gd name="connsiteY21" fmla="*/ 2033052 h 2403123"/>
                  <a:gd name="connsiteX22" fmla="*/ 1125559 w 1145807"/>
                  <a:gd name="connsiteY22" fmla="*/ 2364522 h 2403123"/>
                  <a:gd name="connsiteX23" fmla="*/ 1117939 w 1145807"/>
                  <a:gd name="connsiteY23" fmla="*/ 2398812 h 2403123"/>
                  <a:gd name="connsiteX24" fmla="*/ 976969 w 1145807"/>
                  <a:gd name="connsiteY24" fmla="*/ 2402622 h 2403123"/>
                  <a:gd name="connsiteX25" fmla="*/ 367369 w 1145807"/>
                  <a:gd name="connsiteY25" fmla="*/ 2402622 h 2403123"/>
                  <a:gd name="connsiteX26" fmla="*/ 54949 w 1145807"/>
                  <a:gd name="connsiteY26" fmla="*/ 2398812 h 2403123"/>
                  <a:gd name="connsiteX0" fmla="*/ 54949 w 1145807"/>
                  <a:gd name="connsiteY0" fmla="*/ 2398393 h 2402704"/>
                  <a:gd name="connsiteX1" fmla="*/ 47329 w 1145807"/>
                  <a:gd name="connsiteY1" fmla="*/ 1457323 h 2402704"/>
                  <a:gd name="connsiteX2" fmla="*/ 16849 w 1145807"/>
                  <a:gd name="connsiteY2" fmla="*/ 836293 h 2402704"/>
                  <a:gd name="connsiteX3" fmla="*/ 1609 w 1145807"/>
                  <a:gd name="connsiteY3" fmla="*/ 478153 h 2402704"/>
                  <a:gd name="connsiteX4" fmla="*/ 54949 w 1145807"/>
                  <a:gd name="connsiteY4" fmla="*/ 321943 h 2402704"/>
                  <a:gd name="connsiteX5" fmla="*/ 155914 w 1145807"/>
                  <a:gd name="connsiteY5" fmla="*/ 226693 h 2402704"/>
                  <a:gd name="connsiteX6" fmla="*/ 235924 w 1145807"/>
                  <a:gd name="connsiteY6" fmla="*/ 213358 h 2402704"/>
                  <a:gd name="connsiteX7" fmla="*/ 241639 w 1145807"/>
                  <a:gd name="connsiteY7" fmla="*/ 180973 h 2402704"/>
                  <a:gd name="connsiteX8" fmla="*/ 321649 w 1145807"/>
                  <a:gd name="connsiteY8" fmla="*/ 55243 h 2402704"/>
                  <a:gd name="connsiteX9" fmla="*/ 447379 w 1145807"/>
                  <a:gd name="connsiteY9" fmla="*/ 20953 h 2402704"/>
                  <a:gd name="connsiteX10" fmla="*/ 561679 w 1145807"/>
                  <a:gd name="connsiteY10" fmla="*/ 66673 h 2402704"/>
                  <a:gd name="connsiteX11" fmla="*/ 569299 w 1145807"/>
                  <a:gd name="connsiteY11" fmla="*/ 74293 h 2402704"/>
                  <a:gd name="connsiteX12" fmla="*/ 637879 w 1145807"/>
                  <a:gd name="connsiteY12" fmla="*/ 17143 h 2402704"/>
                  <a:gd name="connsiteX13" fmla="*/ 767419 w 1145807"/>
                  <a:gd name="connsiteY13" fmla="*/ 5713 h 2402704"/>
                  <a:gd name="connsiteX14" fmla="*/ 891244 w 1145807"/>
                  <a:gd name="connsiteY14" fmla="*/ 99058 h 2402704"/>
                  <a:gd name="connsiteX15" fmla="*/ 919819 w 1145807"/>
                  <a:gd name="connsiteY15" fmla="*/ 184783 h 2402704"/>
                  <a:gd name="connsiteX16" fmla="*/ 935059 w 1145807"/>
                  <a:gd name="connsiteY16" fmla="*/ 207643 h 2402704"/>
                  <a:gd name="connsiteX17" fmla="*/ 1030309 w 1145807"/>
                  <a:gd name="connsiteY17" fmla="*/ 222883 h 2402704"/>
                  <a:gd name="connsiteX18" fmla="*/ 1136989 w 1145807"/>
                  <a:gd name="connsiteY18" fmla="*/ 398143 h 2402704"/>
                  <a:gd name="connsiteX19" fmla="*/ 1136989 w 1145807"/>
                  <a:gd name="connsiteY19" fmla="*/ 821053 h 2402704"/>
                  <a:gd name="connsiteX20" fmla="*/ 1114129 w 1145807"/>
                  <a:gd name="connsiteY20" fmla="*/ 1495423 h 2402704"/>
                  <a:gd name="connsiteX21" fmla="*/ 1114129 w 1145807"/>
                  <a:gd name="connsiteY21" fmla="*/ 2032633 h 2402704"/>
                  <a:gd name="connsiteX22" fmla="*/ 1125559 w 1145807"/>
                  <a:gd name="connsiteY22" fmla="*/ 2364103 h 2402704"/>
                  <a:gd name="connsiteX23" fmla="*/ 1117939 w 1145807"/>
                  <a:gd name="connsiteY23" fmla="*/ 2398393 h 2402704"/>
                  <a:gd name="connsiteX24" fmla="*/ 976969 w 1145807"/>
                  <a:gd name="connsiteY24" fmla="*/ 2402203 h 2402704"/>
                  <a:gd name="connsiteX25" fmla="*/ 367369 w 1145807"/>
                  <a:gd name="connsiteY25" fmla="*/ 2402203 h 2402704"/>
                  <a:gd name="connsiteX26" fmla="*/ 54949 w 1145807"/>
                  <a:gd name="connsiteY26" fmla="*/ 2398393 h 2402704"/>
                  <a:gd name="connsiteX0" fmla="*/ 54949 w 1156012"/>
                  <a:gd name="connsiteY0" fmla="*/ 2398393 h 2402704"/>
                  <a:gd name="connsiteX1" fmla="*/ 47329 w 1156012"/>
                  <a:gd name="connsiteY1" fmla="*/ 1457323 h 2402704"/>
                  <a:gd name="connsiteX2" fmla="*/ 16849 w 1156012"/>
                  <a:gd name="connsiteY2" fmla="*/ 836293 h 2402704"/>
                  <a:gd name="connsiteX3" fmla="*/ 1609 w 1156012"/>
                  <a:gd name="connsiteY3" fmla="*/ 478153 h 2402704"/>
                  <a:gd name="connsiteX4" fmla="*/ 54949 w 1156012"/>
                  <a:gd name="connsiteY4" fmla="*/ 321943 h 2402704"/>
                  <a:gd name="connsiteX5" fmla="*/ 155914 w 1156012"/>
                  <a:gd name="connsiteY5" fmla="*/ 226693 h 2402704"/>
                  <a:gd name="connsiteX6" fmla="*/ 235924 w 1156012"/>
                  <a:gd name="connsiteY6" fmla="*/ 213358 h 2402704"/>
                  <a:gd name="connsiteX7" fmla="*/ 241639 w 1156012"/>
                  <a:gd name="connsiteY7" fmla="*/ 180973 h 2402704"/>
                  <a:gd name="connsiteX8" fmla="*/ 321649 w 1156012"/>
                  <a:gd name="connsiteY8" fmla="*/ 55243 h 2402704"/>
                  <a:gd name="connsiteX9" fmla="*/ 447379 w 1156012"/>
                  <a:gd name="connsiteY9" fmla="*/ 20953 h 2402704"/>
                  <a:gd name="connsiteX10" fmla="*/ 561679 w 1156012"/>
                  <a:gd name="connsiteY10" fmla="*/ 66673 h 2402704"/>
                  <a:gd name="connsiteX11" fmla="*/ 569299 w 1156012"/>
                  <a:gd name="connsiteY11" fmla="*/ 74293 h 2402704"/>
                  <a:gd name="connsiteX12" fmla="*/ 637879 w 1156012"/>
                  <a:gd name="connsiteY12" fmla="*/ 17143 h 2402704"/>
                  <a:gd name="connsiteX13" fmla="*/ 767419 w 1156012"/>
                  <a:gd name="connsiteY13" fmla="*/ 5713 h 2402704"/>
                  <a:gd name="connsiteX14" fmla="*/ 891244 w 1156012"/>
                  <a:gd name="connsiteY14" fmla="*/ 99058 h 2402704"/>
                  <a:gd name="connsiteX15" fmla="*/ 919819 w 1156012"/>
                  <a:gd name="connsiteY15" fmla="*/ 184783 h 2402704"/>
                  <a:gd name="connsiteX16" fmla="*/ 935059 w 1156012"/>
                  <a:gd name="connsiteY16" fmla="*/ 207643 h 2402704"/>
                  <a:gd name="connsiteX17" fmla="*/ 1030309 w 1156012"/>
                  <a:gd name="connsiteY17" fmla="*/ 222883 h 2402704"/>
                  <a:gd name="connsiteX18" fmla="*/ 1136989 w 1156012"/>
                  <a:gd name="connsiteY18" fmla="*/ 398143 h 2402704"/>
                  <a:gd name="connsiteX19" fmla="*/ 1154134 w 1156012"/>
                  <a:gd name="connsiteY19" fmla="*/ 821053 h 2402704"/>
                  <a:gd name="connsiteX20" fmla="*/ 1114129 w 1156012"/>
                  <a:gd name="connsiteY20" fmla="*/ 1495423 h 2402704"/>
                  <a:gd name="connsiteX21" fmla="*/ 1114129 w 1156012"/>
                  <a:gd name="connsiteY21" fmla="*/ 2032633 h 2402704"/>
                  <a:gd name="connsiteX22" fmla="*/ 1125559 w 1156012"/>
                  <a:gd name="connsiteY22" fmla="*/ 2364103 h 2402704"/>
                  <a:gd name="connsiteX23" fmla="*/ 1117939 w 1156012"/>
                  <a:gd name="connsiteY23" fmla="*/ 2398393 h 2402704"/>
                  <a:gd name="connsiteX24" fmla="*/ 976969 w 1156012"/>
                  <a:gd name="connsiteY24" fmla="*/ 2402203 h 2402704"/>
                  <a:gd name="connsiteX25" fmla="*/ 367369 w 1156012"/>
                  <a:gd name="connsiteY25" fmla="*/ 2402203 h 2402704"/>
                  <a:gd name="connsiteX26" fmla="*/ 54949 w 1156012"/>
                  <a:gd name="connsiteY26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136989 w 1164560"/>
                  <a:gd name="connsiteY18" fmla="*/ 398143 h 2402704"/>
                  <a:gd name="connsiteX19" fmla="*/ 1163658 w 1164560"/>
                  <a:gd name="connsiteY19" fmla="*/ 621027 h 2402704"/>
                  <a:gd name="connsiteX20" fmla="*/ 1154134 w 1164560"/>
                  <a:gd name="connsiteY20" fmla="*/ 821053 h 2402704"/>
                  <a:gd name="connsiteX21" fmla="*/ 1114129 w 1164560"/>
                  <a:gd name="connsiteY21" fmla="*/ 1495423 h 2402704"/>
                  <a:gd name="connsiteX22" fmla="*/ 1114129 w 1164560"/>
                  <a:gd name="connsiteY22" fmla="*/ 2032633 h 2402704"/>
                  <a:gd name="connsiteX23" fmla="*/ 1125559 w 1164560"/>
                  <a:gd name="connsiteY23" fmla="*/ 2364103 h 2402704"/>
                  <a:gd name="connsiteX24" fmla="*/ 1117939 w 1164560"/>
                  <a:gd name="connsiteY24" fmla="*/ 2398393 h 2402704"/>
                  <a:gd name="connsiteX25" fmla="*/ 976969 w 1164560"/>
                  <a:gd name="connsiteY25" fmla="*/ 2402203 h 2402704"/>
                  <a:gd name="connsiteX26" fmla="*/ 367369 w 1164560"/>
                  <a:gd name="connsiteY26" fmla="*/ 2402203 h 2402704"/>
                  <a:gd name="connsiteX27" fmla="*/ 54949 w 1164560"/>
                  <a:gd name="connsiteY27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925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7354 w 1164560"/>
                  <a:gd name="connsiteY7" fmla="*/ 17716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rgbClr val="FDC64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72" name="วงรี 71">
                <a:extLst>
                  <a:ext uri="{FF2B5EF4-FFF2-40B4-BE49-F238E27FC236}">
                    <a16:creationId xmlns:a16="http://schemas.microsoft.com/office/drawing/2014/main" id="{3B5A7F5D-5CDB-4D26-B41D-13B8F5A5C107}"/>
                  </a:ext>
                </a:extLst>
              </p:cNvPr>
              <p:cNvSpPr/>
              <p:nvPr/>
            </p:nvSpPr>
            <p:spPr>
              <a:xfrm>
                <a:off x="9303692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3" name="วงรี 72">
                <a:extLst>
                  <a:ext uri="{FF2B5EF4-FFF2-40B4-BE49-F238E27FC236}">
                    <a16:creationId xmlns:a16="http://schemas.microsoft.com/office/drawing/2014/main" id="{16BFDDC4-DF6A-4B4C-BB6E-E29A8EC0086E}"/>
                  </a:ext>
                </a:extLst>
              </p:cNvPr>
              <p:cNvSpPr/>
              <p:nvPr/>
            </p:nvSpPr>
            <p:spPr>
              <a:xfrm>
                <a:off x="9518509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4" name="วงรี 73">
                <a:extLst>
                  <a:ext uri="{FF2B5EF4-FFF2-40B4-BE49-F238E27FC236}">
                    <a16:creationId xmlns:a16="http://schemas.microsoft.com/office/drawing/2014/main" id="{59B662CD-7561-4254-A64C-D1943DABA4F2}"/>
                  </a:ext>
                </a:extLst>
              </p:cNvPr>
              <p:cNvSpPr/>
              <p:nvPr/>
            </p:nvSpPr>
            <p:spPr>
              <a:xfrm>
                <a:off x="9812466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5" name="วงรี 74">
                <a:extLst>
                  <a:ext uri="{FF2B5EF4-FFF2-40B4-BE49-F238E27FC236}">
                    <a16:creationId xmlns:a16="http://schemas.microsoft.com/office/drawing/2014/main" id="{9A09C6AC-64AC-478C-A539-C89174AFABAA}"/>
                  </a:ext>
                </a:extLst>
              </p:cNvPr>
              <p:cNvSpPr/>
              <p:nvPr/>
            </p:nvSpPr>
            <p:spPr>
              <a:xfrm>
                <a:off x="10027283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6" name="หัวใจ 75">
                <a:extLst>
                  <a:ext uri="{FF2B5EF4-FFF2-40B4-BE49-F238E27FC236}">
                    <a16:creationId xmlns:a16="http://schemas.microsoft.com/office/drawing/2014/main" id="{85A62DC2-BBED-44D1-AA55-AC063A30F937}"/>
                  </a:ext>
                </a:extLst>
              </p:cNvPr>
              <p:cNvSpPr/>
              <p:nvPr/>
            </p:nvSpPr>
            <p:spPr>
              <a:xfrm>
                <a:off x="9416767" y="3235988"/>
                <a:ext cx="667053" cy="548640"/>
              </a:xfrm>
              <a:prstGeom prst="heart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7" name="สามเหลี่ยมหน้าจั่ว 76">
                <a:extLst>
                  <a:ext uri="{FF2B5EF4-FFF2-40B4-BE49-F238E27FC236}">
                    <a16:creationId xmlns:a16="http://schemas.microsoft.com/office/drawing/2014/main" id="{6349FBFE-1760-4297-8802-6B63ABDECC90}"/>
                  </a:ext>
                </a:extLst>
              </p:cNvPr>
              <p:cNvSpPr/>
              <p:nvPr/>
            </p:nvSpPr>
            <p:spPr>
              <a:xfrm rot="5400000">
                <a:off x="9310454" y="3898491"/>
                <a:ext cx="303034" cy="430530"/>
              </a:xfrm>
              <a:prstGeom prst="triangle">
                <a:avLst/>
              </a:pr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8" name="สามเหลี่ยมหน้าจั่ว 26">
                <a:extLst>
                  <a:ext uri="{FF2B5EF4-FFF2-40B4-BE49-F238E27FC236}">
                    <a16:creationId xmlns:a16="http://schemas.microsoft.com/office/drawing/2014/main" id="{B4B0EA81-B143-4CDF-90F6-B94BD9A8F34D}"/>
                  </a:ext>
                </a:extLst>
              </p:cNvPr>
              <p:cNvSpPr/>
              <p:nvPr/>
            </p:nvSpPr>
            <p:spPr>
              <a:xfrm rot="16200000" flipH="1">
                <a:off x="9877769" y="4168484"/>
                <a:ext cx="311543" cy="442149"/>
              </a:xfrm>
              <a:custGeom>
                <a:avLst/>
                <a:gdLst>
                  <a:gd name="connsiteX0" fmla="*/ 0 w 303034"/>
                  <a:gd name="connsiteY0" fmla="*/ 430530 h 430530"/>
                  <a:gd name="connsiteX1" fmla="*/ 151517 w 303034"/>
                  <a:gd name="connsiteY1" fmla="*/ 0 h 430530"/>
                  <a:gd name="connsiteX2" fmla="*/ 303034 w 303034"/>
                  <a:gd name="connsiteY2" fmla="*/ 430530 h 430530"/>
                  <a:gd name="connsiteX3" fmla="*/ 0 w 303034"/>
                  <a:gd name="connsiteY3" fmla="*/ 430530 h 430530"/>
                  <a:gd name="connsiteX0" fmla="*/ 0 w 311543"/>
                  <a:gd name="connsiteY0" fmla="*/ 430530 h 442149"/>
                  <a:gd name="connsiteX1" fmla="*/ 151517 w 311543"/>
                  <a:gd name="connsiteY1" fmla="*/ 0 h 442149"/>
                  <a:gd name="connsiteX2" fmla="*/ 311543 w 311543"/>
                  <a:gd name="connsiteY2" fmla="*/ 442149 h 442149"/>
                  <a:gd name="connsiteX3" fmla="*/ 0 w 311543"/>
                  <a:gd name="connsiteY3" fmla="*/ 430530 h 442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1543" h="442149">
                    <a:moveTo>
                      <a:pt x="0" y="430530"/>
                    </a:moveTo>
                    <a:lnTo>
                      <a:pt x="151517" y="0"/>
                    </a:lnTo>
                    <a:lnTo>
                      <a:pt x="311543" y="442149"/>
                    </a:lnTo>
                    <a:lnTo>
                      <a:pt x="0" y="430530"/>
                    </a:lnTo>
                    <a:close/>
                  </a:path>
                </a:pathLst>
              </a:cu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9" name="สามเหลี่ยมหน้าจั่ว 78">
                <a:extLst>
                  <a:ext uri="{FF2B5EF4-FFF2-40B4-BE49-F238E27FC236}">
                    <a16:creationId xmlns:a16="http://schemas.microsoft.com/office/drawing/2014/main" id="{0E24BF88-EA16-450C-88C2-E433B8399281}"/>
                  </a:ext>
                </a:extLst>
              </p:cNvPr>
              <p:cNvSpPr/>
              <p:nvPr/>
            </p:nvSpPr>
            <p:spPr>
              <a:xfrm rot="5400000">
                <a:off x="9310006" y="4563310"/>
                <a:ext cx="303034" cy="430530"/>
              </a:xfrm>
              <a:prstGeom prst="triangle">
                <a:avLst/>
              </a:pr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61" name="กลุ่ม 60">
              <a:extLst>
                <a:ext uri="{FF2B5EF4-FFF2-40B4-BE49-F238E27FC236}">
                  <a16:creationId xmlns:a16="http://schemas.microsoft.com/office/drawing/2014/main" id="{053558BE-1717-417E-B91B-CFE2C5AB658A}"/>
                </a:ext>
              </a:extLst>
            </p:cNvPr>
            <p:cNvGrpSpPr/>
            <p:nvPr/>
          </p:nvGrpSpPr>
          <p:grpSpPr>
            <a:xfrm flipH="1">
              <a:off x="2097027" y="4449141"/>
              <a:ext cx="1164560" cy="2402704"/>
              <a:chOff x="9168013" y="2583276"/>
              <a:chExt cx="1164560" cy="2402704"/>
            </a:xfrm>
          </p:grpSpPr>
          <p:sp>
            <p:nvSpPr>
              <p:cNvPr id="62" name="รูปแบบอิสระ: รูปร่าง 61">
                <a:extLst>
                  <a:ext uri="{FF2B5EF4-FFF2-40B4-BE49-F238E27FC236}">
                    <a16:creationId xmlns:a16="http://schemas.microsoft.com/office/drawing/2014/main" id="{EF911968-A38A-4A89-92FB-F0504FCEE6DB}"/>
                  </a:ext>
                </a:extLst>
              </p:cNvPr>
              <p:cNvSpPr/>
              <p:nvPr/>
            </p:nvSpPr>
            <p:spPr>
              <a:xfrm>
                <a:off x="9168013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51164 w 1145807"/>
                  <a:gd name="connsiteY7" fmla="*/ 194447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5914 w 1145807"/>
                  <a:gd name="connsiteY5" fmla="*/ 22683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812 h 2403123"/>
                  <a:gd name="connsiteX1" fmla="*/ 47329 w 1145807"/>
                  <a:gd name="connsiteY1" fmla="*/ 1457742 h 2403123"/>
                  <a:gd name="connsiteX2" fmla="*/ 16849 w 1145807"/>
                  <a:gd name="connsiteY2" fmla="*/ 836712 h 2403123"/>
                  <a:gd name="connsiteX3" fmla="*/ 1609 w 1145807"/>
                  <a:gd name="connsiteY3" fmla="*/ 478572 h 2403123"/>
                  <a:gd name="connsiteX4" fmla="*/ 54949 w 1145807"/>
                  <a:gd name="connsiteY4" fmla="*/ 322362 h 2403123"/>
                  <a:gd name="connsiteX5" fmla="*/ 155914 w 1145807"/>
                  <a:gd name="connsiteY5" fmla="*/ 227112 h 2403123"/>
                  <a:gd name="connsiteX6" fmla="*/ 235924 w 1145807"/>
                  <a:gd name="connsiteY6" fmla="*/ 213777 h 2403123"/>
                  <a:gd name="connsiteX7" fmla="*/ 241639 w 1145807"/>
                  <a:gd name="connsiteY7" fmla="*/ 181392 h 2403123"/>
                  <a:gd name="connsiteX8" fmla="*/ 321649 w 1145807"/>
                  <a:gd name="connsiteY8" fmla="*/ 55662 h 2403123"/>
                  <a:gd name="connsiteX9" fmla="*/ 447379 w 1145807"/>
                  <a:gd name="connsiteY9" fmla="*/ 21372 h 2403123"/>
                  <a:gd name="connsiteX10" fmla="*/ 561679 w 1145807"/>
                  <a:gd name="connsiteY10" fmla="*/ 67092 h 2403123"/>
                  <a:gd name="connsiteX11" fmla="*/ 569299 w 1145807"/>
                  <a:gd name="connsiteY11" fmla="*/ 74712 h 2403123"/>
                  <a:gd name="connsiteX12" fmla="*/ 637879 w 1145807"/>
                  <a:gd name="connsiteY12" fmla="*/ 17562 h 2403123"/>
                  <a:gd name="connsiteX13" fmla="*/ 767419 w 1145807"/>
                  <a:gd name="connsiteY13" fmla="*/ 6132 h 2403123"/>
                  <a:gd name="connsiteX14" fmla="*/ 883624 w 1145807"/>
                  <a:gd name="connsiteY14" fmla="*/ 105192 h 2403123"/>
                  <a:gd name="connsiteX15" fmla="*/ 919819 w 1145807"/>
                  <a:gd name="connsiteY15" fmla="*/ 185202 h 2403123"/>
                  <a:gd name="connsiteX16" fmla="*/ 935059 w 1145807"/>
                  <a:gd name="connsiteY16" fmla="*/ 208062 h 2403123"/>
                  <a:gd name="connsiteX17" fmla="*/ 1030309 w 1145807"/>
                  <a:gd name="connsiteY17" fmla="*/ 223302 h 2403123"/>
                  <a:gd name="connsiteX18" fmla="*/ 1136989 w 1145807"/>
                  <a:gd name="connsiteY18" fmla="*/ 398562 h 2403123"/>
                  <a:gd name="connsiteX19" fmla="*/ 1136989 w 1145807"/>
                  <a:gd name="connsiteY19" fmla="*/ 821472 h 2403123"/>
                  <a:gd name="connsiteX20" fmla="*/ 1114129 w 1145807"/>
                  <a:gd name="connsiteY20" fmla="*/ 1495842 h 2403123"/>
                  <a:gd name="connsiteX21" fmla="*/ 1114129 w 1145807"/>
                  <a:gd name="connsiteY21" fmla="*/ 2033052 h 2403123"/>
                  <a:gd name="connsiteX22" fmla="*/ 1125559 w 1145807"/>
                  <a:gd name="connsiteY22" fmla="*/ 2364522 h 2403123"/>
                  <a:gd name="connsiteX23" fmla="*/ 1117939 w 1145807"/>
                  <a:gd name="connsiteY23" fmla="*/ 2398812 h 2403123"/>
                  <a:gd name="connsiteX24" fmla="*/ 976969 w 1145807"/>
                  <a:gd name="connsiteY24" fmla="*/ 2402622 h 2403123"/>
                  <a:gd name="connsiteX25" fmla="*/ 367369 w 1145807"/>
                  <a:gd name="connsiteY25" fmla="*/ 2402622 h 2403123"/>
                  <a:gd name="connsiteX26" fmla="*/ 54949 w 1145807"/>
                  <a:gd name="connsiteY26" fmla="*/ 2398812 h 2403123"/>
                  <a:gd name="connsiteX0" fmla="*/ 54949 w 1145807"/>
                  <a:gd name="connsiteY0" fmla="*/ 2398393 h 2402704"/>
                  <a:gd name="connsiteX1" fmla="*/ 47329 w 1145807"/>
                  <a:gd name="connsiteY1" fmla="*/ 1457323 h 2402704"/>
                  <a:gd name="connsiteX2" fmla="*/ 16849 w 1145807"/>
                  <a:gd name="connsiteY2" fmla="*/ 836293 h 2402704"/>
                  <a:gd name="connsiteX3" fmla="*/ 1609 w 1145807"/>
                  <a:gd name="connsiteY3" fmla="*/ 478153 h 2402704"/>
                  <a:gd name="connsiteX4" fmla="*/ 54949 w 1145807"/>
                  <a:gd name="connsiteY4" fmla="*/ 321943 h 2402704"/>
                  <a:gd name="connsiteX5" fmla="*/ 155914 w 1145807"/>
                  <a:gd name="connsiteY5" fmla="*/ 226693 h 2402704"/>
                  <a:gd name="connsiteX6" fmla="*/ 235924 w 1145807"/>
                  <a:gd name="connsiteY6" fmla="*/ 213358 h 2402704"/>
                  <a:gd name="connsiteX7" fmla="*/ 241639 w 1145807"/>
                  <a:gd name="connsiteY7" fmla="*/ 180973 h 2402704"/>
                  <a:gd name="connsiteX8" fmla="*/ 321649 w 1145807"/>
                  <a:gd name="connsiteY8" fmla="*/ 55243 h 2402704"/>
                  <a:gd name="connsiteX9" fmla="*/ 447379 w 1145807"/>
                  <a:gd name="connsiteY9" fmla="*/ 20953 h 2402704"/>
                  <a:gd name="connsiteX10" fmla="*/ 561679 w 1145807"/>
                  <a:gd name="connsiteY10" fmla="*/ 66673 h 2402704"/>
                  <a:gd name="connsiteX11" fmla="*/ 569299 w 1145807"/>
                  <a:gd name="connsiteY11" fmla="*/ 74293 h 2402704"/>
                  <a:gd name="connsiteX12" fmla="*/ 637879 w 1145807"/>
                  <a:gd name="connsiteY12" fmla="*/ 17143 h 2402704"/>
                  <a:gd name="connsiteX13" fmla="*/ 767419 w 1145807"/>
                  <a:gd name="connsiteY13" fmla="*/ 5713 h 2402704"/>
                  <a:gd name="connsiteX14" fmla="*/ 891244 w 1145807"/>
                  <a:gd name="connsiteY14" fmla="*/ 99058 h 2402704"/>
                  <a:gd name="connsiteX15" fmla="*/ 919819 w 1145807"/>
                  <a:gd name="connsiteY15" fmla="*/ 184783 h 2402704"/>
                  <a:gd name="connsiteX16" fmla="*/ 935059 w 1145807"/>
                  <a:gd name="connsiteY16" fmla="*/ 207643 h 2402704"/>
                  <a:gd name="connsiteX17" fmla="*/ 1030309 w 1145807"/>
                  <a:gd name="connsiteY17" fmla="*/ 222883 h 2402704"/>
                  <a:gd name="connsiteX18" fmla="*/ 1136989 w 1145807"/>
                  <a:gd name="connsiteY18" fmla="*/ 398143 h 2402704"/>
                  <a:gd name="connsiteX19" fmla="*/ 1136989 w 1145807"/>
                  <a:gd name="connsiteY19" fmla="*/ 821053 h 2402704"/>
                  <a:gd name="connsiteX20" fmla="*/ 1114129 w 1145807"/>
                  <a:gd name="connsiteY20" fmla="*/ 1495423 h 2402704"/>
                  <a:gd name="connsiteX21" fmla="*/ 1114129 w 1145807"/>
                  <a:gd name="connsiteY21" fmla="*/ 2032633 h 2402704"/>
                  <a:gd name="connsiteX22" fmla="*/ 1125559 w 1145807"/>
                  <a:gd name="connsiteY22" fmla="*/ 2364103 h 2402704"/>
                  <a:gd name="connsiteX23" fmla="*/ 1117939 w 1145807"/>
                  <a:gd name="connsiteY23" fmla="*/ 2398393 h 2402704"/>
                  <a:gd name="connsiteX24" fmla="*/ 976969 w 1145807"/>
                  <a:gd name="connsiteY24" fmla="*/ 2402203 h 2402704"/>
                  <a:gd name="connsiteX25" fmla="*/ 367369 w 1145807"/>
                  <a:gd name="connsiteY25" fmla="*/ 2402203 h 2402704"/>
                  <a:gd name="connsiteX26" fmla="*/ 54949 w 1145807"/>
                  <a:gd name="connsiteY26" fmla="*/ 2398393 h 2402704"/>
                  <a:gd name="connsiteX0" fmla="*/ 54949 w 1156012"/>
                  <a:gd name="connsiteY0" fmla="*/ 2398393 h 2402704"/>
                  <a:gd name="connsiteX1" fmla="*/ 47329 w 1156012"/>
                  <a:gd name="connsiteY1" fmla="*/ 1457323 h 2402704"/>
                  <a:gd name="connsiteX2" fmla="*/ 16849 w 1156012"/>
                  <a:gd name="connsiteY2" fmla="*/ 836293 h 2402704"/>
                  <a:gd name="connsiteX3" fmla="*/ 1609 w 1156012"/>
                  <a:gd name="connsiteY3" fmla="*/ 478153 h 2402704"/>
                  <a:gd name="connsiteX4" fmla="*/ 54949 w 1156012"/>
                  <a:gd name="connsiteY4" fmla="*/ 321943 h 2402704"/>
                  <a:gd name="connsiteX5" fmla="*/ 155914 w 1156012"/>
                  <a:gd name="connsiteY5" fmla="*/ 226693 h 2402704"/>
                  <a:gd name="connsiteX6" fmla="*/ 235924 w 1156012"/>
                  <a:gd name="connsiteY6" fmla="*/ 213358 h 2402704"/>
                  <a:gd name="connsiteX7" fmla="*/ 241639 w 1156012"/>
                  <a:gd name="connsiteY7" fmla="*/ 180973 h 2402704"/>
                  <a:gd name="connsiteX8" fmla="*/ 321649 w 1156012"/>
                  <a:gd name="connsiteY8" fmla="*/ 55243 h 2402704"/>
                  <a:gd name="connsiteX9" fmla="*/ 447379 w 1156012"/>
                  <a:gd name="connsiteY9" fmla="*/ 20953 h 2402704"/>
                  <a:gd name="connsiteX10" fmla="*/ 561679 w 1156012"/>
                  <a:gd name="connsiteY10" fmla="*/ 66673 h 2402704"/>
                  <a:gd name="connsiteX11" fmla="*/ 569299 w 1156012"/>
                  <a:gd name="connsiteY11" fmla="*/ 74293 h 2402704"/>
                  <a:gd name="connsiteX12" fmla="*/ 637879 w 1156012"/>
                  <a:gd name="connsiteY12" fmla="*/ 17143 h 2402704"/>
                  <a:gd name="connsiteX13" fmla="*/ 767419 w 1156012"/>
                  <a:gd name="connsiteY13" fmla="*/ 5713 h 2402704"/>
                  <a:gd name="connsiteX14" fmla="*/ 891244 w 1156012"/>
                  <a:gd name="connsiteY14" fmla="*/ 99058 h 2402704"/>
                  <a:gd name="connsiteX15" fmla="*/ 919819 w 1156012"/>
                  <a:gd name="connsiteY15" fmla="*/ 184783 h 2402704"/>
                  <a:gd name="connsiteX16" fmla="*/ 935059 w 1156012"/>
                  <a:gd name="connsiteY16" fmla="*/ 207643 h 2402704"/>
                  <a:gd name="connsiteX17" fmla="*/ 1030309 w 1156012"/>
                  <a:gd name="connsiteY17" fmla="*/ 222883 h 2402704"/>
                  <a:gd name="connsiteX18" fmla="*/ 1136989 w 1156012"/>
                  <a:gd name="connsiteY18" fmla="*/ 398143 h 2402704"/>
                  <a:gd name="connsiteX19" fmla="*/ 1154134 w 1156012"/>
                  <a:gd name="connsiteY19" fmla="*/ 821053 h 2402704"/>
                  <a:gd name="connsiteX20" fmla="*/ 1114129 w 1156012"/>
                  <a:gd name="connsiteY20" fmla="*/ 1495423 h 2402704"/>
                  <a:gd name="connsiteX21" fmla="*/ 1114129 w 1156012"/>
                  <a:gd name="connsiteY21" fmla="*/ 2032633 h 2402704"/>
                  <a:gd name="connsiteX22" fmla="*/ 1125559 w 1156012"/>
                  <a:gd name="connsiteY22" fmla="*/ 2364103 h 2402704"/>
                  <a:gd name="connsiteX23" fmla="*/ 1117939 w 1156012"/>
                  <a:gd name="connsiteY23" fmla="*/ 2398393 h 2402704"/>
                  <a:gd name="connsiteX24" fmla="*/ 976969 w 1156012"/>
                  <a:gd name="connsiteY24" fmla="*/ 2402203 h 2402704"/>
                  <a:gd name="connsiteX25" fmla="*/ 367369 w 1156012"/>
                  <a:gd name="connsiteY25" fmla="*/ 2402203 h 2402704"/>
                  <a:gd name="connsiteX26" fmla="*/ 54949 w 1156012"/>
                  <a:gd name="connsiteY26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136989 w 1164560"/>
                  <a:gd name="connsiteY18" fmla="*/ 398143 h 2402704"/>
                  <a:gd name="connsiteX19" fmla="*/ 1163658 w 1164560"/>
                  <a:gd name="connsiteY19" fmla="*/ 621027 h 2402704"/>
                  <a:gd name="connsiteX20" fmla="*/ 1154134 w 1164560"/>
                  <a:gd name="connsiteY20" fmla="*/ 821053 h 2402704"/>
                  <a:gd name="connsiteX21" fmla="*/ 1114129 w 1164560"/>
                  <a:gd name="connsiteY21" fmla="*/ 1495423 h 2402704"/>
                  <a:gd name="connsiteX22" fmla="*/ 1114129 w 1164560"/>
                  <a:gd name="connsiteY22" fmla="*/ 2032633 h 2402704"/>
                  <a:gd name="connsiteX23" fmla="*/ 1125559 w 1164560"/>
                  <a:gd name="connsiteY23" fmla="*/ 2364103 h 2402704"/>
                  <a:gd name="connsiteX24" fmla="*/ 1117939 w 1164560"/>
                  <a:gd name="connsiteY24" fmla="*/ 2398393 h 2402704"/>
                  <a:gd name="connsiteX25" fmla="*/ 976969 w 1164560"/>
                  <a:gd name="connsiteY25" fmla="*/ 2402203 h 2402704"/>
                  <a:gd name="connsiteX26" fmla="*/ 367369 w 1164560"/>
                  <a:gd name="connsiteY26" fmla="*/ 2402203 h 2402704"/>
                  <a:gd name="connsiteX27" fmla="*/ 54949 w 1164560"/>
                  <a:gd name="connsiteY27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925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7354 w 1164560"/>
                  <a:gd name="connsiteY7" fmla="*/ 17716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rgbClr val="FDC64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3" name="วงรี 62">
                <a:extLst>
                  <a:ext uri="{FF2B5EF4-FFF2-40B4-BE49-F238E27FC236}">
                    <a16:creationId xmlns:a16="http://schemas.microsoft.com/office/drawing/2014/main" id="{1E62B02D-8C80-42D3-9F19-BFC115254F90}"/>
                  </a:ext>
                </a:extLst>
              </p:cNvPr>
              <p:cNvSpPr/>
              <p:nvPr/>
            </p:nvSpPr>
            <p:spPr>
              <a:xfrm>
                <a:off x="9303692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4" name="วงรี 63">
                <a:extLst>
                  <a:ext uri="{FF2B5EF4-FFF2-40B4-BE49-F238E27FC236}">
                    <a16:creationId xmlns:a16="http://schemas.microsoft.com/office/drawing/2014/main" id="{8962D71F-53BB-41A3-AAEF-875942A1342A}"/>
                  </a:ext>
                </a:extLst>
              </p:cNvPr>
              <p:cNvSpPr/>
              <p:nvPr/>
            </p:nvSpPr>
            <p:spPr>
              <a:xfrm>
                <a:off x="9518509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5" name="วงรี 64">
                <a:extLst>
                  <a:ext uri="{FF2B5EF4-FFF2-40B4-BE49-F238E27FC236}">
                    <a16:creationId xmlns:a16="http://schemas.microsoft.com/office/drawing/2014/main" id="{78B66685-A5CD-4576-BB6F-7D1E8CF21303}"/>
                  </a:ext>
                </a:extLst>
              </p:cNvPr>
              <p:cNvSpPr/>
              <p:nvPr/>
            </p:nvSpPr>
            <p:spPr>
              <a:xfrm>
                <a:off x="9812466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6" name="วงรี 65">
                <a:extLst>
                  <a:ext uri="{FF2B5EF4-FFF2-40B4-BE49-F238E27FC236}">
                    <a16:creationId xmlns:a16="http://schemas.microsoft.com/office/drawing/2014/main" id="{842360BF-0D91-47DD-BF57-84D74AB2611B}"/>
                  </a:ext>
                </a:extLst>
              </p:cNvPr>
              <p:cNvSpPr/>
              <p:nvPr/>
            </p:nvSpPr>
            <p:spPr>
              <a:xfrm>
                <a:off x="10027283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7" name="หัวใจ 66">
                <a:extLst>
                  <a:ext uri="{FF2B5EF4-FFF2-40B4-BE49-F238E27FC236}">
                    <a16:creationId xmlns:a16="http://schemas.microsoft.com/office/drawing/2014/main" id="{36DB954B-3958-4FE3-B57F-D5F19149ED12}"/>
                  </a:ext>
                </a:extLst>
              </p:cNvPr>
              <p:cNvSpPr/>
              <p:nvPr/>
            </p:nvSpPr>
            <p:spPr>
              <a:xfrm>
                <a:off x="9416767" y="3235988"/>
                <a:ext cx="667053" cy="548640"/>
              </a:xfrm>
              <a:prstGeom prst="heart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8" name="สามเหลี่ยมหน้าจั่ว 67">
                <a:extLst>
                  <a:ext uri="{FF2B5EF4-FFF2-40B4-BE49-F238E27FC236}">
                    <a16:creationId xmlns:a16="http://schemas.microsoft.com/office/drawing/2014/main" id="{7892965C-3BF8-4862-A2AD-17D2C60646B5}"/>
                  </a:ext>
                </a:extLst>
              </p:cNvPr>
              <p:cNvSpPr/>
              <p:nvPr/>
            </p:nvSpPr>
            <p:spPr>
              <a:xfrm rot="5400000">
                <a:off x="9310454" y="3898491"/>
                <a:ext cx="303034" cy="430530"/>
              </a:xfrm>
              <a:prstGeom prst="triangle">
                <a:avLst/>
              </a:pr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9" name="สามเหลี่ยมหน้าจั่ว 26">
                <a:extLst>
                  <a:ext uri="{FF2B5EF4-FFF2-40B4-BE49-F238E27FC236}">
                    <a16:creationId xmlns:a16="http://schemas.microsoft.com/office/drawing/2014/main" id="{4CB6F25E-B21F-4A5D-B09E-5554AEC64AC8}"/>
                  </a:ext>
                </a:extLst>
              </p:cNvPr>
              <p:cNvSpPr/>
              <p:nvPr/>
            </p:nvSpPr>
            <p:spPr>
              <a:xfrm rot="16200000" flipH="1">
                <a:off x="9877769" y="4168484"/>
                <a:ext cx="311543" cy="442149"/>
              </a:xfrm>
              <a:custGeom>
                <a:avLst/>
                <a:gdLst>
                  <a:gd name="connsiteX0" fmla="*/ 0 w 303034"/>
                  <a:gd name="connsiteY0" fmla="*/ 430530 h 430530"/>
                  <a:gd name="connsiteX1" fmla="*/ 151517 w 303034"/>
                  <a:gd name="connsiteY1" fmla="*/ 0 h 430530"/>
                  <a:gd name="connsiteX2" fmla="*/ 303034 w 303034"/>
                  <a:gd name="connsiteY2" fmla="*/ 430530 h 430530"/>
                  <a:gd name="connsiteX3" fmla="*/ 0 w 303034"/>
                  <a:gd name="connsiteY3" fmla="*/ 430530 h 430530"/>
                  <a:gd name="connsiteX0" fmla="*/ 0 w 311543"/>
                  <a:gd name="connsiteY0" fmla="*/ 430530 h 442149"/>
                  <a:gd name="connsiteX1" fmla="*/ 151517 w 311543"/>
                  <a:gd name="connsiteY1" fmla="*/ 0 h 442149"/>
                  <a:gd name="connsiteX2" fmla="*/ 311543 w 311543"/>
                  <a:gd name="connsiteY2" fmla="*/ 442149 h 442149"/>
                  <a:gd name="connsiteX3" fmla="*/ 0 w 311543"/>
                  <a:gd name="connsiteY3" fmla="*/ 430530 h 442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1543" h="442149">
                    <a:moveTo>
                      <a:pt x="0" y="430530"/>
                    </a:moveTo>
                    <a:lnTo>
                      <a:pt x="151517" y="0"/>
                    </a:lnTo>
                    <a:lnTo>
                      <a:pt x="311543" y="442149"/>
                    </a:lnTo>
                    <a:lnTo>
                      <a:pt x="0" y="430530"/>
                    </a:lnTo>
                    <a:close/>
                  </a:path>
                </a:pathLst>
              </a:cu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0" name="สามเหลี่ยมหน้าจั่ว 69">
                <a:extLst>
                  <a:ext uri="{FF2B5EF4-FFF2-40B4-BE49-F238E27FC236}">
                    <a16:creationId xmlns:a16="http://schemas.microsoft.com/office/drawing/2014/main" id="{AB13FEAD-6162-483F-98BA-AB7C78110C72}"/>
                  </a:ext>
                </a:extLst>
              </p:cNvPr>
              <p:cNvSpPr/>
              <p:nvPr/>
            </p:nvSpPr>
            <p:spPr>
              <a:xfrm rot="5400000">
                <a:off x="9310006" y="4563310"/>
                <a:ext cx="303034" cy="430530"/>
              </a:xfrm>
              <a:prstGeom prst="triangle">
                <a:avLst/>
              </a:pr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80" name="กลุ่ม 79">
            <a:extLst>
              <a:ext uri="{FF2B5EF4-FFF2-40B4-BE49-F238E27FC236}">
                <a16:creationId xmlns:a16="http://schemas.microsoft.com/office/drawing/2014/main" id="{7C45D26E-F098-4A0D-B7F7-40059D643F99}"/>
              </a:ext>
            </a:extLst>
          </p:cNvPr>
          <p:cNvGrpSpPr/>
          <p:nvPr userDrawn="1"/>
        </p:nvGrpSpPr>
        <p:grpSpPr>
          <a:xfrm>
            <a:off x="2642045" y="5633707"/>
            <a:ext cx="1976488" cy="1888434"/>
            <a:chOff x="8586514" y="4441384"/>
            <a:chExt cx="2918545" cy="2732381"/>
          </a:xfrm>
        </p:grpSpPr>
        <p:grpSp>
          <p:nvGrpSpPr>
            <p:cNvPr id="81" name="กลุ่ม 80">
              <a:extLst>
                <a:ext uri="{FF2B5EF4-FFF2-40B4-BE49-F238E27FC236}">
                  <a16:creationId xmlns:a16="http://schemas.microsoft.com/office/drawing/2014/main" id="{187DD33E-E1A4-4440-92FC-12B45ACB8C2E}"/>
                </a:ext>
              </a:extLst>
            </p:cNvPr>
            <p:cNvGrpSpPr/>
            <p:nvPr/>
          </p:nvGrpSpPr>
          <p:grpSpPr>
            <a:xfrm>
              <a:off x="8586514" y="4441384"/>
              <a:ext cx="1235628" cy="2703461"/>
              <a:chOff x="9141615" y="2583276"/>
              <a:chExt cx="1235628" cy="2703461"/>
            </a:xfrm>
          </p:grpSpPr>
          <p:sp>
            <p:nvSpPr>
              <p:cNvPr id="90" name="รูปแบบอิสระ: รูปร่าง 89">
                <a:extLst>
                  <a:ext uri="{FF2B5EF4-FFF2-40B4-BE49-F238E27FC236}">
                    <a16:creationId xmlns:a16="http://schemas.microsoft.com/office/drawing/2014/main" id="{D22A5A43-777D-4F5D-AF07-4D3121C9C94C}"/>
                  </a:ext>
                </a:extLst>
              </p:cNvPr>
              <p:cNvSpPr/>
              <p:nvPr/>
            </p:nvSpPr>
            <p:spPr>
              <a:xfrm>
                <a:off x="9212683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51164 w 1145807"/>
                  <a:gd name="connsiteY7" fmla="*/ 194447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5914 w 1145807"/>
                  <a:gd name="connsiteY5" fmla="*/ 22683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812 h 2403123"/>
                  <a:gd name="connsiteX1" fmla="*/ 47329 w 1145807"/>
                  <a:gd name="connsiteY1" fmla="*/ 1457742 h 2403123"/>
                  <a:gd name="connsiteX2" fmla="*/ 16849 w 1145807"/>
                  <a:gd name="connsiteY2" fmla="*/ 836712 h 2403123"/>
                  <a:gd name="connsiteX3" fmla="*/ 1609 w 1145807"/>
                  <a:gd name="connsiteY3" fmla="*/ 478572 h 2403123"/>
                  <a:gd name="connsiteX4" fmla="*/ 54949 w 1145807"/>
                  <a:gd name="connsiteY4" fmla="*/ 322362 h 2403123"/>
                  <a:gd name="connsiteX5" fmla="*/ 155914 w 1145807"/>
                  <a:gd name="connsiteY5" fmla="*/ 227112 h 2403123"/>
                  <a:gd name="connsiteX6" fmla="*/ 235924 w 1145807"/>
                  <a:gd name="connsiteY6" fmla="*/ 213777 h 2403123"/>
                  <a:gd name="connsiteX7" fmla="*/ 241639 w 1145807"/>
                  <a:gd name="connsiteY7" fmla="*/ 181392 h 2403123"/>
                  <a:gd name="connsiteX8" fmla="*/ 321649 w 1145807"/>
                  <a:gd name="connsiteY8" fmla="*/ 55662 h 2403123"/>
                  <a:gd name="connsiteX9" fmla="*/ 447379 w 1145807"/>
                  <a:gd name="connsiteY9" fmla="*/ 21372 h 2403123"/>
                  <a:gd name="connsiteX10" fmla="*/ 561679 w 1145807"/>
                  <a:gd name="connsiteY10" fmla="*/ 67092 h 2403123"/>
                  <a:gd name="connsiteX11" fmla="*/ 569299 w 1145807"/>
                  <a:gd name="connsiteY11" fmla="*/ 74712 h 2403123"/>
                  <a:gd name="connsiteX12" fmla="*/ 637879 w 1145807"/>
                  <a:gd name="connsiteY12" fmla="*/ 17562 h 2403123"/>
                  <a:gd name="connsiteX13" fmla="*/ 767419 w 1145807"/>
                  <a:gd name="connsiteY13" fmla="*/ 6132 h 2403123"/>
                  <a:gd name="connsiteX14" fmla="*/ 883624 w 1145807"/>
                  <a:gd name="connsiteY14" fmla="*/ 105192 h 2403123"/>
                  <a:gd name="connsiteX15" fmla="*/ 919819 w 1145807"/>
                  <a:gd name="connsiteY15" fmla="*/ 185202 h 2403123"/>
                  <a:gd name="connsiteX16" fmla="*/ 935059 w 1145807"/>
                  <a:gd name="connsiteY16" fmla="*/ 208062 h 2403123"/>
                  <a:gd name="connsiteX17" fmla="*/ 1030309 w 1145807"/>
                  <a:gd name="connsiteY17" fmla="*/ 223302 h 2403123"/>
                  <a:gd name="connsiteX18" fmla="*/ 1136989 w 1145807"/>
                  <a:gd name="connsiteY18" fmla="*/ 398562 h 2403123"/>
                  <a:gd name="connsiteX19" fmla="*/ 1136989 w 1145807"/>
                  <a:gd name="connsiteY19" fmla="*/ 821472 h 2403123"/>
                  <a:gd name="connsiteX20" fmla="*/ 1114129 w 1145807"/>
                  <a:gd name="connsiteY20" fmla="*/ 1495842 h 2403123"/>
                  <a:gd name="connsiteX21" fmla="*/ 1114129 w 1145807"/>
                  <a:gd name="connsiteY21" fmla="*/ 2033052 h 2403123"/>
                  <a:gd name="connsiteX22" fmla="*/ 1125559 w 1145807"/>
                  <a:gd name="connsiteY22" fmla="*/ 2364522 h 2403123"/>
                  <a:gd name="connsiteX23" fmla="*/ 1117939 w 1145807"/>
                  <a:gd name="connsiteY23" fmla="*/ 2398812 h 2403123"/>
                  <a:gd name="connsiteX24" fmla="*/ 976969 w 1145807"/>
                  <a:gd name="connsiteY24" fmla="*/ 2402622 h 2403123"/>
                  <a:gd name="connsiteX25" fmla="*/ 367369 w 1145807"/>
                  <a:gd name="connsiteY25" fmla="*/ 2402622 h 2403123"/>
                  <a:gd name="connsiteX26" fmla="*/ 54949 w 1145807"/>
                  <a:gd name="connsiteY26" fmla="*/ 2398812 h 2403123"/>
                  <a:gd name="connsiteX0" fmla="*/ 54949 w 1145807"/>
                  <a:gd name="connsiteY0" fmla="*/ 2398393 h 2402704"/>
                  <a:gd name="connsiteX1" fmla="*/ 47329 w 1145807"/>
                  <a:gd name="connsiteY1" fmla="*/ 1457323 h 2402704"/>
                  <a:gd name="connsiteX2" fmla="*/ 16849 w 1145807"/>
                  <a:gd name="connsiteY2" fmla="*/ 836293 h 2402704"/>
                  <a:gd name="connsiteX3" fmla="*/ 1609 w 1145807"/>
                  <a:gd name="connsiteY3" fmla="*/ 478153 h 2402704"/>
                  <a:gd name="connsiteX4" fmla="*/ 54949 w 1145807"/>
                  <a:gd name="connsiteY4" fmla="*/ 321943 h 2402704"/>
                  <a:gd name="connsiteX5" fmla="*/ 155914 w 1145807"/>
                  <a:gd name="connsiteY5" fmla="*/ 226693 h 2402704"/>
                  <a:gd name="connsiteX6" fmla="*/ 235924 w 1145807"/>
                  <a:gd name="connsiteY6" fmla="*/ 213358 h 2402704"/>
                  <a:gd name="connsiteX7" fmla="*/ 241639 w 1145807"/>
                  <a:gd name="connsiteY7" fmla="*/ 180973 h 2402704"/>
                  <a:gd name="connsiteX8" fmla="*/ 321649 w 1145807"/>
                  <a:gd name="connsiteY8" fmla="*/ 55243 h 2402704"/>
                  <a:gd name="connsiteX9" fmla="*/ 447379 w 1145807"/>
                  <a:gd name="connsiteY9" fmla="*/ 20953 h 2402704"/>
                  <a:gd name="connsiteX10" fmla="*/ 561679 w 1145807"/>
                  <a:gd name="connsiteY10" fmla="*/ 66673 h 2402704"/>
                  <a:gd name="connsiteX11" fmla="*/ 569299 w 1145807"/>
                  <a:gd name="connsiteY11" fmla="*/ 74293 h 2402704"/>
                  <a:gd name="connsiteX12" fmla="*/ 637879 w 1145807"/>
                  <a:gd name="connsiteY12" fmla="*/ 17143 h 2402704"/>
                  <a:gd name="connsiteX13" fmla="*/ 767419 w 1145807"/>
                  <a:gd name="connsiteY13" fmla="*/ 5713 h 2402704"/>
                  <a:gd name="connsiteX14" fmla="*/ 891244 w 1145807"/>
                  <a:gd name="connsiteY14" fmla="*/ 99058 h 2402704"/>
                  <a:gd name="connsiteX15" fmla="*/ 919819 w 1145807"/>
                  <a:gd name="connsiteY15" fmla="*/ 184783 h 2402704"/>
                  <a:gd name="connsiteX16" fmla="*/ 935059 w 1145807"/>
                  <a:gd name="connsiteY16" fmla="*/ 207643 h 2402704"/>
                  <a:gd name="connsiteX17" fmla="*/ 1030309 w 1145807"/>
                  <a:gd name="connsiteY17" fmla="*/ 222883 h 2402704"/>
                  <a:gd name="connsiteX18" fmla="*/ 1136989 w 1145807"/>
                  <a:gd name="connsiteY18" fmla="*/ 398143 h 2402704"/>
                  <a:gd name="connsiteX19" fmla="*/ 1136989 w 1145807"/>
                  <a:gd name="connsiteY19" fmla="*/ 821053 h 2402704"/>
                  <a:gd name="connsiteX20" fmla="*/ 1114129 w 1145807"/>
                  <a:gd name="connsiteY20" fmla="*/ 1495423 h 2402704"/>
                  <a:gd name="connsiteX21" fmla="*/ 1114129 w 1145807"/>
                  <a:gd name="connsiteY21" fmla="*/ 2032633 h 2402704"/>
                  <a:gd name="connsiteX22" fmla="*/ 1125559 w 1145807"/>
                  <a:gd name="connsiteY22" fmla="*/ 2364103 h 2402704"/>
                  <a:gd name="connsiteX23" fmla="*/ 1117939 w 1145807"/>
                  <a:gd name="connsiteY23" fmla="*/ 2398393 h 2402704"/>
                  <a:gd name="connsiteX24" fmla="*/ 976969 w 1145807"/>
                  <a:gd name="connsiteY24" fmla="*/ 2402203 h 2402704"/>
                  <a:gd name="connsiteX25" fmla="*/ 367369 w 1145807"/>
                  <a:gd name="connsiteY25" fmla="*/ 2402203 h 2402704"/>
                  <a:gd name="connsiteX26" fmla="*/ 54949 w 1145807"/>
                  <a:gd name="connsiteY26" fmla="*/ 2398393 h 2402704"/>
                  <a:gd name="connsiteX0" fmla="*/ 54949 w 1156012"/>
                  <a:gd name="connsiteY0" fmla="*/ 2398393 h 2402704"/>
                  <a:gd name="connsiteX1" fmla="*/ 47329 w 1156012"/>
                  <a:gd name="connsiteY1" fmla="*/ 1457323 h 2402704"/>
                  <a:gd name="connsiteX2" fmla="*/ 16849 w 1156012"/>
                  <a:gd name="connsiteY2" fmla="*/ 836293 h 2402704"/>
                  <a:gd name="connsiteX3" fmla="*/ 1609 w 1156012"/>
                  <a:gd name="connsiteY3" fmla="*/ 478153 h 2402704"/>
                  <a:gd name="connsiteX4" fmla="*/ 54949 w 1156012"/>
                  <a:gd name="connsiteY4" fmla="*/ 321943 h 2402704"/>
                  <a:gd name="connsiteX5" fmla="*/ 155914 w 1156012"/>
                  <a:gd name="connsiteY5" fmla="*/ 226693 h 2402704"/>
                  <a:gd name="connsiteX6" fmla="*/ 235924 w 1156012"/>
                  <a:gd name="connsiteY6" fmla="*/ 213358 h 2402704"/>
                  <a:gd name="connsiteX7" fmla="*/ 241639 w 1156012"/>
                  <a:gd name="connsiteY7" fmla="*/ 180973 h 2402704"/>
                  <a:gd name="connsiteX8" fmla="*/ 321649 w 1156012"/>
                  <a:gd name="connsiteY8" fmla="*/ 55243 h 2402704"/>
                  <a:gd name="connsiteX9" fmla="*/ 447379 w 1156012"/>
                  <a:gd name="connsiteY9" fmla="*/ 20953 h 2402704"/>
                  <a:gd name="connsiteX10" fmla="*/ 561679 w 1156012"/>
                  <a:gd name="connsiteY10" fmla="*/ 66673 h 2402704"/>
                  <a:gd name="connsiteX11" fmla="*/ 569299 w 1156012"/>
                  <a:gd name="connsiteY11" fmla="*/ 74293 h 2402704"/>
                  <a:gd name="connsiteX12" fmla="*/ 637879 w 1156012"/>
                  <a:gd name="connsiteY12" fmla="*/ 17143 h 2402704"/>
                  <a:gd name="connsiteX13" fmla="*/ 767419 w 1156012"/>
                  <a:gd name="connsiteY13" fmla="*/ 5713 h 2402704"/>
                  <a:gd name="connsiteX14" fmla="*/ 891244 w 1156012"/>
                  <a:gd name="connsiteY14" fmla="*/ 99058 h 2402704"/>
                  <a:gd name="connsiteX15" fmla="*/ 919819 w 1156012"/>
                  <a:gd name="connsiteY15" fmla="*/ 184783 h 2402704"/>
                  <a:gd name="connsiteX16" fmla="*/ 935059 w 1156012"/>
                  <a:gd name="connsiteY16" fmla="*/ 207643 h 2402704"/>
                  <a:gd name="connsiteX17" fmla="*/ 1030309 w 1156012"/>
                  <a:gd name="connsiteY17" fmla="*/ 222883 h 2402704"/>
                  <a:gd name="connsiteX18" fmla="*/ 1136989 w 1156012"/>
                  <a:gd name="connsiteY18" fmla="*/ 398143 h 2402704"/>
                  <a:gd name="connsiteX19" fmla="*/ 1154134 w 1156012"/>
                  <a:gd name="connsiteY19" fmla="*/ 821053 h 2402704"/>
                  <a:gd name="connsiteX20" fmla="*/ 1114129 w 1156012"/>
                  <a:gd name="connsiteY20" fmla="*/ 1495423 h 2402704"/>
                  <a:gd name="connsiteX21" fmla="*/ 1114129 w 1156012"/>
                  <a:gd name="connsiteY21" fmla="*/ 2032633 h 2402704"/>
                  <a:gd name="connsiteX22" fmla="*/ 1125559 w 1156012"/>
                  <a:gd name="connsiteY22" fmla="*/ 2364103 h 2402704"/>
                  <a:gd name="connsiteX23" fmla="*/ 1117939 w 1156012"/>
                  <a:gd name="connsiteY23" fmla="*/ 2398393 h 2402704"/>
                  <a:gd name="connsiteX24" fmla="*/ 976969 w 1156012"/>
                  <a:gd name="connsiteY24" fmla="*/ 2402203 h 2402704"/>
                  <a:gd name="connsiteX25" fmla="*/ 367369 w 1156012"/>
                  <a:gd name="connsiteY25" fmla="*/ 2402203 h 2402704"/>
                  <a:gd name="connsiteX26" fmla="*/ 54949 w 1156012"/>
                  <a:gd name="connsiteY26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136989 w 1164560"/>
                  <a:gd name="connsiteY18" fmla="*/ 398143 h 2402704"/>
                  <a:gd name="connsiteX19" fmla="*/ 1163658 w 1164560"/>
                  <a:gd name="connsiteY19" fmla="*/ 621027 h 2402704"/>
                  <a:gd name="connsiteX20" fmla="*/ 1154134 w 1164560"/>
                  <a:gd name="connsiteY20" fmla="*/ 821053 h 2402704"/>
                  <a:gd name="connsiteX21" fmla="*/ 1114129 w 1164560"/>
                  <a:gd name="connsiteY21" fmla="*/ 1495423 h 2402704"/>
                  <a:gd name="connsiteX22" fmla="*/ 1114129 w 1164560"/>
                  <a:gd name="connsiteY22" fmla="*/ 2032633 h 2402704"/>
                  <a:gd name="connsiteX23" fmla="*/ 1125559 w 1164560"/>
                  <a:gd name="connsiteY23" fmla="*/ 2364103 h 2402704"/>
                  <a:gd name="connsiteX24" fmla="*/ 1117939 w 1164560"/>
                  <a:gd name="connsiteY24" fmla="*/ 2398393 h 2402704"/>
                  <a:gd name="connsiteX25" fmla="*/ 976969 w 1164560"/>
                  <a:gd name="connsiteY25" fmla="*/ 2402203 h 2402704"/>
                  <a:gd name="connsiteX26" fmla="*/ 367369 w 1164560"/>
                  <a:gd name="connsiteY26" fmla="*/ 2402203 h 2402704"/>
                  <a:gd name="connsiteX27" fmla="*/ 54949 w 1164560"/>
                  <a:gd name="connsiteY27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925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7354 w 1164560"/>
                  <a:gd name="connsiteY7" fmla="*/ 17716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91" name="วงรี 90">
                <a:extLst>
                  <a:ext uri="{FF2B5EF4-FFF2-40B4-BE49-F238E27FC236}">
                    <a16:creationId xmlns:a16="http://schemas.microsoft.com/office/drawing/2014/main" id="{BB681B7B-9F92-4FE6-AB6B-A37A35DAC2AB}"/>
                  </a:ext>
                </a:extLst>
              </p:cNvPr>
              <p:cNvSpPr/>
              <p:nvPr/>
            </p:nvSpPr>
            <p:spPr>
              <a:xfrm>
                <a:off x="9348362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2" name="วงรี 91">
                <a:extLst>
                  <a:ext uri="{FF2B5EF4-FFF2-40B4-BE49-F238E27FC236}">
                    <a16:creationId xmlns:a16="http://schemas.microsoft.com/office/drawing/2014/main" id="{D65DD488-D1E4-486D-BB58-5393C17FB003}"/>
                  </a:ext>
                </a:extLst>
              </p:cNvPr>
              <p:cNvSpPr/>
              <p:nvPr/>
            </p:nvSpPr>
            <p:spPr>
              <a:xfrm>
                <a:off x="9563179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3" name="วงรี 92">
                <a:extLst>
                  <a:ext uri="{FF2B5EF4-FFF2-40B4-BE49-F238E27FC236}">
                    <a16:creationId xmlns:a16="http://schemas.microsoft.com/office/drawing/2014/main" id="{3CF2EEAD-4F29-4947-9DE4-65692EC72EA6}"/>
                  </a:ext>
                </a:extLst>
              </p:cNvPr>
              <p:cNvSpPr/>
              <p:nvPr/>
            </p:nvSpPr>
            <p:spPr>
              <a:xfrm>
                <a:off x="9857136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4" name="วงรี 93">
                <a:extLst>
                  <a:ext uri="{FF2B5EF4-FFF2-40B4-BE49-F238E27FC236}">
                    <a16:creationId xmlns:a16="http://schemas.microsoft.com/office/drawing/2014/main" id="{5435D378-D876-41A5-9231-5D7A552148CE}"/>
                  </a:ext>
                </a:extLst>
              </p:cNvPr>
              <p:cNvSpPr/>
              <p:nvPr/>
            </p:nvSpPr>
            <p:spPr>
              <a:xfrm>
                <a:off x="10071953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5" name="วงรี 94">
                <a:extLst>
                  <a:ext uri="{FF2B5EF4-FFF2-40B4-BE49-F238E27FC236}">
                    <a16:creationId xmlns:a16="http://schemas.microsoft.com/office/drawing/2014/main" id="{229895BD-0885-4FEF-988E-0942525D897A}"/>
                  </a:ext>
                </a:extLst>
              </p:cNvPr>
              <p:cNvSpPr/>
              <p:nvPr/>
            </p:nvSpPr>
            <p:spPr>
              <a:xfrm>
                <a:off x="9422453" y="3228368"/>
                <a:ext cx="745019" cy="556260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6" name="สามเหลี่ยมหน้าจั่ว 41">
                <a:extLst>
                  <a:ext uri="{FF2B5EF4-FFF2-40B4-BE49-F238E27FC236}">
                    <a16:creationId xmlns:a16="http://schemas.microsoft.com/office/drawing/2014/main" id="{2D9112F1-3375-4248-80D1-A32586DE761F}"/>
                  </a:ext>
                </a:extLst>
              </p:cNvPr>
              <p:cNvSpPr/>
              <p:nvPr/>
            </p:nvSpPr>
            <p:spPr>
              <a:xfrm rot="19676830">
                <a:off x="9141615" y="3941166"/>
                <a:ext cx="843128" cy="1345571"/>
              </a:xfrm>
              <a:custGeom>
                <a:avLst/>
                <a:gdLst>
                  <a:gd name="connsiteX0" fmla="*/ 0 w 1017162"/>
                  <a:gd name="connsiteY0" fmla="*/ 822493 h 822493"/>
                  <a:gd name="connsiteX1" fmla="*/ 508581 w 1017162"/>
                  <a:gd name="connsiteY1" fmla="*/ 0 h 822493"/>
                  <a:gd name="connsiteX2" fmla="*/ 1017162 w 1017162"/>
                  <a:gd name="connsiteY2" fmla="*/ 822493 h 822493"/>
                  <a:gd name="connsiteX3" fmla="*/ 0 w 1017162"/>
                  <a:gd name="connsiteY3" fmla="*/ 822493 h 822493"/>
                  <a:gd name="connsiteX0" fmla="*/ 0 w 871341"/>
                  <a:gd name="connsiteY0" fmla="*/ 822493 h 1342543"/>
                  <a:gd name="connsiteX1" fmla="*/ 508581 w 871341"/>
                  <a:gd name="connsiteY1" fmla="*/ 0 h 1342543"/>
                  <a:gd name="connsiteX2" fmla="*/ 871341 w 871341"/>
                  <a:gd name="connsiteY2" fmla="*/ 1342543 h 1342543"/>
                  <a:gd name="connsiteX3" fmla="*/ 0 w 871341"/>
                  <a:gd name="connsiteY3" fmla="*/ 822493 h 1342543"/>
                  <a:gd name="connsiteX0" fmla="*/ 0 w 871341"/>
                  <a:gd name="connsiteY0" fmla="*/ 837039 h 1357089"/>
                  <a:gd name="connsiteX1" fmla="*/ 499708 w 871341"/>
                  <a:gd name="connsiteY1" fmla="*/ 0 h 1357089"/>
                  <a:gd name="connsiteX2" fmla="*/ 871341 w 871341"/>
                  <a:gd name="connsiteY2" fmla="*/ 1357089 h 1357089"/>
                  <a:gd name="connsiteX3" fmla="*/ 0 w 871341"/>
                  <a:gd name="connsiteY3" fmla="*/ 837039 h 1357089"/>
                  <a:gd name="connsiteX0" fmla="*/ 0 w 842278"/>
                  <a:gd name="connsiteY0" fmla="*/ 837039 h 1338891"/>
                  <a:gd name="connsiteX1" fmla="*/ 499708 w 842278"/>
                  <a:gd name="connsiteY1" fmla="*/ 0 h 1338891"/>
                  <a:gd name="connsiteX2" fmla="*/ 842278 w 842278"/>
                  <a:gd name="connsiteY2" fmla="*/ 1338891 h 1338891"/>
                  <a:gd name="connsiteX3" fmla="*/ 0 w 842278"/>
                  <a:gd name="connsiteY3" fmla="*/ 837039 h 1338891"/>
                  <a:gd name="connsiteX0" fmla="*/ 0 w 843878"/>
                  <a:gd name="connsiteY0" fmla="*/ 837039 h 1357872"/>
                  <a:gd name="connsiteX1" fmla="*/ 499708 w 843878"/>
                  <a:gd name="connsiteY1" fmla="*/ 0 h 1357872"/>
                  <a:gd name="connsiteX2" fmla="*/ 843878 w 843878"/>
                  <a:gd name="connsiteY2" fmla="*/ 1357872 h 1357872"/>
                  <a:gd name="connsiteX3" fmla="*/ 0 w 843878"/>
                  <a:gd name="connsiteY3" fmla="*/ 837039 h 1357872"/>
                  <a:gd name="connsiteX0" fmla="*/ 0 w 837812"/>
                  <a:gd name="connsiteY0" fmla="*/ 837039 h 1367559"/>
                  <a:gd name="connsiteX1" fmla="*/ 499708 w 837812"/>
                  <a:gd name="connsiteY1" fmla="*/ 0 h 1367559"/>
                  <a:gd name="connsiteX2" fmla="*/ 837812 w 837812"/>
                  <a:gd name="connsiteY2" fmla="*/ 1367559 h 1367559"/>
                  <a:gd name="connsiteX3" fmla="*/ 0 w 837812"/>
                  <a:gd name="connsiteY3" fmla="*/ 837039 h 1367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7812" h="1367559">
                    <a:moveTo>
                      <a:pt x="0" y="837039"/>
                    </a:moveTo>
                    <a:lnTo>
                      <a:pt x="499708" y="0"/>
                    </a:lnTo>
                    <a:lnTo>
                      <a:pt x="837812" y="1367559"/>
                    </a:lnTo>
                    <a:lnTo>
                      <a:pt x="0" y="837039"/>
                    </a:lnTo>
                    <a:close/>
                  </a:path>
                </a:pathLst>
              </a:custGeom>
              <a:solidFill>
                <a:srgbClr val="F4B94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82" name="กลุ่ม 81">
              <a:extLst>
                <a:ext uri="{FF2B5EF4-FFF2-40B4-BE49-F238E27FC236}">
                  <a16:creationId xmlns:a16="http://schemas.microsoft.com/office/drawing/2014/main" id="{D91EB7ED-B316-4506-B90D-69BA191BC138}"/>
                </a:ext>
              </a:extLst>
            </p:cNvPr>
            <p:cNvGrpSpPr/>
            <p:nvPr/>
          </p:nvGrpSpPr>
          <p:grpSpPr>
            <a:xfrm flipH="1">
              <a:off x="10269431" y="4470304"/>
              <a:ext cx="1235628" cy="2703461"/>
              <a:chOff x="9141615" y="2583276"/>
              <a:chExt cx="1235628" cy="2703461"/>
            </a:xfrm>
          </p:grpSpPr>
          <p:sp>
            <p:nvSpPr>
              <p:cNvPr id="83" name="รูปแบบอิสระ: รูปร่าง 82">
                <a:extLst>
                  <a:ext uri="{FF2B5EF4-FFF2-40B4-BE49-F238E27FC236}">
                    <a16:creationId xmlns:a16="http://schemas.microsoft.com/office/drawing/2014/main" id="{691C1F06-87BB-4E9D-8D74-512ADE734A03}"/>
                  </a:ext>
                </a:extLst>
              </p:cNvPr>
              <p:cNvSpPr/>
              <p:nvPr/>
            </p:nvSpPr>
            <p:spPr>
              <a:xfrm>
                <a:off x="9212683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51164 w 1145807"/>
                  <a:gd name="connsiteY7" fmla="*/ 194447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5914 w 1145807"/>
                  <a:gd name="connsiteY5" fmla="*/ 22683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812 h 2403123"/>
                  <a:gd name="connsiteX1" fmla="*/ 47329 w 1145807"/>
                  <a:gd name="connsiteY1" fmla="*/ 1457742 h 2403123"/>
                  <a:gd name="connsiteX2" fmla="*/ 16849 w 1145807"/>
                  <a:gd name="connsiteY2" fmla="*/ 836712 h 2403123"/>
                  <a:gd name="connsiteX3" fmla="*/ 1609 w 1145807"/>
                  <a:gd name="connsiteY3" fmla="*/ 478572 h 2403123"/>
                  <a:gd name="connsiteX4" fmla="*/ 54949 w 1145807"/>
                  <a:gd name="connsiteY4" fmla="*/ 322362 h 2403123"/>
                  <a:gd name="connsiteX5" fmla="*/ 155914 w 1145807"/>
                  <a:gd name="connsiteY5" fmla="*/ 227112 h 2403123"/>
                  <a:gd name="connsiteX6" fmla="*/ 235924 w 1145807"/>
                  <a:gd name="connsiteY6" fmla="*/ 213777 h 2403123"/>
                  <a:gd name="connsiteX7" fmla="*/ 241639 w 1145807"/>
                  <a:gd name="connsiteY7" fmla="*/ 181392 h 2403123"/>
                  <a:gd name="connsiteX8" fmla="*/ 321649 w 1145807"/>
                  <a:gd name="connsiteY8" fmla="*/ 55662 h 2403123"/>
                  <a:gd name="connsiteX9" fmla="*/ 447379 w 1145807"/>
                  <a:gd name="connsiteY9" fmla="*/ 21372 h 2403123"/>
                  <a:gd name="connsiteX10" fmla="*/ 561679 w 1145807"/>
                  <a:gd name="connsiteY10" fmla="*/ 67092 h 2403123"/>
                  <a:gd name="connsiteX11" fmla="*/ 569299 w 1145807"/>
                  <a:gd name="connsiteY11" fmla="*/ 74712 h 2403123"/>
                  <a:gd name="connsiteX12" fmla="*/ 637879 w 1145807"/>
                  <a:gd name="connsiteY12" fmla="*/ 17562 h 2403123"/>
                  <a:gd name="connsiteX13" fmla="*/ 767419 w 1145807"/>
                  <a:gd name="connsiteY13" fmla="*/ 6132 h 2403123"/>
                  <a:gd name="connsiteX14" fmla="*/ 883624 w 1145807"/>
                  <a:gd name="connsiteY14" fmla="*/ 105192 h 2403123"/>
                  <a:gd name="connsiteX15" fmla="*/ 919819 w 1145807"/>
                  <a:gd name="connsiteY15" fmla="*/ 185202 h 2403123"/>
                  <a:gd name="connsiteX16" fmla="*/ 935059 w 1145807"/>
                  <a:gd name="connsiteY16" fmla="*/ 208062 h 2403123"/>
                  <a:gd name="connsiteX17" fmla="*/ 1030309 w 1145807"/>
                  <a:gd name="connsiteY17" fmla="*/ 223302 h 2403123"/>
                  <a:gd name="connsiteX18" fmla="*/ 1136989 w 1145807"/>
                  <a:gd name="connsiteY18" fmla="*/ 398562 h 2403123"/>
                  <a:gd name="connsiteX19" fmla="*/ 1136989 w 1145807"/>
                  <a:gd name="connsiteY19" fmla="*/ 821472 h 2403123"/>
                  <a:gd name="connsiteX20" fmla="*/ 1114129 w 1145807"/>
                  <a:gd name="connsiteY20" fmla="*/ 1495842 h 2403123"/>
                  <a:gd name="connsiteX21" fmla="*/ 1114129 w 1145807"/>
                  <a:gd name="connsiteY21" fmla="*/ 2033052 h 2403123"/>
                  <a:gd name="connsiteX22" fmla="*/ 1125559 w 1145807"/>
                  <a:gd name="connsiteY22" fmla="*/ 2364522 h 2403123"/>
                  <a:gd name="connsiteX23" fmla="*/ 1117939 w 1145807"/>
                  <a:gd name="connsiteY23" fmla="*/ 2398812 h 2403123"/>
                  <a:gd name="connsiteX24" fmla="*/ 976969 w 1145807"/>
                  <a:gd name="connsiteY24" fmla="*/ 2402622 h 2403123"/>
                  <a:gd name="connsiteX25" fmla="*/ 367369 w 1145807"/>
                  <a:gd name="connsiteY25" fmla="*/ 2402622 h 2403123"/>
                  <a:gd name="connsiteX26" fmla="*/ 54949 w 1145807"/>
                  <a:gd name="connsiteY26" fmla="*/ 2398812 h 2403123"/>
                  <a:gd name="connsiteX0" fmla="*/ 54949 w 1145807"/>
                  <a:gd name="connsiteY0" fmla="*/ 2398393 h 2402704"/>
                  <a:gd name="connsiteX1" fmla="*/ 47329 w 1145807"/>
                  <a:gd name="connsiteY1" fmla="*/ 1457323 h 2402704"/>
                  <a:gd name="connsiteX2" fmla="*/ 16849 w 1145807"/>
                  <a:gd name="connsiteY2" fmla="*/ 836293 h 2402704"/>
                  <a:gd name="connsiteX3" fmla="*/ 1609 w 1145807"/>
                  <a:gd name="connsiteY3" fmla="*/ 478153 h 2402704"/>
                  <a:gd name="connsiteX4" fmla="*/ 54949 w 1145807"/>
                  <a:gd name="connsiteY4" fmla="*/ 321943 h 2402704"/>
                  <a:gd name="connsiteX5" fmla="*/ 155914 w 1145807"/>
                  <a:gd name="connsiteY5" fmla="*/ 226693 h 2402704"/>
                  <a:gd name="connsiteX6" fmla="*/ 235924 w 1145807"/>
                  <a:gd name="connsiteY6" fmla="*/ 213358 h 2402704"/>
                  <a:gd name="connsiteX7" fmla="*/ 241639 w 1145807"/>
                  <a:gd name="connsiteY7" fmla="*/ 180973 h 2402704"/>
                  <a:gd name="connsiteX8" fmla="*/ 321649 w 1145807"/>
                  <a:gd name="connsiteY8" fmla="*/ 55243 h 2402704"/>
                  <a:gd name="connsiteX9" fmla="*/ 447379 w 1145807"/>
                  <a:gd name="connsiteY9" fmla="*/ 20953 h 2402704"/>
                  <a:gd name="connsiteX10" fmla="*/ 561679 w 1145807"/>
                  <a:gd name="connsiteY10" fmla="*/ 66673 h 2402704"/>
                  <a:gd name="connsiteX11" fmla="*/ 569299 w 1145807"/>
                  <a:gd name="connsiteY11" fmla="*/ 74293 h 2402704"/>
                  <a:gd name="connsiteX12" fmla="*/ 637879 w 1145807"/>
                  <a:gd name="connsiteY12" fmla="*/ 17143 h 2402704"/>
                  <a:gd name="connsiteX13" fmla="*/ 767419 w 1145807"/>
                  <a:gd name="connsiteY13" fmla="*/ 5713 h 2402704"/>
                  <a:gd name="connsiteX14" fmla="*/ 891244 w 1145807"/>
                  <a:gd name="connsiteY14" fmla="*/ 99058 h 2402704"/>
                  <a:gd name="connsiteX15" fmla="*/ 919819 w 1145807"/>
                  <a:gd name="connsiteY15" fmla="*/ 184783 h 2402704"/>
                  <a:gd name="connsiteX16" fmla="*/ 935059 w 1145807"/>
                  <a:gd name="connsiteY16" fmla="*/ 207643 h 2402704"/>
                  <a:gd name="connsiteX17" fmla="*/ 1030309 w 1145807"/>
                  <a:gd name="connsiteY17" fmla="*/ 222883 h 2402704"/>
                  <a:gd name="connsiteX18" fmla="*/ 1136989 w 1145807"/>
                  <a:gd name="connsiteY18" fmla="*/ 398143 h 2402704"/>
                  <a:gd name="connsiteX19" fmla="*/ 1136989 w 1145807"/>
                  <a:gd name="connsiteY19" fmla="*/ 821053 h 2402704"/>
                  <a:gd name="connsiteX20" fmla="*/ 1114129 w 1145807"/>
                  <a:gd name="connsiteY20" fmla="*/ 1495423 h 2402704"/>
                  <a:gd name="connsiteX21" fmla="*/ 1114129 w 1145807"/>
                  <a:gd name="connsiteY21" fmla="*/ 2032633 h 2402704"/>
                  <a:gd name="connsiteX22" fmla="*/ 1125559 w 1145807"/>
                  <a:gd name="connsiteY22" fmla="*/ 2364103 h 2402704"/>
                  <a:gd name="connsiteX23" fmla="*/ 1117939 w 1145807"/>
                  <a:gd name="connsiteY23" fmla="*/ 2398393 h 2402704"/>
                  <a:gd name="connsiteX24" fmla="*/ 976969 w 1145807"/>
                  <a:gd name="connsiteY24" fmla="*/ 2402203 h 2402704"/>
                  <a:gd name="connsiteX25" fmla="*/ 367369 w 1145807"/>
                  <a:gd name="connsiteY25" fmla="*/ 2402203 h 2402704"/>
                  <a:gd name="connsiteX26" fmla="*/ 54949 w 1145807"/>
                  <a:gd name="connsiteY26" fmla="*/ 2398393 h 2402704"/>
                  <a:gd name="connsiteX0" fmla="*/ 54949 w 1156012"/>
                  <a:gd name="connsiteY0" fmla="*/ 2398393 h 2402704"/>
                  <a:gd name="connsiteX1" fmla="*/ 47329 w 1156012"/>
                  <a:gd name="connsiteY1" fmla="*/ 1457323 h 2402704"/>
                  <a:gd name="connsiteX2" fmla="*/ 16849 w 1156012"/>
                  <a:gd name="connsiteY2" fmla="*/ 836293 h 2402704"/>
                  <a:gd name="connsiteX3" fmla="*/ 1609 w 1156012"/>
                  <a:gd name="connsiteY3" fmla="*/ 478153 h 2402704"/>
                  <a:gd name="connsiteX4" fmla="*/ 54949 w 1156012"/>
                  <a:gd name="connsiteY4" fmla="*/ 321943 h 2402704"/>
                  <a:gd name="connsiteX5" fmla="*/ 155914 w 1156012"/>
                  <a:gd name="connsiteY5" fmla="*/ 226693 h 2402704"/>
                  <a:gd name="connsiteX6" fmla="*/ 235924 w 1156012"/>
                  <a:gd name="connsiteY6" fmla="*/ 213358 h 2402704"/>
                  <a:gd name="connsiteX7" fmla="*/ 241639 w 1156012"/>
                  <a:gd name="connsiteY7" fmla="*/ 180973 h 2402704"/>
                  <a:gd name="connsiteX8" fmla="*/ 321649 w 1156012"/>
                  <a:gd name="connsiteY8" fmla="*/ 55243 h 2402704"/>
                  <a:gd name="connsiteX9" fmla="*/ 447379 w 1156012"/>
                  <a:gd name="connsiteY9" fmla="*/ 20953 h 2402704"/>
                  <a:gd name="connsiteX10" fmla="*/ 561679 w 1156012"/>
                  <a:gd name="connsiteY10" fmla="*/ 66673 h 2402704"/>
                  <a:gd name="connsiteX11" fmla="*/ 569299 w 1156012"/>
                  <a:gd name="connsiteY11" fmla="*/ 74293 h 2402704"/>
                  <a:gd name="connsiteX12" fmla="*/ 637879 w 1156012"/>
                  <a:gd name="connsiteY12" fmla="*/ 17143 h 2402704"/>
                  <a:gd name="connsiteX13" fmla="*/ 767419 w 1156012"/>
                  <a:gd name="connsiteY13" fmla="*/ 5713 h 2402704"/>
                  <a:gd name="connsiteX14" fmla="*/ 891244 w 1156012"/>
                  <a:gd name="connsiteY14" fmla="*/ 99058 h 2402704"/>
                  <a:gd name="connsiteX15" fmla="*/ 919819 w 1156012"/>
                  <a:gd name="connsiteY15" fmla="*/ 184783 h 2402704"/>
                  <a:gd name="connsiteX16" fmla="*/ 935059 w 1156012"/>
                  <a:gd name="connsiteY16" fmla="*/ 207643 h 2402704"/>
                  <a:gd name="connsiteX17" fmla="*/ 1030309 w 1156012"/>
                  <a:gd name="connsiteY17" fmla="*/ 222883 h 2402704"/>
                  <a:gd name="connsiteX18" fmla="*/ 1136989 w 1156012"/>
                  <a:gd name="connsiteY18" fmla="*/ 398143 h 2402704"/>
                  <a:gd name="connsiteX19" fmla="*/ 1154134 w 1156012"/>
                  <a:gd name="connsiteY19" fmla="*/ 821053 h 2402704"/>
                  <a:gd name="connsiteX20" fmla="*/ 1114129 w 1156012"/>
                  <a:gd name="connsiteY20" fmla="*/ 1495423 h 2402704"/>
                  <a:gd name="connsiteX21" fmla="*/ 1114129 w 1156012"/>
                  <a:gd name="connsiteY21" fmla="*/ 2032633 h 2402704"/>
                  <a:gd name="connsiteX22" fmla="*/ 1125559 w 1156012"/>
                  <a:gd name="connsiteY22" fmla="*/ 2364103 h 2402704"/>
                  <a:gd name="connsiteX23" fmla="*/ 1117939 w 1156012"/>
                  <a:gd name="connsiteY23" fmla="*/ 2398393 h 2402704"/>
                  <a:gd name="connsiteX24" fmla="*/ 976969 w 1156012"/>
                  <a:gd name="connsiteY24" fmla="*/ 2402203 h 2402704"/>
                  <a:gd name="connsiteX25" fmla="*/ 367369 w 1156012"/>
                  <a:gd name="connsiteY25" fmla="*/ 2402203 h 2402704"/>
                  <a:gd name="connsiteX26" fmla="*/ 54949 w 1156012"/>
                  <a:gd name="connsiteY26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136989 w 1164560"/>
                  <a:gd name="connsiteY18" fmla="*/ 398143 h 2402704"/>
                  <a:gd name="connsiteX19" fmla="*/ 1163658 w 1164560"/>
                  <a:gd name="connsiteY19" fmla="*/ 621027 h 2402704"/>
                  <a:gd name="connsiteX20" fmla="*/ 1154134 w 1164560"/>
                  <a:gd name="connsiteY20" fmla="*/ 821053 h 2402704"/>
                  <a:gd name="connsiteX21" fmla="*/ 1114129 w 1164560"/>
                  <a:gd name="connsiteY21" fmla="*/ 1495423 h 2402704"/>
                  <a:gd name="connsiteX22" fmla="*/ 1114129 w 1164560"/>
                  <a:gd name="connsiteY22" fmla="*/ 2032633 h 2402704"/>
                  <a:gd name="connsiteX23" fmla="*/ 1125559 w 1164560"/>
                  <a:gd name="connsiteY23" fmla="*/ 2364103 h 2402704"/>
                  <a:gd name="connsiteX24" fmla="*/ 1117939 w 1164560"/>
                  <a:gd name="connsiteY24" fmla="*/ 2398393 h 2402704"/>
                  <a:gd name="connsiteX25" fmla="*/ 976969 w 1164560"/>
                  <a:gd name="connsiteY25" fmla="*/ 2402203 h 2402704"/>
                  <a:gd name="connsiteX26" fmla="*/ 367369 w 1164560"/>
                  <a:gd name="connsiteY26" fmla="*/ 2402203 h 2402704"/>
                  <a:gd name="connsiteX27" fmla="*/ 54949 w 1164560"/>
                  <a:gd name="connsiteY27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925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7354 w 1164560"/>
                  <a:gd name="connsiteY7" fmla="*/ 17716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84" name="วงรี 83">
                <a:extLst>
                  <a:ext uri="{FF2B5EF4-FFF2-40B4-BE49-F238E27FC236}">
                    <a16:creationId xmlns:a16="http://schemas.microsoft.com/office/drawing/2014/main" id="{067196D2-7A4C-4738-A11D-87BDF56336A2}"/>
                  </a:ext>
                </a:extLst>
              </p:cNvPr>
              <p:cNvSpPr/>
              <p:nvPr/>
            </p:nvSpPr>
            <p:spPr>
              <a:xfrm>
                <a:off x="9348362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5" name="วงรี 84">
                <a:extLst>
                  <a:ext uri="{FF2B5EF4-FFF2-40B4-BE49-F238E27FC236}">
                    <a16:creationId xmlns:a16="http://schemas.microsoft.com/office/drawing/2014/main" id="{7D10099D-B5BE-4616-8D46-4C1147A63C88}"/>
                  </a:ext>
                </a:extLst>
              </p:cNvPr>
              <p:cNvSpPr/>
              <p:nvPr/>
            </p:nvSpPr>
            <p:spPr>
              <a:xfrm>
                <a:off x="9563179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6" name="วงรี 85">
                <a:extLst>
                  <a:ext uri="{FF2B5EF4-FFF2-40B4-BE49-F238E27FC236}">
                    <a16:creationId xmlns:a16="http://schemas.microsoft.com/office/drawing/2014/main" id="{C0AF220B-D5CD-440D-9363-30147A8B39B5}"/>
                  </a:ext>
                </a:extLst>
              </p:cNvPr>
              <p:cNvSpPr/>
              <p:nvPr/>
            </p:nvSpPr>
            <p:spPr>
              <a:xfrm>
                <a:off x="9857136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7" name="วงรี 86">
                <a:extLst>
                  <a:ext uri="{FF2B5EF4-FFF2-40B4-BE49-F238E27FC236}">
                    <a16:creationId xmlns:a16="http://schemas.microsoft.com/office/drawing/2014/main" id="{0F2C4BAF-8BCE-439E-97AC-CECEF5E61DEE}"/>
                  </a:ext>
                </a:extLst>
              </p:cNvPr>
              <p:cNvSpPr/>
              <p:nvPr/>
            </p:nvSpPr>
            <p:spPr>
              <a:xfrm>
                <a:off x="10071953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8" name="วงรี 87">
                <a:extLst>
                  <a:ext uri="{FF2B5EF4-FFF2-40B4-BE49-F238E27FC236}">
                    <a16:creationId xmlns:a16="http://schemas.microsoft.com/office/drawing/2014/main" id="{11BE4A37-6E87-475F-92B3-385B15FA7886}"/>
                  </a:ext>
                </a:extLst>
              </p:cNvPr>
              <p:cNvSpPr/>
              <p:nvPr/>
            </p:nvSpPr>
            <p:spPr>
              <a:xfrm>
                <a:off x="9422453" y="3228368"/>
                <a:ext cx="745019" cy="556260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9" name="สามเหลี่ยมหน้าจั่ว 41">
                <a:extLst>
                  <a:ext uri="{FF2B5EF4-FFF2-40B4-BE49-F238E27FC236}">
                    <a16:creationId xmlns:a16="http://schemas.microsoft.com/office/drawing/2014/main" id="{1B76FEC2-2D37-4121-BF6D-FA68BBEA5392}"/>
                  </a:ext>
                </a:extLst>
              </p:cNvPr>
              <p:cNvSpPr/>
              <p:nvPr/>
            </p:nvSpPr>
            <p:spPr>
              <a:xfrm rot="19676830">
                <a:off x="9141615" y="3941166"/>
                <a:ext cx="843128" cy="1345571"/>
              </a:xfrm>
              <a:custGeom>
                <a:avLst/>
                <a:gdLst>
                  <a:gd name="connsiteX0" fmla="*/ 0 w 1017162"/>
                  <a:gd name="connsiteY0" fmla="*/ 822493 h 822493"/>
                  <a:gd name="connsiteX1" fmla="*/ 508581 w 1017162"/>
                  <a:gd name="connsiteY1" fmla="*/ 0 h 822493"/>
                  <a:gd name="connsiteX2" fmla="*/ 1017162 w 1017162"/>
                  <a:gd name="connsiteY2" fmla="*/ 822493 h 822493"/>
                  <a:gd name="connsiteX3" fmla="*/ 0 w 1017162"/>
                  <a:gd name="connsiteY3" fmla="*/ 822493 h 822493"/>
                  <a:gd name="connsiteX0" fmla="*/ 0 w 871341"/>
                  <a:gd name="connsiteY0" fmla="*/ 822493 h 1342543"/>
                  <a:gd name="connsiteX1" fmla="*/ 508581 w 871341"/>
                  <a:gd name="connsiteY1" fmla="*/ 0 h 1342543"/>
                  <a:gd name="connsiteX2" fmla="*/ 871341 w 871341"/>
                  <a:gd name="connsiteY2" fmla="*/ 1342543 h 1342543"/>
                  <a:gd name="connsiteX3" fmla="*/ 0 w 871341"/>
                  <a:gd name="connsiteY3" fmla="*/ 822493 h 1342543"/>
                  <a:gd name="connsiteX0" fmla="*/ 0 w 871341"/>
                  <a:gd name="connsiteY0" fmla="*/ 837039 h 1357089"/>
                  <a:gd name="connsiteX1" fmla="*/ 499708 w 871341"/>
                  <a:gd name="connsiteY1" fmla="*/ 0 h 1357089"/>
                  <a:gd name="connsiteX2" fmla="*/ 871341 w 871341"/>
                  <a:gd name="connsiteY2" fmla="*/ 1357089 h 1357089"/>
                  <a:gd name="connsiteX3" fmla="*/ 0 w 871341"/>
                  <a:gd name="connsiteY3" fmla="*/ 837039 h 1357089"/>
                  <a:gd name="connsiteX0" fmla="*/ 0 w 842278"/>
                  <a:gd name="connsiteY0" fmla="*/ 837039 h 1338891"/>
                  <a:gd name="connsiteX1" fmla="*/ 499708 w 842278"/>
                  <a:gd name="connsiteY1" fmla="*/ 0 h 1338891"/>
                  <a:gd name="connsiteX2" fmla="*/ 842278 w 842278"/>
                  <a:gd name="connsiteY2" fmla="*/ 1338891 h 1338891"/>
                  <a:gd name="connsiteX3" fmla="*/ 0 w 842278"/>
                  <a:gd name="connsiteY3" fmla="*/ 837039 h 1338891"/>
                  <a:gd name="connsiteX0" fmla="*/ 0 w 843878"/>
                  <a:gd name="connsiteY0" fmla="*/ 837039 h 1357872"/>
                  <a:gd name="connsiteX1" fmla="*/ 499708 w 843878"/>
                  <a:gd name="connsiteY1" fmla="*/ 0 h 1357872"/>
                  <a:gd name="connsiteX2" fmla="*/ 843878 w 843878"/>
                  <a:gd name="connsiteY2" fmla="*/ 1357872 h 1357872"/>
                  <a:gd name="connsiteX3" fmla="*/ 0 w 843878"/>
                  <a:gd name="connsiteY3" fmla="*/ 837039 h 1357872"/>
                  <a:gd name="connsiteX0" fmla="*/ 0 w 837812"/>
                  <a:gd name="connsiteY0" fmla="*/ 837039 h 1367559"/>
                  <a:gd name="connsiteX1" fmla="*/ 499708 w 837812"/>
                  <a:gd name="connsiteY1" fmla="*/ 0 h 1367559"/>
                  <a:gd name="connsiteX2" fmla="*/ 837812 w 837812"/>
                  <a:gd name="connsiteY2" fmla="*/ 1367559 h 1367559"/>
                  <a:gd name="connsiteX3" fmla="*/ 0 w 837812"/>
                  <a:gd name="connsiteY3" fmla="*/ 837039 h 1367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7812" h="1367559">
                    <a:moveTo>
                      <a:pt x="0" y="837039"/>
                    </a:moveTo>
                    <a:lnTo>
                      <a:pt x="499708" y="0"/>
                    </a:lnTo>
                    <a:lnTo>
                      <a:pt x="837812" y="1367559"/>
                    </a:lnTo>
                    <a:lnTo>
                      <a:pt x="0" y="837039"/>
                    </a:lnTo>
                    <a:close/>
                  </a:path>
                </a:pathLst>
              </a:custGeom>
              <a:solidFill>
                <a:srgbClr val="F4B94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97" name="กลุ่ม 96">
            <a:extLst>
              <a:ext uri="{FF2B5EF4-FFF2-40B4-BE49-F238E27FC236}">
                <a16:creationId xmlns:a16="http://schemas.microsoft.com/office/drawing/2014/main" id="{DFB4D6B1-6497-4449-8417-FAEB1F7CF14B}"/>
              </a:ext>
            </a:extLst>
          </p:cNvPr>
          <p:cNvGrpSpPr/>
          <p:nvPr userDrawn="1"/>
        </p:nvGrpSpPr>
        <p:grpSpPr>
          <a:xfrm>
            <a:off x="7160209" y="5667934"/>
            <a:ext cx="1899053" cy="1647250"/>
            <a:chOff x="3681935" y="4432175"/>
            <a:chExt cx="2773069" cy="2415508"/>
          </a:xfrm>
        </p:grpSpPr>
        <p:grpSp>
          <p:nvGrpSpPr>
            <p:cNvPr id="98" name="กลุ่ม 97">
              <a:extLst>
                <a:ext uri="{FF2B5EF4-FFF2-40B4-BE49-F238E27FC236}">
                  <a16:creationId xmlns:a16="http://schemas.microsoft.com/office/drawing/2014/main" id="{D0AF8113-BAD3-4F3C-9C5D-45F62D46B22F}"/>
                </a:ext>
              </a:extLst>
            </p:cNvPr>
            <p:cNvGrpSpPr/>
            <p:nvPr/>
          </p:nvGrpSpPr>
          <p:grpSpPr>
            <a:xfrm>
              <a:off x="3681935" y="4444979"/>
              <a:ext cx="1164560" cy="2402704"/>
              <a:chOff x="10755665" y="2583276"/>
              <a:chExt cx="1164560" cy="2402704"/>
            </a:xfrm>
          </p:grpSpPr>
          <p:sp>
            <p:nvSpPr>
              <p:cNvPr id="107" name="รูปแบบอิสระ: รูปร่าง 106">
                <a:extLst>
                  <a:ext uri="{FF2B5EF4-FFF2-40B4-BE49-F238E27FC236}">
                    <a16:creationId xmlns:a16="http://schemas.microsoft.com/office/drawing/2014/main" id="{B95B1AE2-5C25-40E8-8CC1-2BDE5A56C309}"/>
                  </a:ext>
                </a:extLst>
              </p:cNvPr>
              <p:cNvSpPr/>
              <p:nvPr/>
            </p:nvSpPr>
            <p:spPr>
              <a:xfrm>
                <a:off x="10755665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51164 w 1145807"/>
                  <a:gd name="connsiteY7" fmla="*/ 194447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5914 w 1145807"/>
                  <a:gd name="connsiteY5" fmla="*/ 22683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812 h 2403123"/>
                  <a:gd name="connsiteX1" fmla="*/ 47329 w 1145807"/>
                  <a:gd name="connsiteY1" fmla="*/ 1457742 h 2403123"/>
                  <a:gd name="connsiteX2" fmla="*/ 16849 w 1145807"/>
                  <a:gd name="connsiteY2" fmla="*/ 836712 h 2403123"/>
                  <a:gd name="connsiteX3" fmla="*/ 1609 w 1145807"/>
                  <a:gd name="connsiteY3" fmla="*/ 478572 h 2403123"/>
                  <a:gd name="connsiteX4" fmla="*/ 54949 w 1145807"/>
                  <a:gd name="connsiteY4" fmla="*/ 322362 h 2403123"/>
                  <a:gd name="connsiteX5" fmla="*/ 155914 w 1145807"/>
                  <a:gd name="connsiteY5" fmla="*/ 227112 h 2403123"/>
                  <a:gd name="connsiteX6" fmla="*/ 235924 w 1145807"/>
                  <a:gd name="connsiteY6" fmla="*/ 213777 h 2403123"/>
                  <a:gd name="connsiteX7" fmla="*/ 241639 w 1145807"/>
                  <a:gd name="connsiteY7" fmla="*/ 181392 h 2403123"/>
                  <a:gd name="connsiteX8" fmla="*/ 321649 w 1145807"/>
                  <a:gd name="connsiteY8" fmla="*/ 55662 h 2403123"/>
                  <a:gd name="connsiteX9" fmla="*/ 447379 w 1145807"/>
                  <a:gd name="connsiteY9" fmla="*/ 21372 h 2403123"/>
                  <a:gd name="connsiteX10" fmla="*/ 561679 w 1145807"/>
                  <a:gd name="connsiteY10" fmla="*/ 67092 h 2403123"/>
                  <a:gd name="connsiteX11" fmla="*/ 569299 w 1145807"/>
                  <a:gd name="connsiteY11" fmla="*/ 74712 h 2403123"/>
                  <a:gd name="connsiteX12" fmla="*/ 637879 w 1145807"/>
                  <a:gd name="connsiteY12" fmla="*/ 17562 h 2403123"/>
                  <a:gd name="connsiteX13" fmla="*/ 767419 w 1145807"/>
                  <a:gd name="connsiteY13" fmla="*/ 6132 h 2403123"/>
                  <a:gd name="connsiteX14" fmla="*/ 883624 w 1145807"/>
                  <a:gd name="connsiteY14" fmla="*/ 105192 h 2403123"/>
                  <a:gd name="connsiteX15" fmla="*/ 919819 w 1145807"/>
                  <a:gd name="connsiteY15" fmla="*/ 185202 h 2403123"/>
                  <a:gd name="connsiteX16" fmla="*/ 935059 w 1145807"/>
                  <a:gd name="connsiteY16" fmla="*/ 208062 h 2403123"/>
                  <a:gd name="connsiteX17" fmla="*/ 1030309 w 1145807"/>
                  <a:gd name="connsiteY17" fmla="*/ 223302 h 2403123"/>
                  <a:gd name="connsiteX18" fmla="*/ 1136989 w 1145807"/>
                  <a:gd name="connsiteY18" fmla="*/ 398562 h 2403123"/>
                  <a:gd name="connsiteX19" fmla="*/ 1136989 w 1145807"/>
                  <a:gd name="connsiteY19" fmla="*/ 821472 h 2403123"/>
                  <a:gd name="connsiteX20" fmla="*/ 1114129 w 1145807"/>
                  <a:gd name="connsiteY20" fmla="*/ 1495842 h 2403123"/>
                  <a:gd name="connsiteX21" fmla="*/ 1114129 w 1145807"/>
                  <a:gd name="connsiteY21" fmla="*/ 2033052 h 2403123"/>
                  <a:gd name="connsiteX22" fmla="*/ 1125559 w 1145807"/>
                  <a:gd name="connsiteY22" fmla="*/ 2364522 h 2403123"/>
                  <a:gd name="connsiteX23" fmla="*/ 1117939 w 1145807"/>
                  <a:gd name="connsiteY23" fmla="*/ 2398812 h 2403123"/>
                  <a:gd name="connsiteX24" fmla="*/ 976969 w 1145807"/>
                  <a:gd name="connsiteY24" fmla="*/ 2402622 h 2403123"/>
                  <a:gd name="connsiteX25" fmla="*/ 367369 w 1145807"/>
                  <a:gd name="connsiteY25" fmla="*/ 2402622 h 2403123"/>
                  <a:gd name="connsiteX26" fmla="*/ 54949 w 1145807"/>
                  <a:gd name="connsiteY26" fmla="*/ 2398812 h 2403123"/>
                  <a:gd name="connsiteX0" fmla="*/ 54949 w 1145807"/>
                  <a:gd name="connsiteY0" fmla="*/ 2398393 h 2402704"/>
                  <a:gd name="connsiteX1" fmla="*/ 47329 w 1145807"/>
                  <a:gd name="connsiteY1" fmla="*/ 1457323 h 2402704"/>
                  <a:gd name="connsiteX2" fmla="*/ 16849 w 1145807"/>
                  <a:gd name="connsiteY2" fmla="*/ 836293 h 2402704"/>
                  <a:gd name="connsiteX3" fmla="*/ 1609 w 1145807"/>
                  <a:gd name="connsiteY3" fmla="*/ 478153 h 2402704"/>
                  <a:gd name="connsiteX4" fmla="*/ 54949 w 1145807"/>
                  <a:gd name="connsiteY4" fmla="*/ 321943 h 2402704"/>
                  <a:gd name="connsiteX5" fmla="*/ 155914 w 1145807"/>
                  <a:gd name="connsiteY5" fmla="*/ 226693 h 2402704"/>
                  <a:gd name="connsiteX6" fmla="*/ 235924 w 1145807"/>
                  <a:gd name="connsiteY6" fmla="*/ 213358 h 2402704"/>
                  <a:gd name="connsiteX7" fmla="*/ 241639 w 1145807"/>
                  <a:gd name="connsiteY7" fmla="*/ 180973 h 2402704"/>
                  <a:gd name="connsiteX8" fmla="*/ 321649 w 1145807"/>
                  <a:gd name="connsiteY8" fmla="*/ 55243 h 2402704"/>
                  <a:gd name="connsiteX9" fmla="*/ 447379 w 1145807"/>
                  <a:gd name="connsiteY9" fmla="*/ 20953 h 2402704"/>
                  <a:gd name="connsiteX10" fmla="*/ 561679 w 1145807"/>
                  <a:gd name="connsiteY10" fmla="*/ 66673 h 2402704"/>
                  <a:gd name="connsiteX11" fmla="*/ 569299 w 1145807"/>
                  <a:gd name="connsiteY11" fmla="*/ 74293 h 2402704"/>
                  <a:gd name="connsiteX12" fmla="*/ 637879 w 1145807"/>
                  <a:gd name="connsiteY12" fmla="*/ 17143 h 2402704"/>
                  <a:gd name="connsiteX13" fmla="*/ 767419 w 1145807"/>
                  <a:gd name="connsiteY13" fmla="*/ 5713 h 2402704"/>
                  <a:gd name="connsiteX14" fmla="*/ 891244 w 1145807"/>
                  <a:gd name="connsiteY14" fmla="*/ 99058 h 2402704"/>
                  <a:gd name="connsiteX15" fmla="*/ 919819 w 1145807"/>
                  <a:gd name="connsiteY15" fmla="*/ 184783 h 2402704"/>
                  <a:gd name="connsiteX16" fmla="*/ 935059 w 1145807"/>
                  <a:gd name="connsiteY16" fmla="*/ 207643 h 2402704"/>
                  <a:gd name="connsiteX17" fmla="*/ 1030309 w 1145807"/>
                  <a:gd name="connsiteY17" fmla="*/ 222883 h 2402704"/>
                  <a:gd name="connsiteX18" fmla="*/ 1136989 w 1145807"/>
                  <a:gd name="connsiteY18" fmla="*/ 398143 h 2402704"/>
                  <a:gd name="connsiteX19" fmla="*/ 1136989 w 1145807"/>
                  <a:gd name="connsiteY19" fmla="*/ 821053 h 2402704"/>
                  <a:gd name="connsiteX20" fmla="*/ 1114129 w 1145807"/>
                  <a:gd name="connsiteY20" fmla="*/ 1495423 h 2402704"/>
                  <a:gd name="connsiteX21" fmla="*/ 1114129 w 1145807"/>
                  <a:gd name="connsiteY21" fmla="*/ 2032633 h 2402704"/>
                  <a:gd name="connsiteX22" fmla="*/ 1125559 w 1145807"/>
                  <a:gd name="connsiteY22" fmla="*/ 2364103 h 2402704"/>
                  <a:gd name="connsiteX23" fmla="*/ 1117939 w 1145807"/>
                  <a:gd name="connsiteY23" fmla="*/ 2398393 h 2402704"/>
                  <a:gd name="connsiteX24" fmla="*/ 976969 w 1145807"/>
                  <a:gd name="connsiteY24" fmla="*/ 2402203 h 2402704"/>
                  <a:gd name="connsiteX25" fmla="*/ 367369 w 1145807"/>
                  <a:gd name="connsiteY25" fmla="*/ 2402203 h 2402704"/>
                  <a:gd name="connsiteX26" fmla="*/ 54949 w 1145807"/>
                  <a:gd name="connsiteY26" fmla="*/ 2398393 h 2402704"/>
                  <a:gd name="connsiteX0" fmla="*/ 54949 w 1156012"/>
                  <a:gd name="connsiteY0" fmla="*/ 2398393 h 2402704"/>
                  <a:gd name="connsiteX1" fmla="*/ 47329 w 1156012"/>
                  <a:gd name="connsiteY1" fmla="*/ 1457323 h 2402704"/>
                  <a:gd name="connsiteX2" fmla="*/ 16849 w 1156012"/>
                  <a:gd name="connsiteY2" fmla="*/ 836293 h 2402704"/>
                  <a:gd name="connsiteX3" fmla="*/ 1609 w 1156012"/>
                  <a:gd name="connsiteY3" fmla="*/ 478153 h 2402704"/>
                  <a:gd name="connsiteX4" fmla="*/ 54949 w 1156012"/>
                  <a:gd name="connsiteY4" fmla="*/ 321943 h 2402704"/>
                  <a:gd name="connsiteX5" fmla="*/ 155914 w 1156012"/>
                  <a:gd name="connsiteY5" fmla="*/ 226693 h 2402704"/>
                  <a:gd name="connsiteX6" fmla="*/ 235924 w 1156012"/>
                  <a:gd name="connsiteY6" fmla="*/ 213358 h 2402704"/>
                  <a:gd name="connsiteX7" fmla="*/ 241639 w 1156012"/>
                  <a:gd name="connsiteY7" fmla="*/ 180973 h 2402704"/>
                  <a:gd name="connsiteX8" fmla="*/ 321649 w 1156012"/>
                  <a:gd name="connsiteY8" fmla="*/ 55243 h 2402704"/>
                  <a:gd name="connsiteX9" fmla="*/ 447379 w 1156012"/>
                  <a:gd name="connsiteY9" fmla="*/ 20953 h 2402704"/>
                  <a:gd name="connsiteX10" fmla="*/ 561679 w 1156012"/>
                  <a:gd name="connsiteY10" fmla="*/ 66673 h 2402704"/>
                  <a:gd name="connsiteX11" fmla="*/ 569299 w 1156012"/>
                  <a:gd name="connsiteY11" fmla="*/ 74293 h 2402704"/>
                  <a:gd name="connsiteX12" fmla="*/ 637879 w 1156012"/>
                  <a:gd name="connsiteY12" fmla="*/ 17143 h 2402704"/>
                  <a:gd name="connsiteX13" fmla="*/ 767419 w 1156012"/>
                  <a:gd name="connsiteY13" fmla="*/ 5713 h 2402704"/>
                  <a:gd name="connsiteX14" fmla="*/ 891244 w 1156012"/>
                  <a:gd name="connsiteY14" fmla="*/ 99058 h 2402704"/>
                  <a:gd name="connsiteX15" fmla="*/ 919819 w 1156012"/>
                  <a:gd name="connsiteY15" fmla="*/ 184783 h 2402704"/>
                  <a:gd name="connsiteX16" fmla="*/ 935059 w 1156012"/>
                  <a:gd name="connsiteY16" fmla="*/ 207643 h 2402704"/>
                  <a:gd name="connsiteX17" fmla="*/ 1030309 w 1156012"/>
                  <a:gd name="connsiteY17" fmla="*/ 222883 h 2402704"/>
                  <a:gd name="connsiteX18" fmla="*/ 1136989 w 1156012"/>
                  <a:gd name="connsiteY18" fmla="*/ 398143 h 2402704"/>
                  <a:gd name="connsiteX19" fmla="*/ 1154134 w 1156012"/>
                  <a:gd name="connsiteY19" fmla="*/ 821053 h 2402704"/>
                  <a:gd name="connsiteX20" fmla="*/ 1114129 w 1156012"/>
                  <a:gd name="connsiteY20" fmla="*/ 1495423 h 2402704"/>
                  <a:gd name="connsiteX21" fmla="*/ 1114129 w 1156012"/>
                  <a:gd name="connsiteY21" fmla="*/ 2032633 h 2402704"/>
                  <a:gd name="connsiteX22" fmla="*/ 1125559 w 1156012"/>
                  <a:gd name="connsiteY22" fmla="*/ 2364103 h 2402704"/>
                  <a:gd name="connsiteX23" fmla="*/ 1117939 w 1156012"/>
                  <a:gd name="connsiteY23" fmla="*/ 2398393 h 2402704"/>
                  <a:gd name="connsiteX24" fmla="*/ 976969 w 1156012"/>
                  <a:gd name="connsiteY24" fmla="*/ 2402203 h 2402704"/>
                  <a:gd name="connsiteX25" fmla="*/ 367369 w 1156012"/>
                  <a:gd name="connsiteY25" fmla="*/ 2402203 h 2402704"/>
                  <a:gd name="connsiteX26" fmla="*/ 54949 w 1156012"/>
                  <a:gd name="connsiteY26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136989 w 1164560"/>
                  <a:gd name="connsiteY18" fmla="*/ 398143 h 2402704"/>
                  <a:gd name="connsiteX19" fmla="*/ 1163658 w 1164560"/>
                  <a:gd name="connsiteY19" fmla="*/ 621027 h 2402704"/>
                  <a:gd name="connsiteX20" fmla="*/ 1154134 w 1164560"/>
                  <a:gd name="connsiteY20" fmla="*/ 821053 h 2402704"/>
                  <a:gd name="connsiteX21" fmla="*/ 1114129 w 1164560"/>
                  <a:gd name="connsiteY21" fmla="*/ 1495423 h 2402704"/>
                  <a:gd name="connsiteX22" fmla="*/ 1114129 w 1164560"/>
                  <a:gd name="connsiteY22" fmla="*/ 2032633 h 2402704"/>
                  <a:gd name="connsiteX23" fmla="*/ 1125559 w 1164560"/>
                  <a:gd name="connsiteY23" fmla="*/ 2364103 h 2402704"/>
                  <a:gd name="connsiteX24" fmla="*/ 1117939 w 1164560"/>
                  <a:gd name="connsiteY24" fmla="*/ 2398393 h 2402704"/>
                  <a:gd name="connsiteX25" fmla="*/ 976969 w 1164560"/>
                  <a:gd name="connsiteY25" fmla="*/ 2402203 h 2402704"/>
                  <a:gd name="connsiteX26" fmla="*/ 367369 w 1164560"/>
                  <a:gd name="connsiteY26" fmla="*/ 2402203 h 2402704"/>
                  <a:gd name="connsiteX27" fmla="*/ 54949 w 1164560"/>
                  <a:gd name="connsiteY27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925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7354 w 1164560"/>
                  <a:gd name="connsiteY7" fmla="*/ 17716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8" name="วงรี 107">
                <a:extLst>
                  <a:ext uri="{FF2B5EF4-FFF2-40B4-BE49-F238E27FC236}">
                    <a16:creationId xmlns:a16="http://schemas.microsoft.com/office/drawing/2014/main" id="{81208BAB-906E-45F4-A02A-637973C0AB8B}"/>
                  </a:ext>
                </a:extLst>
              </p:cNvPr>
              <p:cNvSpPr/>
              <p:nvPr/>
            </p:nvSpPr>
            <p:spPr>
              <a:xfrm>
                <a:off x="10891344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9" name="วงรี 108">
                <a:extLst>
                  <a:ext uri="{FF2B5EF4-FFF2-40B4-BE49-F238E27FC236}">
                    <a16:creationId xmlns:a16="http://schemas.microsoft.com/office/drawing/2014/main" id="{3C29EAE0-B4B0-4FC8-A923-26DDF6C88873}"/>
                  </a:ext>
                </a:extLst>
              </p:cNvPr>
              <p:cNvSpPr/>
              <p:nvPr/>
            </p:nvSpPr>
            <p:spPr>
              <a:xfrm>
                <a:off x="11106161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0" name="วงรี 109">
                <a:extLst>
                  <a:ext uri="{FF2B5EF4-FFF2-40B4-BE49-F238E27FC236}">
                    <a16:creationId xmlns:a16="http://schemas.microsoft.com/office/drawing/2014/main" id="{CF15E5EB-6CC4-495B-BEE8-160F75252190}"/>
                  </a:ext>
                </a:extLst>
              </p:cNvPr>
              <p:cNvSpPr/>
              <p:nvPr/>
            </p:nvSpPr>
            <p:spPr>
              <a:xfrm>
                <a:off x="11400118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1" name="วงรี 110">
                <a:extLst>
                  <a:ext uri="{FF2B5EF4-FFF2-40B4-BE49-F238E27FC236}">
                    <a16:creationId xmlns:a16="http://schemas.microsoft.com/office/drawing/2014/main" id="{6627FBBC-3EA4-47A9-AD02-D4D2B2DD9BFA}"/>
                  </a:ext>
                </a:extLst>
              </p:cNvPr>
              <p:cNvSpPr/>
              <p:nvPr/>
            </p:nvSpPr>
            <p:spPr>
              <a:xfrm>
                <a:off x="11614935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2" name="รูปแบบอิสระ: รูปร่าง 111">
                <a:extLst>
                  <a:ext uri="{FF2B5EF4-FFF2-40B4-BE49-F238E27FC236}">
                    <a16:creationId xmlns:a16="http://schemas.microsoft.com/office/drawing/2014/main" id="{DAD04A56-99C4-4A13-9741-54A141551976}"/>
                  </a:ext>
                </a:extLst>
              </p:cNvPr>
              <p:cNvSpPr/>
              <p:nvPr/>
            </p:nvSpPr>
            <p:spPr>
              <a:xfrm>
                <a:off x="10950562" y="3164217"/>
                <a:ext cx="802731" cy="449631"/>
              </a:xfrm>
              <a:custGeom>
                <a:avLst/>
                <a:gdLst>
                  <a:gd name="connsiteX0" fmla="*/ 27036 w 758716"/>
                  <a:gd name="connsiteY0" fmla="*/ 207592 h 369170"/>
                  <a:gd name="connsiteX1" fmla="*/ 91806 w 758716"/>
                  <a:gd name="connsiteY1" fmla="*/ 165682 h 369170"/>
                  <a:gd name="connsiteX2" fmla="*/ 160386 w 758716"/>
                  <a:gd name="connsiteY2" fmla="*/ 169492 h 369170"/>
                  <a:gd name="connsiteX3" fmla="*/ 202296 w 758716"/>
                  <a:gd name="connsiteY3" fmla="*/ 85672 h 369170"/>
                  <a:gd name="connsiteX4" fmla="*/ 324216 w 758716"/>
                  <a:gd name="connsiteY4" fmla="*/ 13282 h 369170"/>
                  <a:gd name="connsiteX5" fmla="*/ 430896 w 758716"/>
                  <a:gd name="connsiteY5" fmla="*/ 1852 h 369170"/>
                  <a:gd name="connsiteX6" fmla="*/ 507096 w 758716"/>
                  <a:gd name="connsiteY6" fmla="*/ 36142 h 369170"/>
                  <a:gd name="connsiteX7" fmla="*/ 552816 w 758716"/>
                  <a:gd name="connsiteY7" fmla="*/ 112342 h 369170"/>
                  <a:gd name="connsiteX8" fmla="*/ 575676 w 758716"/>
                  <a:gd name="connsiteY8" fmla="*/ 154252 h 369170"/>
                  <a:gd name="connsiteX9" fmla="*/ 651876 w 758716"/>
                  <a:gd name="connsiteY9" fmla="*/ 154252 h 369170"/>
                  <a:gd name="connsiteX10" fmla="*/ 750936 w 758716"/>
                  <a:gd name="connsiteY10" fmla="*/ 257122 h 369170"/>
                  <a:gd name="connsiteX11" fmla="*/ 747126 w 758716"/>
                  <a:gd name="connsiteY11" fmla="*/ 333322 h 369170"/>
                  <a:gd name="connsiteX12" fmla="*/ 739506 w 758716"/>
                  <a:gd name="connsiteY12" fmla="*/ 344752 h 369170"/>
                  <a:gd name="connsiteX13" fmla="*/ 510906 w 758716"/>
                  <a:gd name="connsiteY13" fmla="*/ 367612 h 369170"/>
                  <a:gd name="connsiteX14" fmla="*/ 187056 w 758716"/>
                  <a:gd name="connsiteY14" fmla="*/ 359992 h 369170"/>
                  <a:gd name="connsiteX15" fmla="*/ 15606 w 758716"/>
                  <a:gd name="connsiteY15" fmla="*/ 302842 h 369170"/>
                  <a:gd name="connsiteX16" fmla="*/ 11796 w 758716"/>
                  <a:gd name="connsiteY16" fmla="*/ 260932 h 369170"/>
                  <a:gd name="connsiteX17" fmla="*/ 27036 w 758716"/>
                  <a:gd name="connsiteY17" fmla="*/ 207592 h 369170"/>
                  <a:gd name="connsiteX0" fmla="*/ 20814 w 752494"/>
                  <a:gd name="connsiteY0" fmla="*/ 207592 h 368407"/>
                  <a:gd name="connsiteX1" fmla="*/ 85584 w 752494"/>
                  <a:gd name="connsiteY1" fmla="*/ 165682 h 368407"/>
                  <a:gd name="connsiteX2" fmla="*/ 154164 w 752494"/>
                  <a:gd name="connsiteY2" fmla="*/ 169492 h 368407"/>
                  <a:gd name="connsiteX3" fmla="*/ 196074 w 752494"/>
                  <a:gd name="connsiteY3" fmla="*/ 85672 h 368407"/>
                  <a:gd name="connsiteX4" fmla="*/ 317994 w 752494"/>
                  <a:gd name="connsiteY4" fmla="*/ 13282 h 368407"/>
                  <a:gd name="connsiteX5" fmla="*/ 424674 w 752494"/>
                  <a:gd name="connsiteY5" fmla="*/ 1852 h 368407"/>
                  <a:gd name="connsiteX6" fmla="*/ 500874 w 752494"/>
                  <a:gd name="connsiteY6" fmla="*/ 36142 h 368407"/>
                  <a:gd name="connsiteX7" fmla="*/ 546594 w 752494"/>
                  <a:gd name="connsiteY7" fmla="*/ 112342 h 368407"/>
                  <a:gd name="connsiteX8" fmla="*/ 569454 w 752494"/>
                  <a:gd name="connsiteY8" fmla="*/ 154252 h 368407"/>
                  <a:gd name="connsiteX9" fmla="*/ 645654 w 752494"/>
                  <a:gd name="connsiteY9" fmla="*/ 154252 h 368407"/>
                  <a:gd name="connsiteX10" fmla="*/ 744714 w 752494"/>
                  <a:gd name="connsiteY10" fmla="*/ 257122 h 368407"/>
                  <a:gd name="connsiteX11" fmla="*/ 740904 w 752494"/>
                  <a:gd name="connsiteY11" fmla="*/ 333322 h 368407"/>
                  <a:gd name="connsiteX12" fmla="*/ 733284 w 752494"/>
                  <a:gd name="connsiteY12" fmla="*/ 344752 h 368407"/>
                  <a:gd name="connsiteX13" fmla="*/ 504684 w 752494"/>
                  <a:gd name="connsiteY13" fmla="*/ 367612 h 368407"/>
                  <a:gd name="connsiteX14" fmla="*/ 180834 w 752494"/>
                  <a:gd name="connsiteY14" fmla="*/ 359992 h 368407"/>
                  <a:gd name="connsiteX15" fmla="*/ 17004 w 752494"/>
                  <a:gd name="connsiteY15" fmla="*/ 329512 h 368407"/>
                  <a:gd name="connsiteX16" fmla="*/ 5574 w 752494"/>
                  <a:gd name="connsiteY16" fmla="*/ 260932 h 368407"/>
                  <a:gd name="connsiteX17" fmla="*/ 20814 w 752494"/>
                  <a:gd name="connsiteY17" fmla="*/ 207592 h 368407"/>
                  <a:gd name="connsiteX0" fmla="*/ 20814 w 757631"/>
                  <a:gd name="connsiteY0" fmla="*/ 207592 h 368407"/>
                  <a:gd name="connsiteX1" fmla="*/ 85584 w 757631"/>
                  <a:gd name="connsiteY1" fmla="*/ 165682 h 368407"/>
                  <a:gd name="connsiteX2" fmla="*/ 154164 w 757631"/>
                  <a:gd name="connsiteY2" fmla="*/ 169492 h 368407"/>
                  <a:gd name="connsiteX3" fmla="*/ 196074 w 757631"/>
                  <a:gd name="connsiteY3" fmla="*/ 85672 h 368407"/>
                  <a:gd name="connsiteX4" fmla="*/ 317994 w 757631"/>
                  <a:gd name="connsiteY4" fmla="*/ 13282 h 368407"/>
                  <a:gd name="connsiteX5" fmla="*/ 424674 w 757631"/>
                  <a:gd name="connsiteY5" fmla="*/ 1852 h 368407"/>
                  <a:gd name="connsiteX6" fmla="*/ 500874 w 757631"/>
                  <a:gd name="connsiteY6" fmla="*/ 36142 h 368407"/>
                  <a:gd name="connsiteX7" fmla="*/ 546594 w 757631"/>
                  <a:gd name="connsiteY7" fmla="*/ 112342 h 368407"/>
                  <a:gd name="connsiteX8" fmla="*/ 569454 w 757631"/>
                  <a:gd name="connsiteY8" fmla="*/ 154252 h 368407"/>
                  <a:gd name="connsiteX9" fmla="*/ 645654 w 757631"/>
                  <a:gd name="connsiteY9" fmla="*/ 154252 h 368407"/>
                  <a:gd name="connsiteX10" fmla="*/ 744714 w 757631"/>
                  <a:gd name="connsiteY10" fmla="*/ 257122 h 368407"/>
                  <a:gd name="connsiteX11" fmla="*/ 752334 w 757631"/>
                  <a:gd name="connsiteY11" fmla="*/ 314272 h 368407"/>
                  <a:gd name="connsiteX12" fmla="*/ 733284 w 757631"/>
                  <a:gd name="connsiteY12" fmla="*/ 344752 h 368407"/>
                  <a:gd name="connsiteX13" fmla="*/ 504684 w 757631"/>
                  <a:gd name="connsiteY13" fmla="*/ 367612 h 368407"/>
                  <a:gd name="connsiteX14" fmla="*/ 180834 w 757631"/>
                  <a:gd name="connsiteY14" fmla="*/ 359992 h 368407"/>
                  <a:gd name="connsiteX15" fmla="*/ 17004 w 757631"/>
                  <a:gd name="connsiteY15" fmla="*/ 329512 h 368407"/>
                  <a:gd name="connsiteX16" fmla="*/ 5574 w 757631"/>
                  <a:gd name="connsiteY16" fmla="*/ 260932 h 368407"/>
                  <a:gd name="connsiteX17" fmla="*/ 20814 w 757631"/>
                  <a:gd name="connsiteY17" fmla="*/ 207592 h 368407"/>
                  <a:gd name="connsiteX0" fmla="*/ 20814 w 759488"/>
                  <a:gd name="connsiteY0" fmla="*/ 207592 h 368407"/>
                  <a:gd name="connsiteX1" fmla="*/ 85584 w 759488"/>
                  <a:gd name="connsiteY1" fmla="*/ 165682 h 368407"/>
                  <a:gd name="connsiteX2" fmla="*/ 154164 w 759488"/>
                  <a:gd name="connsiteY2" fmla="*/ 169492 h 368407"/>
                  <a:gd name="connsiteX3" fmla="*/ 196074 w 759488"/>
                  <a:gd name="connsiteY3" fmla="*/ 85672 h 368407"/>
                  <a:gd name="connsiteX4" fmla="*/ 317994 w 759488"/>
                  <a:gd name="connsiteY4" fmla="*/ 13282 h 368407"/>
                  <a:gd name="connsiteX5" fmla="*/ 424674 w 759488"/>
                  <a:gd name="connsiteY5" fmla="*/ 1852 h 368407"/>
                  <a:gd name="connsiteX6" fmla="*/ 500874 w 759488"/>
                  <a:gd name="connsiteY6" fmla="*/ 36142 h 368407"/>
                  <a:gd name="connsiteX7" fmla="*/ 546594 w 759488"/>
                  <a:gd name="connsiteY7" fmla="*/ 112342 h 368407"/>
                  <a:gd name="connsiteX8" fmla="*/ 569454 w 759488"/>
                  <a:gd name="connsiteY8" fmla="*/ 154252 h 368407"/>
                  <a:gd name="connsiteX9" fmla="*/ 645654 w 759488"/>
                  <a:gd name="connsiteY9" fmla="*/ 154252 h 368407"/>
                  <a:gd name="connsiteX10" fmla="*/ 744714 w 759488"/>
                  <a:gd name="connsiteY10" fmla="*/ 257122 h 368407"/>
                  <a:gd name="connsiteX11" fmla="*/ 733284 w 759488"/>
                  <a:gd name="connsiteY11" fmla="*/ 344752 h 368407"/>
                  <a:gd name="connsiteX12" fmla="*/ 504684 w 759488"/>
                  <a:gd name="connsiteY12" fmla="*/ 367612 h 368407"/>
                  <a:gd name="connsiteX13" fmla="*/ 180834 w 759488"/>
                  <a:gd name="connsiteY13" fmla="*/ 359992 h 368407"/>
                  <a:gd name="connsiteX14" fmla="*/ 17004 w 759488"/>
                  <a:gd name="connsiteY14" fmla="*/ 329512 h 368407"/>
                  <a:gd name="connsiteX15" fmla="*/ 5574 w 759488"/>
                  <a:gd name="connsiteY15" fmla="*/ 260932 h 368407"/>
                  <a:gd name="connsiteX16" fmla="*/ 20814 w 759488"/>
                  <a:gd name="connsiteY16" fmla="*/ 207592 h 368407"/>
                  <a:gd name="connsiteX0" fmla="*/ 20814 w 753155"/>
                  <a:gd name="connsiteY0" fmla="*/ 207592 h 368407"/>
                  <a:gd name="connsiteX1" fmla="*/ 85584 w 753155"/>
                  <a:gd name="connsiteY1" fmla="*/ 165682 h 368407"/>
                  <a:gd name="connsiteX2" fmla="*/ 154164 w 753155"/>
                  <a:gd name="connsiteY2" fmla="*/ 169492 h 368407"/>
                  <a:gd name="connsiteX3" fmla="*/ 196074 w 753155"/>
                  <a:gd name="connsiteY3" fmla="*/ 85672 h 368407"/>
                  <a:gd name="connsiteX4" fmla="*/ 317994 w 753155"/>
                  <a:gd name="connsiteY4" fmla="*/ 13282 h 368407"/>
                  <a:gd name="connsiteX5" fmla="*/ 424674 w 753155"/>
                  <a:gd name="connsiteY5" fmla="*/ 1852 h 368407"/>
                  <a:gd name="connsiteX6" fmla="*/ 500874 w 753155"/>
                  <a:gd name="connsiteY6" fmla="*/ 36142 h 368407"/>
                  <a:gd name="connsiteX7" fmla="*/ 546594 w 753155"/>
                  <a:gd name="connsiteY7" fmla="*/ 112342 h 368407"/>
                  <a:gd name="connsiteX8" fmla="*/ 569454 w 753155"/>
                  <a:gd name="connsiteY8" fmla="*/ 154252 h 368407"/>
                  <a:gd name="connsiteX9" fmla="*/ 645654 w 753155"/>
                  <a:gd name="connsiteY9" fmla="*/ 154252 h 368407"/>
                  <a:gd name="connsiteX10" fmla="*/ 731379 w 753155"/>
                  <a:gd name="connsiteY10" fmla="*/ 236167 h 368407"/>
                  <a:gd name="connsiteX11" fmla="*/ 733284 w 753155"/>
                  <a:gd name="connsiteY11" fmla="*/ 344752 h 368407"/>
                  <a:gd name="connsiteX12" fmla="*/ 504684 w 753155"/>
                  <a:gd name="connsiteY12" fmla="*/ 367612 h 368407"/>
                  <a:gd name="connsiteX13" fmla="*/ 180834 w 753155"/>
                  <a:gd name="connsiteY13" fmla="*/ 359992 h 368407"/>
                  <a:gd name="connsiteX14" fmla="*/ 17004 w 753155"/>
                  <a:gd name="connsiteY14" fmla="*/ 329512 h 368407"/>
                  <a:gd name="connsiteX15" fmla="*/ 5574 w 753155"/>
                  <a:gd name="connsiteY15" fmla="*/ 260932 h 368407"/>
                  <a:gd name="connsiteX16" fmla="*/ 20814 w 753155"/>
                  <a:gd name="connsiteY16" fmla="*/ 207592 h 368407"/>
                  <a:gd name="connsiteX0" fmla="*/ 42995 w 754381"/>
                  <a:gd name="connsiteY0" fmla="*/ 186637 h 368407"/>
                  <a:gd name="connsiteX1" fmla="*/ 86810 w 754381"/>
                  <a:gd name="connsiteY1" fmla="*/ 165682 h 368407"/>
                  <a:gd name="connsiteX2" fmla="*/ 155390 w 754381"/>
                  <a:gd name="connsiteY2" fmla="*/ 169492 h 368407"/>
                  <a:gd name="connsiteX3" fmla="*/ 197300 w 754381"/>
                  <a:gd name="connsiteY3" fmla="*/ 85672 h 368407"/>
                  <a:gd name="connsiteX4" fmla="*/ 319220 w 754381"/>
                  <a:gd name="connsiteY4" fmla="*/ 13282 h 368407"/>
                  <a:gd name="connsiteX5" fmla="*/ 425900 w 754381"/>
                  <a:gd name="connsiteY5" fmla="*/ 1852 h 368407"/>
                  <a:gd name="connsiteX6" fmla="*/ 502100 w 754381"/>
                  <a:gd name="connsiteY6" fmla="*/ 36142 h 368407"/>
                  <a:gd name="connsiteX7" fmla="*/ 547820 w 754381"/>
                  <a:gd name="connsiteY7" fmla="*/ 112342 h 368407"/>
                  <a:gd name="connsiteX8" fmla="*/ 570680 w 754381"/>
                  <a:gd name="connsiteY8" fmla="*/ 154252 h 368407"/>
                  <a:gd name="connsiteX9" fmla="*/ 646880 w 754381"/>
                  <a:gd name="connsiteY9" fmla="*/ 154252 h 368407"/>
                  <a:gd name="connsiteX10" fmla="*/ 732605 w 754381"/>
                  <a:gd name="connsiteY10" fmla="*/ 236167 h 368407"/>
                  <a:gd name="connsiteX11" fmla="*/ 734510 w 754381"/>
                  <a:gd name="connsiteY11" fmla="*/ 344752 h 368407"/>
                  <a:gd name="connsiteX12" fmla="*/ 505910 w 754381"/>
                  <a:gd name="connsiteY12" fmla="*/ 367612 h 368407"/>
                  <a:gd name="connsiteX13" fmla="*/ 182060 w 754381"/>
                  <a:gd name="connsiteY13" fmla="*/ 359992 h 368407"/>
                  <a:gd name="connsiteX14" fmla="*/ 18230 w 754381"/>
                  <a:gd name="connsiteY14" fmla="*/ 329512 h 368407"/>
                  <a:gd name="connsiteX15" fmla="*/ 6800 w 754381"/>
                  <a:gd name="connsiteY15" fmla="*/ 260932 h 368407"/>
                  <a:gd name="connsiteX16" fmla="*/ 42995 w 754381"/>
                  <a:gd name="connsiteY16" fmla="*/ 186637 h 368407"/>
                  <a:gd name="connsiteX0" fmla="*/ 42995 w 754381"/>
                  <a:gd name="connsiteY0" fmla="*/ 186637 h 368407"/>
                  <a:gd name="connsiteX1" fmla="*/ 86810 w 754381"/>
                  <a:gd name="connsiteY1" fmla="*/ 165682 h 368407"/>
                  <a:gd name="connsiteX2" fmla="*/ 155390 w 754381"/>
                  <a:gd name="connsiteY2" fmla="*/ 169492 h 368407"/>
                  <a:gd name="connsiteX3" fmla="*/ 197300 w 754381"/>
                  <a:gd name="connsiteY3" fmla="*/ 85672 h 368407"/>
                  <a:gd name="connsiteX4" fmla="*/ 319220 w 754381"/>
                  <a:gd name="connsiteY4" fmla="*/ 13282 h 368407"/>
                  <a:gd name="connsiteX5" fmla="*/ 425900 w 754381"/>
                  <a:gd name="connsiteY5" fmla="*/ 1852 h 368407"/>
                  <a:gd name="connsiteX6" fmla="*/ 502100 w 754381"/>
                  <a:gd name="connsiteY6" fmla="*/ 36142 h 368407"/>
                  <a:gd name="connsiteX7" fmla="*/ 547820 w 754381"/>
                  <a:gd name="connsiteY7" fmla="*/ 112342 h 368407"/>
                  <a:gd name="connsiteX8" fmla="*/ 570680 w 754381"/>
                  <a:gd name="connsiteY8" fmla="*/ 154252 h 368407"/>
                  <a:gd name="connsiteX9" fmla="*/ 646880 w 754381"/>
                  <a:gd name="connsiteY9" fmla="*/ 154252 h 368407"/>
                  <a:gd name="connsiteX10" fmla="*/ 732605 w 754381"/>
                  <a:gd name="connsiteY10" fmla="*/ 236167 h 368407"/>
                  <a:gd name="connsiteX11" fmla="*/ 734510 w 754381"/>
                  <a:gd name="connsiteY11" fmla="*/ 344752 h 368407"/>
                  <a:gd name="connsiteX12" fmla="*/ 505910 w 754381"/>
                  <a:gd name="connsiteY12" fmla="*/ 367612 h 368407"/>
                  <a:gd name="connsiteX13" fmla="*/ 182060 w 754381"/>
                  <a:gd name="connsiteY13" fmla="*/ 359992 h 368407"/>
                  <a:gd name="connsiteX14" fmla="*/ 18230 w 754381"/>
                  <a:gd name="connsiteY14" fmla="*/ 329512 h 368407"/>
                  <a:gd name="connsiteX15" fmla="*/ 6800 w 754381"/>
                  <a:gd name="connsiteY15" fmla="*/ 260932 h 368407"/>
                  <a:gd name="connsiteX16" fmla="*/ 42995 w 754381"/>
                  <a:gd name="connsiteY16" fmla="*/ 186637 h 368407"/>
                  <a:gd name="connsiteX0" fmla="*/ 42995 w 754381"/>
                  <a:gd name="connsiteY0" fmla="*/ 186637 h 368407"/>
                  <a:gd name="connsiteX1" fmla="*/ 86810 w 754381"/>
                  <a:gd name="connsiteY1" fmla="*/ 165682 h 368407"/>
                  <a:gd name="connsiteX2" fmla="*/ 155390 w 754381"/>
                  <a:gd name="connsiteY2" fmla="*/ 169492 h 368407"/>
                  <a:gd name="connsiteX3" fmla="*/ 197300 w 754381"/>
                  <a:gd name="connsiteY3" fmla="*/ 85672 h 368407"/>
                  <a:gd name="connsiteX4" fmla="*/ 319220 w 754381"/>
                  <a:gd name="connsiteY4" fmla="*/ 13282 h 368407"/>
                  <a:gd name="connsiteX5" fmla="*/ 425900 w 754381"/>
                  <a:gd name="connsiteY5" fmla="*/ 1852 h 368407"/>
                  <a:gd name="connsiteX6" fmla="*/ 502100 w 754381"/>
                  <a:gd name="connsiteY6" fmla="*/ 36142 h 368407"/>
                  <a:gd name="connsiteX7" fmla="*/ 547820 w 754381"/>
                  <a:gd name="connsiteY7" fmla="*/ 112342 h 368407"/>
                  <a:gd name="connsiteX8" fmla="*/ 570680 w 754381"/>
                  <a:gd name="connsiteY8" fmla="*/ 154252 h 368407"/>
                  <a:gd name="connsiteX9" fmla="*/ 646880 w 754381"/>
                  <a:gd name="connsiteY9" fmla="*/ 154252 h 368407"/>
                  <a:gd name="connsiteX10" fmla="*/ 732605 w 754381"/>
                  <a:gd name="connsiteY10" fmla="*/ 236167 h 368407"/>
                  <a:gd name="connsiteX11" fmla="*/ 734510 w 754381"/>
                  <a:gd name="connsiteY11" fmla="*/ 344752 h 368407"/>
                  <a:gd name="connsiteX12" fmla="*/ 505910 w 754381"/>
                  <a:gd name="connsiteY12" fmla="*/ 367612 h 368407"/>
                  <a:gd name="connsiteX13" fmla="*/ 182060 w 754381"/>
                  <a:gd name="connsiteY13" fmla="*/ 359992 h 368407"/>
                  <a:gd name="connsiteX14" fmla="*/ 18230 w 754381"/>
                  <a:gd name="connsiteY14" fmla="*/ 329512 h 368407"/>
                  <a:gd name="connsiteX15" fmla="*/ 6800 w 754381"/>
                  <a:gd name="connsiteY15" fmla="*/ 260932 h 368407"/>
                  <a:gd name="connsiteX16" fmla="*/ 42995 w 754381"/>
                  <a:gd name="connsiteY16" fmla="*/ 186637 h 368407"/>
                  <a:gd name="connsiteX0" fmla="*/ 32317 w 743703"/>
                  <a:gd name="connsiteY0" fmla="*/ 186637 h 368407"/>
                  <a:gd name="connsiteX1" fmla="*/ 76132 w 743703"/>
                  <a:gd name="connsiteY1" fmla="*/ 165682 h 368407"/>
                  <a:gd name="connsiteX2" fmla="*/ 144712 w 743703"/>
                  <a:gd name="connsiteY2" fmla="*/ 169492 h 368407"/>
                  <a:gd name="connsiteX3" fmla="*/ 186622 w 743703"/>
                  <a:gd name="connsiteY3" fmla="*/ 85672 h 368407"/>
                  <a:gd name="connsiteX4" fmla="*/ 308542 w 743703"/>
                  <a:gd name="connsiteY4" fmla="*/ 13282 h 368407"/>
                  <a:gd name="connsiteX5" fmla="*/ 415222 w 743703"/>
                  <a:gd name="connsiteY5" fmla="*/ 1852 h 368407"/>
                  <a:gd name="connsiteX6" fmla="*/ 491422 w 743703"/>
                  <a:gd name="connsiteY6" fmla="*/ 36142 h 368407"/>
                  <a:gd name="connsiteX7" fmla="*/ 537142 w 743703"/>
                  <a:gd name="connsiteY7" fmla="*/ 112342 h 368407"/>
                  <a:gd name="connsiteX8" fmla="*/ 560002 w 743703"/>
                  <a:gd name="connsiteY8" fmla="*/ 154252 h 368407"/>
                  <a:gd name="connsiteX9" fmla="*/ 636202 w 743703"/>
                  <a:gd name="connsiteY9" fmla="*/ 154252 h 368407"/>
                  <a:gd name="connsiteX10" fmla="*/ 721927 w 743703"/>
                  <a:gd name="connsiteY10" fmla="*/ 236167 h 368407"/>
                  <a:gd name="connsiteX11" fmla="*/ 723832 w 743703"/>
                  <a:gd name="connsiteY11" fmla="*/ 344752 h 368407"/>
                  <a:gd name="connsiteX12" fmla="*/ 495232 w 743703"/>
                  <a:gd name="connsiteY12" fmla="*/ 367612 h 368407"/>
                  <a:gd name="connsiteX13" fmla="*/ 171382 w 743703"/>
                  <a:gd name="connsiteY13" fmla="*/ 359992 h 368407"/>
                  <a:gd name="connsiteX14" fmla="*/ 7552 w 743703"/>
                  <a:gd name="connsiteY14" fmla="*/ 329512 h 368407"/>
                  <a:gd name="connsiteX15" fmla="*/ 32317 w 743703"/>
                  <a:gd name="connsiteY15" fmla="*/ 186637 h 368407"/>
                  <a:gd name="connsiteX0" fmla="*/ 19901 w 746527"/>
                  <a:gd name="connsiteY0" fmla="*/ 201877 h 368407"/>
                  <a:gd name="connsiteX1" fmla="*/ 78956 w 746527"/>
                  <a:gd name="connsiteY1" fmla="*/ 165682 h 368407"/>
                  <a:gd name="connsiteX2" fmla="*/ 147536 w 746527"/>
                  <a:gd name="connsiteY2" fmla="*/ 169492 h 368407"/>
                  <a:gd name="connsiteX3" fmla="*/ 189446 w 746527"/>
                  <a:gd name="connsiteY3" fmla="*/ 85672 h 368407"/>
                  <a:gd name="connsiteX4" fmla="*/ 311366 w 746527"/>
                  <a:gd name="connsiteY4" fmla="*/ 13282 h 368407"/>
                  <a:gd name="connsiteX5" fmla="*/ 418046 w 746527"/>
                  <a:gd name="connsiteY5" fmla="*/ 1852 h 368407"/>
                  <a:gd name="connsiteX6" fmla="*/ 494246 w 746527"/>
                  <a:gd name="connsiteY6" fmla="*/ 36142 h 368407"/>
                  <a:gd name="connsiteX7" fmla="*/ 539966 w 746527"/>
                  <a:gd name="connsiteY7" fmla="*/ 112342 h 368407"/>
                  <a:gd name="connsiteX8" fmla="*/ 562826 w 746527"/>
                  <a:gd name="connsiteY8" fmla="*/ 154252 h 368407"/>
                  <a:gd name="connsiteX9" fmla="*/ 639026 w 746527"/>
                  <a:gd name="connsiteY9" fmla="*/ 154252 h 368407"/>
                  <a:gd name="connsiteX10" fmla="*/ 724751 w 746527"/>
                  <a:gd name="connsiteY10" fmla="*/ 236167 h 368407"/>
                  <a:gd name="connsiteX11" fmla="*/ 726656 w 746527"/>
                  <a:gd name="connsiteY11" fmla="*/ 344752 h 368407"/>
                  <a:gd name="connsiteX12" fmla="*/ 498056 w 746527"/>
                  <a:gd name="connsiteY12" fmla="*/ 367612 h 368407"/>
                  <a:gd name="connsiteX13" fmla="*/ 174206 w 746527"/>
                  <a:gd name="connsiteY13" fmla="*/ 359992 h 368407"/>
                  <a:gd name="connsiteX14" fmla="*/ 10376 w 746527"/>
                  <a:gd name="connsiteY14" fmla="*/ 329512 h 368407"/>
                  <a:gd name="connsiteX15" fmla="*/ 19901 w 746527"/>
                  <a:gd name="connsiteY15" fmla="*/ 20187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51255 w 750246"/>
                  <a:gd name="connsiteY2" fmla="*/ 169492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5425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70305 w 750246"/>
                  <a:gd name="connsiteY2" fmla="*/ 169492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5425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64590 w 750246"/>
                  <a:gd name="connsiteY2" fmla="*/ 156157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5425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64590 w 750246"/>
                  <a:gd name="connsiteY2" fmla="*/ 156157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4282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64590 w 750246"/>
                  <a:gd name="connsiteY2" fmla="*/ 156157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7495 w 750246"/>
                  <a:gd name="connsiteY7" fmla="*/ 106627 h 368407"/>
                  <a:gd name="connsiteX8" fmla="*/ 566545 w 750246"/>
                  <a:gd name="connsiteY8" fmla="*/ 14282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358 h 368078"/>
                  <a:gd name="connsiteX1" fmla="*/ 82675 w 750246"/>
                  <a:gd name="connsiteY1" fmla="*/ 165353 h 368078"/>
                  <a:gd name="connsiteX2" fmla="*/ 164590 w 750246"/>
                  <a:gd name="connsiteY2" fmla="*/ 155828 h 368078"/>
                  <a:gd name="connsiteX3" fmla="*/ 210310 w 750246"/>
                  <a:gd name="connsiteY3" fmla="*/ 73913 h 368078"/>
                  <a:gd name="connsiteX4" fmla="*/ 315085 w 750246"/>
                  <a:gd name="connsiteY4" fmla="*/ 12953 h 368078"/>
                  <a:gd name="connsiteX5" fmla="*/ 421765 w 750246"/>
                  <a:gd name="connsiteY5" fmla="*/ 1523 h 368078"/>
                  <a:gd name="connsiteX6" fmla="*/ 497965 w 750246"/>
                  <a:gd name="connsiteY6" fmla="*/ 35813 h 368078"/>
                  <a:gd name="connsiteX7" fmla="*/ 547495 w 750246"/>
                  <a:gd name="connsiteY7" fmla="*/ 106298 h 368078"/>
                  <a:gd name="connsiteX8" fmla="*/ 566545 w 750246"/>
                  <a:gd name="connsiteY8" fmla="*/ 142493 h 368078"/>
                  <a:gd name="connsiteX9" fmla="*/ 642745 w 750246"/>
                  <a:gd name="connsiteY9" fmla="*/ 153923 h 368078"/>
                  <a:gd name="connsiteX10" fmla="*/ 728470 w 750246"/>
                  <a:gd name="connsiteY10" fmla="*/ 235838 h 368078"/>
                  <a:gd name="connsiteX11" fmla="*/ 730375 w 750246"/>
                  <a:gd name="connsiteY11" fmla="*/ 344423 h 368078"/>
                  <a:gd name="connsiteX12" fmla="*/ 501775 w 750246"/>
                  <a:gd name="connsiteY12" fmla="*/ 367283 h 368078"/>
                  <a:gd name="connsiteX13" fmla="*/ 177925 w 750246"/>
                  <a:gd name="connsiteY13" fmla="*/ 359663 h 368078"/>
                  <a:gd name="connsiteX14" fmla="*/ 14095 w 750246"/>
                  <a:gd name="connsiteY14" fmla="*/ 329183 h 368078"/>
                  <a:gd name="connsiteX15" fmla="*/ 12190 w 750246"/>
                  <a:gd name="connsiteY15" fmla="*/ 205358 h 368078"/>
                  <a:gd name="connsiteX0" fmla="*/ 12190 w 750246"/>
                  <a:gd name="connsiteY0" fmla="*/ 206558 h 369278"/>
                  <a:gd name="connsiteX1" fmla="*/ 82675 w 750246"/>
                  <a:gd name="connsiteY1" fmla="*/ 166553 h 369278"/>
                  <a:gd name="connsiteX2" fmla="*/ 164590 w 750246"/>
                  <a:gd name="connsiteY2" fmla="*/ 157028 h 369278"/>
                  <a:gd name="connsiteX3" fmla="*/ 210310 w 750246"/>
                  <a:gd name="connsiteY3" fmla="*/ 75113 h 369278"/>
                  <a:gd name="connsiteX4" fmla="*/ 309370 w 750246"/>
                  <a:gd name="connsiteY4" fmla="*/ 10343 h 369278"/>
                  <a:gd name="connsiteX5" fmla="*/ 421765 w 750246"/>
                  <a:gd name="connsiteY5" fmla="*/ 2723 h 369278"/>
                  <a:gd name="connsiteX6" fmla="*/ 497965 w 750246"/>
                  <a:gd name="connsiteY6" fmla="*/ 37013 h 369278"/>
                  <a:gd name="connsiteX7" fmla="*/ 547495 w 750246"/>
                  <a:gd name="connsiteY7" fmla="*/ 107498 h 369278"/>
                  <a:gd name="connsiteX8" fmla="*/ 566545 w 750246"/>
                  <a:gd name="connsiteY8" fmla="*/ 143693 h 369278"/>
                  <a:gd name="connsiteX9" fmla="*/ 642745 w 750246"/>
                  <a:gd name="connsiteY9" fmla="*/ 155123 h 369278"/>
                  <a:gd name="connsiteX10" fmla="*/ 728470 w 750246"/>
                  <a:gd name="connsiteY10" fmla="*/ 237038 h 369278"/>
                  <a:gd name="connsiteX11" fmla="*/ 730375 w 750246"/>
                  <a:gd name="connsiteY11" fmla="*/ 345623 h 369278"/>
                  <a:gd name="connsiteX12" fmla="*/ 501775 w 750246"/>
                  <a:gd name="connsiteY12" fmla="*/ 368483 h 369278"/>
                  <a:gd name="connsiteX13" fmla="*/ 177925 w 750246"/>
                  <a:gd name="connsiteY13" fmla="*/ 360863 h 369278"/>
                  <a:gd name="connsiteX14" fmla="*/ 14095 w 750246"/>
                  <a:gd name="connsiteY14" fmla="*/ 330383 h 369278"/>
                  <a:gd name="connsiteX15" fmla="*/ 12190 w 750246"/>
                  <a:gd name="connsiteY15" fmla="*/ 206558 h 369278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4590 w 750246"/>
                  <a:gd name="connsiteY2" fmla="*/ 15744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107917 h 369697"/>
                  <a:gd name="connsiteX8" fmla="*/ 566545 w 750246"/>
                  <a:gd name="connsiteY8" fmla="*/ 144112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0780 w 750246"/>
                  <a:gd name="connsiteY2" fmla="*/ 15363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107917 h 369697"/>
                  <a:gd name="connsiteX8" fmla="*/ 566545 w 750246"/>
                  <a:gd name="connsiteY8" fmla="*/ 144112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0780 w 750246"/>
                  <a:gd name="connsiteY2" fmla="*/ 15363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94582 h 369697"/>
                  <a:gd name="connsiteX8" fmla="*/ 566545 w 750246"/>
                  <a:gd name="connsiteY8" fmla="*/ 144112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0780 w 750246"/>
                  <a:gd name="connsiteY2" fmla="*/ 15363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94582 h 369697"/>
                  <a:gd name="connsiteX8" fmla="*/ 587500 w 750246"/>
                  <a:gd name="connsiteY8" fmla="*/ 146017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49306"/>
                  <a:gd name="connsiteY0" fmla="*/ 206977 h 369697"/>
                  <a:gd name="connsiteX1" fmla="*/ 82675 w 749306"/>
                  <a:gd name="connsiteY1" fmla="*/ 166972 h 369697"/>
                  <a:gd name="connsiteX2" fmla="*/ 160780 w 749306"/>
                  <a:gd name="connsiteY2" fmla="*/ 153637 h 369697"/>
                  <a:gd name="connsiteX3" fmla="*/ 210310 w 749306"/>
                  <a:gd name="connsiteY3" fmla="*/ 75532 h 369697"/>
                  <a:gd name="connsiteX4" fmla="*/ 309370 w 749306"/>
                  <a:gd name="connsiteY4" fmla="*/ 10762 h 369697"/>
                  <a:gd name="connsiteX5" fmla="*/ 421765 w 749306"/>
                  <a:gd name="connsiteY5" fmla="*/ 3142 h 369697"/>
                  <a:gd name="connsiteX6" fmla="*/ 492250 w 749306"/>
                  <a:gd name="connsiteY6" fmla="*/ 43147 h 369697"/>
                  <a:gd name="connsiteX7" fmla="*/ 547495 w 749306"/>
                  <a:gd name="connsiteY7" fmla="*/ 94582 h 369697"/>
                  <a:gd name="connsiteX8" fmla="*/ 587500 w 749306"/>
                  <a:gd name="connsiteY8" fmla="*/ 146017 h 369697"/>
                  <a:gd name="connsiteX9" fmla="*/ 663700 w 749306"/>
                  <a:gd name="connsiteY9" fmla="*/ 159352 h 369697"/>
                  <a:gd name="connsiteX10" fmla="*/ 728470 w 749306"/>
                  <a:gd name="connsiteY10" fmla="*/ 237457 h 369697"/>
                  <a:gd name="connsiteX11" fmla="*/ 730375 w 749306"/>
                  <a:gd name="connsiteY11" fmla="*/ 346042 h 369697"/>
                  <a:gd name="connsiteX12" fmla="*/ 501775 w 749306"/>
                  <a:gd name="connsiteY12" fmla="*/ 368902 h 369697"/>
                  <a:gd name="connsiteX13" fmla="*/ 177925 w 749306"/>
                  <a:gd name="connsiteY13" fmla="*/ 361282 h 369697"/>
                  <a:gd name="connsiteX14" fmla="*/ 14095 w 749306"/>
                  <a:gd name="connsiteY14" fmla="*/ 330802 h 369697"/>
                  <a:gd name="connsiteX15" fmla="*/ 12190 w 749306"/>
                  <a:gd name="connsiteY15" fmla="*/ 206977 h 369697"/>
                  <a:gd name="connsiteX0" fmla="*/ 12190 w 752518"/>
                  <a:gd name="connsiteY0" fmla="*/ 206977 h 369697"/>
                  <a:gd name="connsiteX1" fmla="*/ 82675 w 752518"/>
                  <a:gd name="connsiteY1" fmla="*/ 166972 h 369697"/>
                  <a:gd name="connsiteX2" fmla="*/ 160780 w 752518"/>
                  <a:gd name="connsiteY2" fmla="*/ 153637 h 369697"/>
                  <a:gd name="connsiteX3" fmla="*/ 210310 w 752518"/>
                  <a:gd name="connsiteY3" fmla="*/ 75532 h 369697"/>
                  <a:gd name="connsiteX4" fmla="*/ 309370 w 752518"/>
                  <a:gd name="connsiteY4" fmla="*/ 10762 h 369697"/>
                  <a:gd name="connsiteX5" fmla="*/ 421765 w 752518"/>
                  <a:gd name="connsiteY5" fmla="*/ 3142 h 369697"/>
                  <a:gd name="connsiteX6" fmla="*/ 492250 w 752518"/>
                  <a:gd name="connsiteY6" fmla="*/ 43147 h 369697"/>
                  <a:gd name="connsiteX7" fmla="*/ 547495 w 752518"/>
                  <a:gd name="connsiteY7" fmla="*/ 94582 h 369697"/>
                  <a:gd name="connsiteX8" fmla="*/ 587500 w 752518"/>
                  <a:gd name="connsiteY8" fmla="*/ 146017 h 369697"/>
                  <a:gd name="connsiteX9" fmla="*/ 663700 w 752518"/>
                  <a:gd name="connsiteY9" fmla="*/ 159352 h 369697"/>
                  <a:gd name="connsiteX10" fmla="*/ 736090 w 752518"/>
                  <a:gd name="connsiteY10" fmla="*/ 235552 h 369697"/>
                  <a:gd name="connsiteX11" fmla="*/ 730375 w 752518"/>
                  <a:gd name="connsiteY11" fmla="*/ 346042 h 369697"/>
                  <a:gd name="connsiteX12" fmla="*/ 501775 w 752518"/>
                  <a:gd name="connsiteY12" fmla="*/ 368902 h 369697"/>
                  <a:gd name="connsiteX13" fmla="*/ 177925 w 752518"/>
                  <a:gd name="connsiteY13" fmla="*/ 361282 h 369697"/>
                  <a:gd name="connsiteX14" fmla="*/ 14095 w 752518"/>
                  <a:gd name="connsiteY14" fmla="*/ 330802 h 369697"/>
                  <a:gd name="connsiteX15" fmla="*/ 12190 w 752518"/>
                  <a:gd name="connsiteY15" fmla="*/ 206977 h 369697"/>
                  <a:gd name="connsiteX0" fmla="*/ 12190 w 751932"/>
                  <a:gd name="connsiteY0" fmla="*/ 206977 h 369697"/>
                  <a:gd name="connsiteX1" fmla="*/ 82675 w 751932"/>
                  <a:gd name="connsiteY1" fmla="*/ 166972 h 369697"/>
                  <a:gd name="connsiteX2" fmla="*/ 160780 w 751932"/>
                  <a:gd name="connsiteY2" fmla="*/ 153637 h 369697"/>
                  <a:gd name="connsiteX3" fmla="*/ 210310 w 751932"/>
                  <a:gd name="connsiteY3" fmla="*/ 75532 h 369697"/>
                  <a:gd name="connsiteX4" fmla="*/ 309370 w 751932"/>
                  <a:gd name="connsiteY4" fmla="*/ 10762 h 369697"/>
                  <a:gd name="connsiteX5" fmla="*/ 421765 w 751932"/>
                  <a:gd name="connsiteY5" fmla="*/ 3142 h 369697"/>
                  <a:gd name="connsiteX6" fmla="*/ 492250 w 751932"/>
                  <a:gd name="connsiteY6" fmla="*/ 43147 h 369697"/>
                  <a:gd name="connsiteX7" fmla="*/ 547495 w 751932"/>
                  <a:gd name="connsiteY7" fmla="*/ 94582 h 369697"/>
                  <a:gd name="connsiteX8" fmla="*/ 587500 w 751932"/>
                  <a:gd name="connsiteY8" fmla="*/ 146017 h 369697"/>
                  <a:gd name="connsiteX9" fmla="*/ 675130 w 751932"/>
                  <a:gd name="connsiteY9" fmla="*/ 159352 h 369697"/>
                  <a:gd name="connsiteX10" fmla="*/ 736090 w 751932"/>
                  <a:gd name="connsiteY10" fmla="*/ 235552 h 369697"/>
                  <a:gd name="connsiteX11" fmla="*/ 730375 w 751932"/>
                  <a:gd name="connsiteY11" fmla="*/ 346042 h 369697"/>
                  <a:gd name="connsiteX12" fmla="*/ 501775 w 751932"/>
                  <a:gd name="connsiteY12" fmla="*/ 368902 h 369697"/>
                  <a:gd name="connsiteX13" fmla="*/ 177925 w 751932"/>
                  <a:gd name="connsiteY13" fmla="*/ 361282 h 369697"/>
                  <a:gd name="connsiteX14" fmla="*/ 14095 w 751932"/>
                  <a:gd name="connsiteY14" fmla="*/ 330802 h 369697"/>
                  <a:gd name="connsiteX15" fmla="*/ 12190 w 751932"/>
                  <a:gd name="connsiteY15" fmla="*/ 206977 h 369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51932" h="369697">
                    <a:moveTo>
                      <a:pt x="12190" y="206977"/>
                    </a:moveTo>
                    <a:cubicBezTo>
                      <a:pt x="23620" y="179672"/>
                      <a:pt x="57910" y="175862"/>
                      <a:pt x="82675" y="166972"/>
                    </a:cubicBezTo>
                    <a:cubicBezTo>
                      <a:pt x="107440" y="158082"/>
                      <a:pt x="139507" y="168877"/>
                      <a:pt x="160780" y="153637"/>
                    </a:cubicBezTo>
                    <a:cubicBezTo>
                      <a:pt x="182053" y="138397"/>
                      <a:pt x="185545" y="99344"/>
                      <a:pt x="210310" y="75532"/>
                    </a:cubicBezTo>
                    <a:cubicBezTo>
                      <a:pt x="235075" y="51720"/>
                      <a:pt x="274128" y="22827"/>
                      <a:pt x="309370" y="10762"/>
                    </a:cubicBezTo>
                    <a:cubicBezTo>
                      <a:pt x="344612" y="-1303"/>
                      <a:pt x="391285" y="-2255"/>
                      <a:pt x="421765" y="3142"/>
                    </a:cubicBezTo>
                    <a:cubicBezTo>
                      <a:pt x="452245" y="8539"/>
                      <a:pt x="471295" y="27907"/>
                      <a:pt x="492250" y="43147"/>
                    </a:cubicBezTo>
                    <a:cubicBezTo>
                      <a:pt x="513205" y="58387"/>
                      <a:pt x="531620" y="77437"/>
                      <a:pt x="547495" y="94582"/>
                    </a:cubicBezTo>
                    <a:cubicBezTo>
                      <a:pt x="563370" y="111727"/>
                      <a:pt x="566228" y="135222"/>
                      <a:pt x="587500" y="146017"/>
                    </a:cubicBezTo>
                    <a:cubicBezTo>
                      <a:pt x="608772" y="156812"/>
                      <a:pt x="650365" y="144430"/>
                      <a:pt x="675130" y="159352"/>
                    </a:cubicBezTo>
                    <a:cubicBezTo>
                      <a:pt x="699895" y="174274"/>
                      <a:pt x="726883" y="204437"/>
                      <a:pt x="736090" y="235552"/>
                    </a:cubicBezTo>
                    <a:cubicBezTo>
                      <a:pt x="745297" y="266667"/>
                      <a:pt x="769427" y="323817"/>
                      <a:pt x="730375" y="346042"/>
                    </a:cubicBezTo>
                    <a:cubicBezTo>
                      <a:pt x="691323" y="368267"/>
                      <a:pt x="593850" y="366362"/>
                      <a:pt x="501775" y="368902"/>
                    </a:cubicBezTo>
                    <a:cubicBezTo>
                      <a:pt x="409700" y="371442"/>
                      <a:pt x="259205" y="367632"/>
                      <a:pt x="177925" y="361282"/>
                    </a:cubicBezTo>
                    <a:cubicBezTo>
                      <a:pt x="96645" y="354932"/>
                      <a:pt x="43305" y="347312"/>
                      <a:pt x="14095" y="330802"/>
                    </a:cubicBezTo>
                    <a:cubicBezTo>
                      <a:pt x="-9082" y="301910"/>
                      <a:pt x="760" y="234282"/>
                      <a:pt x="12190" y="206977"/>
                    </a:cubicBezTo>
                    <a:close/>
                  </a:path>
                </a:pathLst>
              </a:cu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3" name="แผนผังลำดับงาน: หน่วงเวลา 112">
                <a:extLst>
                  <a:ext uri="{FF2B5EF4-FFF2-40B4-BE49-F238E27FC236}">
                    <a16:creationId xmlns:a16="http://schemas.microsoft.com/office/drawing/2014/main" id="{97A47076-B76A-473F-B2DE-C6D330F62063}"/>
                  </a:ext>
                </a:extLst>
              </p:cNvPr>
              <p:cNvSpPr/>
              <p:nvPr/>
            </p:nvSpPr>
            <p:spPr>
              <a:xfrm rot="16200000">
                <a:off x="10819416" y="3962679"/>
                <a:ext cx="1048980" cy="997622"/>
              </a:xfrm>
              <a:prstGeom prst="flowChartDelay">
                <a:avLst/>
              </a:prstGeom>
              <a:solidFill>
                <a:srgbClr val="CE792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99" name="กลุ่ม 98">
              <a:extLst>
                <a:ext uri="{FF2B5EF4-FFF2-40B4-BE49-F238E27FC236}">
                  <a16:creationId xmlns:a16="http://schemas.microsoft.com/office/drawing/2014/main" id="{02B09823-F2BB-4B41-86C7-AA43FAE6E43A}"/>
                </a:ext>
              </a:extLst>
            </p:cNvPr>
            <p:cNvGrpSpPr/>
            <p:nvPr/>
          </p:nvGrpSpPr>
          <p:grpSpPr>
            <a:xfrm flipH="1">
              <a:off x="5290444" y="4432175"/>
              <a:ext cx="1164560" cy="2402704"/>
              <a:chOff x="10755665" y="2583276"/>
              <a:chExt cx="1164560" cy="2402704"/>
            </a:xfrm>
          </p:grpSpPr>
          <p:sp>
            <p:nvSpPr>
              <p:cNvPr id="100" name="รูปแบบอิสระ: รูปร่าง 99">
                <a:extLst>
                  <a:ext uri="{FF2B5EF4-FFF2-40B4-BE49-F238E27FC236}">
                    <a16:creationId xmlns:a16="http://schemas.microsoft.com/office/drawing/2014/main" id="{8A9BE798-6DBD-4280-8F78-CAEF0F8A7CC3}"/>
                  </a:ext>
                </a:extLst>
              </p:cNvPr>
              <p:cNvSpPr/>
              <p:nvPr/>
            </p:nvSpPr>
            <p:spPr>
              <a:xfrm>
                <a:off x="10755665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51164 w 1145807"/>
                  <a:gd name="connsiteY7" fmla="*/ 194447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5914 w 1145807"/>
                  <a:gd name="connsiteY5" fmla="*/ 22683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812 h 2403123"/>
                  <a:gd name="connsiteX1" fmla="*/ 47329 w 1145807"/>
                  <a:gd name="connsiteY1" fmla="*/ 1457742 h 2403123"/>
                  <a:gd name="connsiteX2" fmla="*/ 16849 w 1145807"/>
                  <a:gd name="connsiteY2" fmla="*/ 836712 h 2403123"/>
                  <a:gd name="connsiteX3" fmla="*/ 1609 w 1145807"/>
                  <a:gd name="connsiteY3" fmla="*/ 478572 h 2403123"/>
                  <a:gd name="connsiteX4" fmla="*/ 54949 w 1145807"/>
                  <a:gd name="connsiteY4" fmla="*/ 322362 h 2403123"/>
                  <a:gd name="connsiteX5" fmla="*/ 155914 w 1145807"/>
                  <a:gd name="connsiteY5" fmla="*/ 227112 h 2403123"/>
                  <a:gd name="connsiteX6" fmla="*/ 235924 w 1145807"/>
                  <a:gd name="connsiteY6" fmla="*/ 213777 h 2403123"/>
                  <a:gd name="connsiteX7" fmla="*/ 241639 w 1145807"/>
                  <a:gd name="connsiteY7" fmla="*/ 181392 h 2403123"/>
                  <a:gd name="connsiteX8" fmla="*/ 321649 w 1145807"/>
                  <a:gd name="connsiteY8" fmla="*/ 55662 h 2403123"/>
                  <a:gd name="connsiteX9" fmla="*/ 447379 w 1145807"/>
                  <a:gd name="connsiteY9" fmla="*/ 21372 h 2403123"/>
                  <a:gd name="connsiteX10" fmla="*/ 561679 w 1145807"/>
                  <a:gd name="connsiteY10" fmla="*/ 67092 h 2403123"/>
                  <a:gd name="connsiteX11" fmla="*/ 569299 w 1145807"/>
                  <a:gd name="connsiteY11" fmla="*/ 74712 h 2403123"/>
                  <a:gd name="connsiteX12" fmla="*/ 637879 w 1145807"/>
                  <a:gd name="connsiteY12" fmla="*/ 17562 h 2403123"/>
                  <a:gd name="connsiteX13" fmla="*/ 767419 w 1145807"/>
                  <a:gd name="connsiteY13" fmla="*/ 6132 h 2403123"/>
                  <a:gd name="connsiteX14" fmla="*/ 883624 w 1145807"/>
                  <a:gd name="connsiteY14" fmla="*/ 105192 h 2403123"/>
                  <a:gd name="connsiteX15" fmla="*/ 919819 w 1145807"/>
                  <a:gd name="connsiteY15" fmla="*/ 185202 h 2403123"/>
                  <a:gd name="connsiteX16" fmla="*/ 935059 w 1145807"/>
                  <a:gd name="connsiteY16" fmla="*/ 208062 h 2403123"/>
                  <a:gd name="connsiteX17" fmla="*/ 1030309 w 1145807"/>
                  <a:gd name="connsiteY17" fmla="*/ 223302 h 2403123"/>
                  <a:gd name="connsiteX18" fmla="*/ 1136989 w 1145807"/>
                  <a:gd name="connsiteY18" fmla="*/ 398562 h 2403123"/>
                  <a:gd name="connsiteX19" fmla="*/ 1136989 w 1145807"/>
                  <a:gd name="connsiteY19" fmla="*/ 821472 h 2403123"/>
                  <a:gd name="connsiteX20" fmla="*/ 1114129 w 1145807"/>
                  <a:gd name="connsiteY20" fmla="*/ 1495842 h 2403123"/>
                  <a:gd name="connsiteX21" fmla="*/ 1114129 w 1145807"/>
                  <a:gd name="connsiteY21" fmla="*/ 2033052 h 2403123"/>
                  <a:gd name="connsiteX22" fmla="*/ 1125559 w 1145807"/>
                  <a:gd name="connsiteY22" fmla="*/ 2364522 h 2403123"/>
                  <a:gd name="connsiteX23" fmla="*/ 1117939 w 1145807"/>
                  <a:gd name="connsiteY23" fmla="*/ 2398812 h 2403123"/>
                  <a:gd name="connsiteX24" fmla="*/ 976969 w 1145807"/>
                  <a:gd name="connsiteY24" fmla="*/ 2402622 h 2403123"/>
                  <a:gd name="connsiteX25" fmla="*/ 367369 w 1145807"/>
                  <a:gd name="connsiteY25" fmla="*/ 2402622 h 2403123"/>
                  <a:gd name="connsiteX26" fmla="*/ 54949 w 1145807"/>
                  <a:gd name="connsiteY26" fmla="*/ 2398812 h 2403123"/>
                  <a:gd name="connsiteX0" fmla="*/ 54949 w 1145807"/>
                  <a:gd name="connsiteY0" fmla="*/ 2398393 h 2402704"/>
                  <a:gd name="connsiteX1" fmla="*/ 47329 w 1145807"/>
                  <a:gd name="connsiteY1" fmla="*/ 1457323 h 2402704"/>
                  <a:gd name="connsiteX2" fmla="*/ 16849 w 1145807"/>
                  <a:gd name="connsiteY2" fmla="*/ 836293 h 2402704"/>
                  <a:gd name="connsiteX3" fmla="*/ 1609 w 1145807"/>
                  <a:gd name="connsiteY3" fmla="*/ 478153 h 2402704"/>
                  <a:gd name="connsiteX4" fmla="*/ 54949 w 1145807"/>
                  <a:gd name="connsiteY4" fmla="*/ 321943 h 2402704"/>
                  <a:gd name="connsiteX5" fmla="*/ 155914 w 1145807"/>
                  <a:gd name="connsiteY5" fmla="*/ 226693 h 2402704"/>
                  <a:gd name="connsiteX6" fmla="*/ 235924 w 1145807"/>
                  <a:gd name="connsiteY6" fmla="*/ 213358 h 2402704"/>
                  <a:gd name="connsiteX7" fmla="*/ 241639 w 1145807"/>
                  <a:gd name="connsiteY7" fmla="*/ 180973 h 2402704"/>
                  <a:gd name="connsiteX8" fmla="*/ 321649 w 1145807"/>
                  <a:gd name="connsiteY8" fmla="*/ 55243 h 2402704"/>
                  <a:gd name="connsiteX9" fmla="*/ 447379 w 1145807"/>
                  <a:gd name="connsiteY9" fmla="*/ 20953 h 2402704"/>
                  <a:gd name="connsiteX10" fmla="*/ 561679 w 1145807"/>
                  <a:gd name="connsiteY10" fmla="*/ 66673 h 2402704"/>
                  <a:gd name="connsiteX11" fmla="*/ 569299 w 1145807"/>
                  <a:gd name="connsiteY11" fmla="*/ 74293 h 2402704"/>
                  <a:gd name="connsiteX12" fmla="*/ 637879 w 1145807"/>
                  <a:gd name="connsiteY12" fmla="*/ 17143 h 2402704"/>
                  <a:gd name="connsiteX13" fmla="*/ 767419 w 1145807"/>
                  <a:gd name="connsiteY13" fmla="*/ 5713 h 2402704"/>
                  <a:gd name="connsiteX14" fmla="*/ 891244 w 1145807"/>
                  <a:gd name="connsiteY14" fmla="*/ 99058 h 2402704"/>
                  <a:gd name="connsiteX15" fmla="*/ 919819 w 1145807"/>
                  <a:gd name="connsiteY15" fmla="*/ 184783 h 2402704"/>
                  <a:gd name="connsiteX16" fmla="*/ 935059 w 1145807"/>
                  <a:gd name="connsiteY16" fmla="*/ 207643 h 2402704"/>
                  <a:gd name="connsiteX17" fmla="*/ 1030309 w 1145807"/>
                  <a:gd name="connsiteY17" fmla="*/ 222883 h 2402704"/>
                  <a:gd name="connsiteX18" fmla="*/ 1136989 w 1145807"/>
                  <a:gd name="connsiteY18" fmla="*/ 398143 h 2402704"/>
                  <a:gd name="connsiteX19" fmla="*/ 1136989 w 1145807"/>
                  <a:gd name="connsiteY19" fmla="*/ 821053 h 2402704"/>
                  <a:gd name="connsiteX20" fmla="*/ 1114129 w 1145807"/>
                  <a:gd name="connsiteY20" fmla="*/ 1495423 h 2402704"/>
                  <a:gd name="connsiteX21" fmla="*/ 1114129 w 1145807"/>
                  <a:gd name="connsiteY21" fmla="*/ 2032633 h 2402704"/>
                  <a:gd name="connsiteX22" fmla="*/ 1125559 w 1145807"/>
                  <a:gd name="connsiteY22" fmla="*/ 2364103 h 2402704"/>
                  <a:gd name="connsiteX23" fmla="*/ 1117939 w 1145807"/>
                  <a:gd name="connsiteY23" fmla="*/ 2398393 h 2402704"/>
                  <a:gd name="connsiteX24" fmla="*/ 976969 w 1145807"/>
                  <a:gd name="connsiteY24" fmla="*/ 2402203 h 2402704"/>
                  <a:gd name="connsiteX25" fmla="*/ 367369 w 1145807"/>
                  <a:gd name="connsiteY25" fmla="*/ 2402203 h 2402704"/>
                  <a:gd name="connsiteX26" fmla="*/ 54949 w 1145807"/>
                  <a:gd name="connsiteY26" fmla="*/ 2398393 h 2402704"/>
                  <a:gd name="connsiteX0" fmla="*/ 54949 w 1156012"/>
                  <a:gd name="connsiteY0" fmla="*/ 2398393 h 2402704"/>
                  <a:gd name="connsiteX1" fmla="*/ 47329 w 1156012"/>
                  <a:gd name="connsiteY1" fmla="*/ 1457323 h 2402704"/>
                  <a:gd name="connsiteX2" fmla="*/ 16849 w 1156012"/>
                  <a:gd name="connsiteY2" fmla="*/ 836293 h 2402704"/>
                  <a:gd name="connsiteX3" fmla="*/ 1609 w 1156012"/>
                  <a:gd name="connsiteY3" fmla="*/ 478153 h 2402704"/>
                  <a:gd name="connsiteX4" fmla="*/ 54949 w 1156012"/>
                  <a:gd name="connsiteY4" fmla="*/ 321943 h 2402704"/>
                  <a:gd name="connsiteX5" fmla="*/ 155914 w 1156012"/>
                  <a:gd name="connsiteY5" fmla="*/ 226693 h 2402704"/>
                  <a:gd name="connsiteX6" fmla="*/ 235924 w 1156012"/>
                  <a:gd name="connsiteY6" fmla="*/ 213358 h 2402704"/>
                  <a:gd name="connsiteX7" fmla="*/ 241639 w 1156012"/>
                  <a:gd name="connsiteY7" fmla="*/ 180973 h 2402704"/>
                  <a:gd name="connsiteX8" fmla="*/ 321649 w 1156012"/>
                  <a:gd name="connsiteY8" fmla="*/ 55243 h 2402704"/>
                  <a:gd name="connsiteX9" fmla="*/ 447379 w 1156012"/>
                  <a:gd name="connsiteY9" fmla="*/ 20953 h 2402704"/>
                  <a:gd name="connsiteX10" fmla="*/ 561679 w 1156012"/>
                  <a:gd name="connsiteY10" fmla="*/ 66673 h 2402704"/>
                  <a:gd name="connsiteX11" fmla="*/ 569299 w 1156012"/>
                  <a:gd name="connsiteY11" fmla="*/ 74293 h 2402704"/>
                  <a:gd name="connsiteX12" fmla="*/ 637879 w 1156012"/>
                  <a:gd name="connsiteY12" fmla="*/ 17143 h 2402704"/>
                  <a:gd name="connsiteX13" fmla="*/ 767419 w 1156012"/>
                  <a:gd name="connsiteY13" fmla="*/ 5713 h 2402704"/>
                  <a:gd name="connsiteX14" fmla="*/ 891244 w 1156012"/>
                  <a:gd name="connsiteY14" fmla="*/ 99058 h 2402704"/>
                  <a:gd name="connsiteX15" fmla="*/ 919819 w 1156012"/>
                  <a:gd name="connsiteY15" fmla="*/ 184783 h 2402704"/>
                  <a:gd name="connsiteX16" fmla="*/ 935059 w 1156012"/>
                  <a:gd name="connsiteY16" fmla="*/ 207643 h 2402704"/>
                  <a:gd name="connsiteX17" fmla="*/ 1030309 w 1156012"/>
                  <a:gd name="connsiteY17" fmla="*/ 222883 h 2402704"/>
                  <a:gd name="connsiteX18" fmla="*/ 1136989 w 1156012"/>
                  <a:gd name="connsiteY18" fmla="*/ 398143 h 2402704"/>
                  <a:gd name="connsiteX19" fmla="*/ 1154134 w 1156012"/>
                  <a:gd name="connsiteY19" fmla="*/ 821053 h 2402704"/>
                  <a:gd name="connsiteX20" fmla="*/ 1114129 w 1156012"/>
                  <a:gd name="connsiteY20" fmla="*/ 1495423 h 2402704"/>
                  <a:gd name="connsiteX21" fmla="*/ 1114129 w 1156012"/>
                  <a:gd name="connsiteY21" fmla="*/ 2032633 h 2402704"/>
                  <a:gd name="connsiteX22" fmla="*/ 1125559 w 1156012"/>
                  <a:gd name="connsiteY22" fmla="*/ 2364103 h 2402704"/>
                  <a:gd name="connsiteX23" fmla="*/ 1117939 w 1156012"/>
                  <a:gd name="connsiteY23" fmla="*/ 2398393 h 2402704"/>
                  <a:gd name="connsiteX24" fmla="*/ 976969 w 1156012"/>
                  <a:gd name="connsiteY24" fmla="*/ 2402203 h 2402704"/>
                  <a:gd name="connsiteX25" fmla="*/ 367369 w 1156012"/>
                  <a:gd name="connsiteY25" fmla="*/ 2402203 h 2402704"/>
                  <a:gd name="connsiteX26" fmla="*/ 54949 w 1156012"/>
                  <a:gd name="connsiteY26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136989 w 1164560"/>
                  <a:gd name="connsiteY18" fmla="*/ 398143 h 2402704"/>
                  <a:gd name="connsiteX19" fmla="*/ 1163658 w 1164560"/>
                  <a:gd name="connsiteY19" fmla="*/ 621027 h 2402704"/>
                  <a:gd name="connsiteX20" fmla="*/ 1154134 w 1164560"/>
                  <a:gd name="connsiteY20" fmla="*/ 821053 h 2402704"/>
                  <a:gd name="connsiteX21" fmla="*/ 1114129 w 1164560"/>
                  <a:gd name="connsiteY21" fmla="*/ 1495423 h 2402704"/>
                  <a:gd name="connsiteX22" fmla="*/ 1114129 w 1164560"/>
                  <a:gd name="connsiteY22" fmla="*/ 2032633 h 2402704"/>
                  <a:gd name="connsiteX23" fmla="*/ 1125559 w 1164560"/>
                  <a:gd name="connsiteY23" fmla="*/ 2364103 h 2402704"/>
                  <a:gd name="connsiteX24" fmla="*/ 1117939 w 1164560"/>
                  <a:gd name="connsiteY24" fmla="*/ 2398393 h 2402704"/>
                  <a:gd name="connsiteX25" fmla="*/ 976969 w 1164560"/>
                  <a:gd name="connsiteY25" fmla="*/ 2402203 h 2402704"/>
                  <a:gd name="connsiteX26" fmla="*/ 367369 w 1164560"/>
                  <a:gd name="connsiteY26" fmla="*/ 2402203 h 2402704"/>
                  <a:gd name="connsiteX27" fmla="*/ 54949 w 1164560"/>
                  <a:gd name="connsiteY27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925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7354 w 1164560"/>
                  <a:gd name="connsiteY7" fmla="*/ 17716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1" name="วงรี 100">
                <a:extLst>
                  <a:ext uri="{FF2B5EF4-FFF2-40B4-BE49-F238E27FC236}">
                    <a16:creationId xmlns:a16="http://schemas.microsoft.com/office/drawing/2014/main" id="{03B04EB1-3203-4A5D-A381-E7FC324340B0}"/>
                  </a:ext>
                </a:extLst>
              </p:cNvPr>
              <p:cNvSpPr/>
              <p:nvPr/>
            </p:nvSpPr>
            <p:spPr>
              <a:xfrm>
                <a:off x="10891344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2" name="วงรี 101">
                <a:extLst>
                  <a:ext uri="{FF2B5EF4-FFF2-40B4-BE49-F238E27FC236}">
                    <a16:creationId xmlns:a16="http://schemas.microsoft.com/office/drawing/2014/main" id="{BC7F0F13-93AB-4BFA-830C-907E1FAB4AA6}"/>
                  </a:ext>
                </a:extLst>
              </p:cNvPr>
              <p:cNvSpPr/>
              <p:nvPr/>
            </p:nvSpPr>
            <p:spPr>
              <a:xfrm>
                <a:off x="11106161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3" name="วงรี 102">
                <a:extLst>
                  <a:ext uri="{FF2B5EF4-FFF2-40B4-BE49-F238E27FC236}">
                    <a16:creationId xmlns:a16="http://schemas.microsoft.com/office/drawing/2014/main" id="{96FAAD91-01DB-4AD5-9EF9-44A340035E64}"/>
                  </a:ext>
                </a:extLst>
              </p:cNvPr>
              <p:cNvSpPr/>
              <p:nvPr/>
            </p:nvSpPr>
            <p:spPr>
              <a:xfrm>
                <a:off x="11400118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4" name="วงรี 103">
                <a:extLst>
                  <a:ext uri="{FF2B5EF4-FFF2-40B4-BE49-F238E27FC236}">
                    <a16:creationId xmlns:a16="http://schemas.microsoft.com/office/drawing/2014/main" id="{679267F6-2A49-4421-9185-1969ED217ED0}"/>
                  </a:ext>
                </a:extLst>
              </p:cNvPr>
              <p:cNvSpPr/>
              <p:nvPr/>
            </p:nvSpPr>
            <p:spPr>
              <a:xfrm>
                <a:off x="11614935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5" name="รูปแบบอิสระ: รูปร่าง 104">
                <a:extLst>
                  <a:ext uri="{FF2B5EF4-FFF2-40B4-BE49-F238E27FC236}">
                    <a16:creationId xmlns:a16="http://schemas.microsoft.com/office/drawing/2014/main" id="{43DFC1CF-DC44-4D4B-B2F7-8A3E6A429B65}"/>
                  </a:ext>
                </a:extLst>
              </p:cNvPr>
              <p:cNvSpPr/>
              <p:nvPr/>
            </p:nvSpPr>
            <p:spPr>
              <a:xfrm>
                <a:off x="10950562" y="3164217"/>
                <a:ext cx="802731" cy="449631"/>
              </a:xfrm>
              <a:custGeom>
                <a:avLst/>
                <a:gdLst>
                  <a:gd name="connsiteX0" fmla="*/ 27036 w 758716"/>
                  <a:gd name="connsiteY0" fmla="*/ 207592 h 369170"/>
                  <a:gd name="connsiteX1" fmla="*/ 91806 w 758716"/>
                  <a:gd name="connsiteY1" fmla="*/ 165682 h 369170"/>
                  <a:gd name="connsiteX2" fmla="*/ 160386 w 758716"/>
                  <a:gd name="connsiteY2" fmla="*/ 169492 h 369170"/>
                  <a:gd name="connsiteX3" fmla="*/ 202296 w 758716"/>
                  <a:gd name="connsiteY3" fmla="*/ 85672 h 369170"/>
                  <a:gd name="connsiteX4" fmla="*/ 324216 w 758716"/>
                  <a:gd name="connsiteY4" fmla="*/ 13282 h 369170"/>
                  <a:gd name="connsiteX5" fmla="*/ 430896 w 758716"/>
                  <a:gd name="connsiteY5" fmla="*/ 1852 h 369170"/>
                  <a:gd name="connsiteX6" fmla="*/ 507096 w 758716"/>
                  <a:gd name="connsiteY6" fmla="*/ 36142 h 369170"/>
                  <a:gd name="connsiteX7" fmla="*/ 552816 w 758716"/>
                  <a:gd name="connsiteY7" fmla="*/ 112342 h 369170"/>
                  <a:gd name="connsiteX8" fmla="*/ 575676 w 758716"/>
                  <a:gd name="connsiteY8" fmla="*/ 154252 h 369170"/>
                  <a:gd name="connsiteX9" fmla="*/ 651876 w 758716"/>
                  <a:gd name="connsiteY9" fmla="*/ 154252 h 369170"/>
                  <a:gd name="connsiteX10" fmla="*/ 750936 w 758716"/>
                  <a:gd name="connsiteY10" fmla="*/ 257122 h 369170"/>
                  <a:gd name="connsiteX11" fmla="*/ 747126 w 758716"/>
                  <a:gd name="connsiteY11" fmla="*/ 333322 h 369170"/>
                  <a:gd name="connsiteX12" fmla="*/ 739506 w 758716"/>
                  <a:gd name="connsiteY12" fmla="*/ 344752 h 369170"/>
                  <a:gd name="connsiteX13" fmla="*/ 510906 w 758716"/>
                  <a:gd name="connsiteY13" fmla="*/ 367612 h 369170"/>
                  <a:gd name="connsiteX14" fmla="*/ 187056 w 758716"/>
                  <a:gd name="connsiteY14" fmla="*/ 359992 h 369170"/>
                  <a:gd name="connsiteX15" fmla="*/ 15606 w 758716"/>
                  <a:gd name="connsiteY15" fmla="*/ 302842 h 369170"/>
                  <a:gd name="connsiteX16" fmla="*/ 11796 w 758716"/>
                  <a:gd name="connsiteY16" fmla="*/ 260932 h 369170"/>
                  <a:gd name="connsiteX17" fmla="*/ 27036 w 758716"/>
                  <a:gd name="connsiteY17" fmla="*/ 207592 h 369170"/>
                  <a:gd name="connsiteX0" fmla="*/ 20814 w 752494"/>
                  <a:gd name="connsiteY0" fmla="*/ 207592 h 368407"/>
                  <a:gd name="connsiteX1" fmla="*/ 85584 w 752494"/>
                  <a:gd name="connsiteY1" fmla="*/ 165682 h 368407"/>
                  <a:gd name="connsiteX2" fmla="*/ 154164 w 752494"/>
                  <a:gd name="connsiteY2" fmla="*/ 169492 h 368407"/>
                  <a:gd name="connsiteX3" fmla="*/ 196074 w 752494"/>
                  <a:gd name="connsiteY3" fmla="*/ 85672 h 368407"/>
                  <a:gd name="connsiteX4" fmla="*/ 317994 w 752494"/>
                  <a:gd name="connsiteY4" fmla="*/ 13282 h 368407"/>
                  <a:gd name="connsiteX5" fmla="*/ 424674 w 752494"/>
                  <a:gd name="connsiteY5" fmla="*/ 1852 h 368407"/>
                  <a:gd name="connsiteX6" fmla="*/ 500874 w 752494"/>
                  <a:gd name="connsiteY6" fmla="*/ 36142 h 368407"/>
                  <a:gd name="connsiteX7" fmla="*/ 546594 w 752494"/>
                  <a:gd name="connsiteY7" fmla="*/ 112342 h 368407"/>
                  <a:gd name="connsiteX8" fmla="*/ 569454 w 752494"/>
                  <a:gd name="connsiteY8" fmla="*/ 154252 h 368407"/>
                  <a:gd name="connsiteX9" fmla="*/ 645654 w 752494"/>
                  <a:gd name="connsiteY9" fmla="*/ 154252 h 368407"/>
                  <a:gd name="connsiteX10" fmla="*/ 744714 w 752494"/>
                  <a:gd name="connsiteY10" fmla="*/ 257122 h 368407"/>
                  <a:gd name="connsiteX11" fmla="*/ 740904 w 752494"/>
                  <a:gd name="connsiteY11" fmla="*/ 333322 h 368407"/>
                  <a:gd name="connsiteX12" fmla="*/ 733284 w 752494"/>
                  <a:gd name="connsiteY12" fmla="*/ 344752 h 368407"/>
                  <a:gd name="connsiteX13" fmla="*/ 504684 w 752494"/>
                  <a:gd name="connsiteY13" fmla="*/ 367612 h 368407"/>
                  <a:gd name="connsiteX14" fmla="*/ 180834 w 752494"/>
                  <a:gd name="connsiteY14" fmla="*/ 359992 h 368407"/>
                  <a:gd name="connsiteX15" fmla="*/ 17004 w 752494"/>
                  <a:gd name="connsiteY15" fmla="*/ 329512 h 368407"/>
                  <a:gd name="connsiteX16" fmla="*/ 5574 w 752494"/>
                  <a:gd name="connsiteY16" fmla="*/ 260932 h 368407"/>
                  <a:gd name="connsiteX17" fmla="*/ 20814 w 752494"/>
                  <a:gd name="connsiteY17" fmla="*/ 207592 h 368407"/>
                  <a:gd name="connsiteX0" fmla="*/ 20814 w 757631"/>
                  <a:gd name="connsiteY0" fmla="*/ 207592 h 368407"/>
                  <a:gd name="connsiteX1" fmla="*/ 85584 w 757631"/>
                  <a:gd name="connsiteY1" fmla="*/ 165682 h 368407"/>
                  <a:gd name="connsiteX2" fmla="*/ 154164 w 757631"/>
                  <a:gd name="connsiteY2" fmla="*/ 169492 h 368407"/>
                  <a:gd name="connsiteX3" fmla="*/ 196074 w 757631"/>
                  <a:gd name="connsiteY3" fmla="*/ 85672 h 368407"/>
                  <a:gd name="connsiteX4" fmla="*/ 317994 w 757631"/>
                  <a:gd name="connsiteY4" fmla="*/ 13282 h 368407"/>
                  <a:gd name="connsiteX5" fmla="*/ 424674 w 757631"/>
                  <a:gd name="connsiteY5" fmla="*/ 1852 h 368407"/>
                  <a:gd name="connsiteX6" fmla="*/ 500874 w 757631"/>
                  <a:gd name="connsiteY6" fmla="*/ 36142 h 368407"/>
                  <a:gd name="connsiteX7" fmla="*/ 546594 w 757631"/>
                  <a:gd name="connsiteY7" fmla="*/ 112342 h 368407"/>
                  <a:gd name="connsiteX8" fmla="*/ 569454 w 757631"/>
                  <a:gd name="connsiteY8" fmla="*/ 154252 h 368407"/>
                  <a:gd name="connsiteX9" fmla="*/ 645654 w 757631"/>
                  <a:gd name="connsiteY9" fmla="*/ 154252 h 368407"/>
                  <a:gd name="connsiteX10" fmla="*/ 744714 w 757631"/>
                  <a:gd name="connsiteY10" fmla="*/ 257122 h 368407"/>
                  <a:gd name="connsiteX11" fmla="*/ 752334 w 757631"/>
                  <a:gd name="connsiteY11" fmla="*/ 314272 h 368407"/>
                  <a:gd name="connsiteX12" fmla="*/ 733284 w 757631"/>
                  <a:gd name="connsiteY12" fmla="*/ 344752 h 368407"/>
                  <a:gd name="connsiteX13" fmla="*/ 504684 w 757631"/>
                  <a:gd name="connsiteY13" fmla="*/ 367612 h 368407"/>
                  <a:gd name="connsiteX14" fmla="*/ 180834 w 757631"/>
                  <a:gd name="connsiteY14" fmla="*/ 359992 h 368407"/>
                  <a:gd name="connsiteX15" fmla="*/ 17004 w 757631"/>
                  <a:gd name="connsiteY15" fmla="*/ 329512 h 368407"/>
                  <a:gd name="connsiteX16" fmla="*/ 5574 w 757631"/>
                  <a:gd name="connsiteY16" fmla="*/ 260932 h 368407"/>
                  <a:gd name="connsiteX17" fmla="*/ 20814 w 757631"/>
                  <a:gd name="connsiteY17" fmla="*/ 207592 h 368407"/>
                  <a:gd name="connsiteX0" fmla="*/ 20814 w 759488"/>
                  <a:gd name="connsiteY0" fmla="*/ 207592 h 368407"/>
                  <a:gd name="connsiteX1" fmla="*/ 85584 w 759488"/>
                  <a:gd name="connsiteY1" fmla="*/ 165682 h 368407"/>
                  <a:gd name="connsiteX2" fmla="*/ 154164 w 759488"/>
                  <a:gd name="connsiteY2" fmla="*/ 169492 h 368407"/>
                  <a:gd name="connsiteX3" fmla="*/ 196074 w 759488"/>
                  <a:gd name="connsiteY3" fmla="*/ 85672 h 368407"/>
                  <a:gd name="connsiteX4" fmla="*/ 317994 w 759488"/>
                  <a:gd name="connsiteY4" fmla="*/ 13282 h 368407"/>
                  <a:gd name="connsiteX5" fmla="*/ 424674 w 759488"/>
                  <a:gd name="connsiteY5" fmla="*/ 1852 h 368407"/>
                  <a:gd name="connsiteX6" fmla="*/ 500874 w 759488"/>
                  <a:gd name="connsiteY6" fmla="*/ 36142 h 368407"/>
                  <a:gd name="connsiteX7" fmla="*/ 546594 w 759488"/>
                  <a:gd name="connsiteY7" fmla="*/ 112342 h 368407"/>
                  <a:gd name="connsiteX8" fmla="*/ 569454 w 759488"/>
                  <a:gd name="connsiteY8" fmla="*/ 154252 h 368407"/>
                  <a:gd name="connsiteX9" fmla="*/ 645654 w 759488"/>
                  <a:gd name="connsiteY9" fmla="*/ 154252 h 368407"/>
                  <a:gd name="connsiteX10" fmla="*/ 744714 w 759488"/>
                  <a:gd name="connsiteY10" fmla="*/ 257122 h 368407"/>
                  <a:gd name="connsiteX11" fmla="*/ 733284 w 759488"/>
                  <a:gd name="connsiteY11" fmla="*/ 344752 h 368407"/>
                  <a:gd name="connsiteX12" fmla="*/ 504684 w 759488"/>
                  <a:gd name="connsiteY12" fmla="*/ 367612 h 368407"/>
                  <a:gd name="connsiteX13" fmla="*/ 180834 w 759488"/>
                  <a:gd name="connsiteY13" fmla="*/ 359992 h 368407"/>
                  <a:gd name="connsiteX14" fmla="*/ 17004 w 759488"/>
                  <a:gd name="connsiteY14" fmla="*/ 329512 h 368407"/>
                  <a:gd name="connsiteX15" fmla="*/ 5574 w 759488"/>
                  <a:gd name="connsiteY15" fmla="*/ 260932 h 368407"/>
                  <a:gd name="connsiteX16" fmla="*/ 20814 w 759488"/>
                  <a:gd name="connsiteY16" fmla="*/ 207592 h 368407"/>
                  <a:gd name="connsiteX0" fmla="*/ 20814 w 753155"/>
                  <a:gd name="connsiteY0" fmla="*/ 207592 h 368407"/>
                  <a:gd name="connsiteX1" fmla="*/ 85584 w 753155"/>
                  <a:gd name="connsiteY1" fmla="*/ 165682 h 368407"/>
                  <a:gd name="connsiteX2" fmla="*/ 154164 w 753155"/>
                  <a:gd name="connsiteY2" fmla="*/ 169492 h 368407"/>
                  <a:gd name="connsiteX3" fmla="*/ 196074 w 753155"/>
                  <a:gd name="connsiteY3" fmla="*/ 85672 h 368407"/>
                  <a:gd name="connsiteX4" fmla="*/ 317994 w 753155"/>
                  <a:gd name="connsiteY4" fmla="*/ 13282 h 368407"/>
                  <a:gd name="connsiteX5" fmla="*/ 424674 w 753155"/>
                  <a:gd name="connsiteY5" fmla="*/ 1852 h 368407"/>
                  <a:gd name="connsiteX6" fmla="*/ 500874 w 753155"/>
                  <a:gd name="connsiteY6" fmla="*/ 36142 h 368407"/>
                  <a:gd name="connsiteX7" fmla="*/ 546594 w 753155"/>
                  <a:gd name="connsiteY7" fmla="*/ 112342 h 368407"/>
                  <a:gd name="connsiteX8" fmla="*/ 569454 w 753155"/>
                  <a:gd name="connsiteY8" fmla="*/ 154252 h 368407"/>
                  <a:gd name="connsiteX9" fmla="*/ 645654 w 753155"/>
                  <a:gd name="connsiteY9" fmla="*/ 154252 h 368407"/>
                  <a:gd name="connsiteX10" fmla="*/ 731379 w 753155"/>
                  <a:gd name="connsiteY10" fmla="*/ 236167 h 368407"/>
                  <a:gd name="connsiteX11" fmla="*/ 733284 w 753155"/>
                  <a:gd name="connsiteY11" fmla="*/ 344752 h 368407"/>
                  <a:gd name="connsiteX12" fmla="*/ 504684 w 753155"/>
                  <a:gd name="connsiteY12" fmla="*/ 367612 h 368407"/>
                  <a:gd name="connsiteX13" fmla="*/ 180834 w 753155"/>
                  <a:gd name="connsiteY13" fmla="*/ 359992 h 368407"/>
                  <a:gd name="connsiteX14" fmla="*/ 17004 w 753155"/>
                  <a:gd name="connsiteY14" fmla="*/ 329512 h 368407"/>
                  <a:gd name="connsiteX15" fmla="*/ 5574 w 753155"/>
                  <a:gd name="connsiteY15" fmla="*/ 260932 h 368407"/>
                  <a:gd name="connsiteX16" fmla="*/ 20814 w 753155"/>
                  <a:gd name="connsiteY16" fmla="*/ 207592 h 368407"/>
                  <a:gd name="connsiteX0" fmla="*/ 42995 w 754381"/>
                  <a:gd name="connsiteY0" fmla="*/ 186637 h 368407"/>
                  <a:gd name="connsiteX1" fmla="*/ 86810 w 754381"/>
                  <a:gd name="connsiteY1" fmla="*/ 165682 h 368407"/>
                  <a:gd name="connsiteX2" fmla="*/ 155390 w 754381"/>
                  <a:gd name="connsiteY2" fmla="*/ 169492 h 368407"/>
                  <a:gd name="connsiteX3" fmla="*/ 197300 w 754381"/>
                  <a:gd name="connsiteY3" fmla="*/ 85672 h 368407"/>
                  <a:gd name="connsiteX4" fmla="*/ 319220 w 754381"/>
                  <a:gd name="connsiteY4" fmla="*/ 13282 h 368407"/>
                  <a:gd name="connsiteX5" fmla="*/ 425900 w 754381"/>
                  <a:gd name="connsiteY5" fmla="*/ 1852 h 368407"/>
                  <a:gd name="connsiteX6" fmla="*/ 502100 w 754381"/>
                  <a:gd name="connsiteY6" fmla="*/ 36142 h 368407"/>
                  <a:gd name="connsiteX7" fmla="*/ 547820 w 754381"/>
                  <a:gd name="connsiteY7" fmla="*/ 112342 h 368407"/>
                  <a:gd name="connsiteX8" fmla="*/ 570680 w 754381"/>
                  <a:gd name="connsiteY8" fmla="*/ 154252 h 368407"/>
                  <a:gd name="connsiteX9" fmla="*/ 646880 w 754381"/>
                  <a:gd name="connsiteY9" fmla="*/ 154252 h 368407"/>
                  <a:gd name="connsiteX10" fmla="*/ 732605 w 754381"/>
                  <a:gd name="connsiteY10" fmla="*/ 236167 h 368407"/>
                  <a:gd name="connsiteX11" fmla="*/ 734510 w 754381"/>
                  <a:gd name="connsiteY11" fmla="*/ 344752 h 368407"/>
                  <a:gd name="connsiteX12" fmla="*/ 505910 w 754381"/>
                  <a:gd name="connsiteY12" fmla="*/ 367612 h 368407"/>
                  <a:gd name="connsiteX13" fmla="*/ 182060 w 754381"/>
                  <a:gd name="connsiteY13" fmla="*/ 359992 h 368407"/>
                  <a:gd name="connsiteX14" fmla="*/ 18230 w 754381"/>
                  <a:gd name="connsiteY14" fmla="*/ 329512 h 368407"/>
                  <a:gd name="connsiteX15" fmla="*/ 6800 w 754381"/>
                  <a:gd name="connsiteY15" fmla="*/ 260932 h 368407"/>
                  <a:gd name="connsiteX16" fmla="*/ 42995 w 754381"/>
                  <a:gd name="connsiteY16" fmla="*/ 186637 h 368407"/>
                  <a:gd name="connsiteX0" fmla="*/ 42995 w 754381"/>
                  <a:gd name="connsiteY0" fmla="*/ 186637 h 368407"/>
                  <a:gd name="connsiteX1" fmla="*/ 86810 w 754381"/>
                  <a:gd name="connsiteY1" fmla="*/ 165682 h 368407"/>
                  <a:gd name="connsiteX2" fmla="*/ 155390 w 754381"/>
                  <a:gd name="connsiteY2" fmla="*/ 169492 h 368407"/>
                  <a:gd name="connsiteX3" fmla="*/ 197300 w 754381"/>
                  <a:gd name="connsiteY3" fmla="*/ 85672 h 368407"/>
                  <a:gd name="connsiteX4" fmla="*/ 319220 w 754381"/>
                  <a:gd name="connsiteY4" fmla="*/ 13282 h 368407"/>
                  <a:gd name="connsiteX5" fmla="*/ 425900 w 754381"/>
                  <a:gd name="connsiteY5" fmla="*/ 1852 h 368407"/>
                  <a:gd name="connsiteX6" fmla="*/ 502100 w 754381"/>
                  <a:gd name="connsiteY6" fmla="*/ 36142 h 368407"/>
                  <a:gd name="connsiteX7" fmla="*/ 547820 w 754381"/>
                  <a:gd name="connsiteY7" fmla="*/ 112342 h 368407"/>
                  <a:gd name="connsiteX8" fmla="*/ 570680 w 754381"/>
                  <a:gd name="connsiteY8" fmla="*/ 154252 h 368407"/>
                  <a:gd name="connsiteX9" fmla="*/ 646880 w 754381"/>
                  <a:gd name="connsiteY9" fmla="*/ 154252 h 368407"/>
                  <a:gd name="connsiteX10" fmla="*/ 732605 w 754381"/>
                  <a:gd name="connsiteY10" fmla="*/ 236167 h 368407"/>
                  <a:gd name="connsiteX11" fmla="*/ 734510 w 754381"/>
                  <a:gd name="connsiteY11" fmla="*/ 344752 h 368407"/>
                  <a:gd name="connsiteX12" fmla="*/ 505910 w 754381"/>
                  <a:gd name="connsiteY12" fmla="*/ 367612 h 368407"/>
                  <a:gd name="connsiteX13" fmla="*/ 182060 w 754381"/>
                  <a:gd name="connsiteY13" fmla="*/ 359992 h 368407"/>
                  <a:gd name="connsiteX14" fmla="*/ 18230 w 754381"/>
                  <a:gd name="connsiteY14" fmla="*/ 329512 h 368407"/>
                  <a:gd name="connsiteX15" fmla="*/ 6800 w 754381"/>
                  <a:gd name="connsiteY15" fmla="*/ 260932 h 368407"/>
                  <a:gd name="connsiteX16" fmla="*/ 42995 w 754381"/>
                  <a:gd name="connsiteY16" fmla="*/ 186637 h 368407"/>
                  <a:gd name="connsiteX0" fmla="*/ 42995 w 754381"/>
                  <a:gd name="connsiteY0" fmla="*/ 186637 h 368407"/>
                  <a:gd name="connsiteX1" fmla="*/ 86810 w 754381"/>
                  <a:gd name="connsiteY1" fmla="*/ 165682 h 368407"/>
                  <a:gd name="connsiteX2" fmla="*/ 155390 w 754381"/>
                  <a:gd name="connsiteY2" fmla="*/ 169492 h 368407"/>
                  <a:gd name="connsiteX3" fmla="*/ 197300 w 754381"/>
                  <a:gd name="connsiteY3" fmla="*/ 85672 h 368407"/>
                  <a:gd name="connsiteX4" fmla="*/ 319220 w 754381"/>
                  <a:gd name="connsiteY4" fmla="*/ 13282 h 368407"/>
                  <a:gd name="connsiteX5" fmla="*/ 425900 w 754381"/>
                  <a:gd name="connsiteY5" fmla="*/ 1852 h 368407"/>
                  <a:gd name="connsiteX6" fmla="*/ 502100 w 754381"/>
                  <a:gd name="connsiteY6" fmla="*/ 36142 h 368407"/>
                  <a:gd name="connsiteX7" fmla="*/ 547820 w 754381"/>
                  <a:gd name="connsiteY7" fmla="*/ 112342 h 368407"/>
                  <a:gd name="connsiteX8" fmla="*/ 570680 w 754381"/>
                  <a:gd name="connsiteY8" fmla="*/ 154252 h 368407"/>
                  <a:gd name="connsiteX9" fmla="*/ 646880 w 754381"/>
                  <a:gd name="connsiteY9" fmla="*/ 154252 h 368407"/>
                  <a:gd name="connsiteX10" fmla="*/ 732605 w 754381"/>
                  <a:gd name="connsiteY10" fmla="*/ 236167 h 368407"/>
                  <a:gd name="connsiteX11" fmla="*/ 734510 w 754381"/>
                  <a:gd name="connsiteY11" fmla="*/ 344752 h 368407"/>
                  <a:gd name="connsiteX12" fmla="*/ 505910 w 754381"/>
                  <a:gd name="connsiteY12" fmla="*/ 367612 h 368407"/>
                  <a:gd name="connsiteX13" fmla="*/ 182060 w 754381"/>
                  <a:gd name="connsiteY13" fmla="*/ 359992 h 368407"/>
                  <a:gd name="connsiteX14" fmla="*/ 18230 w 754381"/>
                  <a:gd name="connsiteY14" fmla="*/ 329512 h 368407"/>
                  <a:gd name="connsiteX15" fmla="*/ 6800 w 754381"/>
                  <a:gd name="connsiteY15" fmla="*/ 260932 h 368407"/>
                  <a:gd name="connsiteX16" fmla="*/ 42995 w 754381"/>
                  <a:gd name="connsiteY16" fmla="*/ 186637 h 368407"/>
                  <a:gd name="connsiteX0" fmla="*/ 32317 w 743703"/>
                  <a:gd name="connsiteY0" fmla="*/ 186637 h 368407"/>
                  <a:gd name="connsiteX1" fmla="*/ 76132 w 743703"/>
                  <a:gd name="connsiteY1" fmla="*/ 165682 h 368407"/>
                  <a:gd name="connsiteX2" fmla="*/ 144712 w 743703"/>
                  <a:gd name="connsiteY2" fmla="*/ 169492 h 368407"/>
                  <a:gd name="connsiteX3" fmla="*/ 186622 w 743703"/>
                  <a:gd name="connsiteY3" fmla="*/ 85672 h 368407"/>
                  <a:gd name="connsiteX4" fmla="*/ 308542 w 743703"/>
                  <a:gd name="connsiteY4" fmla="*/ 13282 h 368407"/>
                  <a:gd name="connsiteX5" fmla="*/ 415222 w 743703"/>
                  <a:gd name="connsiteY5" fmla="*/ 1852 h 368407"/>
                  <a:gd name="connsiteX6" fmla="*/ 491422 w 743703"/>
                  <a:gd name="connsiteY6" fmla="*/ 36142 h 368407"/>
                  <a:gd name="connsiteX7" fmla="*/ 537142 w 743703"/>
                  <a:gd name="connsiteY7" fmla="*/ 112342 h 368407"/>
                  <a:gd name="connsiteX8" fmla="*/ 560002 w 743703"/>
                  <a:gd name="connsiteY8" fmla="*/ 154252 h 368407"/>
                  <a:gd name="connsiteX9" fmla="*/ 636202 w 743703"/>
                  <a:gd name="connsiteY9" fmla="*/ 154252 h 368407"/>
                  <a:gd name="connsiteX10" fmla="*/ 721927 w 743703"/>
                  <a:gd name="connsiteY10" fmla="*/ 236167 h 368407"/>
                  <a:gd name="connsiteX11" fmla="*/ 723832 w 743703"/>
                  <a:gd name="connsiteY11" fmla="*/ 344752 h 368407"/>
                  <a:gd name="connsiteX12" fmla="*/ 495232 w 743703"/>
                  <a:gd name="connsiteY12" fmla="*/ 367612 h 368407"/>
                  <a:gd name="connsiteX13" fmla="*/ 171382 w 743703"/>
                  <a:gd name="connsiteY13" fmla="*/ 359992 h 368407"/>
                  <a:gd name="connsiteX14" fmla="*/ 7552 w 743703"/>
                  <a:gd name="connsiteY14" fmla="*/ 329512 h 368407"/>
                  <a:gd name="connsiteX15" fmla="*/ 32317 w 743703"/>
                  <a:gd name="connsiteY15" fmla="*/ 186637 h 368407"/>
                  <a:gd name="connsiteX0" fmla="*/ 19901 w 746527"/>
                  <a:gd name="connsiteY0" fmla="*/ 201877 h 368407"/>
                  <a:gd name="connsiteX1" fmla="*/ 78956 w 746527"/>
                  <a:gd name="connsiteY1" fmla="*/ 165682 h 368407"/>
                  <a:gd name="connsiteX2" fmla="*/ 147536 w 746527"/>
                  <a:gd name="connsiteY2" fmla="*/ 169492 h 368407"/>
                  <a:gd name="connsiteX3" fmla="*/ 189446 w 746527"/>
                  <a:gd name="connsiteY3" fmla="*/ 85672 h 368407"/>
                  <a:gd name="connsiteX4" fmla="*/ 311366 w 746527"/>
                  <a:gd name="connsiteY4" fmla="*/ 13282 h 368407"/>
                  <a:gd name="connsiteX5" fmla="*/ 418046 w 746527"/>
                  <a:gd name="connsiteY5" fmla="*/ 1852 h 368407"/>
                  <a:gd name="connsiteX6" fmla="*/ 494246 w 746527"/>
                  <a:gd name="connsiteY6" fmla="*/ 36142 h 368407"/>
                  <a:gd name="connsiteX7" fmla="*/ 539966 w 746527"/>
                  <a:gd name="connsiteY7" fmla="*/ 112342 h 368407"/>
                  <a:gd name="connsiteX8" fmla="*/ 562826 w 746527"/>
                  <a:gd name="connsiteY8" fmla="*/ 154252 h 368407"/>
                  <a:gd name="connsiteX9" fmla="*/ 639026 w 746527"/>
                  <a:gd name="connsiteY9" fmla="*/ 154252 h 368407"/>
                  <a:gd name="connsiteX10" fmla="*/ 724751 w 746527"/>
                  <a:gd name="connsiteY10" fmla="*/ 236167 h 368407"/>
                  <a:gd name="connsiteX11" fmla="*/ 726656 w 746527"/>
                  <a:gd name="connsiteY11" fmla="*/ 344752 h 368407"/>
                  <a:gd name="connsiteX12" fmla="*/ 498056 w 746527"/>
                  <a:gd name="connsiteY12" fmla="*/ 367612 h 368407"/>
                  <a:gd name="connsiteX13" fmla="*/ 174206 w 746527"/>
                  <a:gd name="connsiteY13" fmla="*/ 359992 h 368407"/>
                  <a:gd name="connsiteX14" fmla="*/ 10376 w 746527"/>
                  <a:gd name="connsiteY14" fmla="*/ 329512 h 368407"/>
                  <a:gd name="connsiteX15" fmla="*/ 19901 w 746527"/>
                  <a:gd name="connsiteY15" fmla="*/ 20187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51255 w 750246"/>
                  <a:gd name="connsiteY2" fmla="*/ 169492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5425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70305 w 750246"/>
                  <a:gd name="connsiteY2" fmla="*/ 169492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5425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64590 w 750246"/>
                  <a:gd name="connsiteY2" fmla="*/ 156157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5425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64590 w 750246"/>
                  <a:gd name="connsiteY2" fmla="*/ 156157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4282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64590 w 750246"/>
                  <a:gd name="connsiteY2" fmla="*/ 156157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7495 w 750246"/>
                  <a:gd name="connsiteY7" fmla="*/ 106627 h 368407"/>
                  <a:gd name="connsiteX8" fmla="*/ 566545 w 750246"/>
                  <a:gd name="connsiteY8" fmla="*/ 14282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358 h 368078"/>
                  <a:gd name="connsiteX1" fmla="*/ 82675 w 750246"/>
                  <a:gd name="connsiteY1" fmla="*/ 165353 h 368078"/>
                  <a:gd name="connsiteX2" fmla="*/ 164590 w 750246"/>
                  <a:gd name="connsiteY2" fmla="*/ 155828 h 368078"/>
                  <a:gd name="connsiteX3" fmla="*/ 210310 w 750246"/>
                  <a:gd name="connsiteY3" fmla="*/ 73913 h 368078"/>
                  <a:gd name="connsiteX4" fmla="*/ 315085 w 750246"/>
                  <a:gd name="connsiteY4" fmla="*/ 12953 h 368078"/>
                  <a:gd name="connsiteX5" fmla="*/ 421765 w 750246"/>
                  <a:gd name="connsiteY5" fmla="*/ 1523 h 368078"/>
                  <a:gd name="connsiteX6" fmla="*/ 497965 w 750246"/>
                  <a:gd name="connsiteY6" fmla="*/ 35813 h 368078"/>
                  <a:gd name="connsiteX7" fmla="*/ 547495 w 750246"/>
                  <a:gd name="connsiteY7" fmla="*/ 106298 h 368078"/>
                  <a:gd name="connsiteX8" fmla="*/ 566545 w 750246"/>
                  <a:gd name="connsiteY8" fmla="*/ 142493 h 368078"/>
                  <a:gd name="connsiteX9" fmla="*/ 642745 w 750246"/>
                  <a:gd name="connsiteY9" fmla="*/ 153923 h 368078"/>
                  <a:gd name="connsiteX10" fmla="*/ 728470 w 750246"/>
                  <a:gd name="connsiteY10" fmla="*/ 235838 h 368078"/>
                  <a:gd name="connsiteX11" fmla="*/ 730375 w 750246"/>
                  <a:gd name="connsiteY11" fmla="*/ 344423 h 368078"/>
                  <a:gd name="connsiteX12" fmla="*/ 501775 w 750246"/>
                  <a:gd name="connsiteY12" fmla="*/ 367283 h 368078"/>
                  <a:gd name="connsiteX13" fmla="*/ 177925 w 750246"/>
                  <a:gd name="connsiteY13" fmla="*/ 359663 h 368078"/>
                  <a:gd name="connsiteX14" fmla="*/ 14095 w 750246"/>
                  <a:gd name="connsiteY14" fmla="*/ 329183 h 368078"/>
                  <a:gd name="connsiteX15" fmla="*/ 12190 w 750246"/>
                  <a:gd name="connsiteY15" fmla="*/ 205358 h 368078"/>
                  <a:gd name="connsiteX0" fmla="*/ 12190 w 750246"/>
                  <a:gd name="connsiteY0" fmla="*/ 206558 h 369278"/>
                  <a:gd name="connsiteX1" fmla="*/ 82675 w 750246"/>
                  <a:gd name="connsiteY1" fmla="*/ 166553 h 369278"/>
                  <a:gd name="connsiteX2" fmla="*/ 164590 w 750246"/>
                  <a:gd name="connsiteY2" fmla="*/ 157028 h 369278"/>
                  <a:gd name="connsiteX3" fmla="*/ 210310 w 750246"/>
                  <a:gd name="connsiteY3" fmla="*/ 75113 h 369278"/>
                  <a:gd name="connsiteX4" fmla="*/ 309370 w 750246"/>
                  <a:gd name="connsiteY4" fmla="*/ 10343 h 369278"/>
                  <a:gd name="connsiteX5" fmla="*/ 421765 w 750246"/>
                  <a:gd name="connsiteY5" fmla="*/ 2723 h 369278"/>
                  <a:gd name="connsiteX6" fmla="*/ 497965 w 750246"/>
                  <a:gd name="connsiteY6" fmla="*/ 37013 h 369278"/>
                  <a:gd name="connsiteX7" fmla="*/ 547495 w 750246"/>
                  <a:gd name="connsiteY7" fmla="*/ 107498 h 369278"/>
                  <a:gd name="connsiteX8" fmla="*/ 566545 w 750246"/>
                  <a:gd name="connsiteY8" fmla="*/ 143693 h 369278"/>
                  <a:gd name="connsiteX9" fmla="*/ 642745 w 750246"/>
                  <a:gd name="connsiteY9" fmla="*/ 155123 h 369278"/>
                  <a:gd name="connsiteX10" fmla="*/ 728470 w 750246"/>
                  <a:gd name="connsiteY10" fmla="*/ 237038 h 369278"/>
                  <a:gd name="connsiteX11" fmla="*/ 730375 w 750246"/>
                  <a:gd name="connsiteY11" fmla="*/ 345623 h 369278"/>
                  <a:gd name="connsiteX12" fmla="*/ 501775 w 750246"/>
                  <a:gd name="connsiteY12" fmla="*/ 368483 h 369278"/>
                  <a:gd name="connsiteX13" fmla="*/ 177925 w 750246"/>
                  <a:gd name="connsiteY13" fmla="*/ 360863 h 369278"/>
                  <a:gd name="connsiteX14" fmla="*/ 14095 w 750246"/>
                  <a:gd name="connsiteY14" fmla="*/ 330383 h 369278"/>
                  <a:gd name="connsiteX15" fmla="*/ 12190 w 750246"/>
                  <a:gd name="connsiteY15" fmla="*/ 206558 h 369278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4590 w 750246"/>
                  <a:gd name="connsiteY2" fmla="*/ 15744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107917 h 369697"/>
                  <a:gd name="connsiteX8" fmla="*/ 566545 w 750246"/>
                  <a:gd name="connsiteY8" fmla="*/ 144112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0780 w 750246"/>
                  <a:gd name="connsiteY2" fmla="*/ 15363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107917 h 369697"/>
                  <a:gd name="connsiteX8" fmla="*/ 566545 w 750246"/>
                  <a:gd name="connsiteY8" fmla="*/ 144112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0780 w 750246"/>
                  <a:gd name="connsiteY2" fmla="*/ 15363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94582 h 369697"/>
                  <a:gd name="connsiteX8" fmla="*/ 566545 w 750246"/>
                  <a:gd name="connsiteY8" fmla="*/ 144112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0780 w 750246"/>
                  <a:gd name="connsiteY2" fmla="*/ 15363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94582 h 369697"/>
                  <a:gd name="connsiteX8" fmla="*/ 587500 w 750246"/>
                  <a:gd name="connsiteY8" fmla="*/ 146017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49306"/>
                  <a:gd name="connsiteY0" fmla="*/ 206977 h 369697"/>
                  <a:gd name="connsiteX1" fmla="*/ 82675 w 749306"/>
                  <a:gd name="connsiteY1" fmla="*/ 166972 h 369697"/>
                  <a:gd name="connsiteX2" fmla="*/ 160780 w 749306"/>
                  <a:gd name="connsiteY2" fmla="*/ 153637 h 369697"/>
                  <a:gd name="connsiteX3" fmla="*/ 210310 w 749306"/>
                  <a:gd name="connsiteY3" fmla="*/ 75532 h 369697"/>
                  <a:gd name="connsiteX4" fmla="*/ 309370 w 749306"/>
                  <a:gd name="connsiteY4" fmla="*/ 10762 h 369697"/>
                  <a:gd name="connsiteX5" fmla="*/ 421765 w 749306"/>
                  <a:gd name="connsiteY5" fmla="*/ 3142 h 369697"/>
                  <a:gd name="connsiteX6" fmla="*/ 492250 w 749306"/>
                  <a:gd name="connsiteY6" fmla="*/ 43147 h 369697"/>
                  <a:gd name="connsiteX7" fmla="*/ 547495 w 749306"/>
                  <a:gd name="connsiteY7" fmla="*/ 94582 h 369697"/>
                  <a:gd name="connsiteX8" fmla="*/ 587500 w 749306"/>
                  <a:gd name="connsiteY8" fmla="*/ 146017 h 369697"/>
                  <a:gd name="connsiteX9" fmla="*/ 663700 w 749306"/>
                  <a:gd name="connsiteY9" fmla="*/ 159352 h 369697"/>
                  <a:gd name="connsiteX10" fmla="*/ 728470 w 749306"/>
                  <a:gd name="connsiteY10" fmla="*/ 237457 h 369697"/>
                  <a:gd name="connsiteX11" fmla="*/ 730375 w 749306"/>
                  <a:gd name="connsiteY11" fmla="*/ 346042 h 369697"/>
                  <a:gd name="connsiteX12" fmla="*/ 501775 w 749306"/>
                  <a:gd name="connsiteY12" fmla="*/ 368902 h 369697"/>
                  <a:gd name="connsiteX13" fmla="*/ 177925 w 749306"/>
                  <a:gd name="connsiteY13" fmla="*/ 361282 h 369697"/>
                  <a:gd name="connsiteX14" fmla="*/ 14095 w 749306"/>
                  <a:gd name="connsiteY14" fmla="*/ 330802 h 369697"/>
                  <a:gd name="connsiteX15" fmla="*/ 12190 w 749306"/>
                  <a:gd name="connsiteY15" fmla="*/ 206977 h 369697"/>
                  <a:gd name="connsiteX0" fmla="*/ 12190 w 752518"/>
                  <a:gd name="connsiteY0" fmla="*/ 206977 h 369697"/>
                  <a:gd name="connsiteX1" fmla="*/ 82675 w 752518"/>
                  <a:gd name="connsiteY1" fmla="*/ 166972 h 369697"/>
                  <a:gd name="connsiteX2" fmla="*/ 160780 w 752518"/>
                  <a:gd name="connsiteY2" fmla="*/ 153637 h 369697"/>
                  <a:gd name="connsiteX3" fmla="*/ 210310 w 752518"/>
                  <a:gd name="connsiteY3" fmla="*/ 75532 h 369697"/>
                  <a:gd name="connsiteX4" fmla="*/ 309370 w 752518"/>
                  <a:gd name="connsiteY4" fmla="*/ 10762 h 369697"/>
                  <a:gd name="connsiteX5" fmla="*/ 421765 w 752518"/>
                  <a:gd name="connsiteY5" fmla="*/ 3142 h 369697"/>
                  <a:gd name="connsiteX6" fmla="*/ 492250 w 752518"/>
                  <a:gd name="connsiteY6" fmla="*/ 43147 h 369697"/>
                  <a:gd name="connsiteX7" fmla="*/ 547495 w 752518"/>
                  <a:gd name="connsiteY7" fmla="*/ 94582 h 369697"/>
                  <a:gd name="connsiteX8" fmla="*/ 587500 w 752518"/>
                  <a:gd name="connsiteY8" fmla="*/ 146017 h 369697"/>
                  <a:gd name="connsiteX9" fmla="*/ 663700 w 752518"/>
                  <a:gd name="connsiteY9" fmla="*/ 159352 h 369697"/>
                  <a:gd name="connsiteX10" fmla="*/ 736090 w 752518"/>
                  <a:gd name="connsiteY10" fmla="*/ 235552 h 369697"/>
                  <a:gd name="connsiteX11" fmla="*/ 730375 w 752518"/>
                  <a:gd name="connsiteY11" fmla="*/ 346042 h 369697"/>
                  <a:gd name="connsiteX12" fmla="*/ 501775 w 752518"/>
                  <a:gd name="connsiteY12" fmla="*/ 368902 h 369697"/>
                  <a:gd name="connsiteX13" fmla="*/ 177925 w 752518"/>
                  <a:gd name="connsiteY13" fmla="*/ 361282 h 369697"/>
                  <a:gd name="connsiteX14" fmla="*/ 14095 w 752518"/>
                  <a:gd name="connsiteY14" fmla="*/ 330802 h 369697"/>
                  <a:gd name="connsiteX15" fmla="*/ 12190 w 752518"/>
                  <a:gd name="connsiteY15" fmla="*/ 206977 h 369697"/>
                  <a:gd name="connsiteX0" fmla="*/ 12190 w 751932"/>
                  <a:gd name="connsiteY0" fmla="*/ 206977 h 369697"/>
                  <a:gd name="connsiteX1" fmla="*/ 82675 w 751932"/>
                  <a:gd name="connsiteY1" fmla="*/ 166972 h 369697"/>
                  <a:gd name="connsiteX2" fmla="*/ 160780 w 751932"/>
                  <a:gd name="connsiteY2" fmla="*/ 153637 h 369697"/>
                  <a:gd name="connsiteX3" fmla="*/ 210310 w 751932"/>
                  <a:gd name="connsiteY3" fmla="*/ 75532 h 369697"/>
                  <a:gd name="connsiteX4" fmla="*/ 309370 w 751932"/>
                  <a:gd name="connsiteY4" fmla="*/ 10762 h 369697"/>
                  <a:gd name="connsiteX5" fmla="*/ 421765 w 751932"/>
                  <a:gd name="connsiteY5" fmla="*/ 3142 h 369697"/>
                  <a:gd name="connsiteX6" fmla="*/ 492250 w 751932"/>
                  <a:gd name="connsiteY6" fmla="*/ 43147 h 369697"/>
                  <a:gd name="connsiteX7" fmla="*/ 547495 w 751932"/>
                  <a:gd name="connsiteY7" fmla="*/ 94582 h 369697"/>
                  <a:gd name="connsiteX8" fmla="*/ 587500 w 751932"/>
                  <a:gd name="connsiteY8" fmla="*/ 146017 h 369697"/>
                  <a:gd name="connsiteX9" fmla="*/ 675130 w 751932"/>
                  <a:gd name="connsiteY9" fmla="*/ 159352 h 369697"/>
                  <a:gd name="connsiteX10" fmla="*/ 736090 w 751932"/>
                  <a:gd name="connsiteY10" fmla="*/ 235552 h 369697"/>
                  <a:gd name="connsiteX11" fmla="*/ 730375 w 751932"/>
                  <a:gd name="connsiteY11" fmla="*/ 346042 h 369697"/>
                  <a:gd name="connsiteX12" fmla="*/ 501775 w 751932"/>
                  <a:gd name="connsiteY12" fmla="*/ 368902 h 369697"/>
                  <a:gd name="connsiteX13" fmla="*/ 177925 w 751932"/>
                  <a:gd name="connsiteY13" fmla="*/ 361282 h 369697"/>
                  <a:gd name="connsiteX14" fmla="*/ 14095 w 751932"/>
                  <a:gd name="connsiteY14" fmla="*/ 330802 h 369697"/>
                  <a:gd name="connsiteX15" fmla="*/ 12190 w 751932"/>
                  <a:gd name="connsiteY15" fmla="*/ 206977 h 369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51932" h="369697">
                    <a:moveTo>
                      <a:pt x="12190" y="206977"/>
                    </a:moveTo>
                    <a:cubicBezTo>
                      <a:pt x="23620" y="179672"/>
                      <a:pt x="57910" y="175862"/>
                      <a:pt x="82675" y="166972"/>
                    </a:cubicBezTo>
                    <a:cubicBezTo>
                      <a:pt x="107440" y="158082"/>
                      <a:pt x="139507" y="168877"/>
                      <a:pt x="160780" y="153637"/>
                    </a:cubicBezTo>
                    <a:cubicBezTo>
                      <a:pt x="182053" y="138397"/>
                      <a:pt x="185545" y="99344"/>
                      <a:pt x="210310" y="75532"/>
                    </a:cubicBezTo>
                    <a:cubicBezTo>
                      <a:pt x="235075" y="51720"/>
                      <a:pt x="274128" y="22827"/>
                      <a:pt x="309370" y="10762"/>
                    </a:cubicBezTo>
                    <a:cubicBezTo>
                      <a:pt x="344612" y="-1303"/>
                      <a:pt x="391285" y="-2255"/>
                      <a:pt x="421765" y="3142"/>
                    </a:cubicBezTo>
                    <a:cubicBezTo>
                      <a:pt x="452245" y="8539"/>
                      <a:pt x="471295" y="27907"/>
                      <a:pt x="492250" y="43147"/>
                    </a:cubicBezTo>
                    <a:cubicBezTo>
                      <a:pt x="513205" y="58387"/>
                      <a:pt x="531620" y="77437"/>
                      <a:pt x="547495" y="94582"/>
                    </a:cubicBezTo>
                    <a:cubicBezTo>
                      <a:pt x="563370" y="111727"/>
                      <a:pt x="566228" y="135222"/>
                      <a:pt x="587500" y="146017"/>
                    </a:cubicBezTo>
                    <a:cubicBezTo>
                      <a:pt x="608772" y="156812"/>
                      <a:pt x="650365" y="144430"/>
                      <a:pt x="675130" y="159352"/>
                    </a:cubicBezTo>
                    <a:cubicBezTo>
                      <a:pt x="699895" y="174274"/>
                      <a:pt x="726883" y="204437"/>
                      <a:pt x="736090" y="235552"/>
                    </a:cubicBezTo>
                    <a:cubicBezTo>
                      <a:pt x="745297" y="266667"/>
                      <a:pt x="769427" y="323817"/>
                      <a:pt x="730375" y="346042"/>
                    </a:cubicBezTo>
                    <a:cubicBezTo>
                      <a:pt x="691323" y="368267"/>
                      <a:pt x="593850" y="366362"/>
                      <a:pt x="501775" y="368902"/>
                    </a:cubicBezTo>
                    <a:cubicBezTo>
                      <a:pt x="409700" y="371442"/>
                      <a:pt x="259205" y="367632"/>
                      <a:pt x="177925" y="361282"/>
                    </a:cubicBezTo>
                    <a:cubicBezTo>
                      <a:pt x="96645" y="354932"/>
                      <a:pt x="43305" y="347312"/>
                      <a:pt x="14095" y="330802"/>
                    </a:cubicBezTo>
                    <a:cubicBezTo>
                      <a:pt x="-9082" y="301910"/>
                      <a:pt x="760" y="234282"/>
                      <a:pt x="12190" y="206977"/>
                    </a:cubicBezTo>
                    <a:close/>
                  </a:path>
                </a:pathLst>
              </a:cu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6" name="แผนผังลำดับงาน: หน่วงเวลา 105">
                <a:extLst>
                  <a:ext uri="{FF2B5EF4-FFF2-40B4-BE49-F238E27FC236}">
                    <a16:creationId xmlns:a16="http://schemas.microsoft.com/office/drawing/2014/main" id="{DBD47E8B-4B42-4716-ADF8-1DA097F5CABE}"/>
                  </a:ext>
                </a:extLst>
              </p:cNvPr>
              <p:cNvSpPr/>
              <p:nvPr/>
            </p:nvSpPr>
            <p:spPr>
              <a:xfrm rot="16200000">
                <a:off x="10819416" y="3962679"/>
                <a:ext cx="1048980" cy="997622"/>
              </a:xfrm>
              <a:prstGeom prst="flowChartDelay">
                <a:avLst/>
              </a:prstGeom>
              <a:solidFill>
                <a:srgbClr val="CE792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114" name="กลุ่ม 113">
            <a:extLst>
              <a:ext uri="{FF2B5EF4-FFF2-40B4-BE49-F238E27FC236}">
                <a16:creationId xmlns:a16="http://schemas.microsoft.com/office/drawing/2014/main" id="{C7EEF136-488A-4E0D-B6C5-0727B28E7966}"/>
              </a:ext>
            </a:extLst>
          </p:cNvPr>
          <p:cNvGrpSpPr/>
          <p:nvPr userDrawn="1"/>
        </p:nvGrpSpPr>
        <p:grpSpPr>
          <a:xfrm flipH="1">
            <a:off x="1581768" y="1409197"/>
            <a:ext cx="1250465" cy="813416"/>
            <a:chOff x="28214" y="967908"/>
            <a:chExt cx="1250465" cy="813416"/>
          </a:xfrm>
        </p:grpSpPr>
        <p:cxnSp>
          <p:nvCxnSpPr>
            <p:cNvPr id="115" name="ตัวเชื่อมต่อตรง 114">
              <a:extLst>
                <a:ext uri="{FF2B5EF4-FFF2-40B4-BE49-F238E27FC236}">
                  <a16:creationId xmlns:a16="http://schemas.microsoft.com/office/drawing/2014/main" id="{A4B0AC80-6647-41F0-86CA-37CE8A1A04F8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ตัวเชื่อมต่อตรง 115">
              <a:extLst>
                <a:ext uri="{FF2B5EF4-FFF2-40B4-BE49-F238E27FC236}">
                  <a16:creationId xmlns:a16="http://schemas.microsoft.com/office/drawing/2014/main" id="{7DDFC361-DD4A-4B62-8380-CBE4A72CF500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ตัวเชื่อมต่อตรง 116">
              <a:extLst>
                <a:ext uri="{FF2B5EF4-FFF2-40B4-BE49-F238E27FC236}">
                  <a16:creationId xmlns:a16="http://schemas.microsoft.com/office/drawing/2014/main" id="{2BB916D4-93BD-452A-A734-AC217759ECD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ตัวเชื่อมต่อตรง 117">
              <a:extLst>
                <a:ext uri="{FF2B5EF4-FFF2-40B4-BE49-F238E27FC236}">
                  <a16:creationId xmlns:a16="http://schemas.microsoft.com/office/drawing/2014/main" id="{98747653-3C59-44F7-A574-E04BA3A3DC0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ตัวเชื่อมต่อตรง 118">
              <a:extLst>
                <a:ext uri="{FF2B5EF4-FFF2-40B4-BE49-F238E27FC236}">
                  <a16:creationId xmlns:a16="http://schemas.microsoft.com/office/drawing/2014/main" id="{4698E122-0A3E-4BAA-835D-EEC63EE8321C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ตัวเชื่อมต่อตรง 119">
              <a:extLst>
                <a:ext uri="{FF2B5EF4-FFF2-40B4-BE49-F238E27FC236}">
                  <a16:creationId xmlns:a16="http://schemas.microsoft.com/office/drawing/2014/main" id="{C431A5B5-D168-4134-B29C-C802A55A872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ตัวเชื่อมต่อตรง 120">
              <a:extLst>
                <a:ext uri="{FF2B5EF4-FFF2-40B4-BE49-F238E27FC236}">
                  <a16:creationId xmlns:a16="http://schemas.microsoft.com/office/drawing/2014/main" id="{2173ED20-47A9-41DB-A7EE-FF5368720138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2" name="กลุ่ม 121">
            <a:extLst>
              <a:ext uri="{FF2B5EF4-FFF2-40B4-BE49-F238E27FC236}">
                <a16:creationId xmlns:a16="http://schemas.microsoft.com/office/drawing/2014/main" id="{D7007058-F4F9-4B8B-A39B-40C6FE704E38}"/>
              </a:ext>
            </a:extLst>
          </p:cNvPr>
          <p:cNvGrpSpPr/>
          <p:nvPr userDrawn="1"/>
        </p:nvGrpSpPr>
        <p:grpSpPr>
          <a:xfrm flipV="1">
            <a:off x="9336255" y="4820291"/>
            <a:ext cx="1250465" cy="813416"/>
            <a:chOff x="28214" y="967908"/>
            <a:chExt cx="1250465" cy="813416"/>
          </a:xfrm>
        </p:grpSpPr>
        <p:cxnSp>
          <p:nvCxnSpPr>
            <p:cNvPr id="123" name="ตัวเชื่อมต่อตรง 122">
              <a:extLst>
                <a:ext uri="{FF2B5EF4-FFF2-40B4-BE49-F238E27FC236}">
                  <a16:creationId xmlns:a16="http://schemas.microsoft.com/office/drawing/2014/main" id="{F10BB474-D932-44A9-A0C4-CBD70A3D52B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ตัวเชื่อมต่อตรง 123">
              <a:extLst>
                <a:ext uri="{FF2B5EF4-FFF2-40B4-BE49-F238E27FC236}">
                  <a16:creationId xmlns:a16="http://schemas.microsoft.com/office/drawing/2014/main" id="{5EF77750-0E4D-4CE1-9966-29446141337A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ตัวเชื่อมต่อตรง 124">
              <a:extLst>
                <a:ext uri="{FF2B5EF4-FFF2-40B4-BE49-F238E27FC236}">
                  <a16:creationId xmlns:a16="http://schemas.microsoft.com/office/drawing/2014/main" id="{EE2216C4-E91F-4C17-A5CC-43B4BC25709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ตัวเชื่อมต่อตรง 125">
              <a:extLst>
                <a:ext uri="{FF2B5EF4-FFF2-40B4-BE49-F238E27FC236}">
                  <a16:creationId xmlns:a16="http://schemas.microsoft.com/office/drawing/2014/main" id="{28399921-3AF8-4498-981C-F2B3E1307A6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ตัวเชื่อมต่อตรง 126">
              <a:extLst>
                <a:ext uri="{FF2B5EF4-FFF2-40B4-BE49-F238E27FC236}">
                  <a16:creationId xmlns:a16="http://schemas.microsoft.com/office/drawing/2014/main" id="{E67571A7-F243-4FC2-9FB5-580761EA9D8D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ตัวเชื่อมต่อตรง 127">
              <a:extLst>
                <a:ext uri="{FF2B5EF4-FFF2-40B4-BE49-F238E27FC236}">
                  <a16:creationId xmlns:a16="http://schemas.microsoft.com/office/drawing/2014/main" id="{3C905BCF-8BE2-4AF8-BD69-4E54538C581B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ตัวเชื่อมต่อตรง 128">
              <a:extLst>
                <a:ext uri="{FF2B5EF4-FFF2-40B4-BE49-F238E27FC236}">
                  <a16:creationId xmlns:a16="http://schemas.microsoft.com/office/drawing/2014/main" id="{A11D1A0C-7D8C-4A9C-8CAC-15253B44107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0" name="รูปแบบอิสระ: รูปร่าง 129">
            <a:extLst>
              <a:ext uri="{FF2B5EF4-FFF2-40B4-BE49-F238E27FC236}">
                <a16:creationId xmlns:a16="http://schemas.microsoft.com/office/drawing/2014/main" id="{75FBFAED-2449-4969-BBFB-60FE8007618E}"/>
              </a:ext>
            </a:extLst>
          </p:cNvPr>
          <p:cNvSpPr/>
          <p:nvPr userDrawn="1"/>
        </p:nvSpPr>
        <p:spPr>
          <a:xfrm>
            <a:off x="1352281" y="3796344"/>
            <a:ext cx="394021" cy="312496"/>
          </a:xfrm>
          <a:custGeom>
            <a:avLst/>
            <a:gdLst>
              <a:gd name="connsiteX0" fmla="*/ 345227 w 5790174"/>
              <a:gd name="connsiteY0" fmla="*/ 3189651 h 4961953"/>
              <a:gd name="connsiteX1" fmla="*/ 299507 w 5790174"/>
              <a:gd name="connsiteY1" fmla="*/ 2503851 h 4961953"/>
              <a:gd name="connsiteX2" fmla="*/ 162347 w 5790174"/>
              <a:gd name="connsiteY2" fmla="*/ 2206671 h 4961953"/>
              <a:gd name="connsiteX3" fmla="*/ 32807 w 5790174"/>
              <a:gd name="connsiteY3" fmla="*/ 1505631 h 4961953"/>
              <a:gd name="connsiteX4" fmla="*/ 9947 w 5790174"/>
              <a:gd name="connsiteY4" fmla="*/ 720771 h 4961953"/>
              <a:gd name="connsiteX5" fmla="*/ 169967 w 5790174"/>
              <a:gd name="connsiteY5" fmla="*/ 27351 h 4961953"/>
              <a:gd name="connsiteX6" fmla="*/ 992927 w 5790174"/>
              <a:gd name="connsiteY6" fmla="*/ 164511 h 4961953"/>
              <a:gd name="connsiteX7" fmla="*/ 1648247 w 5790174"/>
              <a:gd name="connsiteY7" fmla="*/ 400731 h 4961953"/>
              <a:gd name="connsiteX8" fmla="*/ 1793027 w 5790174"/>
              <a:gd name="connsiteY8" fmla="*/ 560751 h 4961953"/>
              <a:gd name="connsiteX9" fmla="*/ 2387387 w 5790174"/>
              <a:gd name="connsiteY9" fmla="*/ 431211 h 4961953"/>
              <a:gd name="connsiteX10" fmla="*/ 3294167 w 5790174"/>
              <a:gd name="connsiteY10" fmla="*/ 423591 h 4961953"/>
              <a:gd name="connsiteX11" fmla="*/ 3957107 w 5790174"/>
              <a:gd name="connsiteY11" fmla="*/ 575991 h 4961953"/>
              <a:gd name="connsiteX12" fmla="*/ 4536227 w 5790174"/>
              <a:gd name="connsiteY12" fmla="*/ 286431 h 4961953"/>
              <a:gd name="connsiteX13" fmla="*/ 5427767 w 5790174"/>
              <a:gd name="connsiteY13" fmla="*/ 73071 h 4961953"/>
              <a:gd name="connsiteX14" fmla="*/ 5580167 w 5790174"/>
              <a:gd name="connsiteY14" fmla="*/ 50211 h 4961953"/>
              <a:gd name="connsiteX15" fmla="*/ 5633507 w 5790174"/>
              <a:gd name="connsiteY15" fmla="*/ 210231 h 4961953"/>
              <a:gd name="connsiteX16" fmla="*/ 5785907 w 5790174"/>
              <a:gd name="connsiteY16" fmla="*/ 690291 h 4961953"/>
              <a:gd name="connsiteX17" fmla="*/ 5732567 w 5790174"/>
              <a:gd name="connsiteY17" fmla="*/ 1757091 h 4961953"/>
              <a:gd name="connsiteX18" fmla="*/ 5572547 w 5790174"/>
              <a:gd name="connsiteY18" fmla="*/ 2404791 h 4961953"/>
              <a:gd name="connsiteX19" fmla="*/ 5496347 w 5790174"/>
              <a:gd name="connsiteY19" fmla="*/ 2991531 h 4961953"/>
              <a:gd name="connsiteX20" fmla="*/ 5443007 w 5790174"/>
              <a:gd name="connsiteY20" fmla="*/ 3151551 h 4961953"/>
              <a:gd name="connsiteX21" fmla="*/ 5526827 w 5790174"/>
              <a:gd name="connsiteY21" fmla="*/ 3433491 h 4961953"/>
              <a:gd name="connsiteX22" fmla="*/ 5427767 w 5790174"/>
              <a:gd name="connsiteY22" fmla="*/ 3860211 h 4961953"/>
              <a:gd name="connsiteX23" fmla="*/ 5054387 w 5790174"/>
              <a:gd name="connsiteY23" fmla="*/ 4340271 h 4961953"/>
              <a:gd name="connsiteX24" fmla="*/ 4269527 w 5790174"/>
              <a:gd name="connsiteY24" fmla="*/ 4751751 h 4961953"/>
              <a:gd name="connsiteX25" fmla="*/ 3195107 w 5790174"/>
              <a:gd name="connsiteY25" fmla="*/ 4957491 h 4961953"/>
              <a:gd name="connsiteX26" fmla="*/ 1815887 w 5790174"/>
              <a:gd name="connsiteY26" fmla="*/ 4850811 h 4961953"/>
              <a:gd name="connsiteX27" fmla="*/ 787187 w 5790174"/>
              <a:gd name="connsiteY27" fmla="*/ 4385991 h 4961953"/>
              <a:gd name="connsiteX28" fmla="*/ 291887 w 5790174"/>
              <a:gd name="connsiteY28" fmla="*/ 3723051 h 4961953"/>
              <a:gd name="connsiteX29" fmla="*/ 345227 w 5790174"/>
              <a:gd name="connsiteY29" fmla="*/ 3189651 h 4961953"/>
              <a:gd name="connsiteX0" fmla="*/ 345227 w 5790174"/>
              <a:gd name="connsiteY0" fmla="*/ 3189651 h 4961953"/>
              <a:gd name="connsiteX1" fmla="*/ 299507 w 5790174"/>
              <a:gd name="connsiteY1" fmla="*/ 2503851 h 4961953"/>
              <a:gd name="connsiteX2" fmla="*/ 162347 w 5790174"/>
              <a:gd name="connsiteY2" fmla="*/ 2206671 h 4961953"/>
              <a:gd name="connsiteX3" fmla="*/ 32807 w 5790174"/>
              <a:gd name="connsiteY3" fmla="*/ 1505631 h 4961953"/>
              <a:gd name="connsiteX4" fmla="*/ 9947 w 5790174"/>
              <a:gd name="connsiteY4" fmla="*/ 720771 h 4961953"/>
              <a:gd name="connsiteX5" fmla="*/ 169967 w 5790174"/>
              <a:gd name="connsiteY5" fmla="*/ 27351 h 4961953"/>
              <a:gd name="connsiteX6" fmla="*/ 992927 w 5790174"/>
              <a:gd name="connsiteY6" fmla="*/ 164511 h 4961953"/>
              <a:gd name="connsiteX7" fmla="*/ 1648247 w 5790174"/>
              <a:gd name="connsiteY7" fmla="*/ 400731 h 4961953"/>
              <a:gd name="connsiteX8" fmla="*/ 1800647 w 5790174"/>
              <a:gd name="connsiteY8" fmla="*/ 545511 h 4961953"/>
              <a:gd name="connsiteX9" fmla="*/ 2387387 w 5790174"/>
              <a:gd name="connsiteY9" fmla="*/ 431211 h 4961953"/>
              <a:gd name="connsiteX10" fmla="*/ 3294167 w 5790174"/>
              <a:gd name="connsiteY10" fmla="*/ 423591 h 4961953"/>
              <a:gd name="connsiteX11" fmla="*/ 3957107 w 5790174"/>
              <a:gd name="connsiteY11" fmla="*/ 575991 h 4961953"/>
              <a:gd name="connsiteX12" fmla="*/ 4536227 w 5790174"/>
              <a:gd name="connsiteY12" fmla="*/ 286431 h 4961953"/>
              <a:gd name="connsiteX13" fmla="*/ 5427767 w 5790174"/>
              <a:gd name="connsiteY13" fmla="*/ 73071 h 4961953"/>
              <a:gd name="connsiteX14" fmla="*/ 5580167 w 5790174"/>
              <a:gd name="connsiteY14" fmla="*/ 50211 h 4961953"/>
              <a:gd name="connsiteX15" fmla="*/ 5633507 w 5790174"/>
              <a:gd name="connsiteY15" fmla="*/ 210231 h 4961953"/>
              <a:gd name="connsiteX16" fmla="*/ 5785907 w 5790174"/>
              <a:gd name="connsiteY16" fmla="*/ 690291 h 4961953"/>
              <a:gd name="connsiteX17" fmla="*/ 5732567 w 5790174"/>
              <a:gd name="connsiteY17" fmla="*/ 1757091 h 4961953"/>
              <a:gd name="connsiteX18" fmla="*/ 5572547 w 5790174"/>
              <a:gd name="connsiteY18" fmla="*/ 2404791 h 4961953"/>
              <a:gd name="connsiteX19" fmla="*/ 5496347 w 5790174"/>
              <a:gd name="connsiteY19" fmla="*/ 2991531 h 4961953"/>
              <a:gd name="connsiteX20" fmla="*/ 5443007 w 5790174"/>
              <a:gd name="connsiteY20" fmla="*/ 3151551 h 4961953"/>
              <a:gd name="connsiteX21" fmla="*/ 5526827 w 5790174"/>
              <a:gd name="connsiteY21" fmla="*/ 3433491 h 4961953"/>
              <a:gd name="connsiteX22" fmla="*/ 5427767 w 5790174"/>
              <a:gd name="connsiteY22" fmla="*/ 3860211 h 4961953"/>
              <a:gd name="connsiteX23" fmla="*/ 5054387 w 5790174"/>
              <a:gd name="connsiteY23" fmla="*/ 4340271 h 4961953"/>
              <a:gd name="connsiteX24" fmla="*/ 4269527 w 5790174"/>
              <a:gd name="connsiteY24" fmla="*/ 4751751 h 4961953"/>
              <a:gd name="connsiteX25" fmla="*/ 3195107 w 5790174"/>
              <a:gd name="connsiteY25" fmla="*/ 4957491 h 4961953"/>
              <a:gd name="connsiteX26" fmla="*/ 1815887 w 5790174"/>
              <a:gd name="connsiteY26" fmla="*/ 4850811 h 4961953"/>
              <a:gd name="connsiteX27" fmla="*/ 787187 w 5790174"/>
              <a:gd name="connsiteY27" fmla="*/ 4385991 h 4961953"/>
              <a:gd name="connsiteX28" fmla="*/ 291887 w 5790174"/>
              <a:gd name="connsiteY28" fmla="*/ 3723051 h 4961953"/>
              <a:gd name="connsiteX29" fmla="*/ 345227 w 5790174"/>
              <a:gd name="connsiteY29" fmla="*/ 3189651 h 4961953"/>
              <a:gd name="connsiteX0" fmla="*/ 348975 w 5793922"/>
              <a:gd name="connsiteY0" fmla="*/ 3153501 h 4925803"/>
              <a:gd name="connsiteX1" fmla="*/ 303255 w 5793922"/>
              <a:gd name="connsiteY1" fmla="*/ 2467701 h 4925803"/>
              <a:gd name="connsiteX2" fmla="*/ 166095 w 5793922"/>
              <a:gd name="connsiteY2" fmla="*/ 2170521 h 4925803"/>
              <a:gd name="connsiteX3" fmla="*/ 36555 w 5793922"/>
              <a:gd name="connsiteY3" fmla="*/ 1469481 h 4925803"/>
              <a:gd name="connsiteX4" fmla="*/ 13695 w 5793922"/>
              <a:gd name="connsiteY4" fmla="*/ 684621 h 4925803"/>
              <a:gd name="connsiteX5" fmla="*/ 224515 w 5793922"/>
              <a:gd name="connsiteY5" fmla="*/ 31841 h 4925803"/>
              <a:gd name="connsiteX6" fmla="*/ 996675 w 5793922"/>
              <a:gd name="connsiteY6" fmla="*/ 128361 h 4925803"/>
              <a:gd name="connsiteX7" fmla="*/ 1651995 w 5793922"/>
              <a:gd name="connsiteY7" fmla="*/ 364581 h 4925803"/>
              <a:gd name="connsiteX8" fmla="*/ 1804395 w 5793922"/>
              <a:gd name="connsiteY8" fmla="*/ 509361 h 4925803"/>
              <a:gd name="connsiteX9" fmla="*/ 2391135 w 5793922"/>
              <a:gd name="connsiteY9" fmla="*/ 395061 h 4925803"/>
              <a:gd name="connsiteX10" fmla="*/ 3297915 w 5793922"/>
              <a:gd name="connsiteY10" fmla="*/ 387441 h 4925803"/>
              <a:gd name="connsiteX11" fmla="*/ 3960855 w 5793922"/>
              <a:gd name="connsiteY11" fmla="*/ 539841 h 4925803"/>
              <a:gd name="connsiteX12" fmla="*/ 4539975 w 5793922"/>
              <a:gd name="connsiteY12" fmla="*/ 250281 h 4925803"/>
              <a:gd name="connsiteX13" fmla="*/ 5431515 w 5793922"/>
              <a:gd name="connsiteY13" fmla="*/ 36921 h 4925803"/>
              <a:gd name="connsiteX14" fmla="*/ 5583915 w 5793922"/>
              <a:gd name="connsiteY14" fmla="*/ 14061 h 4925803"/>
              <a:gd name="connsiteX15" fmla="*/ 5637255 w 5793922"/>
              <a:gd name="connsiteY15" fmla="*/ 174081 h 4925803"/>
              <a:gd name="connsiteX16" fmla="*/ 5789655 w 5793922"/>
              <a:gd name="connsiteY16" fmla="*/ 654141 h 4925803"/>
              <a:gd name="connsiteX17" fmla="*/ 5736315 w 5793922"/>
              <a:gd name="connsiteY17" fmla="*/ 1720941 h 4925803"/>
              <a:gd name="connsiteX18" fmla="*/ 5576295 w 5793922"/>
              <a:gd name="connsiteY18" fmla="*/ 2368641 h 4925803"/>
              <a:gd name="connsiteX19" fmla="*/ 5500095 w 5793922"/>
              <a:gd name="connsiteY19" fmla="*/ 2955381 h 4925803"/>
              <a:gd name="connsiteX20" fmla="*/ 5446755 w 5793922"/>
              <a:gd name="connsiteY20" fmla="*/ 3115401 h 4925803"/>
              <a:gd name="connsiteX21" fmla="*/ 5530575 w 5793922"/>
              <a:gd name="connsiteY21" fmla="*/ 3397341 h 4925803"/>
              <a:gd name="connsiteX22" fmla="*/ 5431515 w 5793922"/>
              <a:gd name="connsiteY22" fmla="*/ 3824061 h 4925803"/>
              <a:gd name="connsiteX23" fmla="*/ 5058135 w 5793922"/>
              <a:gd name="connsiteY23" fmla="*/ 4304121 h 4925803"/>
              <a:gd name="connsiteX24" fmla="*/ 4273275 w 5793922"/>
              <a:gd name="connsiteY24" fmla="*/ 4715601 h 4925803"/>
              <a:gd name="connsiteX25" fmla="*/ 3198855 w 5793922"/>
              <a:gd name="connsiteY25" fmla="*/ 4921341 h 4925803"/>
              <a:gd name="connsiteX26" fmla="*/ 1819635 w 5793922"/>
              <a:gd name="connsiteY26" fmla="*/ 4814661 h 4925803"/>
              <a:gd name="connsiteX27" fmla="*/ 790935 w 5793922"/>
              <a:gd name="connsiteY27" fmla="*/ 4349841 h 4925803"/>
              <a:gd name="connsiteX28" fmla="*/ 295635 w 5793922"/>
              <a:gd name="connsiteY28" fmla="*/ 3686901 h 4925803"/>
              <a:gd name="connsiteX29" fmla="*/ 348975 w 5793922"/>
              <a:gd name="connsiteY29" fmla="*/ 3153501 h 4925803"/>
              <a:gd name="connsiteX0" fmla="*/ 354606 w 5799553"/>
              <a:gd name="connsiteY0" fmla="*/ 3152638 h 4924940"/>
              <a:gd name="connsiteX1" fmla="*/ 308886 w 5799553"/>
              <a:gd name="connsiteY1" fmla="*/ 2466838 h 4924940"/>
              <a:gd name="connsiteX2" fmla="*/ 171726 w 5799553"/>
              <a:gd name="connsiteY2" fmla="*/ 2169658 h 4924940"/>
              <a:gd name="connsiteX3" fmla="*/ 42186 w 5799553"/>
              <a:gd name="connsiteY3" fmla="*/ 1468618 h 4924940"/>
              <a:gd name="connsiteX4" fmla="*/ 19326 w 5799553"/>
              <a:gd name="connsiteY4" fmla="*/ 683758 h 4924940"/>
              <a:gd name="connsiteX5" fmla="*/ 306346 w 5799553"/>
              <a:gd name="connsiteY5" fmla="*/ 66538 h 4924940"/>
              <a:gd name="connsiteX6" fmla="*/ 1002306 w 5799553"/>
              <a:gd name="connsiteY6" fmla="*/ 127498 h 4924940"/>
              <a:gd name="connsiteX7" fmla="*/ 1657626 w 5799553"/>
              <a:gd name="connsiteY7" fmla="*/ 363718 h 4924940"/>
              <a:gd name="connsiteX8" fmla="*/ 1810026 w 5799553"/>
              <a:gd name="connsiteY8" fmla="*/ 508498 h 4924940"/>
              <a:gd name="connsiteX9" fmla="*/ 2396766 w 5799553"/>
              <a:gd name="connsiteY9" fmla="*/ 394198 h 4924940"/>
              <a:gd name="connsiteX10" fmla="*/ 3303546 w 5799553"/>
              <a:gd name="connsiteY10" fmla="*/ 386578 h 4924940"/>
              <a:gd name="connsiteX11" fmla="*/ 3966486 w 5799553"/>
              <a:gd name="connsiteY11" fmla="*/ 538978 h 4924940"/>
              <a:gd name="connsiteX12" fmla="*/ 4545606 w 5799553"/>
              <a:gd name="connsiteY12" fmla="*/ 249418 h 4924940"/>
              <a:gd name="connsiteX13" fmla="*/ 5437146 w 5799553"/>
              <a:gd name="connsiteY13" fmla="*/ 36058 h 4924940"/>
              <a:gd name="connsiteX14" fmla="*/ 5589546 w 5799553"/>
              <a:gd name="connsiteY14" fmla="*/ 13198 h 4924940"/>
              <a:gd name="connsiteX15" fmla="*/ 5642886 w 5799553"/>
              <a:gd name="connsiteY15" fmla="*/ 173218 h 4924940"/>
              <a:gd name="connsiteX16" fmla="*/ 5795286 w 5799553"/>
              <a:gd name="connsiteY16" fmla="*/ 653278 h 4924940"/>
              <a:gd name="connsiteX17" fmla="*/ 5741946 w 5799553"/>
              <a:gd name="connsiteY17" fmla="*/ 1720078 h 4924940"/>
              <a:gd name="connsiteX18" fmla="*/ 5581926 w 5799553"/>
              <a:gd name="connsiteY18" fmla="*/ 2367778 h 4924940"/>
              <a:gd name="connsiteX19" fmla="*/ 5505726 w 5799553"/>
              <a:gd name="connsiteY19" fmla="*/ 2954518 h 4924940"/>
              <a:gd name="connsiteX20" fmla="*/ 5452386 w 5799553"/>
              <a:gd name="connsiteY20" fmla="*/ 3114538 h 4924940"/>
              <a:gd name="connsiteX21" fmla="*/ 5536206 w 5799553"/>
              <a:gd name="connsiteY21" fmla="*/ 3396478 h 4924940"/>
              <a:gd name="connsiteX22" fmla="*/ 5437146 w 5799553"/>
              <a:gd name="connsiteY22" fmla="*/ 3823198 h 4924940"/>
              <a:gd name="connsiteX23" fmla="*/ 5063766 w 5799553"/>
              <a:gd name="connsiteY23" fmla="*/ 4303258 h 4924940"/>
              <a:gd name="connsiteX24" fmla="*/ 4278906 w 5799553"/>
              <a:gd name="connsiteY24" fmla="*/ 4714738 h 4924940"/>
              <a:gd name="connsiteX25" fmla="*/ 3204486 w 5799553"/>
              <a:gd name="connsiteY25" fmla="*/ 4920478 h 4924940"/>
              <a:gd name="connsiteX26" fmla="*/ 1825266 w 5799553"/>
              <a:gd name="connsiteY26" fmla="*/ 4813798 h 4924940"/>
              <a:gd name="connsiteX27" fmla="*/ 796566 w 5799553"/>
              <a:gd name="connsiteY27" fmla="*/ 4348978 h 4924940"/>
              <a:gd name="connsiteX28" fmla="*/ 301266 w 5799553"/>
              <a:gd name="connsiteY28" fmla="*/ 3686038 h 4924940"/>
              <a:gd name="connsiteX29" fmla="*/ 354606 w 5799553"/>
              <a:gd name="connsiteY29" fmla="*/ 3152638 h 4924940"/>
              <a:gd name="connsiteX0" fmla="*/ 352729 w 5797676"/>
              <a:gd name="connsiteY0" fmla="*/ 3152638 h 4924940"/>
              <a:gd name="connsiteX1" fmla="*/ 307009 w 5797676"/>
              <a:gd name="connsiteY1" fmla="*/ 2466838 h 4924940"/>
              <a:gd name="connsiteX2" fmla="*/ 169849 w 5797676"/>
              <a:gd name="connsiteY2" fmla="*/ 2169658 h 4924940"/>
              <a:gd name="connsiteX3" fmla="*/ 40309 w 5797676"/>
              <a:gd name="connsiteY3" fmla="*/ 1468618 h 4924940"/>
              <a:gd name="connsiteX4" fmla="*/ 17449 w 5797676"/>
              <a:gd name="connsiteY4" fmla="*/ 683758 h 4924940"/>
              <a:gd name="connsiteX5" fmla="*/ 279069 w 5797676"/>
              <a:gd name="connsiteY5" fmla="*/ 41138 h 4924940"/>
              <a:gd name="connsiteX6" fmla="*/ 1000429 w 5797676"/>
              <a:gd name="connsiteY6" fmla="*/ 127498 h 4924940"/>
              <a:gd name="connsiteX7" fmla="*/ 1655749 w 5797676"/>
              <a:gd name="connsiteY7" fmla="*/ 363718 h 4924940"/>
              <a:gd name="connsiteX8" fmla="*/ 1808149 w 5797676"/>
              <a:gd name="connsiteY8" fmla="*/ 508498 h 4924940"/>
              <a:gd name="connsiteX9" fmla="*/ 2394889 w 5797676"/>
              <a:gd name="connsiteY9" fmla="*/ 394198 h 4924940"/>
              <a:gd name="connsiteX10" fmla="*/ 3301669 w 5797676"/>
              <a:gd name="connsiteY10" fmla="*/ 386578 h 4924940"/>
              <a:gd name="connsiteX11" fmla="*/ 3964609 w 5797676"/>
              <a:gd name="connsiteY11" fmla="*/ 538978 h 4924940"/>
              <a:gd name="connsiteX12" fmla="*/ 4543729 w 5797676"/>
              <a:gd name="connsiteY12" fmla="*/ 249418 h 4924940"/>
              <a:gd name="connsiteX13" fmla="*/ 5435269 w 5797676"/>
              <a:gd name="connsiteY13" fmla="*/ 36058 h 4924940"/>
              <a:gd name="connsiteX14" fmla="*/ 5587669 w 5797676"/>
              <a:gd name="connsiteY14" fmla="*/ 13198 h 4924940"/>
              <a:gd name="connsiteX15" fmla="*/ 5641009 w 5797676"/>
              <a:gd name="connsiteY15" fmla="*/ 173218 h 4924940"/>
              <a:gd name="connsiteX16" fmla="*/ 5793409 w 5797676"/>
              <a:gd name="connsiteY16" fmla="*/ 653278 h 4924940"/>
              <a:gd name="connsiteX17" fmla="*/ 5740069 w 5797676"/>
              <a:gd name="connsiteY17" fmla="*/ 1720078 h 4924940"/>
              <a:gd name="connsiteX18" fmla="*/ 5580049 w 5797676"/>
              <a:gd name="connsiteY18" fmla="*/ 2367778 h 4924940"/>
              <a:gd name="connsiteX19" fmla="*/ 5503849 w 5797676"/>
              <a:gd name="connsiteY19" fmla="*/ 2954518 h 4924940"/>
              <a:gd name="connsiteX20" fmla="*/ 5450509 w 5797676"/>
              <a:gd name="connsiteY20" fmla="*/ 3114538 h 4924940"/>
              <a:gd name="connsiteX21" fmla="*/ 5534329 w 5797676"/>
              <a:gd name="connsiteY21" fmla="*/ 3396478 h 4924940"/>
              <a:gd name="connsiteX22" fmla="*/ 5435269 w 5797676"/>
              <a:gd name="connsiteY22" fmla="*/ 3823198 h 4924940"/>
              <a:gd name="connsiteX23" fmla="*/ 5061889 w 5797676"/>
              <a:gd name="connsiteY23" fmla="*/ 4303258 h 4924940"/>
              <a:gd name="connsiteX24" fmla="*/ 4277029 w 5797676"/>
              <a:gd name="connsiteY24" fmla="*/ 4714738 h 4924940"/>
              <a:gd name="connsiteX25" fmla="*/ 3202609 w 5797676"/>
              <a:gd name="connsiteY25" fmla="*/ 4920478 h 4924940"/>
              <a:gd name="connsiteX26" fmla="*/ 1823389 w 5797676"/>
              <a:gd name="connsiteY26" fmla="*/ 4813798 h 4924940"/>
              <a:gd name="connsiteX27" fmla="*/ 794689 w 5797676"/>
              <a:gd name="connsiteY27" fmla="*/ 4348978 h 4924940"/>
              <a:gd name="connsiteX28" fmla="*/ 299389 w 5797676"/>
              <a:gd name="connsiteY28" fmla="*/ 3686038 h 4924940"/>
              <a:gd name="connsiteX29" fmla="*/ 352729 w 5797676"/>
              <a:gd name="connsiteY29" fmla="*/ 3152638 h 4924940"/>
              <a:gd name="connsiteX0" fmla="*/ 345516 w 5790463"/>
              <a:gd name="connsiteY0" fmla="*/ 3152638 h 4924940"/>
              <a:gd name="connsiteX1" fmla="*/ 299796 w 5790463"/>
              <a:gd name="connsiteY1" fmla="*/ 2466838 h 4924940"/>
              <a:gd name="connsiteX2" fmla="*/ 162636 w 5790463"/>
              <a:gd name="connsiteY2" fmla="*/ 2169658 h 4924940"/>
              <a:gd name="connsiteX3" fmla="*/ 63576 w 5790463"/>
              <a:gd name="connsiteY3" fmla="*/ 1529578 h 4924940"/>
              <a:gd name="connsiteX4" fmla="*/ 10236 w 5790463"/>
              <a:gd name="connsiteY4" fmla="*/ 683758 h 4924940"/>
              <a:gd name="connsiteX5" fmla="*/ 271856 w 5790463"/>
              <a:gd name="connsiteY5" fmla="*/ 41138 h 4924940"/>
              <a:gd name="connsiteX6" fmla="*/ 993216 w 5790463"/>
              <a:gd name="connsiteY6" fmla="*/ 127498 h 4924940"/>
              <a:gd name="connsiteX7" fmla="*/ 1648536 w 5790463"/>
              <a:gd name="connsiteY7" fmla="*/ 363718 h 4924940"/>
              <a:gd name="connsiteX8" fmla="*/ 1800936 w 5790463"/>
              <a:gd name="connsiteY8" fmla="*/ 508498 h 4924940"/>
              <a:gd name="connsiteX9" fmla="*/ 2387676 w 5790463"/>
              <a:gd name="connsiteY9" fmla="*/ 394198 h 4924940"/>
              <a:gd name="connsiteX10" fmla="*/ 3294456 w 5790463"/>
              <a:gd name="connsiteY10" fmla="*/ 386578 h 4924940"/>
              <a:gd name="connsiteX11" fmla="*/ 3957396 w 5790463"/>
              <a:gd name="connsiteY11" fmla="*/ 538978 h 4924940"/>
              <a:gd name="connsiteX12" fmla="*/ 4536516 w 5790463"/>
              <a:gd name="connsiteY12" fmla="*/ 249418 h 4924940"/>
              <a:gd name="connsiteX13" fmla="*/ 5428056 w 5790463"/>
              <a:gd name="connsiteY13" fmla="*/ 36058 h 4924940"/>
              <a:gd name="connsiteX14" fmla="*/ 5580456 w 5790463"/>
              <a:gd name="connsiteY14" fmla="*/ 13198 h 4924940"/>
              <a:gd name="connsiteX15" fmla="*/ 5633796 w 5790463"/>
              <a:gd name="connsiteY15" fmla="*/ 173218 h 4924940"/>
              <a:gd name="connsiteX16" fmla="*/ 5786196 w 5790463"/>
              <a:gd name="connsiteY16" fmla="*/ 653278 h 4924940"/>
              <a:gd name="connsiteX17" fmla="*/ 5732856 w 5790463"/>
              <a:gd name="connsiteY17" fmla="*/ 1720078 h 4924940"/>
              <a:gd name="connsiteX18" fmla="*/ 5572836 w 5790463"/>
              <a:gd name="connsiteY18" fmla="*/ 2367778 h 4924940"/>
              <a:gd name="connsiteX19" fmla="*/ 5496636 w 5790463"/>
              <a:gd name="connsiteY19" fmla="*/ 2954518 h 4924940"/>
              <a:gd name="connsiteX20" fmla="*/ 5443296 w 5790463"/>
              <a:gd name="connsiteY20" fmla="*/ 3114538 h 4924940"/>
              <a:gd name="connsiteX21" fmla="*/ 5527116 w 5790463"/>
              <a:gd name="connsiteY21" fmla="*/ 3396478 h 4924940"/>
              <a:gd name="connsiteX22" fmla="*/ 5428056 w 5790463"/>
              <a:gd name="connsiteY22" fmla="*/ 3823198 h 4924940"/>
              <a:gd name="connsiteX23" fmla="*/ 5054676 w 5790463"/>
              <a:gd name="connsiteY23" fmla="*/ 4303258 h 4924940"/>
              <a:gd name="connsiteX24" fmla="*/ 4269816 w 5790463"/>
              <a:gd name="connsiteY24" fmla="*/ 4714738 h 4924940"/>
              <a:gd name="connsiteX25" fmla="*/ 3195396 w 5790463"/>
              <a:gd name="connsiteY25" fmla="*/ 4920478 h 4924940"/>
              <a:gd name="connsiteX26" fmla="*/ 1816176 w 5790463"/>
              <a:gd name="connsiteY26" fmla="*/ 4813798 h 4924940"/>
              <a:gd name="connsiteX27" fmla="*/ 787476 w 5790463"/>
              <a:gd name="connsiteY27" fmla="*/ 4348978 h 4924940"/>
              <a:gd name="connsiteX28" fmla="*/ 292176 w 5790463"/>
              <a:gd name="connsiteY28" fmla="*/ 3686038 h 4924940"/>
              <a:gd name="connsiteX29" fmla="*/ 345516 w 5790463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758879 w 5748406"/>
              <a:gd name="connsiteY8" fmla="*/ 508498 h 4924940"/>
              <a:gd name="connsiteX9" fmla="*/ 2345619 w 5748406"/>
              <a:gd name="connsiteY9" fmla="*/ 39419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45619 w 5748406"/>
              <a:gd name="connsiteY9" fmla="*/ 39419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35659 w 5748406"/>
              <a:gd name="connsiteY11" fmla="*/ 58469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28499 w 5748406"/>
              <a:gd name="connsiteY9" fmla="*/ 38911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28499 w 5748406"/>
              <a:gd name="connsiteY9" fmla="*/ 3891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161718 w 5748406"/>
              <a:gd name="connsiteY12" fmla="*/ 427217 h 4924940"/>
              <a:gd name="connsiteX13" fmla="*/ 4494459 w 5748406"/>
              <a:gd name="connsiteY13" fmla="*/ 249418 h 4924940"/>
              <a:gd name="connsiteX14" fmla="*/ 5385999 w 5748406"/>
              <a:gd name="connsiteY14" fmla="*/ 36058 h 4924940"/>
              <a:gd name="connsiteX15" fmla="*/ 5538399 w 5748406"/>
              <a:gd name="connsiteY15" fmla="*/ 13198 h 4924940"/>
              <a:gd name="connsiteX16" fmla="*/ 5591739 w 5748406"/>
              <a:gd name="connsiteY16" fmla="*/ 173218 h 4924940"/>
              <a:gd name="connsiteX17" fmla="*/ 5744139 w 5748406"/>
              <a:gd name="connsiteY17" fmla="*/ 653278 h 4924940"/>
              <a:gd name="connsiteX18" fmla="*/ 5690799 w 5748406"/>
              <a:gd name="connsiteY18" fmla="*/ 1720078 h 4924940"/>
              <a:gd name="connsiteX19" fmla="*/ 5530779 w 5748406"/>
              <a:gd name="connsiteY19" fmla="*/ 2367778 h 4924940"/>
              <a:gd name="connsiteX20" fmla="*/ 5454579 w 5748406"/>
              <a:gd name="connsiteY20" fmla="*/ 2954518 h 4924940"/>
              <a:gd name="connsiteX21" fmla="*/ 5401239 w 5748406"/>
              <a:gd name="connsiteY21" fmla="*/ 3114538 h 4924940"/>
              <a:gd name="connsiteX22" fmla="*/ 5485059 w 5748406"/>
              <a:gd name="connsiteY22" fmla="*/ 3396478 h 4924940"/>
              <a:gd name="connsiteX23" fmla="*/ 5385999 w 5748406"/>
              <a:gd name="connsiteY23" fmla="*/ 3823198 h 4924940"/>
              <a:gd name="connsiteX24" fmla="*/ 5012619 w 5748406"/>
              <a:gd name="connsiteY24" fmla="*/ 4303258 h 4924940"/>
              <a:gd name="connsiteX25" fmla="*/ 4227759 w 5748406"/>
              <a:gd name="connsiteY25" fmla="*/ 4714738 h 4924940"/>
              <a:gd name="connsiteX26" fmla="*/ 3153339 w 5748406"/>
              <a:gd name="connsiteY26" fmla="*/ 4920478 h 4924940"/>
              <a:gd name="connsiteX27" fmla="*/ 1774119 w 5748406"/>
              <a:gd name="connsiteY27" fmla="*/ 4813798 h 4924940"/>
              <a:gd name="connsiteX28" fmla="*/ 745419 w 5748406"/>
              <a:gd name="connsiteY28" fmla="*/ 4348978 h 4924940"/>
              <a:gd name="connsiteX29" fmla="*/ 250119 w 5748406"/>
              <a:gd name="connsiteY29" fmla="*/ 3686038 h 4924940"/>
              <a:gd name="connsiteX30" fmla="*/ 303459 w 5748406"/>
              <a:gd name="connsiteY30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30579 w 5748406"/>
              <a:gd name="connsiteY11" fmla="*/ 564378 h 4924940"/>
              <a:gd name="connsiteX12" fmla="*/ 4161718 w 5748406"/>
              <a:gd name="connsiteY12" fmla="*/ 427217 h 4924940"/>
              <a:gd name="connsiteX13" fmla="*/ 4494459 w 5748406"/>
              <a:gd name="connsiteY13" fmla="*/ 249418 h 4924940"/>
              <a:gd name="connsiteX14" fmla="*/ 5385999 w 5748406"/>
              <a:gd name="connsiteY14" fmla="*/ 36058 h 4924940"/>
              <a:gd name="connsiteX15" fmla="*/ 5538399 w 5748406"/>
              <a:gd name="connsiteY15" fmla="*/ 13198 h 4924940"/>
              <a:gd name="connsiteX16" fmla="*/ 5591739 w 5748406"/>
              <a:gd name="connsiteY16" fmla="*/ 173218 h 4924940"/>
              <a:gd name="connsiteX17" fmla="*/ 5744139 w 5748406"/>
              <a:gd name="connsiteY17" fmla="*/ 653278 h 4924940"/>
              <a:gd name="connsiteX18" fmla="*/ 5690799 w 5748406"/>
              <a:gd name="connsiteY18" fmla="*/ 1720078 h 4924940"/>
              <a:gd name="connsiteX19" fmla="*/ 5530779 w 5748406"/>
              <a:gd name="connsiteY19" fmla="*/ 2367778 h 4924940"/>
              <a:gd name="connsiteX20" fmla="*/ 5454579 w 5748406"/>
              <a:gd name="connsiteY20" fmla="*/ 2954518 h 4924940"/>
              <a:gd name="connsiteX21" fmla="*/ 5401239 w 5748406"/>
              <a:gd name="connsiteY21" fmla="*/ 3114538 h 4924940"/>
              <a:gd name="connsiteX22" fmla="*/ 5485059 w 5748406"/>
              <a:gd name="connsiteY22" fmla="*/ 3396478 h 4924940"/>
              <a:gd name="connsiteX23" fmla="*/ 5385999 w 5748406"/>
              <a:gd name="connsiteY23" fmla="*/ 3823198 h 4924940"/>
              <a:gd name="connsiteX24" fmla="*/ 5012619 w 5748406"/>
              <a:gd name="connsiteY24" fmla="*/ 4303258 h 4924940"/>
              <a:gd name="connsiteX25" fmla="*/ 4227759 w 5748406"/>
              <a:gd name="connsiteY25" fmla="*/ 4714738 h 4924940"/>
              <a:gd name="connsiteX26" fmla="*/ 3153339 w 5748406"/>
              <a:gd name="connsiteY26" fmla="*/ 4920478 h 4924940"/>
              <a:gd name="connsiteX27" fmla="*/ 1774119 w 5748406"/>
              <a:gd name="connsiteY27" fmla="*/ 4813798 h 4924940"/>
              <a:gd name="connsiteX28" fmla="*/ 745419 w 5748406"/>
              <a:gd name="connsiteY28" fmla="*/ 4348978 h 4924940"/>
              <a:gd name="connsiteX29" fmla="*/ 250119 w 5748406"/>
              <a:gd name="connsiteY29" fmla="*/ 3686038 h 4924940"/>
              <a:gd name="connsiteX30" fmla="*/ 303459 w 5748406"/>
              <a:gd name="connsiteY30" fmla="*/ 3152638 h 4924940"/>
              <a:gd name="connsiteX0" fmla="*/ 303459 w 5748406"/>
              <a:gd name="connsiteY0" fmla="*/ 3151130 h 4923432"/>
              <a:gd name="connsiteX1" fmla="*/ 257739 w 5748406"/>
              <a:gd name="connsiteY1" fmla="*/ 2465330 h 4923432"/>
              <a:gd name="connsiteX2" fmla="*/ 120579 w 5748406"/>
              <a:gd name="connsiteY2" fmla="*/ 2168150 h 4923432"/>
              <a:gd name="connsiteX3" fmla="*/ 21519 w 5748406"/>
              <a:gd name="connsiteY3" fmla="*/ 1528070 h 4923432"/>
              <a:gd name="connsiteX4" fmla="*/ 18979 w 5748406"/>
              <a:gd name="connsiteY4" fmla="*/ 677170 h 4923432"/>
              <a:gd name="connsiteX5" fmla="*/ 229799 w 5748406"/>
              <a:gd name="connsiteY5" fmla="*/ 39630 h 4923432"/>
              <a:gd name="connsiteX6" fmla="*/ 951159 w 5748406"/>
              <a:gd name="connsiteY6" fmla="*/ 125990 h 4923432"/>
              <a:gd name="connsiteX7" fmla="*/ 1606479 w 5748406"/>
              <a:gd name="connsiteY7" fmla="*/ 362210 h 4923432"/>
              <a:gd name="connsiteX8" fmla="*/ 1946839 w 5748406"/>
              <a:gd name="connsiteY8" fmla="*/ 537470 h 4923432"/>
              <a:gd name="connsiteX9" fmla="*/ 2508179 w 5748406"/>
              <a:gd name="connsiteY9" fmla="*/ 413010 h 4923432"/>
              <a:gd name="connsiteX10" fmla="*/ 3374319 w 5748406"/>
              <a:gd name="connsiteY10" fmla="*/ 415550 h 4923432"/>
              <a:gd name="connsiteX11" fmla="*/ 3930579 w 5748406"/>
              <a:gd name="connsiteY11" fmla="*/ 562870 h 4923432"/>
              <a:gd name="connsiteX12" fmla="*/ 4161718 w 5748406"/>
              <a:gd name="connsiteY12" fmla="*/ 425709 h 4923432"/>
              <a:gd name="connsiteX13" fmla="*/ 4662099 w 5748406"/>
              <a:gd name="connsiteY13" fmla="*/ 212350 h 4923432"/>
              <a:gd name="connsiteX14" fmla="*/ 5385999 w 5748406"/>
              <a:gd name="connsiteY14" fmla="*/ 34550 h 4923432"/>
              <a:gd name="connsiteX15" fmla="*/ 5538399 w 5748406"/>
              <a:gd name="connsiteY15" fmla="*/ 11690 h 4923432"/>
              <a:gd name="connsiteX16" fmla="*/ 5591739 w 5748406"/>
              <a:gd name="connsiteY16" fmla="*/ 171710 h 4923432"/>
              <a:gd name="connsiteX17" fmla="*/ 5744139 w 5748406"/>
              <a:gd name="connsiteY17" fmla="*/ 651770 h 4923432"/>
              <a:gd name="connsiteX18" fmla="*/ 5690799 w 5748406"/>
              <a:gd name="connsiteY18" fmla="*/ 1718570 h 4923432"/>
              <a:gd name="connsiteX19" fmla="*/ 5530779 w 5748406"/>
              <a:gd name="connsiteY19" fmla="*/ 2366270 h 4923432"/>
              <a:gd name="connsiteX20" fmla="*/ 5454579 w 5748406"/>
              <a:gd name="connsiteY20" fmla="*/ 2953010 h 4923432"/>
              <a:gd name="connsiteX21" fmla="*/ 5401239 w 5748406"/>
              <a:gd name="connsiteY21" fmla="*/ 3113030 h 4923432"/>
              <a:gd name="connsiteX22" fmla="*/ 5485059 w 5748406"/>
              <a:gd name="connsiteY22" fmla="*/ 3394970 h 4923432"/>
              <a:gd name="connsiteX23" fmla="*/ 5385999 w 5748406"/>
              <a:gd name="connsiteY23" fmla="*/ 3821690 h 4923432"/>
              <a:gd name="connsiteX24" fmla="*/ 5012619 w 5748406"/>
              <a:gd name="connsiteY24" fmla="*/ 4301750 h 4923432"/>
              <a:gd name="connsiteX25" fmla="*/ 4227759 w 5748406"/>
              <a:gd name="connsiteY25" fmla="*/ 4713230 h 4923432"/>
              <a:gd name="connsiteX26" fmla="*/ 3153339 w 5748406"/>
              <a:gd name="connsiteY26" fmla="*/ 4918970 h 4923432"/>
              <a:gd name="connsiteX27" fmla="*/ 1774119 w 5748406"/>
              <a:gd name="connsiteY27" fmla="*/ 4812290 h 4923432"/>
              <a:gd name="connsiteX28" fmla="*/ 745419 w 5748406"/>
              <a:gd name="connsiteY28" fmla="*/ 4347470 h 4923432"/>
              <a:gd name="connsiteX29" fmla="*/ 250119 w 5748406"/>
              <a:gd name="connsiteY29" fmla="*/ 3684530 h 4923432"/>
              <a:gd name="connsiteX30" fmla="*/ 303459 w 5748406"/>
              <a:gd name="connsiteY30" fmla="*/ 3151130 h 4923432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62099 w 5748406"/>
              <a:gd name="connsiteY13" fmla="*/ 20555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82419 w 5748406"/>
              <a:gd name="connsiteY13" fmla="*/ 22079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97278 w 5748406"/>
              <a:gd name="connsiteY12" fmla="*/ 42907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97278 w 5748406"/>
              <a:gd name="connsiteY12" fmla="*/ 42907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53639 w 5748406"/>
              <a:gd name="connsiteY15" fmla="*/ 2521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30579 w 5711308"/>
              <a:gd name="connsiteY11" fmla="*/ 556076 h 4916638"/>
              <a:gd name="connsiteX12" fmla="*/ 4197278 w 5711308"/>
              <a:gd name="connsiteY12" fmla="*/ 42907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30579 w 5711308"/>
              <a:gd name="connsiteY11" fmla="*/ 55607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20419 w 5711308"/>
              <a:gd name="connsiteY11" fmla="*/ 54083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20419 w 5711308"/>
              <a:gd name="connsiteY11" fmla="*/ 54083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7488 w 5715337"/>
              <a:gd name="connsiteY0" fmla="*/ 3144336 h 4916638"/>
              <a:gd name="connsiteX1" fmla="*/ 261768 w 5715337"/>
              <a:gd name="connsiteY1" fmla="*/ 2458536 h 4916638"/>
              <a:gd name="connsiteX2" fmla="*/ 200808 w 5715337"/>
              <a:gd name="connsiteY2" fmla="*/ 2201996 h 4916638"/>
              <a:gd name="connsiteX3" fmla="*/ 25548 w 5715337"/>
              <a:gd name="connsiteY3" fmla="*/ 1521276 h 4916638"/>
              <a:gd name="connsiteX4" fmla="*/ 23008 w 5715337"/>
              <a:gd name="connsiteY4" fmla="*/ 670376 h 4916638"/>
              <a:gd name="connsiteX5" fmla="*/ 233828 w 5715337"/>
              <a:gd name="connsiteY5" fmla="*/ 32836 h 4916638"/>
              <a:gd name="connsiteX6" fmla="*/ 955188 w 5715337"/>
              <a:gd name="connsiteY6" fmla="*/ 119196 h 4916638"/>
              <a:gd name="connsiteX7" fmla="*/ 1610508 w 5715337"/>
              <a:gd name="connsiteY7" fmla="*/ 355416 h 4916638"/>
              <a:gd name="connsiteX8" fmla="*/ 1950868 w 5715337"/>
              <a:gd name="connsiteY8" fmla="*/ 530676 h 4916638"/>
              <a:gd name="connsiteX9" fmla="*/ 2512208 w 5715337"/>
              <a:gd name="connsiteY9" fmla="*/ 406216 h 4916638"/>
              <a:gd name="connsiteX10" fmla="*/ 3378348 w 5715337"/>
              <a:gd name="connsiteY10" fmla="*/ 408756 h 4916638"/>
              <a:gd name="connsiteX11" fmla="*/ 3924448 w 5715337"/>
              <a:gd name="connsiteY11" fmla="*/ 540836 h 4916638"/>
              <a:gd name="connsiteX12" fmla="*/ 4196227 w 5715337"/>
              <a:gd name="connsiteY12" fmla="*/ 408755 h 4916638"/>
              <a:gd name="connsiteX13" fmla="*/ 4686448 w 5715337"/>
              <a:gd name="connsiteY13" fmla="*/ 200476 h 4916638"/>
              <a:gd name="connsiteX14" fmla="*/ 5415428 w 5715337"/>
              <a:gd name="connsiteY14" fmla="*/ 68396 h 4916638"/>
              <a:gd name="connsiteX15" fmla="*/ 5557668 w 5715337"/>
              <a:gd name="connsiteY15" fmla="*/ 25216 h 4916638"/>
              <a:gd name="connsiteX16" fmla="*/ 5595768 w 5715337"/>
              <a:gd name="connsiteY16" fmla="*/ 164916 h 4916638"/>
              <a:gd name="connsiteX17" fmla="*/ 5702448 w 5715337"/>
              <a:gd name="connsiteY17" fmla="*/ 853256 h 4916638"/>
              <a:gd name="connsiteX18" fmla="*/ 5694828 w 5715337"/>
              <a:gd name="connsiteY18" fmla="*/ 1711776 h 4916638"/>
              <a:gd name="connsiteX19" fmla="*/ 5534808 w 5715337"/>
              <a:gd name="connsiteY19" fmla="*/ 2359476 h 4916638"/>
              <a:gd name="connsiteX20" fmla="*/ 5458608 w 5715337"/>
              <a:gd name="connsiteY20" fmla="*/ 2946216 h 4916638"/>
              <a:gd name="connsiteX21" fmla="*/ 5405268 w 5715337"/>
              <a:gd name="connsiteY21" fmla="*/ 3106236 h 4916638"/>
              <a:gd name="connsiteX22" fmla="*/ 5489088 w 5715337"/>
              <a:gd name="connsiteY22" fmla="*/ 3388176 h 4916638"/>
              <a:gd name="connsiteX23" fmla="*/ 5390028 w 5715337"/>
              <a:gd name="connsiteY23" fmla="*/ 3814896 h 4916638"/>
              <a:gd name="connsiteX24" fmla="*/ 5016648 w 5715337"/>
              <a:gd name="connsiteY24" fmla="*/ 4294956 h 4916638"/>
              <a:gd name="connsiteX25" fmla="*/ 4231788 w 5715337"/>
              <a:gd name="connsiteY25" fmla="*/ 4706436 h 4916638"/>
              <a:gd name="connsiteX26" fmla="*/ 3157368 w 5715337"/>
              <a:gd name="connsiteY26" fmla="*/ 4912176 h 4916638"/>
              <a:gd name="connsiteX27" fmla="*/ 1778148 w 5715337"/>
              <a:gd name="connsiteY27" fmla="*/ 4805496 h 4916638"/>
              <a:gd name="connsiteX28" fmla="*/ 749448 w 5715337"/>
              <a:gd name="connsiteY28" fmla="*/ 4340676 h 4916638"/>
              <a:gd name="connsiteX29" fmla="*/ 254148 w 5715337"/>
              <a:gd name="connsiteY29" fmla="*/ 3677736 h 4916638"/>
              <a:gd name="connsiteX30" fmla="*/ 307488 w 5715337"/>
              <a:gd name="connsiteY30" fmla="*/ 3144336 h 4916638"/>
              <a:gd name="connsiteX0" fmla="*/ 307200 w 5715049"/>
              <a:gd name="connsiteY0" fmla="*/ 3144336 h 4916638"/>
              <a:gd name="connsiteX1" fmla="*/ 261480 w 5715049"/>
              <a:gd name="connsiteY1" fmla="*/ 2458536 h 4916638"/>
              <a:gd name="connsiteX2" fmla="*/ 195440 w 5715049"/>
              <a:gd name="connsiteY2" fmla="*/ 2207076 h 4916638"/>
              <a:gd name="connsiteX3" fmla="*/ 25260 w 5715049"/>
              <a:gd name="connsiteY3" fmla="*/ 1521276 h 4916638"/>
              <a:gd name="connsiteX4" fmla="*/ 22720 w 5715049"/>
              <a:gd name="connsiteY4" fmla="*/ 670376 h 4916638"/>
              <a:gd name="connsiteX5" fmla="*/ 233540 w 5715049"/>
              <a:gd name="connsiteY5" fmla="*/ 32836 h 4916638"/>
              <a:gd name="connsiteX6" fmla="*/ 954900 w 5715049"/>
              <a:gd name="connsiteY6" fmla="*/ 119196 h 4916638"/>
              <a:gd name="connsiteX7" fmla="*/ 1610220 w 5715049"/>
              <a:gd name="connsiteY7" fmla="*/ 355416 h 4916638"/>
              <a:gd name="connsiteX8" fmla="*/ 1950580 w 5715049"/>
              <a:gd name="connsiteY8" fmla="*/ 530676 h 4916638"/>
              <a:gd name="connsiteX9" fmla="*/ 2511920 w 5715049"/>
              <a:gd name="connsiteY9" fmla="*/ 406216 h 4916638"/>
              <a:gd name="connsiteX10" fmla="*/ 3378060 w 5715049"/>
              <a:gd name="connsiteY10" fmla="*/ 408756 h 4916638"/>
              <a:gd name="connsiteX11" fmla="*/ 3924160 w 5715049"/>
              <a:gd name="connsiteY11" fmla="*/ 540836 h 4916638"/>
              <a:gd name="connsiteX12" fmla="*/ 4195939 w 5715049"/>
              <a:gd name="connsiteY12" fmla="*/ 408755 h 4916638"/>
              <a:gd name="connsiteX13" fmla="*/ 4686160 w 5715049"/>
              <a:gd name="connsiteY13" fmla="*/ 200476 h 4916638"/>
              <a:gd name="connsiteX14" fmla="*/ 5415140 w 5715049"/>
              <a:gd name="connsiteY14" fmla="*/ 68396 h 4916638"/>
              <a:gd name="connsiteX15" fmla="*/ 5557380 w 5715049"/>
              <a:gd name="connsiteY15" fmla="*/ 25216 h 4916638"/>
              <a:gd name="connsiteX16" fmla="*/ 5595480 w 5715049"/>
              <a:gd name="connsiteY16" fmla="*/ 164916 h 4916638"/>
              <a:gd name="connsiteX17" fmla="*/ 5702160 w 5715049"/>
              <a:gd name="connsiteY17" fmla="*/ 853256 h 4916638"/>
              <a:gd name="connsiteX18" fmla="*/ 5694540 w 5715049"/>
              <a:gd name="connsiteY18" fmla="*/ 1711776 h 4916638"/>
              <a:gd name="connsiteX19" fmla="*/ 5534520 w 5715049"/>
              <a:gd name="connsiteY19" fmla="*/ 2359476 h 4916638"/>
              <a:gd name="connsiteX20" fmla="*/ 5458320 w 5715049"/>
              <a:gd name="connsiteY20" fmla="*/ 2946216 h 4916638"/>
              <a:gd name="connsiteX21" fmla="*/ 5404980 w 5715049"/>
              <a:gd name="connsiteY21" fmla="*/ 3106236 h 4916638"/>
              <a:gd name="connsiteX22" fmla="*/ 5488800 w 5715049"/>
              <a:gd name="connsiteY22" fmla="*/ 3388176 h 4916638"/>
              <a:gd name="connsiteX23" fmla="*/ 5389740 w 5715049"/>
              <a:gd name="connsiteY23" fmla="*/ 3814896 h 4916638"/>
              <a:gd name="connsiteX24" fmla="*/ 5016360 w 5715049"/>
              <a:gd name="connsiteY24" fmla="*/ 4294956 h 4916638"/>
              <a:gd name="connsiteX25" fmla="*/ 4231500 w 5715049"/>
              <a:gd name="connsiteY25" fmla="*/ 4706436 h 4916638"/>
              <a:gd name="connsiteX26" fmla="*/ 3157080 w 5715049"/>
              <a:gd name="connsiteY26" fmla="*/ 4912176 h 4916638"/>
              <a:gd name="connsiteX27" fmla="*/ 1777860 w 5715049"/>
              <a:gd name="connsiteY27" fmla="*/ 4805496 h 4916638"/>
              <a:gd name="connsiteX28" fmla="*/ 749160 w 5715049"/>
              <a:gd name="connsiteY28" fmla="*/ 4340676 h 4916638"/>
              <a:gd name="connsiteX29" fmla="*/ 253860 w 5715049"/>
              <a:gd name="connsiteY29" fmla="*/ 3677736 h 4916638"/>
              <a:gd name="connsiteX30" fmla="*/ 307200 w 5715049"/>
              <a:gd name="connsiteY30" fmla="*/ 3144336 h 4916638"/>
              <a:gd name="connsiteX0" fmla="*/ 307200 w 5715049"/>
              <a:gd name="connsiteY0" fmla="*/ 3144336 h 4916638"/>
              <a:gd name="connsiteX1" fmla="*/ 439280 w 5715049"/>
              <a:gd name="connsiteY1" fmla="*/ 2555056 h 4916638"/>
              <a:gd name="connsiteX2" fmla="*/ 195440 w 5715049"/>
              <a:gd name="connsiteY2" fmla="*/ 2207076 h 4916638"/>
              <a:gd name="connsiteX3" fmla="*/ 25260 w 5715049"/>
              <a:gd name="connsiteY3" fmla="*/ 1521276 h 4916638"/>
              <a:gd name="connsiteX4" fmla="*/ 22720 w 5715049"/>
              <a:gd name="connsiteY4" fmla="*/ 670376 h 4916638"/>
              <a:gd name="connsiteX5" fmla="*/ 233540 w 5715049"/>
              <a:gd name="connsiteY5" fmla="*/ 32836 h 4916638"/>
              <a:gd name="connsiteX6" fmla="*/ 954900 w 5715049"/>
              <a:gd name="connsiteY6" fmla="*/ 119196 h 4916638"/>
              <a:gd name="connsiteX7" fmla="*/ 1610220 w 5715049"/>
              <a:gd name="connsiteY7" fmla="*/ 355416 h 4916638"/>
              <a:gd name="connsiteX8" fmla="*/ 1950580 w 5715049"/>
              <a:gd name="connsiteY8" fmla="*/ 530676 h 4916638"/>
              <a:gd name="connsiteX9" fmla="*/ 2511920 w 5715049"/>
              <a:gd name="connsiteY9" fmla="*/ 406216 h 4916638"/>
              <a:gd name="connsiteX10" fmla="*/ 3378060 w 5715049"/>
              <a:gd name="connsiteY10" fmla="*/ 408756 h 4916638"/>
              <a:gd name="connsiteX11" fmla="*/ 3924160 w 5715049"/>
              <a:gd name="connsiteY11" fmla="*/ 540836 h 4916638"/>
              <a:gd name="connsiteX12" fmla="*/ 4195939 w 5715049"/>
              <a:gd name="connsiteY12" fmla="*/ 408755 h 4916638"/>
              <a:gd name="connsiteX13" fmla="*/ 4686160 w 5715049"/>
              <a:gd name="connsiteY13" fmla="*/ 200476 h 4916638"/>
              <a:gd name="connsiteX14" fmla="*/ 5415140 w 5715049"/>
              <a:gd name="connsiteY14" fmla="*/ 68396 h 4916638"/>
              <a:gd name="connsiteX15" fmla="*/ 5557380 w 5715049"/>
              <a:gd name="connsiteY15" fmla="*/ 25216 h 4916638"/>
              <a:gd name="connsiteX16" fmla="*/ 5595480 w 5715049"/>
              <a:gd name="connsiteY16" fmla="*/ 164916 h 4916638"/>
              <a:gd name="connsiteX17" fmla="*/ 5702160 w 5715049"/>
              <a:gd name="connsiteY17" fmla="*/ 853256 h 4916638"/>
              <a:gd name="connsiteX18" fmla="*/ 5694540 w 5715049"/>
              <a:gd name="connsiteY18" fmla="*/ 1711776 h 4916638"/>
              <a:gd name="connsiteX19" fmla="*/ 5534520 w 5715049"/>
              <a:gd name="connsiteY19" fmla="*/ 2359476 h 4916638"/>
              <a:gd name="connsiteX20" fmla="*/ 5458320 w 5715049"/>
              <a:gd name="connsiteY20" fmla="*/ 2946216 h 4916638"/>
              <a:gd name="connsiteX21" fmla="*/ 5404980 w 5715049"/>
              <a:gd name="connsiteY21" fmla="*/ 3106236 h 4916638"/>
              <a:gd name="connsiteX22" fmla="*/ 5488800 w 5715049"/>
              <a:gd name="connsiteY22" fmla="*/ 3388176 h 4916638"/>
              <a:gd name="connsiteX23" fmla="*/ 5389740 w 5715049"/>
              <a:gd name="connsiteY23" fmla="*/ 3814896 h 4916638"/>
              <a:gd name="connsiteX24" fmla="*/ 5016360 w 5715049"/>
              <a:gd name="connsiteY24" fmla="*/ 4294956 h 4916638"/>
              <a:gd name="connsiteX25" fmla="*/ 4231500 w 5715049"/>
              <a:gd name="connsiteY25" fmla="*/ 4706436 h 4916638"/>
              <a:gd name="connsiteX26" fmla="*/ 3157080 w 5715049"/>
              <a:gd name="connsiteY26" fmla="*/ 4912176 h 4916638"/>
              <a:gd name="connsiteX27" fmla="*/ 1777860 w 5715049"/>
              <a:gd name="connsiteY27" fmla="*/ 4805496 h 4916638"/>
              <a:gd name="connsiteX28" fmla="*/ 749160 w 5715049"/>
              <a:gd name="connsiteY28" fmla="*/ 4340676 h 4916638"/>
              <a:gd name="connsiteX29" fmla="*/ 253860 w 5715049"/>
              <a:gd name="connsiteY29" fmla="*/ 3677736 h 4916638"/>
              <a:gd name="connsiteX30" fmla="*/ 307200 w 5715049"/>
              <a:gd name="connsiteY30" fmla="*/ 3144336 h 4916638"/>
              <a:gd name="connsiteX0" fmla="*/ 331625 w 5739474"/>
              <a:gd name="connsiteY0" fmla="*/ 3144336 h 4916638"/>
              <a:gd name="connsiteX1" fmla="*/ 463705 w 5739474"/>
              <a:gd name="connsiteY1" fmla="*/ 2555056 h 4916638"/>
              <a:gd name="connsiteX2" fmla="*/ 585625 w 5739474"/>
              <a:gd name="connsiteY2" fmla="*/ 2110556 h 4916638"/>
              <a:gd name="connsiteX3" fmla="*/ 49685 w 5739474"/>
              <a:gd name="connsiteY3" fmla="*/ 1521276 h 4916638"/>
              <a:gd name="connsiteX4" fmla="*/ 47145 w 5739474"/>
              <a:gd name="connsiteY4" fmla="*/ 670376 h 4916638"/>
              <a:gd name="connsiteX5" fmla="*/ 257965 w 5739474"/>
              <a:gd name="connsiteY5" fmla="*/ 32836 h 4916638"/>
              <a:gd name="connsiteX6" fmla="*/ 979325 w 5739474"/>
              <a:gd name="connsiteY6" fmla="*/ 119196 h 4916638"/>
              <a:gd name="connsiteX7" fmla="*/ 1634645 w 5739474"/>
              <a:gd name="connsiteY7" fmla="*/ 355416 h 4916638"/>
              <a:gd name="connsiteX8" fmla="*/ 1975005 w 5739474"/>
              <a:gd name="connsiteY8" fmla="*/ 530676 h 4916638"/>
              <a:gd name="connsiteX9" fmla="*/ 2536345 w 5739474"/>
              <a:gd name="connsiteY9" fmla="*/ 406216 h 4916638"/>
              <a:gd name="connsiteX10" fmla="*/ 3402485 w 5739474"/>
              <a:gd name="connsiteY10" fmla="*/ 408756 h 4916638"/>
              <a:gd name="connsiteX11" fmla="*/ 3948585 w 5739474"/>
              <a:gd name="connsiteY11" fmla="*/ 540836 h 4916638"/>
              <a:gd name="connsiteX12" fmla="*/ 4220364 w 5739474"/>
              <a:gd name="connsiteY12" fmla="*/ 408755 h 4916638"/>
              <a:gd name="connsiteX13" fmla="*/ 4710585 w 5739474"/>
              <a:gd name="connsiteY13" fmla="*/ 200476 h 4916638"/>
              <a:gd name="connsiteX14" fmla="*/ 5439565 w 5739474"/>
              <a:gd name="connsiteY14" fmla="*/ 68396 h 4916638"/>
              <a:gd name="connsiteX15" fmla="*/ 5581805 w 5739474"/>
              <a:gd name="connsiteY15" fmla="*/ 25216 h 4916638"/>
              <a:gd name="connsiteX16" fmla="*/ 5619905 w 5739474"/>
              <a:gd name="connsiteY16" fmla="*/ 164916 h 4916638"/>
              <a:gd name="connsiteX17" fmla="*/ 5726585 w 5739474"/>
              <a:gd name="connsiteY17" fmla="*/ 853256 h 4916638"/>
              <a:gd name="connsiteX18" fmla="*/ 5718965 w 5739474"/>
              <a:gd name="connsiteY18" fmla="*/ 1711776 h 4916638"/>
              <a:gd name="connsiteX19" fmla="*/ 5558945 w 5739474"/>
              <a:gd name="connsiteY19" fmla="*/ 2359476 h 4916638"/>
              <a:gd name="connsiteX20" fmla="*/ 5482745 w 5739474"/>
              <a:gd name="connsiteY20" fmla="*/ 2946216 h 4916638"/>
              <a:gd name="connsiteX21" fmla="*/ 5429405 w 5739474"/>
              <a:gd name="connsiteY21" fmla="*/ 3106236 h 4916638"/>
              <a:gd name="connsiteX22" fmla="*/ 5513225 w 5739474"/>
              <a:gd name="connsiteY22" fmla="*/ 3388176 h 4916638"/>
              <a:gd name="connsiteX23" fmla="*/ 5414165 w 5739474"/>
              <a:gd name="connsiteY23" fmla="*/ 3814896 h 4916638"/>
              <a:gd name="connsiteX24" fmla="*/ 5040785 w 5739474"/>
              <a:gd name="connsiteY24" fmla="*/ 4294956 h 4916638"/>
              <a:gd name="connsiteX25" fmla="*/ 4255925 w 5739474"/>
              <a:gd name="connsiteY25" fmla="*/ 4706436 h 4916638"/>
              <a:gd name="connsiteX26" fmla="*/ 3181505 w 5739474"/>
              <a:gd name="connsiteY26" fmla="*/ 4912176 h 4916638"/>
              <a:gd name="connsiteX27" fmla="*/ 1802285 w 5739474"/>
              <a:gd name="connsiteY27" fmla="*/ 4805496 h 4916638"/>
              <a:gd name="connsiteX28" fmla="*/ 773585 w 5739474"/>
              <a:gd name="connsiteY28" fmla="*/ 4340676 h 4916638"/>
              <a:gd name="connsiteX29" fmla="*/ 278285 w 5739474"/>
              <a:gd name="connsiteY29" fmla="*/ 3677736 h 4916638"/>
              <a:gd name="connsiteX30" fmla="*/ 331625 w 5739474"/>
              <a:gd name="connsiteY30" fmla="*/ 3144336 h 4916638"/>
              <a:gd name="connsiteX0" fmla="*/ 307782 w 5715631"/>
              <a:gd name="connsiteY0" fmla="*/ 3144336 h 4916638"/>
              <a:gd name="connsiteX1" fmla="*/ 439862 w 5715631"/>
              <a:gd name="connsiteY1" fmla="*/ 2555056 h 4916638"/>
              <a:gd name="connsiteX2" fmla="*/ 206182 w 5715631"/>
              <a:gd name="connsiteY2" fmla="*/ 2191836 h 4916638"/>
              <a:gd name="connsiteX3" fmla="*/ 25842 w 5715631"/>
              <a:gd name="connsiteY3" fmla="*/ 1521276 h 4916638"/>
              <a:gd name="connsiteX4" fmla="*/ 23302 w 5715631"/>
              <a:gd name="connsiteY4" fmla="*/ 670376 h 4916638"/>
              <a:gd name="connsiteX5" fmla="*/ 234122 w 5715631"/>
              <a:gd name="connsiteY5" fmla="*/ 32836 h 4916638"/>
              <a:gd name="connsiteX6" fmla="*/ 955482 w 5715631"/>
              <a:gd name="connsiteY6" fmla="*/ 119196 h 4916638"/>
              <a:gd name="connsiteX7" fmla="*/ 1610802 w 5715631"/>
              <a:gd name="connsiteY7" fmla="*/ 355416 h 4916638"/>
              <a:gd name="connsiteX8" fmla="*/ 1951162 w 5715631"/>
              <a:gd name="connsiteY8" fmla="*/ 530676 h 4916638"/>
              <a:gd name="connsiteX9" fmla="*/ 2512502 w 5715631"/>
              <a:gd name="connsiteY9" fmla="*/ 406216 h 4916638"/>
              <a:gd name="connsiteX10" fmla="*/ 3378642 w 5715631"/>
              <a:gd name="connsiteY10" fmla="*/ 408756 h 4916638"/>
              <a:gd name="connsiteX11" fmla="*/ 3924742 w 5715631"/>
              <a:gd name="connsiteY11" fmla="*/ 540836 h 4916638"/>
              <a:gd name="connsiteX12" fmla="*/ 4196521 w 5715631"/>
              <a:gd name="connsiteY12" fmla="*/ 408755 h 4916638"/>
              <a:gd name="connsiteX13" fmla="*/ 4686742 w 5715631"/>
              <a:gd name="connsiteY13" fmla="*/ 200476 h 4916638"/>
              <a:gd name="connsiteX14" fmla="*/ 5415722 w 5715631"/>
              <a:gd name="connsiteY14" fmla="*/ 68396 h 4916638"/>
              <a:gd name="connsiteX15" fmla="*/ 5557962 w 5715631"/>
              <a:gd name="connsiteY15" fmla="*/ 25216 h 4916638"/>
              <a:gd name="connsiteX16" fmla="*/ 5596062 w 5715631"/>
              <a:gd name="connsiteY16" fmla="*/ 164916 h 4916638"/>
              <a:gd name="connsiteX17" fmla="*/ 5702742 w 5715631"/>
              <a:gd name="connsiteY17" fmla="*/ 853256 h 4916638"/>
              <a:gd name="connsiteX18" fmla="*/ 5695122 w 5715631"/>
              <a:gd name="connsiteY18" fmla="*/ 1711776 h 4916638"/>
              <a:gd name="connsiteX19" fmla="*/ 5535102 w 5715631"/>
              <a:gd name="connsiteY19" fmla="*/ 2359476 h 4916638"/>
              <a:gd name="connsiteX20" fmla="*/ 5458902 w 5715631"/>
              <a:gd name="connsiteY20" fmla="*/ 2946216 h 4916638"/>
              <a:gd name="connsiteX21" fmla="*/ 5405562 w 5715631"/>
              <a:gd name="connsiteY21" fmla="*/ 3106236 h 4916638"/>
              <a:gd name="connsiteX22" fmla="*/ 5489382 w 5715631"/>
              <a:gd name="connsiteY22" fmla="*/ 3388176 h 4916638"/>
              <a:gd name="connsiteX23" fmla="*/ 5390322 w 5715631"/>
              <a:gd name="connsiteY23" fmla="*/ 3814896 h 4916638"/>
              <a:gd name="connsiteX24" fmla="*/ 5016942 w 5715631"/>
              <a:gd name="connsiteY24" fmla="*/ 4294956 h 4916638"/>
              <a:gd name="connsiteX25" fmla="*/ 4232082 w 5715631"/>
              <a:gd name="connsiteY25" fmla="*/ 4706436 h 4916638"/>
              <a:gd name="connsiteX26" fmla="*/ 3157662 w 5715631"/>
              <a:gd name="connsiteY26" fmla="*/ 4912176 h 4916638"/>
              <a:gd name="connsiteX27" fmla="*/ 1778442 w 5715631"/>
              <a:gd name="connsiteY27" fmla="*/ 4805496 h 4916638"/>
              <a:gd name="connsiteX28" fmla="*/ 749742 w 5715631"/>
              <a:gd name="connsiteY28" fmla="*/ 4340676 h 4916638"/>
              <a:gd name="connsiteX29" fmla="*/ 254442 w 5715631"/>
              <a:gd name="connsiteY29" fmla="*/ 3677736 h 4916638"/>
              <a:gd name="connsiteX30" fmla="*/ 307782 w 5715631"/>
              <a:gd name="connsiteY30" fmla="*/ 3144336 h 4916638"/>
              <a:gd name="connsiteX0" fmla="*/ 307782 w 5715631"/>
              <a:gd name="connsiteY0" fmla="*/ 3144336 h 4916638"/>
              <a:gd name="connsiteX1" fmla="*/ 201102 w 5715631"/>
              <a:gd name="connsiteY1" fmla="*/ 2595696 h 4916638"/>
              <a:gd name="connsiteX2" fmla="*/ 206182 w 5715631"/>
              <a:gd name="connsiteY2" fmla="*/ 2191836 h 4916638"/>
              <a:gd name="connsiteX3" fmla="*/ 25842 w 5715631"/>
              <a:gd name="connsiteY3" fmla="*/ 1521276 h 4916638"/>
              <a:gd name="connsiteX4" fmla="*/ 23302 w 5715631"/>
              <a:gd name="connsiteY4" fmla="*/ 670376 h 4916638"/>
              <a:gd name="connsiteX5" fmla="*/ 234122 w 5715631"/>
              <a:gd name="connsiteY5" fmla="*/ 32836 h 4916638"/>
              <a:gd name="connsiteX6" fmla="*/ 955482 w 5715631"/>
              <a:gd name="connsiteY6" fmla="*/ 119196 h 4916638"/>
              <a:gd name="connsiteX7" fmla="*/ 1610802 w 5715631"/>
              <a:gd name="connsiteY7" fmla="*/ 355416 h 4916638"/>
              <a:gd name="connsiteX8" fmla="*/ 1951162 w 5715631"/>
              <a:gd name="connsiteY8" fmla="*/ 530676 h 4916638"/>
              <a:gd name="connsiteX9" fmla="*/ 2512502 w 5715631"/>
              <a:gd name="connsiteY9" fmla="*/ 406216 h 4916638"/>
              <a:gd name="connsiteX10" fmla="*/ 3378642 w 5715631"/>
              <a:gd name="connsiteY10" fmla="*/ 408756 h 4916638"/>
              <a:gd name="connsiteX11" fmla="*/ 3924742 w 5715631"/>
              <a:gd name="connsiteY11" fmla="*/ 540836 h 4916638"/>
              <a:gd name="connsiteX12" fmla="*/ 4196521 w 5715631"/>
              <a:gd name="connsiteY12" fmla="*/ 408755 h 4916638"/>
              <a:gd name="connsiteX13" fmla="*/ 4686742 w 5715631"/>
              <a:gd name="connsiteY13" fmla="*/ 200476 h 4916638"/>
              <a:gd name="connsiteX14" fmla="*/ 5415722 w 5715631"/>
              <a:gd name="connsiteY14" fmla="*/ 68396 h 4916638"/>
              <a:gd name="connsiteX15" fmla="*/ 5557962 w 5715631"/>
              <a:gd name="connsiteY15" fmla="*/ 25216 h 4916638"/>
              <a:gd name="connsiteX16" fmla="*/ 5596062 w 5715631"/>
              <a:gd name="connsiteY16" fmla="*/ 164916 h 4916638"/>
              <a:gd name="connsiteX17" fmla="*/ 5702742 w 5715631"/>
              <a:gd name="connsiteY17" fmla="*/ 853256 h 4916638"/>
              <a:gd name="connsiteX18" fmla="*/ 5695122 w 5715631"/>
              <a:gd name="connsiteY18" fmla="*/ 1711776 h 4916638"/>
              <a:gd name="connsiteX19" fmla="*/ 5535102 w 5715631"/>
              <a:gd name="connsiteY19" fmla="*/ 2359476 h 4916638"/>
              <a:gd name="connsiteX20" fmla="*/ 5458902 w 5715631"/>
              <a:gd name="connsiteY20" fmla="*/ 2946216 h 4916638"/>
              <a:gd name="connsiteX21" fmla="*/ 5405562 w 5715631"/>
              <a:gd name="connsiteY21" fmla="*/ 3106236 h 4916638"/>
              <a:gd name="connsiteX22" fmla="*/ 5489382 w 5715631"/>
              <a:gd name="connsiteY22" fmla="*/ 3388176 h 4916638"/>
              <a:gd name="connsiteX23" fmla="*/ 5390322 w 5715631"/>
              <a:gd name="connsiteY23" fmla="*/ 3814896 h 4916638"/>
              <a:gd name="connsiteX24" fmla="*/ 5016942 w 5715631"/>
              <a:gd name="connsiteY24" fmla="*/ 4294956 h 4916638"/>
              <a:gd name="connsiteX25" fmla="*/ 4232082 w 5715631"/>
              <a:gd name="connsiteY25" fmla="*/ 4706436 h 4916638"/>
              <a:gd name="connsiteX26" fmla="*/ 3157662 w 5715631"/>
              <a:gd name="connsiteY26" fmla="*/ 4912176 h 4916638"/>
              <a:gd name="connsiteX27" fmla="*/ 1778442 w 5715631"/>
              <a:gd name="connsiteY27" fmla="*/ 4805496 h 4916638"/>
              <a:gd name="connsiteX28" fmla="*/ 749742 w 5715631"/>
              <a:gd name="connsiteY28" fmla="*/ 4340676 h 4916638"/>
              <a:gd name="connsiteX29" fmla="*/ 254442 w 5715631"/>
              <a:gd name="connsiteY29" fmla="*/ 3677736 h 4916638"/>
              <a:gd name="connsiteX30" fmla="*/ 307782 w 5715631"/>
              <a:gd name="connsiteY30" fmla="*/ 3144336 h 4916638"/>
              <a:gd name="connsiteX0" fmla="*/ 30691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30691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48492 w 5714762"/>
              <a:gd name="connsiteY30" fmla="*/ 3355155 h 4916638"/>
              <a:gd name="connsiteX31" fmla="*/ 291673 w 5714762"/>
              <a:gd name="connsiteY31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253573 w 5714762"/>
              <a:gd name="connsiteY30" fmla="*/ 3677736 h 4916638"/>
              <a:gd name="connsiteX31" fmla="*/ 248492 w 5714762"/>
              <a:gd name="connsiteY31" fmla="*/ 335515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48492 w 5714762"/>
              <a:gd name="connsiteY31" fmla="*/ 335515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637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63732 w 5714762"/>
              <a:gd name="connsiteY1" fmla="*/ 2913195 h 4916638"/>
              <a:gd name="connsiteX2" fmla="*/ 215473 w 5714762"/>
              <a:gd name="connsiteY2" fmla="*/ 258553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22727"/>
              <a:gd name="connsiteY0" fmla="*/ 3144336 h 4916638"/>
              <a:gd name="connsiteX1" fmla="*/ 263732 w 5722727"/>
              <a:gd name="connsiteY1" fmla="*/ 2913195 h 4916638"/>
              <a:gd name="connsiteX2" fmla="*/ 215473 w 5722727"/>
              <a:gd name="connsiteY2" fmla="*/ 2585536 h 4916638"/>
              <a:gd name="connsiteX3" fmla="*/ 190073 w 5722727"/>
              <a:gd name="connsiteY3" fmla="*/ 2222316 h 4916638"/>
              <a:gd name="connsiteX4" fmla="*/ 24973 w 5722727"/>
              <a:gd name="connsiteY4" fmla="*/ 1521276 h 4916638"/>
              <a:gd name="connsiteX5" fmla="*/ 22433 w 5722727"/>
              <a:gd name="connsiteY5" fmla="*/ 670376 h 4916638"/>
              <a:gd name="connsiteX6" fmla="*/ 233253 w 5722727"/>
              <a:gd name="connsiteY6" fmla="*/ 32836 h 4916638"/>
              <a:gd name="connsiteX7" fmla="*/ 954613 w 5722727"/>
              <a:gd name="connsiteY7" fmla="*/ 119196 h 4916638"/>
              <a:gd name="connsiteX8" fmla="*/ 1609933 w 5722727"/>
              <a:gd name="connsiteY8" fmla="*/ 355416 h 4916638"/>
              <a:gd name="connsiteX9" fmla="*/ 1950293 w 5722727"/>
              <a:gd name="connsiteY9" fmla="*/ 530676 h 4916638"/>
              <a:gd name="connsiteX10" fmla="*/ 2511633 w 5722727"/>
              <a:gd name="connsiteY10" fmla="*/ 406216 h 4916638"/>
              <a:gd name="connsiteX11" fmla="*/ 3377773 w 5722727"/>
              <a:gd name="connsiteY11" fmla="*/ 408756 h 4916638"/>
              <a:gd name="connsiteX12" fmla="*/ 3923873 w 5722727"/>
              <a:gd name="connsiteY12" fmla="*/ 540836 h 4916638"/>
              <a:gd name="connsiteX13" fmla="*/ 4195652 w 5722727"/>
              <a:gd name="connsiteY13" fmla="*/ 408755 h 4916638"/>
              <a:gd name="connsiteX14" fmla="*/ 4685873 w 5722727"/>
              <a:gd name="connsiteY14" fmla="*/ 200476 h 4916638"/>
              <a:gd name="connsiteX15" fmla="*/ 5414853 w 5722727"/>
              <a:gd name="connsiteY15" fmla="*/ 68396 h 4916638"/>
              <a:gd name="connsiteX16" fmla="*/ 5557093 w 5722727"/>
              <a:gd name="connsiteY16" fmla="*/ 25216 h 4916638"/>
              <a:gd name="connsiteX17" fmla="*/ 5595193 w 5722727"/>
              <a:gd name="connsiteY17" fmla="*/ 164916 h 4916638"/>
              <a:gd name="connsiteX18" fmla="*/ 5701873 w 5722727"/>
              <a:gd name="connsiteY18" fmla="*/ 853256 h 4916638"/>
              <a:gd name="connsiteX19" fmla="*/ 5694253 w 5722727"/>
              <a:gd name="connsiteY19" fmla="*/ 1711776 h 4916638"/>
              <a:gd name="connsiteX20" fmla="*/ 5412313 w 5722727"/>
              <a:gd name="connsiteY20" fmla="*/ 2395036 h 4916638"/>
              <a:gd name="connsiteX21" fmla="*/ 5458033 w 5722727"/>
              <a:gd name="connsiteY21" fmla="*/ 2946216 h 4916638"/>
              <a:gd name="connsiteX22" fmla="*/ 5404693 w 5722727"/>
              <a:gd name="connsiteY22" fmla="*/ 3106236 h 4916638"/>
              <a:gd name="connsiteX23" fmla="*/ 5488513 w 5722727"/>
              <a:gd name="connsiteY23" fmla="*/ 3388176 h 4916638"/>
              <a:gd name="connsiteX24" fmla="*/ 5389453 w 5722727"/>
              <a:gd name="connsiteY24" fmla="*/ 3814896 h 4916638"/>
              <a:gd name="connsiteX25" fmla="*/ 5016073 w 5722727"/>
              <a:gd name="connsiteY25" fmla="*/ 4294956 h 4916638"/>
              <a:gd name="connsiteX26" fmla="*/ 4231213 w 5722727"/>
              <a:gd name="connsiteY26" fmla="*/ 4706436 h 4916638"/>
              <a:gd name="connsiteX27" fmla="*/ 3156793 w 5722727"/>
              <a:gd name="connsiteY27" fmla="*/ 4912176 h 4916638"/>
              <a:gd name="connsiteX28" fmla="*/ 1777573 w 5722727"/>
              <a:gd name="connsiteY28" fmla="*/ 4805496 h 4916638"/>
              <a:gd name="connsiteX29" fmla="*/ 748873 w 5722727"/>
              <a:gd name="connsiteY29" fmla="*/ 4340676 h 4916638"/>
              <a:gd name="connsiteX30" fmla="*/ 370413 w 5722727"/>
              <a:gd name="connsiteY30" fmla="*/ 3931736 h 4916638"/>
              <a:gd name="connsiteX31" fmla="*/ 223092 w 5722727"/>
              <a:gd name="connsiteY31" fmla="*/ 3492315 h 4916638"/>
              <a:gd name="connsiteX32" fmla="*/ 291673 w 5722727"/>
              <a:gd name="connsiteY32" fmla="*/ 3144336 h 4916638"/>
              <a:gd name="connsiteX0" fmla="*/ 291673 w 5721681"/>
              <a:gd name="connsiteY0" fmla="*/ 3144336 h 4916638"/>
              <a:gd name="connsiteX1" fmla="*/ 263732 w 5721681"/>
              <a:gd name="connsiteY1" fmla="*/ 2913195 h 4916638"/>
              <a:gd name="connsiteX2" fmla="*/ 215473 w 5721681"/>
              <a:gd name="connsiteY2" fmla="*/ 2585536 h 4916638"/>
              <a:gd name="connsiteX3" fmla="*/ 190073 w 5721681"/>
              <a:gd name="connsiteY3" fmla="*/ 2222316 h 4916638"/>
              <a:gd name="connsiteX4" fmla="*/ 24973 w 5721681"/>
              <a:gd name="connsiteY4" fmla="*/ 1521276 h 4916638"/>
              <a:gd name="connsiteX5" fmla="*/ 22433 w 5721681"/>
              <a:gd name="connsiteY5" fmla="*/ 670376 h 4916638"/>
              <a:gd name="connsiteX6" fmla="*/ 233253 w 5721681"/>
              <a:gd name="connsiteY6" fmla="*/ 32836 h 4916638"/>
              <a:gd name="connsiteX7" fmla="*/ 954613 w 5721681"/>
              <a:gd name="connsiteY7" fmla="*/ 119196 h 4916638"/>
              <a:gd name="connsiteX8" fmla="*/ 1609933 w 5721681"/>
              <a:gd name="connsiteY8" fmla="*/ 355416 h 4916638"/>
              <a:gd name="connsiteX9" fmla="*/ 1950293 w 5721681"/>
              <a:gd name="connsiteY9" fmla="*/ 530676 h 4916638"/>
              <a:gd name="connsiteX10" fmla="*/ 2511633 w 5721681"/>
              <a:gd name="connsiteY10" fmla="*/ 406216 h 4916638"/>
              <a:gd name="connsiteX11" fmla="*/ 3377773 w 5721681"/>
              <a:gd name="connsiteY11" fmla="*/ 408756 h 4916638"/>
              <a:gd name="connsiteX12" fmla="*/ 3923873 w 5721681"/>
              <a:gd name="connsiteY12" fmla="*/ 540836 h 4916638"/>
              <a:gd name="connsiteX13" fmla="*/ 4195652 w 5721681"/>
              <a:gd name="connsiteY13" fmla="*/ 408755 h 4916638"/>
              <a:gd name="connsiteX14" fmla="*/ 4685873 w 5721681"/>
              <a:gd name="connsiteY14" fmla="*/ 200476 h 4916638"/>
              <a:gd name="connsiteX15" fmla="*/ 5414853 w 5721681"/>
              <a:gd name="connsiteY15" fmla="*/ 68396 h 4916638"/>
              <a:gd name="connsiteX16" fmla="*/ 5557093 w 5721681"/>
              <a:gd name="connsiteY16" fmla="*/ 25216 h 4916638"/>
              <a:gd name="connsiteX17" fmla="*/ 5595193 w 5721681"/>
              <a:gd name="connsiteY17" fmla="*/ 164916 h 4916638"/>
              <a:gd name="connsiteX18" fmla="*/ 5701873 w 5721681"/>
              <a:gd name="connsiteY18" fmla="*/ 853256 h 4916638"/>
              <a:gd name="connsiteX19" fmla="*/ 5694253 w 5721681"/>
              <a:gd name="connsiteY19" fmla="*/ 1711776 h 4916638"/>
              <a:gd name="connsiteX20" fmla="*/ 5427553 w 5721681"/>
              <a:gd name="connsiteY20" fmla="*/ 2455996 h 4916638"/>
              <a:gd name="connsiteX21" fmla="*/ 5458033 w 5721681"/>
              <a:gd name="connsiteY21" fmla="*/ 2946216 h 4916638"/>
              <a:gd name="connsiteX22" fmla="*/ 5404693 w 5721681"/>
              <a:gd name="connsiteY22" fmla="*/ 3106236 h 4916638"/>
              <a:gd name="connsiteX23" fmla="*/ 5488513 w 5721681"/>
              <a:gd name="connsiteY23" fmla="*/ 3388176 h 4916638"/>
              <a:gd name="connsiteX24" fmla="*/ 5389453 w 5721681"/>
              <a:gd name="connsiteY24" fmla="*/ 3814896 h 4916638"/>
              <a:gd name="connsiteX25" fmla="*/ 5016073 w 5721681"/>
              <a:gd name="connsiteY25" fmla="*/ 4294956 h 4916638"/>
              <a:gd name="connsiteX26" fmla="*/ 4231213 w 5721681"/>
              <a:gd name="connsiteY26" fmla="*/ 4706436 h 4916638"/>
              <a:gd name="connsiteX27" fmla="*/ 3156793 w 5721681"/>
              <a:gd name="connsiteY27" fmla="*/ 4912176 h 4916638"/>
              <a:gd name="connsiteX28" fmla="*/ 1777573 w 5721681"/>
              <a:gd name="connsiteY28" fmla="*/ 4805496 h 4916638"/>
              <a:gd name="connsiteX29" fmla="*/ 748873 w 5721681"/>
              <a:gd name="connsiteY29" fmla="*/ 4340676 h 4916638"/>
              <a:gd name="connsiteX30" fmla="*/ 370413 w 5721681"/>
              <a:gd name="connsiteY30" fmla="*/ 3931736 h 4916638"/>
              <a:gd name="connsiteX31" fmla="*/ 223092 w 5721681"/>
              <a:gd name="connsiteY31" fmla="*/ 3492315 h 4916638"/>
              <a:gd name="connsiteX32" fmla="*/ 291673 w 5721681"/>
              <a:gd name="connsiteY32" fmla="*/ 3144336 h 4916638"/>
              <a:gd name="connsiteX0" fmla="*/ 291673 w 5718276"/>
              <a:gd name="connsiteY0" fmla="*/ 3144336 h 4916638"/>
              <a:gd name="connsiteX1" fmla="*/ 263732 w 5718276"/>
              <a:gd name="connsiteY1" fmla="*/ 2913195 h 4916638"/>
              <a:gd name="connsiteX2" fmla="*/ 215473 w 5718276"/>
              <a:gd name="connsiteY2" fmla="*/ 2585536 h 4916638"/>
              <a:gd name="connsiteX3" fmla="*/ 190073 w 5718276"/>
              <a:gd name="connsiteY3" fmla="*/ 2222316 h 4916638"/>
              <a:gd name="connsiteX4" fmla="*/ 24973 w 5718276"/>
              <a:gd name="connsiteY4" fmla="*/ 1521276 h 4916638"/>
              <a:gd name="connsiteX5" fmla="*/ 22433 w 5718276"/>
              <a:gd name="connsiteY5" fmla="*/ 670376 h 4916638"/>
              <a:gd name="connsiteX6" fmla="*/ 233253 w 5718276"/>
              <a:gd name="connsiteY6" fmla="*/ 32836 h 4916638"/>
              <a:gd name="connsiteX7" fmla="*/ 954613 w 5718276"/>
              <a:gd name="connsiteY7" fmla="*/ 119196 h 4916638"/>
              <a:gd name="connsiteX8" fmla="*/ 1609933 w 5718276"/>
              <a:gd name="connsiteY8" fmla="*/ 355416 h 4916638"/>
              <a:gd name="connsiteX9" fmla="*/ 1950293 w 5718276"/>
              <a:gd name="connsiteY9" fmla="*/ 530676 h 4916638"/>
              <a:gd name="connsiteX10" fmla="*/ 2511633 w 5718276"/>
              <a:gd name="connsiteY10" fmla="*/ 406216 h 4916638"/>
              <a:gd name="connsiteX11" fmla="*/ 3377773 w 5718276"/>
              <a:gd name="connsiteY11" fmla="*/ 408756 h 4916638"/>
              <a:gd name="connsiteX12" fmla="*/ 3923873 w 5718276"/>
              <a:gd name="connsiteY12" fmla="*/ 540836 h 4916638"/>
              <a:gd name="connsiteX13" fmla="*/ 4195652 w 5718276"/>
              <a:gd name="connsiteY13" fmla="*/ 408755 h 4916638"/>
              <a:gd name="connsiteX14" fmla="*/ 4685873 w 5718276"/>
              <a:gd name="connsiteY14" fmla="*/ 200476 h 4916638"/>
              <a:gd name="connsiteX15" fmla="*/ 5414853 w 5718276"/>
              <a:gd name="connsiteY15" fmla="*/ 68396 h 4916638"/>
              <a:gd name="connsiteX16" fmla="*/ 5557093 w 5718276"/>
              <a:gd name="connsiteY16" fmla="*/ 25216 h 4916638"/>
              <a:gd name="connsiteX17" fmla="*/ 5595193 w 5718276"/>
              <a:gd name="connsiteY17" fmla="*/ 164916 h 4916638"/>
              <a:gd name="connsiteX18" fmla="*/ 5701873 w 5718276"/>
              <a:gd name="connsiteY18" fmla="*/ 853256 h 4916638"/>
              <a:gd name="connsiteX19" fmla="*/ 5694253 w 5718276"/>
              <a:gd name="connsiteY19" fmla="*/ 1711776 h 4916638"/>
              <a:gd name="connsiteX20" fmla="*/ 5478353 w 5718276"/>
              <a:gd name="connsiteY20" fmla="*/ 2455996 h 4916638"/>
              <a:gd name="connsiteX21" fmla="*/ 5458033 w 5718276"/>
              <a:gd name="connsiteY21" fmla="*/ 2946216 h 4916638"/>
              <a:gd name="connsiteX22" fmla="*/ 5404693 w 5718276"/>
              <a:gd name="connsiteY22" fmla="*/ 3106236 h 4916638"/>
              <a:gd name="connsiteX23" fmla="*/ 5488513 w 5718276"/>
              <a:gd name="connsiteY23" fmla="*/ 3388176 h 4916638"/>
              <a:gd name="connsiteX24" fmla="*/ 5389453 w 5718276"/>
              <a:gd name="connsiteY24" fmla="*/ 3814896 h 4916638"/>
              <a:gd name="connsiteX25" fmla="*/ 5016073 w 5718276"/>
              <a:gd name="connsiteY25" fmla="*/ 4294956 h 4916638"/>
              <a:gd name="connsiteX26" fmla="*/ 4231213 w 5718276"/>
              <a:gd name="connsiteY26" fmla="*/ 4706436 h 4916638"/>
              <a:gd name="connsiteX27" fmla="*/ 3156793 w 5718276"/>
              <a:gd name="connsiteY27" fmla="*/ 4912176 h 4916638"/>
              <a:gd name="connsiteX28" fmla="*/ 1777573 w 5718276"/>
              <a:gd name="connsiteY28" fmla="*/ 4805496 h 4916638"/>
              <a:gd name="connsiteX29" fmla="*/ 748873 w 5718276"/>
              <a:gd name="connsiteY29" fmla="*/ 4340676 h 4916638"/>
              <a:gd name="connsiteX30" fmla="*/ 370413 w 5718276"/>
              <a:gd name="connsiteY30" fmla="*/ 3931736 h 4916638"/>
              <a:gd name="connsiteX31" fmla="*/ 223092 w 5718276"/>
              <a:gd name="connsiteY31" fmla="*/ 3492315 h 4916638"/>
              <a:gd name="connsiteX32" fmla="*/ 291673 w 5718276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458033 w 5717287"/>
              <a:gd name="connsiteY21" fmla="*/ 2946216 h 4916638"/>
              <a:gd name="connsiteX22" fmla="*/ 5404693 w 5717287"/>
              <a:gd name="connsiteY22" fmla="*/ 3106236 h 4916638"/>
              <a:gd name="connsiteX23" fmla="*/ 5488513 w 5717287"/>
              <a:gd name="connsiteY23" fmla="*/ 3388176 h 4916638"/>
              <a:gd name="connsiteX24" fmla="*/ 5389453 w 5717287"/>
              <a:gd name="connsiteY24" fmla="*/ 3814896 h 4916638"/>
              <a:gd name="connsiteX25" fmla="*/ 5016073 w 5717287"/>
              <a:gd name="connsiteY25" fmla="*/ 4294956 h 4916638"/>
              <a:gd name="connsiteX26" fmla="*/ 4231213 w 5717287"/>
              <a:gd name="connsiteY26" fmla="*/ 4706436 h 4916638"/>
              <a:gd name="connsiteX27" fmla="*/ 3156793 w 5717287"/>
              <a:gd name="connsiteY27" fmla="*/ 4912176 h 4916638"/>
              <a:gd name="connsiteX28" fmla="*/ 1777573 w 5717287"/>
              <a:gd name="connsiteY28" fmla="*/ 4805496 h 4916638"/>
              <a:gd name="connsiteX29" fmla="*/ 748873 w 5717287"/>
              <a:gd name="connsiteY29" fmla="*/ 4340676 h 4916638"/>
              <a:gd name="connsiteX30" fmla="*/ 370413 w 5717287"/>
              <a:gd name="connsiteY30" fmla="*/ 3931736 h 4916638"/>
              <a:gd name="connsiteX31" fmla="*/ 223092 w 5717287"/>
              <a:gd name="connsiteY31" fmla="*/ 3492315 h 4916638"/>
              <a:gd name="connsiteX32" fmla="*/ 291673 w 5717287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458033 w 5717287"/>
              <a:gd name="connsiteY21" fmla="*/ 2946216 h 4916638"/>
              <a:gd name="connsiteX22" fmla="*/ 5404693 w 5717287"/>
              <a:gd name="connsiteY22" fmla="*/ 3106236 h 4916638"/>
              <a:gd name="connsiteX23" fmla="*/ 5488513 w 5717287"/>
              <a:gd name="connsiteY23" fmla="*/ 3388176 h 4916638"/>
              <a:gd name="connsiteX24" fmla="*/ 5389453 w 5717287"/>
              <a:gd name="connsiteY24" fmla="*/ 3814896 h 4916638"/>
              <a:gd name="connsiteX25" fmla="*/ 5016073 w 5717287"/>
              <a:gd name="connsiteY25" fmla="*/ 4294956 h 4916638"/>
              <a:gd name="connsiteX26" fmla="*/ 4231213 w 5717287"/>
              <a:gd name="connsiteY26" fmla="*/ 4706436 h 4916638"/>
              <a:gd name="connsiteX27" fmla="*/ 3156793 w 5717287"/>
              <a:gd name="connsiteY27" fmla="*/ 4912176 h 4916638"/>
              <a:gd name="connsiteX28" fmla="*/ 1777573 w 5717287"/>
              <a:gd name="connsiteY28" fmla="*/ 4805496 h 4916638"/>
              <a:gd name="connsiteX29" fmla="*/ 748873 w 5717287"/>
              <a:gd name="connsiteY29" fmla="*/ 4340676 h 4916638"/>
              <a:gd name="connsiteX30" fmla="*/ 370413 w 5717287"/>
              <a:gd name="connsiteY30" fmla="*/ 3931736 h 4916638"/>
              <a:gd name="connsiteX31" fmla="*/ 223092 w 5717287"/>
              <a:gd name="connsiteY31" fmla="*/ 3492315 h 4916638"/>
              <a:gd name="connsiteX32" fmla="*/ 291673 w 5717287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46216 h 4916638"/>
              <a:gd name="connsiteX23" fmla="*/ 5404693 w 5717287"/>
              <a:gd name="connsiteY23" fmla="*/ 3106236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91936 h 4916638"/>
              <a:gd name="connsiteX23" fmla="*/ 5404693 w 5717287"/>
              <a:gd name="connsiteY23" fmla="*/ 3106236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91936 h 4916638"/>
              <a:gd name="connsiteX23" fmla="*/ 5447365 w 5717287"/>
              <a:gd name="connsiteY23" fmla="*/ 3246444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501213 w 5716897"/>
              <a:gd name="connsiteY21" fmla="*/ 2730315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30198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02525"/>
              <a:gd name="connsiteY0" fmla="*/ 3144336 h 4916638"/>
              <a:gd name="connsiteX1" fmla="*/ 317072 w 5702525"/>
              <a:gd name="connsiteY1" fmla="*/ 3019875 h 4916638"/>
              <a:gd name="connsiteX2" fmla="*/ 291673 w 5702525"/>
              <a:gd name="connsiteY2" fmla="*/ 2631256 h 4916638"/>
              <a:gd name="connsiteX3" fmla="*/ 190073 w 5702525"/>
              <a:gd name="connsiteY3" fmla="*/ 2222316 h 4916638"/>
              <a:gd name="connsiteX4" fmla="*/ 24973 w 5702525"/>
              <a:gd name="connsiteY4" fmla="*/ 1521276 h 4916638"/>
              <a:gd name="connsiteX5" fmla="*/ 22433 w 5702525"/>
              <a:gd name="connsiteY5" fmla="*/ 670376 h 4916638"/>
              <a:gd name="connsiteX6" fmla="*/ 233253 w 5702525"/>
              <a:gd name="connsiteY6" fmla="*/ 32836 h 4916638"/>
              <a:gd name="connsiteX7" fmla="*/ 954613 w 5702525"/>
              <a:gd name="connsiteY7" fmla="*/ 119196 h 4916638"/>
              <a:gd name="connsiteX8" fmla="*/ 1609933 w 5702525"/>
              <a:gd name="connsiteY8" fmla="*/ 355416 h 4916638"/>
              <a:gd name="connsiteX9" fmla="*/ 1950293 w 5702525"/>
              <a:gd name="connsiteY9" fmla="*/ 530676 h 4916638"/>
              <a:gd name="connsiteX10" fmla="*/ 2511633 w 5702525"/>
              <a:gd name="connsiteY10" fmla="*/ 406216 h 4916638"/>
              <a:gd name="connsiteX11" fmla="*/ 3377773 w 5702525"/>
              <a:gd name="connsiteY11" fmla="*/ 408756 h 4916638"/>
              <a:gd name="connsiteX12" fmla="*/ 3923873 w 5702525"/>
              <a:gd name="connsiteY12" fmla="*/ 540836 h 4916638"/>
              <a:gd name="connsiteX13" fmla="*/ 4195652 w 5702525"/>
              <a:gd name="connsiteY13" fmla="*/ 408755 h 4916638"/>
              <a:gd name="connsiteX14" fmla="*/ 4685873 w 5702525"/>
              <a:gd name="connsiteY14" fmla="*/ 200476 h 4916638"/>
              <a:gd name="connsiteX15" fmla="*/ 5414853 w 5702525"/>
              <a:gd name="connsiteY15" fmla="*/ 68396 h 4916638"/>
              <a:gd name="connsiteX16" fmla="*/ 5557093 w 5702525"/>
              <a:gd name="connsiteY16" fmla="*/ 25216 h 4916638"/>
              <a:gd name="connsiteX17" fmla="*/ 5595193 w 5702525"/>
              <a:gd name="connsiteY17" fmla="*/ 164916 h 4916638"/>
              <a:gd name="connsiteX18" fmla="*/ 5701873 w 5702525"/>
              <a:gd name="connsiteY18" fmla="*/ 853256 h 4916638"/>
              <a:gd name="connsiteX19" fmla="*/ 5633293 w 5702525"/>
              <a:gd name="connsiteY19" fmla="*/ 1704156 h 4916638"/>
              <a:gd name="connsiteX20" fmla="*/ 5499689 w 5702525"/>
              <a:gd name="connsiteY20" fmla="*/ 2346268 h 4916638"/>
              <a:gd name="connsiteX21" fmla="*/ 5458541 w 5702525"/>
              <a:gd name="connsiteY21" fmla="*/ 2779083 h 4916638"/>
              <a:gd name="connsiteX22" fmla="*/ 5458033 w 5702525"/>
              <a:gd name="connsiteY22" fmla="*/ 2991936 h 4916638"/>
              <a:gd name="connsiteX23" fmla="*/ 5490037 w 5702525"/>
              <a:gd name="connsiteY23" fmla="*/ 3258636 h 4916638"/>
              <a:gd name="connsiteX24" fmla="*/ 5488513 w 5702525"/>
              <a:gd name="connsiteY24" fmla="*/ 3388176 h 4916638"/>
              <a:gd name="connsiteX25" fmla="*/ 5389453 w 5702525"/>
              <a:gd name="connsiteY25" fmla="*/ 3814896 h 4916638"/>
              <a:gd name="connsiteX26" fmla="*/ 5016073 w 5702525"/>
              <a:gd name="connsiteY26" fmla="*/ 4294956 h 4916638"/>
              <a:gd name="connsiteX27" fmla="*/ 4231213 w 5702525"/>
              <a:gd name="connsiteY27" fmla="*/ 4706436 h 4916638"/>
              <a:gd name="connsiteX28" fmla="*/ 3156793 w 5702525"/>
              <a:gd name="connsiteY28" fmla="*/ 4912176 h 4916638"/>
              <a:gd name="connsiteX29" fmla="*/ 1777573 w 5702525"/>
              <a:gd name="connsiteY29" fmla="*/ 4805496 h 4916638"/>
              <a:gd name="connsiteX30" fmla="*/ 748873 w 5702525"/>
              <a:gd name="connsiteY30" fmla="*/ 4340676 h 4916638"/>
              <a:gd name="connsiteX31" fmla="*/ 370413 w 5702525"/>
              <a:gd name="connsiteY31" fmla="*/ 3931736 h 4916638"/>
              <a:gd name="connsiteX32" fmla="*/ 223092 w 5702525"/>
              <a:gd name="connsiteY32" fmla="*/ 3492315 h 4916638"/>
              <a:gd name="connsiteX33" fmla="*/ 291673 w 5702525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30198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939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29055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939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11633 w 5716897"/>
              <a:gd name="connsiteY10" fmla="*/ 40646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9188 w 5716897"/>
              <a:gd name="connsiteY32" fmla="*/ 3565715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88701 w 5716897"/>
              <a:gd name="connsiteY31" fmla="*/ 3956368 h 4916886"/>
              <a:gd name="connsiteX32" fmla="*/ 229188 w 5716897"/>
              <a:gd name="connsiteY32" fmla="*/ 3565715 h 4916886"/>
              <a:gd name="connsiteX33" fmla="*/ 291673 w 5716897"/>
              <a:gd name="connsiteY33" fmla="*/ 3144584 h 4916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716897" h="4916886">
                <a:moveTo>
                  <a:pt x="291673" y="3144584"/>
                </a:moveTo>
                <a:cubicBezTo>
                  <a:pt x="306320" y="3034602"/>
                  <a:pt x="332312" y="2997263"/>
                  <a:pt x="317072" y="2905823"/>
                </a:cubicBezTo>
                <a:cubicBezTo>
                  <a:pt x="301832" y="2814383"/>
                  <a:pt x="312839" y="2745380"/>
                  <a:pt x="291673" y="2631504"/>
                </a:cubicBezTo>
                <a:cubicBezTo>
                  <a:pt x="270507" y="2517628"/>
                  <a:pt x="234523" y="2407561"/>
                  <a:pt x="190073" y="2222564"/>
                </a:cubicBezTo>
                <a:cubicBezTo>
                  <a:pt x="145623" y="2037567"/>
                  <a:pt x="52913" y="1780181"/>
                  <a:pt x="24973" y="1521524"/>
                </a:cubicBezTo>
                <a:cubicBezTo>
                  <a:pt x="-2967" y="1262867"/>
                  <a:pt x="-12280" y="918697"/>
                  <a:pt x="22433" y="670624"/>
                </a:cubicBezTo>
                <a:cubicBezTo>
                  <a:pt x="57146" y="422551"/>
                  <a:pt x="77890" y="124947"/>
                  <a:pt x="233253" y="33084"/>
                </a:cubicBezTo>
                <a:cubicBezTo>
                  <a:pt x="388616" y="-58779"/>
                  <a:pt x="732786" y="63987"/>
                  <a:pt x="954613" y="119444"/>
                </a:cubicBezTo>
                <a:cubicBezTo>
                  <a:pt x="1176440" y="174901"/>
                  <a:pt x="1398266" y="297244"/>
                  <a:pt x="1564213" y="365824"/>
                </a:cubicBezTo>
                <a:cubicBezTo>
                  <a:pt x="1730160" y="434404"/>
                  <a:pt x="1787310" y="521611"/>
                  <a:pt x="1950293" y="530924"/>
                </a:cubicBezTo>
                <a:cubicBezTo>
                  <a:pt x="2113276" y="540237"/>
                  <a:pt x="2304200" y="442024"/>
                  <a:pt x="2542113" y="421704"/>
                </a:cubicBezTo>
                <a:cubicBezTo>
                  <a:pt x="2780026" y="401384"/>
                  <a:pt x="3142400" y="378947"/>
                  <a:pt x="3377773" y="409004"/>
                </a:cubicBezTo>
                <a:cubicBezTo>
                  <a:pt x="3613146" y="439061"/>
                  <a:pt x="3833280" y="561404"/>
                  <a:pt x="3923873" y="541084"/>
                </a:cubicBezTo>
                <a:cubicBezTo>
                  <a:pt x="4014466" y="520764"/>
                  <a:pt x="4104212" y="459803"/>
                  <a:pt x="4195652" y="409003"/>
                </a:cubicBezTo>
                <a:cubicBezTo>
                  <a:pt x="4287092" y="358203"/>
                  <a:pt x="4482673" y="257450"/>
                  <a:pt x="4685873" y="200724"/>
                </a:cubicBezTo>
                <a:cubicBezTo>
                  <a:pt x="4889073" y="143998"/>
                  <a:pt x="5269650" y="97854"/>
                  <a:pt x="5414853" y="68644"/>
                </a:cubicBezTo>
                <a:cubicBezTo>
                  <a:pt x="5560056" y="39434"/>
                  <a:pt x="5527037" y="9377"/>
                  <a:pt x="5557093" y="25464"/>
                </a:cubicBezTo>
                <a:cubicBezTo>
                  <a:pt x="5587149" y="41551"/>
                  <a:pt x="5571063" y="27157"/>
                  <a:pt x="5595193" y="165164"/>
                </a:cubicBezTo>
                <a:cubicBezTo>
                  <a:pt x="5619323" y="303171"/>
                  <a:pt x="5685363" y="594424"/>
                  <a:pt x="5701873" y="853504"/>
                </a:cubicBezTo>
                <a:cubicBezTo>
                  <a:pt x="5718383" y="1112584"/>
                  <a:pt x="5727950" y="1470809"/>
                  <a:pt x="5694253" y="1719644"/>
                </a:cubicBezTo>
                <a:cubicBezTo>
                  <a:pt x="5660556" y="1968479"/>
                  <a:pt x="5538974" y="2169902"/>
                  <a:pt x="5499689" y="2346516"/>
                </a:cubicBezTo>
                <a:cubicBezTo>
                  <a:pt x="5460404" y="2523130"/>
                  <a:pt x="5464468" y="2697628"/>
                  <a:pt x="5458541" y="2779331"/>
                </a:cubicBezTo>
                <a:cubicBezTo>
                  <a:pt x="5452614" y="2861034"/>
                  <a:pt x="5452784" y="2912259"/>
                  <a:pt x="5458033" y="2992184"/>
                </a:cubicBezTo>
                <a:cubicBezTo>
                  <a:pt x="5463282" y="3072110"/>
                  <a:pt x="5485973" y="3175572"/>
                  <a:pt x="5490037" y="3258884"/>
                </a:cubicBezTo>
                <a:cubicBezTo>
                  <a:pt x="5494101" y="3342196"/>
                  <a:pt x="5499181" y="3399346"/>
                  <a:pt x="5482417" y="3492056"/>
                </a:cubicBezTo>
                <a:cubicBezTo>
                  <a:pt x="5465653" y="3584766"/>
                  <a:pt x="5467177" y="3681286"/>
                  <a:pt x="5389453" y="3815144"/>
                </a:cubicBezTo>
                <a:cubicBezTo>
                  <a:pt x="5311729" y="3949002"/>
                  <a:pt x="5209113" y="4146614"/>
                  <a:pt x="5016073" y="4295204"/>
                </a:cubicBezTo>
                <a:cubicBezTo>
                  <a:pt x="4823033" y="4443794"/>
                  <a:pt x="4541093" y="4603814"/>
                  <a:pt x="4231213" y="4706684"/>
                </a:cubicBezTo>
                <a:cubicBezTo>
                  <a:pt x="3921333" y="4809554"/>
                  <a:pt x="3565733" y="4895914"/>
                  <a:pt x="3156793" y="4912424"/>
                </a:cubicBezTo>
                <a:cubicBezTo>
                  <a:pt x="2747853" y="4928934"/>
                  <a:pt x="2178893" y="4900994"/>
                  <a:pt x="1777573" y="4805744"/>
                </a:cubicBezTo>
                <a:cubicBezTo>
                  <a:pt x="1376253" y="4710494"/>
                  <a:pt x="1002873" y="4528884"/>
                  <a:pt x="748873" y="4340924"/>
                </a:cubicBezTo>
                <a:cubicBezTo>
                  <a:pt x="494873" y="4152964"/>
                  <a:pt x="475315" y="4085569"/>
                  <a:pt x="388701" y="3956368"/>
                </a:cubicBezTo>
                <a:cubicBezTo>
                  <a:pt x="302087" y="3827167"/>
                  <a:pt x="222838" y="3654615"/>
                  <a:pt x="229188" y="3565715"/>
                </a:cubicBezTo>
                <a:cubicBezTo>
                  <a:pt x="235538" y="3476815"/>
                  <a:pt x="277026" y="3254566"/>
                  <a:pt x="291673" y="3144584"/>
                </a:cubicBezTo>
                <a:close/>
              </a:path>
            </a:pathLst>
          </a:custGeom>
          <a:solidFill>
            <a:srgbClr val="DC516E"/>
          </a:solidFill>
          <a:ln w="57150">
            <a:solidFill>
              <a:schemeClr val="tx1"/>
            </a:solidFill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31" name="รูปแบบอิสระ: รูปร่าง 130">
            <a:extLst>
              <a:ext uri="{FF2B5EF4-FFF2-40B4-BE49-F238E27FC236}">
                <a16:creationId xmlns:a16="http://schemas.microsoft.com/office/drawing/2014/main" id="{E263CAB1-3DE9-442D-B984-E47179DD6CBE}"/>
              </a:ext>
            </a:extLst>
          </p:cNvPr>
          <p:cNvSpPr/>
          <p:nvPr userDrawn="1"/>
        </p:nvSpPr>
        <p:spPr>
          <a:xfrm>
            <a:off x="2942751" y="4642641"/>
            <a:ext cx="394021" cy="312496"/>
          </a:xfrm>
          <a:custGeom>
            <a:avLst/>
            <a:gdLst>
              <a:gd name="connsiteX0" fmla="*/ 345227 w 5790174"/>
              <a:gd name="connsiteY0" fmla="*/ 3189651 h 4961953"/>
              <a:gd name="connsiteX1" fmla="*/ 299507 w 5790174"/>
              <a:gd name="connsiteY1" fmla="*/ 2503851 h 4961953"/>
              <a:gd name="connsiteX2" fmla="*/ 162347 w 5790174"/>
              <a:gd name="connsiteY2" fmla="*/ 2206671 h 4961953"/>
              <a:gd name="connsiteX3" fmla="*/ 32807 w 5790174"/>
              <a:gd name="connsiteY3" fmla="*/ 1505631 h 4961953"/>
              <a:gd name="connsiteX4" fmla="*/ 9947 w 5790174"/>
              <a:gd name="connsiteY4" fmla="*/ 720771 h 4961953"/>
              <a:gd name="connsiteX5" fmla="*/ 169967 w 5790174"/>
              <a:gd name="connsiteY5" fmla="*/ 27351 h 4961953"/>
              <a:gd name="connsiteX6" fmla="*/ 992927 w 5790174"/>
              <a:gd name="connsiteY6" fmla="*/ 164511 h 4961953"/>
              <a:gd name="connsiteX7" fmla="*/ 1648247 w 5790174"/>
              <a:gd name="connsiteY7" fmla="*/ 400731 h 4961953"/>
              <a:gd name="connsiteX8" fmla="*/ 1793027 w 5790174"/>
              <a:gd name="connsiteY8" fmla="*/ 560751 h 4961953"/>
              <a:gd name="connsiteX9" fmla="*/ 2387387 w 5790174"/>
              <a:gd name="connsiteY9" fmla="*/ 431211 h 4961953"/>
              <a:gd name="connsiteX10" fmla="*/ 3294167 w 5790174"/>
              <a:gd name="connsiteY10" fmla="*/ 423591 h 4961953"/>
              <a:gd name="connsiteX11" fmla="*/ 3957107 w 5790174"/>
              <a:gd name="connsiteY11" fmla="*/ 575991 h 4961953"/>
              <a:gd name="connsiteX12" fmla="*/ 4536227 w 5790174"/>
              <a:gd name="connsiteY12" fmla="*/ 286431 h 4961953"/>
              <a:gd name="connsiteX13" fmla="*/ 5427767 w 5790174"/>
              <a:gd name="connsiteY13" fmla="*/ 73071 h 4961953"/>
              <a:gd name="connsiteX14" fmla="*/ 5580167 w 5790174"/>
              <a:gd name="connsiteY14" fmla="*/ 50211 h 4961953"/>
              <a:gd name="connsiteX15" fmla="*/ 5633507 w 5790174"/>
              <a:gd name="connsiteY15" fmla="*/ 210231 h 4961953"/>
              <a:gd name="connsiteX16" fmla="*/ 5785907 w 5790174"/>
              <a:gd name="connsiteY16" fmla="*/ 690291 h 4961953"/>
              <a:gd name="connsiteX17" fmla="*/ 5732567 w 5790174"/>
              <a:gd name="connsiteY17" fmla="*/ 1757091 h 4961953"/>
              <a:gd name="connsiteX18" fmla="*/ 5572547 w 5790174"/>
              <a:gd name="connsiteY18" fmla="*/ 2404791 h 4961953"/>
              <a:gd name="connsiteX19" fmla="*/ 5496347 w 5790174"/>
              <a:gd name="connsiteY19" fmla="*/ 2991531 h 4961953"/>
              <a:gd name="connsiteX20" fmla="*/ 5443007 w 5790174"/>
              <a:gd name="connsiteY20" fmla="*/ 3151551 h 4961953"/>
              <a:gd name="connsiteX21" fmla="*/ 5526827 w 5790174"/>
              <a:gd name="connsiteY21" fmla="*/ 3433491 h 4961953"/>
              <a:gd name="connsiteX22" fmla="*/ 5427767 w 5790174"/>
              <a:gd name="connsiteY22" fmla="*/ 3860211 h 4961953"/>
              <a:gd name="connsiteX23" fmla="*/ 5054387 w 5790174"/>
              <a:gd name="connsiteY23" fmla="*/ 4340271 h 4961953"/>
              <a:gd name="connsiteX24" fmla="*/ 4269527 w 5790174"/>
              <a:gd name="connsiteY24" fmla="*/ 4751751 h 4961953"/>
              <a:gd name="connsiteX25" fmla="*/ 3195107 w 5790174"/>
              <a:gd name="connsiteY25" fmla="*/ 4957491 h 4961953"/>
              <a:gd name="connsiteX26" fmla="*/ 1815887 w 5790174"/>
              <a:gd name="connsiteY26" fmla="*/ 4850811 h 4961953"/>
              <a:gd name="connsiteX27" fmla="*/ 787187 w 5790174"/>
              <a:gd name="connsiteY27" fmla="*/ 4385991 h 4961953"/>
              <a:gd name="connsiteX28" fmla="*/ 291887 w 5790174"/>
              <a:gd name="connsiteY28" fmla="*/ 3723051 h 4961953"/>
              <a:gd name="connsiteX29" fmla="*/ 345227 w 5790174"/>
              <a:gd name="connsiteY29" fmla="*/ 3189651 h 4961953"/>
              <a:gd name="connsiteX0" fmla="*/ 345227 w 5790174"/>
              <a:gd name="connsiteY0" fmla="*/ 3189651 h 4961953"/>
              <a:gd name="connsiteX1" fmla="*/ 299507 w 5790174"/>
              <a:gd name="connsiteY1" fmla="*/ 2503851 h 4961953"/>
              <a:gd name="connsiteX2" fmla="*/ 162347 w 5790174"/>
              <a:gd name="connsiteY2" fmla="*/ 2206671 h 4961953"/>
              <a:gd name="connsiteX3" fmla="*/ 32807 w 5790174"/>
              <a:gd name="connsiteY3" fmla="*/ 1505631 h 4961953"/>
              <a:gd name="connsiteX4" fmla="*/ 9947 w 5790174"/>
              <a:gd name="connsiteY4" fmla="*/ 720771 h 4961953"/>
              <a:gd name="connsiteX5" fmla="*/ 169967 w 5790174"/>
              <a:gd name="connsiteY5" fmla="*/ 27351 h 4961953"/>
              <a:gd name="connsiteX6" fmla="*/ 992927 w 5790174"/>
              <a:gd name="connsiteY6" fmla="*/ 164511 h 4961953"/>
              <a:gd name="connsiteX7" fmla="*/ 1648247 w 5790174"/>
              <a:gd name="connsiteY7" fmla="*/ 400731 h 4961953"/>
              <a:gd name="connsiteX8" fmla="*/ 1800647 w 5790174"/>
              <a:gd name="connsiteY8" fmla="*/ 545511 h 4961953"/>
              <a:gd name="connsiteX9" fmla="*/ 2387387 w 5790174"/>
              <a:gd name="connsiteY9" fmla="*/ 431211 h 4961953"/>
              <a:gd name="connsiteX10" fmla="*/ 3294167 w 5790174"/>
              <a:gd name="connsiteY10" fmla="*/ 423591 h 4961953"/>
              <a:gd name="connsiteX11" fmla="*/ 3957107 w 5790174"/>
              <a:gd name="connsiteY11" fmla="*/ 575991 h 4961953"/>
              <a:gd name="connsiteX12" fmla="*/ 4536227 w 5790174"/>
              <a:gd name="connsiteY12" fmla="*/ 286431 h 4961953"/>
              <a:gd name="connsiteX13" fmla="*/ 5427767 w 5790174"/>
              <a:gd name="connsiteY13" fmla="*/ 73071 h 4961953"/>
              <a:gd name="connsiteX14" fmla="*/ 5580167 w 5790174"/>
              <a:gd name="connsiteY14" fmla="*/ 50211 h 4961953"/>
              <a:gd name="connsiteX15" fmla="*/ 5633507 w 5790174"/>
              <a:gd name="connsiteY15" fmla="*/ 210231 h 4961953"/>
              <a:gd name="connsiteX16" fmla="*/ 5785907 w 5790174"/>
              <a:gd name="connsiteY16" fmla="*/ 690291 h 4961953"/>
              <a:gd name="connsiteX17" fmla="*/ 5732567 w 5790174"/>
              <a:gd name="connsiteY17" fmla="*/ 1757091 h 4961953"/>
              <a:gd name="connsiteX18" fmla="*/ 5572547 w 5790174"/>
              <a:gd name="connsiteY18" fmla="*/ 2404791 h 4961953"/>
              <a:gd name="connsiteX19" fmla="*/ 5496347 w 5790174"/>
              <a:gd name="connsiteY19" fmla="*/ 2991531 h 4961953"/>
              <a:gd name="connsiteX20" fmla="*/ 5443007 w 5790174"/>
              <a:gd name="connsiteY20" fmla="*/ 3151551 h 4961953"/>
              <a:gd name="connsiteX21" fmla="*/ 5526827 w 5790174"/>
              <a:gd name="connsiteY21" fmla="*/ 3433491 h 4961953"/>
              <a:gd name="connsiteX22" fmla="*/ 5427767 w 5790174"/>
              <a:gd name="connsiteY22" fmla="*/ 3860211 h 4961953"/>
              <a:gd name="connsiteX23" fmla="*/ 5054387 w 5790174"/>
              <a:gd name="connsiteY23" fmla="*/ 4340271 h 4961953"/>
              <a:gd name="connsiteX24" fmla="*/ 4269527 w 5790174"/>
              <a:gd name="connsiteY24" fmla="*/ 4751751 h 4961953"/>
              <a:gd name="connsiteX25" fmla="*/ 3195107 w 5790174"/>
              <a:gd name="connsiteY25" fmla="*/ 4957491 h 4961953"/>
              <a:gd name="connsiteX26" fmla="*/ 1815887 w 5790174"/>
              <a:gd name="connsiteY26" fmla="*/ 4850811 h 4961953"/>
              <a:gd name="connsiteX27" fmla="*/ 787187 w 5790174"/>
              <a:gd name="connsiteY27" fmla="*/ 4385991 h 4961953"/>
              <a:gd name="connsiteX28" fmla="*/ 291887 w 5790174"/>
              <a:gd name="connsiteY28" fmla="*/ 3723051 h 4961953"/>
              <a:gd name="connsiteX29" fmla="*/ 345227 w 5790174"/>
              <a:gd name="connsiteY29" fmla="*/ 3189651 h 4961953"/>
              <a:gd name="connsiteX0" fmla="*/ 348975 w 5793922"/>
              <a:gd name="connsiteY0" fmla="*/ 3153501 h 4925803"/>
              <a:gd name="connsiteX1" fmla="*/ 303255 w 5793922"/>
              <a:gd name="connsiteY1" fmla="*/ 2467701 h 4925803"/>
              <a:gd name="connsiteX2" fmla="*/ 166095 w 5793922"/>
              <a:gd name="connsiteY2" fmla="*/ 2170521 h 4925803"/>
              <a:gd name="connsiteX3" fmla="*/ 36555 w 5793922"/>
              <a:gd name="connsiteY3" fmla="*/ 1469481 h 4925803"/>
              <a:gd name="connsiteX4" fmla="*/ 13695 w 5793922"/>
              <a:gd name="connsiteY4" fmla="*/ 684621 h 4925803"/>
              <a:gd name="connsiteX5" fmla="*/ 224515 w 5793922"/>
              <a:gd name="connsiteY5" fmla="*/ 31841 h 4925803"/>
              <a:gd name="connsiteX6" fmla="*/ 996675 w 5793922"/>
              <a:gd name="connsiteY6" fmla="*/ 128361 h 4925803"/>
              <a:gd name="connsiteX7" fmla="*/ 1651995 w 5793922"/>
              <a:gd name="connsiteY7" fmla="*/ 364581 h 4925803"/>
              <a:gd name="connsiteX8" fmla="*/ 1804395 w 5793922"/>
              <a:gd name="connsiteY8" fmla="*/ 509361 h 4925803"/>
              <a:gd name="connsiteX9" fmla="*/ 2391135 w 5793922"/>
              <a:gd name="connsiteY9" fmla="*/ 395061 h 4925803"/>
              <a:gd name="connsiteX10" fmla="*/ 3297915 w 5793922"/>
              <a:gd name="connsiteY10" fmla="*/ 387441 h 4925803"/>
              <a:gd name="connsiteX11" fmla="*/ 3960855 w 5793922"/>
              <a:gd name="connsiteY11" fmla="*/ 539841 h 4925803"/>
              <a:gd name="connsiteX12" fmla="*/ 4539975 w 5793922"/>
              <a:gd name="connsiteY12" fmla="*/ 250281 h 4925803"/>
              <a:gd name="connsiteX13" fmla="*/ 5431515 w 5793922"/>
              <a:gd name="connsiteY13" fmla="*/ 36921 h 4925803"/>
              <a:gd name="connsiteX14" fmla="*/ 5583915 w 5793922"/>
              <a:gd name="connsiteY14" fmla="*/ 14061 h 4925803"/>
              <a:gd name="connsiteX15" fmla="*/ 5637255 w 5793922"/>
              <a:gd name="connsiteY15" fmla="*/ 174081 h 4925803"/>
              <a:gd name="connsiteX16" fmla="*/ 5789655 w 5793922"/>
              <a:gd name="connsiteY16" fmla="*/ 654141 h 4925803"/>
              <a:gd name="connsiteX17" fmla="*/ 5736315 w 5793922"/>
              <a:gd name="connsiteY17" fmla="*/ 1720941 h 4925803"/>
              <a:gd name="connsiteX18" fmla="*/ 5576295 w 5793922"/>
              <a:gd name="connsiteY18" fmla="*/ 2368641 h 4925803"/>
              <a:gd name="connsiteX19" fmla="*/ 5500095 w 5793922"/>
              <a:gd name="connsiteY19" fmla="*/ 2955381 h 4925803"/>
              <a:gd name="connsiteX20" fmla="*/ 5446755 w 5793922"/>
              <a:gd name="connsiteY20" fmla="*/ 3115401 h 4925803"/>
              <a:gd name="connsiteX21" fmla="*/ 5530575 w 5793922"/>
              <a:gd name="connsiteY21" fmla="*/ 3397341 h 4925803"/>
              <a:gd name="connsiteX22" fmla="*/ 5431515 w 5793922"/>
              <a:gd name="connsiteY22" fmla="*/ 3824061 h 4925803"/>
              <a:gd name="connsiteX23" fmla="*/ 5058135 w 5793922"/>
              <a:gd name="connsiteY23" fmla="*/ 4304121 h 4925803"/>
              <a:gd name="connsiteX24" fmla="*/ 4273275 w 5793922"/>
              <a:gd name="connsiteY24" fmla="*/ 4715601 h 4925803"/>
              <a:gd name="connsiteX25" fmla="*/ 3198855 w 5793922"/>
              <a:gd name="connsiteY25" fmla="*/ 4921341 h 4925803"/>
              <a:gd name="connsiteX26" fmla="*/ 1819635 w 5793922"/>
              <a:gd name="connsiteY26" fmla="*/ 4814661 h 4925803"/>
              <a:gd name="connsiteX27" fmla="*/ 790935 w 5793922"/>
              <a:gd name="connsiteY27" fmla="*/ 4349841 h 4925803"/>
              <a:gd name="connsiteX28" fmla="*/ 295635 w 5793922"/>
              <a:gd name="connsiteY28" fmla="*/ 3686901 h 4925803"/>
              <a:gd name="connsiteX29" fmla="*/ 348975 w 5793922"/>
              <a:gd name="connsiteY29" fmla="*/ 3153501 h 4925803"/>
              <a:gd name="connsiteX0" fmla="*/ 354606 w 5799553"/>
              <a:gd name="connsiteY0" fmla="*/ 3152638 h 4924940"/>
              <a:gd name="connsiteX1" fmla="*/ 308886 w 5799553"/>
              <a:gd name="connsiteY1" fmla="*/ 2466838 h 4924940"/>
              <a:gd name="connsiteX2" fmla="*/ 171726 w 5799553"/>
              <a:gd name="connsiteY2" fmla="*/ 2169658 h 4924940"/>
              <a:gd name="connsiteX3" fmla="*/ 42186 w 5799553"/>
              <a:gd name="connsiteY3" fmla="*/ 1468618 h 4924940"/>
              <a:gd name="connsiteX4" fmla="*/ 19326 w 5799553"/>
              <a:gd name="connsiteY4" fmla="*/ 683758 h 4924940"/>
              <a:gd name="connsiteX5" fmla="*/ 306346 w 5799553"/>
              <a:gd name="connsiteY5" fmla="*/ 66538 h 4924940"/>
              <a:gd name="connsiteX6" fmla="*/ 1002306 w 5799553"/>
              <a:gd name="connsiteY6" fmla="*/ 127498 h 4924940"/>
              <a:gd name="connsiteX7" fmla="*/ 1657626 w 5799553"/>
              <a:gd name="connsiteY7" fmla="*/ 363718 h 4924940"/>
              <a:gd name="connsiteX8" fmla="*/ 1810026 w 5799553"/>
              <a:gd name="connsiteY8" fmla="*/ 508498 h 4924940"/>
              <a:gd name="connsiteX9" fmla="*/ 2396766 w 5799553"/>
              <a:gd name="connsiteY9" fmla="*/ 394198 h 4924940"/>
              <a:gd name="connsiteX10" fmla="*/ 3303546 w 5799553"/>
              <a:gd name="connsiteY10" fmla="*/ 386578 h 4924940"/>
              <a:gd name="connsiteX11" fmla="*/ 3966486 w 5799553"/>
              <a:gd name="connsiteY11" fmla="*/ 538978 h 4924940"/>
              <a:gd name="connsiteX12" fmla="*/ 4545606 w 5799553"/>
              <a:gd name="connsiteY12" fmla="*/ 249418 h 4924940"/>
              <a:gd name="connsiteX13" fmla="*/ 5437146 w 5799553"/>
              <a:gd name="connsiteY13" fmla="*/ 36058 h 4924940"/>
              <a:gd name="connsiteX14" fmla="*/ 5589546 w 5799553"/>
              <a:gd name="connsiteY14" fmla="*/ 13198 h 4924940"/>
              <a:gd name="connsiteX15" fmla="*/ 5642886 w 5799553"/>
              <a:gd name="connsiteY15" fmla="*/ 173218 h 4924940"/>
              <a:gd name="connsiteX16" fmla="*/ 5795286 w 5799553"/>
              <a:gd name="connsiteY16" fmla="*/ 653278 h 4924940"/>
              <a:gd name="connsiteX17" fmla="*/ 5741946 w 5799553"/>
              <a:gd name="connsiteY17" fmla="*/ 1720078 h 4924940"/>
              <a:gd name="connsiteX18" fmla="*/ 5581926 w 5799553"/>
              <a:gd name="connsiteY18" fmla="*/ 2367778 h 4924940"/>
              <a:gd name="connsiteX19" fmla="*/ 5505726 w 5799553"/>
              <a:gd name="connsiteY19" fmla="*/ 2954518 h 4924940"/>
              <a:gd name="connsiteX20" fmla="*/ 5452386 w 5799553"/>
              <a:gd name="connsiteY20" fmla="*/ 3114538 h 4924940"/>
              <a:gd name="connsiteX21" fmla="*/ 5536206 w 5799553"/>
              <a:gd name="connsiteY21" fmla="*/ 3396478 h 4924940"/>
              <a:gd name="connsiteX22" fmla="*/ 5437146 w 5799553"/>
              <a:gd name="connsiteY22" fmla="*/ 3823198 h 4924940"/>
              <a:gd name="connsiteX23" fmla="*/ 5063766 w 5799553"/>
              <a:gd name="connsiteY23" fmla="*/ 4303258 h 4924940"/>
              <a:gd name="connsiteX24" fmla="*/ 4278906 w 5799553"/>
              <a:gd name="connsiteY24" fmla="*/ 4714738 h 4924940"/>
              <a:gd name="connsiteX25" fmla="*/ 3204486 w 5799553"/>
              <a:gd name="connsiteY25" fmla="*/ 4920478 h 4924940"/>
              <a:gd name="connsiteX26" fmla="*/ 1825266 w 5799553"/>
              <a:gd name="connsiteY26" fmla="*/ 4813798 h 4924940"/>
              <a:gd name="connsiteX27" fmla="*/ 796566 w 5799553"/>
              <a:gd name="connsiteY27" fmla="*/ 4348978 h 4924940"/>
              <a:gd name="connsiteX28" fmla="*/ 301266 w 5799553"/>
              <a:gd name="connsiteY28" fmla="*/ 3686038 h 4924940"/>
              <a:gd name="connsiteX29" fmla="*/ 354606 w 5799553"/>
              <a:gd name="connsiteY29" fmla="*/ 3152638 h 4924940"/>
              <a:gd name="connsiteX0" fmla="*/ 352729 w 5797676"/>
              <a:gd name="connsiteY0" fmla="*/ 3152638 h 4924940"/>
              <a:gd name="connsiteX1" fmla="*/ 307009 w 5797676"/>
              <a:gd name="connsiteY1" fmla="*/ 2466838 h 4924940"/>
              <a:gd name="connsiteX2" fmla="*/ 169849 w 5797676"/>
              <a:gd name="connsiteY2" fmla="*/ 2169658 h 4924940"/>
              <a:gd name="connsiteX3" fmla="*/ 40309 w 5797676"/>
              <a:gd name="connsiteY3" fmla="*/ 1468618 h 4924940"/>
              <a:gd name="connsiteX4" fmla="*/ 17449 w 5797676"/>
              <a:gd name="connsiteY4" fmla="*/ 683758 h 4924940"/>
              <a:gd name="connsiteX5" fmla="*/ 279069 w 5797676"/>
              <a:gd name="connsiteY5" fmla="*/ 41138 h 4924940"/>
              <a:gd name="connsiteX6" fmla="*/ 1000429 w 5797676"/>
              <a:gd name="connsiteY6" fmla="*/ 127498 h 4924940"/>
              <a:gd name="connsiteX7" fmla="*/ 1655749 w 5797676"/>
              <a:gd name="connsiteY7" fmla="*/ 363718 h 4924940"/>
              <a:gd name="connsiteX8" fmla="*/ 1808149 w 5797676"/>
              <a:gd name="connsiteY8" fmla="*/ 508498 h 4924940"/>
              <a:gd name="connsiteX9" fmla="*/ 2394889 w 5797676"/>
              <a:gd name="connsiteY9" fmla="*/ 394198 h 4924940"/>
              <a:gd name="connsiteX10" fmla="*/ 3301669 w 5797676"/>
              <a:gd name="connsiteY10" fmla="*/ 386578 h 4924940"/>
              <a:gd name="connsiteX11" fmla="*/ 3964609 w 5797676"/>
              <a:gd name="connsiteY11" fmla="*/ 538978 h 4924940"/>
              <a:gd name="connsiteX12" fmla="*/ 4543729 w 5797676"/>
              <a:gd name="connsiteY12" fmla="*/ 249418 h 4924940"/>
              <a:gd name="connsiteX13" fmla="*/ 5435269 w 5797676"/>
              <a:gd name="connsiteY13" fmla="*/ 36058 h 4924940"/>
              <a:gd name="connsiteX14" fmla="*/ 5587669 w 5797676"/>
              <a:gd name="connsiteY14" fmla="*/ 13198 h 4924940"/>
              <a:gd name="connsiteX15" fmla="*/ 5641009 w 5797676"/>
              <a:gd name="connsiteY15" fmla="*/ 173218 h 4924940"/>
              <a:gd name="connsiteX16" fmla="*/ 5793409 w 5797676"/>
              <a:gd name="connsiteY16" fmla="*/ 653278 h 4924940"/>
              <a:gd name="connsiteX17" fmla="*/ 5740069 w 5797676"/>
              <a:gd name="connsiteY17" fmla="*/ 1720078 h 4924940"/>
              <a:gd name="connsiteX18" fmla="*/ 5580049 w 5797676"/>
              <a:gd name="connsiteY18" fmla="*/ 2367778 h 4924940"/>
              <a:gd name="connsiteX19" fmla="*/ 5503849 w 5797676"/>
              <a:gd name="connsiteY19" fmla="*/ 2954518 h 4924940"/>
              <a:gd name="connsiteX20" fmla="*/ 5450509 w 5797676"/>
              <a:gd name="connsiteY20" fmla="*/ 3114538 h 4924940"/>
              <a:gd name="connsiteX21" fmla="*/ 5534329 w 5797676"/>
              <a:gd name="connsiteY21" fmla="*/ 3396478 h 4924940"/>
              <a:gd name="connsiteX22" fmla="*/ 5435269 w 5797676"/>
              <a:gd name="connsiteY22" fmla="*/ 3823198 h 4924940"/>
              <a:gd name="connsiteX23" fmla="*/ 5061889 w 5797676"/>
              <a:gd name="connsiteY23" fmla="*/ 4303258 h 4924940"/>
              <a:gd name="connsiteX24" fmla="*/ 4277029 w 5797676"/>
              <a:gd name="connsiteY24" fmla="*/ 4714738 h 4924940"/>
              <a:gd name="connsiteX25" fmla="*/ 3202609 w 5797676"/>
              <a:gd name="connsiteY25" fmla="*/ 4920478 h 4924940"/>
              <a:gd name="connsiteX26" fmla="*/ 1823389 w 5797676"/>
              <a:gd name="connsiteY26" fmla="*/ 4813798 h 4924940"/>
              <a:gd name="connsiteX27" fmla="*/ 794689 w 5797676"/>
              <a:gd name="connsiteY27" fmla="*/ 4348978 h 4924940"/>
              <a:gd name="connsiteX28" fmla="*/ 299389 w 5797676"/>
              <a:gd name="connsiteY28" fmla="*/ 3686038 h 4924940"/>
              <a:gd name="connsiteX29" fmla="*/ 352729 w 5797676"/>
              <a:gd name="connsiteY29" fmla="*/ 3152638 h 4924940"/>
              <a:gd name="connsiteX0" fmla="*/ 345516 w 5790463"/>
              <a:gd name="connsiteY0" fmla="*/ 3152638 h 4924940"/>
              <a:gd name="connsiteX1" fmla="*/ 299796 w 5790463"/>
              <a:gd name="connsiteY1" fmla="*/ 2466838 h 4924940"/>
              <a:gd name="connsiteX2" fmla="*/ 162636 w 5790463"/>
              <a:gd name="connsiteY2" fmla="*/ 2169658 h 4924940"/>
              <a:gd name="connsiteX3" fmla="*/ 63576 w 5790463"/>
              <a:gd name="connsiteY3" fmla="*/ 1529578 h 4924940"/>
              <a:gd name="connsiteX4" fmla="*/ 10236 w 5790463"/>
              <a:gd name="connsiteY4" fmla="*/ 683758 h 4924940"/>
              <a:gd name="connsiteX5" fmla="*/ 271856 w 5790463"/>
              <a:gd name="connsiteY5" fmla="*/ 41138 h 4924940"/>
              <a:gd name="connsiteX6" fmla="*/ 993216 w 5790463"/>
              <a:gd name="connsiteY6" fmla="*/ 127498 h 4924940"/>
              <a:gd name="connsiteX7" fmla="*/ 1648536 w 5790463"/>
              <a:gd name="connsiteY7" fmla="*/ 363718 h 4924940"/>
              <a:gd name="connsiteX8" fmla="*/ 1800936 w 5790463"/>
              <a:gd name="connsiteY8" fmla="*/ 508498 h 4924940"/>
              <a:gd name="connsiteX9" fmla="*/ 2387676 w 5790463"/>
              <a:gd name="connsiteY9" fmla="*/ 394198 h 4924940"/>
              <a:gd name="connsiteX10" fmla="*/ 3294456 w 5790463"/>
              <a:gd name="connsiteY10" fmla="*/ 386578 h 4924940"/>
              <a:gd name="connsiteX11" fmla="*/ 3957396 w 5790463"/>
              <a:gd name="connsiteY11" fmla="*/ 538978 h 4924940"/>
              <a:gd name="connsiteX12" fmla="*/ 4536516 w 5790463"/>
              <a:gd name="connsiteY12" fmla="*/ 249418 h 4924940"/>
              <a:gd name="connsiteX13" fmla="*/ 5428056 w 5790463"/>
              <a:gd name="connsiteY13" fmla="*/ 36058 h 4924940"/>
              <a:gd name="connsiteX14" fmla="*/ 5580456 w 5790463"/>
              <a:gd name="connsiteY14" fmla="*/ 13198 h 4924940"/>
              <a:gd name="connsiteX15" fmla="*/ 5633796 w 5790463"/>
              <a:gd name="connsiteY15" fmla="*/ 173218 h 4924940"/>
              <a:gd name="connsiteX16" fmla="*/ 5786196 w 5790463"/>
              <a:gd name="connsiteY16" fmla="*/ 653278 h 4924940"/>
              <a:gd name="connsiteX17" fmla="*/ 5732856 w 5790463"/>
              <a:gd name="connsiteY17" fmla="*/ 1720078 h 4924940"/>
              <a:gd name="connsiteX18" fmla="*/ 5572836 w 5790463"/>
              <a:gd name="connsiteY18" fmla="*/ 2367778 h 4924940"/>
              <a:gd name="connsiteX19" fmla="*/ 5496636 w 5790463"/>
              <a:gd name="connsiteY19" fmla="*/ 2954518 h 4924940"/>
              <a:gd name="connsiteX20" fmla="*/ 5443296 w 5790463"/>
              <a:gd name="connsiteY20" fmla="*/ 3114538 h 4924940"/>
              <a:gd name="connsiteX21" fmla="*/ 5527116 w 5790463"/>
              <a:gd name="connsiteY21" fmla="*/ 3396478 h 4924940"/>
              <a:gd name="connsiteX22" fmla="*/ 5428056 w 5790463"/>
              <a:gd name="connsiteY22" fmla="*/ 3823198 h 4924940"/>
              <a:gd name="connsiteX23" fmla="*/ 5054676 w 5790463"/>
              <a:gd name="connsiteY23" fmla="*/ 4303258 h 4924940"/>
              <a:gd name="connsiteX24" fmla="*/ 4269816 w 5790463"/>
              <a:gd name="connsiteY24" fmla="*/ 4714738 h 4924940"/>
              <a:gd name="connsiteX25" fmla="*/ 3195396 w 5790463"/>
              <a:gd name="connsiteY25" fmla="*/ 4920478 h 4924940"/>
              <a:gd name="connsiteX26" fmla="*/ 1816176 w 5790463"/>
              <a:gd name="connsiteY26" fmla="*/ 4813798 h 4924940"/>
              <a:gd name="connsiteX27" fmla="*/ 787476 w 5790463"/>
              <a:gd name="connsiteY27" fmla="*/ 4348978 h 4924940"/>
              <a:gd name="connsiteX28" fmla="*/ 292176 w 5790463"/>
              <a:gd name="connsiteY28" fmla="*/ 3686038 h 4924940"/>
              <a:gd name="connsiteX29" fmla="*/ 345516 w 5790463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758879 w 5748406"/>
              <a:gd name="connsiteY8" fmla="*/ 508498 h 4924940"/>
              <a:gd name="connsiteX9" fmla="*/ 2345619 w 5748406"/>
              <a:gd name="connsiteY9" fmla="*/ 39419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45619 w 5748406"/>
              <a:gd name="connsiteY9" fmla="*/ 39419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35659 w 5748406"/>
              <a:gd name="connsiteY11" fmla="*/ 58469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28499 w 5748406"/>
              <a:gd name="connsiteY9" fmla="*/ 38911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28499 w 5748406"/>
              <a:gd name="connsiteY9" fmla="*/ 3891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161718 w 5748406"/>
              <a:gd name="connsiteY12" fmla="*/ 427217 h 4924940"/>
              <a:gd name="connsiteX13" fmla="*/ 4494459 w 5748406"/>
              <a:gd name="connsiteY13" fmla="*/ 249418 h 4924940"/>
              <a:gd name="connsiteX14" fmla="*/ 5385999 w 5748406"/>
              <a:gd name="connsiteY14" fmla="*/ 36058 h 4924940"/>
              <a:gd name="connsiteX15" fmla="*/ 5538399 w 5748406"/>
              <a:gd name="connsiteY15" fmla="*/ 13198 h 4924940"/>
              <a:gd name="connsiteX16" fmla="*/ 5591739 w 5748406"/>
              <a:gd name="connsiteY16" fmla="*/ 173218 h 4924940"/>
              <a:gd name="connsiteX17" fmla="*/ 5744139 w 5748406"/>
              <a:gd name="connsiteY17" fmla="*/ 653278 h 4924940"/>
              <a:gd name="connsiteX18" fmla="*/ 5690799 w 5748406"/>
              <a:gd name="connsiteY18" fmla="*/ 1720078 h 4924940"/>
              <a:gd name="connsiteX19" fmla="*/ 5530779 w 5748406"/>
              <a:gd name="connsiteY19" fmla="*/ 2367778 h 4924940"/>
              <a:gd name="connsiteX20" fmla="*/ 5454579 w 5748406"/>
              <a:gd name="connsiteY20" fmla="*/ 2954518 h 4924940"/>
              <a:gd name="connsiteX21" fmla="*/ 5401239 w 5748406"/>
              <a:gd name="connsiteY21" fmla="*/ 3114538 h 4924940"/>
              <a:gd name="connsiteX22" fmla="*/ 5485059 w 5748406"/>
              <a:gd name="connsiteY22" fmla="*/ 3396478 h 4924940"/>
              <a:gd name="connsiteX23" fmla="*/ 5385999 w 5748406"/>
              <a:gd name="connsiteY23" fmla="*/ 3823198 h 4924940"/>
              <a:gd name="connsiteX24" fmla="*/ 5012619 w 5748406"/>
              <a:gd name="connsiteY24" fmla="*/ 4303258 h 4924940"/>
              <a:gd name="connsiteX25" fmla="*/ 4227759 w 5748406"/>
              <a:gd name="connsiteY25" fmla="*/ 4714738 h 4924940"/>
              <a:gd name="connsiteX26" fmla="*/ 3153339 w 5748406"/>
              <a:gd name="connsiteY26" fmla="*/ 4920478 h 4924940"/>
              <a:gd name="connsiteX27" fmla="*/ 1774119 w 5748406"/>
              <a:gd name="connsiteY27" fmla="*/ 4813798 h 4924940"/>
              <a:gd name="connsiteX28" fmla="*/ 745419 w 5748406"/>
              <a:gd name="connsiteY28" fmla="*/ 4348978 h 4924940"/>
              <a:gd name="connsiteX29" fmla="*/ 250119 w 5748406"/>
              <a:gd name="connsiteY29" fmla="*/ 3686038 h 4924940"/>
              <a:gd name="connsiteX30" fmla="*/ 303459 w 5748406"/>
              <a:gd name="connsiteY30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30579 w 5748406"/>
              <a:gd name="connsiteY11" fmla="*/ 564378 h 4924940"/>
              <a:gd name="connsiteX12" fmla="*/ 4161718 w 5748406"/>
              <a:gd name="connsiteY12" fmla="*/ 427217 h 4924940"/>
              <a:gd name="connsiteX13" fmla="*/ 4494459 w 5748406"/>
              <a:gd name="connsiteY13" fmla="*/ 249418 h 4924940"/>
              <a:gd name="connsiteX14" fmla="*/ 5385999 w 5748406"/>
              <a:gd name="connsiteY14" fmla="*/ 36058 h 4924940"/>
              <a:gd name="connsiteX15" fmla="*/ 5538399 w 5748406"/>
              <a:gd name="connsiteY15" fmla="*/ 13198 h 4924940"/>
              <a:gd name="connsiteX16" fmla="*/ 5591739 w 5748406"/>
              <a:gd name="connsiteY16" fmla="*/ 173218 h 4924940"/>
              <a:gd name="connsiteX17" fmla="*/ 5744139 w 5748406"/>
              <a:gd name="connsiteY17" fmla="*/ 653278 h 4924940"/>
              <a:gd name="connsiteX18" fmla="*/ 5690799 w 5748406"/>
              <a:gd name="connsiteY18" fmla="*/ 1720078 h 4924940"/>
              <a:gd name="connsiteX19" fmla="*/ 5530779 w 5748406"/>
              <a:gd name="connsiteY19" fmla="*/ 2367778 h 4924940"/>
              <a:gd name="connsiteX20" fmla="*/ 5454579 w 5748406"/>
              <a:gd name="connsiteY20" fmla="*/ 2954518 h 4924940"/>
              <a:gd name="connsiteX21" fmla="*/ 5401239 w 5748406"/>
              <a:gd name="connsiteY21" fmla="*/ 3114538 h 4924940"/>
              <a:gd name="connsiteX22" fmla="*/ 5485059 w 5748406"/>
              <a:gd name="connsiteY22" fmla="*/ 3396478 h 4924940"/>
              <a:gd name="connsiteX23" fmla="*/ 5385999 w 5748406"/>
              <a:gd name="connsiteY23" fmla="*/ 3823198 h 4924940"/>
              <a:gd name="connsiteX24" fmla="*/ 5012619 w 5748406"/>
              <a:gd name="connsiteY24" fmla="*/ 4303258 h 4924940"/>
              <a:gd name="connsiteX25" fmla="*/ 4227759 w 5748406"/>
              <a:gd name="connsiteY25" fmla="*/ 4714738 h 4924940"/>
              <a:gd name="connsiteX26" fmla="*/ 3153339 w 5748406"/>
              <a:gd name="connsiteY26" fmla="*/ 4920478 h 4924940"/>
              <a:gd name="connsiteX27" fmla="*/ 1774119 w 5748406"/>
              <a:gd name="connsiteY27" fmla="*/ 4813798 h 4924940"/>
              <a:gd name="connsiteX28" fmla="*/ 745419 w 5748406"/>
              <a:gd name="connsiteY28" fmla="*/ 4348978 h 4924940"/>
              <a:gd name="connsiteX29" fmla="*/ 250119 w 5748406"/>
              <a:gd name="connsiteY29" fmla="*/ 3686038 h 4924940"/>
              <a:gd name="connsiteX30" fmla="*/ 303459 w 5748406"/>
              <a:gd name="connsiteY30" fmla="*/ 3152638 h 4924940"/>
              <a:gd name="connsiteX0" fmla="*/ 303459 w 5748406"/>
              <a:gd name="connsiteY0" fmla="*/ 3151130 h 4923432"/>
              <a:gd name="connsiteX1" fmla="*/ 257739 w 5748406"/>
              <a:gd name="connsiteY1" fmla="*/ 2465330 h 4923432"/>
              <a:gd name="connsiteX2" fmla="*/ 120579 w 5748406"/>
              <a:gd name="connsiteY2" fmla="*/ 2168150 h 4923432"/>
              <a:gd name="connsiteX3" fmla="*/ 21519 w 5748406"/>
              <a:gd name="connsiteY3" fmla="*/ 1528070 h 4923432"/>
              <a:gd name="connsiteX4" fmla="*/ 18979 w 5748406"/>
              <a:gd name="connsiteY4" fmla="*/ 677170 h 4923432"/>
              <a:gd name="connsiteX5" fmla="*/ 229799 w 5748406"/>
              <a:gd name="connsiteY5" fmla="*/ 39630 h 4923432"/>
              <a:gd name="connsiteX6" fmla="*/ 951159 w 5748406"/>
              <a:gd name="connsiteY6" fmla="*/ 125990 h 4923432"/>
              <a:gd name="connsiteX7" fmla="*/ 1606479 w 5748406"/>
              <a:gd name="connsiteY7" fmla="*/ 362210 h 4923432"/>
              <a:gd name="connsiteX8" fmla="*/ 1946839 w 5748406"/>
              <a:gd name="connsiteY8" fmla="*/ 537470 h 4923432"/>
              <a:gd name="connsiteX9" fmla="*/ 2508179 w 5748406"/>
              <a:gd name="connsiteY9" fmla="*/ 413010 h 4923432"/>
              <a:gd name="connsiteX10" fmla="*/ 3374319 w 5748406"/>
              <a:gd name="connsiteY10" fmla="*/ 415550 h 4923432"/>
              <a:gd name="connsiteX11" fmla="*/ 3930579 w 5748406"/>
              <a:gd name="connsiteY11" fmla="*/ 562870 h 4923432"/>
              <a:gd name="connsiteX12" fmla="*/ 4161718 w 5748406"/>
              <a:gd name="connsiteY12" fmla="*/ 425709 h 4923432"/>
              <a:gd name="connsiteX13" fmla="*/ 4662099 w 5748406"/>
              <a:gd name="connsiteY13" fmla="*/ 212350 h 4923432"/>
              <a:gd name="connsiteX14" fmla="*/ 5385999 w 5748406"/>
              <a:gd name="connsiteY14" fmla="*/ 34550 h 4923432"/>
              <a:gd name="connsiteX15" fmla="*/ 5538399 w 5748406"/>
              <a:gd name="connsiteY15" fmla="*/ 11690 h 4923432"/>
              <a:gd name="connsiteX16" fmla="*/ 5591739 w 5748406"/>
              <a:gd name="connsiteY16" fmla="*/ 171710 h 4923432"/>
              <a:gd name="connsiteX17" fmla="*/ 5744139 w 5748406"/>
              <a:gd name="connsiteY17" fmla="*/ 651770 h 4923432"/>
              <a:gd name="connsiteX18" fmla="*/ 5690799 w 5748406"/>
              <a:gd name="connsiteY18" fmla="*/ 1718570 h 4923432"/>
              <a:gd name="connsiteX19" fmla="*/ 5530779 w 5748406"/>
              <a:gd name="connsiteY19" fmla="*/ 2366270 h 4923432"/>
              <a:gd name="connsiteX20" fmla="*/ 5454579 w 5748406"/>
              <a:gd name="connsiteY20" fmla="*/ 2953010 h 4923432"/>
              <a:gd name="connsiteX21" fmla="*/ 5401239 w 5748406"/>
              <a:gd name="connsiteY21" fmla="*/ 3113030 h 4923432"/>
              <a:gd name="connsiteX22" fmla="*/ 5485059 w 5748406"/>
              <a:gd name="connsiteY22" fmla="*/ 3394970 h 4923432"/>
              <a:gd name="connsiteX23" fmla="*/ 5385999 w 5748406"/>
              <a:gd name="connsiteY23" fmla="*/ 3821690 h 4923432"/>
              <a:gd name="connsiteX24" fmla="*/ 5012619 w 5748406"/>
              <a:gd name="connsiteY24" fmla="*/ 4301750 h 4923432"/>
              <a:gd name="connsiteX25" fmla="*/ 4227759 w 5748406"/>
              <a:gd name="connsiteY25" fmla="*/ 4713230 h 4923432"/>
              <a:gd name="connsiteX26" fmla="*/ 3153339 w 5748406"/>
              <a:gd name="connsiteY26" fmla="*/ 4918970 h 4923432"/>
              <a:gd name="connsiteX27" fmla="*/ 1774119 w 5748406"/>
              <a:gd name="connsiteY27" fmla="*/ 4812290 h 4923432"/>
              <a:gd name="connsiteX28" fmla="*/ 745419 w 5748406"/>
              <a:gd name="connsiteY28" fmla="*/ 4347470 h 4923432"/>
              <a:gd name="connsiteX29" fmla="*/ 250119 w 5748406"/>
              <a:gd name="connsiteY29" fmla="*/ 3684530 h 4923432"/>
              <a:gd name="connsiteX30" fmla="*/ 303459 w 5748406"/>
              <a:gd name="connsiteY30" fmla="*/ 3151130 h 4923432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62099 w 5748406"/>
              <a:gd name="connsiteY13" fmla="*/ 20555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82419 w 5748406"/>
              <a:gd name="connsiteY13" fmla="*/ 22079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97278 w 5748406"/>
              <a:gd name="connsiteY12" fmla="*/ 42907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97278 w 5748406"/>
              <a:gd name="connsiteY12" fmla="*/ 42907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53639 w 5748406"/>
              <a:gd name="connsiteY15" fmla="*/ 2521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30579 w 5711308"/>
              <a:gd name="connsiteY11" fmla="*/ 556076 h 4916638"/>
              <a:gd name="connsiteX12" fmla="*/ 4197278 w 5711308"/>
              <a:gd name="connsiteY12" fmla="*/ 42907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30579 w 5711308"/>
              <a:gd name="connsiteY11" fmla="*/ 55607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20419 w 5711308"/>
              <a:gd name="connsiteY11" fmla="*/ 54083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20419 w 5711308"/>
              <a:gd name="connsiteY11" fmla="*/ 54083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7488 w 5715337"/>
              <a:gd name="connsiteY0" fmla="*/ 3144336 h 4916638"/>
              <a:gd name="connsiteX1" fmla="*/ 261768 w 5715337"/>
              <a:gd name="connsiteY1" fmla="*/ 2458536 h 4916638"/>
              <a:gd name="connsiteX2" fmla="*/ 200808 w 5715337"/>
              <a:gd name="connsiteY2" fmla="*/ 2201996 h 4916638"/>
              <a:gd name="connsiteX3" fmla="*/ 25548 w 5715337"/>
              <a:gd name="connsiteY3" fmla="*/ 1521276 h 4916638"/>
              <a:gd name="connsiteX4" fmla="*/ 23008 w 5715337"/>
              <a:gd name="connsiteY4" fmla="*/ 670376 h 4916638"/>
              <a:gd name="connsiteX5" fmla="*/ 233828 w 5715337"/>
              <a:gd name="connsiteY5" fmla="*/ 32836 h 4916638"/>
              <a:gd name="connsiteX6" fmla="*/ 955188 w 5715337"/>
              <a:gd name="connsiteY6" fmla="*/ 119196 h 4916638"/>
              <a:gd name="connsiteX7" fmla="*/ 1610508 w 5715337"/>
              <a:gd name="connsiteY7" fmla="*/ 355416 h 4916638"/>
              <a:gd name="connsiteX8" fmla="*/ 1950868 w 5715337"/>
              <a:gd name="connsiteY8" fmla="*/ 530676 h 4916638"/>
              <a:gd name="connsiteX9" fmla="*/ 2512208 w 5715337"/>
              <a:gd name="connsiteY9" fmla="*/ 406216 h 4916638"/>
              <a:gd name="connsiteX10" fmla="*/ 3378348 w 5715337"/>
              <a:gd name="connsiteY10" fmla="*/ 408756 h 4916638"/>
              <a:gd name="connsiteX11" fmla="*/ 3924448 w 5715337"/>
              <a:gd name="connsiteY11" fmla="*/ 540836 h 4916638"/>
              <a:gd name="connsiteX12" fmla="*/ 4196227 w 5715337"/>
              <a:gd name="connsiteY12" fmla="*/ 408755 h 4916638"/>
              <a:gd name="connsiteX13" fmla="*/ 4686448 w 5715337"/>
              <a:gd name="connsiteY13" fmla="*/ 200476 h 4916638"/>
              <a:gd name="connsiteX14" fmla="*/ 5415428 w 5715337"/>
              <a:gd name="connsiteY14" fmla="*/ 68396 h 4916638"/>
              <a:gd name="connsiteX15" fmla="*/ 5557668 w 5715337"/>
              <a:gd name="connsiteY15" fmla="*/ 25216 h 4916638"/>
              <a:gd name="connsiteX16" fmla="*/ 5595768 w 5715337"/>
              <a:gd name="connsiteY16" fmla="*/ 164916 h 4916638"/>
              <a:gd name="connsiteX17" fmla="*/ 5702448 w 5715337"/>
              <a:gd name="connsiteY17" fmla="*/ 853256 h 4916638"/>
              <a:gd name="connsiteX18" fmla="*/ 5694828 w 5715337"/>
              <a:gd name="connsiteY18" fmla="*/ 1711776 h 4916638"/>
              <a:gd name="connsiteX19" fmla="*/ 5534808 w 5715337"/>
              <a:gd name="connsiteY19" fmla="*/ 2359476 h 4916638"/>
              <a:gd name="connsiteX20" fmla="*/ 5458608 w 5715337"/>
              <a:gd name="connsiteY20" fmla="*/ 2946216 h 4916638"/>
              <a:gd name="connsiteX21" fmla="*/ 5405268 w 5715337"/>
              <a:gd name="connsiteY21" fmla="*/ 3106236 h 4916638"/>
              <a:gd name="connsiteX22" fmla="*/ 5489088 w 5715337"/>
              <a:gd name="connsiteY22" fmla="*/ 3388176 h 4916638"/>
              <a:gd name="connsiteX23" fmla="*/ 5390028 w 5715337"/>
              <a:gd name="connsiteY23" fmla="*/ 3814896 h 4916638"/>
              <a:gd name="connsiteX24" fmla="*/ 5016648 w 5715337"/>
              <a:gd name="connsiteY24" fmla="*/ 4294956 h 4916638"/>
              <a:gd name="connsiteX25" fmla="*/ 4231788 w 5715337"/>
              <a:gd name="connsiteY25" fmla="*/ 4706436 h 4916638"/>
              <a:gd name="connsiteX26" fmla="*/ 3157368 w 5715337"/>
              <a:gd name="connsiteY26" fmla="*/ 4912176 h 4916638"/>
              <a:gd name="connsiteX27" fmla="*/ 1778148 w 5715337"/>
              <a:gd name="connsiteY27" fmla="*/ 4805496 h 4916638"/>
              <a:gd name="connsiteX28" fmla="*/ 749448 w 5715337"/>
              <a:gd name="connsiteY28" fmla="*/ 4340676 h 4916638"/>
              <a:gd name="connsiteX29" fmla="*/ 254148 w 5715337"/>
              <a:gd name="connsiteY29" fmla="*/ 3677736 h 4916638"/>
              <a:gd name="connsiteX30" fmla="*/ 307488 w 5715337"/>
              <a:gd name="connsiteY30" fmla="*/ 3144336 h 4916638"/>
              <a:gd name="connsiteX0" fmla="*/ 307200 w 5715049"/>
              <a:gd name="connsiteY0" fmla="*/ 3144336 h 4916638"/>
              <a:gd name="connsiteX1" fmla="*/ 261480 w 5715049"/>
              <a:gd name="connsiteY1" fmla="*/ 2458536 h 4916638"/>
              <a:gd name="connsiteX2" fmla="*/ 195440 w 5715049"/>
              <a:gd name="connsiteY2" fmla="*/ 2207076 h 4916638"/>
              <a:gd name="connsiteX3" fmla="*/ 25260 w 5715049"/>
              <a:gd name="connsiteY3" fmla="*/ 1521276 h 4916638"/>
              <a:gd name="connsiteX4" fmla="*/ 22720 w 5715049"/>
              <a:gd name="connsiteY4" fmla="*/ 670376 h 4916638"/>
              <a:gd name="connsiteX5" fmla="*/ 233540 w 5715049"/>
              <a:gd name="connsiteY5" fmla="*/ 32836 h 4916638"/>
              <a:gd name="connsiteX6" fmla="*/ 954900 w 5715049"/>
              <a:gd name="connsiteY6" fmla="*/ 119196 h 4916638"/>
              <a:gd name="connsiteX7" fmla="*/ 1610220 w 5715049"/>
              <a:gd name="connsiteY7" fmla="*/ 355416 h 4916638"/>
              <a:gd name="connsiteX8" fmla="*/ 1950580 w 5715049"/>
              <a:gd name="connsiteY8" fmla="*/ 530676 h 4916638"/>
              <a:gd name="connsiteX9" fmla="*/ 2511920 w 5715049"/>
              <a:gd name="connsiteY9" fmla="*/ 406216 h 4916638"/>
              <a:gd name="connsiteX10" fmla="*/ 3378060 w 5715049"/>
              <a:gd name="connsiteY10" fmla="*/ 408756 h 4916638"/>
              <a:gd name="connsiteX11" fmla="*/ 3924160 w 5715049"/>
              <a:gd name="connsiteY11" fmla="*/ 540836 h 4916638"/>
              <a:gd name="connsiteX12" fmla="*/ 4195939 w 5715049"/>
              <a:gd name="connsiteY12" fmla="*/ 408755 h 4916638"/>
              <a:gd name="connsiteX13" fmla="*/ 4686160 w 5715049"/>
              <a:gd name="connsiteY13" fmla="*/ 200476 h 4916638"/>
              <a:gd name="connsiteX14" fmla="*/ 5415140 w 5715049"/>
              <a:gd name="connsiteY14" fmla="*/ 68396 h 4916638"/>
              <a:gd name="connsiteX15" fmla="*/ 5557380 w 5715049"/>
              <a:gd name="connsiteY15" fmla="*/ 25216 h 4916638"/>
              <a:gd name="connsiteX16" fmla="*/ 5595480 w 5715049"/>
              <a:gd name="connsiteY16" fmla="*/ 164916 h 4916638"/>
              <a:gd name="connsiteX17" fmla="*/ 5702160 w 5715049"/>
              <a:gd name="connsiteY17" fmla="*/ 853256 h 4916638"/>
              <a:gd name="connsiteX18" fmla="*/ 5694540 w 5715049"/>
              <a:gd name="connsiteY18" fmla="*/ 1711776 h 4916638"/>
              <a:gd name="connsiteX19" fmla="*/ 5534520 w 5715049"/>
              <a:gd name="connsiteY19" fmla="*/ 2359476 h 4916638"/>
              <a:gd name="connsiteX20" fmla="*/ 5458320 w 5715049"/>
              <a:gd name="connsiteY20" fmla="*/ 2946216 h 4916638"/>
              <a:gd name="connsiteX21" fmla="*/ 5404980 w 5715049"/>
              <a:gd name="connsiteY21" fmla="*/ 3106236 h 4916638"/>
              <a:gd name="connsiteX22" fmla="*/ 5488800 w 5715049"/>
              <a:gd name="connsiteY22" fmla="*/ 3388176 h 4916638"/>
              <a:gd name="connsiteX23" fmla="*/ 5389740 w 5715049"/>
              <a:gd name="connsiteY23" fmla="*/ 3814896 h 4916638"/>
              <a:gd name="connsiteX24" fmla="*/ 5016360 w 5715049"/>
              <a:gd name="connsiteY24" fmla="*/ 4294956 h 4916638"/>
              <a:gd name="connsiteX25" fmla="*/ 4231500 w 5715049"/>
              <a:gd name="connsiteY25" fmla="*/ 4706436 h 4916638"/>
              <a:gd name="connsiteX26" fmla="*/ 3157080 w 5715049"/>
              <a:gd name="connsiteY26" fmla="*/ 4912176 h 4916638"/>
              <a:gd name="connsiteX27" fmla="*/ 1777860 w 5715049"/>
              <a:gd name="connsiteY27" fmla="*/ 4805496 h 4916638"/>
              <a:gd name="connsiteX28" fmla="*/ 749160 w 5715049"/>
              <a:gd name="connsiteY28" fmla="*/ 4340676 h 4916638"/>
              <a:gd name="connsiteX29" fmla="*/ 253860 w 5715049"/>
              <a:gd name="connsiteY29" fmla="*/ 3677736 h 4916638"/>
              <a:gd name="connsiteX30" fmla="*/ 307200 w 5715049"/>
              <a:gd name="connsiteY30" fmla="*/ 3144336 h 4916638"/>
              <a:gd name="connsiteX0" fmla="*/ 307200 w 5715049"/>
              <a:gd name="connsiteY0" fmla="*/ 3144336 h 4916638"/>
              <a:gd name="connsiteX1" fmla="*/ 439280 w 5715049"/>
              <a:gd name="connsiteY1" fmla="*/ 2555056 h 4916638"/>
              <a:gd name="connsiteX2" fmla="*/ 195440 w 5715049"/>
              <a:gd name="connsiteY2" fmla="*/ 2207076 h 4916638"/>
              <a:gd name="connsiteX3" fmla="*/ 25260 w 5715049"/>
              <a:gd name="connsiteY3" fmla="*/ 1521276 h 4916638"/>
              <a:gd name="connsiteX4" fmla="*/ 22720 w 5715049"/>
              <a:gd name="connsiteY4" fmla="*/ 670376 h 4916638"/>
              <a:gd name="connsiteX5" fmla="*/ 233540 w 5715049"/>
              <a:gd name="connsiteY5" fmla="*/ 32836 h 4916638"/>
              <a:gd name="connsiteX6" fmla="*/ 954900 w 5715049"/>
              <a:gd name="connsiteY6" fmla="*/ 119196 h 4916638"/>
              <a:gd name="connsiteX7" fmla="*/ 1610220 w 5715049"/>
              <a:gd name="connsiteY7" fmla="*/ 355416 h 4916638"/>
              <a:gd name="connsiteX8" fmla="*/ 1950580 w 5715049"/>
              <a:gd name="connsiteY8" fmla="*/ 530676 h 4916638"/>
              <a:gd name="connsiteX9" fmla="*/ 2511920 w 5715049"/>
              <a:gd name="connsiteY9" fmla="*/ 406216 h 4916638"/>
              <a:gd name="connsiteX10" fmla="*/ 3378060 w 5715049"/>
              <a:gd name="connsiteY10" fmla="*/ 408756 h 4916638"/>
              <a:gd name="connsiteX11" fmla="*/ 3924160 w 5715049"/>
              <a:gd name="connsiteY11" fmla="*/ 540836 h 4916638"/>
              <a:gd name="connsiteX12" fmla="*/ 4195939 w 5715049"/>
              <a:gd name="connsiteY12" fmla="*/ 408755 h 4916638"/>
              <a:gd name="connsiteX13" fmla="*/ 4686160 w 5715049"/>
              <a:gd name="connsiteY13" fmla="*/ 200476 h 4916638"/>
              <a:gd name="connsiteX14" fmla="*/ 5415140 w 5715049"/>
              <a:gd name="connsiteY14" fmla="*/ 68396 h 4916638"/>
              <a:gd name="connsiteX15" fmla="*/ 5557380 w 5715049"/>
              <a:gd name="connsiteY15" fmla="*/ 25216 h 4916638"/>
              <a:gd name="connsiteX16" fmla="*/ 5595480 w 5715049"/>
              <a:gd name="connsiteY16" fmla="*/ 164916 h 4916638"/>
              <a:gd name="connsiteX17" fmla="*/ 5702160 w 5715049"/>
              <a:gd name="connsiteY17" fmla="*/ 853256 h 4916638"/>
              <a:gd name="connsiteX18" fmla="*/ 5694540 w 5715049"/>
              <a:gd name="connsiteY18" fmla="*/ 1711776 h 4916638"/>
              <a:gd name="connsiteX19" fmla="*/ 5534520 w 5715049"/>
              <a:gd name="connsiteY19" fmla="*/ 2359476 h 4916638"/>
              <a:gd name="connsiteX20" fmla="*/ 5458320 w 5715049"/>
              <a:gd name="connsiteY20" fmla="*/ 2946216 h 4916638"/>
              <a:gd name="connsiteX21" fmla="*/ 5404980 w 5715049"/>
              <a:gd name="connsiteY21" fmla="*/ 3106236 h 4916638"/>
              <a:gd name="connsiteX22" fmla="*/ 5488800 w 5715049"/>
              <a:gd name="connsiteY22" fmla="*/ 3388176 h 4916638"/>
              <a:gd name="connsiteX23" fmla="*/ 5389740 w 5715049"/>
              <a:gd name="connsiteY23" fmla="*/ 3814896 h 4916638"/>
              <a:gd name="connsiteX24" fmla="*/ 5016360 w 5715049"/>
              <a:gd name="connsiteY24" fmla="*/ 4294956 h 4916638"/>
              <a:gd name="connsiteX25" fmla="*/ 4231500 w 5715049"/>
              <a:gd name="connsiteY25" fmla="*/ 4706436 h 4916638"/>
              <a:gd name="connsiteX26" fmla="*/ 3157080 w 5715049"/>
              <a:gd name="connsiteY26" fmla="*/ 4912176 h 4916638"/>
              <a:gd name="connsiteX27" fmla="*/ 1777860 w 5715049"/>
              <a:gd name="connsiteY27" fmla="*/ 4805496 h 4916638"/>
              <a:gd name="connsiteX28" fmla="*/ 749160 w 5715049"/>
              <a:gd name="connsiteY28" fmla="*/ 4340676 h 4916638"/>
              <a:gd name="connsiteX29" fmla="*/ 253860 w 5715049"/>
              <a:gd name="connsiteY29" fmla="*/ 3677736 h 4916638"/>
              <a:gd name="connsiteX30" fmla="*/ 307200 w 5715049"/>
              <a:gd name="connsiteY30" fmla="*/ 3144336 h 4916638"/>
              <a:gd name="connsiteX0" fmla="*/ 331625 w 5739474"/>
              <a:gd name="connsiteY0" fmla="*/ 3144336 h 4916638"/>
              <a:gd name="connsiteX1" fmla="*/ 463705 w 5739474"/>
              <a:gd name="connsiteY1" fmla="*/ 2555056 h 4916638"/>
              <a:gd name="connsiteX2" fmla="*/ 585625 w 5739474"/>
              <a:gd name="connsiteY2" fmla="*/ 2110556 h 4916638"/>
              <a:gd name="connsiteX3" fmla="*/ 49685 w 5739474"/>
              <a:gd name="connsiteY3" fmla="*/ 1521276 h 4916638"/>
              <a:gd name="connsiteX4" fmla="*/ 47145 w 5739474"/>
              <a:gd name="connsiteY4" fmla="*/ 670376 h 4916638"/>
              <a:gd name="connsiteX5" fmla="*/ 257965 w 5739474"/>
              <a:gd name="connsiteY5" fmla="*/ 32836 h 4916638"/>
              <a:gd name="connsiteX6" fmla="*/ 979325 w 5739474"/>
              <a:gd name="connsiteY6" fmla="*/ 119196 h 4916638"/>
              <a:gd name="connsiteX7" fmla="*/ 1634645 w 5739474"/>
              <a:gd name="connsiteY7" fmla="*/ 355416 h 4916638"/>
              <a:gd name="connsiteX8" fmla="*/ 1975005 w 5739474"/>
              <a:gd name="connsiteY8" fmla="*/ 530676 h 4916638"/>
              <a:gd name="connsiteX9" fmla="*/ 2536345 w 5739474"/>
              <a:gd name="connsiteY9" fmla="*/ 406216 h 4916638"/>
              <a:gd name="connsiteX10" fmla="*/ 3402485 w 5739474"/>
              <a:gd name="connsiteY10" fmla="*/ 408756 h 4916638"/>
              <a:gd name="connsiteX11" fmla="*/ 3948585 w 5739474"/>
              <a:gd name="connsiteY11" fmla="*/ 540836 h 4916638"/>
              <a:gd name="connsiteX12" fmla="*/ 4220364 w 5739474"/>
              <a:gd name="connsiteY12" fmla="*/ 408755 h 4916638"/>
              <a:gd name="connsiteX13" fmla="*/ 4710585 w 5739474"/>
              <a:gd name="connsiteY13" fmla="*/ 200476 h 4916638"/>
              <a:gd name="connsiteX14" fmla="*/ 5439565 w 5739474"/>
              <a:gd name="connsiteY14" fmla="*/ 68396 h 4916638"/>
              <a:gd name="connsiteX15" fmla="*/ 5581805 w 5739474"/>
              <a:gd name="connsiteY15" fmla="*/ 25216 h 4916638"/>
              <a:gd name="connsiteX16" fmla="*/ 5619905 w 5739474"/>
              <a:gd name="connsiteY16" fmla="*/ 164916 h 4916638"/>
              <a:gd name="connsiteX17" fmla="*/ 5726585 w 5739474"/>
              <a:gd name="connsiteY17" fmla="*/ 853256 h 4916638"/>
              <a:gd name="connsiteX18" fmla="*/ 5718965 w 5739474"/>
              <a:gd name="connsiteY18" fmla="*/ 1711776 h 4916638"/>
              <a:gd name="connsiteX19" fmla="*/ 5558945 w 5739474"/>
              <a:gd name="connsiteY19" fmla="*/ 2359476 h 4916638"/>
              <a:gd name="connsiteX20" fmla="*/ 5482745 w 5739474"/>
              <a:gd name="connsiteY20" fmla="*/ 2946216 h 4916638"/>
              <a:gd name="connsiteX21" fmla="*/ 5429405 w 5739474"/>
              <a:gd name="connsiteY21" fmla="*/ 3106236 h 4916638"/>
              <a:gd name="connsiteX22" fmla="*/ 5513225 w 5739474"/>
              <a:gd name="connsiteY22" fmla="*/ 3388176 h 4916638"/>
              <a:gd name="connsiteX23" fmla="*/ 5414165 w 5739474"/>
              <a:gd name="connsiteY23" fmla="*/ 3814896 h 4916638"/>
              <a:gd name="connsiteX24" fmla="*/ 5040785 w 5739474"/>
              <a:gd name="connsiteY24" fmla="*/ 4294956 h 4916638"/>
              <a:gd name="connsiteX25" fmla="*/ 4255925 w 5739474"/>
              <a:gd name="connsiteY25" fmla="*/ 4706436 h 4916638"/>
              <a:gd name="connsiteX26" fmla="*/ 3181505 w 5739474"/>
              <a:gd name="connsiteY26" fmla="*/ 4912176 h 4916638"/>
              <a:gd name="connsiteX27" fmla="*/ 1802285 w 5739474"/>
              <a:gd name="connsiteY27" fmla="*/ 4805496 h 4916638"/>
              <a:gd name="connsiteX28" fmla="*/ 773585 w 5739474"/>
              <a:gd name="connsiteY28" fmla="*/ 4340676 h 4916638"/>
              <a:gd name="connsiteX29" fmla="*/ 278285 w 5739474"/>
              <a:gd name="connsiteY29" fmla="*/ 3677736 h 4916638"/>
              <a:gd name="connsiteX30" fmla="*/ 331625 w 5739474"/>
              <a:gd name="connsiteY30" fmla="*/ 3144336 h 4916638"/>
              <a:gd name="connsiteX0" fmla="*/ 307782 w 5715631"/>
              <a:gd name="connsiteY0" fmla="*/ 3144336 h 4916638"/>
              <a:gd name="connsiteX1" fmla="*/ 439862 w 5715631"/>
              <a:gd name="connsiteY1" fmla="*/ 2555056 h 4916638"/>
              <a:gd name="connsiteX2" fmla="*/ 206182 w 5715631"/>
              <a:gd name="connsiteY2" fmla="*/ 2191836 h 4916638"/>
              <a:gd name="connsiteX3" fmla="*/ 25842 w 5715631"/>
              <a:gd name="connsiteY3" fmla="*/ 1521276 h 4916638"/>
              <a:gd name="connsiteX4" fmla="*/ 23302 w 5715631"/>
              <a:gd name="connsiteY4" fmla="*/ 670376 h 4916638"/>
              <a:gd name="connsiteX5" fmla="*/ 234122 w 5715631"/>
              <a:gd name="connsiteY5" fmla="*/ 32836 h 4916638"/>
              <a:gd name="connsiteX6" fmla="*/ 955482 w 5715631"/>
              <a:gd name="connsiteY6" fmla="*/ 119196 h 4916638"/>
              <a:gd name="connsiteX7" fmla="*/ 1610802 w 5715631"/>
              <a:gd name="connsiteY7" fmla="*/ 355416 h 4916638"/>
              <a:gd name="connsiteX8" fmla="*/ 1951162 w 5715631"/>
              <a:gd name="connsiteY8" fmla="*/ 530676 h 4916638"/>
              <a:gd name="connsiteX9" fmla="*/ 2512502 w 5715631"/>
              <a:gd name="connsiteY9" fmla="*/ 406216 h 4916638"/>
              <a:gd name="connsiteX10" fmla="*/ 3378642 w 5715631"/>
              <a:gd name="connsiteY10" fmla="*/ 408756 h 4916638"/>
              <a:gd name="connsiteX11" fmla="*/ 3924742 w 5715631"/>
              <a:gd name="connsiteY11" fmla="*/ 540836 h 4916638"/>
              <a:gd name="connsiteX12" fmla="*/ 4196521 w 5715631"/>
              <a:gd name="connsiteY12" fmla="*/ 408755 h 4916638"/>
              <a:gd name="connsiteX13" fmla="*/ 4686742 w 5715631"/>
              <a:gd name="connsiteY13" fmla="*/ 200476 h 4916638"/>
              <a:gd name="connsiteX14" fmla="*/ 5415722 w 5715631"/>
              <a:gd name="connsiteY14" fmla="*/ 68396 h 4916638"/>
              <a:gd name="connsiteX15" fmla="*/ 5557962 w 5715631"/>
              <a:gd name="connsiteY15" fmla="*/ 25216 h 4916638"/>
              <a:gd name="connsiteX16" fmla="*/ 5596062 w 5715631"/>
              <a:gd name="connsiteY16" fmla="*/ 164916 h 4916638"/>
              <a:gd name="connsiteX17" fmla="*/ 5702742 w 5715631"/>
              <a:gd name="connsiteY17" fmla="*/ 853256 h 4916638"/>
              <a:gd name="connsiteX18" fmla="*/ 5695122 w 5715631"/>
              <a:gd name="connsiteY18" fmla="*/ 1711776 h 4916638"/>
              <a:gd name="connsiteX19" fmla="*/ 5535102 w 5715631"/>
              <a:gd name="connsiteY19" fmla="*/ 2359476 h 4916638"/>
              <a:gd name="connsiteX20" fmla="*/ 5458902 w 5715631"/>
              <a:gd name="connsiteY20" fmla="*/ 2946216 h 4916638"/>
              <a:gd name="connsiteX21" fmla="*/ 5405562 w 5715631"/>
              <a:gd name="connsiteY21" fmla="*/ 3106236 h 4916638"/>
              <a:gd name="connsiteX22" fmla="*/ 5489382 w 5715631"/>
              <a:gd name="connsiteY22" fmla="*/ 3388176 h 4916638"/>
              <a:gd name="connsiteX23" fmla="*/ 5390322 w 5715631"/>
              <a:gd name="connsiteY23" fmla="*/ 3814896 h 4916638"/>
              <a:gd name="connsiteX24" fmla="*/ 5016942 w 5715631"/>
              <a:gd name="connsiteY24" fmla="*/ 4294956 h 4916638"/>
              <a:gd name="connsiteX25" fmla="*/ 4232082 w 5715631"/>
              <a:gd name="connsiteY25" fmla="*/ 4706436 h 4916638"/>
              <a:gd name="connsiteX26" fmla="*/ 3157662 w 5715631"/>
              <a:gd name="connsiteY26" fmla="*/ 4912176 h 4916638"/>
              <a:gd name="connsiteX27" fmla="*/ 1778442 w 5715631"/>
              <a:gd name="connsiteY27" fmla="*/ 4805496 h 4916638"/>
              <a:gd name="connsiteX28" fmla="*/ 749742 w 5715631"/>
              <a:gd name="connsiteY28" fmla="*/ 4340676 h 4916638"/>
              <a:gd name="connsiteX29" fmla="*/ 254442 w 5715631"/>
              <a:gd name="connsiteY29" fmla="*/ 3677736 h 4916638"/>
              <a:gd name="connsiteX30" fmla="*/ 307782 w 5715631"/>
              <a:gd name="connsiteY30" fmla="*/ 3144336 h 4916638"/>
              <a:gd name="connsiteX0" fmla="*/ 307782 w 5715631"/>
              <a:gd name="connsiteY0" fmla="*/ 3144336 h 4916638"/>
              <a:gd name="connsiteX1" fmla="*/ 201102 w 5715631"/>
              <a:gd name="connsiteY1" fmla="*/ 2595696 h 4916638"/>
              <a:gd name="connsiteX2" fmla="*/ 206182 w 5715631"/>
              <a:gd name="connsiteY2" fmla="*/ 2191836 h 4916638"/>
              <a:gd name="connsiteX3" fmla="*/ 25842 w 5715631"/>
              <a:gd name="connsiteY3" fmla="*/ 1521276 h 4916638"/>
              <a:gd name="connsiteX4" fmla="*/ 23302 w 5715631"/>
              <a:gd name="connsiteY4" fmla="*/ 670376 h 4916638"/>
              <a:gd name="connsiteX5" fmla="*/ 234122 w 5715631"/>
              <a:gd name="connsiteY5" fmla="*/ 32836 h 4916638"/>
              <a:gd name="connsiteX6" fmla="*/ 955482 w 5715631"/>
              <a:gd name="connsiteY6" fmla="*/ 119196 h 4916638"/>
              <a:gd name="connsiteX7" fmla="*/ 1610802 w 5715631"/>
              <a:gd name="connsiteY7" fmla="*/ 355416 h 4916638"/>
              <a:gd name="connsiteX8" fmla="*/ 1951162 w 5715631"/>
              <a:gd name="connsiteY8" fmla="*/ 530676 h 4916638"/>
              <a:gd name="connsiteX9" fmla="*/ 2512502 w 5715631"/>
              <a:gd name="connsiteY9" fmla="*/ 406216 h 4916638"/>
              <a:gd name="connsiteX10" fmla="*/ 3378642 w 5715631"/>
              <a:gd name="connsiteY10" fmla="*/ 408756 h 4916638"/>
              <a:gd name="connsiteX11" fmla="*/ 3924742 w 5715631"/>
              <a:gd name="connsiteY11" fmla="*/ 540836 h 4916638"/>
              <a:gd name="connsiteX12" fmla="*/ 4196521 w 5715631"/>
              <a:gd name="connsiteY12" fmla="*/ 408755 h 4916638"/>
              <a:gd name="connsiteX13" fmla="*/ 4686742 w 5715631"/>
              <a:gd name="connsiteY13" fmla="*/ 200476 h 4916638"/>
              <a:gd name="connsiteX14" fmla="*/ 5415722 w 5715631"/>
              <a:gd name="connsiteY14" fmla="*/ 68396 h 4916638"/>
              <a:gd name="connsiteX15" fmla="*/ 5557962 w 5715631"/>
              <a:gd name="connsiteY15" fmla="*/ 25216 h 4916638"/>
              <a:gd name="connsiteX16" fmla="*/ 5596062 w 5715631"/>
              <a:gd name="connsiteY16" fmla="*/ 164916 h 4916638"/>
              <a:gd name="connsiteX17" fmla="*/ 5702742 w 5715631"/>
              <a:gd name="connsiteY17" fmla="*/ 853256 h 4916638"/>
              <a:gd name="connsiteX18" fmla="*/ 5695122 w 5715631"/>
              <a:gd name="connsiteY18" fmla="*/ 1711776 h 4916638"/>
              <a:gd name="connsiteX19" fmla="*/ 5535102 w 5715631"/>
              <a:gd name="connsiteY19" fmla="*/ 2359476 h 4916638"/>
              <a:gd name="connsiteX20" fmla="*/ 5458902 w 5715631"/>
              <a:gd name="connsiteY20" fmla="*/ 2946216 h 4916638"/>
              <a:gd name="connsiteX21" fmla="*/ 5405562 w 5715631"/>
              <a:gd name="connsiteY21" fmla="*/ 3106236 h 4916638"/>
              <a:gd name="connsiteX22" fmla="*/ 5489382 w 5715631"/>
              <a:gd name="connsiteY22" fmla="*/ 3388176 h 4916638"/>
              <a:gd name="connsiteX23" fmla="*/ 5390322 w 5715631"/>
              <a:gd name="connsiteY23" fmla="*/ 3814896 h 4916638"/>
              <a:gd name="connsiteX24" fmla="*/ 5016942 w 5715631"/>
              <a:gd name="connsiteY24" fmla="*/ 4294956 h 4916638"/>
              <a:gd name="connsiteX25" fmla="*/ 4232082 w 5715631"/>
              <a:gd name="connsiteY25" fmla="*/ 4706436 h 4916638"/>
              <a:gd name="connsiteX26" fmla="*/ 3157662 w 5715631"/>
              <a:gd name="connsiteY26" fmla="*/ 4912176 h 4916638"/>
              <a:gd name="connsiteX27" fmla="*/ 1778442 w 5715631"/>
              <a:gd name="connsiteY27" fmla="*/ 4805496 h 4916638"/>
              <a:gd name="connsiteX28" fmla="*/ 749742 w 5715631"/>
              <a:gd name="connsiteY28" fmla="*/ 4340676 h 4916638"/>
              <a:gd name="connsiteX29" fmla="*/ 254442 w 5715631"/>
              <a:gd name="connsiteY29" fmla="*/ 3677736 h 4916638"/>
              <a:gd name="connsiteX30" fmla="*/ 307782 w 5715631"/>
              <a:gd name="connsiteY30" fmla="*/ 3144336 h 4916638"/>
              <a:gd name="connsiteX0" fmla="*/ 30691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30691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48492 w 5714762"/>
              <a:gd name="connsiteY30" fmla="*/ 3355155 h 4916638"/>
              <a:gd name="connsiteX31" fmla="*/ 291673 w 5714762"/>
              <a:gd name="connsiteY31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253573 w 5714762"/>
              <a:gd name="connsiteY30" fmla="*/ 3677736 h 4916638"/>
              <a:gd name="connsiteX31" fmla="*/ 248492 w 5714762"/>
              <a:gd name="connsiteY31" fmla="*/ 335515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48492 w 5714762"/>
              <a:gd name="connsiteY31" fmla="*/ 335515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637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63732 w 5714762"/>
              <a:gd name="connsiteY1" fmla="*/ 2913195 h 4916638"/>
              <a:gd name="connsiteX2" fmla="*/ 215473 w 5714762"/>
              <a:gd name="connsiteY2" fmla="*/ 258553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22727"/>
              <a:gd name="connsiteY0" fmla="*/ 3144336 h 4916638"/>
              <a:gd name="connsiteX1" fmla="*/ 263732 w 5722727"/>
              <a:gd name="connsiteY1" fmla="*/ 2913195 h 4916638"/>
              <a:gd name="connsiteX2" fmla="*/ 215473 w 5722727"/>
              <a:gd name="connsiteY2" fmla="*/ 2585536 h 4916638"/>
              <a:gd name="connsiteX3" fmla="*/ 190073 w 5722727"/>
              <a:gd name="connsiteY3" fmla="*/ 2222316 h 4916638"/>
              <a:gd name="connsiteX4" fmla="*/ 24973 w 5722727"/>
              <a:gd name="connsiteY4" fmla="*/ 1521276 h 4916638"/>
              <a:gd name="connsiteX5" fmla="*/ 22433 w 5722727"/>
              <a:gd name="connsiteY5" fmla="*/ 670376 h 4916638"/>
              <a:gd name="connsiteX6" fmla="*/ 233253 w 5722727"/>
              <a:gd name="connsiteY6" fmla="*/ 32836 h 4916638"/>
              <a:gd name="connsiteX7" fmla="*/ 954613 w 5722727"/>
              <a:gd name="connsiteY7" fmla="*/ 119196 h 4916638"/>
              <a:gd name="connsiteX8" fmla="*/ 1609933 w 5722727"/>
              <a:gd name="connsiteY8" fmla="*/ 355416 h 4916638"/>
              <a:gd name="connsiteX9" fmla="*/ 1950293 w 5722727"/>
              <a:gd name="connsiteY9" fmla="*/ 530676 h 4916638"/>
              <a:gd name="connsiteX10" fmla="*/ 2511633 w 5722727"/>
              <a:gd name="connsiteY10" fmla="*/ 406216 h 4916638"/>
              <a:gd name="connsiteX11" fmla="*/ 3377773 w 5722727"/>
              <a:gd name="connsiteY11" fmla="*/ 408756 h 4916638"/>
              <a:gd name="connsiteX12" fmla="*/ 3923873 w 5722727"/>
              <a:gd name="connsiteY12" fmla="*/ 540836 h 4916638"/>
              <a:gd name="connsiteX13" fmla="*/ 4195652 w 5722727"/>
              <a:gd name="connsiteY13" fmla="*/ 408755 h 4916638"/>
              <a:gd name="connsiteX14" fmla="*/ 4685873 w 5722727"/>
              <a:gd name="connsiteY14" fmla="*/ 200476 h 4916638"/>
              <a:gd name="connsiteX15" fmla="*/ 5414853 w 5722727"/>
              <a:gd name="connsiteY15" fmla="*/ 68396 h 4916638"/>
              <a:gd name="connsiteX16" fmla="*/ 5557093 w 5722727"/>
              <a:gd name="connsiteY16" fmla="*/ 25216 h 4916638"/>
              <a:gd name="connsiteX17" fmla="*/ 5595193 w 5722727"/>
              <a:gd name="connsiteY17" fmla="*/ 164916 h 4916638"/>
              <a:gd name="connsiteX18" fmla="*/ 5701873 w 5722727"/>
              <a:gd name="connsiteY18" fmla="*/ 853256 h 4916638"/>
              <a:gd name="connsiteX19" fmla="*/ 5694253 w 5722727"/>
              <a:gd name="connsiteY19" fmla="*/ 1711776 h 4916638"/>
              <a:gd name="connsiteX20" fmla="*/ 5412313 w 5722727"/>
              <a:gd name="connsiteY20" fmla="*/ 2395036 h 4916638"/>
              <a:gd name="connsiteX21" fmla="*/ 5458033 w 5722727"/>
              <a:gd name="connsiteY21" fmla="*/ 2946216 h 4916638"/>
              <a:gd name="connsiteX22" fmla="*/ 5404693 w 5722727"/>
              <a:gd name="connsiteY22" fmla="*/ 3106236 h 4916638"/>
              <a:gd name="connsiteX23" fmla="*/ 5488513 w 5722727"/>
              <a:gd name="connsiteY23" fmla="*/ 3388176 h 4916638"/>
              <a:gd name="connsiteX24" fmla="*/ 5389453 w 5722727"/>
              <a:gd name="connsiteY24" fmla="*/ 3814896 h 4916638"/>
              <a:gd name="connsiteX25" fmla="*/ 5016073 w 5722727"/>
              <a:gd name="connsiteY25" fmla="*/ 4294956 h 4916638"/>
              <a:gd name="connsiteX26" fmla="*/ 4231213 w 5722727"/>
              <a:gd name="connsiteY26" fmla="*/ 4706436 h 4916638"/>
              <a:gd name="connsiteX27" fmla="*/ 3156793 w 5722727"/>
              <a:gd name="connsiteY27" fmla="*/ 4912176 h 4916638"/>
              <a:gd name="connsiteX28" fmla="*/ 1777573 w 5722727"/>
              <a:gd name="connsiteY28" fmla="*/ 4805496 h 4916638"/>
              <a:gd name="connsiteX29" fmla="*/ 748873 w 5722727"/>
              <a:gd name="connsiteY29" fmla="*/ 4340676 h 4916638"/>
              <a:gd name="connsiteX30" fmla="*/ 370413 w 5722727"/>
              <a:gd name="connsiteY30" fmla="*/ 3931736 h 4916638"/>
              <a:gd name="connsiteX31" fmla="*/ 223092 w 5722727"/>
              <a:gd name="connsiteY31" fmla="*/ 3492315 h 4916638"/>
              <a:gd name="connsiteX32" fmla="*/ 291673 w 5722727"/>
              <a:gd name="connsiteY32" fmla="*/ 3144336 h 4916638"/>
              <a:gd name="connsiteX0" fmla="*/ 291673 w 5721681"/>
              <a:gd name="connsiteY0" fmla="*/ 3144336 h 4916638"/>
              <a:gd name="connsiteX1" fmla="*/ 263732 w 5721681"/>
              <a:gd name="connsiteY1" fmla="*/ 2913195 h 4916638"/>
              <a:gd name="connsiteX2" fmla="*/ 215473 w 5721681"/>
              <a:gd name="connsiteY2" fmla="*/ 2585536 h 4916638"/>
              <a:gd name="connsiteX3" fmla="*/ 190073 w 5721681"/>
              <a:gd name="connsiteY3" fmla="*/ 2222316 h 4916638"/>
              <a:gd name="connsiteX4" fmla="*/ 24973 w 5721681"/>
              <a:gd name="connsiteY4" fmla="*/ 1521276 h 4916638"/>
              <a:gd name="connsiteX5" fmla="*/ 22433 w 5721681"/>
              <a:gd name="connsiteY5" fmla="*/ 670376 h 4916638"/>
              <a:gd name="connsiteX6" fmla="*/ 233253 w 5721681"/>
              <a:gd name="connsiteY6" fmla="*/ 32836 h 4916638"/>
              <a:gd name="connsiteX7" fmla="*/ 954613 w 5721681"/>
              <a:gd name="connsiteY7" fmla="*/ 119196 h 4916638"/>
              <a:gd name="connsiteX8" fmla="*/ 1609933 w 5721681"/>
              <a:gd name="connsiteY8" fmla="*/ 355416 h 4916638"/>
              <a:gd name="connsiteX9" fmla="*/ 1950293 w 5721681"/>
              <a:gd name="connsiteY9" fmla="*/ 530676 h 4916638"/>
              <a:gd name="connsiteX10" fmla="*/ 2511633 w 5721681"/>
              <a:gd name="connsiteY10" fmla="*/ 406216 h 4916638"/>
              <a:gd name="connsiteX11" fmla="*/ 3377773 w 5721681"/>
              <a:gd name="connsiteY11" fmla="*/ 408756 h 4916638"/>
              <a:gd name="connsiteX12" fmla="*/ 3923873 w 5721681"/>
              <a:gd name="connsiteY12" fmla="*/ 540836 h 4916638"/>
              <a:gd name="connsiteX13" fmla="*/ 4195652 w 5721681"/>
              <a:gd name="connsiteY13" fmla="*/ 408755 h 4916638"/>
              <a:gd name="connsiteX14" fmla="*/ 4685873 w 5721681"/>
              <a:gd name="connsiteY14" fmla="*/ 200476 h 4916638"/>
              <a:gd name="connsiteX15" fmla="*/ 5414853 w 5721681"/>
              <a:gd name="connsiteY15" fmla="*/ 68396 h 4916638"/>
              <a:gd name="connsiteX16" fmla="*/ 5557093 w 5721681"/>
              <a:gd name="connsiteY16" fmla="*/ 25216 h 4916638"/>
              <a:gd name="connsiteX17" fmla="*/ 5595193 w 5721681"/>
              <a:gd name="connsiteY17" fmla="*/ 164916 h 4916638"/>
              <a:gd name="connsiteX18" fmla="*/ 5701873 w 5721681"/>
              <a:gd name="connsiteY18" fmla="*/ 853256 h 4916638"/>
              <a:gd name="connsiteX19" fmla="*/ 5694253 w 5721681"/>
              <a:gd name="connsiteY19" fmla="*/ 1711776 h 4916638"/>
              <a:gd name="connsiteX20" fmla="*/ 5427553 w 5721681"/>
              <a:gd name="connsiteY20" fmla="*/ 2455996 h 4916638"/>
              <a:gd name="connsiteX21" fmla="*/ 5458033 w 5721681"/>
              <a:gd name="connsiteY21" fmla="*/ 2946216 h 4916638"/>
              <a:gd name="connsiteX22" fmla="*/ 5404693 w 5721681"/>
              <a:gd name="connsiteY22" fmla="*/ 3106236 h 4916638"/>
              <a:gd name="connsiteX23" fmla="*/ 5488513 w 5721681"/>
              <a:gd name="connsiteY23" fmla="*/ 3388176 h 4916638"/>
              <a:gd name="connsiteX24" fmla="*/ 5389453 w 5721681"/>
              <a:gd name="connsiteY24" fmla="*/ 3814896 h 4916638"/>
              <a:gd name="connsiteX25" fmla="*/ 5016073 w 5721681"/>
              <a:gd name="connsiteY25" fmla="*/ 4294956 h 4916638"/>
              <a:gd name="connsiteX26" fmla="*/ 4231213 w 5721681"/>
              <a:gd name="connsiteY26" fmla="*/ 4706436 h 4916638"/>
              <a:gd name="connsiteX27" fmla="*/ 3156793 w 5721681"/>
              <a:gd name="connsiteY27" fmla="*/ 4912176 h 4916638"/>
              <a:gd name="connsiteX28" fmla="*/ 1777573 w 5721681"/>
              <a:gd name="connsiteY28" fmla="*/ 4805496 h 4916638"/>
              <a:gd name="connsiteX29" fmla="*/ 748873 w 5721681"/>
              <a:gd name="connsiteY29" fmla="*/ 4340676 h 4916638"/>
              <a:gd name="connsiteX30" fmla="*/ 370413 w 5721681"/>
              <a:gd name="connsiteY30" fmla="*/ 3931736 h 4916638"/>
              <a:gd name="connsiteX31" fmla="*/ 223092 w 5721681"/>
              <a:gd name="connsiteY31" fmla="*/ 3492315 h 4916638"/>
              <a:gd name="connsiteX32" fmla="*/ 291673 w 5721681"/>
              <a:gd name="connsiteY32" fmla="*/ 3144336 h 4916638"/>
              <a:gd name="connsiteX0" fmla="*/ 291673 w 5718276"/>
              <a:gd name="connsiteY0" fmla="*/ 3144336 h 4916638"/>
              <a:gd name="connsiteX1" fmla="*/ 263732 w 5718276"/>
              <a:gd name="connsiteY1" fmla="*/ 2913195 h 4916638"/>
              <a:gd name="connsiteX2" fmla="*/ 215473 w 5718276"/>
              <a:gd name="connsiteY2" fmla="*/ 2585536 h 4916638"/>
              <a:gd name="connsiteX3" fmla="*/ 190073 w 5718276"/>
              <a:gd name="connsiteY3" fmla="*/ 2222316 h 4916638"/>
              <a:gd name="connsiteX4" fmla="*/ 24973 w 5718276"/>
              <a:gd name="connsiteY4" fmla="*/ 1521276 h 4916638"/>
              <a:gd name="connsiteX5" fmla="*/ 22433 w 5718276"/>
              <a:gd name="connsiteY5" fmla="*/ 670376 h 4916638"/>
              <a:gd name="connsiteX6" fmla="*/ 233253 w 5718276"/>
              <a:gd name="connsiteY6" fmla="*/ 32836 h 4916638"/>
              <a:gd name="connsiteX7" fmla="*/ 954613 w 5718276"/>
              <a:gd name="connsiteY7" fmla="*/ 119196 h 4916638"/>
              <a:gd name="connsiteX8" fmla="*/ 1609933 w 5718276"/>
              <a:gd name="connsiteY8" fmla="*/ 355416 h 4916638"/>
              <a:gd name="connsiteX9" fmla="*/ 1950293 w 5718276"/>
              <a:gd name="connsiteY9" fmla="*/ 530676 h 4916638"/>
              <a:gd name="connsiteX10" fmla="*/ 2511633 w 5718276"/>
              <a:gd name="connsiteY10" fmla="*/ 406216 h 4916638"/>
              <a:gd name="connsiteX11" fmla="*/ 3377773 w 5718276"/>
              <a:gd name="connsiteY11" fmla="*/ 408756 h 4916638"/>
              <a:gd name="connsiteX12" fmla="*/ 3923873 w 5718276"/>
              <a:gd name="connsiteY12" fmla="*/ 540836 h 4916638"/>
              <a:gd name="connsiteX13" fmla="*/ 4195652 w 5718276"/>
              <a:gd name="connsiteY13" fmla="*/ 408755 h 4916638"/>
              <a:gd name="connsiteX14" fmla="*/ 4685873 w 5718276"/>
              <a:gd name="connsiteY14" fmla="*/ 200476 h 4916638"/>
              <a:gd name="connsiteX15" fmla="*/ 5414853 w 5718276"/>
              <a:gd name="connsiteY15" fmla="*/ 68396 h 4916638"/>
              <a:gd name="connsiteX16" fmla="*/ 5557093 w 5718276"/>
              <a:gd name="connsiteY16" fmla="*/ 25216 h 4916638"/>
              <a:gd name="connsiteX17" fmla="*/ 5595193 w 5718276"/>
              <a:gd name="connsiteY17" fmla="*/ 164916 h 4916638"/>
              <a:gd name="connsiteX18" fmla="*/ 5701873 w 5718276"/>
              <a:gd name="connsiteY18" fmla="*/ 853256 h 4916638"/>
              <a:gd name="connsiteX19" fmla="*/ 5694253 w 5718276"/>
              <a:gd name="connsiteY19" fmla="*/ 1711776 h 4916638"/>
              <a:gd name="connsiteX20" fmla="*/ 5478353 w 5718276"/>
              <a:gd name="connsiteY20" fmla="*/ 2455996 h 4916638"/>
              <a:gd name="connsiteX21" fmla="*/ 5458033 w 5718276"/>
              <a:gd name="connsiteY21" fmla="*/ 2946216 h 4916638"/>
              <a:gd name="connsiteX22" fmla="*/ 5404693 w 5718276"/>
              <a:gd name="connsiteY22" fmla="*/ 3106236 h 4916638"/>
              <a:gd name="connsiteX23" fmla="*/ 5488513 w 5718276"/>
              <a:gd name="connsiteY23" fmla="*/ 3388176 h 4916638"/>
              <a:gd name="connsiteX24" fmla="*/ 5389453 w 5718276"/>
              <a:gd name="connsiteY24" fmla="*/ 3814896 h 4916638"/>
              <a:gd name="connsiteX25" fmla="*/ 5016073 w 5718276"/>
              <a:gd name="connsiteY25" fmla="*/ 4294956 h 4916638"/>
              <a:gd name="connsiteX26" fmla="*/ 4231213 w 5718276"/>
              <a:gd name="connsiteY26" fmla="*/ 4706436 h 4916638"/>
              <a:gd name="connsiteX27" fmla="*/ 3156793 w 5718276"/>
              <a:gd name="connsiteY27" fmla="*/ 4912176 h 4916638"/>
              <a:gd name="connsiteX28" fmla="*/ 1777573 w 5718276"/>
              <a:gd name="connsiteY28" fmla="*/ 4805496 h 4916638"/>
              <a:gd name="connsiteX29" fmla="*/ 748873 w 5718276"/>
              <a:gd name="connsiteY29" fmla="*/ 4340676 h 4916638"/>
              <a:gd name="connsiteX30" fmla="*/ 370413 w 5718276"/>
              <a:gd name="connsiteY30" fmla="*/ 3931736 h 4916638"/>
              <a:gd name="connsiteX31" fmla="*/ 223092 w 5718276"/>
              <a:gd name="connsiteY31" fmla="*/ 3492315 h 4916638"/>
              <a:gd name="connsiteX32" fmla="*/ 291673 w 5718276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458033 w 5717287"/>
              <a:gd name="connsiteY21" fmla="*/ 2946216 h 4916638"/>
              <a:gd name="connsiteX22" fmla="*/ 5404693 w 5717287"/>
              <a:gd name="connsiteY22" fmla="*/ 3106236 h 4916638"/>
              <a:gd name="connsiteX23" fmla="*/ 5488513 w 5717287"/>
              <a:gd name="connsiteY23" fmla="*/ 3388176 h 4916638"/>
              <a:gd name="connsiteX24" fmla="*/ 5389453 w 5717287"/>
              <a:gd name="connsiteY24" fmla="*/ 3814896 h 4916638"/>
              <a:gd name="connsiteX25" fmla="*/ 5016073 w 5717287"/>
              <a:gd name="connsiteY25" fmla="*/ 4294956 h 4916638"/>
              <a:gd name="connsiteX26" fmla="*/ 4231213 w 5717287"/>
              <a:gd name="connsiteY26" fmla="*/ 4706436 h 4916638"/>
              <a:gd name="connsiteX27" fmla="*/ 3156793 w 5717287"/>
              <a:gd name="connsiteY27" fmla="*/ 4912176 h 4916638"/>
              <a:gd name="connsiteX28" fmla="*/ 1777573 w 5717287"/>
              <a:gd name="connsiteY28" fmla="*/ 4805496 h 4916638"/>
              <a:gd name="connsiteX29" fmla="*/ 748873 w 5717287"/>
              <a:gd name="connsiteY29" fmla="*/ 4340676 h 4916638"/>
              <a:gd name="connsiteX30" fmla="*/ 370413 w 5717287"/>
              <a:gd name="connsiteY30" fmla="*/ 3931736 h 4916638"/>
              <a:gd name="connsiteX31" fmla="*/ 223092 w 5717287"/>
              <a:gd name="connsiteY31" fmla="*/ 3492315 h 4916638"/>
              <a:gd name="connsiteX32" fmla="*/ 291673 w 5717287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458033 w 5717287"/>
              <a:gd name="connsiteY21" fmla="*/ 2946216 h 4916638"/>
              <a:gd name="connsiteX22" fmla="*/ 5404693 w 5717287"/>
              <a:gd name="connsiteY22" fmla="*/ 3106236 h 4916638"/>
              <a:gd name="connsiteX23" fmla="*/ 5488513 w 5717287"/>
              <a:gd name="connsiteY23" fmla="*/ 3388176 h 4916638"/>
              <a:gd name="connsiteX24" fmla="*/ 5389453 w 5717287"/>
              <a:gd name="connsiteY24" fmla="*/ 3814896 h 4916638"/>
              <a:gd name="connsiteX25" fmla="*/ 5016073 w 5717287"/>
              <a:gd name="connsiteY25" fmla="*/ 4294956 h 4916638"/>
              <a:gd name="connsiteX26" fmla="*/ 4231213 w 5717287"/>
              <a:gd name="connsiteY26" fmla="*/ 4706436 h 4916638"/>
              <a:gd name="connsiteX27" fmla="*/ 3156793 w 5717287"/>
              <a:gd name="connsiteY27" fmla="*/ 4912176 h 4916638"/>
              <a:gd name="connsiteX28" fmla="*/ 1777573 w 5717287"/>
              <a:gd name="connsiteY28" fmla="*/ 4805496 h 4916638"/>
              <a:gd name="connsiteX29" fmla="*/ 748873 w 5717287"/>
              <a:gd name="connsiteY29" fmla="*/ 4340676 h 4916638"/>
              <a:gd name="connsiteX30" fmla="*/ 370413 w 5717287"/>
              <a:gd name="connsiteY30" fmla="*/ 3931736 h 4916638"/>
              <a:gd name="connsiteX31" fmla="*/ 223092 w 5717287"/>
              <a:gd name="connsiteY31" fmla="*/ 3492315 h 4916638"/>
              <a:gd name="connsiteX32" fmla="*/ 291673 w 5717287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46216 h 4916638"/>
              <a:gd name="connsiteX23" fmla="*/ 5404693 w 5717287"/>
              <a:gd name="connsiteY23" fmla="*/ 3106236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91936 h 4916638"/>
              <a:gd name="connsiteX23" fmla="*/ 5404693 w 5717287"/>
              <a:gd name="connsiteY23" fmla="*/ 3106236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91936 h 4916638"/>
              <a:gd name="connsiteX23" fmla="*/ 5447365 w 5717287"/>
              <a:gd name="connsiteY23" fmla="*/ 3246444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501213 w 5716897"/>
              <a:gd name="connsiteY21" fmla="*/ 2730315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30198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02525"/>
              <a:gd name="connsiteY0" fmla="*/ 3144336 h 4916638"/>
              <a:gd name="connsiteX1" fmla="*/ 317072 w 5702525"/>
              <a:gd name="connsiteY1" fmla="*/ 3019875 h 4916638"/>
              <a:gd name="connsiteX2" fmla="*/ 291673 w 5702525"/>
              <a:gd name="connsiteY2" fmla="*/ 2631256 h 4916638"/>
              <a:gd name="connsiteX3" fmla="*/ 190073 w 5702525"/>
              <a:gd name="connsiteY3" fmla="*/ 2222316 h 4916638"/>
              <a:gd name="connsiteX4" fmla="*/ 24973 w 5702525"/>
              <a:gd name="connsiteY4" fmla="*/ 1521276 h 4916638"/>
              <a:gd name="connsiteX5" fmla="*/ 22433 w 5702525"/>
              <a:gd name="connsiteY5" fmla="*/ 670376 h 4916638"/>
              <a:gd name="connsiteX6" fmla="*/ 233253 w 5702525"/>
              <a:gd name="connsiteY6" fmla="*/ 32836 h 4916638"/>
              <a:gd name="connsiteX7" fmla="*/ 954613 w 5702525"/>
              <a:gd name="connsiteY7" fmla="*/ 119196 h 4916638"/>
              <a:gd name="connsiteX8" fmla="*/ 1609933 w 5702525"/>
              <a:gd name="connsiteY8" fmla="*/ 355416 h 4916638"/>
              <a:gd name="connsiteX9" fmla="*/ 1950293 w 5702525"/>
              <a:gd name="connsiteY9" fmla="*/ 530676 h 4916638"/>
              <a:gd name="connsiteX10" fmla="*/ 2511633 w 5702525"/>
              <a:gd name="connsiteY10" fmla="*/ 406216 h 4916638"/>
              <a:gd name="connsiteX11" fmla="*/ 3377773 w 5702525"/>
              <a:gd name="connsiteY11" fmla="*/ 408756 h 4916638"/>
              <a:gd name="connsiteX12" fmla="*/ 3923873 w 5702525"/>
              <a:gd name="connsiteY12" fmla="*/ 540836 h 4916638"/>
              <a:gd name="connsiteX13" fmla="*/ 4195652 w 5702525"/>
              <a:gd name="connsiteY13" fmla="*/ 408755 h 4916638"/>
              <a:gd name="connsiteX14" fmla="*/ 4685873 w 5702525"/>
              <a:gd name="connsiteY14" fmla="*/ 200476 h 4916638"/>
              <a:gd name="connsiteX15" fmla="*/ 5414853 w 5702525"/>
              <a:gd name="connsiteY15" fmla="*/ 68396 h 4916638"/>
              <a:gd name="connsiteX16" fmla="*/ 5557093 w 5702525"/>
              <a:gd name="connsiteY16" fmla="*/ 25216 h 4916638"/>
              <a:gd name="connsiteX17" fmla="*/ 5595193 w 5702525"/>
              <a:gd name="connsiteY17" fmla="*/ 164916 h 4916638"/>
              <a:gd name="connsiteX18" fmla="*/ 5701873 w 5702525"/>
              <a:gd name="connsiteY18" fmla="*/ 853256 h 4916638"/>
              <a:gd name="connsiteX19" fmla="*/ 5633293 w 5702525"/>
              <a:gd name="connsiteY19" fmla="*/ 1704156 h 4916638"/>
              <a:gd name="connsiteX20" fmla="*/ 5499689 w 5702525"/>
              <a:gd name="connsiteY20" fmla="*/ 2346268 h 4916638"/>
              <a:gd name="connsiteX21" fmla="*/ 5458541 w 5702525"/>
              <a:gd name="connsiteY21" fmla="*/ 2779083 h 4916638"/>
              <a:gd name="connsiteX22" fmla="*/ 5458033 w 5702525"/>
              <a:gd name="connsiteY22" fmla="*/ 2991936 h 4916638"/>
              <a:gd name="connsiteX23" fmla="*/ 5490037 w 5702525"/>
              <a:gd name="connsiteY23" fmla="*/ 3258636 h 4916638"/>
              <a:gd name="connsiteX24" fmla="*/ 5488513 w 5702525"/>
              <a:gd name="connsiteY24" fmla="*/ 3388176 h 4916638"/>
              <a:gd name="connsiteX25" fmla="*/ 5389453 w 5702525"/>
              <a:gd name="connsiteY25" fmla="*/ 3814896 h 4916638"/>
              <a:gd name="connsiteX26" fmla="*/ 5016073 w 5702525"/>
              <a:gd name="connsiteY26" fmla="*/ 4294956 h 4916638"/>
              <a:gd name="connsiteX27" fmla="*/ 4231213 w 5702525"/>
              <a:gd name="connsiteY27" fmla="*/ 4706436 h 4916638"/>
              <a:gd name="connsiteX28" fmla="*/ 3156793 w 5702525"/>
              <a:gd name="connsiteY28" fmla="*/ 4912176 h 4916638"/>
              <a:gd name="connsiteX29" fmla="*/ 1777573 w 5702525"/>
              <a:gd name="connsiteY29" fmla="*/ 4805496 h 4916638"/>
              <a:gd name="connsiteX30" fmla="*/ 748873 w 5702525"/>
              <a:gd name="connsiteY30" fmla="*/ 4340676 h 4916638"/>
              <a:gd name="connsiteX31" fmla="*/ 370413 w 5702525"/>
              <a:gd name="connsiteY31" fmla="*/ 3931736 h 4916638"/>
              <a:gd name="connsiteX32" fmla="*/ 223092 w 5702525"/>
              <a:gd name="connsiteY32" fmla="*/ 3492315 h 4916638"/>
              <a:gd name="connsiteX33" fmla="*/ 291673 w 5702525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30198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939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29055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939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11633 w 5716897"/>
              <a:gd name="connsiteY10" fmla="*/ 40646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9188 w 5716897"/>
              <a:gd name="connsiteY32" fmla="*/ 3565715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88701 w 5716897"/>
              <a:gd name="connsiteY31" fmla="*/ 3956368 h 4916886"/>
              <a:gd name="connsiteX32" fmla="*/ 229188 w 5716897"/>
              <a:gd name="connsiteY32" fmla="*/ 3565715 h 4916886"/>
              <a:gd name="connsiteX33" fmla="*/ 291673 w 5716897"/>
              <a:gd name="connsiteY33" fmla="*/ 3144584 h 4916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716897" h="4916886">
                <a:moveTo>
                  <a:pt x="291673" y="3144584"/>
                </a:moveTo>
                <a:cubicBezTo>
                  <a:pt x="306320" y="3034602"/>
                  <a:pt x="332312" y="2997263"/>
                  <a:pt x="317072" y="2905823"/>
                </a:cubicBezTo>
                <a:cubicBezTo>
                  <a:pt x="301832" y="2814383"/>
                  <a:pt x="312839" y="2745380"/>
                  <a:pt x="291673" y="2631504"/>
                </a:cubicBezTo>
                <a:cubicBezTo>
                  <a:pt x="270507" y="2517628"/>
                  <a:pt x="234523" y="2407561"/>
                  <a:pt x="190073" y="2222564"/>
                </a:cubicBezTo>
                <a:cubicBezTo>
                  <a:pt x="145623" y="2037567"/>
                  <a:pt x="52913" y="1780181"/>
                  <a:pt x="24973" y="1521524"/>
                </a:cubicBezTo>
                <a:cubicBezTo>
                  <a:pt x="-2967" y="1262867"/>
                  <a:pt x="-12280" y="918697"/>
                  <a:pt x="22433" y="670624"/>
                </a:cubicBezTo>
                <a:cubicBezTo>
                  <a:pt x="57146" y="422551"/>
                  <a:pt x="77890" y="124947"/>
                  <a:pt x="233253" y="33084"/>
                </a:cubicBezTo>
                <a:cubicBezTo>
                  <a:pt x="388616" y="-58779"/>
                  <a:pt x="732786" y="63987"/>
                  <a:pt x="954613" y="119444"/>
                </a:cubicBezTo>
                <a:cubicBezTo>
                  <a:pt x="1176440" y="174901"/>
                  <a:pt x="1398266" y="297244"/>
                  <a:pt x="1564213" y="365824"/>
                </a:cubicBezTo>
                <a:cubicBezTo>
                  <a:pt x="1730160" y="434404"/>
                  <a:pt x="1787310" y="521611"/>
                  <a:pt x="1950293" y="530924"/>
                </a:cubicBezTo>
                <a:cubicBezTo>
                  <a:pt x="2113276" y="540237"/>
                  <a:pt x="2304200" y="442024"/>
                  <a:pt x="2542113" y="421704"/>
                </a:cubicBezTo>
                <a:cubicBezTo>
                  <a:pt x="2780026" y="401384"/>
                  <a:pt x="3142400" y="378947"/>
                  <a:pt x="3377773" y="409004"/>
                </a:cubicBezTo>
                <a:cubicBezTo>
                  <a:pt x="3613146" y="439061"/>
                  <a:pt x="3833280" y="561404"/>
                  <a:pt x="3923873" y="541084"/>
                </a:cubicBezTo>
                <a:cubicBezTo>
                  <a:pt x="4014466" y="520764"/>
                  <a:pt x="4104212" y="459803"/>
                  <a:pt x="4195652" y="409003"/>
                </a:cubicBezTo>
                <a:cubicBezTo>
                  <a:pt x="4287092" y="358203"/>
                  <a:pt x="4482673" y="257450"/>
                  <a:pt x="4685873" y="200724"/>
                </a:cubicBezTo>
                <a:cubicBezTo>
                  <a:pt x="4889073" y="143998"/>
                  <a:pt x="5269650" y="97854"/>
                  <a:pt x="5414853" y="68644"/>
                </a:cubicBezTo>
                <a:cubicBezTo>
                  <a:pt x="5560056" y="39434"/>
                  <a:pt x="5527037" y="9377"/>
                  <a:pt x="5557093" y="25464"/>
                </a:cubicBezTo>
                <a:cubicBezTo>
                  <a:pt x="5587149" y="41551"/>
                  <a:pt x="5571063" y="27157"/>
                  <a:pt x="5595193" y="165164"/>
                </a:cubicBezTo>
                <a:cubicBezTo>
                  <a:pt x="5619323" y="303171"/>
                  <a:pt x="5685363" y="594424"/>
                  <a:pt x="5701873" y="853504"/>
                </a:cubicBezTo>
                <a:cubicBezTo>
                  <a:pt x="5718383" y="1112584"/>
                  <a:pt x="5727950" y="1470809"/>
                  <a:pt x="5694253" y="1719644"/>
                </a:cubicBezTo>
                <a:cubicBezTo>
                  <a:pt x="5660556" y="1968479"/>
                  <a:pt x="5538974" y="2169902"/>
                  <a:pt x="5499689" y="2346516"/>
                </a:cubicBezTo>
                <a:cubicBezTo>
                  <a:pt x="5460404" y="2523130"/>
                  <a:pt x="5464468" y="2697628"/>
                  <a:pt x="5458541" y="2779331"/>
                </a:cubicBezTo>
                <a:cubicBezTo>
                  <a:pt x="5452614" y="2861034"/>
                  <a:pt x="5452784" y="2912259"/>
                  <a:pt x="5458033" y="2992184"/>
                </a:cubicBezTo>
                <a:cubicBezTo>
                  <a:pt x="5463282" y="3072110"/>
                  <a:pt x="5485973" y="3175572"/>
                  <a:pt x="5490037" y="3258884"/>
                </a:cubicBezTo>
                <a:cubicBezTo>
                  <a:pt x="5494101" y="3342196"/>
                  <a:pt x="5499181" y="3399346"/>
                  <a:pt x="5482417" y="3492056"/>
                </a:cubicBezTo>
                <a:cubicBezTo>
                  <a:pt x="5465653" y="3584766"/>
                  <a:pt x="5467177" y="3681286"/>
                  <a:pt x="5389453" y="3815144"/>
                </a:cubicBezTo>
                <a:cubicBezTo>
                  <a:pt x="5311729" y="3949002"/>
                  <a:pt x="5209113" y="4146614"/>
                  <a:pt x="5016073" y="4295204"/>
                </a:cubicBezTo>
                <a:cubicBezTo>
                  <a:pt x="4823033" y="4443794"/>
                  <a:pt x="4541093" y="4603814"/>
                  <a:pt x="4231213" y="4706684"/>
                </a:cubicBezTo>
                <a:cubicBezTo>
                  <a:pt x="3921333" y="4809554"/>
                  <a:pt x="3565733" y="4895914"/>
                  <a:pt x="3156793" y="4912424"/>
                </a:cubicBezTo>
                <a:cubicBezTo>
                  <a:pt x="2747853" y="4928934"/>
                  <a:pt x="2178893" y="4900994"/>
                  <a:pt x="1777573" y="4805744"/>
                </a:cubicBezTo>
                <a:cubicBezTo>
                  <a:pt x="1376253" y="4710494"/>
                  <a:pt x="1002873" y="4528884"/>
                  <a:pt x="748873" y="4340924"/>
                </a:cubicBezTo>
                <a:cubicBezTo>
                  <a:pt x="494873" y="4152964"/>
                  <a:pt x="475315" y="4085569"/>
                  <a:pt x="388701" y="3956368"/>
                </a:cubicBezTo>
                <a:cubicBezTo>
                  <a:pt x="302087" y="3827167"/>
                  <a:pt x="222838" y="3654615"/>
                  <a:pt x="229188" y="3565715"/>
                </a:cubicBezTo>
                <a:cubicBezTo>
                  <a:pt x="235538" y="3476815"/>
                  <a:pt x="277026" y="3254566"/>
                  <a:pt x="291673" y="3144584"/>
                </a:cubicBezTo>
                <a:close/>
              </a:path>
            </a:pathLst>
          </a:custGeom>
          <a:solidFill>
            <a:srgbClr val="8CAD67"/>
          </a:solidFill>
          <a:ln w="57150">
            <a:solidFill>
              <a:schemeClr val="tx1"/>
            </a:solidFill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20851202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9593058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ตัวแทนวันที่ 3">
            <a:extLst>
              <a:ext uri="{FF2B5EF4-FFF2-40B4-BE49-F238E27FC236}">
                <a16:creationId xmlns:a16="http://schemas.microsoft.com/office/drawing/2014/main" id="{6A1431C7-4621-44EA-994D-A346FE2365C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12/09/65</a:t>
            </a:fld>
            <a:endParaRPr lang="th-TH"/>
          </a:p>
        </p:txBody>
      </p:sp>
      <p:sp>
        <p:nvSpPr>
          <p:cNvPr id="5" name="ตัวแทนท้ายกระดาษ 4">
            <a:extLst>
              <a:ext uri="{FF2B5EF4-FFF2-40B4-BE49-F238E27FC236}">
                <a16:creationId xmlns:a16="http://schemas.microsoft.com/office/drawing/2014/main" id="{96D7E4F9-085B-4DE6-BD33-FB4B5EEF865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6" name="ตัวแทนหมายเลขสไลด์ 5">
            <a:extLst>
              <a:ext uri="{FF2B5EF4-FFF2-40B4-BE49-F238E27FC236}">
                <a16:creationId xmlns:a16="http://schemas.microsoft.com/office/drawing/2014/main" id="{E6DD8B19-C46B-40C4-8AB4-D7D0380C6B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7" name="กลุ่ม 6">
            <a:extLst>
              <a:ext uri="{FF2B5EF4-FFF2-40B4-BE49-F238E27FC236}">
                <a16:creationId xmlns:a16="http://schemas.microsoft.com/office/drawing/2014/main" id="{ED9666A6-7B54-43CE-A895-FA1D282F4BD8}"/>
              </a:ext>
            </a:extLst>
          </p:cNvPr>
          <p:cNvGrpSpPr/>
          <p:nvPr userDrawn="1"/>
        </p:nvGrpSpPr>
        <p:grpSpPr>
          <a:xfrm>
            <a:off x="3268635" y="4770446"/>
            <a:ext cx="1250465" cy="813416"/>
            <a:chOff x="28214" y="967908"/>
            <a:chExt cx="1250465" cy="813416"/>
          </a:xfrm>
        </p:grpSpPr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67240AD7-7014-405C-AB63-FB9E57C62BA1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4D0F1C09-67ED-40D0-A27E-716EB6DB3A9F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3F204640-EEC2-4425-AD7B-F2675709ED95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A82D9EB3-39B4-45E3-ACA1-7AF2AAACC29C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EB84C1DA-2B47-4A28-86D4-7FD4DF5D0F84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DB603DB1-B596-49F4-A61E-A3EF841AE415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id="{475BA575-FC92-49AF-B38C-C406456612E3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" name="กลุ่ม 14">
            <a:extLst>
              <a:ext uri="{FF2B5EF4-FFF2-40B4-BE49-F238E27FC236}">
                <a16:creationId xmlns:a16="http://schemas.microsoft.com/office/drawing/2014/main" id="{A4AB5EB0-44C7-4A25-A9A7-71B1BE449705}"/>
              </a:ext>
            </a:extLst>
          </p:cNvPr>
          <p:cNvGrpSpPr/>
          <p:nvPr userDrawn="1"/>
        </p:nvGrpSpPr>
        <p:grpSpPr>
          <a:xfrm flipH="1">
            <a:off x="11192933" y="4348905"/>
            <a:ext cx="1250465" cy="813416"/>
            <a:chOff x="28214" y="967908"/>
            <a:chExt cx="1250465" cy="813416"/>
          </a:xfrm>
        </p:grpSpPr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6CD8FCF7-CFDC-4EDE-8FD1-EBED1BF2B345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79275AA5-B0E0-42A5-94AA-E3E5F83634F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110EF319-F7DC-4970-903E-457D404E1E03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3A207A35-6F06-4EC6-80CD-2A3EE3B9DA7A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1EB5D6C7-9273-402E-9EE0-39444D9A1933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E76B682D-0B96-4DB9-A911-EF9355834E7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C7C36FA4-78C7-4A4C-99E3-3D8766C41456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" name="กลุ่ม 22">
            <a:extLst>
              <a:ext uri="{FF2B5EF4-FFF2-40B4-BE49-F238E27FC236}">
                <a16:creationId xmlns:a16="http://schemas.microsoft.com/office/drawing/2014/main" id="{AC567EA1-FDD3-49B3-8B9D-49744397AFE5}"/>
              </a:ext>
            </a:extLst>
          </p:cNvPr>
          <p:cNvGrpSpPr/>
          <p:nvPr userDrawn="1"/>
        </p:nvGrpSpPr>
        <p:grpSpPr>
          <a:xfrm>
            <a:off x="-74054" y="-22821"/>
            <a:ext cx="1101156" cy="884384"/>
            <a:chOff x="1752751" y="749874"/>
            <a:chExt cx="1101156" cy="884384"/>
          </a:xfrm>
        </p:grpSpPr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DBCA222C-F259-4E55-B6DA-8DB4272443CE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AC9F40ED-E82F-4F78-9E5C-DB14F42AC556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A8310EFA-C1BA-402D-B853-ECC9B90AB22F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FBA8C4F4-506C-4DE5-8C5C-66E224644B18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5E16C37C-332A-408A-9E94-30199984CDBE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9CAB851E-8BC4-4709-902A-09CAD6ACBB84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EC024525-64E6-4B38-9DC4-FC3AA6214E76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AF6095B1-5F2C-4DF2-A71F-0F77CA0B6ACA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" name="กลุ่ม 31">
            <a:extLst>
              <a:ext uri="{FF2B5EF4-FFF2-40B4-BE49-F238E27FC236}">
                <a16:creationId xmlns:a16="http://schemas.microsoft.com/office/drawing/2014/main" id="{37A6C7F9-C1CE-437D-8EDD-A1E79F5FEBDA}"/>
              </a:ext>
            </a:extLst>
          </p:cNvPr>
          <p:cNvGrpSpPr/>
          <p:nvPr userDrawn="1"/>
        </p:nvGrpSpPr>
        <p:grpSpPr>
          <a:xfrm flipH="1">
            <a:off x="-623511" y="3659241"/>
            <a:ext cx="1250465" cy="813416"/>
            <a:chOff x="28214" y="967908"/>
            <a:chExt cx="1250465" cy="813416"/>
          </a:xfrm>
        </p:grpSpPr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id="{E3DBCE9D-B14D-44FC-8E3D-5AE2078E1C69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B72FEC05-BE81-4B3D-AF64-B6FC33BC9C1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ABD4ED0D-0B60-4626-BE2C-8F1281C9538F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BEA8085B-2E37-4F66-986C-17836B5447B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746F221C-4CA4-494C-94ED-1EFA15511D6A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67A8C432-7DC7-4B1A-AED7-3E329780192C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8BABE968-6AC5-47F9-B8A9-494E2399840A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0" name="กลุ่ม 39">
            <a:extLst>
              <a:ext uri="{FF2B5EF4-FFF2-40B4-BE49-F238E27FC236}">
                <a16:creationId xmlns:a16="http://schemas.microsoft.com/office/drawing/2014/main" id="{6E8FFCF4-5694-4255-9528-EA1127F613CF}"/>
              </a:ext>
            </a:extLst>
          </p:cNvPr>
          <p:cNvGrpSpPr/>
          <p:nvPr userDrawn="1"/>
        </p:nvGrpSpPr>
        <p:grpSpPr>
          <a:xfrm>
            <a:off x="10115295" y="-283337"/>
            <a:ext cx="1250465" cy="813416"/>
            <a:chOff x="28214" y="967908"/>
            <a:chExt cx="1250465" cy="813416"/>
          </a:xfrm>
        </p:grpSpPr>
        <p:cxnSp>
          <p:nvCxnSpPr>
            <p:cNvPr id="41" name="ตัวเชื่อมต่อตรง 40">
              <a:extLst>
                <a:ext uri="{FF2B5EF4-FFF2-40B4-BE49-F238E27FC236}">
                  <a16:creationId xmlns:a16="http://schemas.microsoft.com/office/drawing/2014/main" id="{02377A99-E231-4A31-8449-B89AF329C414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C51AED75-C0A6-4F89-B177-4C15B2A8616F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7B3C0299-8229-49A8-A2ED-CDF96ABFF2D7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C74436E2-6AB0-4F81-8750-994C1F22CF3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C1159943-6E54-4BA6-A297-51DA46CEF5BA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C39C260F-EADB-4230-B074-D6C30C83EA64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:a16="http://schemas.microsoft.com/office/drawing/2014/main" id="{5C6B9AD0-FCEB-4856-823C-D35D3485C12C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ชื่อเรื่อง 1">
            <a:extLst>
              <a:ext uri="{FF2B5EF4-FFF2-40B4-BE49-F238E27FC236}">
                <a16:creationId xmlns:a16="http://schemas.microsoft.com/office/drawing/2014/main" id="{3116AD9B-023D-4E34-A67F-D1CF527D944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929873" y="296738"/>
            <a:ext cx="4698274" cy="963679"/>
          </a:xfrm>
        </p:spPr>
        <p:txBody>
          <a:bodyPr anchor="b"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Table of contents</a:t>
            </a:r>
          </a:p>
        </p:txBody>
      </p:sp>
      <p:sp>
        <p:nvSpPr>
          <p:cNvPr id="217" name="ตัวแทนข้อความ 216">
            <a:extLst>
              <a:ext uri="{FF2B5EF4-FFF2-40B4-BE49-F238E27FC236}">
                <a16:creationId xmlns:a16="http://schemas.microsoft.com/office/drawing/2014/main" id="{D9B9D48F-128D-4992-B19C-3B08D6496AB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184322" y="2132315"/>
            <a:ext cx="190761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TITLE 01</a:t>
            </a:r>
          </a:p>
          <a:p>
            <a:pPr lvl="0"/>
            <a:endParaRPr lang="th-TH" dirty="0"/>
          </a:p>
        </p:txBody>
      </p:sp>
      <p:sp>
        <p:nvSpPr>
          <p:cNvPr id="219" name="ตัวแทนข้อความ 218">
            <a:extLst>
              <a:ext uri="{FF2B5EF4-FFF2-40B4-BE49-F238E27FC236}">
                <a16:creationId xmlns:a16="http://schemas.microsoft.com/office/drawing/2014/main" id="{B4AFA6C8-6A48-4D08-A797-33D4DF676D2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34591" y="2772343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222" name="ตัวแทนข้อความ 216">
            <a:extLst>
              <a:ext uri="{FF2B5EF4-FFF2-40B4-BE49-F238E27FC236}">
                <a16:creationId xmlns:a16="http://schemas.microsoft.com/office/drawing/2014/main" id="{D88C4EBF-56E3-4C45-87E0-44EA6BE8CDF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269546" y="2101874"/>
            <a:ext cx="190761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TITLE 02</a:t>
            </a:r>
          </a:p>
          <a:p>
            <a:pPr lvl="0"/>
            <a:endParaRPr lang="th-TH" dirty="0"/>
          </a:p>
        </p:txBody>
      </p:sp>
      <p:sp>
        <p:nvSpPr>
          <p:cNvPr id="223" name="ตัวแทนข้อความ 218">
            <a:extLst>
              <a:ext uri="{FF2B5EF4-FFF2-40B4-BE49-F238E27FC236}">
                <a16:creationId xmlns:a16="http://schemas.microsoft.com/office/drawing/2014/main" id="{A17FC43F-5862-4AA5-9FB2-35A5D4F0DDC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19815" y="2741902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224" name="ตัวแทนข้อความ 216">
            <a:extLst>
              <a:ext uri="{FF2B5EF4-FFF2-40B4-BE49-F238E27FC236}">
                <a16:creationId xmlns:a16="http://schemas.microsoft.com/office/drawing/2014/main" id="{49AE9E1E-BDA2-4DFD-986C-4E2A2B6BCAE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9152329" y="2101874"/>
            <a:ext cx="190761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TITLE 03</a:t>
            </a:r>
          </a:p>
          <a:p>
            <a:pPr lvl="0"/>
            <a:endParaRPr lang="th-TH" dirty="0"/>
          </a:p>
        </p:txBody>
      </p:sp>
      <p:sp>
        <p:nvSpPr>
          <p:cNvPr id="225" name="ตัวแทนข้อความ 218">
            <a:extLst>
              <a:ext uri="{FF2B5EF4-FFF2-40B4-BE49-F238E27FC236}">
                <a16:creationId xmlns:a16="http://schemas.microsoft.com/office/drawing/2014/main" id="{0E47DDC1-F8A4-4CE7-BBDE-ECF5FFEC258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602598" y="2741902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428292945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เนื้อหา 2 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ตัวแทนวันที่ 4">
            <a:extLst>
              <a:ext uri="{FF2B5EF4-FFF2-40B4-BE49-F238E27FC236}">
                <a16:creationId xmlns:a16="http://schemas.microsoft.com/office/drawing/2014/main" id="{7FD42267-4991-4834-8F80-4D39EA63F97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12/09/65</a:t>
            </a:fld>
            <a:endParaRPr lang="th-TH"/>
          </a:p>
        </p:txBody>
      </p:sp>
      <p:sp>
        <p:nvSpPr>
          <p:cNvPr id="6" name="ตัวแทนท้ายกระดาษ 5">
            <a:extLst>
              <a:ext uri="{FF2B5EF4-FFF2-40B4-BE49-F238E27FC236}">
                <a16:creationId xmlns:a16="http://schemas.microsoft.com/office/drawing/2014/main" id="{87514C00-7AC2-4021-B9FE-7A1B1ACE6CD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7" name="ตัวแทนหมายเลขสไลด์ 6">
            <a:extLst>
              <a:ext uri="{FF2B5EF4-FFF2-40B4-BE49-F238E27FC236}">
                <a16:creationId xmlns:a16="http://schemas.microsoft.com/office/drawing/2014/main" id="{CFE6FCF2-53B4-43F1-9926-59B38ADCA37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8" name="กลุ่ม 7">
            <a:extLst>
              <a:ext uri="{FF2B5EF4-FFF2-40B4-BE49-F238E27FC236}">
                <a16:creationId xmlns:a16="http://schemas.microsoft.com/office/drawing/2014/main" id="{092DE850-A879-4937-96C0-7F6F5D15BCB5}"/>
              </a:ext>
            </a:extLst>
          </p:cNvPr>
          <p:cNvGrpSpPr/>
          <p:nvPr userDrawn="1"/>
        </p:nvGrpSpPr>
        <p:grpSpPr>
          <a:xfrm>
            <a:off x="3975931" y="4446571"/>
            <a:ext cx="1250465" cy="813416"/>
            <a:chOff x="28214" y="967908"/>
            <a:chExt cx="1250465" cy="813416"/>
          </a:xfrm>
        </p:grpSpPr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1A4FFB70-152D-4F8B-A9F5-AE52C4432DDF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13E65152-531F-4618-B1DB-E211BC522238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365C62C7-AB46-4967-91C1-DBA2645428EF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D5BE2770-988C-4A36-A4D0-76A5543D1765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8ABB8240-0D0D-4F1A-8A05-A665B73FFBB4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id="{44C88184-7E0C-4B9C-B72B-5F0C0B83B819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F77CCC6B-461C-470E-8F95-971546AB734F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กลุ่ม 15">
            <a:extLst>
              <a:ext uri="{FF2B5EF4-FFF2-40B4-BE49-F238E27FC236}">
                <a16:creationId xmlns:a16="http://schemas.microsoft.com/office/drawing/2014/main" id="{C216A4C4-C06E-4F06-82C6-92D0001EA113}"/>
              </a:ext>
            </a:extLst>
          </p:cNvPr>
          <p:cNvGrpSpPr/>
          <p:nvPr userDrawn="1"/>
        </p:nvGrpSpPr>
        <p:grpSpPr>
          <a:xfrm>
            <a:off x="3220107" y="-10174"/>
            <a:ext cx="1101156" cy="884384"/>
            <a:chOff x="1752751" y="749874"/>
            <a:chExt cx="1101156" cy="884384"/>
          </a:xfrm>
        </p:grpSpPr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8F52F2BD-9ED0-4003-9B74-26D5288408AD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FFEC6D41-985E-4FA8-952E-FB3F45A2087F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8855CBEF-5F9D-4101-81F5-A599E38A2D27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004AE3F0-8011-4CD7-BFF0-F537EE28F15F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AA7DFF0F-27AE-4C4A-B4D8-33C32721FF95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FC39CC98-73B4-47F9-B4F9-DFAE14AFCD17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872DCF56-D783-4415-833E-9B4FE86B633F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43889A45-4DE4-4FF3-9463-8694D1369E1F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" name="กลุ่ม 24">
            <a:extLst>
              <a:ext uri="{FF2B5EF4-FFF2-40B4-BE49-F238E27FC236}">
                <a16:creationId xmlns:a16="http://schemas.microsoft.com/office/drawing/2014/main" id="{5C2FC286-564B-4E11-AB8D-069B6183315C}"/>
              </a:ext>
            </a:extLst>
          </p:cNvPr>
          <p:cNvGrpSpPr/>
          <p:nvPr userDrawn="1"/>
        </p:nvGrpSpPr>
        <p:grpSpPr>
          <a:xfrm>
            <a:off x="11408501" y="3975453"/>
            <a:ext cx="1250465" cy="813416"/>
            <a:chOff x="28214" y="967908"/>
            <a:chExt cx="1250465" cy="813416"/>
          </a:xfrm>
        </p:grpSpPr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77E2D008-2272-4B7E-BD26-3C309221D6E6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20FA8992-EC8C-459A-AC83-4509751D705A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428B2C58-3EE0-4E16-B79F-6501085B9472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34CE02DA-1A1F-4550-9071-AFBE6182689A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1CEBB0B3-7973-49C2-950B-464E91066B51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96E4B6CD-5532-47C0-821A-D72887F8D104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6E5B3D8A-A1DC-4DC1-89AA-2E69EE35CF24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กลุ่ม 32">
            <a:extLst>
              <a:ext uri="{FF2B5EF4-FFF2-40B4-BE49-F238E27FC236}">
                <a16:creationId xmlns:a16="http://schemas.microsoft.com/office/drawing/2014/main" id="{798CD051-8B19-4B06-9A93-A25ACD22839F}"/>
              </a:ext>
            </a:extLst>
          </p:cNvPr>
          <p:cNvGrpSpPr/>
          <p:nvPr userDrawn="1"/>
        </p:nvGrpSpPr>
        <p:grpSpPr>
          <a:xfrm flipH="1">
            <a:off x="7513574" y="-492448"/>
            <a:ext cx="1250465" cy="813416"/>
            <a:chOff x="28214" y="967908"/>
            <a:chExt cx="1250465" cy="813416"/>
          </a:xfrm>
        </p:grpSpPr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0F8101B1-A4F6-4FB7-82A7-63FAC1D02435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EA74DCBB-91B7-4B44-93A0-3098A25D17C9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FEEB0983-A536-4303-9AB8-5917B8A97B23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6892EBB9-688B-4027-8E81-6301988D605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BF42F1A0-898D-4942-A141-30160AC36A0F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D9195E88-586E-4779-8DAA-73130E9EB34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id="{ED09D25D-3F65-416D-83C8-2248011377A3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" name="กลุ่ม 40">
            <a:extLst>
              <a:ext uri="{FF2B5EF4-FFF2-40B4-BE49-F238E27FC236}">
                <a16:creationId xmlns:a16="http://schemas.microsoft.com/office/drawing/2014/main" id="{DEA7791B-8CEE-464C-94E2-8EDC0383ABFF}"/>
              </a:ext>
            </a:extLst>
          </p:cNvPr>
          <p:cNvGrpSpPr/>
          <p:nvPr userDrawn="1"/>
        </p:nvGrpSpPr>
        <p:grpSpPr>
          <a:xfrm>
            <a:off x="11259749" y="502361"/>
            <a:ext cx="1250465" cy="813416"/>
            <a:chOff x="28214" y="967908"/>
            <a:chExt cx="1250465" cy="813416"/>
          </a:xfrm>
        </p:grpSpPr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915315B1-BE68-472D-A5AD-D2AE09D095AF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FDEC446C-A114-407B-A0E2-C631C6F87CE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4D8C93F4-3184-4B43-93DE-CBC4C3838C0E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7C5F27D6-BB75-4AB6-BCAB-23CC129B6183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4C978DDB-8FA7-4A4C-8AD1-37FE734942E6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:a16="http://schemas.microsoft.com/office/drawing/2014/main" id="{3232BC46-E76B-45B9-AFEA-07F0DF015DF9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id="{90F43C9B-F0F1-4ADB-AF65-82BE409CC705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" name="กลุ่ม 48">
            <a:extLst>
              <a:ext uri="{FF2B5EF4-FFF2-40B4-BE49-F238E27FC236}">
                <a16:creationId xmlns:a16="http://schemas.microsoft.com/office/drawing/2014/main" id="{44ED8291-42E7-48BC-94F0-0D3EA10387D1}"/>
              </a:ext>
            </a:extLst>
          </p:cNvPr>
          <p:cNvGrpSpPr/>
          <p:nvPr userDrawn="1"/>
        </p:nvGrpSpPr>
        <p:grpSpPr>
          <a:xfrm>
            <a:off x="0" y="4981493"/>
            <a:ext cx="12192000" cy="1876505"/>
            <a:chOff x="0" y="5038725"/>
            <a:chExt cx="12192000" cy="1819273"/>
          </a:xfrm>
        </p:grpSpPr>
        <p:sp>
          <p:nvSpPr>
            <p:cNvPr id="50" name="สี่เหลี่ยมผืนผ้า 49">
              <a:extLst>
                <a:ext uri="{FF2B5EF4-FFF2-40B4-BE49-F238E27FC236}">
                  <a16:creationId xmlns:a16="http://schemas.microsoft.com/office/drawing/2014/main" id="{290E80B3-24E5-4273-846C-4DC0281C6F86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id="{3E5E1B95-6123-4873-8E6D-B04A52A025DA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id="{29F4E633-C1A2-4FB3-946C-7725A68D2A79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id="{6DCDE3E3-5159-43B7-B6DA-25146FACC9E7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id="{339DE1DF-CD16-431F-A232-C75400D5877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id="{C133B1D9-6465-4FA5-8C72-26A631FBFCF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>
              <a:extLst>
                <a:ext uri="{FF2B5EF4-FFF2-40B4-BE49-F238E27FC236}">
                  <a16:creationId xmlns:a16="http://schemas.microsoft.com/office/drawing/2014/main" id="{819C1E0A-D243-4D92-B180-24364E808D2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ตัวเชื่อมต่อตรง 56">
              <a:extLst>
                <a:ext uri="{FF2B5EF4-FFF2-40B4-BE49-F238E27FC236}">
                  <a16:creationId xmlns:a16="http://schemas.microsoft.com/office/drawing/2014/main" id="{A5B65D00-EC2F-4B17-8997-7099738A07DB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ตัวเชื่อมต่อตรง 57">
              <a:extLst>
                <a:ext uri="{FF2B5EF4-FFF2-40B4-BE49-F238E27FC236}">
                  <a16:creationId xmlns:a16="http://schemas.microsoft.com/office/drawing/2014/main" id="{E497C685-5449-4EDE-88C4-FC05657FF533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9" name="กลุ่ม 58">
            <a:extLst>
              <a:ext uri="{FF2B5EF4-FFF2-40B4-BE49-F238E27FC236}">
                <a16:creationId xmlns:a16="http://schemas.microsoft.com/office/drawing/2014/main" id="{CBD9AF59-4DAE-4FFB-A5D2-28CA5994A1E1}"/>
              </a:ext>
            </a:extLst>
          </p:cNvPr>
          <p:cNvGrpSpPr/>
          <p:nvPr userDrawn="1"/>
        </p:nvGrpSpPr>
        <p:grpSpPr>
          <a:xfrm>
            <a:off x="1" y="-10174"/>
            <a:ext cx="3474719" cy="6868174"/>
            <a:chOff x="1" y="-10174"/>
            <a:chExt cx="3474719" cy="6868174"/>
          </a:xfrm>
        </p:grpSpPr>
        <p:sp>
          <p:nvSpPr>
            <p:cNvPr id="60" name="สี่เหลี่ยมผืนผ้า 59">
              <a:extLst>
                <a:ext uri="{FF2B5EF4-FFF2-40B4-BE49-F238E27FC236}">
                  <a16:creationId xmlns:a16="http://schemas.microsoft.com/office/drawing/2014/main" id="{396515EF-5113-45F1-9CAE-16B99ED16DCC}"/>
                </a:ext>
              </a:extLst>
            </p:cNvPr>
            <p:cNvSpPr/>
            <p:nvPr/>
          </p:nvSpPr>
          <p:spPr>
            <a:xfrm>
              <a:off x="1" y="0"/>
              <a:ext cx="3474719" cy="6858000"/>
            </a:xfrm>
            <a:prstGeom prst="rect">
              <a:avLst/>
            </a:prstGeom>
            <a:solidFill>
              <a:srgbClr val="B5903E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61" name="ตัวเชื่อมต่อตรง 60">
              <a:extLst>
                <a:ext uri="{FF2B5EF4-FFF2-40B4-BE49-F238E27FC236}">
                  <a16:creationId xmlns:a16="http://schemas.microsoft.com/office/drawing/2014/main" id="{84FCD3D7-48C9-44C0-A9B1-BCE298E16145}"/>
                </a:ext>
              </a:extLst>
            </p:cNvPr>
            <p:cNvCxnSpPr>
              <a:cxnSpLocks/>
            </p:cNvCxnSpPr>
            <p:nvPr/>
          </p:nvCxnSpPr>
          <p:spPr>
            <a:xfrm>
              <a:off x="628318" y="-10174"/>
              <a:ext cx="0" cy="212285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ตัวเชื่อมต่อตรง 61">
              <a:extLst>
                <a:ext uri="{FF2B5EF4-FFF2-40B4-BE49-F238E27FC236}">
                  <a16:creationId xmlns:a16="http://schemas.microsoft.com/office/drawing/2014/main" id="{2E967190-0E43-4CB2-9A68-D47B81C13D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608642" y="-9904"/>
              <a:ext cx="8254" cy="71784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ตัวเชื่อมต่อตรง 62">
              <a:extLst>
                <a:ext uri="{FF2B5EF4-FFF2-40B4-BE49-F238E27FC236}">
                  <a16:creationId xmlns:a16="http://schemas.microsoft.com/office/drawing/2014/main" id="{B5A2EA09-72FE-46E4-AF1C-085457A6EF5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587648" y="779581"/>
              <a:ext cx="4127" cy="1054675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ตัวเชื่อมต่อตรง 63">
              <a:extLst>
                <a:ext uri="{FF2B5EF4-FFF2-40B4-BE49-F238E27FC236}">
                  <a16:creationId xmlns:a16="http://schemas.microsoft.com/office/drawing/2014/main" id="{FDBFE67C-3583-4F15-B5DD-21E9C4AFBF7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780306" y="955023"/>
              <a:ext cx="8254" cy="71784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ตัวเชื่อมต่อตรง 64">
              <a:extLst>
                <a:ext uri="{FF2B5EF4-FFF2-40B4-BE49-F238E27FC236}">
                  <a16:creationId xmlns:a16="http://schemas.microsoft.com/office/drawing/2014/main" id="{88E9F755-E74E-48A8-A5D3-BA7BEEC7F307}"/>
                </a:ext>
              </a:extLst>
            </p:cNvPr>
            <p:cNvCxnSpPr>
              <a:cxnSpLocks/>
            </p:cNvCxnSpPr>
            <p:nvPr/>
          </p:nvCxnSpPr>
          <p:spPr>
            <a:xfrm>
              <a:off x="3164651" y="3512200"/>
              <a:ext cx="0" cy="212285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ชื่อเรื่อง 1">
            <a:extLst>
              <a:ext uri="{FF2B5EF4-FFF2-40B4-BE49-F238E27FC236}">
                <a16:creationId xmlns:a16="http://schemas.microsoft.com/office/drawing/2014/main" id="{9580CE14-087F-46C6-8FA8-2E0A8F6A05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201040" y="1046568"/>
            <a:ext cx="3499212" cy="1325563"/>
          </a:xfrm>
        </p:spPr>
        <p:txBody>
          <a:bodyPr>
            <a:normAutofit/>
          </a:bodyPr>
          <a:lstStyle>
            <a:lvl1pPr>
              <a:defRPr sz="540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TITLE 01</a:t>
            </a:r>
          </a:p>
        </p:txBody>
      </p:sp>
      <p:sp>
        <p:nvSpPr>
          <p:cNvPr id="288" name="ตัวแทนข้อความ 287">
            <a:extLst>
              <a:ext uri="{FF2B5EF4-FFF2-40B4-BE49-F238E27FC236}">
                <a16:creationId xmlns:a16="http://schemas.microsoft.com/office/drawing/2014/main" id="{A49A50A3-0DF6-472E-898C-D521889FBAC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808150" y="2534836"/>
            <a:ext cx="4338638" cy="934391"/>
          </a:xfrm>
        </p:spPr>
        <p:txBody>
          <a:bodyPr/>
          <a:lstStyle>
            <a:lvl1pPr marL="0" indent="0">
              <a:buNone/>
              <a:defRPr sz="24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</a:p>
          <a:p>
            <a:pPr lvl="4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69340067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การเปรียบเทียบ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ตัวแทนเนื้อหา 5">
            <a:extLst>
              <a:ext uri="{FF2B5EF4-FFF2-40B4-BE49-F238E27FC236}">
                <a16:creationId xmlns:a16="http://schemas.microsoft.com/office/drawing/2014/main" id="{50809FB3-1A31-4943-BB9F-04E68A1FDBD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th-TH"/>
              <a:t>คลิกเพื่อแก้ไขสไตล์ของข้อความต้นแบบ</a:t>
            </a:r>
          </a:p>
          <a:p>
            <a:pPr lvl="1"/>
            <a:r>
              <a:rPr lang="th-TH"/>
              <a:t>ระดับที่สอง</a:t>
            </a:r>
          </a:p>
          <a:p>
            <a:pPr lvl="2"/>
            <a:r>
              <a:rPr lang="th-TH"/>
              <a:t>ระดับที่สาม</a:t>
            </a:r>
          </a:p>
          <a:p>
            <a:pPr lvl="3"/>
            <a:r>
              <a:rPr lang="th-TH"/>
              <a:t>ระดับที่สี่</a:t>
            </a:r>
          </a:p>
          <a:p>
            <a:pPr lvl="4"/>
            <a:r>
              <a:rPr lang="th-TH"/>
              <a:t>ระดับที่ห้า</a:t>
            </a:r>
          </a:p>
        </p:txBody>
      </p:sp>
      <p:sp>
        <p:nvSpPr>
          <p:cNvPr id="7" name="ตัวแทนวันที่ 6">
            <a:extLst>
              <a:ext uri="{FF2B5EF4-FFF2-40B4-BE49-F238E27FC236}">
                <a16:creationId xmlns:a16="http://schemas.microsoft.com/office/drawing/2014/main" id="{90A53DE7-2A17-4EBE-A59D-48850044D13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12/09/65</a:t>
            </a:fld>
            <a:endParaRPr lang="th-TH"/>
          </a:p>
        </p:txBody>
      </p:sp>
      <p:sp>
        <p:nvSpPr>
          <p:cNvPr id="8" name="ตัวแทนท้ายกระดาษ 7">
            <a:extLst>
              <a:ext uri="{FF2B5EF4-FFF2-40B4-BE49-F238E27FC236}">
                <a16:creationId xmlns:a16="http://schemas.microsoft.com/office/drawing/2014/main" id="{E2A0A26F-287B-4651-98DE-B5807A5926E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9" name="ตัวแทนหมายเลขสไลด์ 8">
            <a:extLst>
              <a:ext uri="{FF2B5EF4-FFF2-40B4-BE49-F238E27FC236}">
                <a16:creationId xmlns:a16="http://schemas.microsoft.com/office/drawing/2014/main" id="{12A7FD29-F841-4A85-A944-8E9FA5862F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10" name="กลุ่ม 9">
            <a:extLst>
              <a:ext uri="{FF2B5EF4-FFF2-40B4-BE49-F238E27FC236}">
                <a16:creationId xmlns:a16="http://schemas.microsoft.com/office/drawing/2014/main" id="{215B8060-824B-4B34-A46E-41FAAA4599B8}"/>
              </a:ext>
            </a:extLst>
          </p:cNvPr>
          <p:cNvGrpSpPr/>
          <p:nvPr userDrawn="1"/>
        </p:nvGrpSpPr>
        <p:grpSpPr>
          <a:xfrm flipH="1">
            <a:off x="9110385" y="1489991"/>
            <a:ext cx="1250465" cy="813416"/>
            <a:chOff x="28214" y="967908"/>
            <a:chExt cx="1250465" cy="813416"/>
          </a:xfrm>
        </p:grpSpPr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A7368AA5-0287-4BAB-A8CF-F1D4FD06B6CB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7D480623-F724-44D2-813E-38557680925B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65903E66-3DB4-4F77-946A-7F6227A49DD2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id="{586D635C-5308-48F8-9F5C-F4411B31A8FC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3AB88274-B3FE-46E3-9098-3552EF3B3086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F5B701FB-FA46-42CD-997C-3219E2DA1808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BDF228CC-A960-442B-879C-1C701BADBBBF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" name="กลุ่ม 17">
            <a:extLst>
              <a:ext uri="{FF2B5EF4-FFF2-40B4-BE49-F238E27FC236}">
                <a16:creationId xmlns:a16="http://schemas.microsoft.com/office/drawing/2014/main" id="{3EA83BCE-D1CC-4397-B83D-EC2C6EA9FF05}"/>
              </a:ext>
            </a:extLst>
          </p:cNvPr>
          <p:cNvGrpSpPr/>
          <p:nvPr userDrawn="1"/>
        </p:nvGrpSpPr>
        <p:grpSpPr>
          <a:xfrm>
            <a:off x="2888588" y="3952750"/>
            <a:ext cx="1250465" cy="813416"/>
            <a:chOff x="28214" y="967908"/>
            <a:chExt cx="1250465" cy="813416"/>
          </a:xfrm>
        </p:grpSpPr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079DB42E-2F10-4BA8-8EED-01E1C08D0F41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7A7D0EF9-47F7-40FD-90B9-526A7F30390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EBDEE1CE-54B8-4607-84CB-F887D4031C98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7CA593E5-29CF-4BE1-990C-D7BD33A7AFAC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2FC8E78A-B30A-4842-99BD-A43DF3570B32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693F09BE-8D15-448E-A99C-85CCEAB05E59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4758239C-F698-4822-8B12-0E55A2012394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กลุ่ม 25">
            <a:extLst>
              <a:ext uri="{FF2B5EF4-FFF2-40B4-BE49-F238E27FC236}">
                <a16:creationId xmlns:a16="http://schemas.microsoft.com/office/drawing/2014/main" id="{E02E4C78-CBA7-4488-8BE7-DCFC87C31EF2}"/>
              </a:ext>
            </a:extLst>
          </p:cNvPr>
          <p:cNvGrpSpPr/>
          <p:nvPr userDrawn="1"/>
        </p:nvGrpSpPr>
        <p:grpSpPr>
          <a:xfrm flipV="1">
            <a:off x="-326717" y="4701051"/>
            <a:ext cx="1101156" cy="884384"/>
            <a:chOff x="1752751" y="749874"/>
            <a:chExt cx="1101156" cy="884384"/>
          </a:xfrm>
        </p:grpSpPr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0B1775C5-80D7-4879-9513-44A45DB9587C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6A1470A2-DE89-4F1E-A309-C42F400314D2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6E304029-7604-43D2-8883-BDBBD7EA9FB5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BD3D2DD0-A9A1-4F3B-AB83-47C45449225E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3435A966-DAED-4522-A828-5C6FFFED0A56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C54FCEDB-0DDB-48F7-B187-3019E60D9E14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id="{0E086F87-4B99-4DFE-99CF-F07C6A005123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6DECD53E-FCF3-4127-A81B-1B48909E1421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กลุ่ม 34">
            <a:extLst>
              <a:ext uri="{FF2B5EF4-FFF2-40B4-BE49-F238E27FC236}">
                <a16:creationId xmlns:a16="http://schemas.microsoft.com/office/drawing/2014/main" id="{C671AAF7-C9E4-452F-BF7C-D5533A04CA2A}"/>
              </a:ext>
            </a:extLst>
          </p:cNvPr>
          <p:cNvGrpSpPr/>
          <p:nvPr userDrawn="1"/>
        </p:nvGrpSpPr>
        <p:grpSpPr>
          <a:xfrm>
            <a:off x="-110808" y="0"/>
            <a:ext cx="1101156" cy="884384"/>
            <a:chOff x="1752751" y="749874"/>
            <a:chExt cx="1101156" cy="884384"/>
          </a:xfrm>
        </p:grpSpPr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DD064B15-28E0-470A-83F0-6A4A8FAFC384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81D67351-416A-4C5D-AED5-C8F90D55D77A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BF641CFE-01D0-4820-8178-78F1EAAC33F3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D72AF3BF-6637-4105-83BC-C0D7B046EFF2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id="{93BFF3AB-D723-4F60-9CDB-D4DCFACAF80B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ตัวเชื่อมต่อตรง 40">
              <a:extLst>
                <a:ext uri="{FF2B5EF4-FFF2-40B4-BE49-F238E27FC236}">
                  <a16:creationId xmlns:a16="http://schemas.microsoft.com/office/drawing/2014/main" id="{4A0CE169-E399-4D2E-88DC-CFDE963A7466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8B75C9BC-3CB9-49F7-BFA0-63DB4E82470D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8EB8130E-7AC1-46A2-894B-4BB74C9AF8D4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3" name="กลุ่ม 82">
            <a:extLst>
              <a:ext uri="{FF2B5EF4-FFF2-40B4-BE49-F238E27FC236}">
                <a16:creationId xmlns:a16="http://schemas.microsoft.com/office/drawing/2014/main" id="{04A2F1CB-BD8E-491F-B533-EA4739B5A664}"/>
              </a:ext>
            </a:extLst>
          </p:cNvPr>
          <p:cNvGrpSpPr/>
          <p:nvPr userDrawn="1"/>
        </p:nvGrpSpPr>
        <p:grpSpPr>
          <a:xfrm>
            <a:off x="0" y="4981493"/>
            <a:ext cx="12192000" cy="1876505"/>
            <a:chOff x="0" y="5038725"/>
            <a:chExt cx="12192000" cy="1819273"/>
          </a:xfrm>
        </p:grpSpPr>
        <p:sp>
          <p:nvSpPr>
            <p:cNvPr id="84" name="สี่เหลี่ยมผืนผ้า 83">
              <a:extLst>
                <a:ext uri="{FF2B5EF4-FFF2-40B4-BE49-F238E27FC236}">
                  <a16:creationId xmlns:a16="http://schemas.microsoft.com/office/drawing/2014/main" id="{975BE88A-EE8C-4E8C-BA51-D729B8F931ED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85" name="ตัวเชื่อมต่อตรง 84">
              <a:extLst>
                <a:ext uri="{FF2B5EF4-FFF2-40B4-BE49-F238E27FC236}">
                  <a16:creationId xmlns:a16="http://schemas.microsoft.com/office/drawing/2014/main" id="{5CCA717A-8424-414F-A963-A0512B840C3E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ตัวเชื่อมต่อตรง 85">
              <a:extLst>
                <a:ext uri="{FF2B5EF4-FFF2-40B4-BE49-F238E27FC236}">
                  <a16:creationId xmlns:a16="http://schemas.microsoft.com/office/drawing/2014/main" id="{9838120E-C851-4D4F-B809-6AA5149E570E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ตัวเชื่อมต่อตรง 86">
              <a:extLst>
                <a:ext uri="{FF2B5EF4-FFF2-40B4-BE49-F238E27FC236}">
                  <a16:creationId xmlns:a16="http://schemas.microsoft.com/office/drawing/2014/main" id="{EB4779C2-3591-4588-ADBC-38D09A40DC46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ตัวเชื่อมต่อตรง 87">
              <a:extLst>
                <a:ext uri="{FF2B5EF4-FFF2-40B4-BE49-F238E27FC236}">
                  <a16:creationId xmlns:a16="http://schemas.microsoft.com/office/drawing/2014/main" id="{8E2E02F3-ABCA-4FD9-BF29-364F5E02DCA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ตัวเชื่อมต่อตรง 88">
              <a:extLst>
                <a:ext uri="{FF2B5EF4-FFF2-40B4-BE49-F238E27FC236}">
                  <a16:creationId xmlns:a16="http://schemas.microsoft.com/office/drawing/2014/main" id="{3D7D95AB-FCEC-43CC-A90B-85F11ABA9E4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ตัวเชื่อมต่อตรง 89">
              <a:extLst>
                <a:ext uri="{FF2B5EF4-FFF2-40B4-BE49-F238E27FC236}">
                  <a16:creationId xmlns:a16="http://schemas.microsoft.com/office/drawing/2014/main" id="{8ABB6539-BDC3-4C03-A8FC-9E959C3B4A9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ตัวเชื่อมต่อตรง 90">
              <a:extLst>
                <a:ext uri="{FF2B5EF4-FFF2-40B4-BE49-F238E27FC236}">
                  <a16:creationId xmlns:a16="http://schemas.microsoft.com/office/drawing/2014/main" id="{22D1D28B-598F-4D8C-8062-B8AF0F711C37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ตัวเชื่อมต่อตรง 91">
              <a:extLst>
                <a:ext uri="{FF2B5EF4-FFF2-40B4-BE49-F238E27FC236}">
                  <a16:creationId xmlns:a16="http://schemas.microsoft.com/office/drawing/2014/main" id="{F4052AF7-531F-434C-9728-9CD6A45E9FEC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8" name="กลุ่ม 217">
            <a:extLst>
              <a:ext uri="{FF2B5EF4-FFF2-40B4-BE49-F238E27FC236}">
                <a16:creationId xmlns:a16="http://schemas.microsoft.com/office/drawing/2014/main" id="{236B564C-FBCE-4048-9852-74ED890DE0AE}"/>
              </a:ext>
            </a:extLst>
          </p:cNvPr>
          <p:cNvGrpSpPr/>
          <p:nvPr userDrawn="1"/>
        </p:nvGrpSpPr>
        <p:grpSpPr>
          <a:xfrm>
            <a:off x="4621612" y="2007786"/>
            <a:ext cx="7570388" cy="2974889"/>
            <a:chOff x="7563720" y="998556"/>
            <a:chExt cx="4628280" cy="4081289"/>
          </a:xfrm>
        </p:grpSpPr>
        <p:grpSp>
          <p:nvGrpSpPr>
            <p:cNvPr id="219" name="กลุ่ม 218">
              <a:extLst>
                <a:ext uri="{FF2B5EF4-FFF2-40B4-BE49-F238E27FC236}">
                  <a16:creationId xmlns:a16="http://schemas.microsoft.com/office/drawing/2014/main" id="{33836AFD-D9B5-4B02-B446-663AD0F1C66B}"/>
                </a:ext>
              </a:extLst>
            </p:cNvPr>
            <p:cNvGrpSpPr/>
            <p:nvPr/>
          </p:nvGrpSpPr>
          <p:grpSpPr>
            <a:xfrm>
              <a:off x="7563720" y="998556"/>
              <a:ext cx="4628280" cy="4081289"/>
              <a:chOff x="7563720" y="998556"/>
              <a:chExt cx="4628280" cy="4081289"/>
            </a:xfrm>
          </p:grpSpPr>
          <p:sp>
            <p:nvSpPr>
              <p:cNvPr id="221" name="สี่เหลี่ยมผืนผ้า 220">
                <a:extLst>
                  <a:ext uri="{FF2B5EF4-FFF2-40B4-BE49-F238E27FC236}">
                    <a16:creationId xmlns:a16="http://schemas.microsoft.com/office/drawing/2014/main" id="{E00ED5BF-91F7-4228-8A0A-AE3C538D1914}"/>
                  </a:ext>
                </a:extLst>
              </p:cNvPr>
              <p:cNvSpPr/>
              <p:nvPr/>
            </p:nvSpPr>
            <p:spPr>
              <a:xfrm>
                <a:off x="7563721" y="1306310"/>
                <a:ext cx="4628279" cy="3490227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2" name="สี่เหลี่ยมผืนผ้า 221">
                <a:extLst>
                  <a:ext uri="{FF2B5EF4-FFF2-40B4-BE49-F238E27FC236}">
                    <a16:creationId xmlns:a16="http://schemas.microsoft.com/office/drawing/2014/main" id="{D12FE3BE-565A-4B96-83E0-A74D5B9AF403}"/>
                  </a:ext>
                </a:extLst>
              </p:cNvPr>
              <p:cNvSpPr/>
              <p:nvPr/>
            </p:nvSpPr>
            <p:spPr>
              <a:xfrm>
                <a:off x="7635201" y="480292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3" name="สี่เหลี่ยมผืนผ้า 222">
                <a:extLst>
                  <a:ext uri="{FF2B5EF4-FFF2-40B4-BE49-F238E27FC236}">
                    <a16:creationId xmlns:a16="http://schemas.microsoft.com/office/drawing/2014/main" id="{349D1B5F-25F1-43D4-AAB8-CFA3D0BF6FC3}"/>
                  </a:ext>
                </a:extLst>
              </p:cNvPr>
              <p:cNvSpPr/>
              <p:nvPr/>
            </p:nvSpPr>
            <p:spPr>
              <a:xfrm>
                <a:off x="11500806" y="481586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4" name="สี่เหลี่ยมผืนผ้า 223">
                <a:extLst>
                  <a:ext uri="{FF2B5EF4-FFF2-40B4-BE49-F238E27FC236}">
                    <a16:creationId xmlns:a16="http://schemas.microsoft.com/office/drawing/2014/main" id="{45601518-85DE-446E-9FF0-B4D4242DFFB8}"/>
                  </a:ext>
                </a:extLst>
              </p:cNvPr>
              <p:cNvSpPr/>
              <p:nvPr/>
            </p:nvSpPr>
            <p:spPr>
              <a:xfrm>
                <a:off x="7563720" y="998556"/>
                <a:ext cx="4628280" cy="35547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220" name="สี่เหลี่ยมผืนผ้า 219">
              <a:extLst>
                <a:ext uri="{FF2B5EF4-FFF2-40B4-BE49-F238E27FC236}">
                  <a16:creationId xmlns:a16="http://schemas.microsoft.com/office/drawing/2014/main" id="{A58200CF-1415-4BB9-B979-BDF4C330A9ED}"/>
                </a:ext>
              </a:extLst>
            </p:cNvPr>
            <p:cNvSpPr/>
            <p:nvPr/>
          </p:nvSpPr>
          <p:spPr>
            <a:xfrm>
              <a:off x="7661575" y="1494674"/>
              <a:ext cx="4432570" cy="3198970"/>
            </a:xfrm>
            <a:prstGeom prst="rect">
              <a:avLst/>
            </a:prstGeom>
            <a:solidFill>
              <a:srgbClr val="CC6A3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260" name="กลุ่ม 259">
            <a:extLst>
              <a:ext uri="{FF2B5EF4-FFF2-40B4-BE49-F238E27FC236}">
                <a16:creationId xmlns:a16="http://schemas.microsoft.com/office/drawing/2014/main" id="{2BCF18AC-FD70-4C2E-89F4-F9B0883830C4}"/>
              </a:ext>
            </a:extLst>
          </p:cNvPr>
          <p:cNvGrpSpPr/>
          <p:nvPr userDrawn="1"/>
        </p:nvGrpSpPr>
        <p:grpSpPr>
          <a:xfrm flipV="1">
            <a:off x="4980279" y="-260267"/>
            <a:ext cx="1101156" cy="884384"/>
            <a:chOff x="1752751" y="749874"/>
            <a:chExt cx="1101156" cy="884384"/>
          </a:xfrm>
        </p:grpSpPr>
        <p:cxnSp>
          <p:nvCxnSpPr>
            <p:cNvPr id="261" name="ตัวเชื่อมต่อตรง 260">
              <a:extLst>
                <a:ext uri="{FF2B5EF4-FFF2-40B4-BE49-F238E27FC236}">
                  <a16:creationId xmlns:a16="http://schemas.microsoft.com/office/drawing/2014/main" id="{9505C6DD-E13C-4AAA-B66C-270ECA8B913A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2" name="ตัวเชื่อมต่อตรง 261">
              <a:extLst>
                <a:ext uri="{FF2B5EF4-FFF2-40B4-BE49-F238E27FC236}">
                  <a16:creationId xmlns:a16="http://schemas.microsoft.com/office/drawing/2014/main" id="{3FBED5EA-9B89-45C6-990A-51B670AB0D11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3" name="ตัวเชื่อมต่อตรง 262">
              <a:extLst>
                <a:ext uri="{FF2B5EF4-FFF2-40B4-BE49-F238E27FC236}">
                  <a16:creationId xmlns:a16="http://schemas.microsoft.com/office/drawing/2014/main" id="{D6828FC7-FCC9-488D-B0C0-7F75872FA7C1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4" name="ตัวเชื่อมต่อตรง 263">
              <a:extLst>
                <a:ext uri="{FF2B5EF4-FFF2-40B4-BE49-F238E27FC236}">
                  <a16:creationId xmlns:a16="http://schemas.microsoft.com/office/drawing/2014/main" id="{7C6A5879-3C31-48F4-BAD4-EE9B422E261F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5" name="ตัวเชื่อมต่อตรง 264">
              <a:extLst>
                <a:ext uri="{FF2B5EF4-FFF2-40B4-BE49-F238E27FC236}">
                  <a16:creationId xmlns:a16="http://schemas.microsoft.com/office/drawing/2014/main" id="{324B8DB5-A0A8-4BE0-ACEB-7481145B74E8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6" name="ตัวเชื่อมต่อตรง 265">
              <a:extLst>
                <a:ext uri="{FF2B5EF4-FFF2-40B4-BE49-F238E27FC236}">
                  <a16:creationId xmlns:a16="http://schemas.microsoft.com/office/drawing/2014/main" id="{29F78BAB-5333-467D-A2AF-222FFFFA602B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7" name="ตัวเชื่อมต่อตรง 266">
              <a:extLst>
                <a:ext uri="{FF2B5EF4-FFF2-40B4-BE49-F238E27FC236}">
                  <a16:creationId xmlns:a16="http://schemas.microsoft.com/office/drawing/2014/main" id="{FD91006E-E577-4794-8A71-009B7E60046F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8" name="ตัวเชื่อมต่อตรง 267">
              <a:extLst>
                <a:ext uri="{FF2B5EF4-FFF2-40B4-BE49-F238E27FC236}">
                  <a16:creationId xmlns:a16="http://schemas.microsoft.com/office/drawing/2014/main" id="{0D6CD15C-ADBB-4F69-8FF6-D5F0348AAFEC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9" name="กลุ่ม 268">
            <a:extLst>
              <a:ext uri="{FF2B5EF4-FFF2-40B4-BE49-F238E27FC236}">
                <a16:creationId xmlns:a16="http://schemas.microsoft.com/office/drawing/2014/main" id="{9CA2983A-D0E3-46ED-ADAC-46AE05FA8CC6}"/>
              </a:ext>
            </a:extLst>
          </p:cNvPr>
          <p:cNvGrpSpPr/>
          <p:nvPr userDrawn="1"/>
        </p:nvGrpSpPr>
        <p:grpSpPr>
          <a:xfrm>
            <a:off x="11368057" y="-312621"/>
            <a:ext cx="1250465" cy="813416"/>
            <a:chOff x="28214" y="967908"/>
            <a:chExt cx="1250465" cy="813416"/>
          </a:xfrm>
        </p:grpSpPr>
        <p:cxnSp>
          <p:nvCxnSpPr>
            <p:cNvPr id="270" name="ตัวเชื่อมต่อตรง 269">
              <a:extLst>
                <a:ext uri="{FF2B5EF4-FFF2-40B4-BE49-F238E27FC236}">
                  <a16:creationId xmlns:a16="http://schemas.microsoft.com/office/drawing/2014/main" id="{47CE634A-B42C-475F-B330-5CB5B12534F2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1" name="ตัวเชื่อมต่อตรง 270">
              <a:extLst>
                <a:ext uri="{FF2B5EF4-FFF2-40B4-BE49-F238E27FC236}">
                  <a16:creationId xmlns:a16="http://schemas.microsoft.com/office/drawing/2014/main" id="{A8CC64A8-309D-40EC-8BDE-5655EFFEBC47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2" name="ตัวเชื่อมต่อตรง 271">
              <a:extLst>
                <a:ext uri="{FF2B5EF4-FFF2-40B4-BE49-F238E27FC236}">
                  <a16:creationId xmlns:a16="http://schemas.microsoft.com/office/drawing/2014/main" id="{3347AE0E-37F4-4336-B2D2-71134F562B90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3" name="ตัวเชื่อมต่อตรง 272">
              <a:extLst>
                <a:ext uri="{FF2B5EF4-FFF2-40B4-BE49-F238E27FC236}">
                  <a16:creationId xmlns:a16="http://schemas.microsoft.com/office/drawing/2014/main" id="{BCADB725-34B6-4370-B2F3-509086D99FB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4" name="ตัวเชื่อมต่อตรง 273">
              <a:extLst>
                <a:ext uri="{FF2B5EF4-FFF2-40B4-BE49-F238E27FC236}">
                  <a16:creationId xmlns:a16="http://schemas.microsoft.com/office/drawing/2014/main" id="{BF25722A-BE56-4860-BBDE-9A0FA324EFF3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5" name="ตัวเชื่อมต่อตรง 274">
              <a:extLst>
                <a:ext uri="{FF2B5EF4-FFF2-40B4-BE49-F238E27FC236}">
                  <a16:creationId xmlns:a16="http://schemas.microsoft.com/office/drawing/2014/main" id="{2BCF03B8-5801-428A-8C96-1ECA555AB366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6" name="ตัวเชื่อมต่อตรง 275">
              <a:extLst>
                <a:ext uri="{FF2B5EF4-FFF2-40B4-BE49-F238E27FC236}">
                  <a16:creationId xmlns:a16="http://schemas.microsoft.com/office/drawing/2014/main" id="{9EFEF516-1F43-47CE-861D-BE89123EB119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ชื่อเรื่อง 1">
            <a:extLst>
              <a:ext uri="{FF2B5EF4-FFF2-40B4-BE49-F238E27FC236}">
                <a16:creationId xmlns:a16="http://schemas.microsoft.com/office/drawing/2014/main" id="{2E4DE6EE-65C4-4156-80D4-F5C733C2361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37000" y="414337"/>
            <a:ext cx="2603439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</a:p>
        </p:txBody>
      </p:sp>
      <p:sp>
        <p:nvSpPr>
          <p:cNvPr id="278" name="ตัวแทนข้อความ 277">
            <a:extLst>
              <a:ext uri="{FF2B5EF4-FFF2-40B4-BE49-F238E27FC236}">
                <a16:creationId xmlns:a16="http://schemas.microsoft.com/office/drawing/2014/main" id="{541D7DE8-A603-46D5-981D-97F8807ABA9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046027" y="2905404"/>
            <a:ext cx="6732587" cy="1092168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ECE289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</a:t>
            </a:r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05486215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เฉพาะ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2809B3AD-D647-4CD3-81FB-1440E69949A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12/09/65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CC0EDCD0-FCB4-4C3D-B32D-34672E9AE9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A1C8E19B-8E37-4625-936F-476F77837FC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C91DEB03-7C7D-4DC4-973A-F10B37D0EDDC}"/>
              </a:ext>
            </a:extLst>
          </p:cNvPr>
          <p:cNvGrpSpPr/>
          <p:nvPr userDrawn="1"/>
        </p:nvGrpSpPr>
        <p:grpSpPr>
          <a:xfrm flipH="1">
            <a:off x="11803564" y="3245379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4FA69251-E6AC-499B-ADF2-A3948B8FA162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166835A0-48CA-47E9-85D9-84563B5FA769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20A9FD1F-DFA4-453A-A0FA-DADA361AC881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426FCB4B-9096-432E-A0DB-DCD0529B61F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2E41A73C-8D3A-41EE-8DEF-155F44F7E9FD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B2E0BD2F-BE3C-4599-8333-4267166FFF68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EF41FF5D-E667-4632-B0EE-C3FA73FFE321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กลุ่ม 13">
            <a:extLst>
              <a:ext uri="{FF2B5EF4-FFF2-40B4-BE49-F238E27FC236}">
                <a16:creationId xmlns:a16="http://schemas.microsoft.com/office/drawing/2014/main" id="{2CFE5AAA-17CE-480C-8705-0BD05F072C19}"/>
              </a:ext>
            </a:extLst>
          </p:cNvPr>
          <p:cNvGrpSpPr/>
          <p:nvPr userDrawn="1"/>
        </p:nvGrpSpPr>
        <p:grpSpPr>
          <a:xfrm flipH="1">
            <a:off x="-419893" y="3663030"/>
            <a:ext cx="1250465" cy="813416"/>
            <a:chOff x="28214" y="967908"/>
            <a:chExt cx="1250465" cy="813416"/>
          </a:xfrm>
        </p:grpSpPr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B4B58452-2038-4CDB-A0D2-1A9B8BD84CEA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64999F66-5256-4BB1-8A1A-0AE5D0CF73A9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3B4F1A5E-52C5-48D6-858A-9D57462B270D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22252B9A-4F41-4CB3-9F75-C71F3CCE8E9A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A87429FD-098B-4B78-AF5A-D04345950767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D95FA784-1041-4193-BC92-7AF62B8A999E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41A6616D-EF60-4234-9F29-7F186F939FE7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กลุ่ม 21">
            <a:extLst>
              <a:ext uri="{FF2B5EF4-FFF2-40B4-BE49-F238E27FC236}">
                <a16:creationId xmlns:a16="http://schemas.microsoft.com/office/drawing/2014/main" id="{0337C9FE-0BB4-4507-803D-4276C0AE9011}"/>
              </a:ext>
            </a:extLst>
          </p:cNvPr>
          <p:cNvGrpSpPr/>
          <p:nvPr userDrawn="1"/>
        </p:nvGrpSpPr>
        <p:grpSpPr>
          <a:xfrm flipH="1">
            <a:off x="11285582" y="-196836"/>
            <a:ext cx="1250465" cy="813416"/>
            <a:chOff x="28214" y="967908"/>
            <a:chExt cx="1250465" cy="813416"/>
          </a:xfrm>
        </p:grpSpPr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7DC1ED40-EF8F-4AEE-A4D8-7C0BB50D722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DCAFE08E-E2F8-4CF8-9683-5090F5E288F9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B746776F-F13E-4FE3-9378-180A05A7679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F2194EA2-5835-40F3-B7BB-45977DCA92F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2AC540D0-63CA-41B2-BF8E-55BD445EBF7E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842FEB73-FCF7-4B0C-9E62-CB0266B1A1E4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A877F345-EC5F-4567-9A59-F7E122A9E877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" name="กลุ่ม 29">
            <a:extLst>
              <a:ext uri="{FF2B5EF4-FFF2-40B4-BE49-F238E27FC236}">
                <a16:creationId xmlns:a16="http://schemas.microsoft.com/office/drawing/2014/main" id="{7B1FA17F-6903-42FF-A96F-634DBE2A99EB}"/>
              </a:ext>
            </a:extLst>
          </p:cNvPr>
          <p:cNvGrpSpPr/>
          <p:nvPr userDrawn="1"/>
        </p:nvGrpSpPr>
        <p:grpSpPr>
          <a:xfrm>
            <a:off x="-263656" y="18725"/>
            <a:ext cx="1101156" cy="884384"/>
            <a:chOff x="1752751" y="749874"/>
            <a:chExt cx="1101156" cy="884384"/>
          </a:xfrm>
        </p:grpSpPr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1ADE9050-770E-4EC3-AD60-B5F3495731AE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70254E83-0692-4F8B-9FDE-234EE4142292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id="{19C9F187-901D-46C7-97FB-08F65F64FDE6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AE1FBF67-002E-46B4-8D7D-193E2B382FA6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4568580E-C249-47DC-B841-70B7ED4A2CEF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F5536EE1-5E2C-48E3-94CE-04CE1F7790EF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7034BE23-0165-4BFA-BC9D-473E6BD13EFE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FA02861D-6498-4EF8-A241-8569FB466F3D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" name="กลุ่ม 38">
            <a:extLst>
              <a:ext uri="{FF2B5EF4-FFF2-40B4-BE49-F238E27FC236}">
                <a16:creationId xmlns:a16="http://schemas.microsoft.com/office/drawing/2014/main" id="{2FA52C94-18B9-4D67-8BD0-44C967AE59D8}"/>
              </a:ext>
            </a:extLst>
          </p:cNvPr>
          <p:cNvGrpSpPr/>
          <p:nvPr userDrawn="1"/>
        </p:nvGrpSpPr>
        <p:grpSpPr>
          <a:xfrm>
            <a:off x="0" y="5161280"/>
            <a:ext cx="12192000" cy="1696718"/>
            <a:chOff x="0" y="5038725"/>
            <a:chExt cx="12192000" cy="1819273"/>
          </a:xfrm>
        </p:grpSpPr>
        <p:sp>
          <p:nvSpPr>
            <p:cNvPr id="40" name="สี่เหลี่ยมผืนผ้า 39">
              <a:extLst>
                <a:ext uri="{FF2B5EF4-FFF2-40B4-BE49-F238E27FC236}">
                  <a16:creationId xmlns:a16="http://schemas.microsoft.com/office/drawing/2014/main" id="{AEBC2D0F-6C96-42AA-AF31-BA6A35CBDF5E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41" name="ตัวเชื่อมต่อตรง 40">
              <a:extLst>
                <a:ext uri="{FF2B5EF4-FFF2-40B4-BE49-F238E27FC236}">
                  <a16:creationId xmlns:a16="http://schemas.microsoft.com/office/drawing/2014/main" id="{5B15BE5A-63AC-4E60-BA45-174F1A81061F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F9CE75B4-BD45-4E21-B123-DAE117978486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64B57240-F572-414C-AFB6-A293AC659FA7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2AE8CAA4-0CFF-4776-AC1B-6A67DD7116D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0CAB8F15-C1F3-42F9-889D-08FDDBF9BA5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D58011F2-5EE6-4339-A188-0D876982DB8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:a16="http://schemas.microsoft.com/office/drawing/2014/main" id="{A83D81F3-E1F4-4D18-A64C-F3DDC87D9B50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id="{24C0C0C5-2DE4-4E8B-A4C7-F157A110442E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" name="กลุ่ม 48">
            <a:extLst>
              <a:ext uri="{FF2B5EF4-FFF2-40B4-BE49-F238E27FC236}">
                <a16:creationId xmlns:a16="http://schemas.microsoft.com/office/drawing/2014/main" id="{4AF470DF-76EA-4AF2-9E4E-DA3E69A545A3}"/>
              </a:ext>
            </a:extLst>
          </p:cNvPr>
          <p:cNvGrpSpPr/>
          <p:nvPr userDrawn="1"/>
        </p:nvGrpSpPr>
        <p:grpSpPr>
          <a:xfrm>
            <a:off x="387644" y="229590"/>
            <a:ext cx="11430108" cy="4931690"/>
            <a:chOff x="387644" y="292626"/>
            <a:chExt cx="11430108" cy="4868654"/>
          </a:xfrm>
        </p:grpSpPr>
        <p:grpSp>
          <p:nvGrpSpPr>
            <p:cNvPr id="50" name="กลุ่ม 49">
              <a:extLst>
                <a:ext uri="{FF2B5EF4-FFF2-40B4-BE49-F238E27FC236}">
                  <a16:creationId xmlns:a16="http://schemas.microsoft.com/office/drawing/2014/main" id="{3740DB8A-E256-4682-8C21-ACD807168B48}"/>
                </a:ext>
              </a:extLst>
            </p:cNvPr>
            <p:cNvGrpSpPr/>
            <p:nvPr/>
          </p:nvGrpSpPr>
          <p:grpSpPr>
            <a:xfrm>
              <a:off x="387644" y="292626"/>
              <a:ext cx="11430108" cy="4868654"/>
              <a:chOff x="387644" y="292626"/>
              <a:chExt cx="11430108" cy="4868654"/>
            </a:xfrm>
          </p:grpSpPr>
          <p:sp>
            <p:nvSpPr>
              <p:cNvPr id="87" name="สี่เหลี่ยมผืนผ้า 86">
                <a:extLst>
                  <a:ext uri="{FF2B5EF4-FFF2-40B4-BE49-F238E27FC236}">
                    <a16:creationId xmlns:a16="http://schemas.microsoft.com/office/drawing/2014/main" id="{D8C03185-DD22-451F-8243-CB6DCDBBD969}"/>
                  </a:ext>
                </a:extLst>
              </p:cNvPr>
              <p:cNvSpPr/>
              <p:nvPr/>
            </p:nvSpPr>
            <p:spPr>
              <a:xfrm>
                <a:off x="387644" y="292626"/>
                <a:ext cx="11430108" cy="4868654"/>
              </a:xfrm>
              <a:prstGeom prst="rect">
                <a:avLst/>
              </a:pr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8" name="สี่เหลี่ยมผืนผ้า 87">
                <a:extLst>
                  <a:ext uri="{FF2B5EF4-FFF2-40B4-BE49-F238E27FC236}">
                    <a16:creationId xmlns:a16="http://schemas.microsoft.com/office/drawing/2014/main" id="{3C8416C6-305D-4AB4-AA2F-B27E8DBDBF07}"/>
                  </a:ext>
                </a:extLst>
              </p:cNvPr>
              <p:cNvSpPr/>
              <p:nvPr/>
            </p:nvSpPr>
            <p:spPr>
              <a:xfrm>
                <a:off x="726440" y="629513"/>
                <a:ext cx="10739120" cy="4189188"/>
              </a:xfrm>
              <a:prstGeom prst="rect">
                <a:avLst/>
              </a:prstGeom>
              <a:solidFill>
                <a:srgbClr val="ECE289"/>
              </a:solidFill>
              <a:ln w="57150">
                <a:solidFill>
                  <a:schemeClr val="tx1"/>
                </a:solidFill>
              </a:ln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89" name="สี่เหลี่ยมผืนผ้า 88">
                <a:extLst>
                  <a:ext uri="{FF2B5EF4-FFF2-40B4-BE49-F238E27FC236}">
                    <a16:creationId xmlns:a16="http://schemas.microsoft.com/office/drawing/2014/main" id="{C7311497-3D40-48E8-A7B9-DF349C394C15}"/>
                  </a:ext>
                </a:extLst>
              </p:cNvPr>
              <p:cNvSpPr/>
              <p:nvPr/>
            </p:nvSpPr>
            <p:spPr>
              <a:xfrm>
                <a:off x="4056543" y="629513"/>
                <a:ext cx="288852" cy="4189188"/>
              </a:xfrm>
              <a:prstGeom prst="rect">
                <a:avLst/>
              </a:pr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0" name="สี่เหลี่ยมผืนผ้า 89">
                <a:extLst>
                  <a:ext uri="{FF2B5EF4-FFF2-40B4-BE49-F238E27FC236}">
                    <a16:creationId xmlns:a16="http://schemas.microsoft.com/office/drawing/2014/main" id="{847C1CAD-E5EE-4602-96A0-83299188BAB4}"/>
                  </a:ext>
                </a:extLst>
              </p:cNvPr>
              <p:cNvSpPr/>
              <p:nvPr/>
            </p:nvSpPr>
            <p:spPr>
              <a:xfrm>
                <a:off x="7808411" y="638988"/>
                <a:ext cx="288852" cy="4179713"/>
              </a:xfrm>
              <a:prstGeom prst="rect">
                <a:avLst/>
              </a:pr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1" name="สี่เหลี่ยมผืนผ้า 90">
                <a:extLst>
                  <a:ext uri="{FF2B5EF4-FFF2-40B4-BE49-F238E27FC236}">
                    <a16:creationId xmlns:a16="http://schemas.microsoft.com/office/drawing/2014/main" id="{2598BC9B-6C38-4A31-AEDD-5E3E863CAEB6}"/>
                  </a:ext>
                </a:extLst>
              </p:cNvPr>
              <p:cNvSpPr/>
              <p:nvPr/>
            </p:nvSpPr>
            <p:spPr>
              <a:xfrm rot="5400000">
                <a:off x="6017250" y="-3411686"/>
                <a:ext cx="157500" cy="10739120"/>
              </a:xfrm>
              <a:prstGeom prst="rect">
                <a:avLst/>
              </a:prstGeom>
              <a:solidFill>
                <a:srgbClr val="754F28"/>
              </a:solidFill>
              <a:ln w="57150">
                <a:solidFill>
                  <a:schemeClr val="tx1"/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51" name="กลุ่ม 50">
              <a:extLst>
                <a:ext uri="{FF2B5EF4-FFF2-40B4-BE49-F238E27FC236}">
                  <a16:creationId xmlns:a16="http://schemas.microsoft.com/office/drawing/2014/main" id="{8ED981BC-7D2F-4FAD-B6C0-6BC691B7460A}"/>
                </a:ext>
              </a:extLst>
            </p:cNvPr>
            <p:cNvGrpSpPr/>
            <p:nvPr/>
          </p:nvGrpSpPr>
          <p:grpSpPr>
            <a:xfrm>
              <a:off x="726439" y="851536"/>
              <a:ext cx="3330103" cy="1027588"/>
              <a:chOff x="726440" y="851537"/>
              <a:chExt cx="3155886" cy="1019800"/>
            </a:xfrm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grpSpPr>
          <p:sp>
            <p:nvSpPr>
              <p:cNvPr id="76" name="สี่เหลี่ยมผืนผ้า: มุมมน 75">
                <a:extLst>
                  <a:ext uri="{FF2B5EF4-FFF2-40B4-BE49-F238E27FC236}">
                    <a16:creationId xmlns:a16="http://schemas.microsoft.com/office/drawing/2014/main" id="{E26C0227-4748-4522-9906-B90C0ED5253F}"/>
                  </a:ext>
                </a:extLst>
              </p:cNvPr>
              <p:cNvSpPr/>
              <p:nvPr/>
            </p:nvSpPr>
            <p:spPr>
              <a:xfrm>
                <a:off x="726440" y="851537"/>
                <a:ext cx="288852" cy="1013605"/>
              </a:xfrm>
              <a:prstGeom prst="roundRect">
                <a:avLst/>
              </a:prstGeom>
              <a:solidFill>
                <a:srgbClr val="8BAD6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77" name="สี่เหลี่ยมผืนผ้า: มุมมน 76">
                <a:extLst>
                  <a:ext uri="{FF2B5EF4-FFF2-40B4-BE49-F238E27FC236}">
                    <a16:creationId xmlns:a16="http://schemas.microsoft.com/office/drawing/2014/main" id="{DBF83916-AA66-4855-A280-83EEC0B1AC33}"/>
                  </a:ext>
                </a:extLst>
              </p:cNvPr>
              <p:cNvSpPr/>
              <p:nvPr/>
            </p:nvSpPr>
            <p:spPr>
              <a:xfrm>
                <a:off x="1015292" y="851537"/>
                <a:ext cx="288852" cy="1013605"/>
              </a:xfrm>
              <a:prstGeom prst="roundRect">
                <a:avLst/>
              </a:prstGeom>
              <a:solidFill>
                <a:srgbClr val="DE724C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8" name="สี่เหลี่ยมผืนผ้า: มุมมน 77">
                <a:extLst>
                  <a:ext uri="{FF2B5EF4-FFF2-40B4-BE49-F238E27FC236}">
                    <a16:creationId xmlns:a16="http://schemas.microsoft.com/office/drawing/2014/main" id="{8F75F6DC-44A3-4F9B-B29B-3BF589B9B447}"/>
                  </a:ext>
                </a:extLst>
              </p:cNvPr>
              <p:cNvSpPr/>
              <p:nvPr/>
            </p:nvSpPr>
            <p:spPr>
              <a:xfrm>
                <a:off x="1296894" y="851537"/>
                <a:ext cx="288852" cy="1013605"/>
              </a:xfrm>
              <a:prstGeom prst="roundRect">
                <a:avLst/>
              </a:prstGeom>
              <a:solidFill>
                <a:srgbClr val="EFC8DB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9" name="สี่เหลี่ยมผืนผ้า: มุมมน 78">
                <a:extLst>
                  <a:ext uri="{FF2B5EF4-FFF2-40B4-BE49-F238E27FC236}">
                    <a16:creationId xmlns:a16="http://schemas.microsoft.com/office/drawing/2014/main" id="{2A587E4F-B3DE-49E2-B8FC-C67E38A98993}"/>
                  </a:ext>
                </a:extLst>
              </p:cNvPr>
              <p:cNvSpPr/>
              <p:nvPr/>
            </p:nvSpPr>
            <p:spPr>
              <a:xfrm>
                <a:off x="1585746" y="851537"/>
                <a:ext cx="288852" cy="1013605"/>
              </a:xfrm>
              <a:prstGeom prst="roundRect">
                <a:avLst/>
              </a:prstGeom>
              <a:solidFill>
                <a:srgbClr val="C0EEE6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0" name="สี่เหลี่ยมผืนผ้า: มุมมน 79">
                <a:extLst>
                  <a:ext uri="{FF2B5EF4-FFF2-40B4-BE49-F238E27FC236}">
                    <a16:creationId xmlns:a16="http://schemas.microsoft.com/office/drawing/2014/main" id="{8EFDFE4E-A233-4B7F-98E4-E4FFB81DD383}"/>
                  </a:ext>
                </a:extLst>
              </p:cNvPr>
              <p:cNvSpPr/>
              <p:nvPr/>
            </p:nvSpPr>
            <p:spPr>
              <a:xfrm>
                <a:off x="1867348" y="851537"/>
                <a:ext cx="288852" cy="1013605"/>
              </a:xfrm>
              <a:prstGeom prst="roundRect">
                <a:avLst/>
              </a:prstGeom>
              <a:solidFill>
                <a:srgbClr val="DE724C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1" name="สี่เหลี่ยมผืนผ้า: มุมมน 80">
                <a:extLst>
                  <a:ext uri="{FF2B5EF4-FFF2-40B4-BE49-F238E27FC236}">
                    <a16:creationId xmlns:a16="http://schemas.microsoft.com/office/drawing/2014/main" id="{D9AC33D8-BF77-4357-8726-7E692CC3C1E6}"/>
                  </a:ext>
                </a:extLst>
              </p:cNvPr>
              <p:cNvSpPr/>
              <p:nvPr/>
            </p:nvSpPr>
            <p:spPr>
              <a:xfrm>
                <a:off x="2156200" y="851537"/>
                <a:ext cx="288852" cy="1013605"/>
              </a:xfrm>
              <a:prstGeom prst="roundRect">
                <a:avLst/>
              </a:prstGeom>
              <a:solidFill>
                <a:srgbClr val="C0EEE6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2" name="สี่เหลี่ยมผืนผ้า: มุมมน 81">
                <a:extLst>
                  <a:ext uri="{FF2B5EF4-FFF2-40B4-BE49-F238E27FC236}">
                    <a16:creationId xmlns:a16="http://schemas.microsoft.com/office/drawing/2014/main" id="{AF5AAFE2-5FF8-41A9-A1B4-21DDD0486388}"/>
                  </a:ext>
                </a:extLst>
              </p:cNvPr>
              <p:cNvSpPr/>
              <p:nvPr/>
            </p:nvSpPr>
            <p:spPr>
              <a:xfrm>
                <a:off x="2437802" y="851537"/>
                <a:ext cx="288852" cy="1013605"/>
              </a:xfrm>
              <a:prstGeom prst="roundRect">
                <a:avLst/>
              </a:prstGeom>
              <a:solidFill>
                <a:srgbClr val="8BAD6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3" name="สี่เหลี่ยมผืนผ้า: มุมมน 82">
                <a:extLst>
                  <a:ext uri="{FF2B5EF4-FFF2-40B4-BE49-F238E27FC236}">
                    <a16:creationId xmlns:a16="http://schemas.microsoft.com/office/drawing/2014/main" id="{5BF84945-7B83-4C38-8BE8-6E01B44AF088}"/>
                  </a:ext>
                </a:extLst>
              </p:cNvPr>
              <p:cNvSpPr/>
              <p:nvPr/>
            </p:nvSpPr>
            <p:spPr>
              <a:xfrm>
                <a:off x="2726654" y="851537"/>
                <a:ext cx="288852" cy="1013605"/>
              </a:xfrm>
              <a:prstGeom prst="roundRect">
                <a:avLst/>
              </a:prstGeom>
              <a:solidFill>
                <a:srgbClr val="EDD36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4" name="สี่เหลี่ยมผืนผ้า: มุมมน 83">
                <a:extLst>
                  <a:ext uri="{FF2B5EF4-FFF2-40B4-BE49-F238E27FC236}">
                    <a16:creationId xmlns:a16="http://schemas.microsoft.com/office/drawing/2014/main" id="{1D512D0A-A62D-4D9E-8A2C-08045188D6FA}"/>
                  </a:ext>
                </a:extLst>
              </p:cNvPr>
              <p:cNvSpPr/>
              <p:nvPr/>
            </p:nvSpPr>
            <p:spPr>
              <a:xfrm>
                <a:off x="3023020" y="857732"/>
                <a:ext cx="288852" cy="1013605"/>
              </a:xfrm>
              <a:prstGeom prst="roundRect">
                <a:avLst/>
              </a:prstGeom>
              <a:solidFill>
                <a:srgbClr val="DE724C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5" name="สี่เหลี่ยมผืนผ้า: มุมมน 84">
                <a:extLst>
                  <a:ext uri="{FF2B5EF4-FFF2-40B4-BE49-F238E27FC236}">
                    <a16:creationId xmlns:a16="http://schemas.microsoft.com/office/drawing/2014/main" id="{8FBB08EB-4E87-4E5B-B91E-068997511209}"/>
                  </a:ext>
                </a:extLst>
              </p:cNvPr>
              <p:cNvSpPr/>
              <p:nvPr/>
            </p:nvSpPr>
            <p:spPr>
              <a:xfrm>
                <a:off x="3311872" y="857732"/>
                <a:ext cx="288852" cy="1013605"/>
              </a:xfrm>
              <a:prstGeom prst="roundRect">
                <a:avLst/>
              </a:prstGeom>
              <a:solidFill>
                <a:srgbClr val="EDD36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6" name="สี่เหลี่ยมผืนผ้า: มุมมน 85">
                <a:extLst>
                  <a:ext uri="{FF2B5EF4-FFF2-40B4-BE49-F238E27FC236}">
                    <a16:creationId xmlns:a16="http://schemas.microsoft.com/office/drawing/2014/main" id="{9D20F685-9B81-42EC-AD3C-FE34452C21DF}"/>
                  </a:ext>
                </a:extLst>
              </p:cNvPr>
              <p:cNvSpPr/>
              <p:nvPr/>
            </p:nvSpPr>
            <p:spPr>
              <a:xfrm>
                <a:off x="3593474" y="857732"/>
                <a:ext cx="288852" cy="1013605"/>
              </a:xfrm>
              <a:prstGeom prst="roundRect">
                <a:avLst/>
              </a:prstGeom>
              <a:solidFill>
                <a:srgbClr val="EFC8DB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52" name="กลุ่ม 51">
              <a:extLst>
                <a:ext uri="{FF2B5EF4-FFF2-40B4-BE49-F238E27FC236}">
                  <a16:creationId xmlns:a16="http://schemas.microsoft.com/office/drawing/2014/main" id="{F6F18EF8-16F5-407D-9C3C-B67207254FCE}"/>
                </a:ext>
              </a:extLst>
            </p:cNvPr>
            <p:cNvGrpSpPr/>
            <p:nvPr/>
          </p:nvGrpSpPr>
          <p:grpSpPr>
            <a:xfrm>
              <a:off x="4369087" y="856061"/>
              <a:ext cx="3439323" cy="1016821"/>
              <a:chOff x="726440" y="851537"/>
              <a:chExt cx="3155886" cy="1019800"/>
            </a:xfrm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grpSpPr>
          <p:sp>
            <p:nvSpPr>
              <p:cNvPr id="65" name="สี่เหลี่ยมผืนผ้า: มุมมน 64">
                <a:extLst>
                  <a:ext uri="{FF2B5EF4-FFF2-40B4-BE49-F238E27FC236}">
                    <a16:creationId xmlns:a16="http://schemas.microsoft.com/office/drawing/2014/main" id="{D1D76F11-8A77-4152-8E44-6FB076B8C525}"/>
                  </a:ext>
                </a:extLst>
              </p:cNvPr>
              <p:cNvSpPr/>
              <p:nvPr/>
            </p:nvSpPr>
            <p:spPr>
              <a:xfrm>
                <a:off x="726440" y="851537"/>
                <a:ext cx="288852" cy="1013605"/>
              </a:xfrm>
              <a:prstGeom prst="roundRect">
                <a:avLst/>
              </a:prstGeom>
              <a:solidFill>
                <a:srgbClr val="DE516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6" name="สี่เหลี่ยมผืนผ้า: มุมมน 65">
                <a:extLst>
                  <a:ext uri="{FF2B5EF4-FFF2-40B4-BE49-F238E27FC236}">
                    <a16:creationId xmlns:a16="http://schemas.microsoft.com/office/drawing/2014/main" id="{476DB112-7B6C-4547-A9B3-AEB195C8A2F9}"/>
                  </a:ext>
                </a:extLst>
              </p:cNvPr>
              <p:cNvSpPr/>
              <p:nvPr/>
            </p:nvSpPr>
            <p:spPr>
              <a:xfrm>
                <a:off x="1015292" y="851537"/>
                <a:ext cx="288852" cy="1013605"/>
              </a:xfrm>
              <a:prstGeom prst="roundRect">
                <a:avLst/>
              </a:prstGeom>
              <a:solidFill>
                <a:srgbClr val="F8E0A6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7" name="สี่เหลี่ยมผืนผ้า: มุมมน 66">
                <a:extLst>
                  <a:ext uri="{FF2B5EF4-FFF2-40B4-BE49-F238E27FC236}">
                    <a16:creationId xmlns:a16="http://schemas.microsoft.com/office/drawing/2014/main" id="{043FFCE5-E661-4E3A-99BD-2E1DE6844C96}"/>
                  </a:ext>
                </a:extLst>
              </p:cNvPr>
              <p:cNvSpPr/>
              <p:nvPr/>
            </p:nvSpPr>
            <p:spPr>
              <a:xfrm>
                <a:off x="1296894" y="851537"/>
                <a:ext cx="288852" cy="1013605"/>
              </a:xfrm>
              <a:prstGeom prst="roundRect">
                <a:avLst/>
              </a:prstGeom>
              <a:solidFill>
                <a:srgbClr val="C9CB8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8" name="สี่เหลี่ยมผืนผ้า: มุมมน 67">
                <a:extLst>
                  <a:ext uri="{FF2B5EF4-FFF2-40B4-BE49-F238E27FC236}">
                    <a16:creationId xmlns:a16="http://schemas.microsoft.com/office/drawing/2014/main" id="{C2E460C3-5EDC-4259-A282-2CD8961B73BC}"/>
                  </a:ext>
                </a:extLst>
              </p:cNvPr>
              <p:cNvSpPr/>
              <p:nvPr/>
            </p:nvSpPr>
            <p:spPr>
              <a:xfrm>
                <a:off x="1585746" y="851537"/>
                <a:ext cx="288852" cy="1013605"/>
              </a:xfrm>
              <a:prstGeom prst="roundRect">
                <a:avLst/>
              </a:prstGeom>
              <a:solidFill>
                <a:srgbClr val="DE516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9" name="สี่เหลี่ยมผืนผ้า: มุมมน 68">
                <a:extLst>
                  <a:ext uri="{FF2B5EF4-FFF2-40B4-BE49-F238E27FC236}">
                    <a16:creationId xmlns:a16="http://schemas.microsoft.com/office/drawing/2014/main" id="{79EDEA76-7798-4848-87E0-CC54CAC13E48}"/>
                  </a:ext>
                </a:extLst>
              </p:cNvPr>
              <p:cNvSpPr/>
              <p:nvPr/>
            </p:nvSpPr>
            <p:spPr>
              <a:xfrm>
                <a:off x="1867348" y="851537"/>
                <a:ext cx="288852" cy="1013605"/>
              </a:xfrm>
              <a:prstGeom prst="roundRect">
                <a:avLst/>
              </a:prstGeom>
              <a:solidFill>
                <a:srgbClr val="F7E35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0" name="สี่เหลี่ยมผืนผ้า: มุมมน 69">
                <a:extLst>
                  <a:ext uri="{FF2B5EF4-FFF2-40B4-BE49-F238E27FC236}">
                    <a16:creationId xmlns:a16="http://schemas.microsoft.com/office/drawing/2014/main" id="{AE11AAD9-CD30-4250-B374-437647D2AEF2}"/>
                  </a:ext>
                </a:extLst>
              </p:cNvPr>
              <p:cNvSpPr/>
              <p:nvPr/>
            </p:nvSpPr>
            <p:spPr>
              <a:xfrm>
                <a:off x="2156200" y="851537"/>
                <a:ext cx="288852" cy="1013605"/>
              </a:xfrm>
              <a:prstGeom prst="roundRect">
                <a:avLst/>
              </a:prstGeom>
              <a:solidFill>
                <a:srgbClr val="F4973A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1" name="สี่เหลี่ยมผืนผ้า: มุมมน 70">
                <a:extLst>
                  <a:ext uri="{FF2B5EF4-FFF2-40B4-BE49-F238E27FC236}">
                    <a16:creationId xmlns:a16="http://schemas.microsoft.com/office/drawing/2014/main" id="{5EE5D148-5BB1-4394-95A1-BB8CF8D00AB1}"/>
                  </a:ext>
                </a:extLst>
              </p:cNvPr>
              <p:cNvSpPr/>
              <p:nvPr/>
            </p:nvSpPr>
            <p:spPr>
              <a:xfrm>
                <a:off x="2437802" y="851537"/>
                <a:ext cx="288852" cy="1013605"/>
              </a:xfrm>
              <a:prstGeom prst="roundRect">
                <a:avLst/>
              </a:prstGeom>
              <a:solidFill>
                <a:srgbClr val="C9CB8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2" name="สี่เหลี่ยมผืนผ้า: มุมมน 71">
                <a:extLst>
                  <a:ext uri="{FF2B5EF4-FFF2-40B4-BE49-F238E27FC236}">
                    <a16:creationId xmlns:a16="http://schemas.microsoft.com/office/drawing/2014/main" id="{B3AFC83A-D7A7-4297-8FC6-24C804CA6E61}"/>
                  </a:ext>
                </a:extLst>
              </p:cNvPr>
              <p:cNvSpPr/>
              <p:nvPr/>
            </p:nvSpPr>
            <p:spPr>
              <a:xfrm>
                <a:off x="2726654" y="851537"/>
                <a:ext cx="288852" cy="1013605"/>
              </a:xfrm>
              <a:prstGeom prst="roundRect">
                <a:avLst/>
              </a:prstGeom>
              <a:solidFill>
                <a:srgbClr val="F4973A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3" name="สี่เหลี่ยมผืนผ้า: มุมมน 72">
                <a:extLst>
                  <a:ext uri="{FF2B5EF4-FFF2-40B4-BE49-F238E27FC236}">
                    <a16:creationId xmlns:a16="http://schemas.microsoft.com/office/drawing/2014/main" id="{A3EE8C52-1887-481E-8A6F-D8F0AB9EBD8B}"/>
                  </a:ext>
                </a:extLst>
              </p:cNvPr>
              <p:cNvSpPr/>
              <p:nvPr/>
            </p:nvSpPr>
            <p:spPr>
              <a:xfrm>
                <a:off x="3023020" y="857732"/>
                <a:ext cx="288852" cy="1013605"/>
              </a:xfrm>
              <a:prstGeom prst="roundRect">
                <a:avLst/>
              </a:prstGeom>
              <a:solidFill>
                <a:srgbClr val="F7E35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4" name="สี่เหลี่ยมผืนผ้า: มุมมน 73">
                <a:extLst>
                  <a:ext uri="{FF2B5EF4-FFF2-40B4-BE49-F238E27FC236}">
                    <a16:creationId xmlns:a16="http://schemas.microsoft.com/office/drawing/2014/main" id="{3FB0D012-5C5A-43A4-98AA-858AC54317F5}"/>
                  </a:ext>
                </a:extLst>
              </p:cNvPr>
              <p:cNvSpPr/>
              <p:nvPr/>
            </p:nvSpPr>
            <p:spPr>
              <a:xfrm>
                <a:off x="3311872" y="857732"/>
                <a:ext cx="288852" cy="1013605"/>
              </a:xfrm>
              <a:prstGeom prst="roundRect">
                <a:avLst/>
              </a:prstGeom>
              <a:solidFill>
                <a:srgbClr val="DE516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5" name="สี่เหลี่ยมผืนผ้า: มุมมน 74">
                <a:extLst>
                  <a:ext uri="{FF2B5EF4-FFF2-40B4-BE49-F238E27FC236}">
                    <a16:creationId xmlns:a16="http://schemas.microsoft.com/office/drawing/2014/main" id="{274DDED8-DBD9-4944-AD43-5A2C1896EBCE}"/>
                  </a:ext>
                </a:extLst>
              </p:cNvPr>
              <p:cNvSpPr/>
              <p:nvPr/>
            </p:nvSpPr>
            <p:spPr>
              <a:xfrm>
                <a:off x="3593474" y="857732"/>
                <a:ext cx="288852" cy="1013605"/>
              </a:xfrm>
              <a:prstGeom prst="roundRect">
                <a:avLst/>
              </a:prstGeom>
              <a:solidFill>
                <a:srgbClr val="F8E0A6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53" name="กลุ่ม 52">
              <a:extLst>
                <a:ext uri="{FF2B5EF4-FFF2-40B4-BE49-F238E27FC236}">
                  <a16:creationId xmlns:a16="http://schemas.microsoft.com/office/drawing/2014/main" id="{2F1481D6-4C3D-48C1-B3C7-A2181C51B44A}"/>
                </a:ext>
              </a:extLst>
            </p:cNvPr>
            <p:cNvGrpSpPr/>
            <p:nvPr/>
          </p:nvGrpSpPr>
          <p:grpSpPr>
            <a:xfrm>
              <a:off x="8107878" y="846850"/>
              <a:ext cx="3330103" cy="1027588"/>
              <a:chOff x="726440" y="851537"/>
              <a:chExt cx="3155886" cy="1019800"/>
            </a:xfrm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grpSpPr>
          <p:sp>
            <p:nvSpPr>
              <p:cNvPr id="54" name="สี่เหลี่ยมผืนผ้า: มุมมน 53">
                <a:extLst>
                  <a:ext uri="{FF2B5EF4-FFF2-40B4-BE49-F238E27FC236}">
                    <a16:creationId xmlns:a16="http://schemas.microsoft.com/office/drawing/2014/main" id="{4370BCF5-3EFA-4502-8B7F-518983BFE3ED}"/>
                  </a:ext>
                </a:extLst>
              </p:cNvPr>
              <p:cNvSpPr/>
              <p:nvPr/>
            </p:nvSpPr>
            <p:spPr>
              <a:xfrm>
                <a:off x="726440" y="851537"/>
                <a:ext cx="288852" cy="1013605"/>
              </a:xfrm>
              <a:prstGeom prst="roundRect">
                <a:avLst/>
              </a:prstGeom>
              <a:solidFill>
                <a:srgbClr val="8CC3E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55" name="สี่เหลี่ยมผืนผ้า: มุมมน 54">
                <a:extLst>
                  <a:ext uri="{FF2B5EF4-FFF2-40B4-BE49-F238E27FC236}">
                    <a16:creationId xmlns:a16="http://schemas.microsoft.com/office/drawing/2014/main" id="{727C3423-695D-4744-9C43-F44C8112D5F2}"/>
                  </a:ext>
                </a:extLst>
              </p:cNvPr>
              <p:cNvSpPr/>
              <p:nvPr/>
            </p:nvSpPr>
            <p:spPr>
              <a:xfrm>
                <a:off x="1015292" y="851537"/>
                <a:ext cx="288852" cy="1013605"/>
              </a:xfrm>
              <a:prstGeom prst="roundRect">
                <a:avLst/>
              </a:prstGeom>
              <a:solidFill>
                <a:srgbClr val="EAB844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6" name="สี่เหลี่ยมผืนผ้า: มุมมน 55">
                <a:extLst>
                  <a:ext uri="{FF2B5EF4-FFF2-40B4-BE49-F238E27FC236}">
                    <a16:creationId xmlns:a16="http://schemas.microsoft.com/office/drawing/2014/main" id="{B42EBEEE-8424-42AF-AD31-8660052E18E7}"/>
                  </a:ext>
                </a:extLst>
              </p:cNvPr>
              <p:cNvSpPr/>
              <p:nvPr/>
            </p:nvSpPr>
            <p:spPr>
              <a:xfrm>
                <a:off x="1296894" y="851537"/>
                <a:ext cx="288852" cy="1013605"/>
              </a:xfrm>
              <a:prstGeom prst="roundRect">
                <a:avLst/>
              </a:prstGeom>
              <a:solidFill>
                <a:srgbClr val="EEA7C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7" name="สี่เหลี่ยมผืนผ้า: มุมมน 56">
                <a:extLst>
                  <a:ext uri="{FF2B5EF4-FFF2-40B4-BE49-F238E27FC236}">
                    <a16:creationId xmlns:a16="http://schemas.microsoft.com/office/drawing/2014/main" id="{C52E77E9-BD10-45EA-A9CA-068B309F0CDF}"/>
                  </a:ext>
                </a:extLst>
              </p:cNvPr>
              <p:cNvSpPr/>
              <p:nvPr/>
            </p:nvSpPr>
            <p:spPr>
              <a:xfrm>
                <a:off x="1585746" y="851537"/>
                <a:ext cx="288852" cy="1013605"/>
              </a:xfrm>
              <a:prstGeom prst="roundRect">
                <a:avLst/>
              </a:prstGeom>
              <a:solidFill>
                <a:srgbClr val="EAB844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8" name="สี่เหลี่ยมผืนผ้า: มุมมน 57">
                <a:extLst>
                  <a:ext uri="{FF2B5EF4-FFF2-40B4-BE49-F238E27FC236}">
                    <a16:creationId xmlns:a16="http://schemas.microsoft.com/office/drawing/2014/main" id="{A65119F0-A891-4126-BD85-B3212EC80251}"/>
                  </a:ext>
                </a:extLst>
              </p:cNvPr>
              <p:cNvSpPr/>
              <p:nvPr/>
            </p:nvSpPr>
            <p:spPr>
              <a:xfrm>
                <a:off x="1867348" y="851537"/>
                <a:ext cx="288852" cy="1013605"/>
              </a:xfrm>
              <a:prstGeom prst="roundRect">
                <a:avLst/>
              </a:prstGeom>
              <a:solidFill>
                <a:srgbClr val="4A7E44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9" name="สี่เหลี่ยมผืนผ้า: มุมมน 58">
                <a:extLst>
                  <a:ext uri="{FF2B5EF4-FFF2-40B4-BE49-F238E27FC236}">
                    <a16:creationId xmlns:a16="http://schemas.microsoft.com/office/drawing/2014/main" id="{820ADEBE-C9F7-45F5-B0D4-D69F37C9C576}"/>
                  </a:ext>
                </a:extLst>
              </p:cNvPr>
              <p:cNvSpPr/>
              <p:nvPr/>
            </p:nvSpPr>
            <p:spPr>
              <a:xfrm>
                <a:off x="2156200" y="851537"/>
                <a:ext cx="288852" cy="1013605"/>
              </a:xfrm>
              <a:prstGeom prst="roundRect">
                <a:avLst/>
              </a:prstGeom>
              <a:solidFill>
                <a:srgbClr val="8CC3E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0" name="สี่เหลี่ยมผืนผ้า: มุมมน 59">
                <a:extLst>
                  <a:ext uri="{FF2B5EF4-FFF2-40B4-BE49-F238E27FC236}">
                    <a16:creationId xmlns:a16="http://schemas.microsoft.com/office/drawing/2014/main" id="{4EAD7012-3638-4D7F-BB99-0A3D41588BB8}"/>
                  </a:ext>
                </a:extLst>
              </p:cNvPr>
              <p:cNvSpPr/>
              <p:nvPr/>
            </p:nvSpPr>
            <p:spPr>
              <a:xfrm>
                <a:off x="2437802" y="851537"/>
                <a:ext cx="288852" cy="1013605"/>
              </a:xfrm>
              <a:prstGeom prst="roundRect">
                <a:avLst/>
              </a:prstGeom>
              <a:solidFill>
                <a:srgbClr val="C8683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1" name="สี่เหลี่ยมผืนผ้า: มุมมน 60">
                <a:extLst>
                  <a:ext uri="{FF2B5EF4-FFF2-40B4-BE49-F238E27FC236}">
                    <a16:creationId xmlns:a16="http://schemas.microsoft.com/office/drawing/2014/main" id="{7B2F39B7-68F9-45D4-99DC-2E8E9F877830}"/>
                  </a:ext>
                </a:extLst>
              </p:cNvPr>
              <p:cNvSpPr/>
              <p:nvPr/>
            </p:nvSpPr>
            <p:spPr>
              <a:xfrm>
                <a:off x="2726654" y="851537"/>
                <a:ext cx="288852" cy="1013605"/>
              </a:xfrm>
              <a:prstGeom prst="roundRect">
                <a:avLst/>
              </a:prstGeom>
              <a:solidFill>
                <a:srgbClr val="EAB844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2" name="สี่เหลี่ยมผืนผ้า: มุมมน 61">
                <a:extLst>
                  <a:ext uri="{FF2B5EF4-FFF2-40B4-BE49-F238E27FC236}">
                    <a16:creationId xmlns:a16="http://schemas.microsoft.com/office/drawing/2014/main" id="{8778012C-33D1-4766-8B5A-1409EC815365}"/>
                  </a:ext>
                </a:extLst>
              </p:cNvPr>
              <p:cNvSpPr/>
              <p:nvPr/>
            </p:nvSpPr>
            <p:spPr>
              <a:xfrm>
                <a:off x="3023020" y="857732"/>
                <a:ext cx="288852" cy="1013605"/>
              </a:xfrm>
              <a:prstGeom prst="roundRect">
                <a:avLst/>
              </a:prstGeom>
              <a:solidFill>
                <a:srgbClr val="C8683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3" name="สี่เหลี่ยมผืนผ้า: มุมมน 62">
                <a:extLst>
                  <a:ext uri="{FF2B5EF4-FFF2-40B4-BE49-F238E27FC236}">
                    <a16:creationId xmlns:a16="http://schemas.microsoft.com/office/drawing/2014/main" id="{878269A6-66A4-497A-A46C-DD685680AEF4}"/>
                  </a:ext>
                </a:extLst>
              </p:cNvPr>
              <p:cNvSpPr/>
              <p:nvPr/>
            </p:nvSpPr>
            <p:spPr>
              <a:xfrm>
                <a:off x="3311872" y="857732"/>
                <a:ext cx="288852" cy="1013605"/>
              </a:xfrm>
              <a:prstGeom prst="roundRect">
                <a:avLst/>
              </a:prstGeom>
              <a:solidFill>
                <a:srgbClr val="EEA7C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4" name="สี่เหลี่ยมผืนผ้า: มุมมน 63">
                <a:extLst>
                  <a:ext uri="{FF2B5EF4-FFF2-40B4-BE49-F238E27FC236}">
                    <a16:creationId xmlns:a16="http://schemas.microsoft.com/office/drawing/2014/main" id="{23948D73-3430-455E-A52C-634052F539AC}"/>
                  </a:ext>
                </a:extLst>
              </p:cNvPr>
              <p:cNvSpPr/>
              <p:nvPr/>
            </p:nvSpPr>
            <p:spPr>
              <a:xfrm>
                <a:off x="3593474" y="857732"/>
                <a:ext cx="288852" cy="1013605"/>
              </a:xfrm>
              <a:prstGeom prst="roundRect">
                <a:avLst/>
              </a:prstGeom>
              <a:solidFill>
                <a:srgbClr val="8CC3E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sp>
        <p:nvSpPr>
          <p:cNvPr id="252" name="ตัวแทนข้อความ 216">
            <a:extLst>
              <a:ext uri="{FF2B5EF4-FFF2-40B4-BE49-F238E27FC236}">
                <a16:creationId xmlns:a16="http://schemas.microsoft.com/office/drawing/2014/main" id="{13C776A6-F7AC-4542-9FB7-32BA15EB6E4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440901" y="2649283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253" name="ตัวแทนข้อความ 218">
            <a:extLst>
              <a:ext uri="{FF2B5EF4-FFF2-40B4-BE49-F238E27FC236}">
                <a16:creationId xmlns:a16="http://schemas.microsoft.com/office/drawing/2014/main" id="{8BC391AB-0668-45E4-A156-112F9A5584C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60252" y="3290273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254" name="ตัวแทนข้อความ 216">
            <a:extLst>
              <a:ext uri="{FF2B5EF4-FFF2-40B4-BE49-F238E27FC236}">
                <a16:creationId xmlns:a16="http://schemas.microsoft.com/office/drawing/2014/main" id="{D5DEF66A-8A45-43B2-8F75-C33BC483613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122805" y="2649283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255" name="ตัวแทนข้อความ 218">
            <a:extLst>
              <a:ext uri="{FF2B5EF4-FFF2-40B4-BE49-F238E27FC236}">
                <a16:creationId xmlns:a16="http://schemas.microsoft.com/office/drawing/2014/main" id="{F8A40B6E-497B-46DA-AD30-FC0C842F182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42156" y="3290273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258" name="ตัวแทนข้อความ 216">
            <a:extLst>
              <a:ext uri="{FF2B5EF4-FFF2-40B4-BE49-F238E27FC236}">
                <a16:creationId xmlns:a16="http://schemas.microsoft.com/office/drawing/2014/main" id="{2129F888-C3B6-4FD7-BC3B-F0A138EF513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8845420" y="2648347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259" name="ตัวแทนข้อความ 218">
            <a:extLst>
              <a:ext uri="{FF2B5EF4-FFF2-40B4-BE49-F238E27FC236}">
                <a16:creationId xmlns:a16="http://schemas.microsoft.com/office/drawing/2014/main" id="{1AD4A127-281E-43E7-8C9A-5A75A6E7358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264771" y="3289337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45068358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ว่างเปล่า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กลุ่ม 4">
            <a:extLst>
              <a:ext uri="{FF2B5EF4-FFF2-40B4-BE49-F238E27FC236}">
                <a16:creationId xmlns:a16="http://schemas.microsoft.com/office/drawing/2014/main" id="{9A381B62-6457-4F23-877D-36A1438F6146}"/>
              </a:ext>
            </a:extLst>
          </p:cNvPr>
          <p:cNvGrpSpPr/>
          <p:nvPr userDrawn="1"/>
        </p:nvGrpSpPr>
        <p:grpSpPr>
          <a:xfrm flipV="1">
            <a:off x="9761586" y="1201353"/>
            <a:ext cx="1038876" cy="531011"/>
            <a:chOff x="1752751" y="1070842"/>
            <a:chExt cx="1101156" cy="563416"/>
          </a:xfrm>
        </p:grpSpPr>
        <p:cxnSp>
          <p:nvCxnSpPr>
            <p:cNvPr id="6" name="ตัวเชื่อมต่อตรง 5">
              <a:extLst>
                <a:ext uri="{FF2B5EF4-FFF2-40B4-BE49-F238E27FC236}">
                  <a16:creationId xmlns:a16="http://schemas.microsoft.com/office/drawing/2014/main" id="{E244CF51-F3FB-4EA3-9FB8-FD5F914F271A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827DC2E5-1B93-481E-BE04-65063508EF18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64352927-1127-4EB0-BAAF-208FF5F3CE34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9C1E0B27-8E36-4F43-9DA7-041CD7B848CD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B5BF3848-B359-4E1B-B671-B2B3D5917B6F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9B9025F9-AA70-4981-B9B9-01D9B8876112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F148AE30-E722-40CF-9829-A21EE3761F27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กลุ่ม 12">
            <a:extLst>
              <a:ext uri="{FF2B5EF4-FFF2-40B4-BE49-F238E27FC236}">
                <a16:creationId xmlns:a16="http://schemas.microsoft.com/office/drawing/2014/main" id="{6EBDB2C0-1D22-4553-9BDF-B77589FB318A}"/>
              </a:ext>
            </a:extLst>
          </p:cNvPr>
          <p:cNvGrpSpPr/>
          <p:nvPr userDrawn="1"/>
        </p:nvGrpSpPr>
        <p:grpSpPr>
          <a:xfrm flipV="1">
            <a:off x="1135999" y="1201353"/>
            <a:ext cx="1038876" cy="531011"/>
            <a:chOff x="1752751" y="1070842"/>
            <a:chExt cx="1101156" cy="563416"/>
          </a:xfrm>
        </p:grpSpPr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id="{AD1D1CA4-5A16-40EE-A844-E6E395E6AA8A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0312B690-250E-4063-A35F-FE6729589EBD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20C0A66E-6BFF-4DB4-BED4-7D958C37EA3E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412DF155-4646-455E-A15A-F8F54C4F9E57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5D6CA475-A600-4E5F-BCA9-70ECECBE8699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6A7F1EB9-4271-4EA8-8D9D-DA1F9F929123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020993C3-3B3A-4247-A3FB-C5D29EDB13A0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" name="กลุ่ม 20">
            <a:extLst>
              <a:ext uri="{FF2B5EF4-FFF2-40B4-BE49-F238E27FC236}">
                <a16:creationId xmlns:a16="http://schemas.microsoft.com/office/drawing/2014/main" id="{00FBAC3A-55C9-42C7-9C69-CA201AC1D5AD}"/>
              </a:ext>
            </a:extLst>
          </p:cNvPr>
          <p:cNvGrpSpPr/>
          <p:nvPr userDrawn="1"/>
        </p:nvGrpSpPr>
        <p:grpSpPr>
          <a:xfrm flipH="1">
            <a:off x="5332095" y="6344881"/>
            <a:ext cx="1250465" cy="813416"/>
            <a:chOff x="28214" y="967908"/>
            <a:chExt cx="1250465" cy="813416"/>
          </a:xfrm>
        </p:grpSpPr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98A4785E-AA48-4A50-B44B-494EF0538FA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E819E6E4-9A17-462D-BDB7-073ABD851C2E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D641AD1C-02B8-404E-96D6-F56998EC2A2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E64B41DE-902C-4EEA-A0A5-D9FAFAC4DD6B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2978AC84-4283-473C-B395-DD2F01D978C9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58595BAB-B29D-4992-BD7F-B89F46078BF8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85FCED60-A1D2-427C-BC56-B95A42BD79D3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9" name="กลุ่ม 28">
            <a:extLst>
              <a:ext uri="{FF2B5EF4-FFF2-40B4-BE49-F238E27FC236}">
                <a16:creationId xmlns:a16="http://schemas.microsoft.com/office/drawing/2014/main" id="{614A3E8A-D403-4A4D-B0C8-E645015DF681}"/>
              </a:ext>
            </a:extLst>
          </p:cNvPr>
          <p:cNvGrpSpPr/>
          <p:nvPr userDrawn="1"/>
        </p:nvGrpSpPr>
        <p:grpSpPr>
          <a:xfrm flipV="1">
            <a:off x="-40440" y="5270216"/>
            <a:ext cx="1101156" cy="884384"/>
            <a:chOff x="1752751" y="749874"/>
            <a:chExt cx="1101156" cy="884384"/>
          </a:xfrm>
        </p:grpSpPr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9D7DC56D-D396-43F5-8BC2-0D2FB7B6096A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A952F351-AFAF-4DA4-8333-4C23CCEE5A8A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53FB2F79-87E2-49E6-B067-AC6FF9F6AAC0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id="{E5F86E2D-AA5D-4A23-B8B5-704B78794223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E099E261-21CE-4416-996B-618FE1AC4F1E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22C5EA9A-0086-43C7-AC6B-463560093047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FEFEED3F-9F10-4A8F-9353-5730A218F9DC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F4AB7EC2-91C6-4937-8FA8-137DE6826E36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" name="กลุ่ม 37">
            <a:extLst>
              <a:ext uri="{FF2B5EF4-FFF2-40B4-BE49-F238E27FC236}">
                <a16:creationId xmlns:a16="http://schemas.microsoft.com/office/drawing/2014/main" id="{8CF030C2-CCAB-48E3-814D-486C2F213770}"/>
              </a:ext>
            </a:extLst>
          </p:cNvPr>
          <p:cNvGrpSpPr/>
          <p:nvPr userDrawn="1"/>
        </p:nvGrpSpPr>
        <p:grpSpPr>
          <a:xfrm flipV="1">
            <a:off x="11402004" y="5772230"/>
            <a:ext cx="1101156" cy="884384"/>
            <a:chOff x="1752751" y="749874"/>
            <a:chExt cx="1101156" cy="884384"/>
          </a:xfrm>
        </p:grpSpPr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6490C99E-1F32-4485-91BC-E5D045A7E7B6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id="{9C3E134A-1E54-4941-B646-B4B17A028F48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ตัวเชื่อมต่อตรง 40">
              <a:extLst>
                <a:ext uri="{FF2B5EF4-FFF2-40B4-BE49-F238E27FC236}">
                  <a16:creationId xmlns:a16="http://schemas.microsoft.com/office/drawing/2014/main" id="{2B45DE12-EAA4-47C2-B0E3-5EA30B5CFEE6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57FAEF64-5B9D-453C-BD37-6480CD942439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FD40EC46-D40C-48A2-82C9-E0F93A2C5E02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8C57C16A-0499-43BE-88D5-978664FEF6B1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9A4F442B-51AA-4FE6-8953-690A5160A9E2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8B9E21F8-725E-431E-9346-69D892A10BB7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7" name="สี่เหลี่ยมผืนผ้า 46">
            <a:extLst>
              <a:ext uri="{FF2B5EF4-FFF2-40B4-BE49-F238E27FC236}">
                <a16:creationId xmlns:a16="http://schemas.microsoft.com/office/drawing/2014/main" id="{3D571BD5-54A0-4BF0-830B-34DA7C9F0874}"/>
              </a:ext>
            </a:extLst>
          </p:cNvPr>
          <p:cNvSpPr/>
          <p:nvPr userDrawn="1"/>
        </p:nvSpPr>
        <p:spPr>
          <a:xfrm>
            <a:off x="0" y="5046032"/>
            <a:ext cx="12192000" cy="259080"/>
          </a:xfrm>
          <a:prstGeom prst="rect">
            <a:avLst/>
          </a:prstGeom>
          <a:solidFill>
            <a:srgbClr val="754F28"/>
          </a:solidFill>
          <a:ln w="57150">
            <a:solidFill>
              <a:schemeClr val="tx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49" name="สี่เหลี่ยมผืนผ้า 48">
            <a:extLst>
              <a:ext uri="{FF2B5EF4-FFF2-40B4-BE49-F238E27FC236}">
                <a16:creationId xmlns:a16="http://schemas.microsoft.com/office/drawing/2014/main" id="{3F85736C-7043-4C88-BBE4-C89E5E045081}"/>
              </a:ext>
            </a:extLst>
          </p:cNvPr>
          <p:cNvSpPr/>
          <p:nvPr userDrawn="1"/>
        </p:nvSpPr>
        <p:spPr>
          <a:xfrm>
            <a:off x="0" y="1664151"/>
            <a:ext cx="12192000" cy="259080"/>
          </a:xfrm>
          <a:prstGeom prst="rect">
            <a:avLst/>
          </a:prstGeom>
          <a:solidFill>
            <a:srgbClr val="754F28"/>
          </a:solidFill>
          <a:ln w="57150">
            <a:solidFill>
              <a:schemeClr val="tx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pSp>
        <p:nvGrpSpPr>
          <p:cNvPr id="288" name="กลุ่ม 287">
            <a:extLst>
              <a:ext uri="{FF2B5EF4-FFF2-40B4-BE49-F238E27FC236}">
                <a16:creationId xmlns:a16="http://schemas.microsoft.com/office/drawing/2014/main" id="{34C4E9B3-A1BD-4617-9FD7-1BAF27AD87E2}"/>
              </a:ext>
            </a:extLst>
          </p:cNvPr>
          <p:cNvGrpSpPr/>
          <p:nvPr userDrawn="1"/>
        </p:nvGrpSpPr>
        <p:grpSpPr>
          <a:xfrm>
            <a:off x="-172084" y="-7998"/>
            <a:ext cx="1101156" cy="884384"/>
            <a:chOff x="1752751" y="749874"/>
            <a:chExt cx="1101156" cy="884384"/>
          </a:xfrm>
        </p:grpSpPr>
        <p:cxnSp>
          <p:nvCxnSpPr>
            <p:cNvPr id="289" name="ตัวเชื่อมต่อตรง 288">
              <a:extLst>
                <a:ext uri="{FF2B5EF4-FFF2-40B4-BE49-F238E27FC236}">
                  <a16:creationId xmlns:a16="http://schemas.microsoft.com/office/drawing/2014/main" id="{4324E24C-47C6-45EE-9443-490934DFCC2C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0" name="ตัวเชื่อมต่อตรง 289">
              <a:extLst>
                <a:ext uri="{FF2B5EF4-FFF2-40B4-BE49-F238E27FC236}">
                  <a16:creationId xmlns:a16="http://schemas.microsoft.com/office/drawing/2014/main" id="{B13BBBB8-84F6-4DD8-B43B-A1105F394422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1" name="ตัวเชื่อมต่อตรง 290">
              <a:extLst>
                <a:ext uri="{FF2B5EF4-FFF2-40B4-BE49-F238E27FC236}">
                  <a16:creationId xmlns:a16="http://schemas.microsoft.com/office/drawing/2014/main" id="{9176D260-6526-44E8-9995-202305F286FB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2" name="ตัวเชื่อมต่อตรง 291">
              <a:extLst>
                <a:ext uri="{FF2B5EF4-FFF2-40B4-BE49-F238E27FC236}">
                  <a16:creationId xmlns:a16="http://schemas.microsoft.com/office/drawing/2014/main" id="{C4ED1689-F2E2-4E1C-9EFA-F27AB83F53E2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3" name="ตัวเชื่อมต่อตรง 292">
              <a:extLst>
                <a:ext uri="{FF2B5EF4-FFF2-40B4-BE49-F238E27FC236}">
                  <a16:creationId xmlns:a16="http://schemas.microsoft.com/office/drawing/2014/main" id="{C401A375-EC48-4730-9A6A-F50C4DBDE158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4" name="ตัวเชื่อมต่อตรง 293">
              <a:extLst>
                <a:ext uri="{FF2B5EF4-FFF2-40B4-BE49-F238E27FC236}">
                  <a16:creationId xmlns:a16="http://schemas.microsoft.com/office/drawing/2014/main" id="{205111D0-F735-4C9F-A4C2-C90D91722838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5" name="ตัวเชื่อมต่อตรง 294">
              <a:extLst>
                <a:ext uri="{FF2B5EF4-FFF2-40B4-BE49-F238E27FC236}">
                  <a16:creationId xmlns:a16="http://schemas.microsoft.com/office/drawing/2014/main" id="{7388EB9A-C4B4-4BF7-B4AC-5D3376C58FFE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6" name="ตัวเชื่อมต่อตรง 295">
              <a:extLst>
                <a:ext uri="{FF2B5EF4-FFF2-40B4-BE49-F238E27FC236}">
                  <a16:creationId xmlns:a16="http://schemas.microsoft.com/office/drawing/2014/main" id="{DBC0366D-EFFE-4D9A-9F18-004EDCEB8425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97" name="กลุ่ม 296">
            <a:extLst>
              <a:ext uri="{FF2B5EF4-FFF2-40B4-BE49-F238E27FC236}">
                <a16:creationId xmlns:a16="http://schemas.microsoft.com/office/drawing/2014/main" id="{A12AE88B-DF71-4A2A-85AE-17EA3548B0A7}"/>
              </a:ext>
            </a:extLst>
          </p:cNvPr>
          <p:cNvGrpSpPr/>
          <p:nvPr userDrawn="1"/>
        </p:nvGrpSpPr>
        <p:grpSpPr>
          <a:xfrm>
            <a:off x="11113917" y="12337"/>
            <a:ext cx="1250465" cy="813416"/>
            <a:chOff x="28214" y="967908"/>
            <a:chExt cx="1250465" cy="813416"/>
          </a:xfrm>
        </p:grpSpPr>
        <p:cxnSp>
          <p:nvCxnSpPr>
            <p:cNvPr id="298" name="ตัวเชื่อมต่อตรง 297">
              <a:extLst>
                <a:ext uri="{FF2B5EF4-FFF2-40B4-BE49-F238E27FC236}">
                  <a16:creationId xmlns:a16="http://schemas.microsoft.com/office/drawing/2014/main" id="{DDD7FD90-7E27-4AD9-A963-DEC343D89D1C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9" name="ตัวเชื่อมต่อตรง 298">
              <a:extLst>
                <a:ext uri="{FF2B5EF4-FFF2-40B4-BE49-F238E27FC236}">
                  <a16:creationId xmlns:a16="http://schemas.microsoft.com/office/drawing/2014/main" id="{C0738910-C5F5-423E-8A32-183C2D088ABA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0" name="ตัวเชื่อมต่อตรง 299">
              <a:extLst>
                <a:ext uri="{FF2B5EF4-FFF2-40B4-BE49-F238E27FC236}">
                  <a16:creationId xmlns:a16="http://schemas.microsoft.com/office/drawing/2014/main" id="{468FA776-3468-4982-AB39-1B17A4753F12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1" name="ตัวเชื่อมต่อตรง 300">
              <a:extLst>
                <a:ext uri="{FF2B5EF4-FFF2-40B4-BE49-F238E27FC236}">
                  <a16:creationId xmlns:a16="http://schemas.microsoft.com/office/drawing/2014/main" id="{2BBEB42C-7A7D-4940-BFE4-CA028BA7525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" name="ตัวเชื่อมต่อตรง 301">
              <a:extLst>
                <a:ext uri="{FF2B5EF4-FFF2-40B4-BE49-F238E27FC236}">
                  <a16:creationId xmlns:a16="http://schemas.microsoft.com/office/drawing/2014/main" id="{69DF9872-088E-496C-9370-CE6E1584F413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" name="ตัวเชื่อมต่อตรง 302">
              <a:extLst>
                <a:ext uri="{FF2B5EF4-FFF2-40B4-BE49-F238E27FC236}">
                  <a16:creationId xmlns:a16="http://schemas.microsoft.com/office/drawing/2014/main" id="{72E58BDB-465F-46D5-B8B2-59644720728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4" name="ตัวเชื่อมต่อตรง 303">
              <a:extLst>
                <a:ext uri="{FF2B5EF4-FFF2-40B4-BE49-F238E27FC236}">
                  <a16:creationId xmlns:a16="http://schemas.microsoft.com/office/drawing/2014/main" id="{F0FD51CF-0E5B-40EA-8D66-81810AB06DF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07" name="ชื่อเรื่อง 306">
            <a:extLst>
              <a:ext uri="{FF2B5EF4-FFF2-40B4-BE49-F238E27FC236}">
                <a16:creationId xmlns:a16="http://schemas.microsoft.com/office/drawing/2014/main" id="{3AB3E762-5812-4970-962A-7ECC596226F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678656" y="447286"/>
            <a:ext cx="2700497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4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  <a:endParaRPr lang="th-TH" dirty="0"/>
          </a:p>
        </p:txBody>
      </p:sp>
      <p:sp>
        <p:nvSpPr>
          <p:cNvPr id="308" name="ตัวแทนข้อความ 216">
            <a:extLst>
              <a:ext uri="{FF2B5EF4-FFF2-40B4-BE49-F238E27FC236}">
                <a16:creationId xmlns:a16="http://schemas.microsoft.com/office/drawing/2014/main" id="{28D8641C-7C2C-448E-948C-5C96A702B35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251141" y="2725894"/>
            <a:ext cx="69445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01</a:t>
            </a:r>
          </a:p>
          <a:p>
            <a:pPr lvl="0"/>
            <a:endParaRPr lang="th-TH" dirty="0"/>
          </a:p>
        </p:txBody>
      </p:sp>
      <p:sp>
        <p:nvSpPr>
          <p:cNvPr id="309" name="ตัวแทนข้อความ 218">
            <a:extLst>
              <a:ext uri="{FF2B5EF4-FFF2-40B4-BE49-F238E27FC236}">
                <a16:creationId xmlns:a16="http://schemas.microsoft.com/office/drawing/2014/main" id="{9602936E-1C20-4C47-B658-56AAC62F163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47316" y="3345144"/>
            <a:ext cx="2729190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r>
              <a:rPr lang="en-US" dirty="0"/>
              <a:t> </a:t>
            </a:r>
          </a:p>
          <a:p>
            <a:pPr lvl="0"/>
            <a:endParaRPr lang="th-TH" dirty="0"/>
          </a:p>
        </p:txBody>
      </p:sp>
      <p:sp>
        <p:nvSpPr>
          <p:cNvPr id="314" name="ตัวแทนข้อความ 216">
            <a:extLst>
              <a:ext uri="{FF2B5EF4-FFF2-40B4-BE49-F238E27FC236}">
                <a16:creationId xmlns:a16="http://schemas.microsoft.com/office/drawing/2014/main" id="{AA3D9825-4AD3-48D5-9837-0ACD815C802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196102" y="2740787"/>
            <a:ext cx="69445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02</a:t>
            </a:r>
          </a:p>
          <a:p>
            <a:pPr lvl="0"/>
            <a:endParaRPr lang="th-TH" dirty="0"/>
          </a:p>
        </p:txBody>
      </p:sp>
      <p:sp>
        <p:nvSpPr>
          <p:cNvPr id="315" name="ตัวแทนข้อความ 218">
            <a:extLst>
              <a:ext uri="{FF2B5EF4-FFF2-40B4-BE49-F238E27FC236}">
                <a16:creationId xmlns:a16="http://schemas.microsoft.com/office/drawing/2014/main" id="{5FDF396F-D40B-4E4F-B466-BDE4C98C1BE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192277" y="3360037"/>
            <a:ext cx="2729190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316" name="ตัวแทนข้อความ 216">
            <a:extLst>
              <a:ext uri="{FF2B5EF4-FFF2-40B4-BE49-F238E27FC236}">
                <a16:creationId xmlns:a16="http://schemas.microsoft.com/office/drawing/2014/main" id="{FE53B51C-91EC-4F8C-9786-11D2FB94732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136723" y="2750217"/>
            <a:ext cx="69445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03</a:t>
            </a:r>
          </a:p>
          <a:p>
            <a:pPr lvl="0"/>
            <a:endParaRPr lang="th-TH" dirty="0"/>
          </a:p>
        </p:txBody>
      </p:sp>
      <p:sp>
        <p:nvSpPr>
          <p:cNvPr id="317" name="ตัวแทนข้อความ 218">
            <a:extLst>
              <a:ext uri="{FF2B5EF4-FFF2-40B4-BE49-F238E27FC236}">
                <a16:creationId xmlns:a16="http://schemas.microsoft.com/office/drawing/2014/main" id="{7B7EB476-4B3E-4CB4-AFB4-0841355BB4DF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132898" y="3369467"/>
            <a:ext cx="2729190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318" name="ตัวแทนข้อความ 216">
            <a:extLst>
              <a:ext uri="{FF2B5EF4-FFF2-40B4-BE49-F238E27FC236}">
                <a16:creationId xmlns:a16="http://schemas.microsoft.com/office/drawing/2014/main" id="{471FBC21-DC73-4763-9BF3-E794E6DF91F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10080163" y="2747460"/>
            <a:ext cx="69445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04</a:t>
            </a:r>
          </a:p>
          <a:p>
            <a:pPr lvl="0"/>
            <a:endParaRPr lang="th-TH" dirty="0"/>
          </a:p>
        </p:txBody>
      </p:sp>
      <p:sp>
        <p:nvSpPr>
          <p:cNvPr id="319" name="ตัวแทนข้อความ 218">
            <a:extLst>
              <a:ext uri="{FF2B5EF4-FFF2-40B4-BE49-F238E27FC236}">
                <a16:creationId xmlns:a16="http://schemas.microsoft.com/office/drawing/2014/main" id="{E037423D-D12F-44B3-A2F7-B61A2DE946F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9076338" y="3366710"/>
            <a:ext cx="2729190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415842775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เนื้อหาพร้อมคำอธิบายภาพ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ตัวแทนวันที่ 4">
            <a:extLst>
              <a:ext uri="{FF2B5EF4-FFF2-40B4-BE49-F238E27FC236}">
                <a16:creationId xmlns:a16="http://schemas.microsoft.com/office/drawing/2014/main" id="{FAECA281-AFEC-4CAB-B16E-05CAF73566A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12/09/65</a:t>
            </a:fld>
            <a:endParaRPr lang="th-TH"/>
          </a:p>
        </p:txBody>
      </p:sp>
      <p:sp>
        <p:nvSpPr>
          <p:cNvPr id="6" name="ตัวแทนท้ายกระดาษ 5">
            <a:extLst>
              <a:ext uri="{FF2B5EF4-FFF2-40B4-BE49-F238E27FC236}">
                <a16:creationId xmlns:a16="http://schemas.microsoft.com/office/drawing/2014/main" id="{EA4E8CAE-AE02-4966-9E7E-A5274D1D027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7" name="ตัวแทนหมายเลขสไลด์ 6">
            <a:extLst>
              <a:ext uri="{FF2B5EF4-FFF2-40B4-BE49-F238E27FC236}">
                <a16:creationId xmlns:a16="http://schemas.microsoft.com/office/drawing/2014/main" id="{A7446506-A722-40E4-BA70-42AEEF39068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8" name="กลุ่ม 7">
            <a:extLst>
              <a:ext uri="{FF2B5EF4-FFF2-40B4-BE49-F238E27FC236}">
                <a16:creationId xmlns:a16="http://schemas.microsoft.com/office/drawing/2014/main" id="{0EA73835-FCFF-494E-839D-010356F62BAD}"/>
              </a:ext>
            </a:extLst>
          </p:cNvPr>
          <p:cNvGrpSpPr/>
          <p:nvPr userDrawn="1"/>
        </p:nvGrpSpPr>
        <p:grpSpPr>
          <a:xfrm flipH="1">
            <a:off x="670763" y="201826"/>
            <a:ext cx="1250465" cy="813416"/>
            <a:chOff x="28214" y="967908"/>
            <a:chExt cx="1250465" cy="813416"/>
          </a:xfrm>
        </p:grpSpPr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BC227E0F-AF1A-443E-B8AD-7735231AEC99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108658C3-BEFC-42BC-BEAB-7A824093D7D7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C90D3D03-CD99-45D5-B3CD-BEBDA685BC39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24F1F6CE-ECE0-4B78-8A58-A2C7D2AD3B36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6C101229-A4A7-4496-B89C-CCF0D50585D8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id="{0C91ED52-9E16-4B97-B69F-1D11BEF992E0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18E01B3A-39A2-495E-82A0-A50EDE0D9B60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กลุ่ม 15">
            <a:extLst>
              <a:ext uri="{FF2B5EF4-FFF2-40B4-BE49-F238E27FC236}">
                <a16:creationId xmlns:a16="http://schemas.microsoft.com/office/drawing/2014/main" id="{7DAF2F06-9B9B-4433-AC87-AA8419C079FB}"/>
              </a:ext>
            </a:extLst>
          </p:cNvPr>
          <p:cNvGrpSpPr/>
          <p:nvPr userDrawn="1"/>
        </p:nvGrpSpPr>
        <p:grpSpPr>
          <a:xfrm>
            <a:off x="628316" y="4426680"/>
            <a:ext cx="1250465" cy="813416"/>
            <a:chOff x="28214" y="967908"/>
            <a:chExt cx="1250465" cy="813416"/>
          </a:xfrm>
        </p:grpSpPr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50F4286D-E6AE-4FBA-88C1-91BB80BFC026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4B666715-F8F2-4CFA-A0B8-D2FFDA9529EA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45F4CE40-7BB3-468C-9195-74508E35825D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18F1C8DF-C23D-4B32-B568-D03FE0961777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4EB2B336-406B-4E6D-BEBA-DA0458FDC086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4BA8B1A6-E4A0-415C-BFD3-3F273B3CA9F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FC029D0F-921E-466C-AD00-47D9DCF36288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" name="กลุ่ม 23">
            <a:extLst>
              <a:ext uri="{FF2B5EF4-FFF2-40B4-BE49-F238E27FC236}">
                <a16:creationId xmlns:a16="http://schemas.microsoft.com/office/drawing/2014/main" id="{96B0080B-EA64-4A71-9F5C-941ACAA2F68E}"/>
              </a:ext>
            </a:extLst>
          </p:cNvPr>
          <p:cNvGrpSpPr/>
          <p:nvPr userDrawn="1"/>
        </p:nvGrpSpPr>
        <p:grpSpPr>
          <a:xfrm>
            <a:off x="-127508" y="-30065"/>
            <a:ext cx="1101156" cy="884384"/>
            <a:chOff x="1752751" y="749874"/>
            <a:chExt cx="1101156" cy="884384"/>
          </a:xfrm>
        </p:grpSpPr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0B5061F5-7B15-4FE2-A72E-4E949A51E5D7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971F556F-0252-4A22-86DF-3F399BDDF518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97B14403-EF2D-4403-A8ED-93CE897E10A3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870ED49E-2E66-442B-B393-E428268288DE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388B3AF6-84D5-4C26-874B-4076008B6089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4A155CC6-2FD5-4744-AE4E-61B40B23EF49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07ED98C5-E039-4675-8E8B-905FFEB4434A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40E5012B-431E-4BF2-838C-732B53A77E81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กลุ่ม 32">
            <a:extLst>
              <a:ext uri="{FF2B5EF4-FFF2-40B4-BE49-F238E27FC236}">
                <a16:creationId xmlns:a16="http://schemas.microsoft.com/office/drawing/2014/main" id="{2D1925A7-5515-409E-9CCE-C19F884502E6}"/>
              </a:ext>
            </a:extLst>
          </p:cNvPr>
          <p:cNvGrpSpPr/>
          <p:nvPr userDrawn="1"/>
        </p:nvGrpSpPr>
        <p:grpSpPr>
          <a:xfrm>
            <a:off x="8060886" y="3955562"/>
            <a:ext cx="1250465" cy="813416"/>
            <a:chOff x="28214" y="967908"/>
            <a:chExt cx="1250465" cy="813416"/>
          </a:xfrm>
        </p:grpSpPr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9808F342-5F74-428B-95CC-A02F546864BD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2F17E764-EEDA-463A-9BA6-7573A288A827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5F96EFCF-96DA-4653-AFE9-DDBF8606648F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33764AB3-4175-446F-A957-F77B749EC6AB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58B47CF0-6400-4F47-A816-A3B27A9032B2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2E126120-D815-4CC2-ADFE-D8A429E68A09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id="{6F46E384-0493-4A31-BF0C-3A7FC2122581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" name="กลุ่ม 40">
            <a:extLst>
              <a:ext uri="{FF2B5EF4-FFF2-40B4-BE49-F238E27FC236}">
                <a16:creationId xmlns:a16="http://schemas.microsoft.com/office/drawing/2014/main" id="{34FC1D62-6A89-41DE-A3D0-753B54AE7219}"/>
              </a:ext>
            </a:extLst>
          </p:cNvPr>
          <p:cNvGrpSpPr/>
          <p:nvPr userDrawn="1"/>
        </p:nvGrpSpPr>
        <p:grpSpPr>
          <a:xfrm flipH="1">
            <a:off x="4165959" y="-512339"/>
            <a:ext cx="1250465" cy="813416"/>
            <a:chOff x="28214" y="967908"/>
            <a:chExt cx="1250465" cy="813416"/>
          </a:xfrm>
        </p:grpSpPr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7F0902FE-DA73-4E92-9902-7F34DDAC6C14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5F7A9F26-D3FE-4F24-805F-466079118622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99DF6969-C947-4A4B-9E9E-F0200F158168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5D8E6633-C2E6-4530-882F-546B3AAD3FBF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2779F891-AE4E-49AE-9AFA-B3A36CD0C16E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:a16="http://schemas.microsoft.com/office/drawing/2014/main" id="{B00DD96F-4DE5-4AAC-A94D-643077073BB7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id="{AA66ACD2-AAA1-4792-8F97-C243295397A5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" name="กลุ่ม 48">
            <a:extLst>
              <a:ext uri="{FF2B5EF4-FFF2-40B4-BE49-F238E27FC236}">
                <a16:creationId xmlns:a16="http://schemas.microsoft.com/office/drawing/2014/main" id="{109D5D07-77D3-486C-A950-CB23BA890EEE}"/>
              </a:ext>
            </a:extLst>
          </p:cNvPr>
          <p:cNvGrpSpPr/>
          <p:nvPr userDrawn="1"/>
        </p:nvGrpSpPr>
        <p:grpSpPr>
          <a:xfrm>
            <a:off x="7912134" y="482470"/>
            <a:ext cx="1250465" cy="813416"/>
            <a:chOff x="28214" y="967908"/>
            <a:chExt cx="1250465" cy="813416"/>
          </a:xfrm>
        </p:grpSpPr>
        <p:cxnSp>
          <p:nvCxnSpPr>
            <p:cNvPr id="50" name="ตัวเชื่อมต่อตรง 49">
              <a:extLst>
                <a:ext uri="{FF2B5EF4-FFF2-40B4-BE49-F238E27FC236}">
                  <a16:creationId xmlns:a16="http://schemas.microsoft.com/office/drawing/2014/main" id="{741BE9BD-BDDE-4540-8383-CE86202CCB7E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id="{8DD0DEF4-3C0E-41A8-95A3-F3538A8AEAFC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id="{B5756BB0-20CE-4655-8C5F-0EF13900EEA0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id="{559637E9-3F4E-4FA8-B1BF-476382C8A39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id="{286CBBFD-971C-47D5-80C3-00A6388079B2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id="{1D5B90E6-8F56-4968-96FE-13CD18C01E10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>
              <a:extLst>
                <a:ext uri="{FF2B5EF4-FFF2-40B4-BE49-F238E27FC236}">
                  <a16:creationId xmlns:a16="http://schemas.microsoft.com/office/drawing/2014/main" id="{5C471D91-42AB-4A3B-B457-BB4E798B3A3A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" name="กลุ่ม 56">
            <a:extLst>
              <a:ext uri="{FF2B5EF4-FFF2-40B4-BE49-F238E27FC236}">
                <a16:creationId xmlns:a16="http://schemas.microsoft.com/office/drawing/2014/main" id="{D69A93DD-31E3-4917-9849-205E23F415E9}"/>
              </a:ext>
            </a:extLst>
          </p:cNvPr>
          <p:cNvGrpSpPr/>
          <p:nvPr userDrawn="1"/>
        </p:nvGrpSpPr>
        <p:grpSpPr>
          <a:xfrm>
            <a:off x="0" y="4981493"/>
            <a:ext cx="12192000" cy="1876505"/>
            <a:chOff x="0" y="5038725"/>
            <a:chExt cx="12192000" cy="1819273"/>
          </a:xfrm>
        </p:grpSpPr>
        <p:sp>
          <p:nvSpPr>
            <p:cNvPr id="58" name="สี่เหลี่ยมผืนผ้า 57">
              <a:extLst>
                <a:ext uri="{FF2B5EF4-FFF2-40B4-BE49-F238E27FC236}">
                  <a16:creationId xmlns:a16="http://schemas.microsoft.com/office/drawing/2014/main" id="{BCD3C1BF-2CC0-48B8-8175-75207599FE89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59" name="ตัวเชื่อมต่อตรง 58">
              <a:extLst>
                <a:ext uri="{FF2B5EF4-FFF2-40B4-BE49-F238E27FC236}">
                  <a16:creationId xmlns:a16="http://schemas.microsoft.com/office/drawing/2014/main" id="{7A7ABEB3-9E46-40F6-A96C-82091C9F4485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ตัวเชื่อมต่อตรง 59">
              <a:extLst>
                <a:ext uri="{FF2B5EF4-FFF2-40B4-BE49-F238E27FC236}">
                  <a16:creationId xmlns:a16="http://schemas.microsoft.com/office/drawing/2014/main" id="{E2EF7971-1393-4699-97AB-8F76133CE2B4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ตัวเชื่อมต่อตรง 60">
              <a:extLst>
                <a:ext uri="{FF2B5EF4-FFF2-40B4-BE49-F238E27FC236}">
                  <a16:creationId xmlns:a16="http://schemas.microsoft.com/office/drawing/2014/main" id="{D4CD7C5B-0022-4D6E-8596-74C7795BD5AD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ตัวเชื่อมต่อตรง 61">
              <a:extLst>
                <a:ext uri="{FF2B5EF4-FFF2-40B4-BE49-F238E27FC236}">
                  <a16:creationId xmlns:a16="http://schemas.microsoft.com/office/drawing/2014/main" id="{041FDF48-6F85-4C44-A5E2-71717ACDDF9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ตัวเชื่อมต่อตรง 62">
              <a:extLst>
                <a:ext uri="{FF2B5EF4-FFF2-40B4-BE49-F238E27FC236}">
                  <a16:creationId xmlns:a16="http://schemas.microsoft.com/office/drawing/2014/main" id="{A78FFA18-70DD-4570-8015-18683AE0670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ตัวเชื่อมต่อตรง 63">
              <a:extLst>
                <a:ext uri="{FF2B5EF4-FFF2-40B4-BE49-F238E27FC236}">
                  <a16:creationId xmlns:a16="http://schemas.microsoft.com/office/drawing/2014/main" id="{DCECFE2E-7C70-4FA6-BD75-369F6FB5574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ตัวเชื่อมต่อตรง 64">
              <a:extLst>
                <a:ext uri="{FF2B5EF4-FFF2-40B4-BE49-F238E27FC236}">
                  <a16:creationId xmlns:a16="http://schemas.microsoft.com/office/drawing/2014/main" id="{1A7BCDAF-3AF2-4211-9D65-C792D398C62C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ตัวเชื่อมต่อตรง 65">
              <a:extLst>
                <a:ext uri="{FF2B5EF4-FFF2-40B4-BE49-F238E27FC236}">
                  <a16:creationId xmlns:a16="http://schemas.microsoft.com/office/drawing/2014/main" id="{B4CD3C2E-4FBD-4DF6-B1AA-DC8576D05962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7" name="กลุ่ม 66">
            <a:extLst>
              <a:ext uri="{FF2B5EF4-FFF2-40B4-BE49-F238E27FC236}">
                <a16:creationId xmlns:a16="http://schemas.microsoft.com/office/drawing/2014/main" id="{073DA86D-2D01-4A1F-B194-274A8C3942E9}"/>
              </a:ext>
            </a:extLst>
          </p:cNvPr>
          <p:cNvGrpSpPr/>
          <p:nvPr userDrawn="1"/>
        </p:nvGrpSpPr>
        <p:grpSpPr>
          <a:xfrm flipH="1">
            <a:off x="8717281" y="0"/>
            <a:ext cx="3474719" cy="6868174"/>
            <a:chOff x="1" y="-10174"/>
            <a:chExt cx="3474719" cy="6868174"/>
          </a:xfrm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grpSpPr>
        <p:sp>
          <p:nvSpPr>
            <p:cNvPr id="68" name="สี่เหลี่ยมผืนผ้า 67">
              <a:extLst>
                <a:ext uri="{FF2B5EF4-FFF2-40B4-BE49-F238E27FC236}">
                  <a16:creationId xmlns:a16="http://schemas.microsoft.com/office/drawing/2014/main" id="{C4A9CFE0-FBCB-4067-B5C3-8828B5858A25}"/>
                </a:ext>
              </a:extLst>
            </p:cNvPr>
            <p:cNvSpPr/>
            <p:nvPr/>
          </p:nvSpPr>
          <p:spPr>
            <a:xfrm>
              <a:off x="1" y="0"/>
              <a:ext cx="3474719" cy="6858000"/>
            </a:xfrm>
            <a:prstGeom prst="rect">
              <a:avLst/>
            </a:prstGeom>
            <a:solidFill>
              <a:srgbClr val="B5903E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69" name="ตัวเชื่อมต่อตรง 68">
              <a:extLst>
                <a:ext uri="{FF2B5EF4-FFF2-40B4-BE49-F238E27FC236}">
                  <a16:creationId xmlns:a16="http://schemas.microsoft.com/office/drawing/2014/main" id="{B293895A-36FE-4AD7-95F3-8D33CC4A7518}"/>
                </a:ext>
              </a:extLst>
            </p:cNvPr>
            <p:cNvCxnSpPr>
              <a:cxnSpLocks/>
            </p:cNvCxnSpPr>
            <p:nvPr/>
          </p:nvCxnSpPr>
          <p:spPr>
            <a:xfrm>
              <a:off x="628318" y="-10174"/>
              <a:ext cx="0" cy="212285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ตัวเชื่อมต่อตรง 69">
              <a:extLst>
                <a:ext uri="{FF2B5EF4-FFF2-40B4-BE49-F238E27FC236}">
                  <a16:creationId xmlns:a16="http://schemas.microsoft.com/office/drawing/2014/main" id="{CD185ADF-5400-46B4-8568-2ADDD80B2E1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608642" y="-9904"/>
              <a:ext cx="8254" cy="71784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ตัวเชื่อมต่อตรง 70">
              <a:extLst>
                <a:ext uri="{FF2B5EF4-FFF2-40B4-BE49-F238E27FC236}">
                  <a16:creationId xmlns:a16="http://schemas.microsoft.com/office/drawing/2014/main" id="{3B0657CB-ADC0-4717-AEDD-6310E9AF380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587648" y="779581"/>
              <a:ext cx="4127" cy="1054675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ตัวเชื่อมต่อตรง 71">
              <a:extLst>
                <a:ext uri="{FF2B5EF4-FFF2-40B4-BE49-F238E27FC236}">
                  <a16:creationId xmlns:a16="http://schemas.microsoft.com/office/drawing/2014/main" id="{BB3B1B01-1931-494D-B8C0-84E1349A731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780306" y="955023"/>
              <a:ext cx="8254" cy="71784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ตัวเชื่อมต่อตรง 72">
              <a:extLst>
                <a:ext uri="{FF2B5EF4-FFF2-40B4-BE49-F238E27FC236}">
                  <a16:creationId xmlns:a16="http://schemas.microsoft.com/office/drawing/2014/main" id="{27F5B96F-DC8C-4A78-BD54-1A8259124A2F}"/>
                </a:ext>
              </a:extLst>
            </p:cNvPr>
            <p:cNvCxnSpPr>
              <a:cxnSpLocks/>
            </p:cNvCxnSpPr>
            <p:nvPr/>
          </p:nvCxnSpPr>
          <p:spPr>
            <a:xfrm>
              <a:off x="3164651" y="3512200"/>
              <a:ext cx="0" cy="212285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29" name="ชื่อเรื่อง 1">
            <a:extLst>
              <a:ext uri="{FF2B5EF4-FFF2-40B4-BE49-F238E27FC236}">
                <a16:creationId xmlns:a16="http://schemas.microsoft.com/office/drawing/2014/main" id="{1E25A011-97F7-4DE9-9ED1-22E533CC0E0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941101" y="993916"/>
            <a:ext cx="3499212" cy="1325563"/>
          </a:xfrm>
        </p:spPr>
        <p:txBody>
          <a:bodyPr>
            <a:normAutofit/>
          </a:bodyPr>
          <a:lstStyle>
            <a:lvl1pPr>
              <a:defRPr sz="540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TITLE 02</a:t>
            </a:r>
          </a:p>
        </p:txBody>
      </p:sp>
      <p:sp>
        <p:nvSpPr>
          <p:cNvPr id="230" name="ตัวแทนข้อความ 287">
            <a:extLst>
              <a:ext uri="{FF2B5EF4-FFF2-40B4-BE49-F238E27FC236}">
                <a16:creationId xmlns:a16="http://schemas.microsoft.com/office/drawing/2014/main" id="{24FD4601-FEDD-4AC7-8756-E96B3001520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548211" y="2482184"/>
            <a:ext cx="4338638" cy="934391"/>
          </a:xfrm>
        </p:spPr>
        <p:txBody>
          <a:bodyPr/>
          <a:lstStyle>
            <a:lvl1pPr marL="0" indent="0">
              <a:buNone/>
              <a:defRPr sz="24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</a:p>
          <a:p>
            <a:pPr lvl="4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354245819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รูปภาพพร้อมคำอธิบายภาพ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ตัวแทนวันที่ 4">
            <a:extLst>
              <a:ext uri="{FF2B5EF4-FFF2-40B4-BE49-F238E27FC236}">
                <a16:creationId xmlns:a16="http://schemas.microsoft.com/office/drawing/2014/main" id="{105DC5C9-19EE-4990-9203-6112D354090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12/09/65</a:t>
            </a:fld>
            <a:endParaRPr lang="th-TH"/>
          </a:p>
        </p:txBody>
      </p:sp>
      <p:sp>
        <p:nvSpPr>
          <p:cNvPr id="6" name="ตัวแทนท้ายกระดาษ 5">
            <a:extLst>
              <a:ext uri="{FF2B5EF4-FFF2-40B4-BE49-F238E27FC236}">
                <a16:creationId xmlns:a16="http://schemas.microsoft.com/office/drawing/2014/main" id="{A586EA6E-7471-4D57-A63C-0A2B64F9743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7" name="ตัวแทนหมายเลขสไลด์ 6">
            <a:extLst>
              <a:ext uri="{FF2B5EF4-FFF2-40B4-BE49-F238E27FC236}">
                <a16:creationId xmlns:a16="http://schemas.microsoft.com/office/drawing/2014/main" id="{4809C262-CD16-4D1F-B9A2-ADC28CADEE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8" name="กลุ่ม 7">
            <a:extLst>
              <a:ext uri="{FF2B5EF4-FFF2-40B4-BE49-F238E27FC236}">
                <a16:creationId xmlns:a16="http://schemas.microsoft.com/office/drawing/2014/main" id="{F2DAA910-FBF9-440A-8032-E7963D2D498E}"/>
              </a:ext>
            </a:extLst>
          </p:cNvPr>
          <p:cNvGrpSpPr/>
          <p:nvPr userDrawn="1"/>
        </p:nvGrpSpPr>
        <p:grpSpPr>
          <a:xfrm flipV="1">
            <a:off x="-326717" y="4701051"/>
            <a:ext cx="1101156" cy="884384"/>
            <a:chOff x="1752751" y="749874"/>
            <a:chExt cx="1101156" cy="884384"/>
          </a:xfrm>
        </p:grpSpPr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B3E32375-17A8-4FEE-9D5D-AE7237EA71E9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ECA39642-11B2-48BF-90A7-7D03821E6019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DC330526-A973-41E3-AD4C-EDDF23947CB3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16B17AA4-6F8A-4000-8506-5C6654C21E94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3EEEE9B2-90BB-4615-ABD7-14735F6056D3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id="{A2CBF248-630A-45E1-9C75-502124FE0D81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410E2797-AA9C-44BF-8ACC-F0A63C15D94B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332522D2-0FD1-43DE-942E-28CDDF36BF39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กลุ่ม 16">
            <a:extLst>
              <a:ext uri="{FF2B5EF4-FFF2-40B4-BE49-F238E27FC236}">
                <a16:creationId xmlns:a16="http://schemas.microsoft.com/office/drawing/2014/main" id="{A0CDD199-5890-4395-87F4-A9A86E6C045C}"/>
              </a:ext>
            </a:extLst>
          </p:cNvPr>
          <p:cNvGrpSpPr/>
          <p:nvPr userDrawn="1"/>
        </p:nvGrpSpPr>
        <p:grpSpPr>
          <a:xfrm>
            <a:off x="-110808" y="0"/>
            <a:ext cx="1101156" cy="884384"/>
            <a:chOff x="1752751" y="749874"/>
            <a:chExt cx="1101156" cy="884384"/>
          </a:xfrm>
        </p:grpSpPr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123379DF-9453-4CAE-8C54-1218ED9CDC66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DA7D323C-8719-4D17-A13A-EDBC376C879D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754DF3EA-608A-4457-92CE-5BE185F2FB4F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E3868C7F-85FA-41EA-AE03-8D602E16ED86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4AA03053-25A5-411B-94F2-DC1256D574D5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BB7E99AA-555D-4558-83D7-DE8E07C44B74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4A163541-1A8C-43A7-86F8-CC231AB15FC1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24D4A385-DB61-4840-948C-5F26CCD11DB9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1" name="กลุ่ม 50">
            <a:extLst>
              <a:ext uri="{FF2B5EF4-FFF2-40B4-BE49-F238E27FC236}">
                <a16:creationId xmlns:a16="http://schemas.microsoft.com/office/drawing/2014/main" id="{B6000A12-EF15-4B4D-85E6-DC844C7322E3}"/>
              </a:ext>
            </a:extLst>
          </p:cNvPr>
          <p:cNvGrpSpPr/>
          <p:nvPr userDrawn="1"/>
        </p:nvGrpSpPr>
        <p:grpSpPr>
          <a:xfrm>
            <a:off x="1087208" y="4438292"/>
            <a:ext cx="4859113" cy="999160"/>
            <a:chOff x="3643381" y="3986617"/>
            <a:chExt cx="4859113" cy="999160"/>
          </a:xfrm>
        </p:grpSpPr>
        <p:grpSp>
          <p:nvGrpSpPr>
            <p:cNvPr id="52" name="กลุ่ม 51">
              <a:extLst>
                <a:ext uri="{FF2B5EF4-FFF2-40B4-BE49-F238E27FC236}">
                  <a16:creationId xmlns:a16="http://schemas.microsoft.com/office/drawing/2014/main" id="{E843859B-8DAE-446E-9D27-14FCF5EABCCE}"/>
                </a:ext>
              </a:extLst>
            </p:cNvPr>
            <p:cNvGrpSpPr/>
            <p:nvPr/>
          </p:nvGrpSpPr>
          <p:grpSpPr>
            <a:xfrm>
              <a:off x="3643381" y="3986617"/>
              <a:ext cx="4859113" cy="999160"/>
              <a:chOff x="3692324" y="2391920"/>
              <a:chExt cx="4859113" cy="999160"/>
            </a:xfrm>
          </p:grpSpPr>
          <p:sp>
            <p:nvSpPr>
              <p:cNvPr id="135" name="สี่เหลี่ยมผืนผ้า 134">
                <a:extLst>
                  <a:ext uri="{FF2B5EF4-FFF2-40B4-BE49-F238E27FC236}">
                    <a16:creationId xmlns:a16="http://schemas.microsoft.com/office/drawing/2014/main" id="{3463A76C-AD25-432F-A148-6D808F88CC10}"/>
                  </a:ext>
                </a:extLst>
              </p:cNvPr>
              <p:cNvSpPr/>
              <p:nvPr/>
            </p:nvSpPr>
            <p:spPr>
              <a:xfrm>
                <a:off x="3692324" y="2391920"/>
                <a:ext cx="4859113" cy="999160"/>
              </a:xfrm>
              <a:prstGeom prst="rect">
                <a:avLst/>
              </a:prstGeom>
              <a:solidFill>
                <a:srgbClr val="843820"/>
              </a:solidFill>
              <a:ln w="57150"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w="165100" prst="coolSlan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cxnSp>
            <p:nvCxnSpPr>
              <p:cNvPr id="136" name="ตัวเชื่อมต่อตรง 135">
                <a:extLst>
                  <a:ext uri="{FF2B5EF4-FFF2-40B4-BE49-F238E27FC236}">
                    <a16:creationId xmlns:a16="http://schemas.microsoft.com/office/drawing/2014/main" id="{F57E402A-029C-46A0-91FE-99B9CF1CB7CE}"/>
                  </a:ext>
                </a:extLst>
              </p:cNvPr>
              <p:cNvCxnSpPr>
                <a:cxnSpLocks/>
                <a:stCxn id="135" idx="0"/>
                <a:endCxn id="135" idx="2"/>
              </p:cNvCxnSpPr>
              <p:nvPr/>
            </p:nvCxnSpPr>
            <p:spPr>
              <a:xfrm>
                <a:off x="6121881" y="2391920"/>
                <a:ext cx="0" cy="999160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w="165100" prst="coolSlant"/>
              </a:sp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7" name="แผนผังลำดับงาน: ตัวเชื่อมต่อ 136">
                <a:extLst>
                  <a:ext uri="{FF2B5EF4-FFF2-40B4-BE49-F238E27FC236}">
                    <a16:creationId xmlns:a16="http://schemas.microsoft.com/office/drawing/2014/main" id="{DCA15B82-594A-491B-A8D9-D6C3E062488C}"/>
                  </a:ext>
                </a:extLst>
              </p:cNvPr>
              <p:cNvSpPr/>
              <p:nvPr/>
            </p:nvSpPr>
            <p:spPr>
              <a:xfrm>
                <a:off x="5776894" y="2505456"/>
                <a:ext cx="141783" cy="114333"/>
              </a:xfrm>
              <a:prstGeom prst="flowChartConnector">
                <a:avLst/>
              </a:prstGeom>
              <a:solidFill>
                <a:srgbClr val="5E2700"/>
              </a:solidFill>
              <a:ln w="57150"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w="165100" prst="coolSlan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38" name="แผนผังลำดับงาน: ตัวเชื่อมต่อ 137">
                <a:extLst>
                  <a:ext uri="{FF2B5EF4-FFF2-40B4-BE49-F238E27FC236}">
                    <a16:creationId xmlns:a16="http://schemas.microsoft.com/office/drawing/2014/main" id="{D5B56D8B-AE99-425C-9DBC-9FD141CD063C}"/>
                  </a:ext>
                </a:extLst>
              </p:cNvPr>
              <p:cNvSpPr/>
              <p:nvPr/>
            </p:nvSpPr>
            <p:spPr>
              <a:xfrm>
                <a:off x="6291155" y="2505456"/>
                <a:ext cx="141783" cy="114333"/>
              </a:xfrm>
              <a:prstGeom prst="flowChartConnector">
                <a:avLst/>
              </a:prstGeom>
              <a:solidFill>
                <a:srgbClr val="5E2700"/>
              </a:solidFill>
              <a:ln w="57150"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w="165100" prst="coolSlan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53" name="กลุ่ม 52">
              <a:extLst>
                <a:ext uri="{FF2B5EF4-FFF2-40B4-BE49-F238E27FC236}">
                  <a16:creationId xmlns:a16="http://schemas.microsoft.com/office/drawing/2014/main" id="{36F25E0E-FE36-4AE5-ADAA-AAA305616A3A}"/>
                </a:ext>
              </a:extLst>
            </p:cNvPr>
            <p:cNvGrpSpPr/>
            <p:nvPr/>
          </p:nvGrpSpPr>
          <p:grpSpPr>
            <a:xfrm rot="16200000">
              <a:off x="4420379" y="3610060"/>
              <a:ext cx="867794" cy="1783737"/>
              <a:chOff x="1020798" y="1864931"/>
              <a:chExt cx="2184399" cy="4429572"/>
            </a:xfrm>
          </p:grpSpPr>
          <p:sp>
            <p:nvSpPr>
              <p:cNvPr id="95" name="รูปแบบอิสระ: รูปร่าง 94">
                <a:extLst>
                  <a:ext uri="{FF2B5EF4-FFF2-40B4-BE49-F238E27FC236}">
                    <a16:creationId xmlns:a16="http://schemas.microsoft.com/office/drawing/2014/main" id="{CAE59B97-BEEF-43F7-8E66-774E24038041}"/>
                  </a:ext>
                </a:extLst>
              </p:cNvPr>
              <p:cNvSpPr/>
              <p:nvPr/>
            </p:nvSpPr>
            <p:spPr>
              <a:xfrm rot="1294749">
                <a:off x="1022458" y="2703476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96" name="วงรี 95">
                <a:extLst>
                  <a:ext uri="{FF2B5EF4-FFF2-40B4-BE49-F238E27FC236}">
                    <a16:creationId xmlns:a16="http://schemas.microsoft.com/office/drawing/2014/main" id="{E5694E43-7CB5-40D9-9736-332B31711E1B}"/>
                  </a:ext>
                </a:extLst>
              </p:cNvPr>
              <p:cNvSpPr/>
              <p:nvPr/>
            </p:nvSpPr>
            <p:spPr>
              <a:xfrm rot="21190982">
                <a:off x="1020798" y="2589947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7" name="วงรี 96">
                <a:extLst>
                  <a:ext uri="{FF2B5EF4-FFF2-40B4-BE49-F238E27FC236}">
                    <a16:creationId xmlns:a16="http://schemas.microsoft.com/office/drawing/2014/main" id="{4B706ACA-B221-4025-AF04-D77B983AEAEA}"/>
                  </a:ext>
                </a:extLst>
              </p:cNvPr>
              <p:cNvSpPr/>
              <p:nvPr/>
            </p:nvSpPr>
            <p:spPr>
              <a:xfrm rot="502562">
                <a:off x="1163003" y="2541295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8" name="วงรี 97">
                <a:extLst>
                  <a:ext uri="{FF2B5EF4-FFF2-40B4-BE49-F238E27FC236}">
                    <a16:creationId xmlns:a16="http://schemas.microsoft.com/office/drawing/2014/main" id="{96A71203-8CCD-45AB-9AD1-C61488B0D157}"/>
                  </a:ext>
                </a:extLst>
              </p:cNvPr>
              <p:cNvSpPr/>
              <p:nvPr/>
            </p:nvSpPr>
            <p:spPr>
              <a:xfrm rot="2540723">
                <a:off x="1296987" y="261649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9" name="วงรี 98">
                <a:extLst>
                  <a:ext uri="{FF2B5EF4-FFF2-40B4-BE49-F238E27FC236}">
                    <a16:creationId xmlns:a16="http://schemas.microsoft.com/office/drawing/2014/main" id="{C111107E-41CA-4ED9-A749-93328A333242}"/>
                  </a:ext>
                </a:extLst>
              </p:cNvPr>
              <p:cNvSpPr/>
              <p:nvPr/>
            </p:nvSpPr>
            <p:spPr>
              <a:xfrm rot="2968536">
                <a:off x="1353703" y="2737225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0" name="รูปแบบอิสระ: รูปร่าง 99">
                <a:extLst>
                  <a:ext uri="{FF2B5EF4-FFF2-40B4-BE49-F238E27FC236}">
                    <a16:creationId xmlns:a16="http://schemas.microsoft.com/office/drawing/2014/main" id="{8CA9269F-06D1-4B77-880C-3566BB165DD2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1" name="วงรี 100">
                <a:extLst>
                  <a:ext uri="{FF2B5EF4-FFF2-40B4-BE49-F238E27FC236}">
                    <a16:creationId xmlns:a16="http://schemas.microsoft.com/office/drawing/2014/main" id="{E2C07104-BC45-48A1-B200-B8D755C060F0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2" name="วงรี 101">
                <a:extLst>
                  <a:ext uri="{FF2B5EF4-FFF2-40B4-BE49-F238E27FC236}">
                    <a16:creationId xmlns:a16="http://schemas.microsoft.com/office/drawing/2014/main" id="{51898EC5-11B7-4143-96E0-EAC9A592C9DA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3" name="วงรี 102">
                <a:extLst>
                  <a:ext uri="{FF2B5EF4-FFF2-40B4-BE49-F238E27FC236}">
                    <a16:creationId xmlns:a16="http://schemas.microsoft.com/office/drawing/2014/main" id="{D45437A7-00C4-49FA-989D-C585C741D223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4" name="วงรี 103">
                <a:extLst>
                  <a:ext uri="{FF2B5EF4-FFF2-40B4-BE49-F238E27FC236}">
                    <a16:creationId xmlns:a16="http://schemas.microsoft.com/office/drawing/2014/main" id="{2F8E986D-39E0-4B16-9711-81A8552F2AF4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5" name="รูปแบบอิสระ: รูปร่าง 104">
                <a:extLst>
                  <a:ext uri="{FF2B5EF4-FFF2-40B4-BE49-F238E27FC236}">
                    <a16:creationId xmlns:a16="http://schemas.microsoft.com/office/drawing/2014/main" id="{3D71A9B8-2F5E-46E0-941D-615EE969560D}"/>
                  </a:ext>
                </a:extLst>
              </p:cNvPr>
              <p:cNvSpPr/>
              <p:nvPr/>
            </p:nvSpPr>
            <p:spPr>
              <a:xfrm rot="1294749">
                <a:off x="2677948" y="2349600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6" name="วงรี 105">
                <a:extLst>
                  <a:ext uri="{FF2B5EF4-FFF2-40B4-BE49-F238E27FC236}">
                    <a16:creationId xmlns:a16="http://schemas.microsoft.com/office/drawing/2014/main" id="{C49472C2-AA60-4AE3-A61F-A19466943D8C}"/>
                  </a:ext>
                </a:extLst>
              </p:cNvPr>
              <p:cNvSpPr/>
              <p:nvPr/>
            </p:nvSpPr>
            <p:spPr>
              <a:xfrm rot="21190982">
                <a:off x="2676288" y="2236071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7" name="วงรี 106">
                <a:extLst>
                  <a:ext uri="{FF2B5EF4-FFF2-40B4-BE49-F238E27FC236}">
                    <a16:creationId xmlns:a16="http://schemas.microsoft.com/office/drawing/2014/main" id="{01634C95-552E-44D2-A8BA-BAF8783E7132}"/>
                  </a:ext>
                </a:extLst>
              </p:cNvPr>
              <p:cNvSpPr/>
              <p:nvPr/>
            </p:nvSpPr>
            <p:spPr>
              <a:xfrm rot="502562">
                <a:off x="2818493" y="2187419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8" name="วงรี 107">
                <a:extLst>
                  <a:ext uri="{FF2B5EF4-FFF2-40B4-BE49-F238E27FC236}">
                    <a16:creationId xmlns:a16="http://schemas.microsoft.com/office/drawing/2014/main" id="{4F44DB88-F3B3-4F40-A97B-98BDCAE8BCBA}"/>
                  </a:ext>
                </a:extLst>
              </p:cNvPr>
              <p:cNvSpPr/>
              <p:nvPr/>
            </p:nvSpPr>
            <p:spPr>
              <a:xfrm rot="2540723">
                <a:off x="2952477" y="2262622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9" name="วงรี 108">
                <a:extLst>
                  <a:ext uri="{FF2B5EF4-FFF2-40B4-BE49-F238E27FC236}">
                    <a16:creationId xmlns:a16="http://schemas.microsoft.com/office/drawing/2014/main" id="{5DA413C0-CCD4-47E8-BE64-68AA7B08F64D}"/>
                  </a:ext>
                </a:extLst>
              </p:cNvPr>
              <p:cNvSpPr/>
              <p:nvPr/>
            </p:nvSpPr>
            <p:spPr>
              <a:xfrm rot="2968536">
                <a:off x="3009193" y="238334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0" name="รูปแบบอิสระ: รูปร่าง 109">
                <a:extLst>
                  <a:ext uri="{FF2B5EF4-FFF2-40B4-BE49-F238E27FC236}">
                    <a16:creationId xmlns:a16="http://schemas.microsoft.com/office/drawing/2014/main" id="{E4FEBC08-50CA-4A0E-A3E6-E9C2A9EB4237}"/>
                  </a:ext>
                </a:extLst>
              </p:cNvPr>
              <p:cNvSpPr/>
              <p:nvPr/>
            </p:nvSpPr>
            <p:spPr>
              <a:xfrm rot="19270575">
                <a:off x="2121714" y="3291180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11" name="วงรี 110">
                <a:extLst>
                  <a:ext uri="{FF2B5EF4-FFF2-40B4-BE49-F238E27FC236}">
                    <a16:creationId xmlns:a16="http://schemas.microsoft.com/office/drawing/2014/main" id="{D85C3C4C-1619-41BD-9328-6044A4B11B9F}"/>
                  </a:ext>
                </a:extLst>
              </p:cNvPr>
              <p:cNvSpPr/>
              <p:nvPr/>
            </p:nvSpPr>
            <p:spPr>
              <a:xfrm rot="17566808">
                <a:off x="2022629" y="33729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2" name="วงรี 111">
                <a:extLst>
                  <a:ext uri="{FF2B5EF4-FFF2-40B4-BE49-F238E27FC236}">
                    <a16:creationId xmlns:a16="http://schemas.microsoft.com/office/drawing/2014/main" id="{1DAA2CD9-4866-47D5-807D-E2403081FA77}"/>
                  </a:ext>
                </a:extLst>
              </p:cNvPr>
              <p:cNvSpPr/>
              <p:nvPr/>
            </p:nvSpPr>
            <p:spPr>
              <a:xfrm rot="18478388">
                <a:off x="2055392" y="321889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3" name="วงรี 112">
                <a:extLst>
                  <a:ext uri="{FF2B5EF4-FFF2-40B4-BE49-F238E27FC236}">
                    <a16:creationId xmlns:a16="http://schemas.microsoft.com/office/drawing/2014/main" id="{4DC36330-1CA8-4B95-8B87-ECF7A6395127}"/>
                  </a:ext>
                </a:extLst>
              </p:cNvPr>
              <p:cNvSpPr/>
              <p:nvPr/>
            </p:nvSpPr>
            <p:spPr>
              <a:xfrm rot="20516549">
                <a:off x="2182126" y="314591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4" name="วงรี 113">
                <a:extLst>
                  <a:ext uri="{FF2B5EF4-FFF2-40B4-BE49-F238E27FC236}">
                    <a16:creationId xmlns:a16="http://schemas.microsoft.com/office/drawing/2014/main" id="{8FE103EB-142E-47DF-9D5C-0EC5E182591D}"/>
                  </a:ext>
                </a:extLst>
              </p:cNvPr>
              <p:cNvSpPr/>
              <p:nvPr/>
            </p:nvSpPr>
            <p:spPr>
              <a:xfrm rot="20944362">
                <a:off x="2315112" y="315622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5" name="รูปแบบอิสระ: รูปร่าง 114">
                <a:extLst>
                  <a:ext uri="{FF2B5EF4-FFF2-40B4-BE49-F238E27FC236}">
                    <a16:creationId xmlns:a16="http://schemas.microsoft.com/office/drawing/2014/main" id="{54B6CEBC-81B2-4C2D-9C5B-9515F73FF443}"/>
                  </a:ext>
                </a:extLst>
              </p:cNvPr>
              <p:cNvSpPr/>
              <p:nvPr/>
            </p:nvSpPr>
            <p:spPr>
              <a:xfrm rot="1294749">
                <a:off x="2756760" y="366263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16" name="วงรี 115">
                <a:extLst>
                  <a:ext uri="{FF2B5EF4-FFF2-40B4-BE49-F238E27FC236}">
                    <a16:creationId xmlns:a16="http://schemas.microsoft.com/office/drawing/2014/main" id="{0D40FB39-5214-4D20-A7EB-42708DA05C66}"/>
                  </a:ext>
                </a:extLst>
              </p:cNvPr>
              <p:cNvSpPr/>
              <p:nvPr/>
            </p:nvSpPr>
            <p:spPr>
              <a:xfrm rot="21190982">
                <a:off x="2755100" y="354910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7" name="วงรี 116">
                <a:extLst>
                  <a:ext uri="{FF2B5EF4-FFF2-40B4-BE49-F238E27FC236}">
                    <a16:creationId xmlns:a16="http://schemas.microsoft.com/office/drawing/2014/main" id="{28D8BC74-C19E-4505-9C6D-844A4071A504}"/>
                  </a:ext>
                </a:extLst>
              </p:cNvPr>
              <p:cNvSpPr/>
              <p:nvPr/>
            </p:nvSpPr>
            <p:spPr>
              <a:xfrm rot="502562">
                <a:off x="2897305" y="3500457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8" name="วงรี 117">
                <a:extLst>
                  <a:ext uri="{FF2B5EF4-FFF2-40B4-BE49-F238E27FC236}">
                    <a16:creationId xmlns:a16="http://schemas.microsoft.com/office/drawing/2014/main" id="{6C556610-B731-4ADC-9957-6FF6440E3497}"/>
                  </a:ext>
                </a:extLst>
              </p:cNvPr>
              <p:cNvSpPr/>
              <p:nvPr/>
            </p:nvSpPr>
            <p:spPr>
              <a:xfrm rot="2540723">
                <a:off x="3031290" y="3575660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9" name="วงรี 118">
                <a:extLst>
                  <a:ext uri="{FF2B5EF4-FFF2-40B4-BE49-F238E27FC236}">
                    <a16:creationId xmlns:a16="http://schemas.microsoft.com/office/drawing/2014/main" id="{198A8C1E-CC9F-441C-BF42-3EACACC7B863}"/>
                  </a:ext>
                </a:extLst>
              </p:cNvPr>
              <p:cNvSpPr/>
              <p:nvPr/>
            </p:nvSpPr>
            <p:spPr>
              <a:xfrm rot="2968536">
                <a:off x="3088005" y="3696387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0" name="รูปแบบอิสระ: รูปร่าง 119">
                <a:extLst>
                  <a:ext uri="{FF2B5EF4-FFF2-40B4-BE49-F238E27FC236}">
                    <a16:creationId xmlns:a16="http://schemas.microsoft.com/office/drawing/2014/main" id="{36651C90-D72E-40D7-987A-35B269BE2EE4}"/>
                  </a:ext>
                </a:extLst>
              </p:cNvPr>
              <p:cNvSpPr/>
              <p:nvPr/>
            </p:nvSpPr>
            <p:spPr>
              <a:xfrm rot="19520131">
                <a:off x="2124124" y="4669112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21" name="วงรี 120">
                <a:extLst>
                  <a:ext uri="{FF2B5EF4-FFF2-40B4-BE49-F238E27FC236}">
                    <a16:creationId xmlns:a16="http://schemas.microsoft.com/office/drawing/2014/main" id="{A5FF5493-0C63-4741-89B4-088DC45B1652}"/>
                  </a:ext>
                </a:extLst>
              </p:cNvPr>
              <p:cNvSpPr/>
              <p:nvPr/>
            </p:nvSpPr>
            <p:spPr>
              <a:xfrm rot="17816364">
                <a:off x="2024597" y="473514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2" name="วงรี 121">
                <a:extLst>
                  <a:ext uri="{FF2B5EF4-FFF2-40B4-BE49-F238E27FC236}">
                    <a16:creationId xmlns:a16="http://schemas.microsoft.com/office/drawing/2014/main" id="{EA4E0477-1440-44F8-B1D4-523160A0D764}"/>
                  </a:ext>
                </a:extLst>
              </p:cNvPr>
              <p:cNvSpPr/>
              <p:nvPr/>
            </p:nvSpPr>
            <p:spPr>
              <a:xfrm rot="18727944">
                <a:off x="2067907" y="458407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3" name="วงรี 122">
                <a:extLst>
                  <a:ext uri="{FF2B5EF4-FFF2-40B4-BE49-F238E27FC236}">
                    <a16:creationId xmlns:a16="http://schemas.microsoft.com/office/drawing/2014/main" id="{B675EF99-08DC-40FD-86F3-3BCE567457C6}"/>
                  </a:ext>
                </a:extLst>
              </p:cNvPr>
              <p:cNvSpPr/>
              <p:nvPr/>
            </p:nvSpPr>
            <p:spPr>
              <a:xfrm rot="20766105">
                <a:off x="2200140" y="452027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4" name="วงรี 123">
                <a:extLst>
                  <a:ext uri="{FF2B5EF4-FFF2-40B4-BE49-F238E27FC236}">
                    <a16:creationId xmlns:a16="http://schemas.microsoft.com/office/drawing/2014/main" id="{6FCB362A-D77A-45E2-BEDB-59CA3100057E}"/>
                  </a:ext>
                </a:extLst>
              </p:cNvPr>
              <p:cNvSpPr/>
              <p:nvPr/>
            </p:nvSpPr>
            <p:spPr>
              <a:xfrm rot="21193918">
                <a:off x="2332028" y="45402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5" name="รูปแบบอิสระ: รูปร่าง 124">
                <a:extLst>
                  <a:ext uri="{FF2B5EF4-FFF2-40B4-BE49-F238E27FC236}">
                    <a16:creationId xmlns:a16="http://schemas.microsoft.com/office/drawing/2014/main" id="{D9056A58-5A74-4363-98BD-86F20E0B1500}"/>
                  </a:ext>
                </a:extLst>
              </p:cNvPr>
              <p:cNvSpPr/>
              <p:nvPr/>
            </p:nvSpPr>
            <p:spPr>
              <a:xfrm rot="18917407">
                <a:off x="2216293" y="602609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26" name="วงรี 125">
                <a:extLst>
                  <a:ext uri="{FF2B5EF4-FFF2-40B4-BE49-F238E27FC236}">
                    <a16:creationId xmlns:a16="http://schemas.microsoft.com/office/drawing/2014/main" id="{6F16A11D-4880-4253-9D93-6492179AC595}"/>
                  </a:ext>
                </a:extLst>
              </p:cNvPr>
              <p:cNvSpPr/>
              <p:nvPr/>
            </p:nvSpPr>
            <p:spPr>
              <a:xfrm rot="17213640">
                <a:off x="2119780" y="612999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7" name="วงรี 126">
                <a:extLst>
                  <a:ext uri="{FF2B5EF4-FFF2-40B4-BE49-F238E27FC236}">
                    <a16:creationId xmlns:a16="http://schemas.microsoft.com/office/drawing/2014/main" id="{D7DF9E91-072A-44C6-90E2-9713D1D2D7D8}"/>
                  </a:ext>
                </a:extLst>
              </p:cNvPr>
              <p:cNvSpPr/>
              <p:nvPr/>
            </p:nvSpPr>
            <p:spPr>
              <a:xfrm rot="18125220">
                <a:off x="2137308" y="5973031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8" name="วงรี 127">
                <a:extLst>
                  <a:ext uri="{FF2B5EF4-FFF2-40B4-BE49-F238E27FC236}">
                    <a16:creationId xmlns:a16="http://schemas.microsoft.com/office/drawing/2014/main" id="{63F63095-96BF-4A44-B4FB-F9C649D39EC1}"/>
                  </a:ext>
                </a:extLst>
              </p:cNvPr>
              <p:cNvSpPr/>
              <p:nvPr/>
            </p:nvSpPr>
            <p:spPr>
              <a:xfrm rot="20163381">
                <a:off x="2255153" y="588779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9" name="วงรี 128">
                <a:extLst>
                  <a:ext uri="{FF2B5EF4-FFF2-40B4-BE49-F238E27FC236}">
                    <a16:creationId xmlns:a16="http://schemas.microsoft.com/office/drawing/2014/main" id="{56B7CBAE-7B2E-40D0-BAA3-3CAAB2B7EF16}"/>
                  </a:ext>
                </a:extLst>
              </p:cNvPr>
              <p:cNvSpPr/>
              <p:nvPr/>
            </p:nvSpPr>
            <p:spPr>
              <a:xfrm rot="20591194">
                <a:off x="2388495" y="5884418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30" name="รูปแบบอิสระ: รูปร่าง 129">
                <a:extLst>
                  <a:ext uri="{FF2B5EF4-FFF2-40B4-BE49-F238E27FC236}">
                    <a16:creationId xmlns:a16="http://schemas.microsoft.com/office/drawing/2014/main" id="{8C5645DF-ED1D-44FB-A170-318671F2AA0E}"/>
                  </a:ext>
                </a:extLst>
              </p:cNvPr>
              <p:cNvSpPr/>
              <p:nvPr/>
            </p:nvSpPr>
            <p:spPr>
              <a:xfrm rot="1294749">
                <a:off x="2480060" y="5177626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31" name="วงรี 130">
                <a:extLst>
                  <a:ext uri="{FF2B5EF4-FFF2-40B4-BE49-F238E27FC236}">
                    <a16:creationId xmlns:a16="http://schemas.microsoft.com/office/drawing/2014/main" id="{EE499B7D-4590-4885-B1C7-4113A31292EB}"/>
                  </a:ext>
                </a:extLst>
              </p:cNvPr>
              <p:cNvSpPr/>
              <p:nvPr/>
            </p:nvSpPr>
            <p:spPr>
              <a:xfrm rot="21190982">
                <a:off x="2478400" y="50640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32" name="วงรี 131">
                <a:extLst>
                  <a:ext uri="{FF2B5EF4-FFF2-40B4-BE49-F238E27FC236}">
                    <a16:creationId xmlns:a16="http://schemas.microsoft.com/office/drawing/2014/main" id="{F4929ED8-A9C3-45E1-AA80-D9ECB9BB8BF5}"/>
                  </a:ext>
                </a:extLst>
              </p:cNvPr>
              <p:cNvSpPr/>
              <p:nvPr/>
            </p:nvSpPr>
            <p:spPr>
              <a:xfrm rot="502562">
                <a:off x="2620605" y="5015445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33" name="วงรี 132">
                <a:extLst>
                  <a:ext uri="{FF2B5EF4-FFF2-40B4-BE49-F238E27FC236}">
                    <a16:creationId xmlns:a16="http://schemas.microsoft.com/office/drawing/2014/main" id="{A83A3BB0-B167-4AFD-A1B3-0AAAFD3B8A7F}"/>
                  </a:ext>
                </a:extLst>
              </p:cNvPr>
              <p:cNvSpPr/>
              <p:nvPr/>
            </p:nvSpPr>
            <p:spPr>
              <a:xfrm rot="2540723">
                <a:off x="2754590" y="509064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34" name="วงรี 133">
                <a:extLst>
                  <a:ext uri="{FF2B5EF4-FFF2-40B4-BE49-F238E27FC236}">
                    <a16:creationId xmlns:a16="http://schemas.microsoft.com/office/drawing/2014/main" id="{BF12192F-BF71-475D-9184-F93C84E7D3E9}"/>
                  </a:ext>
                </a:extLst>
              </p:cNvPr>
              <p:cNvSpPr/>
              <p:nvPr/>
            </p:nvSpPr>
            <p:spPr>
              <a:xfrm rot="2968536">
                <a:off x="2811305" y="5211375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54" name="กลุ่ม 53">
              <a:extLst>
                <a:ext uri="{FF2B5EF4-FFF2-40B4-BE49-F238E27FC236}">
                  <a16:creationId xmlns:a16="http://schemas.microsoft.com/office/drawing/2014/main" id="{E48AA3B5-F966-4079-96D4-0B8363C57E15}"/>
                </a:ext>
              </a:extLst>
            </p:cNvPr>
            <p:cNvGrpSpPr/>
            <p:nvPr/>
          </p:nvGrpSpPr>
          <p:grpSpPr>
            <a:xfrm rot="5400000" flipH="1">
              <a:off x="6949788" y="3582155"/>
              <a:ext cx="867794" cy="1783737"/>
              <a:chOff x="1020798" y="1864931"/>
              <a:chExt cx="2184399" cy="4429572"/>
            </a:xfrm>
          </p:grpSpPr>
          <p:sp>
            <p:nvSpPr>
              <p:cNvPr id="55" name="รูปแบบอิสระ: รูปร่าง 54">
                <a:extLst>
                  <a:ext uri="{FF2B5EF4-FFF2-40B4-BE49-F238E27FC236}">
                    <a16:creationId xmlns:a16="http://schemas.microsoft.com/office/drawing/2014/main" id="{74FB2B9C-8330-4866-842A-977E798E3145}"/>
                  </a:ext>
                </a:extLst>
              </p:cNvPr>
              <p:cNvSpPr/>
              <p:nvPr/>
            </p:nvSpPr>
            <p:spPr>
              <a:xfrm rot="1294749">
                <a:off x="1022458" y="2703476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56" name="วงรี 55">
                <a:extLst>
                  <a:ext uri="{FF2B5EF4-FFF2-40B4-BE49-F238E27FC236}">
                    <a16:creationId xmlns:a16="http://schemas.microsoft.com/office/drawing/2014/main" id="{232ADDB4-A2F9-4B3E-822F-F3A7C4BB9186}"/>
                  </a:ext>
                </a:extLst>
              </p:cNvPr>
              <p:cNvSpPr/>
              <p:nvPr/>
            </p:nvSpPr>
            <p:spPr>
              <a:xfrm rot="21190982">
                <a:off x="1020798" y="2589947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7" name="วงรี 56">
                <a:extLst>
                  <a:ext uri="{FF2B5EF4-FFF2-40B4-BE49-F238E27FC236}">
                    <a16:creationId xmlns:a16="http://schemas.microsoft.com/office/drawing/2014/main" id="{5CE2E860-EA22-4903-83C6-5AF9143DB1D4}"/>
                  </a:ext>
                </a:extLst>
              </p:cNvPr>
              <p:cNvSpPr/>
              <p:nvPr/>
            </p:nvSpPr>
            <p:spPr>
              <a:xfrm rot="502562">
                <a:off x="1163003" y="2541295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8" name="วงรี 57">
                <a:extLst>
                  <a:ext uri="{FF2B5EF4-FFF2-40B4-BE49-F238E27FC236}">
                    <a16:creationId xmlns:a16="http://schemas.microsoft.com/office/drawing/2014/main" id="{115CE156-5F82-40D2-83A7-4793149F28D0}"/>
                  </a:ext>
                </a:extLst>
              </p:cNvPr>
              <p:cNvSpPr/>
              <p:nvPr/>
            </p:nvSpPr>
            <p:spPr>
              <a:xfrm rot="2540723">
                <a:off x="1296987" y="261649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9" name="วงรี 58">
                <a:extLst>
                  <a:ext uri="{FF2B5EF4-FFF2-40B4-BE49-F238E27FC236}">
                    <a16:creationId xmlns:a16="http://schemas.microsoft.com/office/drawing/2014/main" id="{5B7B95DF-2FEE-4069-A0E2-FC2F9D741994}"/>
                  </a:ext>
                </a:extLst>
              </p:cNvPr>
              <p:cNvSpPr/>
              <p:nvPr/>
            </p:nvSpPr>
            <p:spPr>
              <a:xfrm rot="2968536">
                <a:off x="1353703" y="2737225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0" name="รูปแบบอิสระ: รูปร่าง 59">
                <a:extLst>
                  <a:ext uri="{FF2B5EF4-FFF2-40B4-BE49-F238E27FC236}">
                    <a16:creationId xmlns:a16="http://schemas.microsoft.com/office/drawing/2014/main" id="{9C73947F-4859-4892-99E9-166DA80F4A5A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1" name="วงรี 60">
                <a:extLst>
                  <a:ext uri="{FF2B5EF4-FFF2-40B4-BE49-F238E27FC236}">
                    <a16:creationId xmlns:a16="http://schemas.microsoft.com/office/drawing/2014/main" id="{1D4C29ED-A4AE-41BB-B610-72351FFC2766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2" name="วงรี 61">
                <a:extLst>
                  <a:ext uri="{FF2B5EF4-FFF2-40B4-BE49-F238E27FC236}">
                    <a16:creationId xmlns:a16="http://schemas.microsoft.com/office/drawing/2014/main" id="{23755FDF-57DB-4143-9DD2-8BB014CCDED8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3" name="วงรี 62">
                <a:extLst>
                  <a:ext uri="{FF2B5EF4-FFF2-40B4-BE49-F238E27FC236}">
                    <a16:creationId xmlns:a16="http://schemas.microsoft.com/office/drawing/2014/main" id="{3E4C2394-5124-4D05-927B-5D23273DDC04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4" name="วงรี 63">
                <a:extLst>
                  <a:ext uri="{FF2B5EF4-FFF2-40B4-BE49-F238E27FC236}">
                    <a16:creationId xmlns:a16="http://schemas.microsoft.com/office/drawing/2014/main" id="{B8568FF3-81B6-40E9-BF47-E3161D90110A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5" name="รูปแบบอิสระ: รูปร่าง 64">
                <a:extLst>
                  <a:ext uri="{FF2B5EF4-FFF2-40B4-BE49-F238E27FC236}">
                    <a16:creationId xmlns:a16="http://schemas.microsoft.com/office/drawing/2014/main" id="{10FB3258-A69C-4C72-A453-05D828638BE9}"/>
                  </a:ext>
                </a:extLst>
              </p:cNvPr>
              <p:cNvSpPr/>
              <p:nvPr/>
            </p:nvSpPr>
            <p:spPr>
              <a:xfrm rot="1294749">
                <a:off x="2677948" y="2349600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6" name="วงรี 65">
                <a:extLst>
                  <a:ext uri="{FF2B5EF4-FFF2-40B4-BE49-F238E27FC236}">
                    <a16:creationId xmlns:a16="http://schemas.microsoft.com/office/drawing/2014/main" id="{DC1175FE-2B2A-4859-AC05-716DE9F694B2}"/>
                  </a:ext>
                </a:extLst>
              </p:cNvPr>
              <p:cNvSpPr/>
              <p:nvPr/>
            </p:nvSpPr>
            <p:spPr>
              <a:xfrm rot="21190982">
                <a:off x="2676288" y="2236071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7" name="วงรี 66">
                <a:extLst>
                  <a:ext uri="{FF2B5EF4-FFF2-40B4-BE49-F238E27FC236}">
                    <a16:creationId xmlns:a16="http://schemas.microsoft.com/office/drawing/2014/main" id="{9D34065A-7C10-4A28-9B41-0A3DE094C308}"/>
                  </a:ext>
                </a:extLst>
              </p:cNvPr>
              <p:cNvSpPr/>
              <p:nvPr/>
            </p:nvSpPr>
            <p:spPr>
              <a:xfrm rot="502562">
                <a:off x="2818493" y="2187419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8" name="วงรี 67">
                <a:extLst>
                  <a:ext uri="{FF2B5EF4-FFF2-40B4-BE49-F238E27FC236}">
                    <a16:creationId xmlns:a16="http://schemas.microsoft.com/office/drawing/2014/main" id="{CF0A1FE2-6DE4-4306-8F16-ED9CB7343683}"/>
                  </a:ext>
                </a:extLst>
              </p:cNvPr>
              <p:cNvSpPr/>
              <p:nvPr/>
            </p:nvSpPr>
            <p:spPr>
              <a:xfrm rot="2540723">
                <a:off x="2952477" y="2262622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9" name="วงรี 68">
                <a:extLst>
                  <a:ext uri="{FF2B5EF4-FFF2-40B4-BE49-F238E27FC236}">
                    <a16:creationId xmlns:a16="http://schemas.microsoft.com/office/drawing/2014/main" id="{59E58640-9CC3-41DB-90EF-3A4A628F7411}"/>
                  </a:ext>
                </a:extLst>
              </p:cNvPr>
              <p:cNvSpPr/>
              <p:nvPr/>
            </p:nvSpPr>
            <p:spPr>
              <a:xfrm rot="2968536">
                <a:off x="3009193" y="238334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0" name="รูปแบบอิสระ: รูปร่าง 69">
                <a:extLst>
                  <a:ext uri="{FF2B5EF4-FFF2-40B4-BE49-F238E27FC236}">
                    <a16:creationId xmlns:a16="http://schemas.microsoft.com/office/drawing/2014/main" id="{418D53A8-AD64-4C99-9FF0-4D987D3EEC33}"/>
                  </a:ext>
                </a:extLst>
              </p:cNvPr>
              <p:cNvSpPr/>
              <p:nvPr/>
            </p:nvSpPr>
            <p:spPr>
              <a:xfrm rot="19270575">
                <a:off x="2121714" y="3291180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71" name="วงรี 70">
                <a:extLst>
                  <a:ext uri="{FF2B5EF4-FFF2-40B4-BE49-F238E27FC236}">
                    <a16:creationId xmlns:a16="http://schemas.microsoft.com/office/drawing/2014/main" id="{2DBA7652-A063-4553-AD9A-A1F710AD8CF7}"/>
                  </a:ext>
                </a:extLst>
              </p:cNvPr>
              <p:cNvSpPr/>
              <p:nvPr/>
            </p:nvSpPr>
            <p:spPr>
              <a:xfrm rot="17566808">
                <a:off x="2022629" y="33729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2" name="วงรี 71">
                <a:extLst>
                  <a:ext uri="{FF2B5EF4-FFF2-40B4-BE49-F238E27FC236}">
                    <a16:creationId xmlns:a16="http://schemas.microsoft.com/office/drawing/2014/main" id="{B0ED9ACD-C66D-413D-915F-046B841989DF}"/>
                  </a:ext>
                </a:extLst>
              </p:cNvPr>
              <p:cNvSpPr/>
              <p:nvPr/>
            </p:nvSpPr>
            <p:spPr>
              <a:xfrm rot="18478388">
                <a:off x="2055392" y="321889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3" name="วงรี 72">
                <a:extLst>
                  <a:ext uri="{FF2B5EF4-FFF2-40B4-BE49-F238E27FC236}">
                    <a16:creationId xmlns:a16="http://schemas.microsoft.com/office/drawing/2014/main" id="{5B2AC159-548A-4199-A4CD-997DD98A0E96}"/>
                  </a:ext>
                </a:extLst>
              </p:cNvPr>
              <p:cNvSpPr/>
              <p:nvPr/>
            </p:nvSpPr>
            <p:spPr>
              <a:xfrm rot="20516549">
                <a:off x="2182126" y="314591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4" name="วงรี 73">
                <a:extLst>
                  <a:ext uri="{FF2B5EF4-FFF2-40B4-BE49-F238E27FC236}">
                    <a16:creationId xmlns:a16="http://schemas.microsoft.com/office/drawing/2014/main" id="{E994992C-9DF4-4541-9B64-29A801DB3B19}"/>
                  </a:ext>
                </a:extLst>
              </p:cNvPr>
              <p:cNvSpPr/>
              <p:nvPr/>
            </p:nvSpPr>
            <p:spPr>
              <a:xfrm rot="20944362">
                <a:off x="2315112" y="315622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5" name="รูปแบบอิสระ: รูปร่าง 74">
                <a:extLst>
                  <a:ext uri="{FF2B5EF4-FFF2-40B4-BE49-F238E27FC236}">
                    <a16:creationId xmlns:a16="http://schemas.microsoft.com/office/drawing/2014/main" id="{E6B50A56-365B-408A-A09F-83DE6D20173B}"/>
                  </a:ext>
                </a:extLst>
              </p:cNvPr>
              <p:cNvSpPr/>
              <p:nvPr/>
            </p:nvSpPr>
            <p:spPr>
              <a:xfrm rot="1294749">
                <a:off x="2756760" y="366263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76" name="วงรี 75">
                <a:extLst>
                  <a:ext uri="{FF2B5EF4-FFF2-40B4-BE49-F238E27FC236}">
                    <a16:creationId xmlns:a16="http://schemas.microsoft.com/office/drawing/2014/main" id="{BFBCFB76-EFBB-4296-8DA7-E924EF3A71C0}"/>
                  </a:ext>
                </a:extLst>
              </p:cNvPr>
              <p:cNvSpPr/>
              <p:nvPr/>
            </p:nvSpPr>
            <p:spPr>
              <a:xfrm rot="21190982">
                <a:off x="2755100" y="354910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7" name="วงรี 76">
                <a:extLst>
                  <a:ext uri="{FF2B5EF4-FFF2-40B4-BE49-F238E27FC236}">
                    <a16:creationId xmlns:a16="http://schemas.microsoft.com/office/drawing/2014/main" id="{CEB1C594-22C2-49E7-8720-7E1936F67956}"/>
                  </a:ext>
                </a:extLst>
              </p:cNvPr>
              <p:cNvSpPr/>
              <p:nvPr/>
            </p:nvSpPr>
            <p:spPr>
              <a:xfrm rot="502562">
                <a:off x="2897305" y="3500457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8" name="วงรี 77">
                <a:extLst>
                  <a:ext uri="{FF2B5EF4-FFF2-40B4-BE49-F238E27FC236}">
                    <a16:creationId xmlns:a16="http://schemas.microsoft.com/office/drawing/2014/main" id="{80B14305-66D4-4668-AFC4-B7670AC5F590}"/>
                  </a:ext>
                </a:extLst>
              </p:cNvPr>
              <p:cNvSpPr/>
              <p:nvPr/>
            </p:nvSpPr>
            <p:spPr>
              <a:xfrm rot="2540723">
                <a:off x="3031290" y="3575660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9" name="วงรี 78">
                <a:extLst>
                  <a:ext uri="{FF2B5EF4-FFF2-40B4-BE49-F238E27FC236}">
                    <a16:creationId xmlns:a16="http://schemas.microsoft.com/office/drawing/2014/main" id="{23A03AAA-DDA6-4529-95F1-82E35E60506D}"/>
                  </a:ext>
                </a:extLst>
              </p:cNvPr>
              <p:cNvSpPr/>
              <p:nvPr/>
            </p:nvSpPr>
            <p:spPr>
              <a:xfrm rot="2968536">
                <a:off x="3088005" y="3696387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0" name="รูปแบบอิสระ: รูปร่าง 79">
                <a:extLst>
                  <a:ext uri="{FF2B5EF4-FFF2-40B4-BE49-F238E27FC236}">
                    <a16:creationId xmlns:a16="http://schemas.microsoft.com/office/drawing/2014/main" id="{7D9F7FA4-E121-4AE3-90D0-EE43BA5C534B}"/>
                  </a:ext>
                </a:extLst>
              </p:cNvPr>
              <p:cNvSpPr/>
              <p:nvPr/>
            </p:nvSpPr>
            <p:spPr>
              <a:xfrm rot="19520131">
                <a:off x="2124124" y="4669112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81" name="วงรี 80">
                <a:extLst>
                  <a:ext uri="{FF2B5EF4-FFF2-40B4-BE49-F238E27FC236}">
                    <a16:creationId xmlns:a16="http://schemas.microsoft.com/office/drawing/2014/main" id="{39D36B0D-BD71-4FF8-8BAF-0ED2CB21628F}"/>
                  </a:ext>
                </a:extLst>
              </p:cNvPr>
              <p:cNvSpPr/>
              <p:nvPr/>
            </p:nvSpPr>
            <p:spPr>
              <a:xfrm rot="17816364">
                <a:off x="2024597" y="473514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2" name="วงรี 81">
                <a:extLst>
                  <a:ext uri="{FF2B5EF4-FFF2-40B4-BE49-F238E27FC236}">
                    <a16:creationId xmlns:a16="http://schemas.microsoft.com/office/drawing/2014/main" id="{3CA3ED2E-0F8D-412B-A09D-A2A9C26B8390}"/>
                  </a:ext>
                </a:extLst>
              </p:cNvPr>
              <p:cNvSpPr/>
              <p:nvPr/>
            </p:nvSpPr>
            <p:spPr>
              <a:xfrm rot="18727944">
                <a:off x="2067907" y="458407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3" name="วงรี 82">
                <a:extLst>
                  <a:ext uri="{FF2B5EF4-FFF2-40B4-BE49-F238E27FC236}">
                    <a16:creationId xmlns:a16="http://schemas.microsoft.com/office/drawing/2014/main" id="{1C2DA802-43EC-477F-92C7-F47C19776F92}"/>
                  </a:ext>
                </a:extLst>
              </p:cNvPr>
              <p:cNvSpPr/>
              <p:nvPr/>
            </p:nvSpPr>
            <p:spPr>
              <a:xfrm rot="20766105">
                <a:off x="2200140" y="452027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4" name="วงรี 83">
                <a:extLst>
                  <a:ext uri="{FF2B5EF4-FFF2-40B4-BE49-F238E27FC236}">
                    <a16:creationId xmlns:a16="http://schemas.microsoft.com/office/drawing/2014/main" id="{D737503B-543E-4C8D-9F8A-41FBBBA05480}"/>
                  </a:ext>
                </a:extLst>
              </p:cNvPr>
              <p:cNvSpPr/>
              <p:nvPr/>
            </p:nvSpPr>
            <p:spPr>
              <a:xfrm rot="21193918">
                <a:off x="2332028" y="45402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5" name="รูปแบบอิสระ: รูปร่าง 84">
                <a:extLst>
                  <a:ext uri="{FF2B5EF4-FFF2-40B4-BE49-F238E27FC236}">
                    <a16:creationId xmlns:a16="http://schemas.microsoft.com/office/drawing/2014/main" id="{CDC32D10-8B93-4FB4-AD73-E40B7F882138}"/>
                  </a:ext>
                </a:extLst>
              </p:cNvPr>
              <p:cNvSpPr/>
              <p:nvPr/>
            </p:nvSpPr>
            <p:spPr>
              <a:xfrm rot="18917407">
                <a:off x="2216293" y="602609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86" name="วงรี 85">
                <a:extLst>
                  <a:ext uri="{FF2B5EF4-FFF2-40B4-BE49-F238E27FC236}">
                    <a16:creationId xmlns:a16="http://schemas.microsoft.com/office/drawing/2014/main" id="{072FA217-C91F-4959-8064-E065C2478A27}"/>
                  </a:ext>
                </a:extLst>
              </p:cNvPr>
              <p:cNvSpPr/>
              <p:nvPr/>
            </p:nvSpPr>
            <p:spPr>
              <a:xfrm rot="17213640">
                <a:off x="2119780" y="612999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7" name="วงรี 86">
                <a:extLst>
                  <a:ext uri="{FF2B5EF4-FFF2-40B4-BE49-F238E27FC236}">
                    <a16:creationId xmlns:a16="http://schemas.microsoft.com/office/drawing/2014/main" id="{AC574DD0-F651-4340-98A0-EB50E3A1940C}"/>
                  </a:ext>
                </a:extLst>
              </p:cNvPr>
              <p:cNvSpPr/>
              <p:nvPr/>
            </p:nvSpPr>
            <p:spPr>
              <a:xfrm rot="18125220">
                <a:off x="2137308" y="5973031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8" name="วงรี 87">
                <a:extLst>
                  <a:ext uri="{FF2B5EF4-FFF2-40B4-BE49-F238E27FC236}">
                    <a16:creationId xmlns:a16="http://schemas.microsoft.com/office/drawing/2014/main" id="{01042850-04B6-4D2D-B7D2-16C2B66413E2}"/>
                  </a:ext>
                </a:extLst>
              </p:cNvPr>
              <p:cNvSpPr/>
              <p:nvPr/>
            </p:nvSpPr>
            <p:spPr>
              <a:xfrm rot="20163381">
                <a:off x="2255153" y="588779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9" name="วงรี 88">
                <a:extLst>
                  <a:ext uri="{FF2B5EF4-FFF2-40B4-BE49-F238E27FC236}">
                    <a16:creationId xmlns:a16="http://schemas.microsoft.com/office/drawing/2014/main" id="{E95FC11C-6832-43DF-8A1D-7618D2DCB602}"/>
                  </a:ext>
                </a:extLst>
              </p:cNvPr>
              <p:cNvSpPr/>
              <p:nvPr/>
            </p:nvSpPr>
            <p:spPr>
              <a:xfrm rot="20591194">
                <a:off x="2388495" y="5884418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0" name="รูปแบบอิสระ: รูปร่าง 89">
                <a:extLst>
                  <a:ext uri="{FF2B5EF4-FFF2-40B4-BE49-F238E27FC236}">
                    <a16:creationId xmlns:a16="http://schemas.microsoft.com/office/drawing/2014/main" id="{91A6B9DD-BF6D-44F7-AF68-F830C8653EA7}"/>
                  </a:ext>
                </a:extLst>
              </p:cNvPr>
              <p:cNvSpPr/>
              <p:nvPr/>
            </p:nvSpPr>
            <p:spPr>
              <a:xfrm rot="1294749">
                <a:off x="2480060" y="5177626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91" name="วงรี 90">
                <a:extLst>
                  <a:ext uri="{FF2B5EF4-FFF2-40B4-BE49-F238E27FC236}">
                    <a16:creationId xmlns:a16="http://schemas.microsoft.com/office/drawing/2014/main" id="{7A7E966B-80E6-45A1-BFD0-FAF5FDB2269D}"/>
                  </a:ext>
                </a:extLst>
              </p:cNvPr>
              <p:cNvSpPr/>
              <p:nvPr/>
            </p:nvSpPr>
            <p:spPr>
              <a:xfrm rot="21190982">
                <a:off x="2478400" y="50640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2" name="วงรี 91">
                <a:extLst>
                  <a:ext uri="{FF2B5EF4-FFF2-40B4-BE49-F238E27FC236}">
                    <a16:creationId xmlns:a16="http://schemas.microsoft.com/office/drawing/2014/main" id="{90A8E9D8-BDF5-46F1-BE5B-3D5EFA7FCE10}"/>
                  </a:ext>
                </a:extLst>
              </p:cNvPr>
              <p:cNvSpPr/>
              <p:nvPr/>
            </p:nvSpPr>
            <p:spPr>
              <a:xfrm rot="502562">
                <a:off x="2620605" y="5015445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3" name="วงรี 92">
                <a:extLst>
                  <a:ext uri="{FF2B5EF4-FFF2-40B4-BE49-F238E27FC236}">
                    <a16:creationId xmlns:a16="http://schemas.microsoft.com/office/drawing/2014/main" id="{945B768C-7B66-48E2-AFB5-B1F90E817450}"/>
                  </a:ext>
                </a:extLst>
              </p:cNvPr>
              <p:cNvSpPr/>
              <p:nvPr/>
            </p:nvSpPr>
            <p:spPr>
              <a:xfrm rot="2540723">
                <a:off x="2754590" y="509064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4" name="วงรี 93">
                <a:extLst>
                  <a:ext uri="{FF2B5EF4-FFF2-40B4-BE49-F238E27FC236}">
                    <a16:creationId xmlns:a16="http://schemas.microsoft.com/office/drawing/2014/main" id="{DBDC24BC-5306-4D1E-8FBB-D3B48A7CB703}"/>
                  </a:ext>
                </a:extLst>
              </p:cNvPr>
              <p:cNvSpPr/>
              <p:nvPr/>
            </p:nvSpPr>
            <p:spPr>
              <a:xfrm rot="2968536">
                <a:off x="2811305" y="5211375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146" name="กลุ่ม 145">
            <a:extLst>
              <a:ext uri="{FF2B5EF4-FFF2-40B4-BE49-F238E27FC236}">
                <a16:creationId xmlns:a16="http://schemas.microsoft.com/office/drawing/2014/main" id="{6B0B5981-BFE8-4E49-93A7-37F6C7FDC5EF}"/>
              </a:ext>
            </a:extLst>
          </p:cNvPr>
          <p:cNvGrpSpPr/>
          <p:nvPr userDrawn="1"/>
        </p:nvGrpSpPr>
        <p:grpSpPr>
          <a:xfrm>
            <a:off x="0" y="5443968"/>
            <a:ext cx="12192000" cy="1414030"/>
            <a:chOff x="0" y="5038725"/>
            <a:chExt cx="12192000" cy="1819273"/>
          </a:xfrm>
        </p:grpSpPr>
        <p:sp>
          <p:nvSpPr>
            <p:cNvPr id="147" name="สี่เหลี่ยมผืนผ้า 146">
              <a:extLst>
                <a:ext uri="{FF2B5EF4-FFF2-40B4-BE49-F238E27FC236}">
                  <a16:creationId xmlns:a16="http://schemas.microsoft.com/office/drawing/2014/main" id="{9F2B36AA-666C-4778-8CFB-461BF69A2432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148" name="ตัวเชื่อมต่อตรง 147">
              <a:extLst>
                <a:ext uri="{FF2B5EF4-FFF2-40B4-BE49-F238E27FC236}">
                  <a16:creationId xmlns:a16="http://schemas.microsoft.com/office/drawing/2014/main" id="{CFEFED8A-9310-43D3-AAE5-B75EFE83B461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ตัวเชื่อมต่อตรง 148">
              <a:extLst>
                <a:ext uri="{FF2B5EF4-FFF2-40B4-BE49-F238E27FC236}">
                  <a16:creationId xmlns:a16="http://schemas.microsoft.com/office/drawing/2014/main" id="{02617C6E-25B8-4566-9BA0-4437F6D69EE2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ตัวเชื่อมต่อตรง 149">
              <a:extLst>
                <a:ext uri="{FF2B5EF4-FFF2-40B4-BE49-F238E27FC236}">
                  <a16:creationId xmlns:a16="http://schemas.microsoft.com/office/drawing/2014/main" id="{C6CAE776-3B15-4233-B1B9-FD5CA546EC17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ตัวเชื่อมต่อตรง 150">
              <a:extLst>
                <a:ext uri="{FF2B5EF4-FFF2-40B4-BE49-F238E27FC236}">
                  <a16:creationId xmlns:a16="http://schemas.microsoft.com/office/drawing/2014/main" id="{91250F55-6D64-4C3E-BBA3-AEDC71E9BD5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ตัวเชื่อมต่อตรง 151">
              <a:extLst>
                <a:ext uri="{FF2B5EF4-FFF2-40B4-BE49-F238E27FC236}">
                  <a16:creationId xmlns:a16="http://schemas.microsoft.com/office/drawing/2014/main" id="{1B16F23A-8CE3-4C4D-900F-DCDE157663C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ตัวเชื่อมต่อตรง 152">
              <a:extLst>
                <a:ext uri="{FF2B5EF4-FFF2-40B4-BE49-F238E27FC236}">
                  <a16:creationId xmlns:a16="http://schemas.microsoft.com/office/drawing/2014/main" id="{850DEA8A-2985-4241-91E6-D96100CB466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ตัวเชื่อมต่อตรง 153">
              <a:extLst>
                <a:ext uri="{FF2B5EF4-FFF2-40B4-BE49-F238E27FC236}">
                  <a16:creationId xmlns:a16="http://schemas.microsoft.com/office/drawing/2014/main" id="{DA37CD22-FF99-4706-BA71-51F817BAC553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ตัวเชื่อมต่อตรง 154">
              <a:extLst>
                <a:ext uri="{FF2B5EF4-FFF2-40B4-BE49-F238E27FC236}">
                  <a16:creationId xmlns:a16="http://schemas.microsoft.com/office/drawing/2014/main" id="{CD6EBCD7-E30F-4DAA-AFE3-00F81A76FF60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8" name="กลุ่ม 187">
            <a:extLst>
              <a:ext uri="{FF2B5EF4-FFF2-40B4-BE49-F238E27FC236}">
                <a16:creationId xmlns:a16="http://schemas.microsoft.com/office/drawing/2014/main" id="{FCE67688-5CA0-4AF5-8171-9331744F0388}"/>
              </a:ext>
            </a:extLst>
          </p:cNvPr>
          <p:cNvGrpSpPr/>
          <p:nvPr userDrawn="1"/>
        </p:nvGrpSpPr>
        <p:grpSpPr>
          <a:xfrm>
            <a:off x="1005118" y="838405"/>
            <a:ext cx="4990455" cy="3557386"/>
            <a:chOff x="3561291" y="386730"/>
            <a:chExt cx="4990455" cy="3557386"/>
          </a:xfrm>
        </p:grpSpPr>
        <p:sp>
          <p:nvSpPr>
            <p:cNvPr id="189" name="รูปแบบอิสระ: รูปร่าง 188">
              <a:extLst>
                <a:ext uri="{FF2B5EF4-FFF2-40B4-BE49-F238E27FC236}">
                  <a16:creationId xmlns:a16="http://schemas.microsoft.com/office/drawing/2014/main" id="{864B5CB6-D4DE-440C-8361-BCB97AD83B61}"/>
                </a:ext>
              </a:extLst>
            </p:cNvPr>
            <p:cNvSpPr/>
            <p:nvPr/>
          </p:nvSpPr>
          <p:spPr>
            <a:xfrm>
              <a:off x="3561291" y="386730"/>
              <a:ext cx="4990455" cy="3557386"/>
            </a:xfrm>
            <a:custGeom>
              <a:avLst/>
              <a:gdLst>
                <a:gd name="connsiteX0" fmla="*/ 219957 w 4310403"/>
                <a:gd name="connsiteY0" fmla="*/ 2665267 h 2919023"/>
                <a:gd name="connsiteX1" fmla="*/ 501 w 4310403"/>
                <a:gd name="connsiteY1" fmla="*/ 617011 h 2919023"/>
                <a:gd name="connsiteX2" fmla="*/ 287013 w 4310403"/>
                <a:gd name="connsiteY2" fmla="*/ 208579 h 2919023"/>
                <a:gd name="connsiteX3" fmla="*/ 1530597 w 4310403"/>
                <a:gd name="connsiteY3" fmla="*/ 19603 h 2919023"/>
                <a:gd name="connsiteX4" fmla="*/ 2676645 w 4310403"/>
                <a:gd name="connsiteY4" fmla="*/ 13507 h 2919023"/>
                <a:gd name="connsiteX5" fmla="*/ 3719061 w 4310403"/>
                <a:gd name="connsiteY5" fmla="*/ 86659 h 2919023"/>
                <a:gd name="connsiteX6" fmla="*/ 3999477 w 4310403"/>
                <a:gd name="connsiteY6" fmla="*/ 123235 h 2919023"/>
                <a:gd name="connsiteX7" fmla="*/ 4261605 w 4310403"/>
                <a:gd name="connsiteY7" fmla="*/ 239059 h 2919023"/>
                <a:gd name="connsiteX8" fmla="*/ 4310373 w 4310403"/>
                <a:gd name="connsiteY8" fmla="*/ 556051 h 2919023"/>
                <a:gd name="connsiteX9" fmla="*/ 4267701 w 4310403"/>
                <a:gd name="connsiteY9" fmla="*/ 1439971 h 2919023"/>
                <a:gd name="connsiteX10" fmla="*/ 4194549 w 4310403"/>
                <a:gd name="connsiteY10" fmla="*/ 2543347 h 2919023"/>
                <a:gd name="connsiteX11" fmla="*/ 4121397 w 4310403"/>
                <a:gd name="connsiteY11" fmla="*/ 2811571 h 2919023"/>
                <a:gd name="connsiteX12" fmla="*/ 3719061 w 4310403"/>
                <a:gd name="connsiteY12" fmla="*/ 2842051 h 2919023"/>
                <a:gd name="connsiteX13" fmla="*/ 1067301 w 4310403"/>
                <a:gd name="connsiteY13" fmla="*/ 2909107 h 2919023"/>
                <a:gd name="connsiteX14" fmla="*/ 530853 w 4310403"/>
                <a:gd name="connsiteY14" fmla="*/ 2915203 h 2919023"/>
                <a:gd name="connsiteX15" fmla="*/ 311397 w 4310403"/>
                <a:gd name="connsiteY15" fmla="*/ 2896915 h 2919023"/>
                <a:gd name="connsiteX16" fmla="*/ 219957 w 4310403"/>
                <a:gd name="connsiteY16" fmla="*/ 2665267 h 2919023"/>
                <a:gd name="connsiteX0" fmla="*/ 219475 w 4309921"/>
                <a:gd name="connsiteY0" fmla="*/ 2665683 h 2919439"/>
                <a:gd name="connsiteX1" fmla="*/ 19 w 4309921"/>
                <a:gd name="connsiteY1" fmla="*/ 617427 h 2919439"/>
                <a:gd name="connsiteX2" fmla="*/ 231667 w 4309921"/>
                <a:gd name="connsiteY2" fmla="*/ 215091 h 2919439"/>
                <a:gd name="connsiteX3" fmla="*/ 1530115 w 4309921"/>
                <a:gd name="connsiteY3" fmla="*/ 20019 h 2919439"/>
                <a:gd name="connsiteX4" fmla="*/ 2676163 w 4309921"/>
                <a:gd name="connsiteY4" fmla="*/ 13923 h 2919439"/>
                <a:gd name="connsiteX5" fmla="*/ 3718579 w 4309921"/>
                <a:gd name="connsiteY5" fmla="*/ 87075 h 2919439"/>
                <a:gd name="connsiteX6" fmla="*/ 3998995 w 4309921"/>
                <a:gd name="connsiteY6" fmla="*/ 123651 h 2919439"/>
                <a:gd name="connsiteX7" fmla="*/ 4261123 w 4309921"/>
                <a:gd name="connsiteY7" fmla="*/ 239475 h 2919439"/>
                <a:gd name="connsiteX8" fmla="*/ 4309891 w 4309921"/>
                <a:gd name="connsiteY8" fmla="*/ 556467 h 2919439"/>
                <a:gd name="connsiteX9" fmla="*/ 4267219 w 4309921"/>
                <a:gd name="connsiteY9" fmla="*/ 1440387 h 2919439"/>
                <a:gd name="connsiteX10" fmla="*/ 4194067 w 4309921"/>
                <a:gd name="connsiteY10" fmla="*/ 2543763 h 2919439"/>
                <a:gd name="connsiteX11" fmla="*/ 4120915 w 4309921"/>
                <a:gd name="connsiteY11" fmla="*/ 2811987 h 2919439"/>
                <a:gd name="connsiteX12" fmla="*/ 3718579 w 4309921"/>
                <a:gd name="connsiteY12" fmla="*/ 2842467 h 2919439"/>
                <a:gd name="connsiteX13" fmla="*/ 1066819 w 4309921"/>
                <a:gd name="connsiteY13" fmla="*/ 2909523 h 2919439"/>
                <a:gd name="connsiteX14" fmla="*/ 530371 w 4309921"/>
                <a:gd name="connsiteY14" fmla="*/ 2915619 h 2919439"/>
                <a:gd name="connsiteX15" fmla="*/ 310915 w 4309921"/>
                <a:gd name="connsiteY15" fmla="*/ 2897331 h 2919439"/>
                <a:gd name="connsiteX16" fmla="*/ 219475 w 4309921"/>
                <a:gd name="connsiteY16" fmla="*/ 2665683 h 2919439"/>
                <a:gd name="connsiteX0" fmla="*/ 278202 w 4368648"/>
                <a:gd name="connsiteY0" fmla="*/ 2665683 h 2919439"/>
                <a:gd name="connsiteX1" fmla="*/ 58746 w 4368648"/>
                <a:gd name="connsiteY1" fmla="*/ 617427 h 2919439"/>
                <a:gd name="connsiteX2" fmla="*/ 16074 w 4368648"/>
                <a:gd name="connsiteY2" fmla="*/ 507699 h 2919439"/>
                <a:gd name="connsiteX3" fmla="*/ 290394 w 4368648"/>
                <a:gd name="connsiteY3" fmla="*/ 215091 h 2919439"/>
                <a:gd name="connsiteX4" fmla="*/ 1588842 w 4368648"/>
                <a:gd name="connsiteY4" fmla="*/ 20019 h 2919439"/>
                <a:gd name="connsiteX5" fmla="*/ 2734890 w 4368648"/>
                <a:gd name="connsiteY5" fmla="*/ 13923 h 2919439"/>
                <a:gd name="connsiteX6" fmla="*/ 3777306 w 4368648"/>
                <a:gd name="connsiteY6" fmla="*/ 87075 h 2919439"/>
                <a:gd name="connsiteX7" fmla="*/ 4057722 w 4368648"/>
                <a:gd name="connsiteY7" fmla="*/ 123651 h 2919439"/>
                <a:gd name="connsiteX8" fmla="*/ 4319850 w 4368648"/>
                <a:gd name="connsiteY8" fmla="*/ 239475 h 2919439"/>
                <a:gd name="connsiteX9" fmla="*/ 4368618 w 4368648"/>
                <a:gd name="connsiteY9" fmla="*/ 556467 h 2919439"/>
                <a:gd name="connsiteX10" fmla="*/ 4325946 w 4368648"/>
                <a:gd name="connsiteY10" fmla="*/ 1440387 h 2919439"/>
                <a:gd name="connsiteX11" fmla="*/ 4252794 w 4368648"/>
                <a:gd name="connsiteY11" fmla="*/ 2543763 h 2919439"/>
                <a:gd name="connsiteX12" fmla="*/ 4179642 w 4368648"/>
                <a:gd name="connsiteY12" fmla="*/ 2811987 h 2919439"/>
                <a:gd name="connsiteX13" fmla="*/ 3777306 w 4368648"/>
                <a:gd name="connsiteY13" fmla="*/ 2842467 h 2919439"/>
                <a:gd name="connsiteX14" fmla="*/ 1125546 w 4368648"/>
                <a:gd name="connsiteY14" fmla="*/ 2909523 h 2919439"/>
                <a:gd name="connsiteX15" fmla="*/ 589098 w 4368648"/>
                <a:gd name="connsiteY15" fmla="*/ 2915619 h 2919439"/>
                <a:gd name="connsiteX16" fmla="*/ 369642 w 4368648"/>
                <a:gd name="connsiteY16" fmla="*/ 2897331 h 2919439"/>
                <a:gd name="connsiteX17" fmla="*/ 278202 w 4368648"/>
                <a:gd name="connsiteY17" fmla="*/ 2665683 h 2919439"/>
                <a:gd name="connsiteX0" fmla="*/ 273252 w 4363698"/>
                <a:gd name="connsiteY0" fmla="*/ 2665683 h 2919439"/>
                <a:gd name="connsiteX1" fmla="*/ 53796 w 4363698"/>
                <a:gd name="connsiteY1" fmla="*/ 617427 h 2919439"/>
                <a:gd name="connsiteX2" fmla="*/ 17220 w 4363698"/>
                <a:gd name="connsiteY2" fmla="*/ 550371 h 2919439"/>
                <a:gd name="connsiteX3" fmla="*/ 285444 w 4363698"/>
                <a:gd name="connsiteY3" fmla="*/ 215091 h 2919439"/>
                <a:gd name="connsiteX4" fmla="*/ 1583892 w 4363698"/>
                <a:gd name="connsiteY4" fmla="*/ 20019 h 2919439"/>
                <a:gd name="connsiteX5" fmla="*/ 2729940 w 4363698"/>
                <a:gd name="connsiteY5" fmla="*/ 13923 h 2919439"/>
                <a:gd name="connsiteX6" fmla="*/ 3772356 w 4363698"/>
                <a:gd name="connsiteY6" fmla="*/ 87075 h 2919439"/>
                <a:gd name="connsiteX7" fmla="*/ 4052772 w 4363698"/>
                <a:gd name="connsiteY7" fmla="*/ 123651 h 2919439"/>
                <a:gd name="connsiteX8" fmla="*/ 4314900 w 4363698"/>
                <a:gd name="connsiteY8" fmla="*/ 239475 h 2919439"/>
                <a:gd name="connsiteX9" fmla="*/ 4363668 w 4363698"/>
                <a:gd name="connsiteY9" fmla="*/ 556467 h 2919439"/>
                <a:gd name="connsiteX10" fmla="*/ 4320996 w 4363698"/>
                <a:gd name="connsiteY10" fmla="*/ 1440387 h 2919439"/>
                <a:gd name="connsiteX11" fmla="*/ 4247844 w 4363698"/>
                <a:gd name="connsiteY11" fmla="*/ 2543763 h 2919439"/>
                <a:gd name="connsiteX12" fmla="*/ 4174692 w 4363698"/>
                <a:gd name="connsiteY12" fmla="*/ 2811987 h 2919439"/>
                <a:gd name="connsiteX13" fmla="*/ 3772356 w 4363698"/>
                <a:gd name="connsiteY13" fmla="*/ 2842467 h 2919439"/>
                <a:gd name="connsiteX14" fmla="*/ 1120596 w 4363698"/>
                <a:gd name="connsiteY14" fmla="*/ 2909523 h 2919439"/>
                <a:gd name="connsiteX15" fmla="*/ 584148 w 4363698"/>
                <a:gd name="connsiteY15" fmla="*/ 2915619 h 2919439"/>
                <a:gd name="connsiteX16" fmla="*/ 364692 w 4363698"/>
                <a:gd name="connsiteY16" fmla="*/ 2897331 h 2919439"/>
                <a:gd name="connsiteX17" fmla="*/ 273252 w 4363698"/>
                <a:gd name="connsiteY17" fmla="*/ 2665683 h 2919439"/>
                <a:gd name="connsiteX0" fmla="*/ 273252 w 4363698"/>
                <a:gd name="connsiteY0" fmla="*/ 2665683 h 2919439"/>
                <a:gd name="connsiteX1" fmla="*/ 53796 w 4363698"/>
                <a:gd name="connsiteY1" fmla="*/ 617427 h 2919439"/>
                <a:gd name="connsiteX2" fmla="*/ 17220 w 4363698"/>
                <a:gd name="connsiteY2" fmla="*/ 550371 h 2919439"/>
                <a:gd name="connsiteX3" fmla="*/ 285444 w 4363698"/>
                <a:gd name="connsiteY3" fmla="*/ 215091 h 2919439"/>
                <a:gd name="connsiteX4" fmla="*/ 1583892 w 4363698"/>
                <a:gd name="connsiteY4" fmla="*/ 20019 h 2919439"/>
                <a:gd name="connsiteX5" fmla="*/ 2729940 w 4363698"/>
                <a:gd name="connsiteY5" fmla="*/ 13923 h 2919439"/>
                <a:gd name="connsiteX6" fmla="*/ 3772356 w 4363698"/>
                <a:gd name="connsiteY6" fmla="*/ 87075 h 2919439"/>
                <a:gd name="connsiteX7" fmla="*/ 4052772 w 4363698"/>
                <a:gd name="connsiteY7" fmla="*/ 123651 h 2919439"/>
                <a:gd name="connsiteX8" fmla="*/ 4314900 w 4363698"/>
                <a:gd name="connsiteY8" fmla="*/ 239475 h 2919439"/>
                <a:gd name="connsiteX9" fmla="*/ 4363668 w 4363698"/>
                <a:gd name="connsiteY9" fmla="*/ 556467 h 2919439"/>
                <a:gd name="connsiteX10" fmla="*/ 4320996 w 4363698"/>
                <a:gd name="connsiteY10" fmla="*/ 1440387 h 2919439"/>
                <a:gd name="connsiteX11" fmla="*/ 4247844 w 4363698"/>
                <a:gd name="connsiteY11" fmla="*/ 2543763 h 2919439"/>
                <a:gd name="connsiteX12" fmla="*/ 4174692 w 4363698"/>
                <a:gd name="connsiteY12" fmla="*/ 2811987 h 2919439"/>
                <a:gd name="connsiteX13" fmla="*/ 3772356 w 4363698"/>
                <a:gd name="connsiteY13" fmla="*/ 2842467 h 2919439"/>
                <a:gd name="connsiteX14" fmla="*/ 1120596 w 4363698"/>
                <a:gd name="connsiteY14" fmla="*/ 2909523 h 2919439"/>
                <a:gd name="connsiteX15" fmla="*/ 584148 w 4363698"/>
                <a:gd name="connsiteY15" fmla="*/ 2915619 h 2919439"/>
                <a:gd name="connsiteX16" fmla="*/ 364692 w 4363698"/>
                <a:gd name="connsiteY16" fmla="*/ 2897331 h 2919439"/>
                <a:gd name="connsiteX17" fmla="*/ 273252 w 4363698"/>
                <a:gd name="connsiteY17" fmla="*/ 2665683 h 2919439"/>
                <a:gd name="connsiteX0" fmla="*/ 273252 w 4363698"/>
                <a:gd name="connsiteY0" fmla="*/ 2665683 h 2919439"/>
                <a:gd name="connsiteX1" fmla="*/ 53796 w 4363698"/>
                <a:gd name="connsiteY1" fmla="*/ 617427 h 2919439"/>
                <a:gd name="connsiteX2" fmla="*/ 17220 w 4363698"/>
                <a:gd name="connsiteY2" fmla="*/ 550371 h 2919439"/>
                <a:gd name="connsiteX3" fmla="*/ 285444 w 4363698"/>
                <a:gd name="connsiteY3" fmla="*/ 215091 h 2919439"/>
                <a:gd name="connsiteX4" fmla="*/ 1583892 w 4363698"/>
                <a:gd name="connsiteY4" fmla="*/ 20019 h 2919439"/>
                <a:gd name="connsiteX5" fmla="*/ 2729940 w 4363698"/>
                <a:gd name="connsiteY5" fmla="*/ 13923 h 2919439"/>
                <a:gd name="connsiteX6" fmla="*/ 3772356 w 4363698"/>
                <a:gd name="connsiteY6" fmla="*/ 87075 h 2919439"/>
                <a:gd name="connsiteX7" fmla="*/ 4052772 w 4363698"/>
                <a:gd name="connsiteY7" fmla="*/ 123651 h 2919439"/>
                <a:gd name="connsiteX8" fmla="*/ 4314900 w 4363698"/>
                <a:gd name="connsiteY8" fmla="*/ 239475 h 2919439"/>
                <a:gd name="connsiteX9" fmla="*/ 4363668 w 4363698"/>
                <a:gd name="connsiteY9" fmla="*/ 556467 h 2919439"/>
                <a:gd name="connsiteX10" fmla="*/ 4320996 w 4363698"/>
                <a:gd name="connsiteY10" fmla="*/ 1440387 h 2919439"/>
                <a:gd name="connsiteX11" fmla="*/ 4247844 w 4363698"/>
                <a:gd name="connsiteY11" fmla="*/ 2543763 h 2919439"/>
                <a:gd name="connsiteX12" fmla="*/ 4174692 w 4363698"/>
                <a:gd name="connsiteY12" fmla="*/ 2811987 h 2919439"/>
                <a:gd name="connsiteX13" fmla="*/ 3772356 w 4363698"/>
                <a:gd name="connsiteY13" fmla="*/ 2842467 h 2919439"/>
                <a:gd name="connsiteX14" fmla="*/ 1120596 w 4363698"/>
                <a:gd name="connsiteY14" fmla="*/ 2909523 h 2919439"/>
                <a:gd name="connsiteX15" fmla="*/ 584148 w 4363698"/>
                <a:gd name="connsiteY15" fmla="*/ 2915619 h 2919439"/>
                <a:gd name="connsiteX16" fmla="*/ 364692 w 4363698"/>
                <a:gd name="connsiteY16" fmla="*/ 2897331 h 2919439"/>
                <a:gd name="connsiteX17" fmla="*/ 273252 w 4363698"/>
                <a:gd name="connsiteY17" fmla="*/ 2665683 h 2919439"/>
                <a:gd name="connsiteX0" fmla="*/ 219475 w 4309921"/>
                <a:gd name="connsiteY0" fmla="*/ 2665683 h 2919439"/>
                <a:gd name="connsiteX1" fmla="*/ 19 w 4309921"/>
                <a:gd name="connsiteY1" fmla="*/ 617427 h 2919439"/>
                <a:gd name="connsiteX2" fmla="*/ 231667 w 4309921"/>
                <a:gd name="connsiteY2" fmla="*/ 215091 h 2919439"/>
                <a:gd name="connsiteX3" fmla="*/ 1530115 w 4309921"/>
                <a:gd name="connsiteY3" fmla="*/ 20019 h 2919439"/>
                <a:gd name="connsiteX4" fmla="*/ 2676163 w 4309921"/>
                <a:gd name="connsiteY4" fmla="*/ 13923 h 2919439"/>
                <a:gd name="connsiteX5" fmla="*/ 3718579 w 4309921"/>
                <a:gd name="connsiteY5" fmla="*/ 87075 h 2919439"/>
                <a:gd name="connsiteX6" fmla="*/ 3998995 w 4309921"/>
                <a:gd name="connsiteY6" fmla="*/ 123651 h 2919439"/>
                <a:gd name="connsiteX7" fmla="*/ 4261123 w 4309921"/>
                <a:gd name="connsiteY7" fmla="*/ 239475 h 2919439"/>
                <a:gd name="connsiteX8" fmla="*/ 4309891 w 4309921"/>
                <a:gd name="connsiteY8" fmla="*/ 556467 h 2919439"/>
                <a:gd name="connsiteX9" fmla="*/ 4267219 w 4309921"/>
                <a:gd name="connsiteY9" fmla="*/ 1440387 h 2919439"/>
                <a:gd name="connsiteX10" fmla="*/ 4194067 w 4309921"/>
                <a:gd name="connsiteY10" fmla="*/ 2543763 h 2919439"/>
                <a:gd name="connsiteX11" fmla="*/ 4120915 w 4309921"/>
                <a:gd name="connsiteY11" fmla="*/ 2811987 h 2919439"/>
                <a:gd name="connsiteX12" fmla="*/ 3718579 w 4309921"/>
                <a:gd name="connsiteY12" fmla="*/ 2842467 h 2919439"/>
                <a:gd name="connsiteX13" fmla="*/ 1066819 w 4309921"/>
                <a:gd name="connsiteY13" fmla="*/ 2909523 h 2919439"/>
                <a:gd name="connsiteX14" fmla="*/ 530371 w 4309921"/>
                <a:gd name="connsiteY14" fmla="*/ 2915619 h 2919439"/>
                <a:gd name="connsiteX15" fmla="*/ 310915 w 4309921"/>
                <a:gd name="connsiteY15" fmla="*/ 2897331 h 2919439"/>
                <a:gd name="connsiteX16" fmla="*/ 219475 w 4309921"/>
                <a:gd name="connsiteY16" fmla="*/ 2665683 h 2919439"/>
                <a:gd name="connsiteX0" fmla="*/ 249951 w 4340397"/>
                <a:gd name="connsiteY0" fmla="*/ 2665683 h 2919439"/>
                <a:gd name="connsiteX1" fmla="*/ 15 w 4340397"/>
                <a:gd name="connsiteY1" fmla="*/ 568659 h 2919439"/>
                <a:gd name="connsiteX2" fmla="*/ 262143 w 4340397"/>
                <a:gd name="connsiteY2" fmla="*/ 215091 h 2919439"/>
                <a:gd name="connsiteX3" fmla="*/ 1560591 w 4340397"/>
                <a:gd name="connsiteY3" fmla="*/ 20019 h 2919439"/>
                <a:gd name="connsiteX4" fmla="*/ 2706639 w 4340397"/>
                <a:gd name="connsiteY4" fmla="*/ 13923 h 2919439"/>
                <a:gd name="connsiteX5" fmla="*/ 3749055 w 4340397"/>
                <a:gd name="connsiteY5" fmla="*/ 87075 h 2919439"/>
                <a:gd name="connsiteX6" fmla="*/ 4029471 w 4340397"/>
                <a:gd name="connsiteY6" fmla="*/ 123651 h 2919439"/>
                <a:gd name="connsiteX7" fmla="*/ 4291599 w 4340397"/>
                <a:gd name="connsiteY7" fmla="*/ 239475 h 2919439"/>
                <a:gd name="connsiteX8" fmla="*/ 4340367 w 4340397"/>
                <a:gd name="connsiteY8" fmla="*/ 556467 h 2919439"/>
                <a:gd name="connsiteX9" fmla="*/ 4297695 w 4340397"/>
                <a:gd name="connsiteY9" fmla="*/ 1440387 h 2919439"/>
                <a:gd name="connsiteX10" fmla="*/ 4224543 w 4340397"/>
                <a:gd name="connsiteY10" fmla="*/ 2543763 h 2919439"/>
                <a:gd name="connsiteX11" fmla="*/ 4151391 w 4340397"/>
                <a:gd name="connsiteY11" fmla="*/ 2811987 h 2919439"/>
                <a:gd name="connsiteX12" fmla="*/ 3749055 w 4340397"/>
                <a:gd name="connsiteY12" fmla="*/ 2842467 h 2919439"/>
                <a:gd name="connsiteX13" fmla="*/ 1097295 w 4340397"/>
                <a:gd name="connsiteY13" fmla="*/ 2909523 h 2919439"/>
                <a:gd name="connsiteX14" fmla="*/ 560847 w 4340397"/>
                <a:gd name="connsiteY14" fmla="*/ 2915619 h 2919439"/>
                <a:gd name="connsiteX15" fmla="*/ 341391 w 4340397"/>
                <a:gd name="connsiteY15" fmla="*/ 2897331 h 2919439"/>
                <a:gd name="connsiteX16" fmla="*/ 249951 w 4340397"/>
                <a:gd name="connsiteY16" fmla="*/ 2665683 h 2919439"/>
                <a:gd name="connsiteX0" fmla="*/ 250377 w 4340823"/>
                <a:gd name="connsiteY0" fmla="*/ 2662439 h 2916195"/>
                <a:gd name="connsiteX1" fmla="*/ 441 w 4340823"/>
                <a:gd name="connsiteY1" fmla="*/ 565415 h 2916195"/>
                <a:gd name="connsiteX2" fmla="*/ 317433 w 4340823"/>
                <a:gd name="connsiteY2" fmla="*/ 163079 h 2916195"/>
                <a:gd name="connsiteX3" fmla="*/ 1561017 w 4340823"/>
                <a:gd name="connsiteY3" fmla="*/ 16775 h 2916195"/>
                <a:gd name="connsiteX4" fmla="*/ 2707065 w 4340823"/>
                <a:gd name="connsiteY4" fmla="*/ 10679 h 2916195"/>
                <a:gd name="connsiteX5" fmla="*/ 3749481 w 4340823"/>
                <a:gd name="connsiteY5" fmla="*/ 83831 h 2916195"/>
                <a:gd name="connsiteX6" fmla="*/ 4029897 w 4340823"/>
                <a:gd name="connsiteY6" fmla="*/ 120407 h 2916195"/>
                <a:gd name="connsiteX7" fmla="*/ 4292025 w 4340823"/>
                <a:gd name="connsiteY7" fmla="*/ 236231 h 2916195"/>
                <a:gd name="connsiteX8" fmla="*/ 4340793 w 4340823"/>
                <a:gd name="connsiteY8" fmla="*/ 553223 h 2916195"/>
                <a:gd name="connsiteX9" fmla="*/ 4298121 w 4340823"/>
                <a:gd name="connsiteY9" fmla="*/ 1437143 h 2916195"/>
                <a:gd name="connsiteX10" fmla="*/ 4224969 w 4340823"/>
                <a:gd name="connsiteY10" fmla="*/ 2540519 h 2916195"/>
                <a:gd name="connsiteX11" fmla="*/ 4151817 w 4340823"/>
                <a:gd name="connsiteY11" fmla="*/ 2808743 h 2916195"/>
                <a:gd name="connsiteX12" fmla="*/ 3749481 w 4340823"/>
                <a:gd name="connsiteY12" fmla="*/ 2839223 h 2916195"/>
                <a:gd name="connsiteX13" fmla="*/ 1097721 w 4340823"/>
                <a:gd name="connsiteY13" fmla="*/ 2906279 h 2916195"/>
                <a:gd name="connsiteX14" fmla="*/ 561273 w 4340823"/>
                <a:gd name="connsiteY14" fmla="*/ 2912375 h 2916195"/>
                <a:gd name="connsiteX15" fmla="*/ 341817 w 4340823"/>
                <a:gd name="connsiteY15" fmla="*/ 2894087 h 2916195"/>
                <a:gd name="connsiteX16" fmla="*/ 250377 w 4340823"/>
                <a:gd name="connsiteY16" fmla="*/ 2662439 h 2916195"/>
                <a:gd name="connsiteX0" fmla="*/ 250377 w 4340823"/>
                <a:gd name="connsiteY0" fmla="*/ 2662439 h 2916195"/>
                <a:gd name="connsiteX1" fmla="*/ 441 w 4340823"/>
                <a:gd name="connsiteY1" fmla="*/ 565415 h 2916195"/>
                <a:gd name="connsiteX2" fmla="*/ 317433 w 4340823"/>
                <a:gd name="connsiteY2" fmla="*/ 163079 h 2916195"/>
                <a:gd name="connsiteX3" fmla="*/ 1561017 w 4340823"/>
                <a:gd name="connsiteY3" fmla="*/ 16775 h 2916195"/>
                <a:gd name="connsiteX4" fmla="*/ 2707065 w 4340823"/>
                <a:gd name="connsiteY4" fmla="*/ 10679 h 2916195"/>
                <a:gd name="connsiteX5" fmla="*/ 3749481 w 4340823"/>
                <a:gd name="connsiteY5" fmla="*/ 83831 h 2916195"/>
                <a:gd name="connsiteX6" fmla="*/ 4029897 w 4340823"/>
                <a:gd name="connsiteY6" fmla="*/ 120407 h 2916195"/>
                <a:gd name="connsiteX7" fmla="*/ 4292025 w 4340823"/>
                <a:gd name="connsiteY7" fmla="*/ 236231 h 2916195"/>
                <a:gd name="connsiteX8" fmla="*/ 4340793 w 4340823"/>
                <a:gd name="connsiteY8" fmla="*/ 553223 h 2916195"/>
                <a:gd name="connsiteX9" fmla="*/ 4298121 w 4340823"/>
                <a:gd name="connsiteY9" fmla="*/ 1437143 h 2916195"/>
                <a:gd name="connsiteX10" fmla="*/ 4224969 w 4340823"/>
                <a:gd name="connsiteY10" fmla="*/ 2540519 h 2916195"/>
                <a:gd name="connsiteX11" fmla="*/ 4151817 w 4340823"/>
                <a:gd name="connsiteY11" fmla="*/ 2808743 h 2916195"/>
                <a:gd name="connsiteX12" fmla="*/ 3749481 w 4340823"/>
                <a:gd name="connsiteY12" fmla="*/ 2839223 h 2916195"/>
                <a:gd name="connsiteX13" fmla="*/ 1097721 w 4340823"/>
                <a:gd name="connsiteY13" fmla="*/ 2906279 h 2916195"/>
                <a:gd name="connsiteX14" fmla="*/ 561273 w 4340823"/>
                <a:gd name="connsiteY14" fmla="*/ 2912375 h 2916195"/>
                <a:gd name="connsiteX15" fmla="*/ 341817 w 4340823"/>
                <a:gd name="connsiteY15" fmla="*/ 2894087 h 2916195"/>
                <a:gd name="connsiteX16" fmla="*/ 250377 w 4340823"/>
                <a:gd name="connsiteY16" fmla="*/ 2662439 h 2916195"/>
                <a:gd name="connsiteX0" fmla="*/ 250377 w 4340823"/>
                <a:gd name="connsiteY0" fmla="*/ 2680240 h 2933996"/>
                <a:gd name="connsiteX1" fmla="*/ 441 w 4340823"/>
                <a:gd name="connsiteY1" fmla="*/ 583216 h 2933996"/>
                <a:gd name="connsiteX2" fmla="*/ 317433 w 4340823"/>
                <a:gd name="connsiteY2" fmla="*/ 180880 h 2933996"/>
                <a:gd name="connsiteX3" fmla="*/ 1561017 w 4340823"/>
                <a:gd name="connsiteY3" fmla="*/ 34576 h 2933996"/>
                <a:gd name="connsiteX4" fmla="*/ 2719257 w 4340823"/>
                <a:gd name="connsiteY4" fmla="*/ 4096 h 2933996"/>
                <a:gd name="connsiteX5" fmla="*/ 3749481 w 4340823"/>
                <a:gd name="connsiteY5" fmla="*/ 101632 h 2933996"/>
                <a:gd name="connsiteX6" fmla="*/ 4029897 w 4340823"/>
                <a:gd name="connsiteY6" fmla="*/ 138208 h 2933996"/>
                <a:gd name="connsiteX7" fmla="*/ 4292025 w 4340823"/>
                <a:gd name="connsiteY7" fmla="*/ 254032 h 2933996"/>
                <a:gd name="connsiteX8" fmla="*/ 4340793 w 4340823"/>
                <a:gd name="connsiteY8" fmla="*/ 571024 h 2933996"/>
                <a:gd name="connsiteX9" fmla="*/ 4298121 w 4340823"/>
                <a:gd name="connsiteY9" fmla="*/ 1454944 h 2933996"/>
                <a:gd name="connsiteX10" fmla="*/ 4224969 w 4340823"/>
                <a:gd name="connsiteY10" fmla="*/ 2558320 h 2933996"/>
                <a:gd name="connsiteX11" fmla="*/ 4151817 w 4340823"/>
                <a:gd name="connsiteY11" fmla="*/ 2826544 h 2933996"/>
                <a:gd name="connsiteX12" fmla="*/ 3749481 w 4340823"/>
                <a:gd name="connsiteY12" fmla="*/ 2857024 h 2933996"/>
                <a:gd name="connsiteX13" fmla="*/ 1097721 w 4340823"/>
                <a:gd name="connsiteY13" fmla="*/ 2924080 h 2933996"/>
                <a:gd name="connsiteX14" fmla="*/ 561273 w 4340823"/>
                <a:gd name="connsiteY14" fmla="*/ 2930176 h 2933996"/>
                <a:gd name="connsiteX15" fmla="*/ 341817 w 4340823"/>
                <a:gd name="connsiteY15" fmla="*/ 2911888 h 2933996"/>
                <a:gd name="connsiteX16" fmla="*/ 250377 w 4340823"/>
                <a:gd name="connsiteY16" fmla="*/ 2680240 h 2933996"/>
                <a:gd name="connsiteX0" fmla="*/ 250377 w 4340823"/>
                <a:gd name="connsiteY0" fmla="*/ 2678975 h 2932731"/>
                <a:gd name="connsiteX1" fmla="*/ 441 w 4340823"/>
                <a:gd name="connsiteY1" fmla="*/ 581951 h 2932731"/>
                <a:gd name="connsiteX2" fmla="*/ 317433 w 4340823"/>
                <a:gd name="connsiteY2" fmla="*/ 179615 h 2932731"/>
                <a:gd name="connsiteX3" fmla="*/ 1561017 w 4340823"/>
                <a:gd name="connsiteY3" fmla="*/ 33311 h 2932731"/>
                <a:gd name="connsiteX4" fmla="*/ 2719257 w 4340823"/>
                <a:gd name="connsiteY4" fmla="*/ 2831 h 2932731"/>
                <a:gd name="connsiteX5" fmla="*/ 3755577 w 4340823"/>
                <a:gd name="connsiteY5" fmla="*/ 82079 h 2932731"/>
                <a:gd name="connsiteX6" fmla="*/ 4029897 w 4340823"/>
                <a:gd name="connsiteY6" fmla="*/ 136943 h 2932731"/>
                <a:gd name="connsiteX7" fmla="*/ 4292025 w 4340823"/>
                <a:gd name="connsiteY7" fmla="*/ 252767 h 2932731"/>
                <a:gd name="connsiteX8" fmla="*/ 4340793 w 4340823"/>
                <a:gd name="connsiteY8" fmla="*/ 569759 h 2932731"/>
                <a:gd name="connsiteX9" fmla="*/ 4298121 w 4340823"/>
                <a:gd name="connsiteY9" fmla="*/ 1453679 h 2932731"/>
                <a:gd name="connsiteX10" fmla="*/ 4224969 w 4340823"/>
                <a:gd name="connsiteY10" fmla="*/ 2557055 h 2932731"/>
                <a:gd name="connsiteX11" fmla="*/ 4151817 w 4340823"/>
                <a:gd name="connsiteY11" fmla="*/ 2825279 h 2932731"/>
                <a:gd name="connsiteX12" fmla="*/ 3749481 w 4340823"/>
                <a:gd name="connsiteY12" fmla="*/ 2855759 h 2932731"/>
                <a:gd name="connsiteX13" fmla="*/ 1097721 w 4340823"/>
                <a:gd name="connsiteY13" fmla="*/ 2922815 h 2932731"/>
                <a:gd name="connsiteX14" fmla="*/ 561273 w 4340823"/>
                <a:gd name="connsiteY14" fmla="*/ 2928911 h 2932731"/>
                <a:gd name="connsiteX15" fmla="*/ 341817 w 4340823"/>
                <a:gd name="connsiteY15" fmla="*/ 2910623 h 2932731"/>
                <a:gd name="connsiteX16" fmla="*/ 250377 w 4340823"/>
                <a:gd name="connsiteY16" fmla="*/ 2678975 h 2932731"/>
                <a:gd name="connsiteX0" fmla="*/ 250377 w 4340823"/>
                <a:gd name="connsiteY0" fmla="*/ 2678975 h 2932731"/>
                <a:gd name="connsiteX1" fmla="*/ 441 w 4340823"/>
                <a:gd name="connsiteY1" fmla="*/ 581951 h 2932731"/>
                <a:gd name="connsiteX2" fmla="*/ 317433 w 4340823"/>
                <a:gd name="connsiteY2" fmla="*/ 179615 h 2932731"/>
                <a:gd name="connsiteX3" fmla="*/ 1561017 w 4340823"/>
                <a:gd name="connsiteY3" fmla="*/ 33311 h 2932731"/>
                <a:gd name="connsiteX4" fmla="*/ 2719257 w 4340823"/>
                <a:gd name="connsiteY4" fmla="*/ 2831 h 2932731"/>
                <a:gd name="connsiteX5" fmla="*/ 3755577 w 4340823"/>
                <a:gd name="connsiteY5" fmla="*/ 82079 h 2932731"/>
                <a:gd name="connsiteX6" fmla="*/ 4090857 w 4340823"/>
                <a:gd name="connsiteY6" fmla="*/ 130847 h 2932731"/>
                <a:gd name="connsiteX7" fmla="*/ 4292025 w 4340823"/>
                <a:gd name="connsiteY7" fmla="*/ 252767 h 2932731"/>
                <a:gd name="connsiteX8" fmla="*/ 4340793 w 4340823"/>
                <a:gd name="connsiteY8" fmla="*/ 569759 h 2932731"/>
                <a:gd name="connsiteX9" fmla="*/ 4298121 w 4340823"/>
                <a:gd name="connsiteY9" fmla="*/ 1453679 h 2932731"/>
                <a:gd name="connsiteX10" fmla="*/ 4224969 w 4340823"/>
                <a:gd name="connsiteY10" fmla="*/ 2557055 h 2932731"/>
                <a:gd name="connsiteX11" fmla="*/ 4151817 w 4340823"/>
                <a:gd name="connsiteY11" fmla="*/ 2825279 h 2932731"/>
                <a:gd name="connsiteX12" fmla="*/ 3749481 w 4340823"/>
                <a:gd name="connsiteY12" fmla="*/ 2855759 h 2932731"/>
                <a:gd name="connsiteX13" fmla="*/ 1097721 w 4340823"/>
                <a:gd name="connsiteY13" fmla="*/ 2922815 h 2932731"/>
                <a:gd name="connsiteX14" fmla="*/ 561273 w 4340823"/>
                <a:gd name="connsiteY14" fmla="*/ 2928911 h 2932731"/>
                <a:gd name="connsiteX15" fmla="*/ 341817 w 4340823"/>
                <a:gd name="connsiteY15" fmla="*/ 2910623 h 2932731"/>
                <a:gd name="connsiteX16" fmla="*/ 250377 w 4340823"/>
                <a:gd name="connsiteY16" fmla="*/ 2678975 h 2932731"/>
                <a:gd name="connsiteX0" fmla="*/ 244293 w 4334739"/>
                <a:gd name="connsiteY0" fmla="*/ 2678975 h 2932731"/>
                <a:gd name="connsiteX1" fmla="*/ 453 w 4334739"/>
                <a:gd name="connsiteY1" fmla="*/ 636815 h 2932731"/>
                <a:gd name="connsiteX2" fmla="*/ 311349 w 4334739"/>
                <a:gd name="connsiteY2" fmla="*/ 179615 h 2932731"/>
                <a:gd name="connsiteX3" fmla="*/ 1554933 w 4334739"/>
                <a:gd name="connsiteY3" fmla="*/ 33311 h 2932731"/>
                <a:gd name="connsiteX4" fmla="*/ 2713173 w 4334739"/>
                <a:gd name="connsiteY4" fmla="*/ 2831 h 2932731"/>
                <a:gd name="connsiteX5" fmla="*/ 3749493 w 4334739"/>
                <a:gd name="connsiteY5" fmla="*/ 82079 h 2932731"/>
                <a:gd name="connsiteX6" fmla="*/ 4084773 w 4334739"/>
                <a:gd name="connsiteY6" fmla="*/ 130847 h 2932731"/>
                <a:gd name="connsiteX7" fmla="*/ 4285941 w 4334739"/>
                <a:gd name="connsiteY7" fmla="*/ 252767 h 2932731"/>
                <a:gd name="connsiteX8" fmla="*/ 4334709 w 4334739"/>
                <a:gd name="connsiteY8" fmla="*/ 569759 h 2932731"/>
                <a:gd name="connsiteX9" fmla="*/ 4292037 w 4334739"/>
                <a:gd name="connsiteY9" fmla="*/ 1453679 h 2932731"/>
                <a:gd name="connsiteX10" fmla="*/ 4218885 w 4334739"/>
                <a:gd name="connsiteY10" fmla="*/ 2557055 h 2932731"/>
                <a:gd name="connsiteX11" fmla="*/ 4145733 w 4334739"/>
                <a:gd name="connsiteY11" fmla="*/ 2825279 h 2932731"/>
                <a:gd name="connsiteX12" fmla="*/ 3743397 w 4334739"/>
                <a:gd name="connsiteY12" fmla="*/ 2855759 h 2932731"/>
                <a:gd name="connsiteX13" fmla="*/ 1091637 w 4334739"/>
                <a:gd name="connsiteY13" fmla="*/ 2922815 h 2932731"/>
                <a:gd name="connsiteX14" fmla="*/ 555189 w 4334739"/>
                <a:gd name="connsiteY14" fmla="*/ 2928911 h 2932731"/>
                <a:gd name="connsiteX15" fmla="*/ 335733 w 4334739"/>
                <a:gd name="connsiteY15" fmla="*/ 2910623 h 2932731"/>
                <a:gd name="connsiteX16" fmla="*/ 244293 w 4334739"/>
                <a:gd name="connsiteY16" fmla="*/ 2678975 h 2932731"/>
                <a:gd name="connsiteX0" fmla="*/ 250377 w 4340823"/>
                <a:gd name="connsiteY0" fmla="*/ 2678975 h 2932731"/>
                <a:gd name="connsiteX1" fmla="*/ 441 w 4340823"/>
                <a:gd name="connsiteY1" fmla="*/ 758735 h 2932731"/>
                <a:gd name="connsiteX2" fmla="*/ 317433 w 4340823"/>
                <a:gd name="connsiteY2" fmla="*/ 179615 h 2932731"/>
                <a:gd name="connsiteX3" fmla="*/ 1561017 w 4340823"/>
                <a:gd name="connsiteY3" fmla="*/ 33311 h 2932731"/>
                <a:gd name="connsiteX4" fmla="*/ 2719257 w 4340823"/>
                <a:gd name="connsiteY4" fmla="*/ 2831 h 2932731"/>
                <a:gd name="connsiteX5" fmla="*/ 3755577 w 4340823"/>
                <a:gd name="connsiteY5" fmla="*/ 82079 h 2932731"/>
                <a:gd name="connsiteX6" fmla="*/ 4090857 w 4340823"/>
                <a:gd name="connsiteY6" fmla="*/ 130847 h 2932731"/>
                <a:gd name="connsiteX7" fmla="*/ 4292025 w 4340823"/>
                <a:gd name="connsiteY7" fmla="*/ 252767 h 2932731"/>
                <a:gd name="connsiteX8" fmla="*/ 4340793 w 4340823"/>
                <a:gd name="connsiteY8" fmla="*/ 569759 h 2932731"/>
                <a:gd name="connsiteX9" fmla="*/ 4298121 w 4340823"/>
                <a:gd name="connsiteY9" fmla="*/ 1453679 h 2932731"/>
                <a:gd name="connsiteX10" fmla="*/ 4224969 w 4340823"/>
                <a:gd name="connsiteY10" fmla="*/ 2557055 h 2932731"/>
                <a:gd name="connsiteX11" fmla="*/ 4151817 w 4340823"/>
                <a:gd name="connsiteY11" fmla="*/ 2825279 h 2932731"/>
                <a:gd name="connsiteX12" fmla="*/ 3749481 w 4340823"/>
                <a:gd name="connsiteY12" fmla="*/ 2855759 h 2932731"/>
                <a:gd name="connsiteX13" fmla="*/ 1097721 w 4340823"/>
                <a:gd name="connsiteY13" fmla="*/ 2922815 h 2932731"/>
                <a:gd name="connsiteX14" fmla="*/ 561273 w 4340823"/>
                <a:gd name="connsiteY14" fmla="*/ 2928911 h 2932731"/>
                <a:gd name="connsiteX15" fmla="*/ 341817 w 4340823"/>
                <a:gd name="connsiteY15" fmla="*/ 2910623 h 2932731"/>
                <a:gd name="connsiteX16" fmla="*/ 250377 w 4340823"/>
                <a:gd name="connsiteY16" fmla="*/ 2678975 h 2932731"/>
                <a:gd name="connsiteX0" fmla="*/ 250394 w 4340840"/>
                <a:gd name="connsiteY0" fmla="*/ 2678975 h 2944724"/>
                <a:gd name="connsiteX1" fmla="*/ 458 w 4340840"/>
                <a:gd name="connsiteY1" fmla="*/ 758735 h 2944724"/>
                <a:gd name="connsiteX2" fmla="*/ 317450 w 4340840"/>
                <a:gd name="connsiteY2" fmla="*/ 179615 h 2944724"/>
                <a:gd name="connsiteX3" fmla="*/ 1561034 w 4340840"/>
                <a:gd name="connsiteY3" fmla="*/ 33311 h 2944724"/>
                <a:gd name="connsiteX4" fmla="*/ 2719274 w 4340840"/>
                <a:gd name="connsiteY4" fmla="*/ 2831 h 2944724"/>
                <a:gd name="connsiteX5" fmla="*/ 3755594 w 4340840"/>
                <a:gd name="connsiteY5" fmla="*/ 82079 h 2944724"/>
                <a:gd name="connsiteX6" fmla="*/ 4090874 w 4340840"/>
                <a:gd name="connsiteY6" fmla="*/ 130847 h 2944724"/>
                <a:gd name="connsiteX7" fmla="*/ 4292042 w 4340840"/>
                <a:gd name="connsiteY7" fmla="*/ 252767 h 2944724"/>
                <a:gd name="connsiteX8" fmla="*/ 4340810 w 4340840"/>
                <a:gd name="connsiteY8" fmla="*/ 569759 h 2944724"/>
                <a:gd name="connsiteX9" fmla="*/ 4298138 w 4340840"/>
                <a:gd name="connsiteY9" fmla="*/ 1453679 h 2944724"/>
                <a:gd name="connsiteX10" fmla="*/ 4224986 w 4340840"/>
                <a:gd name="connsiteY10" fmla="*/ 2557055 h 2944724"/>
                <a:gd name="connsiteX11" fmla="*/ 4151834 w 4340840"/>
                <a:gd name="connsiteY11" fmla="*/ 2825279 h 2944724"/>
                <a:gd name="connsiteX12" fmla="*/ 3749498 w 4340840"/>
                <a:gd name="connsiteY12" fmla="*/ 2855759 h 2944724"/>
                <a:gd name="connsiteX13" fmla="*/ 1097738 w 4340840"/>
                <a:gd name="connsiteY13" fmla="*/ 2922815 h 2944724"/>
                <a:gd name="connsiteX14" fmla="*/ 561290 w 4340840"/>
                <a:gd name="connsiteY14" fmla="*/ 2928911 h 2944724"/>
                <a:gd name="connsiteX15" fmla="*/ 390602 w 4340840"/>
                <a:gd name="connsiteY15" fmla="*/ 2928911 h 2944724"/>
                <a:gd name="connsiteX16" fmla="*/ 250394 w 4340840"/>
                <a:gd name="connsiteY16" fmla="*/ 2678975 h 2944724"/>
                <a:gd name="connsiteX0" fmla="*/ 250394 w 4340840"/>
                <a:gd name="connsiteY0" fmla="*/ 2678975 h 2958267"/>
                <a:gd name="connsiteX1" fmla="*/ 458 w 4340840"/>
                <a:gd name="connsiteY1" fmla="*/ 758735 h 2958267"/>
                <a:gd name="connsiteX2" fmla="*/ 317450 w 4340840"/>
                <a:gd name="connsiteY2" fmla="*/ 179615 h 2958267"/>
                <a:gd name="connsiteX3" fmla="*/ 1561034 w 4340840"/>
                <a:gd name="connsiteY3" fmla="*/ 33311 h 2958267"/>
                <a:gd name="connsiteX4" fmla="*/ 2719274 w 4340840"/>
                <a:gd name="connsiteY4" fmla="*/ 2831 h 2958267"/>
                <a:gd name="connsiteX5" fmla="*/ 3755594 w 4340840"/>
                <a:gd name="connsiteY5" fmla="*/ 82079 h 2958267"/>
                <a:gd name="connsiteX6" fmla="*/ 4090874 w 4340840"/>
                <a:gd name="connsiteY6" fmla="*/ 130847 h 2958267"/>
                <a:gd name="connsiteX7" fmla="*/ 4292042 w 4340840"/>
                <a:gd name="connsiteY7" fmla="*/ 252767 h 2958267"/>
                <a:gd name="connsiteX8" fmla="*/ 4340810 w 4340840"/>
                <a:gd name="connsiteY8" fmla="*/ 569759 h 2958267"/>
                <a:gd name="connsiteX9" fmla="*/ 4298138 w 4340840"/>
                <a:gd name="connsiteY9" fmla="*/ 1453679 h 2958267"/>
                <a:gd name="connsiteX10" fmla="*/ 4224986 w 4340840"/>
                <a:gd name="connsiteY10" fmla="*/ 2557055 h 2958267"/>
                <a:gd name="connsiteX11" fmla="*/ 4151834 w 4340840"/>
                <a:gd name="connsiteY11" fmla="*/ 2825279 h 2958267"/>
                <a:gd name="connsiteX12" fmla="*/ 3749498 w 4340840"/>
                <a:gd name="connsiteY12" fmla="*/ 2855759 h 2958267"/>
                <a:gd name="connsiteX13" fmla="*/ 1097738 w 4340840"/>
                <a:gd name="connsiteY13" fmla="*/ 2922815 h 2958267"/>
                <a:gd name="connsiteX14" fmla="*/ 561290 w 4340840"/>
                <a:gd name="connsiteY14" fmla="*/ 2928911 h 2958267"/>
                <a:gd name="connsiteX15" fmla="*/ 390602 w 4340840"/>
                <a:gd name="connsiteY15" fmla="*/ 2928911 h 2958267"/>
                <a:gd name="connsiteX16" fmla="*/ 250394 w 4340840"/>
                <a:gd name="connsiteY16" fmla="*/ 2678975 h 2958267"/>
                <a:gd name="connsiteX0" fmla="*/ 250393 w 4340839"/>
                <a:gd name="connsiteY0" fmla="*/ 2678975 h 2968576"/>
                <a:gd name="connsiteX1" fmla="*/ 457 w 4340839"/>
                <a:gd name="connsiteY1" fmla="*/ 758735 h 2968576"/>
                <a:gd name="connsiteX2" fmla="*/ 317449 w 4340839"/>
                <a:gd name="connsiteY2" fmla="*/ 179615 h 2968576"/>
                <a:gd name="connsiteX3" fmla="*/ 1561033 w 4340839"/>
                <a:gd name="connsiteY3" fmla="*/ 33311 h 2968576"/>
                <a:gd name="connsiteX4" fmla="*/ 2719273 w 4340839"/>
                <a:gd name="connsiteY4" fmla="*/ 2831 h 2968576"/>
                <a:gd name="connsiteX5" fmla="*/ 3755593 w 4340839"/>
                <a:gd name="connsiteY5" fmla="*/ 82079 h 2968576"/>
                <a:gd name="connsiteX6" fmla="*/ 4090873 w 4340839"/>
                <a:gd name="connsiteY6" fmla="*/ 130847 h 2968576"/>
                <a:gd name="connsiteX7" fmla="*/ 4292041 w 4340839"/>
                <a:gd name="connsiteY7" fmla="*/ 252767 h 2968576"/>
                <a:gd name="connsiteX8" fmla="*/ 4340809 w 4340839"/>
                <a:gd name="connsiteY8" fmla="*/ 569759 h 2968576"/>
                <a:gd name="connsiteX9" fmla="*/ 4298137 w 4340839"/>
                <a:gd name="connsiteY9" fmla="*/ 1453679 h 2968576"/>
                <a:gd name="connsiteX10" fmla="*/ 4224985 w 4340839"/>
                <a:gd name="connsiteY10" fmla="*/ 2557055 h 2968576"/>
                <a:gd name="connsiteX11" fmla="*/ 4151833 w 4340839"/>
                <a:gd name="connsiteY11" fmla="*/ 2825279 h 2968576"/>
                <a:gd name="connsiteX12" fmla="*/ 3749497 w 4340839"/>
                <a:gd name="connsiteY12" fmla="*/ 2855759 h 2968576"/>
                <a:gd name="connsiteX13" fmla="*/ 1097737 w 4340839"/>
                <a:gd name="connsiteY13" fmla="*/ 2922815 h 2968576"/>
                <a:gd name="connsiteX14" fmla="*/ 561289 w 4340839"/>
                <a:gd name="connsiteY14" fmla="*/ 2928911 h 2968576"/>
                <a:gd name="connsiteX15" fmla="*/ 382981 w 4340839"/>
                <a:gd name="connsiteY15" fmla="*/ 2942246 h 2968576"/>
                <a:gd name="connsiteX16" fmla="*/ 250393 w 4340839"/>
                <a:gd name="connsiteY16" fmla="*/ 2678975 h 2968576"/>
                <a:gd name="connsiteX0" fmla="*/ 250393 w 4340839"/>
                <a:gd name="connsiteY0" fmla="*/ 2678975 h 2963969"/>
                <a:gd name="connsiteX1" fmla="*/ 457 w 4340839"/>
                <a:gd name="connsiteY1" fmla="*/ 758735 h 2963969"/>
                <a:gd name="connsiteX2" fmla="*/ 317449 w 4340839"/>
                <a:gd name="connsiteY2" fmla="*/ 179615 h 2963969"/>
                <a:gd name="connsiteX3" fmla="*/ 1561033 w 4340839"/>
                <a:gd name="connsiteY3" fmla="*/ 33311 h 2963969"/>
                <a:gd name="connsiteX4" fmla="*/ 2719273 w 4340839"/>
                <a:gd name="connsiteY4" fmla="*/ 2831 h 2963969"/>
                <a:gd name="connsiteX5" fmla="*/ 3755593 w 4340839"/>
                <a:gd name="connsiteY5" fmla="*/ 82079 h 2963969"/>
                <a:gd name="connsiteX6" fmla="*/ 4090873 w 4340839"/>
                <a:gd name="connsiteY6" fmla="*/ 130847 h 2963969"/>
                <a:gd name="connsiteX7" fmla="*/ 4292041 w 4340839"/>
                <a:gd name="connsiteY7" fmla="*/ 252767 h 2963969"/>
                <a:gd name="connsiteX8" fmla="*/ 4340809 w 4340839"/>
                <a:gd name="connsiteY8" fmla="*/ 569759 h 2963969"/>
                <a:gd name="connsiteX9" fmla="*/ 4298137 w 4340839"/>
                <a:gd name="connsiteY9" fmla="*/ 1453679 h 2963969"/>
                <a:gd name="connsiteX10" fmla="*/ 4224985 w 4340839"/>
                <a:gd name="connsiteY10" fmla="*/ 2557055 h 2963969"/>
                <a:gd name="connsiteX11" fmla="*/ 4151833 w 4340839"/>
                <a:gd name="connsiteY11" fmla="*/ 2825279 h 2963969"/>
                <a:gd name="connsiteX12" fmla="*/ 3749497 w 4340839"/>
                <a:gd name="connsiteY12" fmla="*/ 2855759 h 2963969"/>
                <a:gd name="connsiteX13" fmla="*/ 1097737 w 4340839"/>
                <a:gd name="connsiteY13" fmla="*/ 2922815 h 2963969"/>
                <a:gd name="connsiteX14" fmla="*/ 561289 w 4340839"/>
                <a:gd name="connsiteY14" fmla="*/ 2949866 h 2963969"/>
                <a:gd name="connsiteX15" fmla="*/ 382981 w 4340839"/>
                <a:gd name="connsiteY15" fmla="*/ 2942246 h 2963969"/>
                <a:gd name="connsiteX16" fmla="*/ 250393 w 4340839"/>
                <a:gd name="connsiteY16" fmla="*/ 2678975 h 2963969"/>
                <a:gd name="connsiteX0" fmla="*/ 250467 w 4340913"/>
                <a:gd name="connsiteY0" fmla="*/ 2678975 h 2950033"/>
                <a:gd name="connsiteX1" fmla="*/ 531 w 4340913"/>
                <a:gd name="connsiteY1" fmla="*/ 758735 h 2950033"/>
                <a:gd name="connsiteX2" fmla="*/ 317523 w 4340913"/>
                <a:gd name="connsiteY2" fmla="*/ 179615 h 2950033"/>
                <a:gd name="connsiteX3" fmla="*/ 1561107 w 4340913"/>
                <a:gd name="connsiteY3" fmla="*/ 33311 h 2950033"/>
                <a:gd name="connsiteX4" fmla="*/ 2719347 w 4340913"/>
                <a:gd name="connsiteY4" fmla="*/ 2831 h 2950033"/>
                <a:gd name="connsiteX5" fmla="*/ 3755667 w 4340913"/>
                <a:gd name="connsiteY5" fmla="*/ 82079 h 2950033"/>
                <a:gd name="connsiteX6" fmla="*/ 4090947 w 4340913"/>
                <a:gd name="connsiteY6" fmla="*/ 130847 h 2950033"/>
                <a:gd name="connsiteX7" fmla="*/ 4292115 w 4340913"/>
                <a:gd name="connsiteY7" fmla="*/ 252767 h 2950033"/>
                <a:gd name="connsiteX8" fmla="*/ 4340883 w 4340913"/>
                <a:gd name="connsiteY8" fmla="*/ 569759 h 2950033"/>
                <a:gd name="connsiteX9" fmla="*/ 4298211 w 4340913"/>
                <a:gd name="connsiteY9" fmla="*/ 1453679 h 2950033"/>
                <a:gd name="connsiteX10" fmla="*/ 4225059 w 4340913"/>
                <a:gd name="connsiteY10" fmla="*/ 2557055 h 2950033"/>
                <a:gd name="connsiteX11" fmla="*/ 4151907 w 4340913"/>
                <a:gd name="connsiteY11" fmla="*/ 2825279 h 2950033"/>
                <a:gd name="connsiteX12" fmla="*/ 3749571 w 4340913"/>
                <a:gd name="connsiteY12" fmla="*/ 2855759 h 2950033"/>
                <a:gd name="connsiteX13" fmla="*/ 1097811 w 4340913"/>
                <a:gd name="connsiteY13" fmla="*/ 2922815 h 2950033"/>
                <a:gd name="connsiteX14" fmla="*/ 561363 w 4340913"/>
                <a:gd name="connsiteY14" fmla="*/ 2949866 h 2950033"/>
                <a:gd name="connsiteX15" fmla="*/ 250467 w 4340913"/>
                <a:gd name="connsiteY15" fmla="*/ 2678975 h 2950033"/>
                <a:gd name="connsiteX0" fmla="*/ 250448 w 4340894"/>
                <a:gd name="connsiteY0" fmla="*/ 2678975 h 2959501"/>
                <a:gd name="connsiteX1" fmla="*/ 512 w 4340894"/>
                <a:gd name="connsiteY1" fmla="*/ 758735 h 2959501"/>
                <a:gd name="connsiteX2" fmla="*/ 317504 w 4340894"/>
                <a:gd name="connsiteY2" fmla="*/ 179615 h 2959501"/>
                <a:gd name="connsiteX3" fmla="*/ 1561088 w 4340894"/>
                <a:gd name="connsiteY3" fmla="*/ 33311 h 2959501"/>
                <a:gd name="connsiteX4" fmla="*/ 2719328 w 4340894"/>
                <a:gd name="connsiteY4" fmla="*/ 2831 h 2959501"/>
                <a:gd name="connsiteX5" fmla="*/ 3755648 w 4340894"/>
                <a:gd name="connsiteY5" fmla="*/ 82079 h 2959501"/>
                <a:gd name="connsiteX6" fmla="*/ 4090928 w 4340894"/>
                <a:gd name="connsiteY6" fmla="*/ 130847 h 2959501"/>
                <a:gd name="connsiteX7" fmla="*/ 4292096 w 4340894"/>
                <a:gd name="connsiteY7" fmla="*/ 252767 h 2959501"/>
                <a:gd name="connsiteX8" fmla="*/ 4340864 w 4340894"/>
                <a:gd name="connsiteY8" fmla="*/ 569759 h 2959501"/>
                <a:gd name="connsiteX9" fmla="*/ 4298192 w 4340894"/>
                <a:gd name="connsiteY9" fmla="*/ 1453679 h 2959501"/>
                <a:gd name="connsiteX10" fmla="*/ 4225040 w 4340894"/>
                <a:gd name="connsiteY10" fmla="*/ 2557055 h 2959501"/>
                <a:gd name="connsiteX11" fmla="*/ 4151888 w 4340894"/>
                <a:gd name="connsiteY11" fmla="*/ 2825279 h 2959501"/>
                <a:gd name="connsiteX12" fmla="*/ 3749552 w 4340894"/>
                <a:gd name="connsiteY12" fmla="*/ 2855759 h 2959501"/>
                <a:gd name="connsiteX13" fmla="*/ 1097792 w 4340894"/>
                <a:gd name="connsiteY13" fmla="*/ 2922815 h 2959501"/>
                <a:gd name="connsiteX14" fmla="*/ 519434 w 4340894"/>
                <a:gd name="connsiteY14" fmla="*/ 2959391 h 2959501"/>
                <a:gd name="connsiteX15" fmla="*/ 250448 w 4340894"/>
                <a:gd name="connsiteY15" fmla="*/ 2678975 h 2959501"/>
                <a:gd name="connsiteX0" fmla="*/ 250440 w 4340886"/>
                <a:gd name="connsiteY0" fmla="*/ 2678975 h 2970899"/>
                <a:gd name="connsiteX1" fmla="*/ 504 w 4340886"/>
                <a:gd name="connsiteY1" fmla="*/ 758735 h 2970899"/>
                <a:gd name="connsiteX2" fmla="*/ 317496 w 4340886"/>
                <a:gd name="connsiteY2" fmla="*/ 179615 h 2970899"/>
                <a:gd name="connsiteX3" fmla="*/ 1561080 w 4340886"/>
                <a:gd name="connsiteY3" fmla="*/ 33311 h 2970899"/>
                <a:gd name="connsiteX4" fmla="*/ 2719320 w 4340886"/>
                <a:gd name="connsiteY4" fmla="*/ 2831 h 2970899"/>
                <a:gd name="connsiteX5" fmla="*/ 3755640 w 4340886"/>
                <a:gd name="connsiteY5" fmla="*/ 82079 h 2970899"/>
                <a:gd name="connsiteX6" fmla="*/ 4090920 w 4340886"/>
                <a:gd name="connsiteY6" fmla="*/ 130847 h 2970899"/>
                <a:gd name="connsiteX7" fmla="*/ 4292088 w 4340886"/>
                <a:gd name="connsiteY7" fmla="*/ 252767 h 2970899"/>
                <a:gd name="connsiteX8" fmla="*/ 4340856 w 4340886"/>
                <a:gd name="connsiteY8" fmla="*/ 569759 h 2970899"/>
                <a:gd name="connsiteX9" fmla="*/ 4298184 w 4340886"/>
                <a:gd name="connsiteY9" fmla="*/ 1453679 h 2970899"/>
                <a:gd name="connsiteX10" fmla="*/ 4225032 w 4340886"/>
                <a:gd name="connsiteY10" fmla="*/ 2557055 h 2970899"/>
                <a:gd name="connsiteX11" fmla="*/ 4151880 w 4340886"/>
                <a:gd name="connsiteY11" fmla="*/ 2825279 h 2970899"/>
                <a:gd name="connsiteX12" fmla="*/ 3749544 w 4340886"/>
                <a:gd name="connsiteY12" fmla="*/ 2855759 h 2970899"/>
                <a:gd name="connsiteX13" fmla="*/ 1097784 w 4340886"/>
                <a:gd name="connsiteY13" fmla="*/ 2922815 h 2970899"/>
                <a:gd name="connsiteX14" fmla="*/ 500376 w 4340886"/>
                <a:gd name="connsiteY14" fmla="*/ 2970821 h 2970899"/>
                <a:gd name="connsiteX15" fmla="*/ 250440 w 4340886"/>
                <a:gd name="connsiteY15" fmla="*/ 2678975 h 2970899"/>
                <a:gd name="connsiteX0" fmla="*/ 250440 w 4340886"/>
                <a:gd name="connsiteY0" fmla="*/ 2678975 h 2970899"/>
                <a:gd name="connsiteX1" fmla="*/ 504 w 4340886"/>
                <a:gd name="connsiteY1" fmla="*/ 758735 h 2970899"/>
                <a:gd name="connsiteX2" fmla="*/ 317496 w 4340886"/>
                <a:gd name="connsiteY2" fmla="*/ 179615 h 2970899"/>
                <a:gd name="connsiteX3" fmla="*/ 1561080 w 4340886"/>
                <a:gd name="connsiteY3" fmla="*/ 33311 h 2970899"/>
                <a:gd name="connsiteX4" fmla="*/ 2719320 w 4340886"/>
                <a:gd name="connsiteY4" fmla="*/ 2831 h 2970899"/>
                <a:gd name="connsiteX5" fmla="*/ 3755640 w 4340886"/>
                <a:gd name="connsiteY5" fmla="*/ 82079 h 2970899"/>
                <a:gd name="connsiteX6" fmla="*/ 4090920 w 4340886"/>
                <a:gd name="connsiteY6" fmla="*/ 130847 h 2970899"/>
                <a:gd name="connsiteX7" fmla="*/ 4292088 w 4340886"/>
                <a:gd name="connsiteY7" fmla="*/ 252767 h 2970899"/>
                <a:gd name="connsiteX8" fmla="*/ 4340856 w 4340886"/>
                <a:gd name="connsiteY8" fmla="*/ 569759 h 2970899"/>
                <a:gd name="connsiteX9" fmla="*/ 4298184 w 4340886"/>
                <a:gd name="connsiteY9" fmla="*/ 1453679 h 2970899"/>
                <a:gd name="connsiteX10" fmla="*/ 4225032 w 4340886"/>
                <a:gd name="connsiteY10" fmla="*/ 2557055 h 2970899"/>
                <a:gd name="connsiteX11" fmla="*/ 4151880 w 4340886"/>
                <a:gd name="connsiteY11" fmla="*/ 2825279 h 2970899"/>
                <a:gd name="connsiteX12" fmla="*/ 3749544 w 4340886"/>
                <a:gd name="connsiteY12" fmla="*/ 2855759 h 2970899"/>
                <a:gd name="connsiteX13" fmla="*/ 1097784 w 4340886"/>
                <a:gd name="connsiteY13" fmla="*/ 2922815 h 2970899"/>
                <a:gd name="connsiteX14" fmla="*/ 500376 w 4340886"/>
                <a:gd name="connsiteY14" fmla="*/ 2970821 h 2970899"/>
                <a:gd name="connsiteX15" fmla="*/ 250440 w 4340886"/>
                <a:gd name="connsiteY15" fmla="*/ 2678975 h 2970899"/>
                <a:gd name="connsiteX0" fmla="*/ 250632 w 4341078"/>
                <a:gd name="connsiteY0" fmla="*/ 2678975 h 2935360"/>
                <a:gd name="connsiteX1" fmla="*/ 696 w 4341078"/>
                <a:gd name="connsiteY1" fmla="*/ 758735 h 2935360"/>
                <a:gd name="connsiteX2" fmla="*/ 317688 w 4341078"/>
                <a:gd name="connsiteY2" fmla="*/ 179615 h 2935360"/>
                <a:gd name="connsiteX3" fmla="*/ 1561272 w 4341078"/>
                <a:gd name="connsiteY3" fmla="*/ 33311 h 2935360"/>
                <a:gd name="connsiteX4" fmla="*/ 2719512 w 4341078"/>
                <a:gd name="connsiteY4" fmla="*/ 2831 h 2935360"/>
                <a:gd name="connsiteX5" fmla="*/ 3755832 w 4341078"/>
                <a:gd name="connsiteY5" fmla="*/ 82079 h 2935360"/>
                <a:gd name="connsiteX6" fmla="*/ 4091112 w 4341078"/>
                <a:gd name="connsiteY6" fmla="*/ 130847 h 2935360"/>
                <a:gd name="connsiteX7" fmla="*/ 4292280 w 4341078"/>
                <a:gd name="connsiteY7" fmla="*/ 252767 h 2935360"/>
                <a:gd name="connsiteX8" fmla="*/ 4341048 w 4341078"/>
                <a:gd name="connsiteY8" fmla="*/ 569759 h 2935360"/>
                <a:gd name="connsiteX9" fmla="*/ 4298376 w 4341078"/>
                <a:gd name="connsiteY9" fmla="*/ 1453679 h 2935360"/>
                <a:gd name="connsiteX10" fmla="*/ 4225224 w 4341078"/>
                <a:gd name="connsiteY10" fmla="*/ 2557055 h 2935360"/>
                <a:gd name="connsiteX11" fmla="*/ 4152072 w 4341078"/>
                <a:gd name="connsiteY11" fmla="*/ 2825279 h 2935360"/>
                <a:gd name="connsiteX12" fmla="*/ 3749736 w 4341078"/>
                <a:gd name="connsiteY12" fmla="*/ 2855759 h 2935360"/>
                <a:gd name="connsiteX13" fmla="*/ 1097976 w 4341078"/>
                <a:gd name="connsiteY13" fmla="*/ 2922815 h 2935360"/>
                <a:gd name="connsiteX14" fmla="*/ 816798 w 4341078"/>
                <a:gd name="connsiteY14" fmla="*/ 2934626 h 2935360"/>
                <a:gd name="connsiteX15" fmla="*/ 250632 w 4341078"/>
                <a:gd name="connsiteY15" fmla="*/ 2678975 h 2935360"/>
                <a:gd name="connsiteX0" fmla="*/ 250632 w 4341078"/>
                <a:gd name="connsiteY0" fmla="*/ 2678975 h 2934626"/>
                <a:gd name="connsiteX1" fmla="*/ 696 w 4341078"/>
                <a:gd name="connsiteY1" fmla="*/ 758735 h 2934626"/>
                <a:gd name="connsiteX2" fmla="*/ 317688 w 4341078"/>
                <a:gd name="connsiteY2" fmla="*/ 179615 h 2934626"/>
                <a:gd name="connsiteX3" fmla="*/ 1561272 w 4341078"/>
                <a:gd name="connsiteY3" fmla="*/ 33311 h 2934626"/>
                <a:gd name="connsiteX4" fmla="*/ 2719512 w 4341078"/>
                <a:gd name="connsiteY4" fmla="*/ 2831 h 2934626"/>
                <a:gd name="connsiteX5" fmla="*/ 3755832 w 4341078"/>
                <a:gd name="connsiteY5" fmla="*/ 82079 h 2934626"/>
                <a:gd name="connsiteX6" fmla="*/ 4091112 w 4341078"/>
                <a:gd name="connsiteY6" fmla="*/ 130847 h 2934626"/>
                <a:gd name="connsiteX7" fmla="*/ 4292280 w 4341078"/>
                <a:gd name="connsiteY7" fmla="*/ 252767 h 2934626"/>
                <a:gd name="connsiteX8" fmla="*/ 4341048 w 4341078"/>
                <a:gd name="connsiteY8" fmla="*/ 569759 h 2934626"/>
                <a:gd name="connsiteX9" fmla="*/ 4298376 w 4341078"/>
                <a:gd name="connsiteY9" fmla="*/ 1453679 h 2934626"/>
                <a:gd name="connsiteX10" fmla="*/ 4225224 w 4341078"/>
                <a:gd name="connsiteY10" fmla="*/ 2557055 h 2934626"/>
                <a:gd name="connsiteX11" fmla="*/ 4152072 w 4341078"/>
                <a:gd name="connsiteY11" fmla="*/ 2825279 h 2934626"/>
                <a:gd name="connsiteX12" fmla="*/ 3749736 w 4341078"/>
                <a:gd name="connsiteY12" fmla="*/ 2855759 h 2934626"/>
                <a:gd name="connsiteX13" fmla="*/ 1097976 w 4341078"/>
                <a:gd name="connsiteY13" fmla="*/ 2922815 h 2934626"/>
                <a:gd name="connsiteX14" fmla="*/ 816798 w 4341078"/>
                <a:gd name="connsiteY14" fmla="*/ 2934626 h 2934626"/>
                <a:gd name="connsiteX15" fmla="*/ 250632 w 4341078"/>
                <a:gd name="connsiteY15" fmla="*/ 2678975 h 2934626"/>
                <a:gd name="connsiteX0" fmla="*/ 250633 w 4341079"/>
                <a:gd name="connsiteY0" fmla="*/ 2678975 h 2938436"/>
                <a:gd name="connsiteX1" fmla="*/ 697 w 4341079"/>
                <a:gd name="connsiteY1" fmla="*/ 758735 h 2938436"/>
                <a:gd name="connsiteX2" fmla="*/ 317689 w 4341079"/>
                <a:gd name="connsiteY2" fmla="*/ 179615 h 2938436"/>
                <a:gd name="connsiteX3" fmla="*/ 1561273 w 4341079"/>
                <a:gd name="connsiteY3" fmla="*/ 33311 h 2938436"/>
                <a:gd name="connsiteX4" fmla="*/ 2719513 w 4341079"/>
                <a:gd name="connsiteY4" fmla="*/ 2831 h 2938436"/>
                <a:gd name="connsiteX5" fmla="*/ 3755833 w 4341079"/>
                <a:gd name="connsiteY5" fmla="*/ 82079 h 2938436"/>
                <a:gd name="connsiteX6" fmla="*/ 4091113 w 4341079"/>
                <a:gd name="connsiteY6" fmla="*/ 130847 h 2938436"/>
                <a:gd name="connsiteX7" fmla="*/ 4292281 w 4341079"/>
                <a:gd name="connsiteY7" fmla="*/ 252767 h 2938436"/>
                <a:gd name="connsiteX8" fmla="*/ 4341049 w 4341079"/>
                <a:gd name="connsiteY8" fmla="*/ 569759 h 2938436"/>
                <a:gd name="connsiteX9" fmla="*/ 4298377 w 4341079"/>
                <a:gd name="connsiteY9" fmla="*/ 1453679 h 2938436"/>
                <a:gd name="connsiteX10" fmla="*/ 4225225 w 4341079"/>
                <a:gd name="connsiteY10" fmla="*/ 2557055 h 2938436"/>
                <a:gd name="connsiteX11" fmla="*/ 4152073 w 4341079"/>
                <a:gd name="connsiteY11" fmla="*/ 2825279 h 2938436"/>
                <a:gd name="connsiteX12" fmla="*/ 3749737 w 4341079"/>
                <a:gd name="connsiteY12" fmla="*/ 2855759 h 2938436"/>
                <a:gd name="connsiteX13" fmla="*/ 1097977 w 4341079"/>
                <a:gd name="connsiteY13" fmla="*/ 2922815 h 2938436"/>
                <a:gd name="connsiteX14" fmla="*/ 818704 w 4341079"/>
                <a:gd name="connsiteY14" fmla="*/ 2938436 h 2938436"/>
                <a:gd name="connsiteX15" fmla="*/ 250633 w 4341079"/>
                <a:gd name="connsiteY15" fmla="*/ 2678975 h 2938436"/>
                <a:gd name="connsiteX0" fmla="*/ 250633 w 4341079"/>
                <a:gd name="connsiteY0" fmla="*/ 2678975 h 2945163"/>
                <a:gd name="connsiteX1" fmla="*/ 697 w 4341079"/>
                <a:gd name="connsiteY1" fmla="*/ 758735 h 2945163"/>
                <a:gd name="connsiteX2" fmla="*/ 317689 w 4341079"/>
                <a:gd name="connsiteY2" fmla="*/ 179615 h 2945163"/>
                <a:gd name="connsiteX3" fmla="*/ 1561273 w 4341079"/>
                <a:gd name="connsiteY3" fmla="*/ 33311 h 2945163"/>
                <a:gd name="connsiteX4" fmla="*/ 2719513 w 4341079"/>
                <a:gd name="connsiteY4" fmla="*/ 2831 h 2945163"/>
                <a:gd name="connsiteX5" fmla="*/ 3755833 w 4341079"/>
                <a:gd name="connsiteY5" fmla="*/ 82079 h 2945163"/>
                <a:gd name="connsiteX6" fmla="*/ 4091113 w 4341079"/>
                <a:gd name="connsiteY6" fmla="*/ 130847 h 2945163"/>
                <a:gd name="connsiteX7" fmla="*/ 4292281 w 4341079"/>
                <a:gd name="connsiteY7" fmla="*/ 252767 h 2945163"/>
                <a:gd name="connsiteX8" fmla="*/ 4341049 w 4341079"/>
                <a:gd name="connsiteY8" fmla="*/ 569759 h 2945163"/>
                <a:gd name="connsiteX9" fmla="*/ 4298377 w 4341079"/>
                <a:gd name="connsiteY9" fmla="*/ 1453679 h 2945163"/>
                <a:gd name="connsiteX10" fmla="*/ 4225225 w 4341079"/>
                <a:gd name="connsiteY10" fmla="*/ 2557055 h 2945163"/>
                <a:gd name="connsiteX11" fmla="*/ 4152073 w 4341079"/>
                <a:gd name="connsiteY11" fmla="*/ 2825279 h 2945163"/>
                <a:gd name="connsiteX12" fmla="*/ 3749737 w 4341079"/>
                <a:gd name="connsiteY12" fmla="*/ 2855759 h 2945163"/>
                <a:gd name="connsiteX13" fmla="*/ 1097977 w 4341079"/>
                <a:gd name="connsiteY13" fmla="*/ 2922815 h 2945163"/>
                <a:gd name="connsiteX14" fmla="*/ 818704 w 4341079"/>
                <a:gd name="connsiteY14" fmla="*/ 2938436 h 2945163"/>
                <a:gd name="connsiteX15" fmla="*/ 250633 w 4341079"/>
                <a:gd name="connsiteY15" fmla="*/ 2678975 h 2945163"/>
                <a:gd name="connsiteX0" fmla="*/ 250633 w 4341079"/>
                <a:gd name="connsiteY0" fmla="*/ 2678975 h 2945163"/>
                <a:gd name="connsiteX1" fmla="*/ 697 w 4341079"/>
                <a:gd name="connsiteY1" fmla="*/ 758735 h 2945163"/>
                <a:gd name="connsiteX2" fmla="*/ 317689 w 4341079"/>
                <a:gd name="connsiteY2" fmla="*/ 179615 h 2945163"/>
                <a:gd name="connsiteX3" fmla="*/ 1561273 w 4341079"/>
                <a:gd name="connsiteY3" fmla="*/ 33311 h 2945163"/>
                <a:gd name="connsiteX4" fmla="*/ 2719513 w 4341079"/>
                <a:gd name="connsiteY4" fmla="*/ 2831 h 2945163"/>
                <a:gd name="connsiteX5" fmla="*/ 3755833 w 4341079"/>
                <a:gd name="connsiteY5" fmla="*/ 82079 h 2945163"/>
                <a:gd name="connsiteX6" fmla="*/ 4091113 w 4341079"/>
                <a:gd name="connsiteY6" fmla="*/ 130847 h 2945163"/>
                <a:gd name="connsiteX7" fmla="*/ 4292281 w 4341079"/>
                <a:gd name="connsiteY7" fmla="*/ 252767 h 2945163"/>
                <a:gd name="connsiteX8" fmla="*/ 4341049 w 4341079"/>
                <a:gd name="connsiteY8" fmla="*/ 569759 h 2945163"/>
                <a:gd name="connsiteX9" fmla="*/ 4298377 w 4341079"/>
                <a:gd name="connsiteY9" fmla="*/ 1453679 h 2945163"/>
                <a:gd name="connsiteX10" fmla="*/ 4225225 w 4341079"/>
                <a:gd name="connsiteY10" fmla="*/ 2557055 h 2945163"/>
                <a:gd name="connsiteX11" fmla="*/ 4152073 w 4341079"/>
                <a:gd name="connsiteY11" fmla="*/ 2825279 h 2945163"/>
                <a:gd name="connsiteX12" fmla="*/ 3749737 w 4341079"/>
                <a:gd name="connsiteY12" fmla="*/ 2855759 h 2945163"/>
                <a:gd name="connsiteX13" fmla="*/ 1298002 w 4341079"/>
                <a:gd name="connsiteY13" fmla="*/ 2936150 h 2945163"/>
                <a:gd name="connsiteX14" fmla="*/ 818704 w 4341079"/>
                <a:gd name="connsiteY14" fmla="*/ 2938436 h 2945163"/>
                <a:gd name="connsiteX15" fmla="*/ 250633 w 4341079"/>
                <a:gd name="connsiteY15" fmla="*/ 2678975 h 2945163"/>
                <a:gd name="connsiteX0" fmla="*/ 250633 w 4341079"/>
                <a:gd name="connsiteY0" fmla="*/ 2678975 h 2957404"/>
                <a:gd name="connsiteX1" fmla="*/ 697 w 4341079"/>
                <a:gd name="connsiteY1" fmla="*/ 758735 h 2957404"/>
                <a:gd name="connsiteX2" fmla="*/ 317689 w 4341079"/>
                <a:gd name="connsiteY2" fmla="*/ 179615 h 2957404"/>
                <a:gd name="connsiteX3" fmla="*/ 1561273 w 4341079"/>
                <a:gd name="connsiteY3" fmla="*/ 33311 h 2957404"/>
                <a:gd name="connsiteX4" fmla="*/ 2719513 w 4341079"/>
                <a:gd name="connsiteY4" fmla="*/ 2831 h 2957404"/>
                <a:gd name="connsiteX5" fmla="*/ 3755833 w 4341079"/>
                <a:gd name="connsiteY5" fmla="*/ 82079 h 2957404"/>
                <a:gd name="connsiteX6" fmla="*/ 4091113 w 4341079"/>
                <a:gd name="connsiteY6" fmla="*/ 130847 h 2957404"/>
                <a:gd name="connsiteX7" fmla="*/ 4292281 w 4341079"/>
                <a:gd name="connsiteY7" fmla="*/ 252767 h 2957404"/>
                <a:gd name="connsiteX8" fmla="*/ 4341049 w 4341079"/>
                <a:gd name="connsiteY8" fmla="*/ 569759 h 2957404"/>
                <a:gd name="connsiteX9" fmla="*/ 4298377 w 4341079"/>
                <a:gd name="connsiteY9" fmla="*/ 1453679 h 2957404"/>
                <a:gd name="connsiteX10" fmla="*/ 4225225 w 4341079"/>
                <a:gd name="connsiteY10" fmla="*/ 2557055 h 2957404"/>
                <a:gd name="connsiteX11" fmla="*/ 4152073 w 4341079"/>
                <a:gd name="connsiteY11" fmla="*/ 2825279 h 2957404"/>
                <a:gd name="connsiteX12" fmla="*/ 3749737 w 4341079"/>
                <a:gd name="connsiteY12" fmla="*/ 2855759 h 2957404"/>
                <a:gd name="connsiteX13" fmla="*/ 1298002 w 4341079"/>
                <a:gd name="connsiteY13" fmla="*/ 2936150 h 2957404"/>
                <a:gd name="connsiteX14" fmla="*/ 880045 w 4341079"/>
                <a:gd name="connsiteY14" fmla="*/ 2940340 h 2957404"/>
                <a:gd name="connsiteX15" fmla="*/ 818704 w 4341079"/>
                <a:gd name="connsiteY15" fmla="*/ 2938436 h 2957404"/>
                <a:gd name="connsiteX16" fmla="*/ 250633 w 4341079"/>
                <a:gd name="connsiteY16" fmla="*/ 2678975 h 2957404"/>
                <a:gd name="connsiteX0" fmla="*/ 250633 w 4341079"/>
                <a:gd name="connsiteY0" fmla="*/ 2678975 h 2957404"/>
                <a:gd name="connsiteX1" fmla="*/ 697 w 4341079"/>
                <a:gd name="connsiteY1" fmla="*/ 758735 h 2957404"/>
                <a:gd name="connsiteX2" fmla="*/ 317689 w 4341079"/>
                <a:gd name="connsiteY2" fmla="*/ 179615 h 2957404"/>
                <a:gd name="connsiteX3" fmla="*/ 1561273 w 4341079"/>
                <a:gd name="connsiteY3" fmla="*/ 33311 h 2957404"/>
                <a:gd name="connsiteX4" fmla="*/ 2719513 w 4341079"/>
                <a:gd name="connsiteY4" fmla="*/ 2831 h 2957404"/>
                <a:gd name="connsiteX5" fmla="*/ 3755833 w 4341079"/>
                <a:gd name="connsiteY5" fmla="*/ 82079 h 2957404"/>
                <a:gd name="connsiteX6" fmla="*/ 4091113 w 4341079"/>
                <a:gd name="connsiteY6" fmla="*/ 130847 h 2957404"/>
                <a:gd name="connsiteX7" fmla="*/ 4292281 w 4341079"/>
                <a:gd name="connsiteY7" fmla="*/ 252767 h 2957404"/>
                <a:gd name="connsiteX8" fmla="*/ 4341049 w 4341079"/>
                <a:gd name="connsiteY8" fmla="*/ 569759 h 2957404"/>
                <a:gd name="connsiteX9" fmla="*/ 4298377 w 4341079"/>
                <a:gd name="connsiteY9" fmla="*/ 1453679 h 2957404"/>
                <a:gd name="connsiteX10" fmla="*/ 4225225 w 4341079"/>
                <a:gd name="connsiteY10" fmla="*/ 2557055 h 2957404"/>
                <a:gd name="connsiteX11" fmla="*/ 4165330 w 4341079"/>
                <a:gd name="connsiteY11" fmla="*/ 2908191 h 2957404"/>
                <a:gd name="connsiteX12" fmla="*/ 3749737 w 4341079"/>
                <a:gd name="connsiteY12" fmla="*/ 2855759 h 2957404"/>
                <a:gd name="connsiteX13" fmla="*/ 1298002 w 4341079"/>
                <a:gd name="connsiteY13" fmla="*/ 2936150 h 2957404"/>
                <a:gd name="connsiteX14" fmla="*/ 880045 w 4341079"/>
                <a:gd name="connsiteY14" fmla="*/ 2940340 h 2957404"/>
                <a:gd name="connsiteX15" fmla="*/ 818704 w 4341079"/>
                <a:gd name="connsiteY15" fmla="*/ 2938436 h 2957404"/>
                <a:gd name="connsiteX16" fmla="*/ 250633 w 4341079"/>
                <a:gd name="connsiteY16" fmla="*/ 2678975 h 2957404"/>
                <a:gd name="connsiteX0" fmla="*/ 250633 w 4341079"/>
                <a:gd name="connsiteY0" fmla="*/ 2678975 h 2957404"/>
                <a:gd name="connsiteX1" fmla="*/ 697 w 4341079"/>
                <a:gd name="connsiteY1" fmla="*/ 758735 h 2957404"/>
                <a:gd name="connsiteX2" fmla="*/ 317689 w 4341079"/>
                <a:gd name="connsiteY2" fmla="*/ 179615 h 2957404"/>
                <a:gd name="connsiteX3" fmla="*/ 1561273 w 4341079"/>
                <a:gd name="connsiteY3" fmla="*/ 33311 h 2957404"/>
                <a:gd name="connsiteX4" fmla="*/ 2719513 w 4341079"/>
                <a:gd name="connsiteY4" fmla="*/ 2831 h 2957404"/>
                <a:gd name="connsiteX5" fmla="*/ 3755833 w 4341079"/>
                <a:gd name="connsiteY5" fmla="*/ 82079 h 2957404"/>
                <a:gd name="connsiteX6" fmla="*/ 4091113 w 4341079"/>
                <a:gd name="connsiteY6" fmla="*/ 130847 h 2957404"/>
                <a:gd name="connsiteX7" fmla="*/ 4292281 w 4341079"/>
                <a:gd name="connsiteY7" fmla="*/ 252767 h 2957404"/>
                <a:gd name="connsiteX8" fmla="*/ 4341049 w 4341079"/>
                <a:gd name="connsiteY8" fmla="*/ 569759 h 2957404"/>
                <a:gd name="connsiteX9" fmla="*/ 4298377 w 4341079"/>
                <a:gd name="connsiteY9" fmla="*/ 1453679 h 2957404"/>
                <a:gd name="connsiteX10" fmla="*/ 4225225 w 4341079"/>
                <a:gd name="connsiteY10" fmla="*/ 2557055 h 2957404"/>
                <a:gd name="connsiteX11" fmla="*/ 4165330 w 4341079"/>
                <a:gd name="connsiteY11" fmla="*/ 2908191 h 2957404"/>
                <a:gd name="connsiteX12" fmla="*/ 3723223 w 4341079"/>
                <a:gd name="connsiteY12" fmla="*/ 2919537 h 2957404"/>
                <a:gd name="connsiteX13" fmla="*/ 1298002 w 4341079"/>
                <a:gd name="connsiteY13" fmla="*/ 2936150 h 2957404"/>
                <a:gd name="connsiteX14" fmla="*/ 880045 w 4341079"/>
                <a:gd name="connsiteY14" fmla="*/ 2940340 h 2957404"/>
                <a:gd name="connsiteX15" fmla="*/ 818704 w 4341079"/>
                <a:gd name="connsiteY15" fmla="*/ 2938436 h 2957404"/>
                <a:gd name="connsiteX16" fmla="*/ 250633 w 4341079"/>
                <a:gd name="connsiteY16" fmla="*/ 2678975 h 2957404"/>
                <a:gd name="connsiteX0" fmla="*/ 250633 w 4341079"/>
                <a:gd name="connsiteY0" fmla="*/ 2678975 h 2957404"/>
                <a:gd name="connsiteX1" fmla="*/ 697 w 4341079"/>
                <a:gd name="connsiteY1" fmla="*/ 758735 h 2957404"/>
                <a:gd name="connsiteX2" fmla="*/ 317689 w 4341079"/>
                <a:gd name="connsiteY2" fmla="*/ 179615 h 2957404"/>
                <a:gd name="connsiteX3" fmla="*/ 1561273 w 4341079"/>
                <a:gd name="connsiteY3" fmla="*/ 33311 h 2957404"/>
                <a:gd name="connsiteX4" fmla="*/ 2719513 w 4341079"/>
                <a:gd name="connsiteY4" fmla="*/ 2831 h 2957404"/>
                <a:gd name="connsiteX5" fmla="*/ 3755833 w 4341079"/>
                <a:gd name="connsiteY5" fmla="*/ 82079 h 2957404"/>
                <a:gd name="connsiteX6" fmla="*/ 4091113 w 4341079"/>
                <a:gd name="connsiteY6" fmla="*/ 130847 h 2957404"/>
                <a:gd name="connsiteX7" fmla="*/ 4292281 w 4341079"/>
                <a:gd name="connsiteY7" fmla="*/ 252767 h 2957404"/>
                <a:gd name="connsiteX8" fmla="*/ 4341049 w 4341079"/>
                <a:gd name="connsiteY8" fmla="*/ 569759 h 2957404"/>
                <a:gd name="connsiteX9" fmla="*/ 4298377 w 4341079"/>
                <a:gd name="connsiteY9" fmla="*/ 1453679 h 2957404"/>
                <a:gd name="connsiteX10" fmla="*/ 4225225 w 4341079"/>
                <a:gd name="connsiteY10" fmla="*/ 2557055 h 2957404"/>
                <a:gd name="connsiteX11" fmla="*/ 4118931 w 4341079"/>
                <a:gd name="connsiteY11" fmla="*/ 2908191 h 2957404"/>
                <a:gd name="connsiteX12" fmla="*/ 3723223 w 4341079"/>
                <a:gd name="connsiteY12" fmla="*/ 2919537 h 2957404"/>
                <a:gd name="connsiteX13" fmla="*/ 1298002 w 4341079"/>
                <a:gd name="connsiteY13" fmla="*/ 2936150 h 2957404"/>
                <a:gd name="connsiteX14" fmla="*/ 880045 w 4341079"/>
                <a:gd name="connsiteY14" fmla="*/ 2940340 h 2957404"/>
                <a:gd name="connsiteX15" fmla="*/ 818704 w 4341079"/>
                <a:gd name="connsiteY15" fmla="*/ 2938436 h 2957404"/>
                <a:gd name="connsiteX16" fmla="*/ 250633 w 4341079"/>
                <a:gd name="connsiteY16" fmla="*/ 2678975 h 2957404"/>
                <a:gd name="connsiteX0" fmla="*/ 250633 w 4341079"/>
                <a:gd name="connsiteY0" fmla="*/ 2678975 h 2957404"/>
                <a:gd name="connsiteX1" fmla="*/ 697 w 4341079"/>
                <a:gd name="connsiteY1" fmla="*/ 758735 h 2957404"/>
                <a:gd name="connsiteX2" fmla="*/ 317689 w 4341079"/>
                <a:gd name="connsiteY2" fmla="*/ 179615 h 2957404"/>
                <a:gd name="connsiteX3" fmla="*/ 1561273 w 4341079"/>
                <a:gd name="connsiteY3" fmla="*/ 33311 h 2957404"/>
                <a:gd name="connsiteX4" fmla="*/ 2719513 w 4341079"/>
                <a:gd name="connsiteY4" fmla="*/ 2831 h 2957404"/>
                <a:gd name="connsiteX5" fmla="*/ 3755833 w 4341079"/>
                <a:gd name="connsiteY5" fmla="*/ 82079 h 2957404"/>
                <a:gd name="connsiteX6" fmla="*/ 4091113 w 4341079"/>
                <a:gd name="connsiteY6" fmla="*/ 130847 h 2957404"/>
                <a:gd name="connsiteX7" fmla="*/ 4292281 w 4341079"/>
                <a:gd name="connsiteY7" fmla="*/ 252767 h 2957404"/>
                <a:gd name="connsiteX8" fmla="*/ 4341049 w 4341079"/>
                <a:gd name="connsiteY8" fmla="*/ 569759 h 2957404"/>
                <a:gd name="connsiteX9" fmla="*/ 4298377 w 4341079"/>
                <a:gd name="connsiteY9" fmla="*/ 1453679 h 2957404"/>
                <a:gd name="connsiteX10" fmla="*/ 4225225 w 4341079"/>
                <a:gd name="connsiteY10" fmla="*/ 2557055 h 2957404"/>
                <a:gd name="connsiteX11" fmla="*/ 4118931 w 4341079"/>
                <a:gd name="connsiteY11" fmla="*/ 2908191 h 2957404"/>
                <a:gd name="connsiteX12" fmla="*/ 3743108 w 4341079"/>
                <a:gd name="connsiteY12" fmla="*/ 2932293 h 2957404"/>
                <a:gd name="connsiteX13" fmla="*/ 1298002 w 4341079"/>
                <a:gd name="connsiteY13" fmla="*/ 2936150 h 2957404"/>
                <a:gd name="connsiteX14" fmla="*/ 880045 w 4341079"/>
                <a:gd name="connsiteY14" fmla="*/ 2940340 h 2957404"/>
                <a:gd name="connsiteX15" fmla="*/ 818704 w 4341079"/>
                <a:gd name="connsiteY15" fmla="*/ 2938436 h 2957404"/>
                <a:gd name="connsiteX16" fmla="*/ 250633 w 4341079"/>
                <a:gd name="connsiteY16" fmla="*/ 2678975 h 2957404"/>
                <a:gd name="connsiteX0" fmla="*/ 250633 w 4341079"/>
                <a:gd name="connsiteY0" fmla="*/ 2678975 h 2979064"/>
                <a:gd name="connsiteX1" fmla="*/ 697 w 4341079"/>
                <a:gd name="connsiteY1" fmla="*/ 758735 h 2979064"/>
                <a:gd name="connsiteX2" fmla="*/ 317689 w 4341079"/>
                <a:gd name="connsiteY2" fmla="*/ 179615 h 2979064"/>
                <a:gd name="connsiteX3" fmla="*/ 1561273 w 4341079"/>
                <a:gd name="connsiteY3" fmla="*/ 33311 h 2979064"/>
                <a:gd name="connsiteX4" fmla="*/ 2719513 w 4341079"/>
                <a:gd name="connsiteY4" fmla="*/ 2831 h 2979064"/>
                <a:gd name="connsiteX5" fmla="*/ 3755833 w 4341079"/>
                <a:gd name="connsiteY5" fmla="*/ 82079 h 2979064"/>
                <a:gd name="connsiteX6" fmla="*/ 4091113 w 4341079"/>
                <a:gd name="connsiteY6" fmla="*/ 130847 h 2979064"/>
                <a:gd name="connsiteX7" fmla="*/ 4292281 w 4341079"/>
                <a:gd name="connsiteY7" fmla="*/ 252767 h 2979064"/>
                <a:gd name="connsiteX8" fmla="*/ 4341049 w 4341079"/>
                <a:gd name="connsiteY8" fmla="*/ 569759 h 2979064"/>
                <a:gd name="connsiteX9" fmla="*/ 4298377 w 4341079"/>
                <a:gd name="connsiteY9" fmla="*/ 1453679 h 2979064"/>
                <a:gd name="connsiteX10" fmla="*/ 4225225 w 4341079"/>
                <a:gd name="connsiteY10" fmla="*/ 2557055 h 2979064"/>
                <a:gd name="connsiteX11" fmla="*/ 4118931 w 4341079"/>
                <a:gd name="connsiteY11" fmla="*/ 2908191 h 2979064"/>
                <a:gd name="connsiteX12" fmla="*/ 3765203 w 4341079"/>
                <a:gd name="connsiteY12" fmla="*/ 2979064 h 2979064"/>
                <a:gd name="connsiteX13" fmla="*/ 1298002 w 4341079"/>
                <a:gd name="connsiteY13" fmla="*/ 2936150 h 2979064"/>
                <a:gd name="connsiteX14" fmla="*/ 880045 w 4341079"/>
                <a:gd name="connsiteY14" fmla="*/ 2940340 h 2979064"/>
                <a:gd name="connsiteX15" fmla="*/ 818704 w 4341079"/>
                <a:gd name="connsiteY15" fmla="*/ 2938436 h 2979064"/>
                <a:gd name="connsiteX16" fmla="*/ 250633 w 4341079"/>
                <a:gd name="connsiteY16" fmla="*/ 2678975 h 2979064"/>
                <a:gd name="connsiteX0" fmla="*/ 250633 w 4341079"/>
                <a:gd name="connsiteY0" fmla="*/ 2678975 h 2979064"/>
                <a:gd name="connsiteX1" fmla="*/ 697 w 4341079"/>
                <a:gd name="connsiteY1" fmla="*/ 758735 h 2979064"/>
                <a:gd name="connsiteX2" fmla="*/ 317689 w 4341079"/>
                <a:gd name="connsiteY2" fmla="*/ 179615 h 2979064"/>
                <a:gd name="connsiteX3" fmla="*/ 1561273 w 4341079"/>
                <a:gd name="connsiteY3" fmla="*/ 33311 h 2979064"/>
                <a:gd name="connsiteX4" fmla="*/ 2719513 w 4341079"/>
                <a:gd name="connsiteY4" fmla="*/ 2831 h 2979064"/>
                <a:gd name="connsiteX5" fmla="*/ 3755833 w 4341079"/>
                <a:gd name="connsiteY5" fmla="*/ 82079 h 2979064"/>
                <a:gd name="connsiteX6" fmla="*/ 4091113 w 4341079"/>
                <a:gd name="connsiteY6" fmla="*/ 130847 h 2979064"/>
                <a:gd name="connsiteX7" fmla="*/ 4292281 w 4341079"/>
                <a:gd name="connsiteY7" fmla="*/ 252767 h 2979064"/>
                <a:gd name="connsiteX8" fmla="*/ 4341049 w 4341079"/>
                <a:gd name="connsiteY8" fmla="*/ 569759 h 2979064"/>
                <a:gd name="connsiteX9" fmla="*/ 4298377 w 4341079"/>
                <a:gd name="connsiteY9" fmla="*/ 1453679 h 2979064"/>
                <a:gd name="connsiteX10" fmla="*/ 4225225 w 4341079"/>
                <a:gd name="connsiteY10" fmla="*/ 2557055 h 2979064"/>
                <a:gd name="connsiteX11" fmla="*/ 4118931 w 4341079"/>
                <a:gd name="connsiteY11" fmla="*/ 2908191 h 2979064"/>
                <a:gd name="connsiteX12" fmla="*/ 3765203 w 4341079"/>
                <a:gd name="connsiteY12" fmla="*/ 2979064 h 2979064"/>
                <a:gd name="connsiteX13" fmla="*/ 1298002 w 4341079"/>
                <a:gd name="connsiteY13" fmla="*/ 2961661 h 2979064"/>
                <a:gd name="connsiteX14" fmla="*/ 880045 w 4341079"/>
                <a:gd name="connsiteY14" fmla="*/ 2940340 h 2979064"/>
                <a:gd name="connsiteX15" fmla="*/ 818704 w 4341079"/>
                <a:gd name="connsiteY15" fmla="*/ 2938436 h 2979064"/>
                <a:gd name="connsiteX16" fmla="*/ 250633 w 4341079"/>
                <a:gd name="connsiteY16" fmla="*/ 2678975 h 2979064"/>
                <a:gd name="connsiteX0" fmla="*/ 250633 w 4341079"/>
                <a:gd name="connsiteY0" fmla="*/ 2678975 h 2974830"/>
                <a:gd name="connsiteX1" fmla="*/ 697 w 4341079"/>
                <a:gd name="connsiteY1" fmla="*/ 758735 h 2974830"/>
                <a:gd name="connsiteX2" fmla="*/ 317689 w 4341079"/>
                <a:gd name="connsiteY2" fmla="*/ 179615 h 2974830"/>
                <a:gd name="connsiteX3" fmla="*/ 1561273 w 4341079"/>
                <a:gd name="connsiteY3" fmla="*/ 33311 h 2974830"/>
                <a:gd name="connsiteX4" fmla="*/ 2719513 w 4341079"/>
                <a:gd name="connsiteY4" fmla="*/ 2831 h 2974830"/>
                <a:gd name="connsiteX5" fmla="*/ 3755833 w 4341079"/>
                <a:gd name="connsiteY5" fmla="*/ 82079 h 2974830"/>
                <a:gd name="connsiteX6" fmla="*/ 4091113 w 4341079"/>
                <a:gd name="connsiteY6" fmla="*/ 130847 h 2974830"/>
                <a:gd name="connsiteX7" fmla="*/ 4292281 w 4341079"/>
                <a:gd name="connsiteY7" fmla="*/ 252767 h 2974830"/>
                <a:gd name="connsiteX8" fmla="*/ 4341049 w 4341079"/>
                <a:gd name="connsiteY8" fmla="*/ 569759 h 2974830"/>
                <a:gd name="connsiteX9" fmla="*/ 4298377 w 4341079"/>
                <a:gd name="connsiteY9" fmla="*/ 1453679 h 2974830"/>
                <a:gd name="connsiteX10" fmla="*/ 4225225 w 4341079"/>
                <a:gd name="connsiteY10" fmla="*/ 2557055 h 2974830"/>
                <a:gd name="connsiteX11" fmla="*/ 4118931 w 4341079"/>
                <a:gd name="connsiteY11" fmla="*/ 2908191 h 2974830"/>
                <a:gd name="connsiteX12" fmla="*/ 3729852 w 4341079"/>
                <a:gd name="connsiteY12" fmla="*/ 2974812 h 2974830"/>
                <a:gd name="connsiteX13" fmla="*/ 1298002 w 4341079"/>
                <a:gd name="connsiteY13" fmla="*/ 2961661 h 2974830"/>
                <a:gd name="connsiteX14" fmla="*/ 880045 w 4341079"/>
                <a:gd name="connsiteY14" fmla="*/ 2940340 h 2974830"/>
                <a:gd name="connsiteX15" fmla="*/ 818704 w 4341079"/>
                <a:gd name="connsiteY15" fmla="*/ 2938436 h 2974830"/>
                <a:gd name="connsiteX16" fmla="*/ 250633 w 4341079"/>
                <a:gd name="connsiteY16" fmla="*/ 2678975 h 2974830"/>
                <a:gd name="connsiteX0" fmla="*/ 250606 w 4341052"/>
                <a:gd name="connsiteY0" fmla="*/ 2678975 h 2977763"/>
                <a:gd name="connsiteX1" fmla="*/ 670 w 4341052"/>
                <a:gd name="connsiteY1" fmla="*/ 758735 h 2977763"/>
                <a:gd name="connsiteX2" fmla="*/ 317662 w 4341052"/>
                <a:gd name="connsiteY2" fmla="*/ 179615 h 2977763"/>
                <a:gd name="connsiteX3" fmla="*/ 1561246 w 4341052"/>
                <a:gd name="connsiteY3" fmla="*/ 33311 h 2977763"/>
                <a:gd name="connsiteX4" fmla="*/ 2719486 w 4341052"/>
                <a:gd name="connsiteY4" fmla="*/ 2831 h 2977763"/>
                <a:gd name="connsiteX5" fmla="*/ 3755806 w 4341052"/>
                <a:gd name="connsiteY5" fmla="*/ 82079 h 2977763"/>
                <a:gd name="connsiteX6" fmla="*/ 4091086 w 4341052"/>
                <a:gd name="connsiteY6" fmla="*/ 130847 h 2977763"/>
                <a:gd name="connsiteX7" fmla="*/ 4292254 w 4341052"/>
                <a:gd name="connsiteY7" fmla="*/ 252767 h 2977763"/>
                <a:gd name="connsiteX8" fmla="*/ 4341022 w 4341052"/>
                <a:gd name="connsiteY8" fmla="*/ 569759 h 2977763"/>
                <a:gd name="connsiteX9" fmla="*/ 4298350 w 4341052"/>
                <a:gd name="connsiteY9" fmla="*/ 1453679 h 2977763"/>
                <a:gd name="connsiteX10" fmla="*/ 4225198 w 4341052"/>
                <a:gd name="connsiteY10" fmla="*/ 2557055 h 2977763"/>
                <a:gd name="connsiteX11" fmla="*/ 4118904 w 4341052"/>
                <a:gd name="connsiteY11" fmla="*/ 2908191 h 2977763"/>
                <a:gd name="connsiteX12" fmla="*/ 3729825 w 4341052"/>
                <a:gd name="connsiteY12" fmla="*/ 2974812 h 2977763"/>
                <a:gd name="connsiteX13" fmla="*/ 1297975 w 4341052"/>
                <a:gd name="connsiteY13" fmla="*/ 2961661 h 2977763"/>
                <a:gd name="connsiteX14" fmla="*/ 880018 w 4341052"/>
                <a:gd name="connsiteY14" fmla="*/ 2940340 h 2977763"/>
                <a:gd name="connsiteX15" fmla="*/ 783326 w 4341052"/>
                <a:gd name="connsiteY15" fmla="*/ 2963948 h 2977763"/>
                <a:gd name="connsiteX16" fmla="*/ 250606 w 4341052"/>
                <a:gd name="connsiteY16" fmla="*/ 2678975 h 2977763"/>
                <a:gd name="connsiteX0" fmla="*/ 250689 w 4341135"/>
                <a:gd name="connsiteY0" fmla="*/ 2678975 h 2974830"/>
                <a:gd name="connsiteX1" fmla="*/ 753 w 4341135"/>
                <a:gd name="connsiteY1" fmla="*/ 758735 h 2974830"/>
                <a:gd name="connsiteX2" fmla="*/ 317745 w 4341135"/>
                <a:gd name="connsiteY2" fmla="*/ 179615 h 2974830"/>
                <a:gd name="connsiteX3" fmla="*/ 1561329 w 4341135"/>
                <a:gd name="connsiteY3" fmla="*/ 33311 h 2974830"/>
                <a:gd name="connsiteX4" fmla="*/ 2719569 w 4341135"/>
                <a:gd name="connsiteY4" fmla="*/ 2831 h 2974830"/>
                <a:gd name="connsiteX5" fmla="*/ 3755889 w 4341135"/>
                <a:gd name="connsiteY5" fmla="*/ 82079 h 2974830"/>
                <a:gd name="connsiteX6" fmla="*/ 4091169 w 4341135"/>
                <a:gd name="connsiteY6" fmla="*/ 130847 h 2974830"/>
                <a:gd name="connsiteX7" fmla="*/ 4292337 w 4341135"/>
                <a:gd name="connsiteY7" fmla="*/ 252767 h 2974830"/>
                <a:gd name="connsiteX8" fmla="*/ 4341105 w 4341135"/>
                <a:gd name="connsiteY8" fmla="*/ 569759 h 2974830"/>
                <a:gd name="connsiteX9" fmla="*/ 4298433 w 4341135"/>
                <a:gd name="connsiteY9" fmla="*/ 1453679 h 2974830"/>
                <a:gd name="connsiteX10" fmla="*/ 4225281 w 4341135"/>
                <a:gd name="connsiteY10" fmla="*/ 2557055 h 2974830"/>
                <a:gd name="connsiteX11" fmla="*/ 4118987 w 4341135"/>
                <a:gd name="connsiteY11" fmla="*/ 2908191 h 2974830"/>
                <a:gd name="connsiteX12" fmla="*/ 3729908 w 4341135"/>
                <a:gd name="connsiteY12" fmla="*/ 2974812 h 2974830"/>
                <a:gd name="connsiteX13" fmla="*/ 1298058 w 4341135"/>
                <a:gd name="connsiteY13" fmla="*/ 2961661 h 2974830"/>
                <a:gd name="connsiteX14" fmla="*/ 880101 w 4341135"/>
                <a:gd name="connsiteY14" fmla="*/ 2940340 h 2974830"/>
                <a:gd name="connsiteX15" fmla="*/ 250689 w 4341135"/>
                <a:gd name="connsiteY15" fmla="*/ 2678975 h 2974830"/>
                <a:gd name="connsiteX0" fmla="*/ 250669 w 4341115"/>
                <a:gd name="connsiteY0" fmla="*/ 2678975 h 2978607"/>
                <a:gd name="connsiteX1" fmla="*/ 733 w 4341115"/>
                <a:gd name="connsiteY1" fmla="*/ 758735 h 2978607"/>
                <a:gd name="connsiteX2" fmla="*/ 317725 w 4341115"/>
                <a:gd name="connsiteY2" fmla="*/ 179615 h 2978607"/>
                <a:gd name="connsiteX3" fmla="*/ 1561309 w 4341115"/>
                <a:gd name="connsiteY3" fmla="*/ 33311 h 2978607"/>
                <a:gd name="connsiteX4" fmla="*/ 2719549 w 4341115"/>
                <a:gd name="connsiteY4" fmla="*/ 2831 h 2978607"/>
                <a:gd name="connsiteX5" fmla="*/ 3755869 w 4341115"/>
                <a:gd name="connsiteY5" fmla="*/ 82079 h 2978607"/>
                <a:gd name="connsiteX6" fmla="*/ 4091149 w 4341115"/>
                <a:gd name="connsiteY6" fmla="*/ 130847 h 2978607"/>
                <a:gd name="connsiteX7" fmla="*/ 4292317 w 4341115"/>
                <a:gd name="connsiteY7" fmla="*/ 252767 h 2978607"/>
                <a:gd name="connsiteX8" fmla="*/ 4341085 w 4341115"/>
                <a:gd name="connsiteY8" fmla="*/ 569759 h 2978607"/>
                <a:gd name="connsiteX9" fmla="*/ 4298413 w 4341115"/>
                <a:gd name="connsiteY9" fmla="*/ 1453679 h 2978607"/>
                <a:gd name="connsiteX10" fmla="*/ 4225261 w 4341115"/>
                <a:gd name="connsiteY10" fmla="*/ 2557055 h 2978607"/>
                <a:gd name="connsiteX11" fmla="*/ 4118967 w 4341115"/>
                <a:gd name="connsiteY11" fmla="*/ 2908191 h 2978607"/>
                <a:gd name="connsiteX12" fmla="*/ 3729888 w 4341115"/>
                <a:gd name="connsiteY12" fmla="*/ 2974812 h 2978607"/>
                <a:gd name="connsiteX13" fmla="*/ 1298038 w 4341115"/>
                <a:gd name="connsiteY13" fmla="*/ 2961661 h 2978607"/>
                <a:gd name="connsiteX14" fmla="*/ 857986 w 4341115"/>
                <a:gd name="connsiteY14" fmla="*/ 2978607 h 2978607"/>
                <a:gd name="connsiteX15" fmla="*/ 250669 w 4341115"/>
                <a:gd name="connsiteY15" fmla="*/ 2678975 h 2978607"/>
                <a:gd name="connsiteX0" fmla="*/ 250669 w 4341115"/>
                <a:gd name="connsiteY0" fmla="*/ 2678975 h 2980124"/>
                <a:gd name="connsiteX1" fmla="*/ 733 w 4341115"/>
                <a:gd name="connsiteY1" fmla="*/ 758735 h 2980124"/>
                <a:gd name="connsiteX2" fmla="*/ 317725 w 4341115"/>
                <a:gd name="connsiteY2" fmla="*/ 179615 h 2980124"/>
                <a:gd name="connsiteX3" fmla="*/ 1561309 w 4341115"/>
                <a:gd name="connsiteY3" fmla="*/ 33311 h 2980124"/>
                <a:gd name="connsiteX4" fmla="*/ 2719549 w 4341115"/>
                <a:gd name="connsiteY4" fmla="*/ 2831 h 2980124"/>
                <a:gd name="connsiteX5" fmla="*/ 3755869 w 4341115"/>
                <a:gd name="connsiteY5" fmla="*/ 82079 h 2980124"/>
                <a:gd name="connsiteX6" fmla="*/ 4091149 w 4341115"/>
                <a:gd name="connsiteY6" fmla="*/ 130847 h 2980124"/>
                <a:gd name="connsiteX7" fmla="*/ 4292317 w 4341115"/>
                <a:gd name="connsiteY7" fmla="*/ 252767 h 2980124"/>
                <a:gd name="connsiteX8" fmla="*/ 4341085 w 4341115"/>
                <a:gd name="connsiteY8" fmla="*/ 569759 h 2980124"/>
                <a:gd name="connsiteX9" fmla="*/ 4298413 w 4341115"/>
                <a:gd name="connsiteY9" fmla="*/ 1453679 h 2980124"/>
                <a:gd name="connsiteX10" fmla="*/ 4225261 w 4341115"/>
                <a:gd name="connsiteY10" fmla="*/ 2557055 h 2980124"/>
                <a:gd name="connsiteX11" fmla="*/ 4118967 w 4341115"/>
                <a:gd name="connsiteY11" fmla="*/ 2908191 h 2980124"/>
                <a:gd name="connsiteX12" fmla="*/ 3729888 w 4341115"/>
                <a:gd name="connsiteY12" fmla="*/ 2974812 h 2980124"/>
                <a:gd name="connsiteX13" fmla="*/ 1298038 w 4341115"/>
                <a:gd name="connsiteY13" fmla="*/ 2961661 h 2980124"/>
                <a:gd name="connsiteX14" fmla="*/ 857986 w 4341115"/>
                <a:gd name="connsiteY14" fmla="*/ 2978607 h 2980124"/>
                <a:gd name="connsiteX15" fmla="*/ 250669 w 4341115"/>
                <a:gd name="connsiteY15" fmla="*/ 2678975 h 2980124"/>
                <a:gd name="connsiteX0" fmla="*/ 250669 w 4341115"/>
                <a:gd name="connsiteY0" fmla="*/ 2678975 h 2981114"/>
                <a:gd name="connsiteX1" fmla="*/ 733 w 4341115"/>
                <a:gd name="connsiteY1" fmla="*/ 758735 h 2981114"/>
                <a:gd name="connsiteX2" fmla="*/ 317725 w 4341115"/>
                <a:gd name="connsiteY2" fmla="*/ 179615 h 2981114"/>
                <a:gd name="connsiteX3" fmla="*/ 1561309 w 4341115"/>
                <a:gd name="connsiteY3" fmla="*/ 33311 h 2981114"/>
                <a:gd name="connsiteX4" fmla="*/ 2719549 w 4341115"/>
                <a:gd name="connsiteY4" fmla="*/ 2831 h 2981114"/>
                <a:gd name="connsiteX5" fmla="*/ 3755869 w 4341115"/>
                <a:gd name="connsiteY5" fmla="*/ 82079 h 2981114"/>
                <a:gd name="connsiteX6" fmla="*/ 4091149 w 4341115"/>
                <a:gd name="connsiteY6" fmla="*/ 130847 h 2981114"/>
                <a:gd name="connsiteX7" fmla="*/ 4292317 w 4341115"/>
                <a:gd name="connsiteY7" fmla="*/ 252767 h 2981114"/>
                <a:gd name="connsiteX8" fmla="*/ 4341085 w 4341115"/>
                <a:gd name="connsiteY8" fmla="*/ 569759 h 2981114"/>
                <a:gd name="connsiteX9" fmla="*/ 4298413 w 4341115"/>
                <a:gd name="connsiteY9" fmla="*/ 1453679 h 2981114"/>
                <a:gd name="connsiteX10" fmla="*/ 4225261 w 4341115"/>
                <a:gd name="connsiteY10" fmla="*/ 2557055 h 2981114"/>
                <a:gd name="connsiteX11" fmla="*/ 4118967 w 4341115"/>
                <a:gd name="connsiteY11" fmla="*/ 2908191 h 2981114"/>
                <a:gd name="connsiteX12" fmla="*/ 3729888 w 4341115"/>
                <a:gd name="connsiteY12" fmla="*/ 2974812 h 2981114"/>
                <a:gd name="connsiteX13" fmla="*/ 1298038 w 4341115"/>
                <a:gd name="connsiteY13" fmla="*/ 2961661 h 2981114"/>
                <a:gd name="connsiteX14" fmla="*/ 857986 w 4341115"/>
                <a:gd name="connsiteY14" fmla="*/ 2978607 h 2981114"/>
                <a:gd name="connsiteX15" fmla="*/ 250669 w 4341115"/>
                <a:gd name="connsiteY15" fmla="*/ 2678975 h 2981114"/>
                <a:gd name="connsiteX0" fmla="*/ 250634 w 4341080"/>
                <a:gd name="connsiteY0" fmla="*/ 2678975 h 2977480"/>
                <a:gd name="connsiteX1" fmla="*/ 698 w 4341080"/>
                <a:gd name="connsiteY1" fmla="*/ 758735 h 2977480"/>
                <a:gd name="connsiteX2" fmla="*/ 317690 w 4341080"/>
                <a:gd name="connsiteY2" fmla="*/ 179615 h 2977480"/>
                <a:gd name="connsiteX3" fmla="*/ 1561274 w 4341080"/>
                <a:gd name="connsiteY3" fmla="*/ 33311 h 2977480"/>
                <a:gd name="connsiteX4" fmla="*/ 2719514 w 4341080"/>
                <a:gd name="connsiteY4" fmla="*/ 2831 h 2977480"/>
                <a:gd name="connsiteX5" fmla="*/ 3755834 w 4341080"/>
                <a:gd name="connsiteY5" fmla="*/ 82079 h 2977480"/>
                <a:gd name="connsiteX6" fmla="*/ 4091114 w 4341080"/>
                <a:gd name="connsiteY6" fmla="*/ 130847 h 2977480"/>
                <a:gd name="connsiteX7" fmla="*/ 4292282 w 4341080"/>
                <a:gd name="connsiteY7" fmla="*/ 252767 h 2977480"/>
                <a:gd name="connsiteX8" fmla="*/ 4341050 w 4341080"/>
                <a:gd name="connsiteY8" fmla="*/ 569759 h 2977480"/>
                <a:gd name="connsiteX9" fmla="*/ 4298378 w 4341080"/>
                <a:gd name="connsiteY9" fmla="*/ 1453679 h 2977480"/>
                <a:gd name="connsiteX10" fmla="*/ 4225226 w 4341080"/>
                <a:gd name="connsiteY10" fmla="*/ 2557055 h 2977480"/>
                <a:gd name="connsiteX11" fmla="*/ 4118932 w 4341080"/>
                <a:gd name="connsiteY11" fmla="*/ 2908191 h 2977480"/>
                <a:gd name="connsiteX12" fmla="*/ 3729853 w 4341080"/>
                <a:gd name="connsiteY12" fmla="*/ 2974812 h 2977480"/>
                <a:gd name="connsiteX13" fmla="*/ 1298003 w 4341080"/>
                <a:gd name="connsiteY13" fmla="*/ 2961661 h 2977480"/>
                <a:gd name="connsiteX14" fmla="*/ 818181 w 4341080"/>
                <a:gd name="connsiteY14" fmla="*/ 2974355 h 2977480"/>
                <a:gd name="connsiteX15" fmla="*/ 250634 w 4341080"/>
                <a:gd name="connsiteY15" fmla="*/ 2678975 h 2977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41080" h="2977480">
                  <a:moveTo>
                    <a:pt x="250634" y="2678975"/>
                  </a:moveTo>
                  <a:cubicBezTo>
                    <a:pt x="114387" y="2309705"/>
                    <a:pt x="-10478" y="1175295"/>
                    <a:pt x="698" y="758735"/>
                  </a:cubicBezTo>
                  <a:cubicBezTo>
                    <a:pt x="11874" y="342175"/>
                    <a:pt x="57594" y="300519"/>
                    <a:pt x="317690" y="179615"/>
                  </a:cubicBezTo>
                  <a:cubicBezTo>
                    <a:pt x="577786" y="58711"/>
                    <a:pt x="1160970" y="62775"/>
                    <a:pt x="1561274" y="33311"/>
                  </a:cubicBezTo>
                  <a:cubicBezTo>
                    <a:pt x="1961578" y="3847"/>
                    <a:pt x="2353754" y="-5297"/>
                    <a:pt x="2719514" y="2831"/>
                  </a:cubicBezTo>
                  <a:cubicBezTo>
                    <a:pt x="3085274" y="10959"/>
                    <a:pt x="3527234" y="60743"/>
                    <a:pt x="3755834" y="82079"/>
                  </a:cubicBezTo>
                  <a:cubicBezTo>
                    <a:pt x="3984434" y="103415"/>
                    <a:pt x="4001706" y="102399"/>
                    <a:pt x="4091114" y="130847"/>
                  </a:cubicBezTo>
                  <a:cubicBezTo>
                    <a:pt x="4180522" y="159295"/>
                    <a:pt x="4250626" y="179615"/>
                    <a:pt x="4292282" y="252767"/>
                  </a:cubicBezTo>
                  <a:cubicBezTo>
                    <a:pt x="4333938" y="325919"/>
                    <a:pt x="4340034" y="369607"/>
                    <a:pt x="4341050" y="569759"/>
                  </a:cubicBezTo>
                  <a:cubicBezTo>
                    <a:pt x="4342066" y="769911"/>
                    <a:pt x="4317682" y="1122463"/>
                    <a:pt x="4298378" y="1453679"/>
                  </a:cubicBezTo>
                  <a:cubicBezTo>
                    <a:pt x="4279074" y="1784895"/>
                    <a:pt x="4255134" y="2314636"/>
                    <a:pt x="4225226" y="2557055"/>
                  </a:cubicBezTo>
                  <a:cubicBezTo>
                    <a:pt x="4195318" y="2799474"/>
                    <a:pt x="4201494" y="2838565"/>
                    <a:pt x="4118932" y="2908191"/>
                  </a:cubicBezTo>
                  <a:cubicBezTo>
                    <a:pt x="4036370" y="2977817"/>
                    <a:pt x="3729853" y="2974812"/>
                    <a:pt x="3729853" y="2974812"/>
                  </a:cubicBezTo>
                  <a:lnTo>
                    <a:pt x="1298003" y="2961661"/>
                  </a:lnTo>
                  <a:cubicBezTo>
                    <a:pt x="819086" y="2973535"/>
                    <a:pt x="982024" y="2982477"/>
                    <a:pt x="818181" y="2974355"/>
                  </a:cubicBezTo>
                  <a:cubicBezTo>
                    <a:pt x="617106" y="2965508"/>
                    <a:pt x="386881" y="3048245"/>
                    <a:pt x="250634" y="2678975"/>
                  </a:cubicBezTo>
                  <a:close/>
                </a:path>
              </a:pathLst>
            </a:custGeom>
            <a:solidFill>
              <a:srgbClr val="672E05"/>
            </a:solidFill>
            <a:ln w="571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90" name="รูปแบบอิสระ: รูปร่าง 189">
              <a:extLst>
                <a:ext uri="{FF2B5EF4-FFF2-40B4-BE49-F238E27FC236}">
                  <a16:creationId xmlns:a16="http://schemas.microsoft.com/office/drawing/2014/main" id="{12D62577-EEEB-4DBF-9B23-D8862DA9E7EE}"/>
                </a:ext>
              </a:extLst>
            </p:cNvPr>
            <p:cNvSpPr/>
            <p:nvPr/>
          </p:nvSpPr>
          <p:spPr>
            <a:xfrm>
              <a:off x="3873722" y="858530"/>
              <a:ext cx="4267025" cy="2694571"/>
            </a:xfrm>
            <a:custGeom>
              <a:avLst/>
              <a:gdLst>
                <a:gd name="connsiteX0" fmla="*/ 250041 w 2710573"/>
                <a:gd name="connsiteY0" fmla="*/ 54231 h 2080464"/>
                <a:gd name="connsiteX1" fmla="*/ 67161 w 2710573"/>
                <a:gd name="connsiteY1" fmla="*/ 261495 h 2080464"/>
                <a:gd name="connsiteX2" fmla="*/ 105 w 2710573"/>
                <a:gd name="connsiteY2" fmla="*/ 1151511 h 2080464"/>
                <a:gd name="connsiteX3" fmla="*/ 79353 w 2710573"/>
                <a:gd name="connsiteY3" fmla="*/ 1822071 h 2080464"/>
                <a:gd name="connsiteX4" fmla="*/ 304905 w 2710573"/>
                <a:gd name="connsiteY4" fmla="*/ 2059815 h 2080464"/>
                <a:gd name="connsiteX5" fmla="*/ 609705 w 2710573"/>
                <a:gd name="connsiteY5" fmla="*/ 2053719 h 2080464"/>
                <a:gd name="connsiteX6" fmla="*/ 2170281 w 2710573"/>
                <a:gd name="connsiteY6" fmla="*/ 2059815 h 2080464"/>
                <a:gd name="connsiteX7" fmla="*/ 2627481 w 2710573"/>
                <a:gd name="connsiteY7" fmla="*/ 1755015 h 2080464"/>
                <a:gd name="connsiteX8" fmla="*/ 2694537 w 2710573"/>
                <a:gd name="connsiteY8" fmla="*/ 413895 h 2080464"/>
                <a:gd name="connsiteX9" fmla="*/ 2438505 w 2710573"/>
                <a:gd name="connsiteY9" fmla="*/ 29847 h 2080464"/>
                <a:gd name="connsiteX10" fmla="*/ 250041 w 2710573"/>
                <a:gd name="connsiteY10" fmla="*/ 54231 h 2080464"/>
                <a:gd name="connsiteX0" fmla="*/ 267566 w 2728098"/>
                <a:gd name="connsiteY0" fmla="*/ 68543 h 2094776"/>
                <a:gd name="connsiteX1" fmla="*/ 23726 w 2728098"/>
                <a:gd name="connsiteY1" fmla="*/ 568415 h 2094776"/>
                <a:gd name="connsiteX2" fmla="*/ 17630 w 2728098"/>
                <a:gd name="connsiteY2" fmla="*/ 1165823 h 2094776"/>
                <a:gd name="connsiteX3" fmla="*/ 96878 w 2728098"/>
                <a:gd name="connsiteY3" fmla="*/ 1836383 h 2094776"/>
                <a:gd name="connsiteX4" fmla="*/ 322430 w 2728098"/>
                <a:gd name="connsiteY4" fmla="*/ 2074127 h 2094776"/>
                <a:gd name="connsiteX5" fmla="*/ 627230 w 2728098"/>
                <a:gd name="connsiteY5" fmla="*/ 2068031 h 2094776"/>
                <a:gd name="connsiteX6" fmla="*/ 2187806 w 2728098"/>
                <a:gd name="connsiteY6" fmla="*/ 2074127 h 2094776"/>
                <a:gd name="connsiteX7" fmla="*/ 2645006 w 2728098"/>
                <a:gd name="connsiteY7" fmla="*/ 1769327 h 2094776"/>
                <a:gd name="connsiteX8" fmla="*/ 2712062 w 2728098"/>
                <a:gd name="connsiteY8" fmla="*/ 428207 h 2094776"/>
                <a:gd name="connsiteX9" fmla="*/ 2456030 w 2728098"/>
                <a:gd name="connsiteY9" fmla="*/ 44159 h 2094776"/>
                <a:gd name="connsiteX10" fmla="*/ 267566 w 2728098"/>
                <a:gd name="connsiteY10" fmla="*/ 68543 h 2094776"/>
                <a:gd name="connsiteX0" fmla="*/ 385122 w 2735926"/>
                <a:gd name="connsiteY0" fmla="*/ 59528 h 2104049"/>
                <a:gd name="connsiteX1" fmla="*/ 31554 w 2735926"/>
                <a:gd name="connsiteY1" fmla="*/ 577688 h 2104049"/>
                <a:gd name="connsiteX2" fmla="*/ 25458 w 2735926"/>
                <a:gd name="connsiteY2" fmla="*/ 1175096 h 2104049"/>
                <a:gd name="connsiteX3" fmla="*/ 104706 w 2735926"/>
                <a:gd name="connsiteY3" fmla="*/ 1845656 h 2104049"/>
                <a:gd name="connsiteX4" fmla="*/ 330258 w 2735926"/>
                <a:gd name="connsiteY4" fmla="*/ 2083400 h 2104049"/>
                <a:gd name="connsiteX5" fmla="*/ 635058 w 2735926"/>
                <a:gd name="connsiteY5" fmla="*/ 2077304 h 2104049"/>
                <a:gd name="connsiteX6" fmla="*/ 2195634 w 2735926"/>
                <a:gd name="connsiteY6" fmla="*/ 2083400 h 2104049"/>
                <a:gd name="connsiteX7" fmla="*/ 2652834 w 2735926"/>
                <a:gd name="connsiteY7" fmla="*/ 1778600 h 2104049"/>
                <a:gd name="connsiteX8" fmla="*/ 2719890 w 2735926"/>
                <a:gd name="connsiteY8" fmla="*/ 437480 h 2104049"/>
                <a:gd name="connsiteX9" fmla="*/ 2463858 w 2735926"/>
                <a:gd name="connsiteY9" fmla="*/ 53432 h 2104049"/>
                <a:gd name="connsiteX10" fmla="*/ 385122 w 2735926"/>
                <a:gd name="connsiteY10" fmla="*/ 59528 h 2104049"/>
                <a:gd name="connsiteX0" fmla="*/ 385122 w 2735926"/>
                <a:gd name="connsiteY0" fmla="*/ 59528 h 2104049"/>
                <a:gd name="connsiteX1" fmla="*/ 31554 w 2735926"/>
                <a:gd name="connsiteY1" fmla="*/ 577688 h 2104049"/>
                <a:gd name="connsiteX2" fmla="*/ 25458 w 2735926"/>
                <a:gd name="connsiteY2" fmla="*/ 1175096 h 2104049"/>
                <a:gd name="connsiteX3" fmla="*/ 104706 w 2735926"/>
                <a:gd name="connsiteY3" fmla="*/ 1845656 h 2104049"/>
                <a:gd name="connsiteX4" fmla="*/ 330258 w 2735926"/>
                <a:gd name="connsiteY4" fmla="*/ 2083400 h 2104049"/>
                <a:gd name="connsiteX5" fmla="*/ 635058 w 2735926"/>
                <a:gd name="connsiteY5" fmla="*/ 2077304 h 2104049"/>
                <a:gd name="connsiteX6" fmla="*/ 2195634 w 2735926"/>
                <a:gd name="connsiteY6" fmla="*/ 2083400 h 2104049"/>
                <a:gd name="connsiteX7" fmla="*/ 2652834 w 2735926"/>
                <a:gd name="connsiteY7" fmla="*/ 1778600 h 2104049"/>
                <a:gd name="connsiteX8" fmla="*/ 2719890 w 2735926"/>
                <a:gd name="connsiteY8" fmla="*/ 437480 h 2104049"/>
                <a:gd name="connsiteX9" fmla="*/ 2463858 w 2735926"/>
                <a:gd name="connsiteY9" fmla="*/ 53432 h 2104049"/>
                <a:gd name="connsiteX10" fmla="*/ 385122 w 2735926"/>
                <a:gd name="connsiteY10" fmla="*/ 59528 h 2104049"/>
                <a:gd name="connsiteX0" fmla="*/ 385122 w 2735926"/>
                <a:gd name="connsiteY0" fmla="*/ 50662 h 2119567"/>
                <a:gd name="connsiteX1" fmla="*/ 31554 w 2735926"/>
                <a:gd name="connsiteY1" fmla="*/ 593206 h 2119567"/>
                <a:gd name="connsiteX2" fmla="*/ 25458 w 2735926"/>
                <a:gd name="connsiteY2" fmla="*/ 1190614 h 2119567"/>
                <a:gd name="connsiteX3" fmla="*/ 104706 w 2735926"/>
                <a:gd name="connsiteY3" fmla="*/ 1861174 h 2119567"/>
                <a:gd name="connsiteX4" fmla="*/ 330258 w 2735926"/>
                <a:gd name="connsiteY4" fmla="*/ 2098918 h 2119567"/>
                <a:gd name="connsiteX5" fmla="*/ 635058 w 2735926"/>
                <a:gd name="connsiteY5" fmla="*/ 2092822 h 2119567"/>
                <a:gd name="connsiteX6" fmla="*/ 2195634 w 2735926"/>
                <a:gd name="connsiteY6" fmla="*/ 2098918 h 2119567"/>
                <a:gd name="connsiteX7" fmla="*/ 2652834 w 2735926"/>
                <a:gd name="connsiteY7" fmla="*/ 1794118 h 2119567"/>
                <a:gd name="connsiteX8" fmla="*/ 2719890 w 2735926"/>
                <a:gd name="connsiteY8" fmla="*/ 452998 h 2119567"/>
                <a:gd name="connsiteX9" fmla="*/ 2463858 w 2735926"/>
                <a:gd name="connsiteY9" fmla="*/ 68950 h 2119567"/>
                <a:gd name="connsiteX10" fmla="*/ 385122 w 2735926"/>
                <a:gd name="connsiteY10" fmla="*/ 50662 h 2119567"/>
                <a:gd name="connsiteX0" fmla="*/ 389490 w 2740294"/>
                <a:gd name="connsiteY0" fmla="*/ 50662 h 2119567"/>
                <a:gd name="connsiteX1" fmla="*/ 29826 w 2740294"/>
                <a:gd name="connsiteY1" fmla="*/ 593206 h 2119567"/>
                <a:gd name="connsiteX2" fmla="*/ 29826 w 2740294"/>
                <a:gd name="connsiteY2" fmla="*/ 1190614 h 2119567"/>
                <a:gd name="connsiteX3" fmla="*/ 109074 w 2740294"/>
                <a:gd name="connsiteY3" fmla="*/ 1861174 h 2119567"/>
                <a:gd name="connsiteX4" fmla="*/ 334626 w 2740294"/>
                <a:gd name="connsiteY4" fmla="*/ 2098918 h 2119567"/>
                <a:gd name="connsiteX5" fmla="*/ 639426 w 2740294"/>
                <a:gd name="connsiteY5" fmla="*/ 2092822 h 2119567"/>
                <a:gd name="connsiteX6" fmla="*/ 2200002 w 2740294"/>
                <a:gd name="connsiteY6" fmla="*/ 2098918 h 2119567"/>
                <a:gd name="connsiteX7" fmla="*/ 2657202 w 2740294"/>
                <a:gd name="connsiteY7" fmla="*/ 1794118 h 2119567"/>
                <a:gd name="connsiteX8" fmla="*/ 2724258 w 2740294"/>
                <a:gd name="connsiteY8" fmla="*/ 452998 h 2119567"/>
                <a:gd name="connsiteX9" fmla="*/ 2468226 w 2740294"/>
                <a:gd name="connsiteY9" fmla="*/ 68950 h 2119567"/>
                <a:gd name="connsiteX10" fmla="*/ 389490 w 2740294"/>
                <a:gd name="connsiteY10" fmla="*/ 50662 h 2119567"/>
                <a:gd name="connsiteX0" fmla="*/ 376211 w 2727015"/>
                <a:gd name="connsiteY0" fmla="*/ 50662 h 2119567"/>
                <a:gd name="connsiteX1" fmla="*/ 16547 w 2727015"/>
                <a:gd name="connsiteY1" fmla="*/ 593206 h 2119567"/>
                <a:gd name="connsiteX2" fmla="*/ 16547 w 2727015"/>
                <a:gd name="connsiteY2" fmla="*/ 1190614 h 2119567"/>
                <a:gd name="connsiteX3" fmla="*/ 95795 w 2727015"/>
                <a:gd name="connsiteY3" fmla="*/ 1861174 h 2119567"/>
                <a:gd name="connsiteX4" fmla="*/ 321347 w 2727015"/>
                <a:gd name="connsiteY4" fmla="*/ 2098918 h 2119567"/>
                <a:gd name="connsiteX5" fmla="*/ 626147 w 2727015"/>
                <a:gd name="connsiteY5" fmla="*/ 2092822 h 2119567"/>
                <a:gd name="connsiteX6" fmla="*/ 2186723 w 2727015"/>
                <a:gd name="connsiteY6" fmla="*/ 2098918 h 2119567"/>
                <a:gd name="connsiteX7" fmla="*/ 2643923 w 2727015"/>
                <a:gd name="connsiteY7" fmla="*/ 1794118 h 2119567"/>
                <a:gd name="connsiteX8" fmla="*/ 2710979 w 2727015"/>
                <a:gd name="connsiteY8" fmla="*/ 452998 h 2119567"/>
                <a:gd name="connsiteX9" fmla="*/ 2454947 w 2727015"/>
                <a:gd name="connsiteY9" fmla="*/ 68950 h 2119567"/>
                <a:gd name="connsiteX10" fmla="*/ 376211 w 2727015"/>
                <a:gd name="connsiteY10" fmla="*/ 50662 h 2119567"/>
                <a:gd name="connsiteX0" fmla="*/ 376211 w 2727015"/>
                <a:gd name="connsiteY0" fmla="*/ 50662 h 2128723"/>
                <a:gd name="connsiteX1" fmla="*/ 16547 w 2727015"/>
                <a:gd name="connsiteY1" fmla="*/ 593206 h 2128723"/>
                <a:gd name="connsiteX2" fmla="*/ 16547 w 2727015"/>
                <a:gd name="connsiteY2" fmla="*/ 1190614 h 2128723"/>
                <a:gd name="connsiteX3" fmla="*/ 95795 w 2727015"/>
                <a:gd name="connsiteY3" fmla="*/ 1861174 h 2128723"/>
                <a:gd name="connsiteX4" fmla="*/ 321347 w 2727015"/>
                <a:gd name="connsiteY4" fmla="*/ 2098918 h 2128723"/>
                <a:gd name="connsiteX5" fmla="*/ 681011 w 2727015"/>
                <a:gd name="connsiteY5" fmla="*/ 2117206 h 2128723"/>
                <a:gd name="connsiteX6" fmla="*/ 2186723 w 2727015"/>
                <a:gd name="connsiteY6" fmla="*/ 2098918 h 2128723"/>
                <a:gd name="connsiteX7" fmla="*/ 2643923 w 2727015"/>
                <a:gd name="connsiteY7" fmla="*/ 1794118 h 2128723"/>
                <a:gd name="connsiteX8" fmla="*/ 2710979 w 2727015"/>
                <a:gd name="connsiteY8" fmla="*/ 452998 h 2128723"/>
                <a:gd name="connsiteX9" fmla="*/ 2454947 w 2727015"/>
                <a:gd name="connsiteY9" fmla="*/ 68950 h 2128723"/>
                <a:gd name="connsiteX10" fmla="*/ 376211 w 2727015"/>
                <a:gd name="connsiteY10" fmla="*/ 50662 h 2128723"/>
                <a:gd name="connsiteX0" fmla="*/ 376211 w 2727015"/>
                <a:gd name="connsiteY0" fmla="*/ 50662 h 2128723"/>
                <a:gd name="connsiteX1" fmla="*/ 16547 w 2727015"/>
                <a:gd name="connsiteY1" fmla="*/ 593206 h 2128723"/>
                <a:gd name="connsiteX2" fmla="*/ 16547 w 2727015"/>
                <a:gd name="connsiteY2" fmla="*/ 1190614 h 2128723"/>
                <a:gd name="connsiteX3" fmla="*/ 95795 w 2727015"/>
                <a:gd name="connsiteY3" fmla="*/ 1861174 h 2128723"/>
                <a:gd name="connsiteX4" fmla="*/ 321347 w 2727015"/>
                <a:gd name="connsiteY4" fmla="*/ 2098918 h 2128723"/>
                <a:gd name="connsiteX5" fmla="*/ 681011 w 2727015"/>
                <a:gd name="connsiteY5" fmla="*/ 2117206 h 2128723"/>
                <a:gd name="connsiteX6" fmla="*/ 2186723 w 2727015"/>
                <a:gd name="connsiteY6" fmla="*/ 2098918 h 2128723"/>
                <a:gd name="connsiteX7" fmla="*/ 2643923 w 2727015"/>
                <a:gd name="connsiteY7" fmla="*/ 1794118 h 2128723"/>
                <a:gd name="connsiteX8" fmla="*/ 2710979 w 2727015"/>
                <a:gd name="connsiteY8" fmla="*/ 452998 h 2128723"/>
                <a:gd name="connsiteX9" fmla="*/ 2241587 w 2727015"/>
                <a:gd name="connsiteY9" fmla="*/ 68950 h 2128723"/>
                <a:gd name="connsiteX10" fmla="*/ 376211 w 2727015"/>
                <a:gd name="connsiteY10" fmla="*/ 50662 h 2128723"/>
                <a:gd name="connsiteX0" fmla="*/ 376211 w 2727015"/>
                <a:gd name="connsiteY0" fmla="*/ 56328 h 2134389"/>
                <a:gd name="connsiteX1" fmla="*/ 16547 w 2727015"/>
                <a:gd name="connsiteY1" fmla="*/ 598872 h 2134389"/>
                <a:gd name="connsiteX2" fmla="*/ 16547 w 2727015"/>
                <a:gd name="connsiteY2" fmla="*/ 1196280 h 2134389"/>
                <a:gd name="connsiteX3" fmla="*/ 95795 w 2727015"/>
                <a:gd name="connsiteY3" fmla="*/ 1866840 h 2134389"/>
                <a:gd name="connsiteX4" fmla="*/ 321347 w 2727015"/>
                <a:gd name="connsiteY4" fmla="*/ 2104584 h 2134389"/>
                <a:gd name="connsiteX5" fmla="*/ 681011 w 2727015"/>
                <a:gd name="connsiteY5" fmla="*/ 2122872 h 2134389"/>
                <a:gd name="connsiteX6" fmla="*/ 2186723 w 2727015"/>
                <a:gd name="connsiteY6" fmla="*/ 2104584 h 2134389"/>
                <a:gd name="connsiteX7" fmla="*/ 2643923 w 2727015"/>
                <a:gd name="connsiteY7" fmla="*/ 1799784 h 2134389"/>
                <a:gd name="connsiteX8" fmla="*/ 2710979 w 2727015"/>
                <a:gd name="connsiteY8" fmla="*/ 458664 h 2134389"/>
                <a:gd name="connsiteX9" fmla="*/ 2339123 w 2727015"/>
                <a:gd name="connsiteY9" fmla="*/ 62424 h 2134389"/>
                <a:gd name="connsiteX10" fmla="*/ 376211 w 2727015"/>
                <a:gd name="connsiteY10" fmla="*/ 56328 h 2134389"/>
                <a:gd name="connsiteX0" fmla="*/ 376211 w 2727015"/>
                <a:gd name="connsiteY0" fmla="*/ 56328 h 2149068"/>
                <a:gd name="connsiteX1" fmla="*/ 16547 w 2727015"/>
                <a:gd name="connsiteY1" fmla="*/ 598872 h 2149068"/>
                <a:gd name="connsiteX2" fmla="*/ 16547 w 2727015"/>
                <a:gd name="connsiteY2" fmla="*/ 1196280 h 2149068"/>
                <a:gd name="connsiteX3" fmla="*/ 95795 w 2727015"/>
                <a:gd name="connsiteY3" fmla="*/ 1866840 h 2149068"/>
                <a:gd name="connsiteX4" fmla="*/ 321347 w 2727015"/>
                <a:gd name="connsiteY4" fmla="*/ 2104584 h 2149068"/>
                <a:gd name="connsiteX5" fmla="*/ 699299 w 2727015"/>
                <a:gd name="connsiteY5" fmla="*/ 2147256 h 2149068"/>
                <a:gd name="connsiteX6" fmla="*/ 2186723 w 2727015"/>
                <a:gd name="connsiteY6" fmla="*/ 2104584 h 2149068"/>
                <a:gd name="connsiteX7" fmla="*/ 2643923 w 2727015"/>
                <a:gd name="connsiteY7" fmla="*/ 1799784 h 2149068"/>
                <a:gd name="connsiteX8" fmla="*/ 2710979 w 2727015"/>
                <a:gd name="connsiteY8" fmla="*/ 458664 h 2149068"/>
                <a:gd name="connsiteX9" fmla="*/ 2339123 w 2727015"/>
                <a:gd name="connsiteY9" fmla="*/ 62424 h 2149068"/>
                <a:gd name="connsiteX10" fmla="*/ 376211 w 2727015"/>
                <a:gd name="connsiteY10" fmla="*/ 56328 h 2149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27015" h="2149068">
                  <a:moveTo>
                    <a:pt x="376211" y="56328"/>
                  </a:moveTo>
                  <a:cubicBezTo>
                    <a:pt x="-10885" y="145736"/>
                    <a:pt x="46011" y="360112"/>
                    <a:pt x="16547" y="598872"/>
                  </a:cubicBezTo>
                  <a:cubicBezTo>
                    <a:pt x="-12917" y="837632"/>
                    <a:pt x="3339" y="984952"/>
                    <a:pt x="16547" y="1196280"/>
                  </a:cubicBezTo>
                  <a:cubicBezTo>
                    <a:pt x="29755" y="1407608"/>
                    <a:pt x="44995" y="1715456"/>
                    <a:pt x="95795" y="1866840"/>
                  </a:cubicBezTo>
                  <a:cubicBezTo>
                    <a:pt x="146595" y="2018224"/>
                    <a:pt x="220763" y="2057848"/>
                    <a:pt x="321347" y="2104584"/>
                  </a:cubicBezTo>
                  <a:cubicBezTo>
                    <a:pt x="421931" y="2151320"/>
                    <a:pt x="699299" y="2147256"/>
                    <a:pt x="699299" y="2147256"/>
                  </a:cubicBezTo>
                  <a:cubicBezTo>
                    <a:pt x="1010195" y="2147256"/>
                    <a:pt x="1862619" y="2162496"/>
                    <a:pt x="2186723" y="2104584"/>
                  </a:cubicBezTo>
                  <a:cubicBezTo>
                    <a:pt x="2510827" y="2046672"/>
                    <a:pt x="2556547" y="2074104"/>
                    <a:pt x="2643923" y="1799784"/>
                  </a:cubicBezTo>
                  <a:cubicBezTo>
                    <a:pt x="2731299" y="1525464"/>
                    <a:pt x="2742475" y="746192"/>
                    <a:pt x="2710979" y="458664"/>
                  </a:cubicBezTo>
                  <a:cubicBezTo>
                    <a:pt x="2679483" y="171136"/>
                    <a:pt x="2728251" y="129480"/>
                    <a:pt x="2339123" y="62424"/>
                  </a:cubicBezTo>
                  <a:cubicBezTo>
                    <a:pt x="1949995" y="-4632"/>
                    <a:pt x="763307" y="-33080"/>
                    <a:pt x="376211" y="56328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91" name="วงรี 190">
              <a:extLst>
                <a:ext uri="{FF2B5EF4-FFF2-40B4-BE49-F238E27FC236}">
                  <a16:creationId xmlns:a16="http://schemas.microsoft.com/office/drawing/2014/main" id="{81F0ED4F-2B8F-410E-AF53-7E91DF28D21F}"/>
                </a:ext>
              </a:extLst>
            </p:cNvPr>
            <p:cNvSpPr/>
            <p:nvPr/>
          </p:nvSpPr>
          <p:spPr>
            <a:xfrm>
              <a:off x="7603778" y="3580432"/>
              <a:ext cx="289078" cy="197233"/>
            </a:xfrm>
            <a:prstGeom prst="ellips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92" name="วงรี 191">
              <a:extLst>
                <a:ext uri="{FF2B5EF4-FFF2-40B4-BE49-F238E27FC236}">
                  <a16:creationId xmlns:a16="http://schemas.microsoft.com/office/drawing/2014/main" id="{8690357F-6583-4563-851D-04A3AE7C2AB5}"/>
                </a:ext>
              </a:extLst>
            </p:cNvPr>
            <p:cNvSpPr/>
            <p:nvPr/>
          </p:nvSpPr>
          <p:spPr>
            <a:xfrm>
              <a:off x="7183665" y="3660156"/>
              <a:ext cx="186384" cy="130953"/>
            </a:xfrm>
            <a:prstGeom prst="ellipse">
              <a:avLst/>
            </a:prstGeom>
            <a:solidFill>
              <a:srgbClr val="6BCEBA"/>
            </a:solidFill>
            <a:ln w="571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93" name="วงรี 192">
              <a:extLst>
                <a:ext uri="{FF2B5EF4-FFF2-40B4-BE49-F238E27FC236}">
                  <a16:creationId xmlns:a16="http://schemas.microsoft.com/office/drawing/2014/main" id="{F84BF094-2E09-4979-A5A1-3A4E28E4775A}"/>
                </a:ext>
              </a:extLst>
            </p:cNvPr>
            <p:cNvSpPr/>
            <p:nvPr/>
          </p:nvSpPr>
          <p:spPr>
            <a:xfrm>
              <a:off x="6856744" y="3666364"/>
              <a:ext cx="186384" cy="130953"/>
            </a:xfrm>
            <a:prstGeom prst="ellipse">
              <a:avLst/>
            </a:prstGeom>
            <a:solidFill>
              <a:srgbClr val="EA5480"/>
            </a:solidFill>
            <a:ln w="571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94" name="วงรี 193">
              <a:extLst>
                <a:ext uri="{FF2B5EF4-FFF2-40B4-BE49-F238E27FC236}">
                  <a16:creationId xmlns:a16="http://schemas.microsoft.com/office/drawing/2014/main" id="{41003269-1BB7-4ADD-B9F9-FBF14B686472}"/>
                </a:ext>
              </a:extLst>
            </p:cNvPr>
            <p:cNvSpPr/>
            <p:nvPr/>
          </p:nvSpPr>
          <p:spPr>
            <a:xfrm>
              <a:off x="6546633" y="3668050"/>
              <a:ext cx="186384" cy="130953"/>
            </a:xfrm>
            <a:prstGeom prst="ellipse">
              <a:avLst/>
            </a:prstGeom>
            <a:solidFill>
              <a:srgbClr val="FBEB38"/>
            </a:solidFill>
            <a:ln w="571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sp>
        <p:nvSpPr>
          <p:cNvPr id="202" name="ตัวแทนรูปภาพ 201">
            <a:extLst>
              <a:ext uri="{FF2B5EF4-FFF2-40B4-BE49-F238E27FC236}">
                <a16:creationId xmlns:a16="http://schemas.microsoft.com/office/drawing/2014/main" id="{41DB48C8-A4E5-4EC0-B80F-A40D4BD43FDF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1344928" y="1276204"/>
            <a:ext cx="4242708" cy="2698234"/>
          </a:xfrm>
          <a:custGeom>
            <a:avLst/>
            <a:gdLst>
              <a:gd name="connsiteX0" fmla="*/ 0 w 4064252"/>
              <a:gd name="connsiteY0" fmla="*/ 407476 h 2444858"/>
              <a:gd name="connsiteX1" fmla="*/ 407476 w 4064252"/>
              <a:gd name="connsiteY1" fmla="*/ 0 h 2444858"/>
              <a:gd name="connsiteX2" fmla="*/ 3656776 w 4064252"/>
              <a:gd name="connsiteY2" fmla="*/ 0 h 2444858"/>
              <a:gd name="connsiteX3" fmla="*/ 4064252 w 4064252"/>
              <a:gd name="connsiteY3" fmla="*/ 407476 h 2444858"/>
              <a:gd name="connsiteX4" fmla="*/ 4064252 w 4064252"/>
              <a:gd name="connsiteY4" fmla="*/ 2037382 h 2444858"/>
              <a:gd name="connsiteX5" fmla="*/ 3656776 w 4064252"/>
              <a:gd name="connsiteY5" fmla="*/ 2444858 h 2444858"/>
              <a:gd name="connsiteX6" fmla="*/ 407476 w 4064252"/>
              <a:gd name="connsiteY6" fmla="*/ 2444858 h 2444858"/>
              <a:gd name="connsiteX7" fmla="*/ 0 w 4064252"/>
              <a:gd name="connsiteY7" fmla="*/ 2037382 h 2444858"/>
              <a:gd name="connsiteX8" fmla="*/ 0 w 4064252"/>
              <a:gd name="connsiteY8" fmla="*/ 407476 h 2444858"/>
              <a:gd name="connsiteX0" fmla="*/ 0 w 4064252"/>
              <a:gd name="connsiteY0" fmla="*/ 510022 h 2547404"/>
              <a:gd name="connsiteX1" fmla="*/ 407476 w 4064252"/>
              <a:gd name="connsiteY1" fmla="*/ 102546 h 2547404"/>
              <a:gd name="connsiteX2" fmla="*/ 2012021 w 4064252"/>
              <a:gd name="connsiteY2" fmla="*/ 0 h 2547404"/>
              <a:gd name="connsiteX3" fmla="*/ 3656776 w 4064252"/>
              <a:gd name="connsiteY3" fmla="*/ 102546 h 2547404"/>
              <a:gd name="connsiteX4" fmla="*/ 4064252 w 4064252"/>
              <a:gd name="connsiteY4" fmla="*/ 510022 h 2547404"/>
              <a:gd name="connsiteX5" fmla="*/ 4064252 w 4064252"/>
              <a:gd name="connsiteY5" fmla="*/ 2139928 h 2547404"/>
              <a:gd name="connsiteX6" fmla="*/ 3656776 w 4064252"/>
              <a:gd name="connsiteY6" fmla="*/ 2547404 h 2547404"/>
              <a:gd name="connsiteX7" fmla="*/ 407476 w 4064252"/>
              <a:gd name="connsiteY7" fmla="*/ 2547404 h 2547404"/>
              <a:gd name="connsiteX8" fmla="*/ 0 w 4064252"/>
              <a:gd name="connsiteY8" fmla="*/ 2139928 h 2547404"/>
              <a:gd name="connsiteX9" fmla="*/ 0 w 4064252"/>
              <a:gd name="connsiteY9" fmla="*/ 510022 h 2547404"/>
              <a:gd name="connsiteX0" fmla="*/ 0 w 4064252"/>
              <a:gd name="connsiteY0" fmla="*/ 510921 h 2548303"/>
              <a:gd name="connsiteX1" fmla="*/ 407476 w 4064252"/>
              <a:gd name="connsiteY1" fmla="*/ 103445 h 2548303"/>
              <a:gd name="connsiteX2" fmla="*/ 935061 w 4064252"/>
              <a:gd name="connsiteY2" fmla="*/ 31379 h 2548303"/>
              <a:gd name="connsiteX3" fmla="*/ 2012021 w 4064252"/>
              <a:gd name="connsiteY3" fmla="*/ 899 h 2548303"/>
              <a:gd name="connsiteX4" fmla="*/ 3656776 w 4064252"/>
              <a:gd name="connsiteY4" fmla="*/ 103445 h 2548303"/>
              <a:gd name="connsiteX5" fmla="*/ 4064252 w 4064252"/>
              <a:gd name="connsiteY5" fmla="*/ 510921 h 2548303"/>
              <a:gd name="connsiteX6" fmla="*/ 4064252 w 4064252"/>
              <a:gd name="connsiteY6" fmla="*/ 2140827 h 2548303"/>
              <a:gd name="connsiteX7" fmla="*/ 3656776 w 4064252"/>
              <a:gd name="connsiteY7" fmla="*/ 2548303 h 2548303"/>
              <a:gd name="connsiteX8" fmla="*/ 407476 w 4064252"/>
              <a:gd name="connsiteY8" fmla="*/ 2548303 h 2548303"/>
              <a:gd name="connsiteX9" fmla="*/ 0 w 4064252"/>
              <a:gd name="connsiteY9" fmla="*/ 2140827 h 2548303"/>
              <a:gd name="connsiteX10" fmla="*/ 0 w 4064252"/>
              <a:gd name="connsiteY10" fmla="*/ 510921 h 2548303"/>
              <a:gd name="connsiteX0" fmla="*/ 0 w 4064252"/>
              <a:gd name="connsiteY0" fmla="*/ 512478 h 2549860"/>
              <a:gd name="connsiteX1" fmla="*/ 407476 w 4064252"/>
              <a:gd name="connsiteY1" fmla="*/ 105002 h 2549860"/>
              <a:gd name="connsiteX2" fmla="*/ 935061 w 4064252"/>
              <a:gd name="connsiteY2" fmla="*/ 32936 h 2549860"/>
              <a:gd name="connsiteX3" fmla="*/ 2012021 w 4064252"/>
              <a:gd name="connsiteY3" fmla="*/ 2456 h 2549860"/>
              <a:gd name="connsiteX4" fmla="*/ 3170261 w 4064252"/>
              <a:gd name="connsiteY4" fmla="*/ 43097 h 2549860"/>
              <a:gd name="connsiteX5" fmla="*/ 3656776 w 4064252"/>
              <a:gd name="connsiteY5" fmla="*/ 105002 h 2549860"/>
              <a:gd name="connsiteX6" fmla="*/ 4064252 w 4064252"/>
              <a:gd name="connsiteY6" fmla="*/ 512478 h 2549860"/>
              <a:gd name="connsiteX7" fmla="*/ 4064252 w 4064252"/>
              <a:gd name="connsiteY7" fmla="*/ 2142384 h 2549860"/>
              <a:gd name="connsiteX8" fmla="*/ 3656776 w 4064252"/>
              <a:gd name="connsiteY8" fmla="*/ 2549860 h 2549860"/>
              <a:gd name="connsiteX9" fmla="*/ 407476 w 4064252"/>
              <a:gd name="connsiteY9" fmla="*/ 2549860 h 2549860"/>
              <a:gd name="connsiteX10" fmla="*/ 0 w 4064252"/>
              <a:gd name="connsiteY10" fmla="*/ 2142384 h 2549860"/>
              <a:gd name="connsiteX11" fmla="*/ 0 w 4064252"/>
              <a:gd name="connsiteY11" fmla="*/ 512478 h 2549860"/>
              <a:gd name="connsiteX0" fmla="*/ 0 w 4115052"/>
              <a:gd name="connsiteY0" fmla="*/ 512478 h 2549860"/>
              <a:gd name="connsiteX1" fmla="*/ 407476 w 4115052"/>
              <a:gd name="connsiteY1" fmla="*/ 105002 h 2549860"/>
              <a:gd name="connsiteX2" fmla="*/ 935061 w 4115052"/>
              <a:gd name="connsiteY2" fmla="*/ 32936 h 2549860"/>
              <a:gd name="connsiteX3" fmla="*/ 2012021 w 4115052"/>
              <a:gd name="connsiteY3" fmla="*/ 2456 h 2549860"/>
              <a:gd name="connsiteX4" fmla="*/ 3170261 w 4115052"/>
              <a:gd name="connsiteY4" fmla="*/ 43097 h 2549860"/>
              <a:gd name="connsiteX5" fmla="*/ 3656776 w 4115052"/>
              <a:gd name="connsiteY5" fmla="*/ 105002 h 2549860"/>
              <a:gd name="connsiteX6" fmla="*/ 4115052 w 4115052"/>
              <a:gd name="connsiteY6" fmla="*/ 360078 h 2549860"/>
              <a:gd name="connsiteX7" fmla="*/ 4064252 w 4115052"/>
              <a:gd name="connsiteY7" fmla="*/ 2142384 h 2549860"/>
              <a:gd name="connsiteX8" fmla="*/ 3656776 w 4115052"/>
              <a:gd name="connsiteY8" fmla="*/ 2549860 h 2549860"/>
              <a:gd name="connsiteX9" fmla="*/ 407476 w 4115052"/>
              <a:gd name="connsiteY9" fmla="*/ 2549860 h 2549860"/>
              <a:gd name="connsiteX10" fmla="*/ 0 w 4115052"/>
              <a:gd name="connsiteY10" fmla="*/ 2142384 h 2549860"/>
              <a:gd name="connsiteX11" fmla="*/ 0 w 4115052"/>
              <a:gd name="connsiteY11" fmla="*/ 512478 h 2549860"/>
              <a:gd name="connsiteX0" fmla="*/ 0 w 4115359"/>
              <a:gd name="connsiteY0" fmla="*/ 512478 h 2549860"/>
              <a:gd name="connsiteX1" fmla="*/ 407476 w 4115359"/>
              <a:gd name="connsiteY1" fmla="*/ 105002 h 2549860"/>
              <a:gd name="connsiteX2" fmla="*/ 935061 w 4115359"/>
              <a:gd name="connsiteY2" fmla="*/ 32936 h 2549860"/>
              <a:gd name="connsiteX3" fmla="*/ 2012021 w 4115359"/>
              <a:gd name="connsiteY3" fmla="*/ 2456 h 2549860"/>
              <a:gd name="connsiteX4" fmla="*/ 3170261 w 4115359"/>
              <a:gd name="connsiteY4" fmla="*/ 43097 h 2549860"/>
              <a:gd name="connsiteX5" fmla="*/ 3656776 w 4115359"/>
              <a:gd name="connsiteY5" fmla="*/ 105002 h 2549860"/>
              <a:gd name="connsiteX6" fmla="*/ 4115052 w 4115359"/>
              <a:gd name="connsiteY6" fmla="*/ 360078 h 2549860"/>
              <a:gd name="connsiteX7" fmla="*/ 4064252 w 4115359"/>
              <a:gd name="connsiteY7" fmla="*/ 2142384 h 2549860"/>
              <a:gd name="connsiteX8" fmla="*/ 3656776 w 4115359"/>
              <a:gd name="connsiteY8" fmla="*/ 2549860 h 2549860"/>
              <a:gd name="connsiteX9" fmla="*/ 407476 w 4115359"/>
              <a:gd name="connsiteY9" fmla="*/ 2549860 h 2549860"/>
              <a:gd name="connsiteX10" fmla="*/ 0 w 4115359"/>
              <a:gd name="connsiteY10" fmla="*/ 2142384 h 2549860"/>
              <a:gd name="connsiteX11" fmla="*/ 0 w 4115359"/>
              <a:gd name="connsiteY11" fmla="*/ 512478 h 2549860"/>
              <a:gd name="connsiteX0" fmla="*/ 0 w 4115359"/>
              <a:gd name="connsiteY0" fmla="*/ 512478 h 2549860"/>
              <a:gd name="connsiteX1" fmla="*/ 407476 w 4115359"/>
              <a:gd name="connsiteY1" fmla="*/ 105002 h 2549860"/>
              <a:gd name="connsiteX2" fmla="*/ 935061 w 4115359"/>
              <a:gd name="connsiteY2" fmla="*/ 32936 h 2549860"/>
              <a:gd name="connsiteX3" fmla="*/ 2012021 w 4115359"/>
              <a:gd name="connsiteY3" fmla="*/ 2456 h 2549860"/>
              <a:gd name="connsiteX4" fmla="*/ 3170261 w 4115359"/>
              <a:gd name="connsiteY4" fmla="*/ 43097 h 2549860"/>
              <a:gd name="connsiteX5" fmla="*/ 3656776 w 4115359"/>
              <a:gd name="connsiteY5" fmla="*/ 84682 h 2549860"/>
              <a:gd name="connsiteX6" fmla="*/ 4115052 w 4115359"/>
              <a:gd name="connsiteY6" fmla="*/ 360078 h 2549860"/>
              <a:gd name="connsiteX7" fmla="*/ 4064252 w 4115359"/>
              <a:gd name="connsiteY7" fmla="*/ 2142384 h 2549860"/>
              <a:gd name="connsiteX8" fmla="*/ 3656776 w 4115359"/>
              <a:gd name="connsiteY8" fmla="*/ 2549860 h 2549860"/>
              <a:gd name="connsiteX9" fmla="*/ 407476 w 4115359"/>
              <a:gd name="connsiteY9" fmla="*/ 2549860 h 2549860"/>
              <a:gd name="connsiteX10" fmla="*/ 0 w 4115359"/>
              <a:gd name="connsiteY10" fmla="*/ 2142384 h 2549860"/>
              <a:gd name="connsiteX11" fmla="*/ 0 w 4115359"/>
              <a:gd name="connsiteY11" fmla="*/ 512478 h 2549860"/>
              <a:gd name="connsiteX0" fmla="*/ 0 w 4196514"/>
              <a:gd name="connsiteY0" fmla="*/ 512478 h 2549860"/>
              <a:gd name="connsiteX1" fmla="*/ 407476 w 4196514"/>
              <a:gd name="connsiteY1" fmla="*/ 105002 h 2549860"/>
              <a:gd name="connsiteX2" fmla="*/ 935061 w 4196514"/>
              <a:gd name="connsiteY2" fmla="*/ 32936 h 2549860"/>
              <a:gd name="connsiteX3" fmla="*/ 2012021 w 4196514"/>
              <a:gd name="connsiteY3" fmla="*/ 2456 h 2549860"/>
              <a:gd name="connsiteX4" fmla="*/ 3170261 w 4196514"/>
              <a:gd name="connsiteY4" fmla="*/ 43097 h 2549860"/>
              <a:gd name="connsiteX5" fmla="*/ 3656776 w 4196514"/>
              <a:gd name="connsiteY5" fmla="*/ 84682 h 2549860"/>
              <a:gd name="connsiteX6" fmla="*/ 4115052 w 4196514"/>
              <a:gd name="connsiteY6" fmla="*/ 360078 h 2549860"/>
              <a:gd name="connsiteX7" fmla="*/ 4196421 w 4196514"/>
              <a:gd name="connsiteY7" fmla="*/ 1211497 h 2549860"/>
              <a:gd name="connsiteX8" fmla="*/ 4064252 w 4196514"/>
              <a:gd name="connsiteY8" fmla="*/ 2142384 h 2549860"/>
              <a:gd name="connsiteX9" fmla="*/ 3656776 w 4196514"/>
              <a:gd name="connsiteY9" fmla="*/ 2549860 h 2549860"/>
              <a:gd name="connsiteX10" fmla="*/ 407476 w 4196514"/>
              <a:gd name="connsiteY10" fmla="*/ 2549860 h 2549860"/>
              <a:gd name="connsiteX11" fmla="*/ 0 w 4196514"/>
              <a:gd name="connsiteY11" fmla="*/ 2142384 h 2549860"/>
              <a:gd name="connsiteX12" fmla="*/ 0 w 4196514"/>
              <a:gd name="connsiteY12" fmla="*/ 512478 h 2549860"/>
              <a:gd name="connsiteX0" fmla="*/ 0 w 4198656"/>
              <a:gd name="connsiteY0" fmla="*/ 512478 h 2549860"/>
              <a:gd name="connsiteX1" fmla="*/ 407476 w 4198656"/>
              <a:gd name="connsiteY1" fmla="*/ 105002 h 2549860"/>
              <a:gd name="connsiteX2" fmla="*/ 935061 w 4198656"/>
              <a:gd name="connsiteY2" fmla="*/ 32936 h 2549860"/>
              <a:gd name="connsiteX3" fmla="*/ 2012021 w 4198656"/>
              <a:gd name="connsiteY3" fmla="*/ 2456 h 2549860"/>
              <a:gd name="connsiteX4" fmla="*/ 3170261 w 4198656"/>
              <a:gd name="connsiteY4" fmla="*/ 43097 h 2549860"/>
              <a:gd name="connsiteX5" fmla="*/ 3656776 w 4198656"/>
              <a:gd name="connsiteY5" fmla="*/ 84682 h 2549860"/>
              <a:gd name="connsiteX6" fmla="*/ 4115052 w 4198656"/>
              <a:gd name="connsiteY6" fmla="*/ 360078 h 2549860"/>
              <a:gd name="connsiteX7" fmla="*/ 4165940 w 4198656"/>
              <a:gd name="connsiteY7" fmla="*/ 683177 h 2549860"/>
              <a:gd name="connsiteX8" fmla="*/ 4196421 w 4198656"/>
              <a:gd name="connsiteY8" fmla="*/ 1211497 h 2549860"/>
              <a:gd name="connsiteX9" fmla="*/ 4064252 w 4198656"/>
              <a:gd name="connsiteY9" fmla="*/ 2142384 h 2549860"/>
              <a:gd name="connsiteX10" fmla="*/ 3656776 w 4198656"/>
              <a:gd name="connsiteY10" fmla="*/ 2549860 h 2549860"/>
              <a:gd name="connsiteX11" fmla="*/ 407476 w 4198656"/>
              <a:gd name="connsiteY11" fmla="*/ 2549860 h 2549860"/>
              <a:gd name="connsiteX12" fmla="*/ 0 w 4198656"/>
              <a:gd name="connsiteY12" fmla="*/ 2142384 h 2549860"/>
              <a:gd name="connsiteX13" fmla="*/ 0 w 4198656"/>
              <a:gd name="connsiteY13" fmla="*/ 512478 h 2549860"/>
              <a:gd name="connsiteX0" fmla="*/ 0 w 4199221"/>
              <a:gd name="connsiteY0" fmla="*/ 512478 h 2549860"/>
              <a:gd name="connsiteX1" fmla="*/ 407476 w 4199221"/>
              <a:gd name="connsiteY1" fmla="*/ 105002 h 2549860"/>
              <a:gd name="connsiteX2" fmla="*/ 935061 w 4199221"/>
              <a:gd name="connsiteY2" fmla="*/ 32936 h 2549860"/>
              <a:gd name="connsiteX3" fmla="*/ 2012021 w 4199221"/>
              <a:gd name="connsiteY3" fmla="*/ 2456 h 2549860"/>
              <a:gd name="connsiteX4" fmla="*/ 3170261 w 4199221"/>
              <a:gd name="connsiteY4" fmla="*/ 43097 h 2549860"/>
              <a:gd name="connsiteX5" fmla="*/ 3656776 w 4199221"/>
              <a:gd name="connsiteY5" fmla="*/ 84682 h 2549860"/>
              <a:gd name="connsiteX6" fmla="*/ 4115052 w 4199221"/>
              <a:gd name="connsiteY6" fmla="*/ 360078 h 2549860"/>
              <a:gd name="connsiteX7" fmla="*/ 4165940 w 4199221"/>
              <a:gd name="connsiteY7" fmla="*/ 683177 h 2549860"/>
              <a:gd name="connsiteX8" fmla="*/ 4196421 w 4199221"/>
              <a:gd name="connsiteY8" fmla="*/ 1211497 h 2549860"/>
              <a:gd name="connsiteX9" fmla="*/ 4135460 w 4199221"/>
              <a:gd name="connsiteY9" fmla="*/ 1760137 h 2549860"/>
              <a:gd name="connsiteX10" fmla="*/ 4064252 w 4199221"/>
              <a:gd name="connsiteY10" fmla="*/ 2142384 h 2549860"/>
              <a:gd name="connsiteX11" fmla="*/ 3656776 w 4199221"/>
              <a:gd name="connsiteY11" fmla="*/ 2549860 h 2549860"/>
              <a:gd name="connsiteX12" fmla="*/ 407476 w 4199221"/>
              <a:gd name="connsiteY12" fmla="*/ 2549860 h 2549860"/>
              <a:gd name="connsiteX13" fmla="*/ 0 w 4199221"/>
              <a:gd name="connsiteY13" fmla="*/ 2142384 h 2549860"/>
              <a:gd name="connsiteX14" fmla="*/ 0 w 4199221"/>
              <a:gd name="connsiteY14" fmla="*/ 512478 h 2549860"/>
              <a:gd name="connsiteX0" fmla="*/ 0 w 4199221"/>
              <a:gd name="connsiteY0" fmla="*/ 512478 h 2549860"/>
              <a:gd name="connsiteX1" fmla="*/ 407476 w 4199221"/>
              <a:gd name="connsiteY1" fmla="*/ 105002 h 2549860"/>
              <a:gd name="connsiteX2" fmla="*/ 935061 w 4199221"/>
              <a:gd name="connsiteY2" fmla="*/ 32936 h 2549860"/>
              <a:gd name="connsiteX3" fmla="*/ 2012021 w 4199221"/>
              <a:gd name="connsiteY3" fmla="*/ 2456 h 2549860"/>
              <a:gd name="connsiteX4" fmla="*/ 3170261 w 4199221"/>
              <a:gd name="connsiteY4" fmla="*/ 43097 h 2549860"/>
              <a:gd name="connsiteX5" fmla="*/ 3656776 w 4199221"/>
              <a:gd name="connsiteY5" fmla="*/ 84682 h 2549860"/>
              <a:gd name="connsiteX6" fmla="*/ 4115052 w 4199221"/>
              <a:gd name="connsiteY6" fmla="*/ 360078 h 2549860"/>
              <a:gd name="connsiteX7" fmla="*/ 4165940 w 4199221"/>
              <a:gd name="connsiteY7" fmla="*/ 683177 h 2549860"/>
              <a:gd name="connsiteX8" fmla="*/ 4196421 w 4199221"/>
              <a:gd name="connsiteY8" fmla="*/ 1211497 h 2549860"/>
              <a:gd name="connsiteX9" fmla="*/ 4135460 w 4199221"/>
              <a:gd name="connsiteY9" fmla="*/ 1760137 h 2549860"/>
              <a:gd name="connsiteX10" fmla="*/ 4084572 w 4199221"/>
              <a:gd name="connsiteY10" fmla="*/ 2142384 h 2549860"/>
              <a:gd name="connsiteX11" fmla="*/ 3656776 w 4199221"/>
              <a:gd name="connsiteY11" fmla="*/ 2549860 h 2549860"/>
              <a:gd name="connsiteX12" fmla="*/ 407476 w 4199221"/>
              <a:gd name="connsiteY12" fmla="*/ 2549860 h 2549860"/>
              <a:gd name="connsiteX13" fmla="*/ 0 w 4199221"/>
              <a:gd name="connsiteY13" fmla="*/ 2142384 h 2549860"/>
              <a:gd name="connsiteX14" fmla="*/ 0 w 4199221"/>
              <a:gd name="connsiteY14" fmla="*/ 512478 h 2549860"/>
              <a:gd name="connsiteX0" fmla="*/ 0 w 4199221"/>
              <a:gd name="connsiteY0" fmla="*/ 512478 h 2549860"/>
              <a:gd name="connsiteX1" fmla="*/ 407476 w 4199221"/>
              <a:gd name="connsiteY1" fmla="*/ 105002 h 2549860"/>
              <a:gd name="connsiteX2" fmla="*/ 935061 w 4199221"/>
              <a:gd name="connsiteY2" fmla="*/ 32936 h 2549860"/>
              <a:gd name="connsiteX3" fmla="*/ 2012021 w 4199221"/>
              <a:gd name="connsiteY3" fmla="*/ 2456 h 2549860"/>
              <a:gd name="connsiteX4" fmla="*/ 3170261 w 4199221"/>
              <a:gd name="connsiteY4" fmla="*/ 43097 h 2549860"/>
              <a:gd name="connsiteX5" fmla="*/ 3656776 w 4199221"/>
              <a:gd name="connsiteY5" fmla="*/ 84682 h 2549860"/>
              <a:gd name="connsiteX6" fmla="*/ 4115052 w 4199221"/>
              <a:gd name="connsiteY6" fmla="*/ 360078 h 2549860"/>
              <a:gd name="connsiteX7" fmla="*/ 4165940 w 4199221"/>
              <a:gd name="connsiteY7" fmla="*/ 683177 h 2549860"/>
              <a:gd name="connsiteX8" fmla="*/ 4196421 w 4199221"/>
              <a:gd name="connsiteY8" fmla="*/ 1211497 h 2549860"/>
              <a:gd name="connsiteX9" fmla="*/ 4135460 w 4199221"/>
              <a:gd name="connsiteY9" fmla="*/ 1760137 h 2549860"/>
              <a:gd name="connsiteX10" fmla="*/ 4084572 w 4199221"/>
              <a:gd name="connsiteY10" fmla="*/ 2142384 h 2549860"/>
              <a:gd name="connsiteX11" fmla="*/ 3656776 w 4199221"/>
              <a:gd name="connsiteY11" fmla="*/ 2549860 h 2549860"/>
              <a:gd name="connsiteX12" fmla="*/ 407476 w 4199221"/>
              <a:gd name="connsiteY12" fmla="*/ 2549860 h 2549860"/>
              <a:gd name="connsiteX13" fmla="*/ 0 w 4199221"/>
              <a:gd name="connsiteY13" fmla="*/ 2142384 h 2549860"/>
              <a:gd name="connsiteX14" fmla="*/ 0 w 4199221"/>
              <a:gd name="connsiteY14" fmla="*/ 512478 h 2549860"/>
              <a:gd name="connsiteX0" fmla="*/ 0 w 4199221"/>
              <a:gd name="connsiteY0" fmla="*/ 512478 h 2549860"/>
              <a:gd name="connsiteX1" fmla="*/ 407476 w 4199221"/>
              <a:gd name="connsiteY1" fmla="*/ 105002 h 2549860"/>
              <a:gd name="connsiteX2" fmla="*/ 935061 w 4199221"/>
              <a:gd name="connsiteY2" fmla="*/ 32936 h 2549860"/>
              <a:gd name="connsiteX3" fmla="*/ 2012021 w 4199221"/>
              <a:gd name="connsiteY3" fmla="*/ 2456 h 2549860"/>
              <a:gd name="connsiteX4" fmla="*/ 3170261 w 4199221"/>
              <a:gd name="connsiteY4" fmla="*/ 43097 h 2549860"/>
              <a:gd name="connsiteX5" fmla="*/ 3656776 w 4199221"/>
              <a:gd name="connsiteY5" fmla="*/ 84682 h 2549860"/>
              <a:gd name="connsiteX6" fmla="*/ 4115052 w 4199221"/>
              <a:gd name="connsiteY6" fmla="*/ 360078 h 2549860"/>
              <a:gd name="connsiteX7" fmla="*/ 4165940 w 4199221"/>
              <a:gd name="connsiteY7" fmla="*/ 683177 h 2549860"/>
              <a:gd name="connsiteX8" fmla="*/ 4196421 w 4199221"/>
              <a:gd name="connsiteY8" fmla="*/ 1211497 h 2549860"/>
              <a:gd name="connsiteX9" fmla="*/ 4145620 w 4199221"/>
              <a:gd name="connsiteY9" fmla="*/ 1749977 h 2549860"/>
              <a:gd name="connsiteX10" fmla="*/ 4084572 w 4199221"/>
              <a:gd name="connsiteY10" fmla="*/ 2142384 h 2549860"/>
              <a:gd name="connsiteX11" fmla="*/ 3656776 w 4199221"/>
              <a:gd name="connsiteY11" fmla="*/ 2549860 h 2549860"/>
              <a:gd name="connsiteX12" fmla="*/ 407476 w 4199221"/>
              <a:gd name="connsiteY12" fmla="*/ 2549860 h 2549860"/>
              <a:gd name="connsiteX13" fmla="*/ 0 w 4199221"/>
              <a:gd name="connsiteY13" fmla="*/ 2142384 h 2549860"/>
              <a:gd name="connsiteX14" fmla="*/ 0 w 4199221"/>
              <a:gd name="connsiteY14" fmla="*/ 512478 h 2549860"/>
              <a:gd name="connsiteX0" fmla="*/ 0 w 4239861"/>
              <a:gd name="connsiteY0" fmla="*/ 959518 h 2549860"/>
              <a:gd name="connsiteX1" fmla="*/ 448116 w 4239861"/>
              <a:gd name="connsiteY1" fmla="*/ 105002 h 2549860"/>
              <a:gd name="connsiteX2" fmla="*/ 975701 w 4239861"/>
              <a:gd name="connsiteY2" fmla="*/ 32936 h 2549860"/>
              <a:gd name="connsiteX3" fmla="*/ 2052661 w 4239861"/>
              <a:gd name="connsiteY3" fmla="*/ 2456 h 2549860"/>
              <a:gd name="connsiteX4" fmla="*/ 3210901 w 4239861"/>
              <a:gd name="connsiteY4" fmla="*/ 43097 h 2549860"/>
              <a:gd name="connsiteX5" fmla="*/ 3697416 w 4239861"/>
              <a:gd name="connsiteY5" fmla="*/ 84682 h 2549860"/>
              <a:gd name="connsiteX6" fmla="*/ 4155692 w 4239861"/>
              <a:gd name="connsiteY6" fmla="*/ 360078 h 2549860"/>
              <a:gd name="connsiteX7" fmla="*/ 4206580 w 4239861"/>
              <a:gd name="connsiteY7" fmla="*/ 683177 h 2549860"/>
              <a:gd name="connsiteX8" fmla="*/ 4237061 w 4239861"/>
              <a:gd name="connsiteY8" fmla="*/ 1211497 h 2549860"/>
              <a:gd name="connsiteX9" fmla="*/ 4186260 w 4239861"/>
              <a:gd name="connsiteY9" fmla="*/ 1749977 h 2549860"/>
              <a:gd name="connsiteX10" fmla="*/ 4125212 w 4239861"/>
              <a:gd name="connsiteY10" fmla="*/ 2142384 h 2549860"/>
              <a:gd name="connsiteX11" fmla="*/ 3697416 w 4239861"/>
              <a:gd name="connsiteY11" fmla="*/ 2549860 h 2549860"/>
              <a:gd name="connsiteX12" fmla="*/ 448116 w 4239861"/>
              <a:gd name="connsiteY12" fmla="*/ 2549860 h 2549860"/>
              <a:gd name="connsiteX13" fmla="*/ 40640 w 4239861"/>
              <a:gd name="connsiteY13" fmla="*/ 2142384 h 2549860"/>
              <a:gd name="connsiteX14" fmla="*/ 0 w 4239861"/>
              <a:gd name="connsiteY14" fmla="*/ 959518 h 2549860"/>
              <a:gd name="connsiteX0" fmla="*/ 0 w 4239861"/>
              <a:gd name="connsiteY0" fmla="*/ 959518 h 2549860"/>
              <a:gd name="connsiteX1" fmla="*/ 132420 w 4239861"/>
              <a:gd name="connsiteY1" fmla="*/ 276777 h 2549860"/>
              <a:gd name="connsiteX2" fmla="*/ 448116 w 4239861"/>
              <a:gd name="connsiteY2" fmla="*/ 105002 h 2549860"/>
              <a:gd name="connsiteX3" fmla="*/ 975701 w 4239861"/>
              <a:gd name="connsiteY3" fmla="*/ 32936 h 2549860"/>
              <a:gd name="connsiteX4" fmla="*/ 2052661 w 4239861"/>
              <a:gd name="connsiteY4" fmla="*/ 2456 h 2549860"/>
              <a:gd name="connsiteX5" fmla="*/ 3210901 w 4239861"/>
              <a:gd name="connsiteY5" fmla="*/ 43097 h 2549860"/>
              <a:gd name="connsiteX6" fmla="*/ 3697416 w 4239861"/>
              <a:gd name="connsiteY6" fmla="*/ 84682 h 2549860"/>
              <a:gd name="connsiteX7" fmla="*/ 4155692 w 4239861"/>
              <a:gd name="connsiteY7" fmla="*/ 360078 h 2549860"/>
              <a:gd name="connsiteX8" fmla="*/ 4206580 w 4239861"/>
              <a:gd name="connsiteY8" fmla="*/ 683177 h 2549860"/>
              <a:gd name="connsiteX9" fmla="*/ 4237061 w 4239861"/>
              <a:gd name="connsiteY9" fmla="*/ 1211497 h 2549860"/>
              <a:gd name="connsiteX10" fmla="*/ 4186260 w 4239861"/>
              <a:gd name="connsiteY10" fmla="*/ 1749977 h 2549860"/>
              <a:gd name="connsiteX11" fmla="*/ 4125212 w 4239861"/>
              <a:gd name="connsiteY11" fmla="*/ 2142384 h 2549860"/>
              <a:gd name="connsiteX12" fmla="*/ 3697416 w 4239861"/>
              <a:gd name="connsiteY12" fmla="*/ 2549860 h 2549860"/>
              <a:gd name="connsiteX13" fmla="*/ 448116 w 4239861"/>
              <a:gd name="connsiteY13" fmla="*/ 2549860 h 2549860"/>
              <a:gd name="connsiteX14" fmla="*/ 40640 w 4239861"/>
              <a:gd name="connsiteY14" fmla="*/ 2142384 h 2549860"/>
              <a:gd name="connsiteX15" fmla="*/ 0 w 4239861"/>
              <a:gd name="connsiteY15" fmla="*/ 959518 h 2549860"/>
              <a:gd name="connsiteX0" fmla="*/ 0 w 4239861"/>
              <a:gd name="connsiteY0" fmla="*/ 959518 h 2549860"/>
              <a:gd name="connsiteX1" fmla="*/ 132420 w 4239861"/>
              <a:gd name="connsiteY1" fmla="*/ 276777 h 2549860"/>
              <a:gd name="connsiteX2" fmla="*/ 448116 w 4239861"/>
              <a:gd name="connsiteY2" fmla="*/ 84682 h 2549860"/>
              <a:gd name="connsiteX3" fmla="*/ 975701 w 4239861"/>
              <a:gd name="connsiteY3" fmla="*/ 32936 h 2549860"/>
              <a:gd name="connsiteX4" fmla="*/ 2052661 w 4239861"/>
              <a:gd name="connsiteY4" fmla="*/ 2456 h 2549860"/>
              <a:gd name="connsiteX5" fmla="*/ 3210901 w 4239861"/>
              <a:gd name="connsiteY5" fmla="*/ 43097 h 2549860"/>
              <a:gd name="connsiteX6" fmla="*/ 3697416 w 4239861"/>
              <a:gd name="connsiteY6" fmla="*/ 84682 h 2549860"/>
              <a:gd name="connsiteX7" fmla="*/ 4155692 w 4239861"/>
              <a:gd name="connsiteY7" fmla="*/ 360078 h 2549860"/>
              <a:gd name="connsiteX8" fmla="*/ 4206580 w 4239861"/>
              <a:gd name="connsiteY8" fmla="*/ 683177 h 2549860"/>
              <a:gd name="connsiteX9" fmla="*/ 4237061 w 4239861"/>
              <a:gd name="connsiteY9" fmla="*/ 1211497 h 2549860"/>
              <a:gd name="connsiteX10" fmla="*/ 4186260 w 4239861"/>
              <a:gd name="connsiteY10" fmla="*/ 1749977 h 2549860"/>
              <a:gd name="connsiteX11" fmla="*/ 4125212 w 4239861"/>
              <a:gd name="connsiteY11" fmla="*/ 2142384 h 2549860"/>
              <a:gd name="connsiteX12" fmla="*/ 3697416 w 4239861"/>
              <a:gd name="connsiteY12" fmla="*/ 2549860 h 2549860"/>
              <a:gd name="connsiteX13" fmla="*/ 448116 w 4239861"/>
              <a:gd name="connsiteY13" fmla="*/ 2549860 h 2549860"/>
              <a:gd name="connsiteX14" fmla="*/ 40640 w 4239861"/>
              <a:gd name="connsiteY14" fmla="*/ 2142384 h 2549860"/>
              <a:gd name="connsiteX15" fmla="*/ 0 w 4239861"/>
              <a:gd name="connsiteY15" fmla="*/ 959518 h 2549860"/>
              <a:gd name="connsiteX0" fmla="*/ 0 w 4239861"/>
              <a:gd name="connsiteY0" fmla="*/ 959518 h 2641300"/>
              <a:gd name="connsiteX1" fmla="*/ 132420 w 4239861"/>
              <a:gd name="connsiteY1" fmla="*/ 276777 h 2641300"/>
              <a:gd name="connsiteX2" fmla="*/ 448116 w 4239861"/>
              <a:gd name="connsiteY2" fmla="*/ 84682 h 2641300"/>
              <a:gd name="connsiteX3" fmla="*/ 975701 w 4239861"/>
              <a:gd name="connsiteY3" fmla="*/ 32936 h 2641300"/>
              <a:gd name="connsiteX4" fmla="*/ 2052661 w 4239861"/>
              <a:gd name="connsiteY4" fmla="*/ 2456 h 2641300"/>
              <a:gd name="connsiteX5" fmla="*/ 3210901 w 4239861"/>
              <a:gd name="connsiteY5" fmla="*/ 43097 h 2641300"/>
              <a:gd name="connsiteX6" fmla="*/ 3697416 w 4239861"/>
              <a:gd name="connsiteY6" fmla="*/ 84682 h 2641300"/>
              <a:gd name="connsiteX7" fmla="*/ 4155692 w 4239861"/>
              <a:gd name="connsiteY7" fmla="*/ 360078 h 2641300"/>
              <a:gd name="connsiteX8" fmla="*/ 4206580 w 4239861"/>
              <a:gd name="connsiteY8" fmla="*/ 683177 h 2641300"/>
              <a:gd name="connsiteX9" fmla="*/ 4237061 w 4239861"/>
              <a:gd name="connsiteY9" fmla="*/ 1211497 h 2641300"/>
              <a:gd name="connsiteX10" fmla="*/ 4186260 w 4239861"/>
              <a:gd name="connsiteY10" fmla="*/ 1749977 h 2641300"/>
              <a:gd name="connsiteX11" fmla="*/ 4125212 w 4239861"/>
              <a:gd name="connsiteY11" fmla="*/ 2142384 h 2641300"/>
              <a:gd name="connsiteX12" fmla="*/ 3697416 w 4239861"/>
              <a:gd name="connsiteY12" fmla="*/ 2549860 h 2641300"/>
              <a:gd name="connsiteX13" fmla="*/ 691956 w 4239861"/>
              <a:gd name="connsiteY13" fmla="*/ 2641300 h 2641300"/>
              <a:gd name="connsiteX14" fmla="*/ 40640 w 4239861"/>
              <a:gd name="connsiteY14" fmla="*/ 2142384 h 2641300"/>
              <a:gd name="connsiteX15" fmla="*/ 0 w 4239861"/>
              <a:gd name="connsiteY15" fmla="*/ 959518 h 2641300"/>
              <a:gd name="connsiteX0" fmla="*/ 0 w 4239861"/>
              <a:gd name="connsiteY0" fmla="*/ 959518 h 2641300"/>
              <a:gd name="connsiteX1" fmla="*/ 132420 w 4239861"/>
              <a:gd name="connsiteY1" fmla="*/ 276777 h 2641300"/>
              <a:gd name="connsiteX2" fmla="*/ 448116 w 4239861"/>
              <a:gd name="connsiteY2" fmla="*/ 84682 h 2641300"/>
              <a:gd name="connsiteX3" fmla="*/ 975701 w 4239861"/>
              <a:gd name="connsiteY3" fmla="*/ 32936 h 2641300"/>
              <a:gd name="connsiteX4" fmla="*/ 2052661 w 4239861"/>
              <a:gd name="connsiteY4" fmla="*/ 2456 h 2641300"/>
              <a:gd name="connsiteX5" fmla="*/ 3210901 w 4239861"/>
              <a:gd name="connsiteY5" fmla="*/ 43097 h 2641300"/>
              <a:gd name="connsiteX6" fmla="*/ 3697416 w 4239861"/>
              <a:gd name="connsiteY6" fmla="*/ 84682 h 2641300"/>
              <a:gd name="connsiteX7" fmla="*/ 4155692 w 4239861"/>
              <a:gd name="connsiteY7" fmla="*/ 360078 h 2641300"/>
              <a:gd name="connsiteX8" fmla="*/ 4206580 w 4239861"/>
              <a:gd name="connsiteY8" fmla="*/ 683177 h 2641300"/>
              <a:gd name="connsiteX9" fmla="*/ 4237061 w 4239861"/>
              <a:gd name="connsiteY9" fmla="*/ 1211497 h 2641300"/>
              <a:gd name="connsiteX10" fmla="*/ 4186260 w 4239861"/>
              <a:gd name="connsiteY10" fmla="*/ 1749977 h 2641300"/>
              <a:gd name="connsiteX11" fmla="*/ 4125212 w 4239861"/>
              <a:gd name="connsiteY11" fmla="*/ 2142384 h 2641300"/>
              <a:gd name="connsiteX12" fmla="*/ 3555176 w 4239861"/>
              <a:gd name="connsiteY12" fmla="*/ 2600660 h 2641300"/>
              <a:gd name="connsiteX13" fmla="*/ 691956 w 4239861"/>
              <a:gd name="connsiteY13" fmla="*/ 2641300 h 2641300"/>
              <a:gd name="connsiteX14" fmla="*/ 40640 w 4239861"/>
              <a:gd name="connsiteY14" fmla="*/ 2142384 h 2641300"/>
              <a:gd name="connsiteX15" fmla="*/ 0 w 4239861"/>
              <a:gd name="connsiteY15" fmla="*/ 959518 h 2641300"/>
              <a:gd name="connsiteX0" fmla="*/ 0 w 4239861"/>
              <a:gd name="connsiteY0" fmla="*/ 959518 h 2641300"/>
              <a:gd name="connsiteX1" fmla="*/ 132420 w 4239861"/>
              <a:gd name="connsiteY1" fmla="*/ 276777 h 2641300"/>
              <a:gd name="connsiteX2" fmla="*/ 448116 w 4239861"/>
              <a:gd name="connsiteY2" fmla="*/ 84682 h 2641300"/>
              <a:gd name="connsiteX3" fmla="*/ 975701 w 4239861"/>
              <a:gd name="connsiteY3" fmla="*/ 32936 h 2641300"/>
              <a:gd name="connsiteX4" fmla="*/ 2052661 w 4239861"/>
              <a:gd name="connsiteY4" fmla="*/ 2456 h 2641300"/>
              <a:gd name="connsiteX5" fmla="*/ 3210901 w 4239861"/>
              <a:gd name="connsiteY5" fmla="*/ 43097 h 2641300"/>
              <a:gd name="connsiteX6" fmla="*/ 3697416 w 4239861"/>
              <a:gd name="connsiteY6" fmla="*/ 84682 h 2641300"/>
              <a:gd name="connsiteX7" fmla="*/ 4155692 w 4239861"/>
              <a:gd name="connsiteY7" fmla="*/ 360078 h 2641300"/>
              <a:gd name="connsiteX8" fmla="*/ 4206580 w 4239861"/>
              <a:gd name="connsiteY8" fmla="*/ 683177 h 2641300"/>
              <a:gd name="connsiteX9" fmla="*/ 4237061 w 4239861"/>
              <a:gd name="connsiteY9" fmla="*/ 1211497 h 2641300"/>
              <a:gd name="connsiteX10" fmla="*/ 4186260 w 4239861"/>
              <a:gd name="connsiteY10" fmla="*/ 1749977 h 2641300"/>
              <a:gd name="connsiteX11" fmla="*/ 4125212 w 4239861"/>
              <a:gd name="connsiteY11" fmla="*/ 2142384 h 2641300"/>
              <a:gd name="connsiteX12" fmla="*/ 3555176 w 4239861"/>
              <a:gd name="connsiteY12" fmla="*/ 2600660 h 2641300"/>
              <a:gd name="connsiteX13" fmla="*/ 691956 w 4239861"/>
              <a:gd name="connsiteY13" fmla="*/ 2641300 h 2641300"/>
              <a:gd name="connsiteX14" fmla="*/ 40640 w 4239861"/>
              <a:gd name="connsiteY14" fmla="*/ 2142384 h 2641300"/>
              <a:gd name="connsiteX15" fmla="*/ 0 w 4239861"/>
              <a:gd name="connsiteY15" fmla="*/ 959518 h 2641300"/>
              <a:gd name="connsiteX0" fmla="*/ 0 w 4239861"/>
              <a:gd name="connsiteY0" fmla="*/ 959518 h 2641300"/>
              <a:gd name="connsiteX1" fmla="*/ 132420 w 4239861"/>
              <a:gd name="connsiteY1" fmla="*/ 276777 h 2641300"/>
              <a:gd name="connsiteX2" fmla="*/ 448116 w 4239861"/>
              <a:gd name="connsiteY2" fmla="*/ 84682 h 2641300"/>
              <a:gd name="connsiteX3" fmla="*/ 975701 w 4239861"/>
              <a:gd name="connsiteY3" fmla="*/ 32936 h 2641300"/>
              <a:gd name="connsiteX4" fmla="*/ 2052661 w 4239861"/>
              <a:gd name="connsiteY4" fmla="*/ 2456 h 2641300"/>
              <a:gd name="connsiteX5" fmla="*/ 3210901 w 4239861"/>
              <a:gd name="connsiteY5" fmla="*/ 43097 h 2641300"/>
              <a:gd name="connsiteX6" fmla="*/ 3697416 w 4239861"/>
              <a:gd name="connsiteY6" fmla="*/ 84682 h 2641300"/>
              <a:gd name="connsiteX7" fmla="*/ 4155692 w 4239861"/>
              <a:gd name="connsiteY7" fmla="*/ 360078 h 2641300"/>
              <a:gd name="connsiteX8" fmla="*/ 4206580 w 4239861"/>
              <a:gd name="connsiteY8" fmla="*/ 683177 h 2641300"/>
              <a:gd name="connsiteX9" fmla="*/ 4237061 w 4239861"/>
              <a:gd name="connsiteY9" fmla="*/ 1211497 h 2641300"/>
              <a:gd name="connsiteX10" fmla="*/ 4186260 w 4239861"/>
              <a:gd name="connsiteY10" fmla="*/ 1749977 h 2641300"/>
              <a:gd name="connsiteX11" fmla="*/ 4125212 w 4239861"/>
              <a:gd name="connsiteY11" fmla="*/ 2142384 h 2641300"/>
              <a:gd name="connsiteX12" fmla="*/ 3555176 w 4239861"/>
              <a:gd name="connsiteY12" fmla="*/ 2600660 h 2641300"/>
              <a:gd name="connsiteX13" fmla="*/ 691956 w 4239861"/>
              <a:gd name="connsiteY13" fmla="*/ 2641300 h 2641300"/>
              <a:gd name="connsiteX14" fmla="*/ 81280 w 4239861"/>
              <a:gd name="connsiteY14" fmla="*/ 2243984 h 2641300"/>
              <a:gd name="connsiteX15" fmla="*/ 0 w 4239861"/>
              <a:gd name="connsiteY15" fmla="*/ 959518 h 2641300"/>
              <a:gd name="connsiteX0" fmla="*/ 0 w 4239861"/>
              <a:gd name="connsiteY0" fmla="*/ 959518 h 2641300"/>
              <a:gd name="connsiteX1" fmla="*/ 132420 w 4239861"/>
              <a:gd name="connsiteY1" fmla="*/ 276777 h 2641300"/>
              <a:gd name="connsiteX2" fmla="*/ 448116 w 4239861"/>
              <a:gd name="connsiteY2" fmla="*/ 84682 h 2641300"/>
              <a:gd name="connsiteX3" fmla="*/ 975701 w 4239861"/>
              <a:gd name="connsiteY3" fmla="*/ 32936 h 2641300"/>
              <a:gd name="connsiteX4" fmla="*/ 2052661 w 4239861"/>
              <a:gd name="connsiteY4" fmla="*/ 2456 h 2641300"/>
              <a:gd name="connsiteX5" fmla="*/ 3210901 w 4239861"/>
              <a:gd name="connsiteY5" fmla="*/ 43097 h 2641300"/>
              <a:gd name="connsiteX6" fmla="*/ 3697416 w 4239861"/>
              <a:gd name="connsiteY6" fmla="*/ 84682 h 2641300"/>
              <a:gd name="connsiteX7" fmla="*/ 4155692 w 4239861"/>
              <a:gd name="connsiteY7" fmla="*/ 360078 h 2641300"/>
              <a:gd name="connsiteX8" fmla="*/ 4206580 w 4239861"/>
              <a:gd name="connsiteY8" fmla="*/ 683177 h 2641300"/>
              <a:gd name="connsiteX9" fmla="*/ 4237061 w 4239861"/>
              <a:gd name="connsiteY9" fmla="*/ 1211497 h 2641300"/>
              <a:gd name="connsiteX10" fmla="*/ 4186260 w 4239861"/>
              <a:gd name="connsiteY10" fmla="*/ 1749977 h 2641300"/>
              <a:gd name="connsiteX11" fmla="*/ 4125212 w 4239861"/>
              <a:gd name="connsiteY11" fmla="*/ 2142384 h 2641300"/>
              <a:gd name="connsiteX12" fmla="*/ 3555176 w 4239861"/>
              <a:gd name="connsiteY12" fmla="*/ 2600660 h 2641300"/>
              <a:gd name="connsiteX13" fmla="*/ 691956 w 4239861"/>
              <a:gd name="connsiteY13" fmla="*/ 2641300 h 2641300"/>
              <a:gd name="connsiteX14" fmla="*/ 81280 w 4239861"/>
              <a:gd name="connsiteY14" fmla="*/ 2243984 h 2641300"/>
              <a:gd name="connsiteX15" fmla="*/ 0 w 4239861"/>
              <a:gd name="connsiteY15" fmla="*/ 959518 h 2641300"/>
              <a:gd name="connsiteX0" fmla="*/ 0 w 4239861"/>
              <a:gd name="connsiteY0" fmla="*/ 959518 h 2641300"/>
              <a:gd name="connsiteX1" fmla="*/ 132420 w 4239861"/>
              <a:gd name="connsiteY1" fmla="*/ 276777 h 2641300"/>
              <a:gd name="connsiteX2" fmla="*/ 448116 w 4239861"/>
              <a:gd name="connsiteY2" fmla="*/ 84682 h 2641300"/>
              <a:gd name="connsiteX3" fmla="*/ 975701 w 4239861"/>
              <a:gd name="connsiteY3" fmla="*/ 32936 h 2641300"/>
              <a:gd name="connsiteX4" fmla="*/ 2052661 w 4239861"/>
              <a:gd name="connsiteY4" fmla="*/ 2456 h 2641300"/>
              <a:gd name="connsiteX5" fmla="*/ 3210901 w 4239861"/>
              <a:gd name="connsiteY5" fmla="*/ 43097 h 2641300"/>
              <a:gd name="connsiteX6" fmla="*/ 3788856 w 4239861"/>
              <a:gd name="connsiteY6" fmla="*/ 84682 h 2641300"/>
              <a:gd name="connsiteX7" fmla="*/ 4155692 w 4239861"/>
              <a:gd name="connsiteY7" fmla="*/ 360078 h 2641300"/>
              <a:gd name="connsiteX8" fmla="*/ 4206580 w 4239861"/>
              <a:gd name="connsiteY8" fmla="*/ 683177 h 2641300"/>
              <a:gd name="connsiteX9" fmla="*/ 4237061 w 4239861"/>
              <a:gd name="connsiteY9" fmla="*/ 1211497 h 2641300"/>
              <a:gd name="connsiteX10" fmla="*/ 4186260 w 4239861"/>
              <a:gd name="connsiteY10" fmla="*/ 1749977 h 2641300"/>
              <a:gd name="connsiteX11" fmla="*/ 4125212 w 4239861"/>
              <a:gd name="connsiteY11" fmla="*/ 2142384 h 2641300"/>
              <a:gd name="connsiteX12" fmla="*/ 3555176 w 4239861"/>
              <a:gd name="connsiteY12" fmla="*/ 2600660 h 2641300"/>
              <a:gd name="connsiteX13" fmla="*/ 691956 w 4239861"/>
              <a:gd name="connsiteY13" fmla="*/ 2641300 h 2641300"/>
              <a:gd name="connsiteX14" fmla="*/ 81280 w 4239861"/>
              <a:gd name="connsiteY14" fmla="*/ 2243984 h 2641300"/>
              <a:gd name="connsiteX15" fmla="*/ 0 w 4239861"/>
              <a:gd name="connsiteY15" fmla="*/ 959518 h 2641300"/>
              <a:gd name="connsiteX0" fmla="*/ 0 w 4239861"/>
              <a:gd name="connsiteY0" fmla="*/ 959518 h 2641300"/>
              <a:gd name="connsiteX1" fmla="*/ 132420 w 4239861"/>
              <a:gd name="connsiteY1" fmla="*/ 276777 h 2641300"/>
              <a:gd name="connsiteX2" fmla="*/ 448116 w 4239861"/>
              <a:gd name="connsiteY2" fmla="*/ 84682 h 2641300"/>
              <a:gd name="connsiteX3" fmla="*/ 975701 w 4239861"/>
              <a:gd name="connsiteY3" fmla="*/ 32936 h 2641300"/>
              <a:gd name="connsiteX4" fmla="*/ 2052661 w 4239861"/>
              <a:gd name="connsiteY4" fmla="*/ 2456 h 2641300"/>
              <a:gd name="connsiteX5" fmla="*/ 3210901 w 4239861"/>
              <a:gd name="connsiteY5" fmla="*/ 43097 h 2641300"/>
              <a:gd name="connsiteX6" fmla="*/ 3788856 w 4239861"/>
              <a:gd name="connsiteY6" fmla="*/ 84682 h 2641300"/>
              <a:gd name="connsiteX7" fmla="*/ 4155692 w 4239861"/>
              <a:gd name="connsiteY7" fmla="*/ 360078 h 2641300"/>
              <a:gd name="connsiteX8" fmla="*/ 4206580 w 4239861"/>
              <a:gd name="connsiteY8" fmla="*/ 683177 h 2641300"/>
              <a:gd name="connsiteX9" fmla="*/ 4237061 w 4239861"/>
              <a:gd name="connsiteY9" fmla="*/ 1211497 h 2641300"/>
              <a:gd name="connsiteX10" fmla="*/ 4206580 w 4239861"/>
              <a:gd name="connsiteY10" fmla="*/ 1719497 h 2641300"/>
              <a:gd name="connsiteX11" fmla="*/ 4125212 w 4239861"/>
              <a:gd name="connsiteY11" fmla="*/ 2142384 h 2641300"/>
              <a:gd name="connsiteX12" fmla="*/ 3555176 w 4239861"/>
              <a:gd name="connsiteY12" fmla="*/ 2600660 h 2641300"/>
              <a:gd name="connsiteX13" fmla="*/ 691956 w 4239861"/>
              <a:gd name="connsiteY13" fmla="*/ 2641300 h 2641300"/>
              <a:gd name="connsiteX14" fmla="*/ 81280 w 4239861"/>
              <a:gd name="connsiteY14" fmla="*/ 2243984 h 2641300"/>
              <a:gd name="connsiteX15" fmla="*/ 0 w 4239861"/>
              <a:gd name="connsiteY15" fmla="*/ 959518 h 2641300"/>
              <a:gd name="connsiteX0" fmla="*/ 0 w 4242708"/>
              <a:gd name="connsiteY0" fmla="*/ 959518 h 2641300"/>
              <a:gd name="connsiteX1" fmla="*/ 132420 w 4242708"/>
              <a:gd name="connsiteY1" fmla="*/ 276777 h 2641300"/>
              <a:gd name="connsiteX2" fmla="*/ 448116 w 4242708"/>
              <a:gd name="connsiteY2" fmla="*/ 84682 h 2641300"/>
              <a:gd name="connsiteX3" fmla="*/ 975701 w 4242708"/>
              <a:gd name="connsiteY3" fmla="*/ 32936 h 2641300"/>
              <a:gd name="connsiteX4" fmla="*/ 2052661 w 4242708"/>
              <a:gd name="connsiteY4" fmla="*/ 2456 h 2641300"/>
              <a:gd name="connsiteX5" fmla="*/ 3210901 w 4242708"/>
              <a:gd name="connsiteY5" fmla="*/ 43097 h 2641300"/>
              <a:gd name="connsiteX6" fmla="*/ 3788856 w 4242708"/>
              <a:gd name="connsiteY6" fmla="*/ 84682 h 2641300"/>
              <a:gd name="connsiteX7" fmla="*/ 4155692 w 4242708"/>
              <a:gd name="connsiteY7" fmla="*/ 360078 h 2641300"/>
              <a:gd name="connsiteX8" fmla="*/ 4226900 w 4242708"/>
              <a:gd name="connsiteY8" fmla="*/ 733977 h 2641300"/>
              <a:gd name="connsiteX9" fmla="*/ 4237061 w 4242708"/>
              <a:gd name="connsiteY9" fmla="*/ 1211497 h 2641300"/>
              <a:gd name="connsiteX10" fmla="*/ 4206580 w 4242708"/>
              <a:gd name="connsiteY10" fmla="*/ 1719497 h 2641300"/>
              <a:gd name="connsiteX11" fmla="*/ 4125212 w 4242708"/>
              <a:gd name="connsiteY11" fmla="*/ 2142384 h 2641300"/>
              <a:gd name="connsiteX12" fmla="*/ 3555176 w 4242708"/>
              <a:gd name="connsiteY12" fmla="*/ 2600660 h 2641300"/>
              <a:gd name="connsiteX13" fmla="*/ 691956 w 4242708"/>
              <a:gd name="connsiteY13" fmla="*/ 2641300 h 2641300"/>
              <a:gd name="connsiteX14" fmla="*/ 81280 w 4242708"/>
              <a:gd name="connsiteY14" fmla="*/ 2243984 h 2641300"/>
              <a:gd name="connsiteX15" fmla="*/ 0 w 4242708"/>
              <a:gd name="connsiteY15" fmla="*/ 959518 h 2641300"/>
              <a:gd name="connsiteX0" fmla="*/ 0 w 4242708"/>
              <a:gd name="connsiteY0" fmla="*/ 959518 h 2641300"/>
              <a:gd name="connsiteX1" fmla="*/ 132420 w 4242708"/>
              <a:gd name="connsiteY1" fmla="*/ 276777 h 2641300"/>
              <a:gd name="connsiteX2" fmla="*/ 448116 w 4242708"/>
              <a:gd name="connsiteY2" fmla="*/ 84682 h 2641300"/>
              <a:gd name="connsiteX3" fmla="*/ 975701 w 4242708"/>
              <a:gd name="connsiteY3" fmla="*/ 32936 h 2641300"/>
              <a:gd name="connsiteX4" fmla="*/ 2052661 w 4242708"/>
              <a:gd name="connsiteY4" fmla="*/ 2456 h 2641300"/>
              <a:gd name="connsiteX5" fmla="*/ 3210901 w 4242708"/>
              <a:gd name="connsiteY5" fmla="*/ 43097 h 2641300"/>
              <a:gd name="connsiteX6" fmla="*/ 3788856 w 4242708"/>
              <a:gd name="connsiteY6" fmla="*/ 84682 h 2641300"/>
              <a:gd name="connsiteX7" fmla="*/ 4145532 w 4242708"/>
              <a:gd name="connsiteY7" fmla="*/ 288958 h 2641300"/>
              <a:gd name="connsiteX8" fmla="*/ 4226900 w 4242708"/>
              <a:gd name="connsiteY8" fmla="*/ 733977 h 2641300"/>
              <a:gd name="connsiteX9" fmla="*/ 4237061 w 4242708"/>
              <a:gd name="connsiteY9" fmla="*/ 1211497 h 2641300"/>
              <a:gd name="connsiteX10" fmla="*/ 4206580 w 4242708"/>
              <a:gd name="connsiteY10" fmla="*/ 1719497 h 2641300"/>
              <a:gd name="connsiteX11" fmla="*/ 4125212 w 4242708"/>
              <a:gd name="connsiteY11" fmla="*/ 2142384 h 2641300"/>
              <a:gd name="connsiteX12" fmla="*/ 3555176 w 4242708"/>
              <a:gd name="connsiteY12" fmla="*/ 2600660 h 2641300"/>
              <a:gd name="connsiteX13" fmla="*/ 691956 w 4242708"/>
              <a:gd name="connsiteY13" fmla="*/ 2641300 h 2641300"/>
              <a:gd name="connsiteX14" fmla="*/ 81280 w 4242708"/>
              <a:gd name="connsiteY14" fmla="*/ 2243984 h 2641300"/>
              <a:gd name="connsiteX15" fmla="*/ 0 w 4242708"/>
              <a:gd name="connsiteY15" fmla="*/ 959518 h 2641300"/>
              <a:gd name="connsiteX0" fmla="*/ 0 w 4242708"/>
              <a:gd name="connsiteY0" fmla="*/ 959518 h 2641300"/>
              <a:gd name="connsiteX1" fmla="*/ 132420 w 4242708"/>
              <a:gd name="connsiteY1" fmla="*/ 276777 h 2641300"/>
              <a:gd name="connsiteX2" fmla="*/ 448116 w 4242708"/>
              <a:gd name="connsiteY2" fmla="*/ 84682 h 2641300"/>
              <a:gd name="connsiteX3" fmla="*/ 975701 w 4242708"/>
              <a:gd name="connsiteY3" fmla="*/ 32936 h 2641300"/>
              <a:gd name="connsiteX4" fmla="*/ 2052661 w 4242708"/>
              <a:gd name="connsiteY4" fmla="*/ 2456 h 2641300"/>
              <a:gd name="connsiteX5" fmla="*/ 3210901 w 4242708"/>
              <a:gd name="connsiteY5" fmla="*/ 43097 h 2641300"/>
              <a:gd name="connsiteX6" fmla="*/ 3788856 w 4242708"/>
              <a:gd name="connsiteY6" fmla="*/ 84682 h 2641300"/>
              <a:gd name="connsiteX7" fmla="*/ 4176012 w 4242708"/>
              <a:gd name="connsiteY7" fmla="*/ 288958 h 2641300"/>
              <a:gd name="connsiteX8" fmla="*/ 4226900 w 4242708"/>
              <a:gd name="connsiteY8" fmla="*/ 733977 h 2641300"/>
              <a:gd name="connsiteX9" fmla="*/ 4237061 w 4242708"/>
              <a:gd name="connsiteY9" fmla="*/ 1211497 h 2641300"/>
              <a:gd name="connsiteX10" fmla="*/ 4206580 w 4242708"/>
              <a:gd name="connsiteY10" fmla="*/ 1719497 h 2641300"/>
              <a:gd name="connsiteX11" fmla="*/ 4125212 w 4242708"/>
              <a:gd name="connsiteY11" fmla="*/ 2142384 h 2641300"/>
              <a:gd name="connsiteX12" fmla="*/ 3555176 w 4242708"/>
              <a:gd name="connsiteY12" fmla="*/ 2600660 h 2641300"/>
              <a:gd name="connsiteX13" fmla="*/ 691956 w 4242708"/>
              <a:gd name="connsiteY13" fmla="*/ 2641300 h 2641300"/>
              <a:gd name="connsiteX14" fmla="*/ 81280 w 4242708"/>
              <a:gd name="connsiteY14" fmla="*/ 2243984 h 2641300"/>
              <a:gd name="connsiteX15" fmla="*/ 0 w 4242708"/>
              <a:gd name="connsiteY15" fmla="*/ 959518 h 2641300"/>
              <a:gd name="connsiteX0" fmla="*/ 0 w 4242708"/>
              <a:gd name="connsiteY0" fmla="*/ 959518 h 2641300"/>
              <a:gd name="connsiteX1" fmla="*/ 132420 w 4242708"/>
              <a:gd name="connsiteY1" fmla="*/ 276777 h 2641300"/>
              <a:gd name="connsiteX2" fmla="*/ 448116 w 4242708"/>
              <a:gd name="connsiteY2" fmla="*/ 84682 h 2641300"/>
              <a:gd name="connsiteX3" fmla="*/ 975701 w 4242708"/>
              <a:gd name="connsiteY3" fmla="*/ 32936 h 2641300"/>
              <a:gd name="connsiteX4" fmla="*/ 2052661 w 4242708"/>
              <a:gd name="connsiteY4" fmla="*/ 2456 h 2641300"/>
              <a:gd name="connsiteX5" fmla="*/ 3210901 w 4242708"/>
              <a:gd name="connsiteY5" fmla="*/ 43097 h 2641300"/>
              <a:gd name="connsiteX6" fmla="*/ 3788856 w 4242708"/>
              <a:gd name="connsiteY6" fmla="*/ 84682 h 2641300"/>
              <a:gd name="connsiteX7" fmla="*/ 4176012 w 4242708"/>
              <a:gd name="connsiteY7" fmla="*/ 288958 h 2641300"/>
              <a:gd name="connsiteX8" fmla="*/ 4226900 w 4242708"/>
              <a:gd name="connsiteY8" fmla="*/ 733977 h 2641300"/>
              <a:gd name="connsiteX9" fmla="*/ 4237061 w 4242708"/>
              <a:gd name="connsiteY9" fmla="*/ 1211497 h 2641300"/>
              <a:gd name="connsiteX10" fmla="*/ 4206580 w 4242708"/>
              <a:gd name="connsiteY10" fmla="*/ 1719497 h 2641300"/>
              <a:gd name="connsiteX11" fmla="*/ 4135372 w 4242708"/>
              <a:gd name="connsiteY11" fmla="*/ 2203344 h 2641300"/>
              <a:gd name="connsiteX12" fmla="*/ 3555176 w 4242708"/>
              <a:gd name="connsiteY12" fmla="*/ 2600660 h 2641300"/>
              <a:gd name="connsiteX13" fmla="*/ 691956 w 4242708"/>
              <a:gd name="connsiteY13" fmla="*/ 2641300 h 2641300"/>
              <a:gd name="connsiteX14" fmla="*/ 81280 w 4242708"/>
              <a:gd name="connsiteY14" fmla="*/ 2243984 h 2641300"/>
              <a:gd name="connsiteX15" fmla="*/ 0 w 4242708"/>
              <a:gd name="connsiteY15" fmla="*/ 959518 h 2641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242708" h="2641300">
                <a:moveTo>
                  <a:pt x="0" y="959518"/>
                </a:moveTo>
                <a:cubicBezTo>
                  <a:pt x="30537" y="657050"/>
                  <a:pt x="57734" y="419196"/>
                  <a:pt x="132420" y="276777"/>
                </a:cubicBezTo>
                <a:cubicBezTo>
                  <a:pt x="207106" y="134358"/>
                  <a:pt x="322809" y="133789"/>
                  <a:pt x="448116" y="84682"/>
                </a:cubicBezTo>
                <a:cubicBezTo>
                  <a:pt x="610733" y="11532"/>
                  <a:pt x="708277" y="50027"/>
                  <a:pt x="975701" y="32936"/>
                </a:cubicBezTo>
                <a:cubicBezTo>
                  <a:pt x="1243125" y="15845"/>
                  <a:pt x="1683515" y="-7704"/>
                  <a:pt x="2052661" y="2456"/>
                </a:cubicBezTo>
                <a:lnTo>
                  <a:pt x="3210901" y="43097"/>
                </a:lnTo>
                <a:lnTo>
                  <a:pt x="3788856" y="84682"/>
                </a:lnTo>
                <a:cubicBezTo>
                  <a:pt x="4013899" y="84682"/>
                  <a:pt x="4186172" y="145195"/>
                  <a:pt x="4176012" y="288958"/>
                </a:cubicBezTo>
                <a:cubicBezTo>
                  <a:pt x="4254099" y="388707"/>
                  <a:pt x="4213339" y="592074"/>
                  <a:pt x="4226900" y="733977"/>
                </a:cubicBezTo>
                <a:cubicBezTo>
                  <a:pt x="4240462" y="875880"/>
                  <a:pt x="4248914" y="1037084"/>
                  <a:pt x="4237061" y="1211497"/>
                </a:cubicBezTo>
                <a:cubicBezTo>
                  <a:pt x="4203194" y="1384217"/>
                  <a:pt x="4240447" y="1546777"/>
                  <a:pt x="4206580" y="1719497"/>
                </a:cubicBezTo>
                <a:cubicBezTo>
                  <a:pt x="4189617" y="1846913"/>
                  <a:pt x="4213295" y="2116568"/>
                  <a:pt x="4135372" y="2203344"/>
                </a:cubicBezTo>
                <a:cubicBezTo>
                  <a:pt x="4135372" y="2428387"/>
                  <a:pt x="3780219" y="2600660"/>
                  <a:pt x="3555176" y="2600660"/>
                </a:cubicBezTo>
                <a:cubicBezTo>
                  <a:pt x="2610929" y="2644687"/>
                  <a:pt x="1646363" y="2627753"/>
                  <a:pt x="691956" y="2641300"/>
                </a:cubicBezTo>
                <a:cubicBezTo>
                  <a:pt x="466913" y="2641300"/>
                  <a:pt x="81280" y="2469027"/>
                  <a:pt x="81280" y="2243984"/>
                </a:cubicBezTo>
                <a:cubicBezTo>
                  <a:pt x="3387" y="1815829"/>
                  <a:pt x="27093" y="1387673"/>
                  <a:pt x="0" y="959518"/>
                </a:cubicBezTo>
                <a:close/>
              </a:path>
            </a:pathLst>
          </a:custGeom>
          <a:ln w="57150">
            <a:solidFill>
              <a:schemeClr val="tx1"/>
            </a:solidFill>
          </a:ln>
        </p:spPr>
        <p:txBody>
          <a:bodyPr/>
          <a:lstStyle>
            <a:lvl1pPr marL="0" indent="0">
              <a:buNone/>
              <a:defRPr/>
            </a:lvl1pPr>
          </a:lstStyle>
          <a:p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71558058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ชื่อเรื่อง 1">
            <a:extLst>
              <a:ext uri="{FF2B5EF4-FFF2-40B4-BE49-F238E27FC236}">
                <a16:creationId xmlns:a16="http://schemas.microsoft.com/office/drawing/2014/main" id="{B578750F-2A24-4967-B796-7FBA4E5E78B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th-TH"/>
              <a:t>คลิกเพื่อแก้ไขสไตล์ชื่อเรื่องต้นแบบ</a:t>
            </a:r>
          </a:p>
        </p:txBody>
      </p:sp>
      <p:sp>
        <p:nvSpPr>
          <p:cNvPr id="3" name="ตัวแทนข้อความ 2">
            <a:extLst>
              <a:ext uri="{FF2B5EF4-FFF2-40B4-BE49-F238E27FC236}">
                <a16:creationId xmlns:a16="http://schemas.microsoft.com/office/drawing/2014/main" id="{AA1BE0CF-17E3-428A-86D0-021B559D867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th-TH"/>
              <a:t>คลิกเพื่อแก้ไขสไตล์ของข้อความต้นแบบ</a:t>
            </a:r>
          </a:p>
          <a:p>
            <a:pPr lvl="1"/>
            <a:r>
              <a:rPr lang="th-TH"/>
              <a:t>ระดับที่สอง</a:t>
            </a:r>
          </a:p>
          <a:p>
            <a:pPr lvl="2"/>
            <a:r>
              <a:rPr lang="th-TH"/>
              <a:t>ระดับที่สาม</a:t>
            </a:r>
          </a:p>
          <a:p>
            <a:pPr lvl="3"/>
            <a:r>
              <a:rPr lang="th-TH"/>
              <a:t>ระดับที่สี่</a:t>
            </a:r>
          </a:p>
          <a:p>
            <a:pPr lvl="4"/>
            <a:r>
              <a:rPr lang="th-TH"/>
              <a:t>ระดับที่ห้า</a:t>
            </a:r>
          </a:p>
        </p:txBody>
      </p:sp>
      <p:sp>
        <p:nvSpPr>
          <p:cNvPr id="4" name="ตัวแทนวันที่ 3">
            <a:extLst>
              <a:ext uri="{FF2B5EF4-FFF2-40B4-BE49-F238E27FC236}">
                <a16:creationId xmlns:a16="http://schemas.microsoft.com/office/drawing/2014/main" id="{71187063-65D9-44EE-8CE6-A14DB397E487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9D914F9-34B9-4290-8B55-3D6EA89D2C0C}" type="datetimeFigureOut">
              <a:rPr lang="th-TH" smtClean="0"/>
              <a:t>12/09/65</a:t>
            </a:fld>
            <a:endParaRPr lang="th-TH"/>
          </a:p>
        </p:txBody>
      </p:sp>
      <p:sp>
        <p:nvSpPr>
          <p:cNvPr id="5" name="ตัวแทนท้ายกระดาษ 4">
            <a:extLst>
              <a:ext uri="{FF2B5EF4-FFF2-40B4-BE49-F238E27FC236}">
                <a16:creationId xmlns:a16="http://schemas.microsoft.com/office/drawing/2014/main" id="{AF769FA7-B524-401E-BDB9-83C7C03032D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th-TH"/>
          </a:p>
        </p:txBody>
      </p:sp>
      <p:sp>
        <p:nvSpPr>
          <p:cNvPr id="6" name="ตัวแทนหมายเลขสไลด์ 5">
            <a:extLst>
              <a:ext uri="{FF2B5EF4-FFF2-40B4-BE49-F238E27FC236}">
                <a16:creationId xmlns:a16="http://schemas.microsoft.com/office/drawing/2014/main" id="{40BDA745-7860-476A-82D2-B49EFC2D136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pic>
        <p:nvPicPr>
          <p:cNvPr id="8" name="Picture 7" descr="Shape&#10;&#10;Description automatically generated with medium confidence">
            <a:extLst>
              <a:ext uri="{FF2B5EF4-FFF2-40B4-BE49-F238E27FC236}">
                <a16:creationId xmlns:a16="http://schemas.microsoft.com/office/drawing/2014/main" id="{C18633B0-B52D-4C84-B2E6-6837631A41CA}"/>
              </a:ext>
            </a:extLst>
          </p:cNvPr>
          <p:cNvPicPr>
            <a:picLocks noChangeAspect="1"/>
          </p:cNvPicPr>
          <p:nvPr userDrawn="1"/>
        </p:nvPicPr>
        <p:blipFill>
          <a:blip r:embed="rId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57351" y="273050"/>
            <a:ext cx="1552575" cy="15525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320988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  <p:sldLayoutId id="2147483687" r:id="rId27"/>
  </p:sldLayoutIdLst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th-TH"/>
      </a:defPPr>
      <a:lvl1pPr marL="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slide" Target="slide6.xml"/><Relationship Id="rId3" Type="http://schemas.openxmlformats.org/officeDocument/2006/relationships/slide" Target="slide7.xml"/><Relationship Id="rId7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Relationship Id="rId6" Type="http://schemas.openxmlformats.org/officeDocument/2006/relationships/slide" Target="slide5.xml"/><Relationship Id="rId5" Type="http://schemas.openxmlformats.org/officeDocument/2006/relationships/image" Target="../media/image2.png"/><Relationship Id="rId4" Type="http://schemas.openxmlformats.org/officeDocument/2006/relationships/slide" Target="slide4.xml"/><Relationship Id="rId9" Type="http://schemas.openxmlformats.org/officeDocument/2006/relationships/image" Target="../media/image4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Relationship Id="rId4" Type="http://schemas.openxmlformats.org/officeDocument/2006/relationships/slide" Target="slide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Relationship Id="rId4" Type="http://schemas.openxmlformats.org/officeDocument/2006/relationships/slide" Target="slide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Relationship Id="rId4" Type="http://schemas.openxmlformats.org/officeDocument/2006/relationships/slide" Target="slide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huongthaoGADT" TargetMode="Externa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AE28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1" name="ชื่อเรื่อง 1110">
            <a:extLst>
              <a:ext uri="{FF2B5EF4-FFF2-40B4-BE49-F238E27FC236}">
                <a16:creationId xmlns:a16="http://schemas.microsoft.com/office/drawing/2014/main" id="{31F7DBBC-5C94-4FEB-AD5A-2D27A51573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22006" y="1800481"/>
            <a:ext cx="5287986" cy="2044671"/>
          </a:xfrm>
          <a:effectLst/>
        </p:spPr>
        <p:txBody>
          <a:bodyPr>
            <a:no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Tìm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 </a:t>
            </a:r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thành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 </a:t>
            </a:r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phần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 </a:t>
            </a:r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trong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 </a:t>
            </a:r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phép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 </a:t>
            </a:r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cộng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, </a:t>
            </a:r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phép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 </a:t>
            </a:r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trừ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 (t2)</a:t>
            </a:r>
            <a:endParaRPr lang="th-TH" sz="4400" dirty="0">
              <a:ln w="10160">
                <a:solidFill>
                  <a:srgbClr val="5E2700"/>
                </a:solidFill>
                <a:prstDash val="solid"/>
              </a:ln>
              <a:solidFill>
                <a:srgbClr val="FF0000"/>
              </a:solidFill>
              <a:effectLst/>
              <a:latin typeface="Coiny" panose="02000903060500060000" pitchFamily="2" charset="0"/>
            </a:endParaRPr>
          </a:p>
        </p:txBody>
      </p:sp>
      <p:sp>
        <p:nvSpPr>
          <p:cNvPr id="1112" name="ชื่อเรื่องรอง 1111">
            <a:extLst>
              <a:ext uri="{FF2B5EF4-FFF2-40B4-BE49-F238E27FC236}">
                <a16:creationId xmlns:a16="http://schemas.microsoft.com/office/drawing/2014/main" id="{9C96B5FE-4EFB-44C4-9957-BEEC3372BE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120596" y="92154"/>
            <a:ext cx="2083206" cy="1074738"/>
          </a:xfrm>
          <a:effectLst/>
        </p:spPr>
        <p:txBody>
          <a:bodyPr>
            <a:norm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 prst="angle"/>
            </a:sp3d>
          </a:bodyPr>
          <a:lstStyle/>
          <a:p>
            <a:pPr marL="0" indent="0" algn="ctr">
              <a:buNone/>
            </a:pPr>
            <a:r>
              <a:rPr lang="en-US" sz="4800" b="1" dirty="0" err="1">
                <a:ln>
                  <a:solidFill>
                    <a:srgbClr val="5E2700"/>
                  </a:solidFill>
                </a:ln>
                <a:solidFill>
                  <a:srgbClr val="CE7925"/>
                </a:solidFill>
                <a:effectLst/>
                <a:latin typeface="iCiel Cadena" panose="02000503000000020004" pitchFamily="2" charset="0"/>
              </a:rPr>
              <a:t>Toán</a:t>
            </a:r>
            <a:endParaRPr lang="th-TH" sz="3600" b="1" dirty="0">
              <a:ln>
                <a:solidFill>
                  <a:srgbClr val="5E2700"/>
                </a:solidFill>
              </a:ln>
              <a:solidFill>
                <a:srgbClr val="CE7925"/>
              </a:solidFill>
              <a:effectLst/>
              <a:latin typeface="iCiel Cadena" panose="02000503000000020004" pitchFamily="2" charset="0"/>
            </a:endParaRPr>
          </a:p>
          <a:p>
            <a:pPr algn="ctr"/>
            <a:endParaRPr lang="th-TH" sz="4400" b="1" dirty="0">
              <a:ln/>
              <a:solidFill>
                <a:schemeClr val="accent4"/>
              </a:solidFill>
              <a:effectLst/>
              <a:latin typeface="iCiel Cadena" panose="02000503000000020004" pitchFamily="2" charset="0"/>
            </a:endParaRPr>
          </a:p>
        </p:txBody>
      </p:sp>
      <p:sp>
        <p:nvSpPr>
          <p:cNvPr id="196" name="เมฆ 256">
            <a:extLst>
              <a:ext uri="{FF2B5EF4-FFF2-40B4-BE49-F238E27FC236}">
                <a16:creationId xmlns:a16="http://schemas.microsoft.com/office/drawing/2014/main" id="{9A3FFA4C-C09E-4BBB-AA4C-4DD4943F158B}"/>
              </a:ext>
            </a:extLst>
          </p:cNvPr>
          <p:cNvSpPr/>
          <p:nvPr/>
        </p:nvSpPr>
        <p:spPr>
          <a:xfrm>
            <a:off x="9897951" y="766780"/>
            <a:ext cx="864018" cy="596963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97" name="เมฆ 256">
            <a:extLst>
              <a:ext uri="{FF2B5EF4-FFF2-40B4-BE49-F238E27FC236}">
                <a16:creationId xmlns:a16="http://schemas.microsoft.com/office/drawing/2014/main" id="{6E93160A-72A8-4FBD-8879-C9E73EE00F6E}"/>
              </a:ext>
            </a:extLst>
          </p:cNvPr>
          <p:cNvSpPr/>
          <p:nvPr/>
        </p:nvSpPr>
        <p:spPr>
          <a:xfrm rot="459428">
            <a:off x="3159532" y="92334"/>
            <a:ext cx="899811" cy="56393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98" name="เมฆ 256">
            <a:extLst>
              <a:ext uri="{FF2B5EF4-FFF2-40B4-BE49-F238E27FC236}">
                <a16:creationId xmlns:a16="http://schemas.microsoft.com/office/drawing/2014/main" id="{F0505A75-1F0A-4CF7-8B9E-EA09A4099922}"/>
              </a:ext>
            </a:extLst>
          </p:cNvPr>
          <p:cNvSpPr/>
          <p:nvPr/>
        </p:nvSpPr>
        <p:spPr>
          <a:xfrm rot="585698">
            <a:off x="-194461" y="-148710"/>
            <a:ext cx="981134" cy="616078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99" name="เมฆ 256">
            <a:extLst>
              <a:ext uri="{FF2B5EF4-FFF2-40B4-BE49-F238E27FC236}">
                <a16:creationId xmlns:a16="http://schemas.microsoft.com/office/drawing/2014/main" id="{669F3B93-B4EC-4790-8131-C92612B92ABB}"/>
              </a:ext>
            </a:extLst>
          </p:cNvPr>
          <p:cNvSpPr/>
          <p:nvPr/>
        </p:nvSpPr>
        <p:spPr>
          <a:xfrm rot="459428">
            <a:off x="11202491" y="-310968"/>
            <a:ext cx="1081024" cy="727699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205" name="เมฆ 256">
            <a:extLst>
              <a:ext uri="{FF2B5EF4-FFF2-40B4-BE49-F238E27FC236}">
                <a16:creationId xmlns:a16="http://schemas.microsoft.com/office/drawing/2014/main" id="{A1ADC563-F59D-4267-883F-B9BE86EF7CA9}"/>
              </a:ext>
            </a:extLst>
          </p:cNvPr>
          <p:cNvSpPr/>
          <p:nvPr/>
        </p:nvSpPr>
        <p:spPr>
          <a:xfrm rot="459428">
            <a:off x="1287180" y="851731"/>
            <a:ext cx="899811" cy="56393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206" name="เมฆ 256">
            <a:extLst>
              <a:ext uri="{FF2B5EF4-FFF2-40B4-BE49-F238E27FC236}">
                <a16:creationId xmlns:a16="http://schemas.microsoft.com/office/drawing/2014/main" id="{AE24D4D0-EA98-444F-9ED6-47177F9ABC26}"/>
              </a:ext>
            </a:extLst>
          </p:cNvPr>
          <p:cNvSpPr/>
          <p:nvPr/>
        </p:nvSpPr>
        <p:spPr>
          <a:xfrm rot="459428">
            <a:off x="8132658" y="124949"/>
            <a:ext cx="899811" cy="56393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grpSp>
        <p:nvGrpSpPr>
          <p:cNvPr id="207" name="กลุ่ม 206">
            <a:extLst>
              <a:ext uri="{FF2B5EF4-FFF2-40B4-BE49-F238E27FC236}">
                <a16:creationId xmlns:a16="http://schemas.microsoft.com/office/drawing/2014/main" id="{B4D2609C-AD70-4D30-8B8A-AF69892FC52C}"/>
              </a:ext>
            </a:extLst>
          </p:cNvPr>
          <p:cNvGrpSpPr/>
          <p:nvPr/>
        </p:nvGrpSpPr>
        <p:grpSpPr>
          <a:xfrm rot="1776184">
            <a:off x="5835372" y="860306"/>
            <a:ext cx="649281" cy="619568"/>
            <a:chOff x="4149830" y="1419706"/>
            <a:chExt cx="450901" cy="419556"/>
          </a:xfrm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</p:grpSpPr>
        <p:sp>
          <p:nvSpPr>
            <p:cNvPr id="208" name="รูปแบบอิสระ: รูปร่าง 207">
              <a:extLst>
                <a:ext uri="{FF2B5EF4-FFF2-40B4-BE49-F238E27FC236}">
                  <a16:creationId xmlns:a16="http://schemas.microsoft.com/office/drawing/2014/main" id="{133D47B2-C1AA-4ABC-8ACE-09972DD14BE4}"/>
                </a:ext>
              </a:extLst>
            </p:cNvPr>
            <p:cNvSpPr/>
            <p:nvPr/>
          </p:nvSpPr>
          <p:spPr>
            <a:xfrm rot="19753974">
              <a:off x="4264322" y="1570853"/>
              <a:ext cx="336409" cy="268409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79426 w 1911332"/>
                <a:gd name="connsiteY6" fmla="*/ 1343690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09635"/>
                <a:gd name="connsiteY0" fmla="*/ 961950 h 1476855"/>
                <a:gd name="connsiteX1" fmla="*/ 562175 w 1909635"/>
                <a:gd name="connsiteY1" fmla="*/ 154082 h 1476855"/>
                <a:gd name="connsiteX2" fmla="*/ 1245756 w 1909635"/>
                <a:gd name="connsiteY2" fmla="*/ 65306 h 1476855"/>
                <a:gd name="connsiteX3" fmla="*/ 1876070 w 1909635"/>
                <a:gd name="connsiteY3" fmla="*/ 890929 h 1476855"/>
                <a:gd name="connsiteX4" fmla="*/ 1778416 w 1909635"/>
                <a:gd name="connsiteY4" fmla="*/ 1334812 h 1476855"/>
                <a:gd name="connsiteX5" fmla="*/ 1396677 w 1909635"/>
                <a:gd name="connsiteY5" fmla="*/ 1405833 h 1476855"/>
                <a:gd name="connsiteX6" fmla="*/ 979426 w 1909635"/>
                <a:gd name="connsiteY6" fmla="*/ 1343690 h 1476855"/>
                <a:gd name="connsiteX7" fmla="*/ 535542 w 1909635"/>
                <a:gd name="connsiteY7" fmla="*/ 1476855 h 1476855"/>
                <a:gd name="connsiteX8" fmla="*/ 118292 w 1909635"/>
                <a:gd name="connsiteY8" fmla="*/ 1361445 h 1476855"/>
                <a:gd name="connsiteX9" fmla="*/ 29515 w 1909635"/>
                <a:gd name="connsiteY9" fmla="*/ 961950 h 1476855"/>
                <a:gd name="connsiteX0" fmla="*/ 29515 w 1909635"/>
                <a:gd name="connsiteY0" fmla="*/ 886614 h 1473844"/>
                <a:gd name="connsiteX1" fmla="*/ 562175 w 1909635"/>
                <a:gd name="connsiteY1" fmla="*/ 151071 h 1473844"/>
                <a:gd name="connsiteX2" fmla="*/ 1245756 w 1909635"/>
                <a:gd name="connsiteY2" fmla="*/ 62295 h 1473844"/>
                <a:gd name="connsiteX3" fmla="*/ 1876070 w 1909635"/>
                <a:gd name="connsiteY3" fmla="*/ 887918 h 1473844"/>
                <a:gd name="connsiteX4" fmla="*/ 1778416 w 1909635"/>
                <a:gd name="connsiteY4" fmla="*/ 1331801 h 1473844"/>
                <a:gd name="connsiteX5" fmla="*/ 1396677 w 1909635"/>
                <a:gd name="connsiteY5" fmla="*/ 1402822 h 1473844"/>
                <a:gd name="connsiteX6" fmla="*/ 979426 w 1909635"/>
                <a:gd name="connsiteY6" fmla="*/ 1340679 h 1473844"/>
                <a:gd name="connsiteX7" fmla="*/ 535542 w 1909635"/>
                <a:gd name="connsiteY7" fmla="*/ 1473844 h 1473844"/>
                <a:gd name="connsiteX8" fmla="*/ 118292 w 1909635"/>
                <a:gd name="connsiteY8" fmla="*/ 1358434 h 1473844"/>
                <a:gd name="connsiteX9" fmla="*/ 29515 w 1909635"/>
                <a:gd name="connsiteY9" fmla="*/ 886614 h 1473844"/>
                <a:gd name="connsiteX0" fmla="*/ 29515 w 1909635"/>
                <a:gd name="connsiteY0" fmla="*/ 889966 h 1477196"/>
                <a:gd name="connsiteX1" fmla="*/ 562175 w 1909635"/>
                <a:gd name="connsiteY1" fmla="*/ 145383 h 1477196"/>
                <a:gd name="connsiteX2" fmla="*/ 1245756 w 1909635"/>
                <a:gd name="connsiteY2" fmla="*/ 65647 h 1477196"/>
                <a:gd name="connsiteX3" fmla="*/ 1876070 w 1909635"/>
                <a:gd name="connsiteY3" fmla="*/ 891270 h 1477196"/>
                <a:gd name="connsiteX4" fmla="*/ 1778416 w 1909635"/>
                <a:gd name="connsiteY4" fmla="*/ 1335153 h 1477196"/>
                <a:gd name="connsiteX5" fmla="*/ 1396677 w 1909635"/>
                <a:gd name="connsiteY5" fmla="*/ 1406174 h 1477196"/>
                <a:gd name="connsiteX6" fmla="*/ 979426 w 1909635"/>
                <a:gd name="connsiteY6" fmla="*/ 1344031 h 1477196"/>
                <a:gd name="connsiteX7" fmla="*/ 535542 w 1909635"/>
                <a:gd name="connsiteY7" fmla="*/ 1477196 h 1477196"/>
                <a:gd name="connsiteX8" fmla="*/ 118292 w 1909635"/>
                <a:gd name="connsiteY8" fmla="*/ 1361786 h 1477196"/>
                <a:gd name="connsiteX9" fmla="*/ 29515 w 1909635"/>
                <a:gd name="connsiteY9" fmla="*/ 889966 h 1477196"/>
                <a:gd name="connsiteX0" fmla="*/ 29515 w 1904445"/>
                <a:gd name="connsiteY0" fmla="*/ 852892 h 1440122"/>
                <a:gd name="connsiteX1" fmla="*/ 562175 w 1904445"/>
                <a:gd name="connsiteY1" fmla="*/ 108309 h 1440122"/>
                <a:gd name="connsiteX2" fmla="*/ 1318285 w 1904445"/>
                <a:gd name="connsiteY2" fmla="*/ 82817 h 1440122"/>
                <a:gd name="connsiteX3" fmla="*/ 1876070 w 1904445"/>
                <a:gd name="connsiteY3" fmla="*/ 854196 h 1440122"/>
                <a:gd name="connsiteX4" fmla="*/ 1778416 w 1904445"/>
                <a:gd name="connsiteY4" fmla="*/ 1298079 h 1440122"/>
                <a:gd name="connsiteX5" fmla="*/ 1396677 w 1904445"/>
                <a:gd name="connsiteY5" fmla="*/ 1369100 h 1440122"/>
                <a:gd name="connsiteX6" fmla="*/ 979426 w 1904445"/>
                <a:gd name="connsiteY6" fmla="*/ 1306957 h 1440122"/>
                <a:gd name="connsiteX7" fmla="*/ 535542 w 1904445"/>
                <a:gd name="connsiteY7" fmla="*/ 1440122 h 1440122"/>
                <a:gd name="connsiteX8" fmla="*/ 118292 w 1904445"/>
                <a:gd name="connsiteY8" fmla="*/ 1324712 h 1440122"/>
                <a:gd name="connsiteX9" fmla="*/ 29515 w 1904445"/>
                <a:gd name="connsiteY9" fmla="*/ 852892 h 144012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17785"/>
                <a:gd name="connsiteY0" fmla="*/ 875442 h 1462672"/>
                <a:gd name="connsiteX1" fmla="*/ 562175 w 1917785"/>
                <a:gd name="connsiteY1" fmla="*/ 130859 h 1462672"/>
                <a:gd name="connsiteX2" fmla="*/ 1318285 w 1917785"/>
                <a:gd name="connsiteY2" fmla="*/ 105367 h 1462672"/>
                <a:gd name="connsiteX3" fmla="*/ 1876070 w 1917785"/>
                <a:gd name="connsiteY3" fmla="*/ 876746 h 1462672"/>
                <a:gd name="connsiteX4" fmla="*/ 1823746 w 1917785"/>
                <a:gd name="connsiteY4" fmla="*/ 1302548 h 1462672"/>
                <a:gd name="connsiteX5" fmla="*/ 1396677 w 1917785"/>
                <a:gd name="connsiteY5" fmla="*/ 1391650 h 1462672"/>
                <a:gd name="connsiteX6" fmla="*/ 979426 w 1917785"/>
                <a:gd name="connsiteY6" fmla="*/ 1329507 h 1462672"/>
                <a:gd name="connsiteX7" fmla="*/ 535542 w 1917785"/>
                <a:gd name="connsiteY7" fmla="*/ 1462672 h 1462672"/>
                <a:gd name="connsiteX8" fmla="*/ 118292 w 1917785"/>
                <a:gd name="connsiteY8" fmla="*/ 1347262 h 1462672"/>
                <a:gd name="connsiteX9" fmla="*/ 29515 w 1917785"/>
                <a:gd name="connsiteY9" fmla="*/ 875442 h 1462672"/>
                <a:gd name="connsiteX0" fmla="*/ 29515 w 1922391"/>
                <a:gd name="connsiteY0" fmla="*/ 875442 h 1462672"/>
                <a:gd name="connsiteX1" fmla="*/ 562175 w 1922391"/>
                <a:gd name="connsiteY1" fmla="*/ 130859 h 1462672"/>
                <a:gd name="connsiteX2" fmla="*/ 1318285 w 1922391"/>
                <a:gd name="connsiteY2" fmla="*/ 105367 h 1462672"/>
                <a:gd name="connsiteX3" fmla="*/ 1876070 w 1922391"/>
                <a:gd name="connsiteY3" fmla="*/ 876746 h 1462672"/>
                <a:gd name="connsiteX4" fmla="*/ 1823746 w 1922391"/>
                <a:gd name="connsiteY4" fmla="*/ 1302548 h 1462672"/>
                <a:gd name="connsiteX5" fmla="*/ 1396677 w 1922391"/>
                <a:gd name="connsiteY5" fmla="*/ 1391650 h 1462672"/>
                <a:gd name="connsiteX6" fmla="*/ 979426 w 1922391"/>
                <a:gd name="connsiteY6" fmla="*/ 1329507 h 1462672"/>
                <a:gd name="connsiteX7" fmla="*/ 535542 w 1922391"/>
                <a:gd name="connsiteY7" fmla="*/ 1462672 h 1462672"/>
                <a:gd name="connsiteX8" fmla="*/ 118292 w 1922391"/>
                <a:gd name="connsiteY8" fmla="*/ 1347262 h 1462672"/>
                <a:gd name="connsiteX9" fmla="*/ 29515 w 1922391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79426 w 1913723"/>
                <a:gd name="connsiteY6" fmla="*/ 1329507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4363"/>
                <a:gd name="connsiteY0" fmla="*/ 875442 h 1473327"/>
                <a:gd name="connsiteX1" fmla="*/ 562175 w 1914363"/>
                <a:gd name="connsiteY1" fmla="*/ 130859 h 1473327"/>
                <a:gd name="connsiteX2" fmla="*/ 1318285 w 1914363"/>
                <a:gd name="connsiteY2" fmla="*/ 105367 h 1473327"/>
                <a:gd name="connsiteX3" fmla="*/ 1876070 w 1914363"/>
                <a:gd name="connsiteY3" fmla="*/ 876746 h 1473327"/>
                <a:gd name="connsiteX4" fmla="*/ 1823746 w 1914363"/>
                <a:gd name="connsiteY4" fmla="*/ 1302548 h 1473327"/>
                <a:gd name="connsiteX5" fmla="*/ 1487338 w 1914363"/>
                <a:gd name="connsiteY5" fmla="*/ 1473017 h 1473327"/>
                <a:gd name="connsiteX6" fmla="*/ 988491 w 1914363"/>
                <a:gd name="connsiteY6" fmla="*/ 1347589 h 1473327"/>
                <a:gd name="connsiteX7" fmla="*/ 535542 w 1914363"/>
                <a:gd name="connsiteY7" fmla="*/ 1462672 h 1473327"/>
                <a:gd name="connsiteX8" fmla="*/ 118292 w 1914363"/>
                <a:gd name="connsiteY8" fmla="*/ 1347262 h 1473327"/>
                <a:gd name="connsiteX9" fmla="*/ 29515 w 1914363"/>
                <a:gd name="connsiteY9" fmla="*/ 875442 h 14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09" name="วงรี 208">
              <a:extLst>
                <a:ext uri="{FF2B5EF4-FFF2-40B4-BE49-F238E27FC236}">
                  <a16:creationId xmlns:a16="http://schemas.microsoft.com/office/drawing/2014/main" id="{AF09E49D-FC02-494D-AA2E-9A3F80DBFF89}"/>
                </a:ext>
              </a:extLst>
            </p:cNvPr>
            <p:cNvSpPr/>
            <p:nvPr/>
          </p:nvSpPr>
          <p:spPr>
            <a:xfrm rot="18050207">
              <a:off x="4165417" y="1622150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10" name="วงรี 209">
              <a:extLst>
                <a:ext uri="{FF2B5EF4-FFF2-40B4-BE49-F238E27FC236}">
                  <a16:creationId xmlns:a16="http://schemas.microsoft.com/office/drawing/2014/main" id="{A4B46DBB-B3F8-4FC7-830D-C884318D9F0A}"/>
                </a:ext>
              </a:extLst>
            </p:cNvPr>
            <p:cNvSpPr/>
            <p:nvPr/>
          </p:nvSpPr>
          <p:spPr>
            <a:xfrm rot="18961787">
              <a:off x="4218390" y="1474555"/>
              <a:ext cx="107745" cy="147467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11" name="วงรี 210">
              <a:extLst>
                <a:ext uri="{FF2B5EF4-FFF2-40B4-BE49-F238E27FC236}">
                  <a16:creationId xmlns:a16="http://schemas.microsoft.com/office/drawing/2014/main" id="{CA3E3909-86FA-489D-861F-7D416878986C}"/>
                </a:ext>
              </a:extLst>
            </p:cNvPr>
            <p:cNvSpPr/>
            <p:nvPr/>
          </p:nvSpPr>
          <p:spPr>
            <a:xfrm rot="20999948">
              <a:off x="4355159" y="1419706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12" name="วงรี 211">
              <a:extLst>
                <a:ext uri="{FF2B5EF4-FFF2-40B4-BE49-F238E27FC236}">
                  <a16:creationId xmlns:a16="http://schemas.microsoft.com/office/drawing/2014/main" id="{0CA0ADA6-BCC9-4472-80EA-3931B5DEAB1D}"/>
                </a:ext>
              </a:extLst>
            </p:cNvPr>
            <p:cNvSpPr/>
            <p:nvPr/>
          </p:nvSpPr>
          <p:spPr>
            <a:xfrm rot="21427761">
              <a:off x="4485387" y="1448554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213" name="กลุ่ม 212">
            <a:extLst>
              <a:ext uri="{FF2B5EF4-FFF2-40B4-BE49-F238E27FC236}">
                <a16:creationId xmlns:a16="http://schemas.microsoft.com/office/drawing/2014/main" id="{1F9B5E95-3597-414F-B839-A1ADD9762B7D}"/>
              </a:ext>
            </a:extLst>
          </p:cNvPr>
          <p:cNvGrpSpPr/>
          <p:nvPr/>
        </p:nvGrpSpPr>
        <p:grpSpPr>
          <a:xfrm>
            <a:off x="4768248" y="3988662"/>
            <a:ext cx="2666845" cy="3697103"/>
            <a:chOff x="803735" y="981668"/>
            <a:chExt cx="2480003" cy="3391878"/>
          </a:xfrm>
        </p:grpSpPr>
        <p:grpSp>
          <p:nvGrpSpPr>
            <p:cNvPr id="214" name="กลุ่ม 213">
              <a:extLst>
                <a:ext uri="{FF2B5EF4-FFF2-40B4-BE49-F238E27FC236}">
                  <a16:creationId xmlns:a16="http://schemas.microsoft.com/office/drawing/2014/main" id="{0C5E8E11-087A-433F-AFEF-DDAF7A703BED}"/>
                </a:ext>
              </a:extLst>
            </p:cNvPr>
            <p:cNvGrpSpPr/>
            <p:nvPr/>
          </p:nvGrpSpPr>
          <p:grpSpPr>
            <a:xfrm>
              <a:off x="803735" y="981668"/>
              <a:ext cx="2480003" cy="3391878"/>
              <a:chOff x="2804160" y="2202089"/>
              <a:chExt cx="2237116" cy="2959191"/>
            </a:xfrm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grpSpPr>
          <p:sp>
            <p:nvSpPr>
              <p:cNvPr id="225" name="รูปแบบอิสระ: รูปร่าง 224">
                <a:extLst>
                  <a:ext uri="{FF2B5EF4-FFF2-40B4-BE49-F238E27FC236}">
                    <a16:creationId xmlns:a16="http://schemas.microsoft.com/office/drawing/2014/main" id="{7944CA69-6585-4819-AE81-B8D59E6F0ED8}"/>
                  </a:ext>
                </a:extLst>
              </p:cNvPr>
              <p:cNvSpPr/>
              <p:nvPr/>
            </p:nvSpPr>
            <p:spPr>
              <a:xfrm>
                <a:off x="2804160" y="2202089"/>
                <a:ext cx="2237116" cy="2959191"/>
              </a:xfrm>
              <a:custGeom>
                <a:avLst/>
                <a:gdLst>
                  <a:gd name="connsiteX0" fmla="*/ 55229 w 606091"/>
                  <a:gd name="connsiteY0" fmla="*/ 691793 h 823633"/>
                  <a:gd name="connsiteX1" fmla="*/ 111109 w 606091"/>
                  <a:gd name="connsiteY1" fmla="*/ 216813 h 823633"/>
                  <a:gd name="connsiteX2" fmla="*/ 78089 w 606091"/>
                  <a:gd name="connsiteY2" fmla="*/ 23773 h 823633"/>
                  <a:gd name="connsiteX3" fmla="*/ 217789 w 606091"/>
                  <a:gd name="connsiteY3" fmla="*/ 74573 h 823633"/>
                  <a:gd name="connsiteX4" fmla="*/ 255889 w 606091"/>
                  <a:gd name="connsiteY4" fmla="*/ 56793 h 823633"/>
                  <a:gd name="connsiteX5" fmla="*/ 360029 w 606091"/>
                  <a:gd name="connsiteY5" fmla="*/ 49173 h 823633"/>
                  <a:gd name="connsiteX6" fmla="*/ 451469 w 606091"/>
                  <a:gd name="connsiteY6" fmla="*/ 69493 h 823633"/>
                  <a:gd name="connsiteX7" fmla="*/ 563229 w 606091"/>
                  <a:gd name="connsiteY7" fmla="*/ 3453 h 823633"/>
                  <a:gd name="connsiteX8" fmla="*/ 537829 w 606091"/>
                  <a:gd name="connsiteY8" fmla="*/ 193953 h 823633"/>
                  <a:gd name="connsiteX9" fmla="*/ 593709 w 606091"/>
                  <a:gd name="connsiteY9" fmla="*/ 681633 h 823633"/>
                  <a:gd name="connsiteX10" fmla="*/ 588629 w 606091"/>
                  <a:gd name="connsiteY10" fmla="*/ 803553 h 823633"/>
                  <a:gd name="connsiteX11" fmla="*/ 410829 w 606091"/>
                  <a:gd name="connsiteY11" fmla="*/ 821333 h 823633"/>
                  <a:gd name="connsiteX12" fmla="*/ 22209 w 606091"/>
                  <a:gd name="connsiteY12" fmla="*/ 808633 h 823633"/>
                  <a:gd name="connsiteX13" fmla="*/ 55229 w 606091"/>
                  <a:gd name="connsiteY13" fmla="*/ 691793 h 823633"/>
                  <a:gd name="connsiteX0" fmla="*/ 55229 w 606091"/>
                  <a:gd name="connsiteY0" fmla="*/ 691793 h 823633"/>
                  <a:gd name="connsiteX1" fmla="*/ 111109 w 606091"/>
                  <a:gd name="connsiteY1" fmla="*/ 216813 h 823633"/>
                  <a:gd name="connsiteX2" fmla="*/ 78089 w 606091"/>
                  <a:gd name="connsiteY2" fmla="*/ 23773 h 823633"/>
                  <a:gd name="connsiteX3" fmla="*/ 217789 w 606091"/>
                  <a:gd name="connsiteY3" fmla="*/ 74573 h 823633"/>
                  <a:gd name="connsiteX4" fmla="*/ 263509 w 606091"/>
                  <a:gd name="connsiteY4" fmla="*/ 60603 h 823633"/>
                  <a:gd name="connsiteX5" fmla="*/ 360029 w 606091"/>
                  <a:gd name="connsiteY5" fmla="*/ 49173 h 823633"/>
                  <a:gd name="connsiteX6" fmla="*/ 451469 w 606091"/>
                  <a:gd name="connsiteY6" fmla="*/ 69493 h 823633"/>
                  <a:gd name="connsiteX7" fmla="*/ 563229 w 606091"/>
                  <a:gd name="connsiteY7" fmla="*/ 3453 h 823633"/>
                  <a:gd name="connsiteX8" fmla="*/ 537829 w 606091"/>
                  <a:gd name="connsiteY8" fmla="*/ 193953 h 823633"/>
                  <a:gd name="connsiteX9" fmla="*/ 593709 w 606091"/>
                  <a:gd name="connsiteY9" fmla="*/ 681633 h 823633"/>
                  <a:gd name="connsiteX10" fmla="*/ 588629 w 606091"/>
                  <a:gd name="connsiteY10" fmla="*/ 803553 h 823633"/>
                  <a:gd name="connsiteX11" fmla="*/ 410829 w 606091"/>
                  <a:gd name="connsiteY11" fmla="*/ 821333 h 823633"/>
                  <a:gd name="connsiteX12" fmla="*/ 22209 w 606091"/>
                  <a:gd name="connsiteY12" fmla="*/ 808633 h 823633"/>
                  <a:gd name="connsiteX13" fmla="*/ 55229 w 606091"/>
                  <a:gd name="connsiteY13" fmla="*/ 691793 h 823633"/>
                  <a:gd name="connsiteX0" fmla="*/ 19655 w 570517"/>
                  <a:gd name="connsiteY0" fmla="*/ 691793 h 826605"/>
                  <a:gd name="connsiteX1" fmla="*/ 75535 w 570517"/>
                  <a:gd name="connsiteY1" fmla="*/ 216813 h 826605"/>
                  <a:gd name="connsiteX2" fmla="*/ 42515 w 570517"/>
                  <a:gd name="connsiteY2" fmla="*/ 23773 h 826605"/>
                  <a:gd name="connsiteX3" fmla="*/ 182215 w 570517"/>
                  <a:gd name="connsiteY3" fmla="*/ 74573 h 826605"/>
                  <a:gd name="connsiteX4" fmla="*/ 227935 w 570517"/>
                  <a:gd name="connsiteY4" fmla="*/ 60603 h 826605"/>
                  <a:gd name="connsiteX5" fmla="*/ 324455 w 570517"/>
                  <a:gd name="connsiteY5" fmla="*/ 49173 h 826605"/>
                  <a:gd name="connsiteX6" fmla="*/ 415895 w 570517"/>
                  <a:gd name="connsiteY6" fmla="*/ 69493 h 826605"/>
                  <a:gd name="connsiteX7" fmla="*/ 527655 w 570517"/>
                  <a:gd name="connsiteY7" fmla="*/ 3453 h 826605"/>
                  <a:gd name="connsiteX8" fmla="*/ 502255 w 570517"/>
                  <a:gd name="connsiteY8" fmla="*/ 193953 h 826605"/>
                  <a:gd name="connsiteX9" fmla="*/ 558135 w 570517"/>
                  <a:gd name="connsiteY9" fmla="*/ 681633 h 826605"/>
                  <a:gd name="connsiteX10" fmla="*/ 553055 w 570517"/>
                  <a:gd name="connsiteY10" fmla="*/ 803553 h 826605"/>
                  <a:gd name="connsiteX11" fmla="*/ 375255 w 570517"/>
                  <a:gd name="connsiteY11" fmla="*/ 821333 h 826605"/>
                  <a:gd name="connsiteX12" fmla="*/ 32355 w 570517"/>
                  <a:gd name="connsiteY12" fmla="*/ 814348 h 826605"/>
                  <a:gd name="connsiteX13" fmla="*/ 19655 w 570517"/>
                  <a:gd name="connsiteY13" fmla="*/ 691793 h 826605"/>
                  <a:gd name="connsiteX0" fmla="*/ 27872 w 578734"/>
                  <a:gd name="connsiteY0" fmla="*/ 691793 h 821583"/>
                  <a:gd name="connsiteX1" fmla="*/ 83752 w 578734"/>
                  <a:gd name="connsiteY1" fmla="*/ 216813 h 821583"/>
                  <a:gd name="connsiteX2" fmla="*/ 50732 w 578734"/>
                  <a:gd name="connsiteY2" fmla="*/ 23773 h 821583"/>
                  <a:gd name="connsiteX3" fmla="*/ 190432 w 578734"/>
                  <a:gd name="connsiteY3" fmla="*/ 74573 h 821583"/>
                  <a:gd name="connsiteX4" fmla="*/ 236152 w 578734"/>
                  <a:gd name="connsiteY4" fmla="*/ 60603 h 821583"/>
                  <a:gd name="connsiteX5" fmla="*/ 332672 w 578734"/>
                  <a:gd name="connsiteY5" fmla="*/ 49173 h 821583"/>
                  <a:gd name="connsiteX6" fmla="*/ 424112 w 578734"/>
                  <a:gd name="connsiteY6" fmla="*/ 69493 h 821583"/>
                  <a:gd name="connsiteX7" fmla="*/ 535872 w 578734"/>
                  <a:gd name="connsiteY7" fmla="*/ 3453 h 821583"/>
                  <a:gd name="connsiteX8" fmla="*/ 510472 w 578734"/>
                  <a:gd name="connsiteY8" fmla="*/ 193953 h 821583"/>
                  <a:gd name="connsiteX9" fmla="*/ 566352 w 578734"/>
                  <a:gd name="connsiteY9" fmla="*/ 681633 h 821583"/>
                  <a:gd name="connsiteX10" fmla="*/ 561272 w 578734"/>
                  <a:gd name="connsiteY10" fmla="*/ 803553 h 821583"/>
                  <a:gd name="connsiteX11" fmla="*/ 383472 w 578734"/>
                  <a:gd name="connsiteY11" fmla="*/ 821333 h 821583"/>
                  <a:gd name="connsiteX12" fmla="*/ 40572 w 578734"/>
                  <a:gd name="connsiteY12" fmla="*/ 814348 h 821583"/>
                  <a:gd name="connsiteX13" fmla="*/ 27872 w 578734"/>
                  <a:gd name="connsiteY13" fmla="*/ 691793 h 821583"/>
                  <a:gd name="connsiteX0" fmla="*/ 11104 w 579111"/>
                  <a:gd name="connsiteY0" fmla="*/ 701318 h 825770"/>
                  <a:gd name="connsiteX1" fmla="*/ 84129 w 579111"/>
                  <a:gd name="connsiteY1" fmla="*/ 216813 h 825770"/>
                  <a:gd name="connsiteX2" fmla="*/ 51109 w 579111"/>
                  <a:gd name="connsiteY2" fmla="*/ 23773 h 825770"/>
                  <a:gd name="connsiteX3" fmla="*/ 190809 w 579111"/>
                  <a:gd name="connsiteY3" fmla="*/ 74573 h 825770"/>
                  <a:gd name="connsiteX4" fmla="*/ 236529 w 579111"/>
                  <a:gd name="connsiteY4" fmla="*/ 60603 h 825770"/>
                  <a:gd name="connsiteX5" fmla="*/ 333049 w 579111"/>
                  <a:gd name="connsiteY5" fmla="*/ 49173 h 825770"/>
                  <a:gd name="connsiteX6" fmla="*/ 424489 w 579111"/>
                  <a:gd name="connsiteY6" fmla="*/ 69493 h 825770"/>
                  <a:gd name="connsiteX7" fmla="*/ 536249 w 579111"/>
                  <a:gd name="connsiteY7" fmla="*/ 3453 h 825770"/>
                  <a:gd name="connsiteX8" fmla="*/ 510849 w 579111"/>
                  <a:gd name="connsiteY8" fmla="*/ 193953 h 825770"/>
                  <a:gd name="connsiteX9" fmla="*/ 566729 w 579111"/>
                  <a:gd name="connsiteY9" fmla="*/ 681633 h 825770"/>
                  <a:gd name="connsiteX10" fmla="*/ 561649 w 579111"/>
                  <a:gd name="connsiteY10" fmla="*/ 803553 h 825770"/>
                  <a:gd name="connsiteX11" fmla="*/ 383849 w 579111"/>
                  <a:gd name="connsiteY11" fmla="*/ 821333 h 825770"/>
                  <a:gd name="connsiteX12" fmla="*/ 40949 w 579111"/>
                  <a:gd name="connsiteY12" fmla="*/ 814348 h 825770"/>
                  <a:gd name="connsiteX13" fmla="*/ 11104 w 579111"/>
                  <a:gd name="connsiteY13" fmla="*/ 701318 h 825770"/>
                  <a:gd name="connsiteX0" fmla="*/ 12598 w 580605"/>
                  <a:gd name="connsiteY0" fmla="*/ 701318 h 825770"/>
                  <a:gd name="connsiteX1" fmla="*/ 85623 w 580605"/>
                  <a:gd name="connsiteY1" fmla="*/ 216813 h 825770"/>
                  <a:gd name="connsiteX2" fmla="*/ 52603 w 580605"/>
                  <a:gd name="connsiteY2" fmla="*/ 23773 h 825770"/>
                  <a:gd name="connsiteX3" fmla="*/ 192303 w 580605"/>
                  <a:gd name="connsiteY3" fmla="*/ 74573 h 825770"/>
                  <a:gd name="connsiteX4" fmla="*/ 238023 w 580605"/>
                  <a:gd name="connsiteY4" fmla="*/ 60603 h 825770"/>
                  <a:gd name="connsiteX5" fmla="*/ 334543 w 580605"/>
                  <a:gd name="connsiteY5" fmla="*/ 49173 h 825770"/>
                  <a:gd name="connsiteX6" fmla="*/ 425983 w 580605"/>
                  <a:gd name="connsiteY6" fmla="*/ 69493 h 825770"/>
                  <a:gd name="connsiteX7" fmla="*/ 537743 w 580605"/>
                  <a:gd name="connsiteY7" fmla="*/ 3453 h 825770"/>
                  <a:gd name="connsiteX8" fmla="*/ 512343 w 580605"/>
                  <a:gd name="connsiteY8" fmla="*/ 193953 h 825770"/>
                  <a:gd name="connsiteX9" fmla="*/ 568223 w 580605"/>
                  <a:gd name="connsiteY9" fmla="*/ 681633 h 825770"/>
                  <a:gd name="connsiteX10" fmla="*/ 563143 w 580605"/>
                  <a:gd name="connsiteY10" fmla="*/ 803553 h 825770"/>
                  <a:gd name="connsiteX11" fmla="*/ 385343 w 580605"/>
                  <a:gd name="connsiteY11" fmla="*/ 821333 h 825770"/>
                  <a:gd name="connsiteX12" fmla="*/ 42443 w 580605"/>
                  <a:gd name="connsiteY12" fmla="*/ 814348 h 825770"/>
                  <a:gd name="connsiteX13" fmla="*/ 12598 w 580605"/>
                  <a:gd name="connsiteY13" fmla="*/ 701318 h 825770"/>
                  <a:gd name="connsiteX0" fmla="*/ 12598 w 585924"/>
                  <a:gd name="connsiteY0" fmla="*/ 701318 h 825770"/>
                  <a:gd name="connsiteX1" fmla="*/ 85623 w 585924"/>
                  <a:gd name="connsiteY1" fmla="*/ 216813 h 825770"/>
                  <a:gd name="connsiteX2" fmla="*/ 52603 w 585924"/>
                  <a:gd name="connsiteY2" fmla="*/ 23773 h 825770"/>
                  <a:gd name="connsiteX3" fmla="*/ 192303 w 585924"/>
                  <a:gd name="connsiteY3" fmla="*/ 74573 h 825770"/>
                  <a:gd name="connsiteX4" fmla="*/ 238023 w 585924"/>
                  <a:gd name="connsiteY4" fmla="*/ 60603 h 825770"/>
                  <a:gd name="connsiteX5" fmla="*/ 334543 w 585924"/>
                  <a:gd name="connsiteY5" fmla="*/ 49173 h 825770"/>
                  <a:gd name="connsiteX6" fmla="*/ 425983 w 585924"/>
                  <a:gd name="connsiteY6" fmla="*/ 69493 h 825770"/>
                  <a:gd name="connsiteX7" fmla="*/ 537743 w 585924"/>
                  <a:gd name="connsiteY7" fmla="*/ 3453 h 825770"/>
                  <a:gd name="connsiteX8" fmla="*/ 512343 w 585924"/>
                  <a:gd name="connsiteY8" fmla="*/ 193953 h 825770"/>
                  <a:gd name="connsiteX9" fmla="*/ 568223 w 585924"/>
                  <a:gd name="connsiteY9" fmla="*/ 681633 h 825770"/>
                  <a:gd name="connsiteX10" fmla="*/ 570763 w 585924"/>
                  <a:gd name="connsiteY10" fmla="*/ 809268 h 825770"/>
                  <a:gd name="connsiteX11" fmla="*/ 385343 w 585924"/>
                  <a:gd name="connsiteY11" fmla="*/ 821333 h 825770"/>
                  <a:gd name="connsiteX12" fmla="*/ 42443 w 585924"/>
                  <a:gd name="connsiteY12" fmla="*/ 814348 h 825770"/>
                  <a:gd name="connsiteX13" fmla="*/ 12598 w 585924"/>
                  <a:gd name="connsiteY13" fmla="*/ 701318 h 825770"/>
                  <a:gd name="connsiteX0" fmla="*/ 12710 w 585897"/>
                  <a:gd name="connsiteY0" fmla="*/ 701318 h 830313"/>
                  <a:gd name="connsiteX1" fmla="*/ 85735 w 585897"/>
                  <a:gd name="connsiteY1" fmla="*/ 216813 h 830313"/>
                  <a:gd name="connsiteX2" fmla="*/ 52715 w 585897"/>
                  <a:gd name="connsiteY2" fmla="*/ 23773 h 830313"/>
                  <a:gd name="connsiteX3" fmla="*/ 192415 w 585897"/>
                  <a:gd name="connsiteY3" fmla="*/ 74573 h 830313"/>
                  <a:gd name="connsiteX4" fmla="*/ 238135 w 585897"/>
                  <a:gd name="connsiteY4" fmla="*/ 60603 h 830313"/>
                  <a:gd name="connsiteX5" fmla="*/ 334655 w 585897"/>
                  <a:gd name="connsiteY5" fmla="*/ 49173 h 830313"/>
                  <a:gd name="connsiteX6" fmla="*/ 426095 w 585897"/>
                  <a:gd name="connsiteY6" fmla="*/ 69493 h 830313"/>
                  <a:gd name="connsiteX7" fmla="*/ 537855 w 585897"/>
                  <a:gd name="connsiteY7" fmla="*/ 3453 h 830313"/>
                  <a:gd name="connsiteX8" fmla="*/ 512455 w 585897"/>
                  <a:gd name="connsiteY8" fmla="*/ 193953 h 830313"/>
                  <a:gd name="connsiteX9" fmla="*/ 568335 w 585897"/>
                  <a:gd name="connsiteY9" fmla="*/ 681633 h 830313"/>
                  <a:gd name="connsiteX10" fmla="*/ 570875 w 585897"/>
                  <a:gd name="connsiteY10" fmla="*/ 809268 h 830313"/>
                  <a:gd name="connsiteX11" fmla="*/ 387360 w 585897"/>
                  <a:gd name="connsiteY11" fmla="*/ 828953 h 830313"/>
                  <a:gd name="connsiteX12" fmla="*/ 42555 w 585897"/>
                  <a:gd name="connsiteY12" fmla="*/ 814348 h 830313"/>
                  <a:gd name="connsiteX13" fmla="*/ 12710 w 585897"/>
                  <a:gd name="connsiteY13" fmla="*/ 701318 h 830313"/>
                  <a:gd name="connsiteX0" fmla="*/ 12710 w 591041"/>
                  <a:gd name="connsiteY0" fmla="*/ 701318 h 830313"/>
                  <a:gd name="connsiteX1" fmla="*/ 85735 w 591041"/>
                  <a:gd name="connsiteY1" fmla="*/ 216813 h 830313"/>
                  <a:gd name="connsiteX2" fmla="*/ 52715 w 591041"/>
                  <a:gd name="connsiteY2" fmla="*/ 23773 h 830313"/>
                  <a:gd name="connsiteX3" fmla="*/ 192415 w 591041"/>
                  <a:gd name="connsiteY3" fmla="*/ 74573 h 830313"/>
                  <a:gd name="connsiteX4" fmla="*/ 238135 w 591041"/>
                  <a:gd name="connsiteY4" fmla="*/ 60603 h 830313"/>
                  <a:gd name="connsiteX5" fmla="*/ 334655 w 591041"/>
                  <a:gd name="connsiteY5" fmla="*/ 49173 h 830313"/>
                  <a:gd name="connsiteX6" fmla="*/ 426095 w 591041"/>
                  <a:gd name="connsiteY6" fmla="*/ 69493 h 830313"/>
                  <a:gd name="connsiteX7" fmla="*/ 537855 w 591041"/>
                  <a:gd name="connsiteY7" fmla="*/ 3453 h 830313"/>
                  <a:gd name="connsiteX8" fmla="*/ 512455 w 591041"/>
                  <a:gd name="connsiteY8" fmla="*/ 193953 h 830313"/>
                  <a:gd name="connsiteX9" fmla="*/ 579765 w 591041"/>
                  <a:gd name="connsiteY9" fmla="*/ 681633 h 830313"/>
                  <a:gd name="connsiteX10" fmla="*/ 570875 w 591041"/>
                  <a:gd name="connsiteY10" fmla="*/ 809268 h 830313"/>
                  <a:gd name="connsiteX11" fmla="*/ 387360 w 591041"/>
                  <a:gd name="connsiteY11" fmla="*/ 828953 h 830313"/>
                  <a:gd name="connsiteX12" fmla="*/ 42555 w 591041"/>
                  <a:gd name="connsiteY12" fmla="*/ 814348 h 830313"/>
                  <a:gd name="connsiteX13" fmla="*/ 12710 w 591041"/>
                  <a:gd name="connsiteY13" fmla="*/ 701318 h 830313"/>
                  <a:gd name="connsiteX0" fmla="*/ 12710 w 591041"/>
                  <a:gd name="connsiteY0" fmla="*/ 701318 h 830313"/>
                  <a:gd name="connsiteX1" fmla="*/ 85735 w 591041"/>
                  <a:gd name="connsiteY1" fmla="*/ 216813 h 830313"/>
                  <a:gd name="connsiteX2" fmla="*/ 52715 w 591041"/>
                  <a:gd name="connsiteY2" fmla="*/ 23773 h 830313"/>
                  <a:gd name="connsiteX3" fmla="*/ 192415 w 591041"/>
                  <a:gd name="connsiteY3" fmla="*/ 74573 h 830313"/>
                  <a:gd name="connsiteX4" fmla="*/ 192415 w 591041"/>
                  <a:gd name="connsiteY4" fmla="*/ 73938 h 830313"/>
                  <a:gd name="connsiteX5" fmla="*/ 334655 w 591041"/>
                  <a:gd name="connsiteY5" fmla="*/ 49173 h 830313"/>
                  <a:gd name="connsiteX6" fmla="*/ 426095 w 591041"/>
                  <a:gd name="connsiteY6" fmla="*/ 69493 h 830313"/>
                  <a:gd name="connsiteX7" fmla="*/ 537855 w 591041"/>
                  <a:gd name="connsiteY7" fmla="*/ 3453 h 830313"/>
                  <a:gd name="connsiteX8" fmla="*/ 512455 w 591041"/>
                  <a:gd name="connsiteY8" fmla="*/ 193953 h 830313"/>
                  <a:gd name="connsiteX9" fmla="*/ 579765 w 591041"/>
                  <a:gd name="connsiteY9" fmla="*/ 681633 h 830313"/>
                  <a:gd name="connsiteX10" fmla="*/ 570875 w 591041"/>
                  <a:gd name="connsiteY10" fmla="*/ 809268 h 830313"/>
                  <a:gd name="connsiteX11" fmla="*/ 387360 w 591041"/>
                  <a:gd name="connsiteY11" fmla="*/ 828953 h 830313"/>
                  <a:gd name="connsiteX12" fmla="*/ 42555 w 591041"/>
                  <a:gd name="connsiteY12" fmla="*/ 814348 h 830313"/>
                  <a:gd name="connsiteX13" fmla="*/ 12710 w 591041"/>
                  <a:gd name="connsiteY13" fmla="*/ 701318 h 830313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192415 w 591041"/>
                  <a:gd name="connsiteY4" fmla="*/ 73960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34325 w 591041"/>
                  <a:gd name="connsiteY4" fmla="*/ 64435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3700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3700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91041" h="830335">
                    <a:moveTo>
                      <a:pt x="12710" y="701340"/>
                    </a:moveTo>
                    <a:cubicBezTo>
                      <a:pt x="23717" y="597941"/>
                      <a:pt x="79068" y="329759"/>
                      <a:pt x="85735" y="216835"/>
                    </a:cubicBezTo>
                    <a:cubicBezTo>
                      <a:pt x="92402" y="103911"/>
                      <a:pt x="34935" y="47502"/>
                      <a:pt x="52715" y="23795"/>
                    </a:cubicBezTo>
                    <a:cubicBezTo>
                      <a:pt x="70495" y="88"/>
                      <a:pt x="160559" y="67822"/>
                      <a:pt x="192415" y="74595"/>
                    </a:cubicBezTo>
                    <a:cubicBezTo>
                      <a:pt x="224271" y="81368"/>
                      <a:pt x="223636" y="68033"/>
                      <a:pt x="243850" y="64435"/>
                    </a:cubicBezTo>
                    <a:cubicBezTo>
                      <a:pt x="264064" y="60837"/>
                      <a:pt x="260466" y="55968"/>
                      <a:pt x="313700" y="53005"/>
                    </a:cubicBezTo>
                    <a:cubicBezTo>
                      <a:pt x="366934" y="50042"/>
                      <a:pt x="388736" y="77770"/>
                      <a:pt x="426095" y="69515"/>
                    </a:cubicBezTo>
                    <a:cubicBezTo>
                      <a:pt x="463454" y="61260"/>
                      <a:pt x="523462" y="-17268"/>
                      <a:pt x="537855" y="3475"/>
                    </a:cubicBezTo>
                    <a:cubicBezTo>
                      <a:pt x="552248" y="24218"/>
                      <a:pt x="505470" y="80945"/>
                      <a:pt x="512455" y="193975"/>
                    </a:cubicBezTo>
                    <a:cubicBezTo>
                      <a:pt x="519440" y="307005"/>
                      <a:pt x="570028" y="579103"/>
                      <a:pt x="579765" y="681655"/>
                    </a:cubicBezTo>
                    <a:cubicBezTo>
                      <a:pt x="589502" y="784207"/>
                      <a:pt x="602942" y="784737"/>
                      <a:pt x="570875" y="809290"/>
                    </a:cubicBezTo>
                    <a:cubicBezTo>
                      <a:pt x="538808" y="833843"/>
                      <a:pt x="481763" y="828128"/>
                      <a:pt x="387360" y="828975"/>
                    </a:cubicBezTo>
                    <a:cubicBezTo>
                      <a:pt x="292957" y="829822"/>
                      <a:pt x="104997" y="835642"/>
                      <a:pt x="42555" y="814370"/>
                    </a:cubicBezTo>
                    <a:cubicBezTo>
                      <a:pt x="-19887" y="793098"/>
                      <a:pt x="1703" y="804739"/>
                      <a:pt x="12710" y="701340"/>
                    </a:cubicBezTo>
                    <a:close/>
                  </a:path>
                </a:pathLst>
              </a:custGeom>
              <a:solidFill>
                <a:srgbClr val="EFBA46"/>
              </a:solidFill>
              <a:ln w="57150">
                <a:solidFill>
                  <a:schemeClr val="tx1"/>
                </a:solidFill>
              </a:ln>
              <a:effectLst/>
              <a:scene3d>
                <a:camera prst="orthographicFront"/>
                <a:lightRig rig="threePt" dir="t"/>
              </a:scene3d>
              <a:sp3d>
                <a:bevelT w="165100" prst="coolSlan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26" name="กลุ่ม 225">
                <a:extLst>
                  <a:ext uri="{FF2B5EF4-FFF2-40B4-BE49-F238E27FC236}">
                    <a16:creationId xmlns:a16="http://schemas.microsoft.com/office/drawing/2014/main" id="{B71B9CAF-897C-45DA-87BF-33E6101EE2D7}"/>
                  </a:ext>
                </a:extLst>
              </p:cNvPr>
              <p:cNvGrpSpPr/>
              <p:nvPr/>
            </p:nvGrpSpPr>
            <p:grpSpPr>
              <a:xfrm>
                <a:off x="3672603" y="2409900"/>
                <a:ext cx="553180" cy="345773"/>
                <a:chOff x="3672603" y="2409900"/>
                <a:chExt cx="553180" cy="345773"/>
              </a:xfrm>
              <a:solidFill>
                <a:srgbClr val="660066"/>
              </a:solidFill>
            </p:grpSpPr>
            <p:sp>
              <p:nvSpPr>
                <p:cNvPr id="272" name="สามเหลี่ยมหน้าจั่ว 8">
                  <a:extLst>
                    <a:ext uri="{FF2B5EF4-FFF2-40B4-BE49-F238E27FC236}">
                      <a16:creationId xmlns:a16="http://schemas.microsoft.com/office/drawing/2014/main" id="{3B07BD69-C6C4-4796-91D9-9BC550E497FB}"/>
                    </a:ext>
                  </a:extLst>
                </p:cNvPr>
                <p:cNvSpPr/>
                <p:nvPr/>
              </p:nvSpPr>
              <p:spPr>
                <a:xfrm rot="10474012">
                  <a:off x="3848896" y="2409900"/>
                  <a:ext cx="215266" cy="345773"/>
                </a:xfrm>
                <a:custGeom>
                  <a:avLst/>
                  <a:gdLst>
                    <a:gd name="connsiteX0" fmla="*/ 0 w 208280"/>
                    <a:gd name="connsiteY0" fmla="*/ 337820 h 337820"/>
                    <a:gd name="connsiteX1" fmla="*/ 104140 w 208280"/>
                    <a:gd name="connsiteY1" fmla="*/ 0 h 337820"/>
                    <a:gd name="connsiteX2" fmla="*/ 208280 w 208280"/>
                    <a:gd name="connsiteY2" fmla="*/ 337820 h 337820"/>
                    <a:gd name="connsiteX3" fmla="*/ 0 w 208280"/>
                    <a:gd name="connsiteY3" fmla="*/ 337820 h 337820"/>
                    <a:gd name="connsiteX0" fmla="*/ 0 w 207919"/>
                    <a:gd name="connsiteY0" fmla="*/ 334027 h 337820"/>
                    <a:gd name="connsiteX1" fmla="*/ 103779 w 207919"/>
                    <a:gd name="connsiteY1" fmla="*/ 0 h 337820"/>
                    <a:gd name="connsiteX2" fmla="*/ 207919 w 207919"/>
                    <a:gd name="connsiteY2" fmla="*/ 337820 h 337820"/>
                    <a:gd name="connsiteX3" fmla="*/ 0 w 207919"/>
                    <a:gd name="connsiteY3" fmla="*/ 334027 h 337820"/>
                    <a:gd name="connsiteX0" fmla="*/ 0 w 207919"/>
                    <a:gd name="connsiteY0" fmla="*/ 334027 h 343438"/>
                    <a:gd name="connsiteX1" fmla="*/ 103779 w 207919"/>
                    <a:gd name="connsiteY1" fmla="*/ 0 h 343438"/>
                    <a:gd name="connsiteX2" fmla="*/ 207919 w 207919"/>
                    <a:gd name="connsiteY2" fmla="*/ 337820 h 343438"/>
                    <a:gd name="connsiteX3" fmla="*/ 128002 w 207919"/>
                    <a:gd name="connsiteY3" fmla="*/ 343438 h 343438"/>
                    <a:gd name="connsiteX4" fmla="*/ 0 w 207919"/>
                    <a:gd name="connsiteY4" fmla="*/ 334027 h 343438"/>
                    <a:gd name="connsiteX0" fmla="*/ 0 w 207919"/>
                    <a:gd name="connsiteY0" fmla="*/ 334027 h 343438"/>
                    <a:gd name="connsiteX1" fmla="*/ 103779 w 207919"/>
                    <a:gd name="connsiteY1" fmla="*/ 0 h 343438"/>
                    <a:gd name="connsiteX2" fmla="*/ 207919 w 207919"/>
                    <a:gd name="connsiteY2" fmla="*/ 337820 h 343438"/>
                    <a:gd name="connsiteX3" fmla="*/ 128002 w 207919"/>
                    <a:gd name="connsiteY3" fmla="*/ 343438 h 343438"/>
                    <a:gd name="connsiteX4" fmla="*/ 0 w 207919"/>
                    <a:gd name="connsiteY4" fmla="*/ 334027 h 343438"/>
                    <a:gd name="connsiteX0" fmla="*/ 0 w 207919"/>
                    <a:gd name="connsiteY0" fmla="*/ 334027 h 344764"/>
                    <a:gd name="connsiteX1" fmla="*/ 103779 w 207919"/>
                    <a:gd name="connsiteY1" fmla="*/ 0 h 344764"/>
                    <a:gd name="connsiteX2" fmla="*/ 207919 w 207919"/>
                    <a:gd name="connsiteY2" fmla="*/ 337820 h 344764"/>
                    <a:gd name="connsiteX3" fmla="*/ 115118 w 207919"/>
                    <a:gd name="connsiteY3" fmla="*/ 344764 h 344764"/>
                    <a:gd name="connsiteX4" fmla="*/ 0 w 207919"/>
                    <a:gd name="connsiteY4" fmla="*/ 334027 h 344764"/>
                    <a:gd name="connsiteX0" fmla="*/ 0 w 213458"/>
                    <a:gd name="connsiteY0" fmla="*/ 338604 h 344764"/>
                    <a:gd name="connsiteX1" fmla="*/ 109318 w 213458"/>
                    <a:gd name="connsiteY1" fmla="*/ 0 h 344764"/>
                    <a:gd name="connsiteX2" fmla="*/ 213458 w 213458"/>
                    <a:gd name="connsiteY2" fmla="*/ 337820 h 344764"/>
                    <a:gd name="connsiteX3" fmla="*/ 120657 w 213458"/>
                    <a:gd name="connsiteY3" fmla="*/ 344764 h 344764"/>
                    <a:gd name="connsiteX4" fmla="*/ 0 w 213458"/>
                    <a:gd name="connsiteY4" fmla="*/ 338604 h 344764"/>
                    <a:gd name="connsiteX0" fmla="*/ 0 w 215266"/>
                    <a:gd name="connsiteY0" fmla="*/ 338604 h 345773"/>
                    <a:gd name="connsiteX1" fmla="*/ 109318 w 215266"/>
                    <a:gd name="connsiteY1" fmla="*/ 0 h 345773"/>
                    <a:gd name="connsiteX2" fmla="*/ 215266 w 215266"/>
                    <a:gd name="connsiteY2" fmla="*/ 345646 h 345773"/>
                    <a:gd name="connsiteX3" fmla="*/ 120657 w 215266"/>
                    <a:gd name="connsiteY3" fmla="*/ 344764 h 345773"/>
                    <a:gd name="connsiteX4" fmla="*/ 0 w 215266"/>
                    <a:gd name="connsiteY4" fmla="*/ 338604 h 345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5266" h="345773">
                      <a:moveTo>
                        <a:pt x="0" y="338604"/>
                      </a:moveTo>
                      <a:lnTo>
                        <a:pt x="109318" y="0"/>
                      </a:lnTo>
                      <a:lnTo>
                        <a:pt x="215266" y="345646"/>
                      </a:lnTo>
                      <a:cubicBezTo>
                        <a:pt x="175984" y="346316"/>
                        <a:pt x="159939" y="344094"/>
                        <a:pt x="120657" y="344764"/>
                      </a:cubicBezTo>
                      <a:cubicBezTo>
                        <a:pt x="39581" y="343077"/>
                        <a:pt x="42667" y="341741"/>
                        <a:pt x="0" y="338604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73" name="สามเหลี่ยมหน้าจั่ว 9">
                  <a:extLst>
                    <a:ext uri="{FF2B5EF4-FFF2-40B4-BE49-F238E27FC236}">
                      <a16:creationId xmlns:a16="http://schemas.microsoft.com/office/drawing/2014/main" id="{598B15E7-686B-49C8-8D0A-036E9189AE55}"/>
                    </a:ext>
                  </a:extLst>
                </p:cNvPr>
                <p:cNvSpPr/>
                <p:nvPr/>
              </p:nvSpPr>
              <p:spPr>
                <a:xfrm rot="10053214">
                  <a:off x="3672603" y="2445746"/>
                  <a:ext cx="148655" cy="233411"/>
                </a:xfrm>
                <a:custGeom>
                  <a:avLst/>
                  <a:gdLst>
                    <a:gd name="connsiteX0" fmla="*/ 0 w 143300"/>
                    <a:gd name="connsiteY0" fmla="*/ 220938 h 220938"/>
                    <a:gd name="connsiteX1" fmla="*/ 71650 w 143300"/>
                    <a:gd name="connsiteY1" fmla="*/ 0 h 220938"/>
                    <a:gd name="connsiteX2" fmla="*/ 143300 w 143300"/>
                    <a:gd name="connsiteY2" fmla="*/ 220938 h 220938"/>
                    <a:gd name="connsiteX3" fmla="*/ 0 w 143300"/>
                    <a:gd name="connsiteY3" fmla="*/ 220938 h 220938"/>
                    <a:gd name="connsiteX0" fmla="*/ 0 w 147817"/>
                    <a:gd name="connsiteY0" fmla="*/ 241400 h 241400"/>
                    <a:gd name="connsiteX1" fmla="*/ 76167 w 147817"/>
                    <a:gd name="connsiteY1" fmla="*/ 0 h 241400"/>
                    <a:gd name="connsiteX2" fmla="*/ 147817 w 147817"/>
                    <a:gd name="connsiteY2" fmla="*/ 220938 h 241400"/>
                    <a:gd name="connsiteX3" fmla="*/ 0 w 147817"/>
                    <a:gd name="connsiteY3" fmla="*/ 241400 h 241400"/>
                    <a:gd name="connsiteX0" fmla="*/ 0 w 147817"/>
                    <a:gd name="connsiteY0" fmla="*/ 241400 h 241400"/>
                    <a:gd name="connsiteX1" fmla="*/ 76167 w 147817"/>
                    <a:gd name="connsiteY1" fmla="*/ 0 h 241400"/>
                    <a:gd name="connsiteX2" fmla="*/ 147817 w 147817"/>
                    <a:gd name="connsiteY2" fmla="*/ 220938 h 241400"/>
                    <a:gd name="connsiteX3" fmla="*/ 93041 w 147817"/>
                    <a:gd name="connsiteY3" fmla="*/ 237777 h 241400"/>
                    <a:gd name="connsiteX4" fmla="*/ 0 w 147817"/>
                    <a:gd name="connsiteY4" fmla="*/ 241400 h 241400"/>
                    <a:gd name="connsiteX0" fmla="*/ 0 w 157448"/>
                    <a:gd name="connsiteY0" fmla="*/ 249678 h 249678"/>
                    <a:gd name="connsiteX1" fmla="*/ 85798 w 157448"/>
                    <a:gd name="connsiteY1" fmla="*/ 0 h 249678"/>
                    <a:gd name="connsiteX2" fmla="*/ 157448 w 157448"/>
                    <a:gd name="connsiteY2" fmla="*/ 220938 h 249678"/>
                    <a:gd name="connsiteX3" fmla="*/ 102672 w 157448"/>
                    <a:gd name="connsiteY3" fmla="*/ 237777 h 249678"/>
                    <a:gd name="connsiteX4" fmla="*/ 0 w 157448"/>
                    <a:gd name="connsiteY4" fmla="*/ 249678 h 249678"/>
                    <a:gd name="connsiteX0" fmla="*/ 0 w 152521"/>
                    <a:gd name="connsiteY0" fmla="*/ 227356 h 237777"/>
                    <a:gd name="connsiteX1" fmla="*/ 80871 w 152521"/>
                    <a:gd name="connsiteY1" fmla="*/ 0 h 237777"/>
                    <a:gd name="connsiteX2" fmla="*/ 152521 w 152521"/>
                    <a:gd name="connsiteY2" fmla="*/ 220938 h 237777"/>
                    <a:gd name="connsiteX3" fmla="*/ 97745 w 152521"/>
                    <a:gd name="connsiteY3" fmla="*/ 237777 h 237777"/>
                    <a:gd name="connsiteX4" fmla="*/ 0 w 152521"/>
                    <a:gd name="connsiteY4" fmla="*/ 227356 h 237777"/>
                    <a:gd name="connsiteX0" fmla="*/ 0 w 152521"/>
                    <a:gd name="connsiteY0" fmla="*/ 227356 h 230336"/>
                    <a:gd name="connsiteX1" fmla="*/ 80871 w 152521"/>
                    <a:gd name="connsiteY1" fmla="*/ 0 h 230336"/>
                    <a:gd name="connsiteX2" fmla="*/ 152521 w 152521"/>
                    <a:gd name="connsiteY2" fmla="*/ 220938 h 230336"/>
                    <a:gd name="connsiteX3" fmla="*/ 99387 w 152521"/>
                    <a:gd name="connsiteY3" fmla="*/ 230336 h 230336"/>
                    <a:gd name="connsiteX4" fmla="*/ 0 w 152521"/>
                    <a:gd name="connsiteY4" fmla="*/ 227356 h 230336"/>
                    <a:gd name="connsiteX0" fmla="*/ 0 w 148655"/>
                    <a:gd name="connsiteY0" fmla="*/ 233411 h 233411"/>
                    <a:gd name="connsiteX1" fmla="*/ 77005 w 148655"/>
                    <a:gd name="connsiteY1" fmla="*/ 0 h 233411"/>
                    <a:gd name="connsiteX2" fmla="*/ 148655 w 148655"/>
                    <a:gd name="connsiteY2" fmla="*/ 220938 h 233411"/>
                    <a:gd name="connsiteX3" fmla="*/ 95521 w 148655"/>
                    <a:gd name="connsiteY3" fmla="*/ 230336 h 233411"/>
                    <a:gd name="connsiteX4" fmla="*/ 0 w 148655"/>
                    <a:gd name="connsiteY4" fmla="*/ 233411 h 233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655" h="233411">
                      <a:moveTo>
                        <a:pt x="0" y="233411"/>
                      </a:moveTo>
                      <a:lnTo>
                        <a:pt x="77005" y="0"/>
                      </a:lnTo>
                      <a:lnTo>
                        <a:pt x="148655" y="220938"/>
                      </a:lnTo>
                      <a:cubicBezTo>
                        <a:pt x="124333" y="224562"/>
                        <a:pt x="119843" y="226712"/>
                        <a:pt x="95521" y="230336"/>
                      </a:cubicBezTo>
                      <a:lnTo>
                        <a:pt x="0" y="233411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74" name="สามเหลี่ยมหน้าจั่ว 10">
                  <a:extLst>
                    <a:ext uri="{FF2B5EF4-FFF2-40B4-BE49-F238E27FC236}">
                      <a16:creationId xmlns:a16="http://schemas.microsoft.com/office/drawing/2014/main" id="{A2102F90-7CCD-480E-A8E6-1DC4113646A9}"/>
                    </a:ext>
                  </a:extLst>
                </p:cNvPr>
                <p:cNvSpPr/>
                <p:nvPr/>
              </p:nvSpPr>
              <p:spPr>
                <a:xfrm rot="11585451">
                  <a:off x="4076612" y="2427730"/>
                  <a:ext cx="149171" cy="229902"/>
                </a:xfrm>
                <a:custGeom>
                  <a:avLst/>
                  <a:gdLst>
                    <a:gd name="connsiteX0" fmla="*/ 0 w 140123"/>
                    <a:gd name="connsiteY0" fmla="*/ 235324 h 235324"/>
                    <a:gd name="connsiteX1" fmla="*/ 70062 w 140123"/>
                    <a:gd name="connsiteY1" fmla="*/ 0 h 235324"/>
                    <a:gd name="connsiteX2" fmla="*/ 140123 w 140123"/>
                    <a:gd name="connsiteY2" fmla="*/ 235324 h 235324"/>
                    <a:gd name="connsiteX3" fmla="*/ 0 w 140123"/>
                    <a:gd name="connsiteY3" fmla="*/ 235324 h 235324"/>
                    <a:gd name="connsiteX0" fmla="*/ 0 w 140684"/>
                    <a:gd name="connsiteY0" fmla="*/ 235324 h 235324"/>
                    <a:gd name="connsiteX1" fmla="*/ 70062 w 140684"/>
                    <a:gd name="connsiteY1" fmla="*/ 0 h 235324"/>
                    <a:gd name="connsiteX2" fmla="*/ 140684 w 140684"/>
                    <a:gd name="connsiteY2" fmla="*/ 229327 h 235324"/>
                    <a:gd name="connsiteX3" fmla="*/ 0 w 140684"/>
                    <a:gd name="connsiteY3" fmla="*/ 235324 h 235324"/>
                    <a:gd name="connsiteX0" fmla="*/ 0 w 146121"/>
                    <a:gd name="connsiteY0" fmla="*/ 228765 h 229327"/>
                    <a:gd name="connsiteX1" fmla="*/ 75499 w 146121"/>
                    <a:gd name="connsiteY1" fmla="*/ 0 h 229327"/>
                    <a:gd name="connsiteX2" fmla="*/ 146121 w 146121"/>
                    <a:gd name="connsiteY2" fmla="*/ 229327 h 229327"/>
                    <a:gd name="connsiteX3" fmla="*/ 0 w 146121"/>
                    <a:gd name="connsiteY3" fmla="*/ 228765 h 229327"/>
                    <a:gd name="connsiteX0" fmla="*/ 0 w 144798"/>
                    <a:gd name="connsiteY0" fmla="*/ 228765 h 234850"/>
                    <a:gd name="connsiteX1" fmla="*/ 75499 w 144798"/>
                    <a:gd name="connsiteY1" fmla="*/ 0 h 234850"/>
                    <a:gd name="connsiteX2" fmla="*/ 144798 w 144798"/>
                    <a:gd name="connsiteY2" fmla="*/ 234850 h 234850"/>
                    <a:gd name="connsiteX3" fmla="*/ 0 w 144798"/>
                    <a:gd name="connsiteY3" fmla="*/ 228765 h 234850"/>
                    <a:gd name="connsiteX0" fmla="*/ 0 w 150321"/>
                    <a:gd name="connsiteY0" fmla="*/ 227442 h 234850"/>
                    <a:gd name="connsiteX1" fmla="*/ 81022 w 150321"/>
                    <a:gd name="connsiteY1" fmla="*/ 0 h 234850"/>
                    <a:gd name="connsiteX2" fmla="*/ 150321 w 150321"/>
                    <a:gd name="connsiteY2" fmla="*/ 234850 h 234850"/>
                    <a:gd name="connsiteX3" fmla="*/ 0 w 150321"/>
                    <a:gd name="connsiteY3" fmla="*/ 227442 h 234850"/>
                    <a:gd name="connsiteX0" fmla="*/ 0 w 149171"/>
                    <a:gd name="connsiteY0" fmla="*/ 227442 h 229902"/>
                    <a:gd name="connsiteX1" fmla="*/ 81022 w 149171"/>
                    <a:gd name="connsiteY1" fmla="*/ 0 h 229902"/>
                    <a:gd name="connsiteX2" fmla="*/ 149171 w 149171"/>
                    <a:gd name="connsiteY2" fmla="*/ 229902 h 229902"/>
                    <a:gd name="connsiteX3" fmla="*/ 0 w 149171"/>
                    <a:gd name="connsiteY3" fmla="*/ 227442 h 2299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9171" h="229902">
                      <a:moveTo>
                        <a:pt x="0" y="227442"/>
                      </a:moveTo>
                      <a:lnTo>
                        <a:pt x="81022" y="0"/>
                      </a:lnTo>
                      <a:lnTo>
                        <a:pt x="149171" y="229902"/>
                      </a:lnTo>
                      <a:lnTo>
                        <a:pt x="0" y="227442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27" name="กลุ่ม 226">
                <a:extLst>
                  <a:ext uri="{FF2B5EF4-FFF2-40B4-BE49-F238E27FC236}">
                    <a16:creationId xmlns:a16="http://schemas.microsoft.com/office/drawing/2014/main" id="{8105B9C7-F8D5-4BE7-B6EC-FD7D71F92D9A}"/>
                  </a:ext>
                </a:extLst>
              </p:cNvPr>
              <p:cNvGrpSpPr/>
              <p:nvPr/>
            </p:nvGrpSpPr>
            <p:grpSpPr>
              <a:xfrm>
                <a:off x="3673493" y="3224085"/>
                <a:ext cx="490561" cy="297686"/>
                <a:chOff x="3673493" y="3224085"/>
                <a:chExt cx="490561" cy="297686"/>
              </a:xfrm>
            </p:grpSpPr>
            <p:sp>
              <p:nvSpPr>
                <p:cNvPr id="270" name="รูปแบบอิสระ: รูปร่าง 269">
                  <a:extLst>
                    <a:ext uri="{FF2B5EF4-FFF2-40B4-BE49-F238E27FC236}">
                      <a16:creationId xmlns:a16="http://schemas.microsoft.com/office/drawing/2014/main" id="{6AE50FDF-4BED-4C7C-B653-0656ABE47B89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71" name="รูปแบบอิสระ: รูปร่าง 270">
                  <a:extLst>
                    <a:ext uri="{FF2B5EF4-FFF2-40B4-BE49-F238E27FC236}">
                      <a16:creationId xmlns:a16="http://schemas.microsoft.com/office/drawing/2014/main" id="{A5A949A0-C20C-4BBE-9CE3-55710860176F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28" name="กลุ่ม 227">
                <a:extLst>
                  <a:ext uri="{FF2B5EF4-FFF2-40B4-BE49-F238E27FC236}">
                    <a16:creationId xmlns:a16="http://schemas.microsoft.com/office/drawing/2014/main" id="{41B53591-BDAF-49EB-B6FF-FEA54F13A8E8}"/>
                  </a:ext>
                </a:extLst>
              </p:cNvPr>
              <p:cNvGrpSpPr/>
              <p:nvPr/>
            </p:nvGrpSpPr>
            <p:grpSpPr>
              <a:xfrm>
                <a:off x="3390605" y="2906545"/>
                <a:ext cx="1081875" cy="246380"/>
                <a:chOff x="3390605" y="2906545"/>
                <a:chExt cx="1081875" cy="246380"/>
              </a:xfrm>
            </p:grpSpPr>
            <p:sp>
              <p:nvSpPr>
                <p:cNvPr id="264" name="แผนผังลำดับงาน: ตัวเชื่อมต่อ 263">
                  <a:extLst>
                    <a:ext uri="{FF2B5EF4-FFF2-40B4-BE49-F238E27FC236}">
                      <a16:creationId xmlns:a16="http://schemas.microsoft.com/office/drawing/2014/main" id="{B6A6B9B4-4131-444E-A56C-0A8945BB871B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5" name="แผนผังลำดับงาน: ตัวเชื่อมต่อ 264">
                  <a:extLst>
                    <a:ext uri="{FF2B5EF4-FFF2-40B4-BE49-F238E27FC236}">
                      <a16:creationId xmlns:a16="http://schemas.microsoft.com/office/drawing/2014/main" id="{084A9E86-3D49-4D32-8823-669D4B48C102}"/>
                    </a:ext>
                  </a:extLst>
                </p:cNvPr>
                <p:cNvSpPr/>
                <p:nvPr/>
              </p:nvSpPr>
              <p:spPr>
                <a:xfrm>
                  <a:off x="4215940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6" name="แผนผังลำดับงาน: ตัวเชื่อมต่อ 265">
                  <a:extLst>
                    <a:ext uri="{FF2B5EF4-FFF2-40B4-BE49-F238E27FC236}">
                      <a16:creationId xmlns:a16="http://schemas.microsoft.com/office/drawing/2014/main" id="{ABFE09D3-3DB1-43B6-A962-5522272264C3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28575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7" name="แผนผังลำดับงาน: ตัวเชื่อมต่อ 266">
                  <a:extLst>
                    <a:ext uri="{FF2B5EF4-FFF2-40B4-BE49-F238E27FC236}">
                      <a16:creationId xmlns:a16="http://schemas.microsoft.com/office/drawing/2014/main" id="{EC803FA1-9526-43D1-9231-BF721538FC34}"/>
                    </a:ext>
                  </a:extLst>
                </p:cNvPr>
                <p:cNvSpPr/>
                <p:nvPr/>
              </p:nvSpPr>
              <p:spPr>
                <a:xfrm>
                  <a:off x="4256580" y="2940571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28575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8" name="แผนผังลำดับงาน: ตัวเชื่อมต่อ 267">
                  <a:extLst>
                    <a:ext uri="{FF2B5EF4-FFF2-40B4-BE49-F238E27FC236}">
                      <a16:creationId xmlns:a16="http://schemas.microsoft.com/office/drawing/2014/main" id="{BB5FDEAC-4A99-4539-A613-E18D3D648CB7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9" name="แผนผังลำดับงาน: ตัวเชื่อมต่อ 268">
                  <a:extLst>
                    <a:ext uri="{FF2B5EF4-FFF2-40B4-BE49-F238E27FC236}">
                      <a16:creationId xmlns:a16="http://schemas.microsoft.com/office/drawing/2014/main" id="{40746AD1-0431-4C48-A459-4F1458AA16EF}"/>
                    </a:ext>
                  </a:extLst>
                </p:cNvPr>
                <p:cNvSpPr/>
                <p:nvPr/>
              </p:nvSpPr>
              <p:spPr>
                <a:xfrm>
                  <a:off x="4344210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229" name="รูปแบบอิสระ: รูปร่าง 228">
                <a:extLst>
                  <a:ext uri="{FF2B5EF4-FFF2-40B4-BE49-F238E27FC236}">
                    <a16:creationId xmlns:a16="http://schemas.microsoft.com/office/drawing/2014/main" id="{8EB1877B-4BE3-4E98-A545-F063DD8F0DA4}"/>
                  </a:ext>
                </a:extLst>
              </p:cNvPr>
              <p:cNvSpPr/>
              <p:nvPr/>
            </p:nvSpPr>
            <p:spPr>
              <a:xfrm>
                <a:off x="2992417" y="2291228"/>
                <a:ext cx="248412" cy="513448"/>
              </a:xfrm>
              <a:custGeom>
                <a:avLst/>
                <a:gdLst>
                  <a:gd name="connsiteX0" fmla="*/ 13019 w 247887"/>
                  <a:gd name="connsiteY0" fmla="*/ 1589 h 506747"/>
                  <a:gd name="connsiteX1" fmla="*/ 178754 w 247887"/>
                  <a:gd name="connsiteY1" fmla="*/ 171134 h 506747"/>
                  <a:gd name="connsiteX2" fmla="*/ 247334 w 247887"/>
                  <a:gd name="connsiteY2" fmla="*/ 430214 h 506747"/>
                  <a:gd name="connsiteX3" fmla="*/ 146369 w 247887"/>
                  <a:gd name="connsiteY3" fmla="*/ 506414 h 506747"/>
                  <a:gd name="connsiteX4" fmla="*/ 119699 w 247887"/>
                  <a:gd name="connsiteY4" fmla="*/ 409259 h 506747"/>
                  <a:gd name="connsiteX5" fmla="*/ 79694 w 247887"/>
                  <a:gd name="connsiteY5" fmla="*/ 264479 h 506747"/>
                  <a:gd name="connsiteX6" fmla="*/ 41594 w 247887"/>
                  <a:gd name="connsiteY6" fmla="*/ 173039 h 506747"/>
                  <a:gd name="connsiteX7" fmla="*/ 14924 w 247887"/>
                  <a:gd name="connsiteY7" fmla="*/ 89219 h 506747"/>
                  <a:gd name="connsiteX8" fmla="*/ 13019 w 247887"/>
                  <a:gd name="connsiteY8" fmla="*/ 1589 h 506747"/>
                  <a:gd name="connsiteX0" fmla="*/ 16160 w 239574"/>
                  <a:gd name="connsiteY0" fmla="*/ 1830 h 499368"/>
                  <a:gd name="connsiteX1" fmla="*/ 170465 w 239574"/>
                  <a:gd name="connsiteY1" fmla="*/ 163755 h 499368"/>
                  <a:gd name="connsiteX2" fmla="*/ 239045 w 239574"/>
                  <a:gd name="connsiteY2" fmla="*/ 422835 h 499368"/>
                  <a:gd name="connsiteX3" fmla="*/ 138080 w 239574"/>
                  <a:gd name="connsiteY3" fmla="*/ 499035 h 499368"/>
                  <a:gd name="connsiteX4" fmla="*/ 111410 w 239574"/>
                  <a:gd name="connsiteY4" fmla="*/ 401880 h 499368"/>
                  <a:gd name="connsiteX5" fmla="*/ 71405 w 239574"/>
                  <a:gd name="connsiteY5" fmla="*/ 257100 h 499368"/>
                  <a:gd name="connsiteX6" fmla="*/ 33305 w 239574"/>
                  <a:gd name="connsiteY6" fmla="*/ 165660 h 499368"/>
                  <a:gd name="connsiteX7" fmla="*/ 6635 w 239574"/>
                  <a:gd name="connsiteY7" fmla="*/ 81840 h 499368"/>
                  <a:gd name="connsiteX8" fmla="*/ 16160 w 239574"/>
                  <a:gd name="connsiteY8" fmla="*/ 1830 h 499368"/>
                  <a:gd name="connsiteX0" fmla="*/ 24936 w 248350"/>
                  <a:gd name="connsiteY0" fmla="*/ 6204 h 503742"/>
                  <a:gd name="connsiteX1" fmla="*/ 179241 w 248350"/>
                  <a:gd name="connsiteY1" fmla="*/ 168129 h 503742"/>
                  <a:gd name="connsiteX2" fmla="*/ 247821 w 248350"/>
                  <a:gd name="connsiteY2" fmla="*/ 427209 h 503742"/>
                  <a:gd name="connsiteX3" fmla="*/ 146856 w 248350"/>
                  <a:gd name="connsiteY3" fmla="*/ 503409 h 503742"/>
                  <a:gd name="connsiteX4" fmla="*/ 120186 w 248350"/>
                  <a:gd name="connsiteY4" fmla="*/ 406254 h 503742"/>
                  <a:gd name="connsiteX5" fmla="*/ 80181 w 248350"/>
                  <a:gd name="connsiteY5" fmla="*/ 261474 h 503742"/>
                  <a:gd name="connsiteX6" fmla="*/ 42081 w 248350"/>
                  <a:gd name="connsiteY6" fmla="*/ 170034 h 503742"/>
                  <a:gd name="connsiteX7" fmla="*/ 15411 w 248350"/>
                  <a:gd name="connsiteY7" fmla="*/ 86214 h 503742"/>
                  <a:gd name="connsiteX8" fmla="*/ 170 w 248350"/>
                  <a:gd name="connsiteY8" fmla="*/ 38588 h 503742"/>
                  <a:gd name="connsiteX9" fmla="*/ 24936 w 248350"/>
                  <a:gd name="connsiteY9" fmla="*/ 6204 h 503742"/>
                  <a:gd name="connsiteX0" fmla="*/ 24936 w 248585"/>
                  <a:gd name="connsiteY0" fmla="*/ 6204 h 509409"/>
                  <a:gd name="connsiteX1" fmla="*/ 179241 w 248585"/>
                  <a:gd name="connsiteY1" fmla="*/ 168129 h 509409"/>
                  <a:gd name="connsiteX2" fmla="*/ 247821 w 248585"/>
                  <a:gd name="connsiteY2" fmla="*/ 427209 h 509409"/>
                  <a:gd name="connsiteX3" fmla="*/ 139236 w 248585"/>
                  <a:gd name="connsiteY3" fmla="*/ 509124 h 509409"/>
                  <a:gd name="connsiteX4" fmla="*/ 120186 w 248585"/>
                  <a:gd name="connsiteY4" fmla="*/ 406254 h 509409"/>
                  <a:gd name="connsiteX5" fmla="*/ 80181 w 248585"/>
                  <a:gd name="connsiteY5" fmla="*/ 261474 h 509409"/>
                  <a:gd name="connsiteX6" fmla="*/ 42081 w 248585"/>
                  <a:gd name="connsiteY6" fmla="*/ 170034 h 509409"/>
                  <a:gd name="connsiteX7" fmla="*/ 15411 w 248585"/>
                  <a:gd name="connsiteY7" fmla="*/ 86214 h 509409"/>
                  <a:gd name="connsiteX8" fmla="*/ 170 w 248585"/>
                  <a:gd name="connsiteY8" fmla="*/ 38588 h 509409"/>
                  <a:gd name="connsiteX9" fmla="*/ 24936 w 248585"/>
                  <a:gd name="connsiteY9" fmla="*/ 6204 h 509409"/>
                  <a:gd name="connsiteX0" fmla="*/ 24936 w 248585"/>
                  <a:gd name="connsiteY0" fmla="*/ 6204 h 513448"/>
                  <a:gd name="connsiteX1" fmla="*/ 179241 w 248585"/>
                  <a:gd name="connsiteY1" fmla="*/ 168129 h 513448"/>
                  <a:gd name="connsiteX2" fmla="*/ 247821 w 248585"/>
                  <a:gd name="connsiteY2" fmla="*/ 427209 h 513448"/>
                  <a:gd name="connsiteX3" fmla="*/ 139236 w 248585"/>
                  <a:gd name="connsiteY3" fmla="*/ 509124 h 513448"/>
                  <a:gd name="connsiteX4" fmla="*/ 131615 w 248585"/>
                  <a:gd name="connsiteY4" fmla="*/ 491978 h 513448"/>
                  <a:gd name="connsiteX5" fmla="*/ 120186 w 248585"/>
                  <a:gd name="connsiteY5" fmla="*/ 406254 h 513448"/>
                  <a:gd name="connsiteX6" fmla="*/ 80181 w 248585"/>
                  <a:gd name="connsiteY6" fmla="*/ 261474 h 513448"/>
                  <a:gd name="connsiteX7" fmla="*/ 42081 w 248585"/>
                  <a:gd name="connsiteY7" fmla="*/ 170034 h 513448"/>
                  <a:gd name="connsiteX8" fmla="*/ 15411 w 248585"/>
                  <a:gd name="connsiteY8" fmla="*/ 86214 h 513448"/>
                  <a:gd name="connsiteX9" fmla="*/ 170 w 248585"/>
                  <a:gd name="connsiteY9" fmla="*/ 38588 h 513448"/>
                  <a:gd name="connsiteX10" fmla="*/ 24936 w 248585"/>
                  <a:gd name="connsiteY10" fmla="*/ 6204 h 513448"/>
                  <a:gd name="connsiteX0" fmla="*/ 24936 w 248244"/>
                  <a:gd name="connsiteY0" fmla="*/ 6204 h 513448"/>
                  <a:gd name="connsiteX1" fmla="*/ 179241 w 248244"/>
                  <a:gd name="connsiteY1" fmla="*/ 168129 h 513448"/>
                  <a:gd name="connsiteX2" fmla="*/ 247821 w 248244"/>
                  <a:gd name="connsiteY2" fmla="*/ 427209 h 513448"/>
                  <a:gd name="connsiteX3" fmla="*/ 150666 w 248244"/>
                  <a:gd name="connsiteY3" fmla="*/ 509124 h 513448"/>
                  <a:gd name="connsiteX4" fmla="*/ 131615 w 248244"/>
                  <a:gd name="connsiteY4" fmla="*/ 491978 h 513448"/>
                  <a:gd name="connsiteX5" fmla="*/ 120186 w 248244"/>
                  <a:gd name="connsiteY5" fmla="*/ 406254 h 513448"/>
                  <a:gd name="connsiteX6" fmla="*/ 80181 w 248244"/>
                  <a:gd name="connsiteY6" fmla="*/ 261474 h 513448"/>
                  <a:gd name="connsiteX7" fmla="*/ 42081 w 248244"/>
                  <a:gd name="connsiteY7" fmla="*/ 170034 h 513448"/>
                  <a:gd name="connsiteX8" fmla="*/ 15411 w 248244"/>
                  <a:gd name="connsiteY8" fmla="*/ 86214 h 513448"/>
                  <a:gd name="connsiteX9" fmla="*/ 170 w 248244"/>
                  <a:gd name="connsiteY9" fmla="*/ 38588 h 513448"/>
                  <a:gd name="connsiteX10" fmla="*/ 24936 w 248244"/>
                  <a:gd name="connsiteY10" fmla="*/ 6204 h 513448"/>
                  <a:gd name="connsiteX0" fmla="*/ 25104 w 248412"/>
                  <a:gd name="connsiteY0" fmla="*/ 6204 h 513448"/>
                  <a:gd name="connsiteX1" fmla="*/ 179409 w 248412"/>
                  <a:gd name="connsiteY1" fmla="*/ 168129 h 513448"/>
                  <a:gd name="connsiteX2" fmla="*/ 247989 w 248412"/>
                  <a:gd name="connsiteY2" fmla="*/ 427209 h 513448"/>
                  <a:gd name="connsiteX3" fmla="*/ 150834 w 248412"/>
                  <a:gd name="connsiteY3" fmla="*/ 509124 h 513448"/>
                  <a:gd name="connsiteX4" fmla="*/ 131783 w 248412"/>
                  <a:gd name="connsiteY4" fmla="*/ 491978 h 513448"/>
                  <a:gd name="connsiteX5" fmla="*/ 120354 w 248412"/>
                  <a:gd name="connsiteY5" fmla="*/ 406254 h 513448"/>
                  <a:gd name="connsiteX6" fmla="*/ 80349 w 248412"/>
                  <a:gd name="connsiteY6" fmla="*/ 261474 h 513448"/>
                  <a:gd name="connsiteX7" fmla="*/ 42249 w 248412"/>
                  <a:gd name="connsiteY7" fmla="*/ 170034 h 513448"/>
                  <a:gd name="connsiteX8" fmla="*/ 9864 w 248412"/>
                  <a:gd name="connsiteY8" fmla="*/ 84309 h 513448"/>
                  <a:gd name="connsiteX9" fmla="*/ 338 w 248412"/>
                  <a:gd name="connsiteY9" fmla="*/ 38588 h 513448"/>
                  <a:gd name="connsiteX10" fmla="*/ 25104 w 248412"/>
                  <a:gd name="connsiteY10" fmla="*/ 6204 h 513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8412" h="513448">
                    <a:moveTo>
                      <a:pt x="25104" y="6204"/>
                    </a:moveTo>
                    <a:cubicBezTo>
                      <a:pt x="54949" y="27794"/>
                      <a:pt x="142262" y="97962"/>
                      <a:pt x="179409" y="168129"/>
                    </a:cubicBezTo>
                    <a:cubicBezTo>
                      <a:pt x="216556" y="238296"/>
                      <a:pt x="252751" y="370377"/>
                      <a:pt x="247989" y="427209"/>
                    </a:cubicBezTo>
                    <a:cubicBezTo>
                      <a:pt x="243227" y="484041"/>
                      <a:pt x="170202" y="498329"/>
                      <a:pt x="150834" y="509124"/>
                    </a:cubicBezTo>
                    <a:cubicBezTo>
                      <a:pt x="131466" y="519919"/>
                      <a:pt x="134958" y="509123"/>
                      <a:pt x="131783" y="491978"/>
                    </a:cubicBezTo>
                    <a:cubicBezTo>
                      <a:pt x="128608" y="474833"/>
                      <a:pt x="128926" y="444671"/>
                      <a:pt x="120354" y="406254"/>
                    </a:cubicBezTo>
                    <a:cubicBezTo>
                      <a:pt x="111782" y="367837"/>
                      <a:pt x="93366" y="300844"/>
                      <a:pt x="80349" y="261474"/>
                    </a:cubicBezTo>
                    <a:cubicBezTo>
                      <a:pt x="67332" y="222104"/>
                      <a:pt x="53044" y="199244"/>
                      <a:pt x="42249" y="170034"/>
                    </a:cubicBezTo>
                    <a:cubicBezTo>
                      <a:pt x="31454" y="140824"/>
                      <a:pt x="16849" y="106217"/>
                      <a:pt x="9864" y="84309"/>
                    </a:cubicBezTo>
                    <a:cubicBezTo>
                      <a:pt x="2879" y="62401"/>
                      <a:pt x="-1249" y="51923"/>
                      <a:pt x="338" y="38588"/>
                    </a:cubicBezTo>
                    <a:cubicBezTo>
                      <a:pt x="1925" y="25253"/>
                      <a:pt x="-4741" y="-15386"/>
                      <a:pt x="25104" y="6204"/>
                    </a:cubicBezTo>
                    <a:close/>
                  </a:path>
                </a:pathLst>
              </a:custGeom>
              <a:solidFill>
                <a:srgbClr val="F37161"/>
              </a:solidFill>
              <a:ln w="19050">
                <a:solidFill>
                  <a:schemeClr val="tx1"/>
                </a:solidFill>
              </a:ln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30" name="รูปแบบอิสระ: รูปร่าง 229">
                <a:extLst>
                  <a:ext uri="{FF2B5EF4-FFF2-40B4-BE49-F238E27FC236}">
                    <a16:creationId xmlns:a16="http://schemas.microsoft.com/office/drawing/2014/main" id="{A0312114-F301-42B7-A9F8-1791D75A5EFF}"/>
                  </a:ext>
                </a:extLst>
              </p:cNvPr>
              <p:cNvSpPr/>
              <p:nvPr/>
            </p:nvSpPr>
            <p:spPr>
              <a:xfrm rot="21410072" flipH="1">
                <a:off x="4608321" y="2230801"/>
                <a:ext cx="256260" cy="514816"/>
              </a:xfrm>
              <a:custGeom>
                <a:avLst/>
                <a:gdLst>
                  <a:gd name="connsiteX0" fmla="*/ 13019 w 247887"/>
                  <a:gd name="connsiteY0" fmla="*/ 1589 h 506747"/>
                  <a:gd name="connsiteX1" fmla="*/ 178754 w 247887"/>
                  <a:gd name="connsiteY1" fmla="*/ 171134 h 506747"/>
                  <a:gd name="connsiteX2" fmla="*/ 247334 w 247887"/>
                  <a:gd name="connsiteY2" fmla="*/ 430214 h 506747"/>
                  <a:gd name="connsiteX3" fmla="*/ 146369 w 247887"/>
                  <a:gd name="connsiteY3" fmla="*/ 506414 h 506747"/>
                  <a:gd name="connsiteX4" fmla="*/ 119699 w 247887"/>
                  <a:gd name="connsiteY4" fmla="*/ 409259 h 506747"/>
                  <a:gd name="connsiteX5" fmla="*/ 79694 w 247887"/>
                  <a:gd name="connsiteY5" fmla="*/ 264479 h 506747"/>
                  <a:gd name="connsiteX6" fmla="*/ 41594 w 247887"/>
                  <a:gd name="connsiteY6" fmla="*/ 173039 h 506747"/>
                  <a:gd name="connsiteX7" fmla="*/ 14924 w 247887"/>
                  <a:gd name="connsiteY7" fmla="*/ 89219 h 506747"/>
                  <a:gd name="connsiteX8" fmla="*/ 13019 w 247887"/>
                  <a:gd name="connsiteY8" fmla="*/ 1589 h 506747"/>
                  <a:gd name="connsiteX0" fmla="*/ 16160 w 239574"/>
                  <a:gd name="connsiteY0" fmla="*/ 1830 h 499368"/>
                  <a:gd name="connsiteX1" fmla="*/ 170465 w 239574"/>
                  <a:gd name="connsiteY1" fmla="*/ 163755 h 499368"/>
                  <a:gd name="connsiteX2" fmla="*/ 239045 w 239574"/>
                  <a:gd name="connsiteY2" fmla="*/ 422835 h 499368"/>
                  <a:gd name="connsiteX3" fmla="*/ 138080 w 239574"/>
                  <a:gd name="connsiteY3" fmla="*/ 499035 h 499368"/>
                  <a:gd name="connsiteX4" fmla="*/ 111410 w 239574"/>
                  <a:gd name="connsiteY4" fmla="*/ 401880 h 499368"/>
                  <a:gd name="connsiteX5" fmla="*/ 71405 w 239574"/>
                  <a:gd name="connsiteY5" fmla="*/ 257100 h 499368"/>
                  <a:gd name="connsiteX6" fmla="*/ 33305 w 239574"/>
                  <a:gd name="connsiteY6" fmla="*/ 165660 h 499368"/>
                  <a:gd name="connsiteX7" fmla="*/ 6635 w 239574"/>
                  <a:gd name="connsiteY7" fmla="*/ 81840 h 499368"/>
                  <a:gd name="connsiteX8" fmla="*/ 16160 w 239574"/>
                  <a:gd name="connsiteY8" fmla="*/ 1830 h 499368"/>
                  <a:gd name="connsiteX0" fmla="*/ 24936 w 248350"/>
                  <a:gd name="connsiteY0" fmla="*/ 6204 h 503742"/>
                  <a:gd name="connsiteX1" fmla="*/ 179241 w 248350"/>
                  <a:gd name="connsiteY1" fmla="*/ 168129 h 503742"/>
                  <a:gd name="connsiteX2" fmla="*/ 247821 w 248350"/>
                  <a:gd name="connsiteY2" fmla="*/ 427209 h 503742"/>
                  <a:gd name="connsiteX3" fmla="*/ 146856 w 248350"/>
                  <a:gd name="connsiteY3" fmla="*/ 503409 h 503742"/>
                  <a:gd name="connsiteX4" fmla="*/ 120186 w 248350"/>
                  <a:gd name="connsiteY4" fmla="*/ 406254 h 503742"/>
                  <a:gd name="connsiteX5" fmla="*/ 80181 w 248350"/>
                  <a:gd name="connsiteY5" fmla="*/ 261474 h 503742"/>
                  <a:gd name="connsiteX6" fmla="*/ 42081 w 248350"/>
                  <a:gd name="connsiteY6" fmla="*/ 170034 h 503742"/>
                  <a:gd name="connsiteX7" fmla="*/ 15411 w 248350"/>
                  <a:gd name="connsiteY7" fmla="*/ 86214 h 503742"/>
                  <a:gd name="connsiteX8" fmla="*/ 170 w 248350"/>
                  <a:gd name="connsiteY8" fmla="*/ 38588 h 503742"/>
                  <a:gd name="connsiteX9" fmla="*/ 24936 w 248350"/>
                  <a:gd name="connsiteY9" fmla="*/ 6204 h 503742"/>
                  <a:gd name="connsiteX0" fmla="*/ 24936 w 248585"/>
                  <a:gd name="connsiteY0" fmla="*/ 6204 h 509409"/>
                  <a:gd name="connsiteX1" fmla="*/ 179241 w 248585"/>
                  <a:gd name="connsiteY1" fmla="*/ 168129 h 509409"/>
                  <a:gd name="connsiteX2" fmla="*/ 247821 w 248585"/>
                  <a:gd name="connsiteY2" fmla="*/ 427209 h 509409"/>
                  <a:gd name="connsiteX3" fmla="*/ 139236 w 248585"/>
                  <a:gd name="connsiteY3" fmla="*/ 509124 h 509409"/>
                  <a:gd name="connsiteX4" fmla="*/ 120186 w 248585"/>
                  <a:gd name="connsiteY4" fmla="*/ 406254 h 509409"/>
                  <a:gd name="connsiteX5" fmla="*/ 80181 w 248585"/>
                  <a:gd name="connsiteY5" fmla="*/ 261474 h 509409"/>
                  <a:gd name="connsiteX6" fmla="*/ 42081 w 248585"/>
                  <a:gd name="connsiteY6" fmla="*/ 170034 h 509409"/>
                  <a:gd name="connsiteX7" fmla="*/ 15411 w 248585"/>
                  <a:gd name="connsiteY7" fmla="*/ 86214 h 509409"/>
                  <a:gd name="connsiteX8" fmla="*/ 170 w 248585"/>
                  <a:gd name="connsiteY8" fmla="*/ 38588 h 509409"/>
                  <a:gd name="connsiteX9" fmla="*/ 24936 w 248585"/>
                  <a:gd name="connsiteY9" fmla="*/ 6204 h 509409"/>
                  <a:gd name="connsiteX0" fmla="*/ 24936 w 248585"/>
                  <a:gd name="connsiteY0" fmla="*/ 6204 h 513448"/>
                  <a:gd name="connsiteX1" fmla="*/ 179241 w 248585"/>
                  <a:gd name="connsiteY1" fmla="*/ 168129 h 513448"/>
                  <a:gd name="connsiteX2" fmla="*/ 247821 w 248585"/>
                  <a:gd name="connsiteY2" fmla="*/ 427209 h 513448"/>
                  <a:gd name="connsiteX3" fmla="*/ 139236 w 248585"/>
                  <a:gd name="connsiteY3" fmla="*/ 509124 h 513448"/>
                  <a:gd name="connsiteX4" fmla="*/ 131615 w 248585"/>
                  <a:gd name="connsiteY4" fmla="*/ 491978 h 513448"/>
                  <a:gd name="connsiteX5" fmla="*/ 120186 w 248585"/>
                  <a:gd name="connsiteY5" fmla="*/ 406254 h 513448"/>
                  <a:gd name="connsiteX6" fmla="*/ 80181 w 248585"/>
                  <a:gd name="connsiteY6" fmla="*/ 261474 h 513448"/>
                  <a:gd name="connsiteX7" fmla="*/ 42081 w 248585"/>
                  <a:gd name="connsiteY7" fmla="*/ 170034 h 513448"/>
                  <a:gd name="connsiteX8" fmla="*/ 15411 w 248585"/>
                  <a:gd name="connsiteY8" fmla="*/ 86214 h 513448"/>
                  <a:gd name="connsiteX9" fmla="*/ 170 w 248585"/>
                  <a:gd name="connsiteY9" fmla="*/ 38588 h 513448"/>
                  <a:gd name="connsiteX10" fmla="*/ 24936 w 248585"/>
                  <a:gd name="connsiteY10" fmla="*/ 6204 h 513448"/>
                  <a:gd name="connsiteX0" fmla="*/ 24936 w 248244"/>
                  <a:gd name="connsiteY0" fmla="*/ 6204 h 513448"/>
                  <a:gd name="connsiteX1" fmla="*/ 179241 w 248244"/>
                  <a:gd name="connsiteY1" fmla="*/ 168129 h 513448"/>
                  <a:gd name="connsiteX2" fmla="*/ 247821 w 248244"/>
                  <a:gd name="connsiteY2" fmla="*/ 427209 h 513448"/>
                  <a:gd name="connsiteX3" fmla="*/ 150666 w 248244"/>
                  <a:gd name="connsiteY3" fmla="*/ 509124 h 513448"/>
                  <a:gd name="connsiteX4" fmla="*/ 131615 w 248244"/>
                  <a:gd name="connsiteY4" fmla="*/ 491978 h 513448"/>
                  <a:gd name="connsiteX5" fmla="*/ 120186 w 248244"/>
                  <a:gd name="connsiteY5" fmla="*/ 406254 h 513448"/>
                  <a:gd name="connsiteX6" fmla="*/ 80181 w 248244"/>
                  <a:gd name="connsiteY6" fmla="*/ 261474 h 513448"/>
                  <a:gd name="connsiteX7" fmla="*/ 42081 w 248244"/>
                  <a:gd name="connsiteY7" fmla="*/ 170034 h 513448"/>
                  <a:gd name="connsiteX8" fmla="*/ 15411 w 248244"/>
                  <a:gd name="connsiteY8" fmla="*/ 86214 h 513448"/>
                  <a:gd name="connsiteX9" fmla="*/ 170 w 248244"/>
                  <a:gd name="connsiteY9" fmla="*/ 38588 h 513448"/>
                  <a:gd name="connsiteX10" fmla="*/ 24936 w 248244"/>
                  <a:gd name="connsiteY10" fmla="*/ 6204 h 513448"/>
                  <a:gd name="connsiteX0" fmla="*/ 25104 w 248412"/>
                  <a:gd name="connsiteY0" fmla="*/ 6204 h 513448"/>
                  <a:gd name="connsiteX1" fmla="*/ 179409 w 248412"/>
                  <a:gd name="connsiteY1" fmla="*/ 168129 h 513448"/>
                  <a:gd name="connsiteX2" fmla="*/ 247989 w 248412"/>
                  <a:gd name="connsiteY2" fmla="*/ 427209 h 513448"/>
                  <a:gd name="connsiteX3" fmla="*/ 150834 w 248412"/>
                  <a:gd name="connsiteY3" fmla="*/ 509124 h 513448"/>
                  <a:gd name="connsiteX4" fmla="*/ 131783 w 248412"/>
                  <a:gd name="connsiteY4" fmla="*/ 491978 h 513448"/>
                  <a:gd name="connsiteX5" fmla="*/ 120354 w 248412"/>
                  <a:gd name="connsiteY5" fmla="*/ 406254 h 513448"/>
                  <a:gd name="connsiteX6" fmla="*/ 80349 w 248412"/>
                  <a:gd name="connsiteY6" fmla="*/ 261474 h 513448"/>
                  <a:gd name="connsiteX7" fmla="*/ 42249 w 248412"/>
                  <a:gd name="connsiteY7" fmla="*/ 170034 h 513448"/>
                  <a:gd name="connsiteX8" fmla="*/ 9864 w 248412"/>
                  <a:gd name="connsiteY8" fmla="*/ 84309 h 513448"/>
                  <a:gd name="connsiteX9" fmla="*/ 338 w 248412"/>
                  <a:gd name="connsiteY9" fmla="*/ 38588 h 513448"/>
                  <a:gd name="connsiteX10" fmla="*/ 25104 w 248412"/>
                  <a:gd name="connsiteY10" fmla="*/ 6204 h 513448"/>
                  <a:gd name="connsiteX0" fmla="*/ 32952 w 256260"/>
                  <a:gd name="connsiteY0" fmla="*/ 7572 h 514816"/>
                  <a:gd name="connsiteX1" fmla="*/ 187257 w 256260"/>
                  <a:gd name="connsiteY1" fmla="*/ 169497 h 514816"/>
                  <a:gd name="connsiteX2" fmla="*/ 255837 w 256260"/>
                  <a:gd name="connsiteY2" fmla="*/ 428577 h 514816"/>
                  <a:gd name="connsiteX3" fmla="*/ 158682 w 256260"/>
                  <a:gd name="connsiteY3" fmla="*/ 510492 h 514816"/>
                  <a:gd name="connsiteX4" fmla="*/ 139631 w 256260"/>
                  <a:gd name="connsiteY4" fmla="*/ 493346 h 514816"/>
                  <a:gd name="connsiteX5" fmla="*/ 128202 w 256260"/>
                  <a:gd name="connsiteY5" fmla="*/ 407622 h 514816"/>
                  <a:gd name="connsiteX6" fmla="*/ 88197 w 256260"/>
                  <a:gd name="connsiteY6" fmla="*/ 262842 h 514816"/>
                  <a:gd name="connsiteX7" fmla="*/ 50097 w 256260"/>
                  <a:gd name="connsiteY7" fmla="*/ 171402 h 514816"/>
                  <a:gd name="connsiteX8" fmla="*/ 17712 w 256260"/>
                  <a:gd name="connsiteY8" fmla="*/ 85677 h 514816"/>
                  <a:gd name="connsiteX9" fmla="*/ 156 w 256260"/>
                  <a:gd name="connsiteY9" fmla="*/ 32768 h 514816"/>
                  <a:gd name="connsiteX10" fmla="*/ 32952 w 256260"/>
                  <a:gd name="connsiteY10" fmla="*/ 7572 h 51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6260" h="514816">
                    <a:moveTo>
                      <a:pt x="32952" y="7572"/>
                    </a:moveTo>
                    <a:cubicBezTo>
                      <a:pt x="64135" y="30360"/>
                      <a:pt x="150110" y="99330"/>
                      <a:pt x="187257" y="169497"/>
                    </a:cubicBezTo>
                    <a:cubicBezTo>
                      <a:pt x="224404" y="239664"/>
                      <a:pt x="260599" y="371745"/>
                      <a:pt x="255837" y="428577"/>
                    </a:cubicBezTo>
                    <a:cubicBezTo>
                      <a:pt x="251075" y="485409"/>
                      <a:pt x="178050" y="499697"/>
                      <a:pt x="158682" y="510492"/>
                    </a:cubicBezTo>
                    <a:cubicBezTo>
                      <a:pt x="139314" y="521287"/>
                      <a:pt x="142806" y="510491"/>
                      <a:pt x="139631" y="493346"/>
                    </a:cubicBezTo>
                    <a:cubicBezTo>
                      <a:pt x="136456" y="476201"/>
                      <a:pt x="136774" y="446039"/>
                      <a:pt x="128202" y="407622"/>
                    </a:cubicBezTo>
                    <a:cubicBezTo>
                      <a:pt x="119630" y="369205"/>
                      <a:pt x="101214" y="302212"/>
                      <a:pt x="88197" y="262842"/>
                    </a:cubicBezTo>
                    <a:cubicBezTo>
                      <a:pt x="75180" y="223472"/>
                      <a:pt x="60892" y="200612"/>
                      <a:pt x="50097" y="171402"/>
                    </a:cubicBezTo>
                    <a:cubicBezTo>
                      <a:pt x="39302" y="142192"/>
                      <a:pt x="26035" y="108783"/>
                      <a:pt x="17712" y="85677"/>
                    </a:cubicBezTo>
                    <a:cubicBezTo>
                      <a:pt x="9389" y="62571"/>
                      <a:pt x="-1431" y="46103"/>
                      <a:pt x="156" y="32768"/>
                    </a:cubicBezTo>
                    <a:cubicBezTo>
                      <a:pt x="1743" y="19433"/>
                      <a:pt x="1769" y="-15216"/>
                      <a:pt x="32952" y="7572"/>
                    </a:cubicBezTo>
                    <a:close/>
                  </a:path>
                </a:pathLst>
              </a:custGeom>
              <a:solidFill>
                <a:srgbClr val="F37161"/>
              </a:solidFill>
              <a:ln w="19050">
                <a:solidFill>
                  <a:schemeClr val="tx1"/>
                </a:solidFill>
              </a:ln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31" name="กลุ่ม 230">
                <a:extLst>
                  <a:ext uri="{FF2B5EF4-FFF2-40B4-BE49-F238E27FC236}">
                    <a16:creationId xmlns:a16="http://schemas.microsoft.com/office/drawing/2014/main" id="{8FEA311D-022A-438F-857A-D0CF5DB6E4D2}"/>
                  </a:ext>
                </a:extLst>
              </p:cNvPr>
              <p:cNvGrpSpPr/>
              <p:nvPr/>
            </p:nvGrpSpPr>
            <p:grpSpPr>
              <a:xfrm>
                <a:off x="2931850" y="3678037"/>
                <a:ext cx="459318" cy="768166"/>
                <a:chOff x="2931850" y="3678037"/>
                <a:chExt cx="459318" cy="768166"/>
              </a:xfrm>
              <a:solidFill>
                <a:srgbClr val="660066"/>
              </a:solidFill>
            </p:grpSpPr>
            <p:sp>
              <p:nvSpPr>
                <p:cNvPr id="261" name="สามเหลี่ยมหน้าจั่ว 27">
                  <a:extLst>
                    <a:ext uri="{FF2B5EF4-FFF2-40B4-BE49-F238E27FC236}">
                      <a16:creationId xmlns:a16="http://schemas.microsoft.com/office/drawing/2014/main" id="{4B71F2D8-68B5-4008-B490-56AF4BF31149}"/>
                    </a:ext>
                  </a:extLst>
                </p:cNvPr>
                <p:cNvSpPr/>
                <p:nvPr/>
              </p:nvSpPr>
              <p:spPr>
                <a:xfrm rot="5943786">
                  <a:off x="3077858" y="3623442"/>
                  <a:ext cx="258716" cy="367905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49012"/>
                    <a:gd name="connsiteY0" fmla="*/ 356918 h 360680"/>
                    <a:gd name="connsiteX1" fmla="*/ 124806 w 249012"/>
                    <a:gd name="connsiteY1" fmla="*/ 0 h 360680"/>
                    <a:gd name="connsiteX2" fmla="*/ 249012 w 249012"/>
                    <a:gd name="connsiteY2" fmla="*/ 360680 h 360680"/>
                    <a:gd name="connsiteX3" fmla="*/ 0 w 249012"/>
                    <a:gd name="connsiteY3" fmla="*/ 356918 h 360680"/>
                    <a:gd name="connsiteX0" fmla="*/ 0 w 252092"/>
                    <a:gd name="connsiteY0" fmla="*/ 356918 h 367905"/>
                    <a:gd name="connsiteX1" fmla="*/ 124806 w 252092"/>
                    <a:gd name="connsiteY1" fmla="*/ 0 h 367905"/>
                    <a:gd name="connsiteX2" fmla="*/ 252092 w 252092"/>
                    <a:gd name="connsiteY2" fmla="*/ 367905 h 367905"/>
                    <a:gd name="connsiteX3" fmla="*/ 0 w 252092"/>
                    <a:gd name="connsiteY3" fmla="*/ 356918 h 367905"/>
                    <a:gd name="connsiteX0" fmla="*/ 0 w 258716"/>
                    <a:gd name="connsiteY0" fmla="*/ 363762 h 367905"/>
                    <a:gd name="connsiteX1" fmla="*/ 131430 w 258716"/>
                    <a:gd name="connsiteY1" fmla="*/ 0 h 367905"/>
                    <a:gd name="connsiteX2" fmla="*/ 258716 w 258716"/>
                    <a:gd name="connsiteY2" fmla="*/ 367905 h 367905"/>
                    <a:gd name="connsiteX3" fmla="*/ 0 w 258716"/>
                    <a:gd name="connsiteY3" fmla="*/ 363762 h 367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716" h="367905">
                      <a:moveTo>
                        <a:pt x="0" y="363762"/>
                      </a:moveTo>
                      <a:lnTo>
                        <a:pt x="131430" y="0"/>
                      </a:lnTo>
                      <a:lnTo>
                        <a:pt x="258716" y="367905"/>
                      </a:lnTo>
                      <a:lnTo>
                        <a:pt x="0" y="363762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2" name="สามเหลี่ยมหน้าจั่ว 28">
                  <a:extLst>
                    <a:ext uri="{FF2B5EF4-FFF2-40B4-BE49-F238E27FC236}">
                      <a16:creationId xmlns:a16="http://schemas.microsoft.com/office/drawing/2014/main" id="{E302E732-2A6A-4A08-92E5-C7CBBFA61218}"/>
                    </a:ext>
                  </a:extLst>
                </p:cNvPr>
                <p:cNvSpPr/>
                <p:nvPr/>
              </p:nvSpPr>
              <p:spPr>
                <a:xfrm rot="5943786">
                  <a:off x="3038170" y="3875499"/>
                  <a:ext cx="252648" cy="375202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45169"/>
                    <a:gd name="connsiteY0" fmla="*/ 360680 h 376630"/>
                    <a:gd name="connsiteX1" fmla="*/ 124206 w 245169"/>
                    <a:gd name="connsiteY1" fmla="*/ 0 h 376630"/>
                    <a:gd name="connsiteX2" fmla="*/ 245169 w 245169"/>
                    <a:gd name="connsiteY2" fmla="*/ 376630 h 376630"/>
                    <a:gd name="connsiteX3" fmla="*/ 0 w 245169"/>
                    <a:gd name="connsiteY3" fmla="*/ 360680 h 376630"/>
                    <a:gd name="connsiteX0" fmla="*/ 0 w 244269"/>
                    <a:gd name="connsiteY0" fmla="*/ 360680 h 370986"/>
                    <a:gd name="connsiteX1" fmla="*/ 124206 w 244269"/>
                    <a:gd name="connsiteY1" fmla="*/ 0 h 370986"/>
                    <a:gd name="connsiteX2" fmla="*/ 244269 w 244269"/>
                    <a:gd name="connsiteY2" fmla="*/ 370986 h 370986"/>
                    <a:gd name="connsiteX3" fmla="*/ 0 w 244269"/>
                    <a:gd name="connsiteY3" fmla="*/ 360680 h 370986"/>
                    <a:gd name="connsiteX0" fmla="*/ 0 w 246831"/>
                    <a:gd name="connsiteY0" fmla="*/ 368803 h 370986"/>
                    <a:gd name="connsiteX1" fmla="*/ 126768 w 246831"/>
                    <a:gd name="connsiteY1" fmla="*/ 0 h 370986"/>
                    <a:gd name="connsiteX2" fmla="*/ 246831 w 246831"/>
                    <a:gd name="connsiteY2" fmla="*/ 370986 h 370986"/>
                    <a:gd name="connsiteX3" fmla="*/ 0 w 246831"/>
                    <a:gd name="connsiteY3" fmla="*/ 368803 h 370986"/>
                    <a:gd name="connsiteX0" fmla="*/ 0 w 252648"/>
                    <a:gd name="connsiteY0" fmla="*/ 368803 h 375202"/>
                    <a:gd name="connsiteX1" fmla="*/ 126768 w 252648"/>
                    <a:gd name="connsiteY1" fmla="*/ 0 h 375202"/>
                    <a:gd name="connsiteX2" fmla="*/ 252648 w 252648"/>
                    <a:gd name="connsiteY2" fmla="*/ 375202 h 375202"/>
                    <a:gd name="connsiteX3" fmla="*/ 0 w 252648"/>
                    <a:gd name="connsiteY3" fmla="*/ 368803 h 375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2648" h="375202">
                      <a:moveTo>
                        <a:pt x="0" y="368803"/>
                      </a:moveTo>
                      <a:lnTo>
                        <a:pt x="126768" y="0"/>
                      </a:lnTo>
                      <a:lnTo>
                        <a:pt x="252648" y="375202"/>
                      </a:lnTo>
                      <a:lnTo>
                        <a:pt x="0" y="368803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3" name="สามเหลี่ยมหน้าจั่ว 29">
                  <a:extLst>
                    <a:ext uri="{FF2B5EF4-FFF2-40B4-BE49-F238E27FC236}">
                      <a16:creationId xmlns:a16="http://schemas.microsoft.com/office/drawing/2014/main" id="{EDC15033-9394-4E2A-91F7-E136A289FF15}"/>
                    </a:ext>
                  </a:extLst>
                </p:cNvPr>
                <p:cNvSpPr/>
                <p:nvPr/>
              </p:nvSpPr>
              <p:spPr>
                <a:xfrm rot="5943786">
                  <a:off x="2981440" y="4134132"/>
                  <a:ext cx="262481" cy="361661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56537"/>
                    <a:gd name="connsiteY0" fmla="*/ 358118 h 360680"/>
                    <a:gd name="connsiteX1" fmla="*/ 132331 w 256537"/>
                    <a:gd name="connsiteY1" fmla="*/ 0 h 360680"/>
                    <a:gd name="connsiteX2" fmla="*/ 256537 w 256537"/>
                    <a:gd name="connsiteY2" fmla="*/ 360680 h 360680"/>
                    <a:gd name="connsiteX3" fmla="*/ 0 w 256537"/>
                    <a:gd name="connsiteY3" fmla="*/ 358118 h 360680"/>
                    <a:gd name="connsiteX0" fmla="*/ 0 w 262481"/>
                    <a:gd name="connsiteY0" fmla="*/ 358118 h 361661"/>
                    <a:gd name="connsiteX1" fmla="*/ 132331 w 262481"/>
                    <a:gd name="connsiteY1" fmla="*/ 0 h 361661"/>
                    <a:gd name="connsiteX2" fmla="*/ 262481 w 262481"/>
                    <a:gd name="connsiteY2" fmla="*/ 361661 h 361661"/>
                    <a:gd name="connsiteX3" fmla="*/ 0 w 262481"/>
                    <a:gd name="connsiteY3" fmla="*/ 358118 h 3616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2481" h="361661">
                      <a:moveTo>
                        <a:pt x="0" y="358118"/>
                      </a:moveTo>
                      <a:lnTo>
                        <a:pt x="132331" y="0"/>
                      </a:lnTo>
                      <a:lnTo>
                        <a:pt x="262481" y="361661"/>
                      </a:lnTo>
                      <a:lnTo>
                        <a:pt x="0" y="358118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32" name="กลุ่ม 231">
                <a:extLst>
                  <a:ext uri="{FF2B5EF4-FFF2-40B4-BE49-F238E27FC236}">
                    <a16:creationId xmlns:a16="http://schemas.microsoft.com/office/drawing/2014/main" id="{6D4C100E-9882-4C51-82DE-382C8ED173F3}"/>
                  </a:ext>
                </a:extLst>
              </p:cNvPr>
              <p:cNvGrpSpPr/>
              <p:nvPr/>
            </p:nvGrpSpPr>
            <p:grpSpPr>
              <a:xfrm flipH="1">
                <a:off x="4476372" y="3652104"/>
                <a:ext cx="454873" cy="753714"/>
                <a:chOff x="2932786" y="3679467"/>
                <a:chExt cx="454873" cy="753714"/>
              </a:xfrm>
              <a:solidFill>
                <a:srgbClr val="660066"/>
              </a:solidFill>
            </p:grpSpPr>
            <p:sp>
              <p:nvSpPr>
                <p:cNvPr id="258" name="สามเหลี่ยมหน้าจั่ว 27">
                  <a:extLst>
                    <a:ext uri="{FF2B5EF4-FFF2-40B4-BE49-F238E27FC236}">
                      <a16:creationId xmlns:a16="http://schemas.microsoft.com/office/drawing/2014/main" id="{8ED8AC45-9E11-4722-AE20-605CC7189A4C}"/>
                    </a:ext>
                  </a:extLst>
                </p:cNvPr>
                <p:cNvSpPr/>
                <p:nvPr/>
              </p:nvSpPr>
              <p:spPr>
                <a:xfrm rot="6008731">
                  <a:off x="3074113" y="3623112"/>
                  <a:ext cx="257191" cy="369901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49012"/>
                    <a:gd name="connsiteY0" fmla="*/ 356918 h 360680"/>
                    <a:gd name="connsiteX1" fmla="*/ 124806 w 249012"/>
                    <a:gd name="connsiteY1" fmla="*/ 0 h 360680"/>
                    <a:gd name="connsiteX2" fmla="*/ 249012 w 249012"/>
                    <a:gd name="connsiteY2" fmla="*/ 360680 h 360680"/>
                    <a:gd name="connsiteX3" fmla="*/ 0 w 249012"/>
                    <a:gd name="connsiteY3" fmla="*/ 356918 h 360680"/>
                    <a:gd name="connsiteX0" fmla="*/ 0 w 252092"/>
                    <a:gd name="connsiteY0" fmla="*/ 356918 h 367905"/>
                    <a:gd name="connsiteX1" fmla="*/ 124806 w 252092"/>
                    <a:gd name="connsiteY1" fmla="*/ 0 h 367905"/>
                    <a:gd name="connsiteX2" fmla="*/ 252092 w 252092"/>
                    <a:gd name="connsiteY2" fmla="*/ 367905 h 367905"/>
                    <a:gd name="connsiteX3" fmla="*/ 0 w 252092"/>
                    <a:gd name="connsiteY3" fmla="*/ 356918 h 367905"/>
                    <a:gd name="connsiteX0" fmla="*/ 0 w 258716"/>
                    <a:gd name="connsiteY0" fmla="*/ 363762 h 367905"/>
                    <a:gd name="connsiteX1" fmla="*/ 131430 w 258716"/>
                    <a:gd name="connsiteY1" fmla="*/ 0 h 367905"/>
                    <a:gd name="connsiteX2" fmla="*/ 258716 w 258716"/>
                    <a:gd name="connsiteY2" fmla="*/ 367905 h 367905"/>
                    <a:gd name="connsiteX3" fmla="*/ 0 w 258716"/>
                    <a:gd name="connsiteY3" fmla="*/ 363762 h 367905"/>
                    <a:gd name="connsiteX0" fmla="*/ 0 w 258797"/>
                    <a:gd name="connsiteY0" fmla="*/ 375349 h 375349"/>
                    <a:gd name="connsiteX1" fmla="*/ 131511 w 258797"/>
                    <a:gd name="connsiteY1" fmla="*/ 0 h 375349"/>
                    <a:gd name="connsiteX2" fmla="*/ 258797 w 258797"/>
                    <a:gd name="connsiteY2" fmla="*/ 367905 h 375349"/>
                    <a:gd name="connsiteX3" fmla="*/ 0 w 258797"/>
                    <a:gd name="connsiteY3" fmla="*/ 375349 h 375349"/>
                    <a:gd name="connsiteX0" fmla="*/ 0 w 257191"/>
                    <a:gd name="connsiteY0" fmla="*/ 369901 h 369901"/>
                    <a:gd name="connsiteX1" fmla="*/ 129905 w 257191"/>
                    <a:gd name="connsiteY1" fmla="*/ 0 h 369901"/>
                    <a:gd name="connsiteX2" fmla="*/ 257191 w 257191"/>
                    <a:gd name="connsiteY2" fmla="*/ 367905 h 369901"/>
                    <a:gd name="connsiteX3" fmla="*/ 0 w 257191"/>
                    <a:gd name="connsiteY3" fmla="*/ 369901 h 3699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91" h="369901">
                      <a:moveTo>
                        <a:pt x="0" y="369901"/>
                      </a:moveTo>
                      <a:lnTo>
                        <a:pt x="129905" y="0"/>
                      </a:lnTo>
                      <a:lnTo>
                        <a:pt x="257191" y="367905"/>
                      </a:lnTo>
                      <a:lnTo>
                        <a:pt x="0" y="369901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9" name="สามเหลี่ยมหน้าจั่ว 28">
                  <a:extLst>
                    <a:ext uri="{FF2B5EF4-FFF2-40B4-BE49-F238E27FC236}">
                      <a16:creationId xmlns:a16="http://schemas.microsoft.com/office/drawing/2014/main" id="{EAC9DE6B-4B17-4E22-84C7-096B9C392D50}"/>
                    </a:ext>
                  </a:extLst>
                </p:cNvPr>
                <p:cNvSpPr/>
                <p:nvPr/>
              </p:nvSpPr>
              <p:spPr>
                <a:xfrm rot="5943786">
                  <a:off x="3037426" y="3868071"/>
                  <a:ext cx="246831" cy="370986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45169"/>
                    <a:gd name="connsiteY0" fmla="*/ 360680 h 376630"/>
                    <a:gd name="connsiteX1" fmla="*/ 124206 w 245169"/>
                    <a:gd name="connsiteY1" fmla="*/ 0 h 376630"/>
                    <a:gd name="connsiteX2" fmla="*/ 245169 w 245169"/>
                    <a:gd name="connsiteY2" fmla="*/ 376630 h 376630"/>
                    <a:gd name="connsiteX3" fmla="*/ 0 w 245169"/>
                    <a:gd name="connsiteY3" fmla="*/ 360680 h 376630"/>
                    <a:gd name="connsiteX0" fmla="*/ 0 w 244269"/>
                    <a:gd name="connsiteY0" fmla="*/ 360680 h 370986"/>
                    <a:gd name="connsiteX1" fmla="*/ 124206 w 244269"/>
                    <a:gd name="connsiteY1" fmla="*/ 0 h 370986"/>
                    <a:gd name="connsiteX2" fmla="*/ 244269 w 244269"/>
                    <a:gd name="connsiteY2" fmla="*/ 370986 h 370986"/>
                    <a:gd name="connsiteX3" fmla="*/ 0 w 244269"/>
                    <a:gd name="connsiteY3" fmla="*/ 360680 h 370986"/>
                    <a:gd name="connsiteX0" fmla="*/ 0 w 246831"/>
                    <a:gd name="connsiteY0" fmla="*/ 368803 h 370986"/>
                    <a:gd name="connsiteX1" fmla="*/ 126768 w 246831"/>
                    <a:gd name="connsiteY1" fmla="*/ 0 h 370986"/>
                    <a:gd name="connsiteX2" fmla="*/ 246831 w 246831"/>
                    <a:gd name="connsiteY2" fmla="*/ 370986 h 370986"/>
                    <a:gd name="connsiteX3" fmla="*/ 0 w 246831"/>
                    <a:gd name="connsiteY3" fmla="*/ 368803 h 370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6831" h="370986">
                      <a:moveTo>
                        <a:pt x="0" y="368803"/>
                      </a:moveTo>
                      <a:lnTo>
                        <a:pt x="126768" y="0"/>
                      </a:lnTo>
                      <a:lnTo>
                        <a:pt x="246831" y="370986"/>
                      </a:lnTo>
                      <a:lnTo>
                        <a:pt x="0" y="368803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0" name="สามเหลี่ยมหน้าจั่ว 29">
                  <a:extLst>
                    <a:ext uri="{FF2B5EF4-FFF2-40B4-BE49-F238E27FC236}">
                      <a16:creationId xmlns:a16="http://schemas.microsoft.com/office/drawing/2014/main" id="{4E45237C-5BEC-467E-BC62-A5B18708576E}"/>
                    </a:ext>
                  </a:extLst>
                </p:cNvPr>
                <p:cNvSpPr/>
                <p:nvPr/>
              </p:nvSpPr>
              <p:spPr>
                <a:xfrm rot="5943786">
                  <a:off x="2982497" y="4120989"/>
                  <a:ext cx="262481" cy="361904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56537"/>
                    <a:gd name="connsiteY0" fmla="*/ 358118 h 360680"/>
                    <a:gd name="connsiteX1" fmla="*/ 132331 w 256537"/>
                    <a:gd name="connsiteY1" fmla="*/ 0 h 360680"/>
                    <a:gd name="connsiteX2" fmla="*/ 256537 w 256537"/>
                    <a:gd name="connsiteY2" fmla="*/ 360680 h 360680"/>
                    <a:gd name="connsiteX3" fmla="*/ 0 w 256537"/>
                    <a:gd name="connsiteY3" fmla="*/ 358118 h 360680"/>
                    <a:gd name="connsiteX0" fmla="*/ 0 w 262481"/>
                    <a:gd name="connsiteY0" fmla="*/ 358118 h 361661"/>
                    <a:gd name="connsiteX1" fmla="*/ 132331 w 262481"/>
                    <a:gd name="connsiteY1" fmla="*/ 0 h 361661"/>
                    <a:gd name="connsiteX2" fmla="*/ 262481 w 262481"/>
                    <a:gd name="connsiteY2" fmla="*/ 361661 h 361661"/>
                    <a:gd name="connsiteX3" fmla="*/ 0 w 262481"/>
                    <a:gd name="connsiteY3" fmla="*/ 358118 h 361661"/>
                    <a:gd name="connsiteX0" fmla="*/ 0 w 266697"/>
                    <a:gd name="connsiteY0" fmla="*/ 358118 h 358118"/>
                    <a:gd name="connsiteX1" fmla="*/ 132331 w 266697"/>
                    <a:gd name="connsiteY1" fmla="*/ 0 h 358118"/>
                    <a:gd name="connsiteX2" fmla="*/ 266697 w 266697"/>
                    <a:gd name="connsiteY2" fmla="*/ 355845 h 358118"/>
                    <a:gd name="connsiteX3" fmla="*/ 0 w 266697"/>
                    <a:gd name="connsiteY3" fmla="*/ 358118 h 358118"/>
                    <a:gd name="connsiteX0" fmla="*/ 0 w 266697"/>
                    <a:gd name="connsiteY0" fmla="*/ 358118 h 361904"/>
                    <a:gd name="connsiteX1" fmla="*/ 132331 w 266697"/>
                    <a:gd name="connsiteY1" fmla="*/ 0 h 361904"/>
                    <a:gd name="connsiteX2" fmla="*/ 266697 w 266697"/>
                    <a:gd name="connsiteY2" fmla="*/ 355845 h 361904"/>
                    <a:gd name="connsiteX3" fmla="*/ 10630 w 266697"/>
                    <a:gd name="connsiteY3" fmla="*/ 361904 h 361904"/>
                    <a:gd name="connsiteX4" fmla="*/ 0 w 266697"/>
                    <a:gd name="connsiteY4" fmla="*/ 358118 h 361904"/>
                    <a:gd name="connsiteX0" fmla="*/ 0 w 262481"/>
                    <a:gd name="connsiteY0" fmla="*/ 358118 h 361904"/>
                    <a:gd name="connsiteX1" fmla="*/ 132331 w 262481"/>
                    <a:gd name="connsiteY1" fmla="*/ 0 h 361904"/>
                    <a:gd name="connsiteX2" fmla="*/ 262481 w 262481"/>
                    <a:gd name="connsiteY2" fmla="*/ 361661 h 361904"/>
                    <a:gd name="connsiteX3" fmla="*/ 10630 w 262481"/>
                    <a:gd name="connsiteY3" fmla="*/ 361904 h 361904"/>
                    <a:gd name="connsiteX4" fmla="*/ 0 w 262481"/>
                    <a:gd name="connsiteY4" fmla="*/ 358118 h 3619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2481" h="361904">
                      <a:moveTo>
                        <a:pt x="0" y="358118"/>
                      </a:moveTo>
                      <a:lnTo>
                        <a:pt x="132331" y="0"/>
                      </a:lnTo>
                      <a:lnTo>
                        <a:pt x="262481" y="361661"/>
                      </a:lnTo>
                      <a:lnTo>
                        <a:pt x="10630" y="361904"/>
                      </a:lnTo>
                      <a:lnTo>
                        <a:pt x="0" y="358118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33" name="กลุ่ม 232">
                <a:extLst>
                  <a:ext uri="{FF2B5EF4-FFF2-40B4-BE49-F238E27FC236}">
                    <a16:creationId xmlns:a16="http://schemas.microsoft.com/office/drawing/2014/main" id="{4490A94B-C431-43C5-8DF7-3400CBE057DB}"/>
                  </a:ext>
                </a:extLst>
              </p:cNvPr>
              <p:cNvGrpSpPr/>
              <p:nvPr/>
            </p:nvGrpSpPr>
            <p:grpSpPr>
              <a:xfrm>
                <a:off x="3240829" y="3260980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238" name="ตัวเชื่อมต่อตรง 237">
                  <a:extLst>
                    <a:ext uri="{FF2B5EF4-FFF2-40B4-BE49-F238E27FC236}">
                      <a16:creationId xmlns:a16="http://schemas.microsoft.com/office/drawing/2014/main" id="{0EBFD898-2D41-4668-A64F-AACABAAB122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53" name="ตัวเชื่อมต่อตรง 252">
                  <a:extLst>
                    <a:ext uri="{FF2B5EF4-FFF2-40B4-BE49-F238E27FC236}">
                      <a16:creationId xmlns:a16="http://schemas.microsoft.com/office/drawing/2014/main" id="{34BEDDD5-EA75-4E55-8544-4DC94844893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54" name="ตัวเชื่อมต่อตรง 253">
                  <a:extLst>
                    <a:ext uri="{FF2B5EF4-FFF2-40B4-BE49-F238E27FC236}">
                      <a16:creationId xmlns:a16="http://schemas.microsoft.com/office/drawing/2014/main" id="{A47206D7-0790-43F3-A791-DA2BB4280B2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34" name="กลุ่ม 233">
                <a:extLst>
                  <a:ext uri="{FF2B5EF4-FFF2-40B4-BE49-F238E27FC236}">
                    <a16:creationId xmlns:a16="http://schemas.microsoft.com/office/drawing/2014/main" id="{A6AADE5C-7270-4CC5-BB0E-FF778268A9F1}"/>
                  </a:ext>
                </a:extLst>
              </p:cNvPr>
              <p:cNvGrpSpPr/>
              <p:nvPr/>
            </p:nvGrpSpPr>
            <p:grpSpPr>
              <a:xfrm flipH="1">
                <a:off x="4385231" y="3262043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235" name="ตัวเชื่อมต่อตรง 234">
                  <a:extLst>
                    <a:ext uri="{FF2B5EF4-FFF2-40B4-BE49-F238E27FC236}">
                      <a16:creationId xmlns:a16="http://schemas.microsoft.com/office/drawing/2014/main" id="{082D345E-9C73-4617-B107-7E448213E4B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36" name="ตัวเชื่อมต่อตรง 235">
                  <a:extLst>
                    <a:ext uri="{FF2B5EF4-FFF2-40B4-BE49-F238E27FC236}">
                      <a16:creationId xmlns:a16="http://schemas.microsoft.com/office/drawing/2014/main" id="{72E389EE-B5D9-4969-90F3-AAD47EDEC7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37" name="ตัวเชื่อมต่อตรง 236">
                  <a:extLst>
                    <a:ext uri="{FF2B5EF4-FFF2-40B4-BE49-F238E27FC236}">
                      <a16:creationId xmlns:a16="http://schemas.microsoft.com/office/drawing/2014/main" id="{58D4506F-074E-41F3-892C-0A00F2A2EBC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15" name="กลุ่ม 214">
              <a:extLst>
                <a:ext uri="{FF2B5EF4-FFF2-40B4-BE49-F238E27FC236}">
                  <a16:creationId xmlns:a16="http://schemas.microsoft.com/office/drawing/2014/main" id="{5DCA9C08-D260-4265-9B89-B8985233D2DC}"/>
                </a:ext>
              </a:extLst>
            </p:cNvPr>
            <p:cNvGrpSpPr/>
            <p:nvPr/>
          </p:nvGrpSpPr>
          <p:grpSpPr>
            <a:xfrm>
              <a:off x="1584062" y="3843842"/>
              <a:ext cx="939364" cy="524415"/>
              <a:chOff x="1584062" y="3843842"/>
              <a:chExt cx="939364" cy="524415"/>
            </a:xfrm>
          </p:grpSpPr>
          <p:sp>
            <p:nvSpPr>
              <p:cNvPr id="216" name="รูปแบบอิสระ: รูปร่าง 215">
                <a:extLst>
                  <a:ext uri="{FF2B5EF4-FFF2-40B4-BE49-F238E27FC236}">
                    <a16:creationId xmlns:a16="http://schemas.microsoft.com/office/drawing/2014/main" id="{EAD4979E-3D27-4B79-A9D9-6BEBCA07EE4F}"/>
                  </a:ext>
                </a:extLst>
              </p:cNvPr>
              <p:cNvSpPr/>
              <p:nvPr/>
            </p:nvSpPr>
            <p:spPr>
              <a:xfrm rot="455843" flipH="1">
                <a:off x="2170838" y="3843842"/>
                <a:ext cx="352588" cy="523212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rgbClr val="FDC64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17" name="กลุ่ม 216">
                <a:extLst>
                  <a:ext uri="{FF2B5EF4-FFF2-40B4-BE49-F238E27FC236}">
                    <a16:creationId xmlns:a16="http://schemas.microsoft.com/office/drawing/2014/main" id="{FC6DF260-FC33-4A97-B834-9675DD512B53}"/>
                  </a:ext>
                </a:extLst>
              </p:cNvPr>
              <p:cNvGrpSpPr/>
              <p:nvPr/>
            </p:nvGrpSpPr>
            <p:grpSpPr>
              <a:xfrm>
                <a:off x="1584062" y="3845045"/>
                <a:ext cx="352588" cy="523212"/>
                <a:chOff x="1584062" y="3845045"/>
                <a:chExt cx="352588" cy="523212"/>
              </a:xfrm>
            </p:grpSpPr>
            <p:sp>
              <p:nvSpPr>
                <p:cNvPr id="221" name="รูปแบบอิสระ: รูปร่าง 220">
                  <a:extLst>
                    <a:ext uri="{FF2B5EF4-FFF2-40B4-BE49-F238E27FC236}">
                      <a16:creationId xmlns:a16="http://schemas.microsoft.com/office/drawing/2014/main" id="{88270053-EC9F-41BE-89FB-EEB099B7A16E}"/>
                    </a:ext>
                  </a:extLst>
                </p:cNvPr>
                <p:cNvSpPr/>
                <p:nvPr/>
              </p:nvSpPr>
              <p:spPr>
                <a:xfrm rot="21144157">
                  <a:off x="1584062" y="3845045"/>
                  <a:ext cx="352588" cy="523212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rgbClr val="FDC64E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2" name="สามเหลี่ยมหน้าจั่ว 47">
                  <a:extLst>
                    <a:ext uri="{FF2B5EF4-FFF2-40B4-BE49-F238E27FC236}">
                      <a16:creationId xmlns:a16="http://schemas.microsoft.com/office/drawing/2014/main" id="{24CB0755-8AAC-4CCF-817B-47CFC85E6588}"/>
                    </a:ext>
                  </a:extLst>
                </p:cNvPr>
                <p:cNvSpPr/>
                <p:nvPr/>
              </p:nvSpPr>
              <p:spPr>
                <a:xfrm rot="5579581">
                  <a:off x="1614757" y="3869005"/>
                  <a:ext cx="141899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1899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41899" y="137160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3" name="สามเหลี่ยมหน้าจั่ว 47">
                  <a:extLst>
                    <a:ext uri="{FF2B5EF4-FFF2-40B4-BE49-F238E27FC236}">
                      <a16:creationId xmlns:a16="http://schemas.microsoft.com/office/drawing/2014/main" id="{5172D1C2-1B58-490C-AF44-774CC105DBEF}"/>
                    </a:ext>
                  </a:extLst>
                </p:cNvPr>
                <p:cNvSpPr/>
                <p:nvPr/>
              </p:nvSpPr>
              <p:spPr>
                <a:xfrm rot="16539676" flipH="1">
                  <a:off x="1726018" y="4006445"/>
                  <a:ext cx="137732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  <a:gd name="connsiteX0" fmla="*/ 0 w 137732"/>
                    <a:gd name="connsiteY0" fmla="*/ 142867 h 142867"/>
                    <a:gd name="connsiteX1" fmla="*/ 70801 w 137732"/>
                    <a:gd name="connsiteY1" fmla="*/ 0 h 142867"/>
                    <a:gd name="connsiteX2" fmla="*/ 137732 w 137732"/>
                    <a:gd name="connsiteY2" fmla="*/ 140576 h 142867"/>
                    <a:gd name="connsiteX3" fmla="*/ 0 w 137732"/>
                    <a:gd name="connsiteY3" fmla="*/ 142867 h 14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7732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37732" y="140576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4" name="สามเหลี่ยมหน้าจั่ว 47">
                  <a:extLst>
                    <a:ext uri="{FF2B5EF4-FFF2-40B4-BE49-F238E27FC236}">
                      <a16:creationId xmlns:a16="http://schemas.microsoft.com/office/drawing/2014/main" id="{5129C99E-3BDC-4815-98E3-FC246EECE502}"/>
                    </a:ext>
                  </a:extLst>
                </p:cNvPr>
                <p:cNvSpPr/>
                <p:nvPr/>
              </p:nvSpPr>
              <p:spPr>
                <a:xfrm rot="4448411">
                  <a:off x="1630466" y="4151652"/>
                  <a:ext cx="136151" cy="147228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  <a:gd name="connsiteX0" fmla="*/ 0 w 141899"/>
                    <a:gd name="connsiteY0" fmla="*/ 142867 h 147228"/>
                    <a:gd name="connsiteX1" fmla="*/ 70801 w 141899"/>
                    <a:gd name="connsiteY1" fmla="*/ 0 h 147228"/>
                    <a:gd name="connsiteX2" fmla="*/ 141899 w 141899"/>
                    <a:gd name="connsiteY2" fmla="*/ 137160 h 147228"/>
                    <a:gd name="connsiteX3" fmla="*/ 80956 w 141899"/>
                    <a:gd name="connsiteY3" fmla="*/ 147228 h 147228"/>
                    <a:gd name="connsiteX4" fmla="*/ 0 w 141899"/>
                    <a:gd name="connsiteY4" fmla="*/ 142867 h 147228"/>
                    <a:gd name="connsiteX0" fmla="*/ 0 w 137963"/>
                    <a:gd name="connsiteY0" fmla="*/ 142867 h 147228"/>
                    <a:gd name="connsiteX1" fmla="*/ 70801 w 137963"/>
                    <a:gd name="connsiteY1" fmla="*/ 0 h 147228"/>
                    <a:gd name="connsiteX2" fmla="*/ 137963 w 137963"/>
                    <a:gd name="connsiteY2" fmla="*/ 130099 h 147228"/>
                    <a:gd name="connsiteX3" fmla="*/ 80956 w 137963"/>
                    <a:gd name="connsiteY3" fmla="*/ 147228 h 147228"/>
                    <a:gd name="connsiteX4" fmla="*/ 0 w 137963"/>
                    <a:gd name="connsiteY4" fmla="*/ 142867 h 147228"/>
                    <a:gd name="connsiteX0" fmla="*/ 0 w 135880"/>
                    <a:gd name="connsiteY0" fmla="*/ 135537 h 147228"/>
                    <a:gd name="connsiteX1" fmla="*/ 68718 w 135880"/>
                    <a:gd name="connsiteY1" fmla="*/ 0 h 147228"/>
                    <a:gd name="connsiteX2" fmla="*/ 135880 w 135880"/>
                    <a:gd name="connsiteY2" fmla="*/ 130099 h 147228"/>
                    <a:gd name="connsiteX3" fmla="*/ 78873 w 135880"/>
                    <a:gd name="connsiteY3" fmla="*/ 147228 h 147228"/>
                    <a:gd name="connsiteX4" fmla="*/ 0 w 135880"/>
                    <a:gd name="connsiteY4" fmla="*/ 135537 h 147228"/>
                    <a:gd name="connsiteX0" fmla="*/ 0 w 136151"/>
                    <a:gd name="connsiteY0" fmla="*/ 135537 h 147228"/>
                    <a:gd name="connsiteX1" fmla="*/ 68718 w 136151"/>
                    <a:gd name="connsiteY1" fmla="*/ 0 h 147228"/>
                    <a:gd name="connsiteX2" fmla="*/ 136151 w 136151"/>
                    <a:gd name="connsiteY2" fmla="*/ 136117 h 147228"/>
                    <a:gd name="connsiteX3" fmla="*/ 78873 w 136151"/>
                    <a:gd name="connsiteY3" fmla="*/ 147228 h 147228"/>
                    <a:gd name="connsiteX4" fmla="*/ 0 w 136151"/>
                    <a:gd name="connsiteY4" fmla="*/ 135537 h 1472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151" h="147228">
                      <a:moveTo>
                        <a:pt x="0" y="135537"/>
                      </a:moveTo>
                      <a:lnTo>
                        <a:pt x="68718" y="0"/>
                      </a:lnTo>
                      <a:lnTo>
                        <a:pt x="136151" y="136117"/>
                      </a:lnTo>
                      <a:cubicBezTo>
                        <a:pt x="115920" y="136856"/>
                        <a:pt x="99104" y="146489"/>
                        <a:pt x="78873" y="147228"/>
                      </a:cubicBezTo>
                      <a:lnTo>
                        <a:pt x="0" y="13553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218" name="สามเหลี่ยมหน้าจั่ว 47">
                <a:extLst>
                  <a:ext uri="{FF2B5EF4-FFF2-40B4-BE49-F238E27FC236}">
                    <a16:creationId xmlns:a16="http://schemas.microsoft.com/office/drawing/2014/main" id="{7910D7C4-40E6-4837-BCF2-DBAC1BCE7100}"/>
                  </a:ext>
                </a:extLst>
              </p:cNvPr>
              <p:cNvSpPr/>
              <p:nvPr/>
            </p:nvSpPr>
            <p:spPr>
              <a:xfrm rot="5211867">
                <a:off x="2223927" y="3883485"/>
                <a:ext cx="141899" cy="142867"/>
              </a:xfrm>
              <a:custGeom>
                <a:avLst/>
                <a:gdLst>
                  <a:gd name="connsiteX0" fmla="*/ 0 w 142197"/>
                  <a:gd name="connsiteY0" fmla="*/ 137160 h 137160"/>
                  <a:gd name="connsiteX1" fmla="*/ 71099 w 142197"/>
                  <a:gd name="connsiteY1" fmla="*/ 0 h 137160"/>
                  <a:gd name="connsiteX2" fmla="*/ 142197 w 142197"/>
                  <a:gd name="connsiteY2" fmla="*/ 137160 h 137160"/>
                  <a:gd name="connsiteX3" fmla="*/ 0 w 142197"/>
                  <a:gd name="connsiteY3" fmla="*/ 137160 h 137160"/>
                  <a:gd name="connsiteX0" fmla="*/ 0 w 141899"/>
                  <a:gd name="connsiteY0" fmla="*/ 142867 h 142867"/>
                  <a:gd name="connsiteX1" fmla="*/ 70801 w 141899"/>
                  <a:gd name="connsiteY1" fmla="*/ 0 h 142867"/>
                  <a:gd name="connsiteX2" fmla="*/ 141899 w 141899"/>
                  <a:gd name="connsiteY2" fmla="*/ 137160 h 142867"/>
                  <a:gd name="connsiteX3" fmla="*/ 0 w 141899"/>
                  <a:gd name="connsiteY3" fmla="*/ 142867 h 142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899" h="142867">
                    <a:moveTo>
                      <a:pt x="0" y="142867"/>
                    </a:moveTo>
                    <a:lnTo>
                      <a:pt x="70801" y="0"/>
                    </a:lnTo>
                    <a:lnTo>
                      <a:pt x="141899" y="137160"/>
                    </a:lnTo>
                    <a:lnTo>
                      <a:pt x="0" y="142867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19" name="สามเหลี่ยมหน้าจั่ว 47">
                <a:extLst>
                  <a:ext uri="{FF2B5EF4-FFF2-40B4-BE49-F238E27FC236}">
                    <a16:creationId xmlns:a16="http://schemas.microsoft.com/office/drawing/2014/main" id="{3409B9A9-1C8F-41AA-BE8A-78DE7190BB10}"/>
                  </a:ext>
                </a:extLst>
              </p:cNvPr>
              <p:cNvSpPr/>
              <p:nvPr/>
            </p:nvSpPr>
            <p:spPr>
              <a:xfrm rot="16200000" flipH="1">
                <a:off x="2354333" y="4009427"/>
                <a:ext cx="137732" cy="142867"/>
              </a:xfrm>
              <a:custGeom>
                <a:avLst/>
                <a:gdLst>
                  <a:gd name="connsiteX0" fmla="*/ 0 w 142197"/>
                  <a:gd name="connsiteY0" fmla="*/ 137160 h 137160"/>
                  <a:gd name="connsiteX1" fmla="*/ 71099 w 142197"/>
                  <a:gd name="connsiteY1" fmla="*/ 0 h 137160"/>
                  <a:gd name="connsiteX2" fmla="*/ 142197 w 142197"/>
                  <a:gd name="connsiteY2" fmla="*/ 137160 h 137160"/>
                  <a:gd name="connsiteX3" fmla="*/ 0 w 142197"/>
                  <a:gd name="connsiteY3" fmla="*/ 137160 h 137160"/>
                  <a:gd name="connsiteX0" fmla="*/ 0 w 141899"/>
                  <a:gd name="connsiteY0" fmla="*/ 142867 h 142867"/>
                  <a:gd name="connsiteX1" fmla="*/ 70801 w 141899"/>
                  <a:gd name="connsiteY1" fmla="*/ 0 h 142867"/>
                  <a:gd name="connsiteX2" fmla="*/ 141899 w 141899"/>
                  <a:gd name="connsiteY2" fmla="*/ 137160 h 142867"/>
                  <a:gd name="connsiteX3" fmla="*/ 0 w 141899"/>
                  <a:gd name="connsiteY3" fmla="*/ 142867 h 142867"/>
                  <a:gd name="connsiteX0" fmla="*/ 0 w 137732"/>
                  <a:gd name="connsiteY0" fmla="*/ 142867 h 142867"/>
                  <a:gd name="connsiteX1" fmla="*/ 70801 w 137732"/>
                  <a:gd name="connsiteY1" fmla="*/ 0 h 142867"/>
                  <a:gd name="connsiteX2" fmla="*/ 137732 w 137732"/>
                  <a:gd name="connsiteY2" fmla="*/ 140576 h 142867"/>
                  <a:gd name="connsiteX3" fmla="*/ 0 w 137732"/>
                  <a:gd name="connsiteY3" fmla="*/ 142867 h 142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732" h="142867">
                    <a:moveTo>
                      <a:pt x="0" y="142867"/>
                    </a:moveTo>
                    <a:lnTo>
                      <a:pt x="70801" y="0"/>
                    </a:lnTo>
                    <a:lnTo>
                      <a:pt x="137732" y="140576"/>
                    </a:lnTo>
                    <a:lnTo>
                      <a:pt x="0" y="142867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20" name="สามเหลี่ยมหน้าจั่ว 47">
                <a:extLst>
                  <a:ext uri="{FF2B5EF4-FFF2-40B4-BE49-F238E27FC236}">
                    <a16:creationId xmlns:a16="http://schemas.microsoft.com/office/drawing/2014/main" id="{AA698795-F2DE-440B-90C9-3511FBD60E4F}"/>
                  </a:ext>
                </a:extLst>
              </p:cNvPr>
              <p:cNvSpPr/>
              <p:nvPr/>
            </p:nvSpPr>
            <p:spPr>
              <a:xfrm rot="4448411">
                <a:off x="2274361" y="4164374"/>
                <a:ext cx="137712" cy="154037"/>
              </a:xfrm>
              <a:custGeom>
                <a:avLst/>
                <a:gdLst>
                  <a:gd name="connsiteX0" fmla="*/ 0 w 142197"/>
                  <a:gd name="connsiteY0" fmla="*/ 137160 h 137160"/>
                  <a:gd name="connsiteX1" fmla="*/ 71099 w 142197"/>
                  <a:gd name="connsiteY1" fmla="*/ 0 h 137160"/>
                  <a:gd name="connsiteX2" fmla="*/ 142197 w 142197"/>
                  <a:gd name="connsiteY2" fmla="*/ 137160 h 137160"/>
                  <a:gd name="connsiteX3" fmla="*/ 0 w 142197"/>
                  <a:gd name="connsiteY3" fmla="*/ 137160 h 137160"/>
                  <a:gd name="connsiteX0" fmla="*/ 0 w 141899"/>
                  <a:gd name="connsiteY0" fmla="*/ 142867 h 142867"/>
                  <a:gd name="connsiteX1" fmla="*/ 70801 w 141899"/>
                  <a:gd name="connsiteY1" fmla="*/ 0 h 142867"/>
                  <a:gd name="connsiteX2" fmla="*/ 141899 w 141899"/>
                  <a:gd name="connsiteY2" fmla="*/ 137160 h 142867"/>
                  <a:gd name="connsiteX3" fmla="*/ 0 w 141899"/>
                  <a:gd name="connsiteY3" fmla="*/ 142867 h 142867"/>
                  <a:gd name="connsiteX0" fmla="*/ 0 w 141899"/>
                  <a:gd name="connsiteY0" fmla="*/ 142867 h 147228"/>
                  <a:gd name="connsiteX1" fmla="*/ 70801 w 141899"/>
                  <a:gd name="connsiteY1" fmla="*/ 0 h 147228"/>
                  <a:gd name="connsiteX2" fmla="*/ 141899 w 141899"/>
                  <a:gd name="connsiteY2" fmla="*/ 137160 h 147228"/>
                  <a:gd name="connsiteX3" fmla="*/ 80956 w 141899"/>
                  <a:gd name="connsiteY3" fmla="*/ 147228 h 147228"/>
                  <a:gd name="connsiteX4" fmla="*/ 0 w 141899"/>
                  <a:gd name="connsiteY4" fmla="*/ 142867 h 147228"/>
                  <a:gd name="connsiteX0" fmla="*/ 0 w 137963"/>
                  <a:gd name="connsiteY0" fmla="*/ 142867 h 147228"/>
                  <a:gd name="connsiteX1" fmla="*/ 70801 w 137963"/>
                  <a:gd name="connsiteY1" fmla="*/ 0 h 147228"/>
                  <a:gd name="connsiteX2" fmla="*/ 137963 w 137963"/>
                  <a:gd name="connsiteY2" fmla="*/ 130099 h 147228"/>
                  <a:gd name="connsiteX3" fmla="*/ 80956 w 137963"/>
                  <a:gd name="connsiteY3" fmla="*/ 147228 h 147228"/>
                  <a:gd name="connsiteX4" fmla="*/ 0 w 137963"/>
                  <a:gd name="connsiteY4" fmla="*/ 142867 h 147228"/>
                  <a:gd name="connsiteX0" fmla="*/ 0 w 135880"/>
                  <a:gd name="connsiteY0" fmla="*/ 135537 h 147228"/>
                  <a:gd name="connsiteX1" fmla="*/ 68718 w 135880"/>
                  <a:gd name="connsiteY1" fmla="*/ 0 h 147228"/>
                  <a:gd name="connsiteX2" fmla="*/ 135880 w 135880"/>
                  <a:gd name="connsiteY2" fmla="*/ 130099 h 147228"/>
                  <a:gd name="connsiteX3" fmla="*/ 78873 w 135880"/>
                  <a:gd name="connsiteY3" fmla="*/ 147228 h 147228"/>
                  <a:gd name="connsiteX4" fmla="*/ 0 w 135880"/>
                  <a:gd name="connsiteY4" fmla="*/ 135537 h 147228"/>
                  <a:gd name="connsiteX0" fmla="*/ 0 w 136151"/>
                  <a:gd name="connsiteY0" fmla="*/ 135537 h 147228"/>
                  <a:gd name="connsiteX1" fmla="*/ 68718 w 136151"/>
                  <a:gd name="connsiteY1" fmla="*/ 0 h 147228"/>
                  <a:gd name="connsiteX2" fmla="*/ 136151 w 136151"/>
                  <a:gd name="connsiteY2" fmla="*/ 136117 h 147228"/>
                  <a:gd name="connsiteX3" fmla="*/ 78873 w 136151"/>
                  <a:gd name="connsiteY3" fmla="*/ 147228 h 147228"/>
                  <a:gd name="connsiteX4" fmla="*/ 0 w 136151"/>
                  <a:gd name="connsiteY4" fmla="*/ 135537 h 147228"/>
                  <a:gd name="connsiteX0" fmla="*/ 0 w 139274"/>
                  <a:gd name="connsiteY0" fmla="*/ 146532 h 147228"/>
                  <a:gd name="connsiteX1" fmla="*/ 71841 w 139274"/>
                  <a:gd name="connsiteY1" fmla="*/ 0 h 147228"/>
                  <a:gd name="connsiteX2" fmla="*/ 139274 w 139274"/>
                  <a:gd name="connsiteY2" fmla="*/ 136117 h 147228"/>
                  <a:gd name="connsiteX3" fmla="*/ 81996 w 139274"/>
                  <a:gd name="connsiteY3" fmla="*/ 147228 h 147228"/>
                  <a:gd name="connsiteX4" fmla="*/ 0 w 139274"/>
                  <a:gd name="connsiteY4" fmla="*/ 146532 h 147228"/>
                  <a:gd name="connsiteX0" fmla="*/ 0 w 137712"/>
                  <a:gd name="connsiteY0" fmla="*/ 146532 h 147228"/>
                  <a:gd name="connsiteX1" fmla="*/ 71841 w 137712"/>
                  <a:gd name="connsiteY1" fmla="*/ 0 h 147228"/>
                  <a:gd name="connsiteX2" fmla="*/ 137712 w 137712"/>
                  <a:gd name="connsiteY2" fmla="*/ 141615 h 147228"/>
                  <a:gd name="connsiteX3" fmla="*/ 81996 w 137712"/>
                  <a:gd name="connsiteY3" fmla="*/ 147228 h 147228"/>
                  <a:gd name="connsiteX4" fmla="*/ 0 w 137712"/>
                  <a:gd name="connsiteY4" fmla="*/ 146532 h 147228"/>
                  <a:gd name="connsiteX0" fmla="*/ 0 w 137712"/>
                  <a:gd name="connsiteY0" fmla="*/ 146532 h 154037"/>
                  <a:gd name="connsiteX1" fmla="*/ 71841 w 137712"/>
                  <a:gd name="connsiteY1" fmla="*/ 0 h 154037"/>
                  <a:gd name="connsiteX2" fmla="*/ 137712 w 137712"/>
                  <a:gd name="connsiteY2" fmla="*/ 141615 h 154037"/>
                  <a:gd name="connsiteX3" fmla="*/ 78081 w 137712"/>
                  <a:gd name="connsiteY3" fmla="*/ 154037 h 154037"/>
                  <a:gd name="connsiteX4" fmla="*/ 0 w 137712"/>
                  <a:gd name="connsiteY4" fmla="*/ 146532 h 154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712" h="154037">
                    <a:moveTo>
                      <a:pt x="0" y="146532"/>
                    </a:moveTo>
                    <a:lnTo>
                      <a:pt x="71841" y="0"/>
                    </a:lnTo>
                    <a:lnTo>
                      <a:pt x="137712" y="141615"/>
                    </a:lnTo>
                    <a:cubicBezTo>
                      <a:pt x="117481" y="142354"/>
                      <a:pt x="98312" y="153298"/>
                      <a:pt x="78081" y="154037"/>
                    </a:cubicBezTo>
                    <a:lnTo>
                      <a:pt x="0" y="146532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275" name="กลุ่ม 274">
            <a:extLst>
              <a:ext uri="{FF2B5EF4-FFF2-40B4-BE49-F238E27FC236}">
                <a16:creationId xmlns:a16="http://schemas.microsoft.com/office/drawing/2014/main" id="{447DF428-3E36-4C2D-BC86-B63A8E8451C3}"/>
              </a:ext>
            </a:extLst>
          </p:cNvPr>
          <p:cNvGrpSpPr/>
          <p:nvPr/>
        </p:nvGrpSpPr>
        <p:grpSpPr>
          <a:xfrm>
            <a:off x="7336708" y="4015223"/>
            <a:ext cx="2687739" cy="3687960"/>
            <a:chOff x="3843071" y="2015305"/>
            <a:chExt cx="2407177" cy="3214427"/>
          </a:xfrm>
        </p:grpSpPr>
        <p:grpSp>
          <p:nvGrpSpPr>
            <p:cNvPr id="276" name="กลุ่ม 275">
              <a:extLst>
                <a:ext uri="{FF2B5EF4-FFF2-40B4-BE49-F238E27FC236}">
                  <a16:creationId xmlns:a16="http://schemas.microsoft.com/office/drawing/2014/main" id="{34F8ABB1-2845-49EB-B288-57B0A6DED46D}"/>
                </a:ext>
              </a:extLst>
            </p:cNvPr>
            <p:cNvGrpSpPr/>
            <p:nvPr/>
          </p:nvGrpSpPr>
          <p:grpSpPr>
            <a:xfrm>
              <a:off x="3843071" y="2015305"/>
              <a:ext cx="2407177" cy="3214427"/>
              <a:chOff x="3843071" y="2015305"/>
              <a:chExt cx="2407177" cy="3214427"/>
            </a:xfrm>
          </p:grpSpPr>
          <p:grpSp>
            <p:nvGrpSpPr>
              <p:cNvPr id="279" name="กลุ่ม 278">
                <a:extLst>
                  <a:ext uri="{FF2B5EF4-FFF2-40B4-BE49-F238E27FC236}">
                    <a16:creationId xmlns:a16="http://schemas.microsoft.com/office/drawing/2014/main" id="{AB9CF82F-6294-40AA-9EC7-B9FE4919A265}"/>
                  </a:ext>
                </a:extLst>
              </p:cNvPr>
              <p:cNvGrpSpPr/>
              <p:nvPr/>
            </p:nvGrpSpPr>
            <p:grpSpPr>
              <a:xfrm>
                <a:off x="3843071" y="2015305"/>
                <a:ext cx="2407177" cy="3214427"/>
                <a:chOff x="6997471" y="2147161"/>
                <a:chExt cx="2663841" cy="3692953"/>
              </a:xfrm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82" name="รูปแบบอิสระ: รูปร่าง 281">
                  <a:extLst>
                    <a:ext uri="{FF2B5EF4-FFF2-40B4-BE49-F238E27FC236}">
                      <a16:creationId xmlns:a16="http://schemas.microsoft.com/office/drawing/2014/main" id="{C4317B87-0502-46B0-AD63-54F519836072}"/>
                    </a:ext>
                  </a:extLst>
                </p:cNvPr>
                <p:cNvSpPr/>
                <p:nvPr/>
              </p:nvSpPr>
              <p:spPr>
                <a:xfrm>
                  <a:off x="6997471" y="2147161"/>
                  <a:ext cx="2663841" cy="3692953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E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83" name="กลุ่ม 282">
                  <a:extLst>
                    <a:ext uri="{FF2B5EF4-FFF2-40B4-BE49-F238E27FC236}">
                      <a16:creationId xmlns:a16="http://schemas.microsoft.com/office/drawing/2014/main" id="{C9411B92-7DD2-4FED-9E6B-924A91E3988B}"/>
                    </a:ext>
                  </a:extLst>
                </p:cNvPr>
                <p:cNvGrpSpPr/>
                <p:nvPr/>
              </p:nvGrpSpPr>
              <p:grpSpPr>
                <a:xfrm>
                  <a:off x="7236306" y="2206483"/>
                  <a:ext cx="2223242" cy="1029858"/>
                  <a:chOff x="7228461" y="2215721"/>
                  <a:chExt cx="2223242" cy="1029858"/>
                </a:xfrm>
                <a:solidFill>
                  <a:srgbClr val="A064BC"/>
                </a:solidFill>
              </p:grpSpPr>
              <p:sp>
                <p:nvSpPr>
                  <p:cNvPr id="306" name="รูปแบบอิสระ: รูปร่าง 305">
                    <a:extLst>
                      <a:ext uri="{FF2B5EF4-FFF2-40B4-BE49-F238E27FC236}">
                        <a16:creationId xmlns:a16="http://schemas.microsoft.com/office/drawing/2014/main" id="{DF5E8017-6113-4133-946E-BEAA8FD75FA4}"/>
                      </a:ext>
                    </a:extLst>
                  </p:cNvPr>
                  <p:cNvSpPr/>
                  <p:nvPr/>
                </p:nvSpPr>
                <p:spPr>
                  <a:xfrm>
                    <a:off x="7228461" y="2248287"/>
                    <a:ext cx="1117285" cy="997292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5588 w 1105817"/>
                      <a:gd name="connsiteY6" fmla="*/ 25284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133"/>
                      <a:gd name="connsiteY0" fmla="*/ 970651 h 986901"/>
                      <a:gd name="connsiteX1" fmla="*/ 798115 w 1105133"/>
                      <a:gd name="connsiteY1" fmla="*/ 874131 h 986901"/>
                      <a:gd name="connsiteX2" fmla="*/ 1100375 w 1105133"/>
                      <a:gd name="connsiteY2" fmla="*/ 262499 h 986901"/>
                      <a:gd name="connsiteX3" fmla="*/ 976421 w 1105133"/>
                      <a:gd name="connsiteY3" fmla="*/ 179188 h 986901"/>
                      <a:gd name="connsiteX4" fmla="*/ 852596 w 1105133"/>
                      <a:gd name="connsiteY4" fmla="*/ 207764 h 986901"/>
                      <a:gd name="connsiteX5" fmla="*/ 775763 w 1105133"/>
                      <a:gd name="connsiteY5" fmla="*/ 236083 h 986901"/>
                      <a:gd name="connsiteX6" fmla="*/ 641141 w 1105133"/>
                      <a:gd name="connsiteY6" fmla="*/ 260469 h 986901"/>
                      <a:gd name="connsiteX7" fmla="*/ 645588 w 1105133"/>
                      <a:gd name="connsiteY7" fmla="*/ 252847 h 986901"/>
                      <a:gd name="connsiteX8" fmla="*/ 375459 w 1105133"/>
                      <a:gd name="connsiteY8" fmla="*/ 135499 h 986901"/>
                      <a:gd name="connsiteX9" fmla="*/ 244901 w 1105133"/>
                      <a:gd name="connsiteY9" fmla="*/ 64889 h 986901"/>
                      <a:gd name="connsiteX10" fmla="*/ 145841 w 1105133"/>
                      <a:gd name="connsiteY10" fmla="*/ 26789 h 986901"/>
                      <a:gd name="connsiteX11" fmla="*/ 85391 w 1105133"/>
                      <a:gd name="connsiteY11" fmla="*/ 9515 h 986901"/>
                      <a:gd name="connsiteX12" fmla="*/ 46781 w 1105133"/>
                      <a:gd name="connsiteY12" fmla="*/ 3929 h 986901"/>
                      <a:gd name="connsiteX13" fmla="*/ 47 w 1105133"/>
                      <a:gd name="connsiteY13" fmla="*/ 69459 h 986901"/>
                      <a:gd name="connsiteX14" fmla="*/ 39162 w 1105133"/>
                      <a:gd name="connsiteY14" fmla="*/ 219828 h 986901"/>
                      <a:gd name="connsiteX15" fmla="*/ 110791 w 1105133"/>
                      <a:gd name="connsiteY15" fmla="*/ 401691 h 986901"/>
                      <a:gd name="connsiteX16" fmla="*/ 158035 w 1105133"/>
                      <a:gd name="connsiteY16" fmla="*/ 672963 h 986901"/>
                      <a:gd name="connsiteX17" fmla="*/ 241347 w 1105133"/>
                      <a:gd name="connsiteY17" fmla="*/ 970651 h 986901"/>
                      <a:gd name="connsiteX0" fmla="*/ 241347 w 1115427"/>
                      <a:gd name="connsiteY0" fmla="*/ 970651 h 986901"/>
                      <a:gd name="connsiteX1" fmla="*/ 798115 w 1115427"/>
                      <a:gd name="connsiteY1" fmla="*/ 874131 h 986901"/>
                      <a:gd name="connsiteX2" fmla="*/ 1100375 w 1115427"/>
                      <a:gd name="connsiteY2" fmla="*/ 262499 h 986901"/>
                      <a:gd name="connsiteX3" fmla="*/ 1050716 w 1115427"/>
                      <a:gd name="connsiteY3" fmla="*/ 162043 h 986901"/>
                      <a:gd name="connsiteX4" fmla="*/ 852596 w 1115427"/>
                      <a:gd name="connsiteY4" fmla="*/ 207764 h 986901"/>
                      <a:gd name="connsiteX5" fmla="*/ 775763 w 1115427"/>
                      <a:gd name="connsiteY5" fmla="*/ 236083 h 986901"/>
                      <a:gd name="connsiteX6" fmla="*/ 641141 w 1115427"/>
                      <a:gd name="connsiteY6" fmla="*/ 260469 h 986901"/>
                      <a:gd name="connsiteX7" fmla="*/ 645588 w 1115427"/>
                      <a:gd name="connsiteY7" fmla="*/ 252847 h 986901"/>
                      <a:gd name="connsiteX8" fmla="*/ 375459 w 1115427"/>
                      <a:gd name="connsiteY8" fmla="*/ 135499 h 986901"/>
                      <a:gd name="connsiteX9" fmla="*/ 244901 w 1115427"/>
                      <a:gd name="connsiteY9" fmla="*/ 64889 h 986901"/>
                      <a:gd name="connsiteX10" fmla="*/ 145841 w 1115427"/>
                      <a:gd name="connsiteY10" fmla="*/ 26789 h 986901"/>
                      <a:gd name="connsiteX11" fmla="*/ 85391 w 1115427"/>
                      <a:gd name="connsiteY11" fmla="*/ 9515 h 986901"/>
                      <a:gd name="connsiteX12" fmla="*/ 46781 w 1115427"/>
                      <a:gd name="connsiteY12" fmla="*/ 3929 h 986901"/>
                      <a:gd name="connsiteX13" fmla="*/ 47 w 1115427"/>
                      <a:gd name="connsiteY13" fmla="*/ 69459 h 986901"/>
                      <a:gd name="connsiteX14" fmla="*/ 39162 w 1115427"/>
                      <a:gd name="connsiteY14" fmla="*/ 219828 h 986901"/>
                      <a:gd name="connsiteX15" fmla="*/ 110791 w 1115427"/>
                      <a:gd name="connsiteY15" fmla="*/ 401691 h 986901"/>
                      <a:gd name="connsiteX16" fmla="*/ 158035 w 1115427"/>
                      <a:gd name="connsiteY16" fmla="*/ 672963 h 986901"/>
                      <a:gd name="connsiteX17" fmla="*/ 241347 w 1115427"/>
                      <a:gd name="connsiteY17" fmla="*/ 970651 h 986901"/>
                      <a:gd name="connsiteX0" fmla="*/ 241347 w 1115427"/>
                      <a:gd name="connsiteY0" fmla="*/ 970490 h 986740"/>
                      <a:gd name="connsiteX1" fmla="*/ 798115 w 1115427"/>
                      <a:gd name="connsiteY1" fmla="*/ 873970 h 986740"/>
                      <a:gd name="connsiteX2" fmla="*/ 1100375 w 1115427"/>
                      <a:gd name="connsiteY2" fmla="*/ 262338 h 986740"/>
                      <a:gd name="connsiteX3" fmla="*/ 1050716 w 1115427"/>
                      <a:gd name="connsiteY3" fmla="*/ 161882 h 986740"/>
                      <a:gd name="connsiteX4" fmla="*/ 852596 w 1115427"/>
                      <a:gd name="connsiteY4" fmla="*/ 207603 h 986740"/>
                      <a:gd name="connsiteX5" fmla="*/ 775763 w 1115427"/>
                      <a:gd name="connsiteY5" fmla="*/ 235922 h 986740"/>
                      <a:gd name="connsiteX6" fmla="*/ 641141 w 1115427"/>
                      <a:gd name="connsiteY6" fmla="*/ 260308 h 986740"/>
                      <a:gd name="connsiteX7" fmla="*/ 645588 w 1115427"/>
                      <a:gd name="connsiteY7" fmla="*/ 252686 h 986740"/>
                      <a:gd name="connsiteX8" fmla="*/ 375459 w 1115427"/>
                      <a:gd name="connsiteY8" fmla="*/ 135338 h 986740"/>
                      <a:gd name="connsiteX9" fmla="*/ 244901 w 1115427"/>
                      <a:gd name="connsiteY9" fmla="*/ 64728 h 986740"/>
                      <a:gd name="connsiteX10" fmla="*/ 145841 w 1115427"/>
                      <a:gd name="connsiteY10" fmla="*/ 20913 h 986740"/>
                      <a:gd name="connsiteX11" fmla="*/ 85391 w 1115427"/>
                      <a:gd name="connsiteY11" fmla="*/ 9354 h 986740"/>
                      <a:gd name="connsiteX12" fmla="*/ 46781 w 1115427"/>
                      <a:gd name="connsiteY12" fmla="*/ 3768 h 986740"/>
                      <a:gd name="connsiteX13" fmla="*/ 47 w 1115427"/>
                      <a:gd name="connsiteY13" fmla="*/ 69298 h 986740"/>
                      <a:gd name="connsiteX14" fmla="*/ 39162 w 1115427"/>
                      <a:gd name="connsiteY14" fmla="*/ 219667 h 986740"/>
                      <a:gd name="connsiteX15" fmla="*/ 110791 w 1115427"/>
                      <a:gd name="connsiteY15" fmla="*/ 401530 h 986740"/>
                      <a:gd name="connsiteX16" fmla="*/ 158035 w 1115427"/>
                      <a:gd name="connsiteY16" fmla="*/ 672802 h 986740"/>
                      <a:gd name="connsiteX17" fmla="*/ 241347 w 1115427"/>
                      <a:gd name="connsiteY17" fmla="*/ 970490 h 986740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75459 w 1115427"/>
                      <a:gd name="connsiteY8" fmla="*/ 137470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86889 w 1115427"/>
                      <a:gd name="connsiteY8" fmla="*/ 135565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14 w 1115394"/>
                      <a:gd name="connsiteY0" fmla="*/ 976778 h 993028"/>
                      <a:gd name="connsiteX1" fmla="*/ 798082 w 1115394"/>
                      <a:gd name="connsiteY1" fmla="*/ 880258 h 993028"/>
                      <a:gd name="connsiteX2" fmla="*/ 1100342 w 1115394"/>
                      <a:gd name="connsiteY2" fmla="*/ 268626 h 993028"/>
                      <a:gd name="connsiteX3" fmla="*/ 1050683 w 1115394"/>
                      <a:gd name="connsiteY3" fmla="*/ 168170 h 993028"/>
                      <a:gd name="connsiteX4" fmla="*/ 852563 w 1115394"/>
                      <a:gd name="connsiteY4" fmla="*/ 213891 h 993028"/>
                      <a:gd name="connsiteX5" fmla="*/ 775730 w 1115394"/>
                      <a:gd name="connsiteY5" fmla="*/ 242210 h 993028"/>
                      <a:gd name="connsiteX6" fmla="*/ 641108 w 1115394"/>
                      <a:gd name="connsiteY6" fmla="*/ 266596 h 993028"/>
                      <a:gd name="connsiteX7" fmla="*/ 645555 w 1115394"/>
                      <a:gd name="connsiteY7" fmla="*/ 258974 h 993028"/>
                      <a:gd name="connsiteX8" fmla="*/ 386856 w 1115394"/>
                      <a:gd name="connsiteY8" fmla="*/ 139721 h 993028"/>
                      <a:gd name="connsiteX9" fmla="*/ 244868 w 1115394"/>
                      <a:gd name="connsiteY9" fmla="*/ 71016 h 993028"/>
                      <a:gd name="connsiteX10" fmla="*/ 145808 w 1115394"/>
                      <a:gd name="connsiteY10" fmla="*/ 27201 h 993028"/>
                      <a:gd name="connsiteX11" fmla="*/ 85358 w 1115394"/>
                      <a:gd name="connsiteY11" fmla="*/ 8022 h 993028"/>
                      <a:gd name="connsiteX12" fmla="*/ 35318 w 1115394"/>
                      <a:gd name="connsiteY12" fmla="*/ 4341 h 993028"/>
                      <a:gd name="connsiteX13" fmla="*/ 14 w 1115394"/>
                      <a:gd name="connsiteY13" fmla="*/ 75586 h 993028"/>
                      <a:gd name="connsiteX14" fmla="*/ 39129 w 1115394"/>
                      <a:gd name="connsiteY14" fmla="*/ 225955 h 993028"/>
                      <a:gd name="connsiteX15" fmla="*/ 110758 w 1115394"/>
                      <a:gd name="connsiteY15" fmla="*/ 407818 h 993028"/>
                      <a:gd name="connsiteX16" fmla="*/ 158002 w 1115394"/>
                      <a:gd name="connsiteY16" fmla="*/ 679090 h 993028"/>
                      <a:gd name="connsiteX17" fmla="*/ 241314 w 1115394"/>
                      <a:gd name="connsiteY17" fmla="*/ 976778 h 993028"/>
                      <a:gd name="connsiteX0" fmla="*/ 241314 w 1115394"/>
                      <a:gd name="connsiteY0" fmla="*/ 976778 h 992046"/>
                      <a:gd name="connsiteX1" fmla="*/ 798082 w 1115394"/>
                      <a:gd name="connsiteY1" fmla="*/ 880258 h 992046"/>
                      <a:gd name="connsiteX2" fmla="*/ 1100342 w 1115394"/>
                      <a:gd name="connsiteY2" fmla="*/ 268626 h 992046"/>
                      <a:gd name="connsiteX3" fmla="*/ 1050683 w 1115394"/>
                      <a:gd name="connsiteY3" fmla="*/ 168170 h 992046"/>
                      <a:gd name="connsiteX4" fmla="*/ 852563 w 1115394"/>
                      <a:gd name="connsiteY4" fmla="*/ 213891 h 992046"/>
                      <a:gd name="connsiteX5" fmla="*/ 775730 w 1115394"/>
                      <a:gd name="connsiteY5" fmla="*/ 242210 h 992046"/>
                      <a:gd name="connsiteX6" fmla="*/ 641108 w 1115394"/>
                      <a:gd name="connsiteY6" fmla="*/ 266596 h 992046"/>
                      <a:gd name="connsiteX7" fmla="*/ 645555 w 1115394"/>
                      <a:gd name="connsiteY7" fmla="*/ 258974 h 992046"/>
                      <a:gd name="connsiteX8" fmla="*/ 386856 w 1115394"/>
                      <a:gd name="connsiteY8" fmla="*/ 139721 h 992046"/>
                      <a:gd name="connsiteX9" fmla="*/ 244868 w 1115394"/>
                      <a:gd name="connsiteY9" fmla="*/ 71016 h 992046"/>
                      <a:gd name="connsiteX10" fmla="*/ 145808 w 1115394"/>
                      <a:gd name="connsiteY10" fmla="*/ 27201 h 992046"/>
                      <a:gd name="connsiteX11" fmla="*/ 85358 w 1115394"/>
                      <a:gd name="connsiteY11" fmla="*/ 8022 h 992046"/>
                      <a:gd name="connsiteX12" fmla="*/ 35318 w 1115394"/>
                      <a:gd name="connsiteY12" fmla="*/ 4341 h 992046"/>
                      <a:gd name="connsiteX13" fmla="*/ 14 w 1115394"/>
                      <a:gd name="connsiteY13" fmla="*/ 75586 h 992046"/>
                      <a:gd name="connsiteX14" fmla="*/ 39129 w 1115394"/>
                      <a:gd name="connsiteY14" fmla="*/ 225955 h 992046"/>
                      <a:gd name="connsiteX15" fmla="*/ 110758 w 1115394"/>
                      <a:gd name="connsiteY15" fmla="*/ 407818 h 992046"/>
                      <a:gd name="connsiteX16" fmla="*/ 182767 w 1115394"/>
                      <a:gd name="connsiteY16" fmla="*/ 692425 h 992046"/>
                      <a:gd name="connsiteX17" fmla="*/ 241314 w 1115394"/>
                      <a:gd name="connsiteY17" fmla="*/ 976778 h 992046"/>
                      <a:gd name="connsiteX0" fmla="*/ 241314 w 1115394"/>
                      <a:gd name="connsiteY0" fmla="*/ 976778 h 991906"/>
                      <a:gd name="connsiteX1" fmla="*/ 798082 w 1115394"/>
                      <a:gd name="connsiteY1" fmla="*/ 880258 h 991906"/>
                      <a:gd name="connsiteX2" fmla="*/ 1100342 w 1115394"/>
                      <a:gd name="connsiteY2" fmla="*/ 268626 h 991906"/>
                      <a:gd name="connsiteX3" fmla="*/ 1050683 w 1115394"/>
                      <a:gd name="connsiteY3" fmla="*/ 168170 h 991906"/>
                      <a:gd name="connsiteX4" fmla="*/ 852563 w 1115394"/>
                      <a:gd name="connsiteY4" fmla="*/ 213891 h 991906"/>
                      <a:gd name="connsiteX5" fmla="*/ 775730 w 1115394"/>
                      <a:gd name="connsiteY5" fmla="*/ 242210 h 991906"/>
                      <a:gd name="connsiteX6" fmla="*/ 641108 w 1115394"/>
                      <a:gd name="connsiteY6" fmla="*/ 266596 h 991906"/>
                      <a:gd name="connsiteX7" fmla="*/ 645555 w 1115394"/>
                      <a:gd name="connsiteY7" fmla="*/ 258974 h 991906"/>
                      <a:gd name="connsiteX8" fmla="*/ 386856 w 1115394"/>
                      <a:gd name="connsiteY8" fmla="*/ 139721 h 991906"/>
                      <a:gd name="connsiteX9" fmla="*/ 244868 w 1115394"/>
                      <a:gd name="connsiteY9" fmla="*/ 71016 h 991906"/>
                      <a:gd name="connsiteX10" fmla="*/ 145808 w 1115394"/>
                      <a:gd name="connsiteY10" fmla="*/ 27201 h 991906"/>
                      <a:gd name="connsiteX11" fmla="*/ 85358 w 1115394"/>
                      <a:gd name="connsiteY11" fmla="*/ 8022 h 991906"/>
                      <a:gd name="connsiteX12" fmla="*/ 35318 w 1115394"/>
                      <a:gd name="connsiteY12" fmla="*/ 4341 h 991906"/>
                      <a:gd name="connsiteX13" fmla="*/ 14 w 1115394"/>
                      <a:gd name="connsiteY13" fmla="*/ 75586 h 991906"/>
                      <a:gd name="connsiteX14" fmla="*/ 39129 w 1115394"/>
                      <a:gd name="connsiteY14" fmla="*/ 225955 h 991906"/>
                      <a:gd name="connsiteX15" fmla="*/ 110758 w 1115394"/>
                      <a:gd name="connsiteY15" fmla="*/ 407818 h 991906"/>
                      <a:gd name="connsiteX16" fmla="*/ 173242 w 1115394"/>
                      <a:gd name="connsiteY16" fmla="*/ 694330 h 991906"/>
                      <a:gd name="connsiteX17" fmla="*/ 241314 w 111539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10748 w 1115384"/>
                      <a:gd name="connsiteY15" fmla="*/ 40781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62942 w 1115384"/>
                      <a:gd name="connsiteY16" fmla="*/ 693950 h 991906"/>
                      <a:gd name="connsiteX17" fmla="*/ 173232 w 1115384"/>
                      <a:gd name="connsiteY17" fmla="*/ 694330 h 991906"/>
                      <a:gd name="connsiteX18" fmla="*/ 241304 w 1115384"/>
                      <a:gd name="connsiteY18" fmla="*/ 976778 h 991906"/>
                      <a:gd name="connsiteX0" fmla="*/ 241351 w 1115431"/>
                      <a:gd name="connsiteY0" fmla="*/ 976778 h 991906"/>
                      <a:gd name="connsiteX1" fmla="*/ 798119 w 1115431"/>
                      <a:gd name="connsiteY1" fmla="*/ 880258 h 991906"/>
                      <a:gd name="connsiteX2" fmla="*/ 1100379 w 1115431"/>
                      <a:gd name="connsiteY2" fmla="*/ 268626 h 991906"/>
                      <a:gd name="connsiteX3" fmla="*/ 1050720 w 1115431"/>
                      <a:gd name="connsiteY3" fmla="*/ 168170 h 991906"/>
                      <a:gd name="connsiteX4" fmla="*/ 852600 w 1115431"/>
                      <a:gd name="connsiteY4" fmla="*/ 213891 h 991906"/>
                      <a:gd name="connsiteX5" fmla="*/ 775767 w 1115431"/>
                      <a:gd name="connsiteY5" fmla="*/ 242210 h 991906"/>
                      <a:gd name="connsiteX6" fmla="*/ 641145 w 1115431"/>
                      <a:gd name="connsiteY6" fmla="*/ 266596 h 991906"/>
                      <a:gd name="connsiteX7" fmla="*/ 645592 w 1115431"/>
                      <a:gd name="connsiteY7" fmla="*/ 258974 h 991906"/>
                      <a:gd name="connsiteX8" fmla="*/ 386893 w 1115431"/>
                      <a:gd name="connsiteY8" fmla="*/ 139721 h 991906"/>
                      <a:gd name="connsiteX9" fmla="*/ 244905 w 1115431"/>
                      <a:gd name="connsiteY9" fmla="*/ 71016 h 991906"/>
                      <a:gd name="connsiteX10" fmla="*/ 145845 w 1115431"/>
                      <a:gd name="connsiteY10" fmla="*/ 27201 h 991906"/>
                      <a:gd name="connsiteX11" fmla="*/ 85395 w 1115431"/>
                      <a:gd name="connsiteY11" fmla="*/ 8022 h 991906"/>
                      <a:gd name="connsiteX12" fmla="*/ 35355 w 1115431"/>
                      <a:gd name="connsiteY12" fmla="*/ 4341 h 991906"/>
                      <a:gd name="connsiteX13" fmla="*/ 51 w 1115431"/>
                      <a:gd name="connsiteY13" fmla="*/ 75586 h 991906"/>
                      <a:gd name="connsiteX14" fmla="*/ 42976 w 1115431"/>
                      <a:gd name="connsiteY14" fmla="*/ 235480 h 991906"/>
                      <a:gd name="connsiteX15" fmla="*/ 108890 w 1115431"/>
                      <a:gd name="connsiteY15" fmla="*/ 426868 h 991906"/>
                      <a:gd name="connsiteX16" fmla="*/ 162989 w 1115431"/>
                      <a:gd name="connsiteY16" fmla="*/ 693950 h 991906"/>
                      <a:gd name="connsiteX17" fmla="*/ 173279 w 1115431"/>
                      <a:gd name="connsiteY17" fmla="*/ 694330 h 991906"/>
                      <a:gd name="connsiteX18" fmla="*/ 241351 w 1115431"/>
                      <a:gd name="connsiteY18" fmla="*/ 976778 h 991906"/>
                      <a:gd name="connsiteX0" fmla="*/ 243252 w 1117332"/>
                      <a:gd name="connsiteY0" fmla="*/ 976778 h 991906"/>
                      <a:gd name="connsiteX1" fmla="*/ 800020 w 1117332"/>
                      <a:gd name="connsiteY1" fmla="*/ 880258 h 991906"/>
                      <a:gd name="connsiteX2" fmla="*/ 1102280 w 1117332"/>
                      <a:gd name="connsiteY2" fmla="*/ 268626 h 991906"/>
                      <a:gd name="connsiteX3" fmla="*/ 1052621 w 1117332"/>
                      <a:gd name="connsiteY3" fmla="*/ 168170 h 991906"/>
                      <a:gd name="connsiteX4" fmla="*/ 854501 w 1117332"/>
                      <a:gd name="connsiteY4" fmla="*/ 213891 h 991906"/>
                      <a:gd name="connsiteX5" fmla="*/ 777668 w 1117332"/>
                      <a:gd name="connsiteY5" fmla="*/ 242210 h 991906"/>
                      <a:gd name="connsiteX6" fmla="*/ 643046 w 1117332"/>
                      <a:gd name="connsiteY6" fmla="*/ 266596 h 991906"/>
                      <a:gd name="connsiteX7" fmla="*/ 647493 w 1117332"/>
                      <a:gd name="connsiteY7" fmla="*/ 258974 h 991906"/>
                      <a:gd name="connsiteX8" fmla="*/ 388794 w 1117332"/>
                      <a:gd name="connsiteY8" fmla="*/ 139721 h 991906"/>
                      <a:gd name="connsiteX9" fmla="*/ 246806 w 1117332"/>
                      <a:gd name="connsiteY9" fmla="*/ 71016 h 991906"/>
                      <a:gd name="connsiteX10" fmla="*/ 147746 w 1117332"/>
                      <a:gd name="connsiteY10" fmla="*/ 27201 h 991906"/>
                      <a:gd name="connsiteX11" fmla="*/ 87296 w 1117332"/>
                      <a:gd name="connsiteY11" fmla="*/ 8022 h 991906"/>
                      <a:gd name="connsiteX12" fmla="*/ 37256 w 1117332"/>
                      <a:gd name="connsiteY12" fmla="*/ 4341 h 991906"/>
                      <a:gd name="connsiteX13" fmla="*/ 47 w 1117332"/>
                      <a:gd name="connsiteY13" fmla="*/ 106066 h 991906"/>
                      <a:gd name="connsiteX14" fmla="*/ 44877 w 1117332"/>
                      <a:gd name="connsiteY14" fmla="*/ 235480 h 991906"/>
                      <a:gd name="connsiteX15" fmla="*/ 110791 w 1117332"/>
                      <a:gd name="connsiteY15" fmla="*/ 426868 h 991906"/>
                      <a:gd name="connsiteX16" fmla="*/ 164890 w 1117332"/>
                      <a:gd name="connsiteY16" fmla="*/ 693950 h 991906"/>
                      <a:gd name="connsiteX17" fmla="*/ 175180 w 1117332"/>
                      <a:gd name="connsiteY17" fmla="*/ 694330 h 991906"/>
                      <a:gd name="connsiteX18" fmla="*/ 243252 w 1117332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46759 w 1117285"/>
                      <a:gd name="connsiteY9" fmla="*/ 71016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52474 w 1117285"/>
                      <a:gd name="connsiteY9" fmla="*/ 76731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42999 w 1117285"/>
                      <a:gd name="connsiteY6" fmla="*/ 267747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705864 w 1117285"/>
                      <a:gd name="connsiteY6" fmla="*/ 26203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35157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81575 h 996703"/>
                      <a:gd name="connsiteX1" fmla="*/ 799973 w 1117285"/>
                      <a:gd name="connsiteY1" fmla="*/ 885055 h 996703"/>
                      <a:gd name="connsiteX2" fmla="*/ 1102233 w 1117285"/>
                      <a:gd name="connsiteY2" fmla="*/ 273423 h 996703"/>
                      <a:gd name="connsiteX3" fmla="*/ 1052574 w 1117285"/>
                      <a:gd name="connsiteY3" fmla="*/ 172967 h 996703"/>
                      <a:gd name="connsiteX4" fmla="*/ 854454 w 1117285"/>
                      <a:gd name="connsiteY4" fmla="*/ 218688 h 996703"/>
                      <a:gd name="connsiteX5" fmla="*/ 777621 w 1117285"/>
                      <a:gd name="connsiteY5" fmla="*/ 247007 h 996703"/>
                      <a:gd name="connsiteX6" fmla="*/ 696339 w 1117285"/>
                      <a:gd name="connsiteY6" fmla="*/ 254248 h 996703"/>
                      <a:gd name="connsiteX7" fmla="*/ 569341 w 1117285"/>
                      <a:gd name="connsiteY7" fmla="*/ 227576 h 996703"/>
                      <a:gd name="connsiteX8" fmla="*/ 388747 w 1117285"/>
                      <a:gd name="connsiteY8" fmla="*/ 138803 h 996703"/>
                      <a:gd name="connsiteX9" fmla="*/ 267714 w 1117285"/>
                      <a:gd name="connsiteY9" fmla="*/ 81528 h 996703"/>
                      <a:gd name="connsiteX10" fmla="*/ 225804 w 1117285"/>
                      <a:gd name="connsiteY10" fmla="*/ 60573 h 996703"/>
                      <a:gd name="connsiteX11" fmla="*/ 85344 w 1117285"/>
                      <a:gd name="connsiteY11" fmla="*/ 5199 h 996703"/>
                      <a:gd name="connsiteX12" fmla="*/ 37209 w 1117285"/>
                      <a:gd name="connsiteY12" fmla="*/ 9138 h 996703"/>
                      <a:gd name="connsiteX13" fmla="*/ 0 w 1117285"/>
                      <a:gd name="connsiteY13" fmla="*/ 110863 h 996703"/>
                      <a:gd name="connsiteX14" fmla="*/ 37210 w 1117285"/>
                      <a:gd name="connsiteY14" fmla="*/ 240277 h 996703"/>
                      <a:gd name="connsiteX15" fmla="*/ 110744 w 1117285"/>
                      <a:gd name="connsiteY15" fmla="*/ 431665 h 996703"/>
                      <a:gd name="connsiteX16" fmla="*/ 164843 w 1117285"/>
                      <a:gd name="connsiteY16" fmla="*/ 698747 h 996703"/>
                      <a:gd name="connsiteX17" fmla="*/ 175133 w 1117285"/>
                      <a:gd name="connsiteY17" fmla="*/ 699127 h 996703"/>
                      <a:gd name="connsiteX18" fmla="*/ 243205 w 1117285"/>
                      <a:gd name="connsiteY18" fmla="*/ 981575 h 996703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698747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1033 w 1117285"/>
                      <a:gd name="connsiteY16" fmla="*/ 77304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64843 w 1117285"/>
                      <a:gd name="connsiteY16" fmla="*/ 74256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78178 w 1117285"/>
                      <a:gd name="connsiteY16" fmla="*/ 55587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78178 w 1117285"/>
                      <a:gd name="connsiteY16" fmla="*/ 555872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61033 w 1117285"/>
                      <a:gd name="connsiteY16" fmla="*/ 691127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97292"/>
                      <a:gd name="connsiteX1" fmla="*/ 799973 w 1117285"/>
                      <a:gd name="connsiteY1" fmla="*/ 885055 h 997292"/>
                      <a:gd name="connsiteX2" fmla="*/ 1102233 w 1117285"/>
                      <a:gd name="connsiteY2" fmla="*/ 273423 h 997292"/>
                      <a:gd name="connsiteX3" fmla="*/ 1052574 w 1117285"/>
                      <a:gd name="connsiteY3" fmla="*/ 172967 h 997292"/>
                      <a:gd name="connsiteX4" fmla="*/ 854454 w 1117285"/>
                      <a:gd name="connsiteY4" fmla="*/ 218688 h 997292"/>
                      <a:gd name="connsiteX5" fmla="*/ 777621 w 1117285"/>
                      <a:gd name="connsiteY5" fmla="*/ 247007 h 997292"/>
                      <a:gd name="connsiteX6" fmla="*/ 696339 w 1117285"/>
                      <a:gd name="connsiteY6" fmla="*/ 254248 h 997292"/>
                      <a:gd name="connsiteX7" fmla="*/ 569341 w 1117285"/>
                      <a:gd name="connsiteY7" fmla="*/ 227576 h 997292"/>
                      <a:gd name="connsiteX8" fmla="*/ 388747 w 1117285"/>
                      <a:gd name="connsiteY8" fmla="*/ 138803 h 997292"/>
                      <a:gd name="connsiteX9" fmla="*/ 267714 w 1117285"/>
                      <a:gd name="connsiteY9" fmla="*/ 81528 h 997292"/>
                      <a:gd name="connsiteX10" fmla="*/ 225804 w 1117285"/>
                      <a:gd name="connsiteY10" fmla="*/ 60573 h 997292"/>
                      <a:gd name="connsiteX11" fmla="*/ 85344 w 1117285"/>
                      <a:gd name="connsiteY11" fmla="*/ 5199 h 997292"/>
                      <a:gd name="connsiteX12" fmla="*/ 37209 w 1117285"/>
                      <a:gd name="connsiteY12" fmla="*/ 9138 h 997292"/>
                      <a:gd name="connsiteX13" fmla="*/ 0 w 1117285"/>
                      <a:gd name="connsiteY13" fmla="*/ 110863 h 997292"/>
                      <a:gd name="connsiteX14" fmla="*/ 37210 w 1117285"/>
                      <a:gd name="connsiteY14" fmla="*/ 240277 h 997292"/>
                      <a:gd name="connsiteX15" fmla="*/ 110744 w 1117285"/>
                      <a:gd name="connsiteY15" fmla="*/ 431665 h 997292"/>
                      <a:gd name="connsiteX16" fmla="*/ 161033 w 1117285"/>
                      <a:gd name="connsiteY16" fmla="*/ 691127 h 997292"/>
                      <a:gd name="connsiteX17" fmla="*/ 243205 w 1117285"/>
                      <a:gd name="connsiteY17" fmla="*/ 981575 h 99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17285" h="997292">
                        <a:moveTo>
                          <a:pt x="243205" y="981575"/>
                        </a:moveTo>
                        <a:cubicBezTo>
                          <a:pt x="349695" y="1013896"/>
                          <a:pt x="656802" y="1003080"/>
                          <a:pt x="799973" y="885055"/>
                        </a:cubicBezTo>
                        <a:cubicBezTo>
                          <a:pt x="943144" y="767030"/>
                          <a:pt x="1060133" y="392104"/>
                          <a:pt x="1102233" y="273423"/>
                        </a:cubicBezTo>
                        <a:cubicBezTo>
                          <a:pt x="1144333" y="154742"/>
                          <a:pt x="1088473" y="182089"/>
                          <a:pt x="1052574" y="172967"/>
                        </a:cubicBezTo>
                        <a:cubicBezTo>
                          <a:pt x="1016675" y="163845"/>
                          <a:pt x="887897" y="209205"/>
                          <a:pt x="854454" y="218688"/>
                        </a:cubicBezTo>
                        <a:cubicBezTo>
                          <a:pt x="821011" y="228171"/>
                          <a:pt x="803974" y="241080"/>
                          <a:pt x="777621" y="247007"/>
                        </a:cubicBezTo>
                        <a:cubicBezTo>
                          <a:pt x="751269" y="252934"/>
                          <a:pt x="718352" y="250184"/>
                          <a:pt x="696339" y="254248"/>
                        </a:cubicBezTo>
                        <a:cubicBezTo>
                          <a:pt x="674326" y="258312"/>
                          <a:pt x="620606" y="246817"/>
                          <a:pt x="569341" y="227576"/>
                        </a:cubicBezTo>
                        <a:cubicBezTo>
                          <a:pt x="518076" y="208335"/>
                          <a:pt x="439018" y="163144"/>
                          <a:pt x="388747" y="138803"/>
                        </a:cubicBezTo>
                        <a:cubicBezTo>
                          <a:pt x="338476" y="114462"/>
                          <a:pt x="312672" y="101255"/>
                          <a:pt x="267714" y="81528"/>
                        </a:cubicBezTo>
                        <a:cubicBezTo>
                          <a:pt x="227751" y="63410"/>
                          <a:pt x="252389" y="69802"/>
                          <a:pt x="225804" y="60573"/>
                        </a:cubicBezTo>
                        <a:cubicBezTo>
                          <a:pt x="199219" y="51344"/>
                          <a:pt x="116776" y="13771"/>
                          <a:pt x="85344" y="5199"/>
                        </a:cubicBezTo>
                        <a:cubicBezTo>
                          <a:pt x="53912" y="-3373"/>
                          <a:pt x="51433" y="-853"/>
                          <a:pt x="37209" y="9138"/>
                        </a:cubicBezTo>
                        <a:cubicBezTo>
                          <a:pt x="22985" y="19129"/>
                          <a:pt x="0" y="72340"/>
                          <a:pt x="0" y="110863"/>
                        </a:cubicBezTo>
                        <a:cubicBezTo>
                          <a:pt x="0" y="149386"/>
                          <a:pt x="21716" y="183212"/>
                          <a:pt x="37210" y="240277"/>
                        </a:cubicBezTo>
                        <a:cubicBezTo>
                          <a:pt x="52704" y="297342"/>
                          <a:pt x="88837" y="355571"/>
                          <a:pt x="110744" y="431665"/>
                        </a:cubicBezTo>
                        <a:cubicBezTo>
                          <a:pt x="132651" y="507759"/>
                          <a:pt x="150302" y="646550"/>
                          <a:pt x="161033" y="691127"/>
                        </a:cubicBezTo>
                        <a:cubicBezTo>
                          <a:pt x="183110" y="782779"/>
                          <a:pt x="136715" y="949254"/>
                          <a:pt x="243205" y="981575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07" name="รูปแบบอิสระ: รูปร่าง 306">
                    <a:extLst>
                      <a:ext uri="{FF2B5EF4-FFF2-40B4-BE49-F238E27FC236}">
                        <a16:creationId xmlns:a16="http://schemas.microsoft.com/office/drawing/2014/main" id="{D03CB5CF-C100-4D63-B6BD-4E71DF76FF38}"/>
                      </a:ext>
                    </a:extLst>
                  </p:cNvPr>
                  <p:cNvSpPr/>
                  <p:nvPr/>
                </p:nvSpPr>
                <p:spPr>
                  <a:xfrm rot="21328954" flipH="1">
                    <a:off x="8267268" y="2215721"/>
                    <a:ext cx="1184435" cy="964223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775763 w 1108377"/>
                      <a:gd name="connsiteY5" fmla="*/ 236083 h 986901"/>
                      <a:gd name="connsiteX6" fmla="*/ 641141 w 1108377"/>
                      <a:gd name="connsiteY6" fmla="*/ 260469 h 986901"/>
                      <a:gd name="connsiteX7" fmla="*/ 643683 w 1108377"/>
                      <a:gd name="connsiteY7" fmla="*/ 260467 h 986901"/>
                      <a:gd name="connsiteX8" fmla="*/ 375459 w 1108377"/>
                      <a:gd name="connsiteY8" fmla="*/ 135499 h 986901"/>
                      <a:gd name="connsiteX9" fmla="*/ 244901 w 1108377"/>
                      <a:gd name="connsiteY9" fmla="*/ 64889 h 986901"/>
                      <a:gd name="connsiteX10" fmla="*/ 145841 w 1108377"/>
                      <a:gd name="connsiteY10" fmla="*/ 26789 h 986901"/>
                      <a:gd name="connsiteX11" fmla="*/ 85391 w 1108377"/>
                      <a:gd name="connsiteY11" fmla="*/ 9515 h 986901"/>
                      <a:gd name="connsiteX12" fmla="*/ 46781 w 1108377"/>
                      <a:gd name="connsiteY12" fmla="*/ 3929 h 986901"/>
                      <a:gd name="connsiteX13" fmla="*/ 47 w 1108377"/>
                      <a:gd name="connsiteY13" fmla="*/ 69459 h 986901"/>
                      <a:gd name="connsiteX14" fmla="*/ 39162 w 1108377"/>
                      <a:gd name="connsiteY14" fmla="*/ 219828 h 986901"/>
                      <a:gd name="connsiteX15" fmla="*/ 110791 w 1108377"/>
                      <a:gd name="connsiteY15" fmla="*/ 401691 h 986901"/>
                      <a:gd name="connsiteX16" fmla="*/ 158035 w 1108377"/>
                      <a:gd name="connsiteY16" fmla="*/ 672963 h 986901"/>
                      <a:gd name="connsiteX17" fmla="*/ 241347 w 1108377"/>
                      <a:gd name="connsiteY17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75763 w 1108377"/>
                      <a:gd name="connsiteY6" fmla="*/ 236083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42907 w 1108377"/>
                      <a:gd name="connsiteY4" fmla="*/ 171509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17962"/>
                      <a:gd name="connsiteY0" fmla="*/ 970651 h 986901"/>
                      <a:gd name="connsiteX1" fmla="*/ 798115 w 1117962"/>
                      <a:gd name="connsiteY1" fmla="*/ 874131 h 986901"/>
                      <a:gd name="connsiteX2" fmla="*/ 1100375 w 1117962"/>
                      <a:gd name="connsiteY2" fmla="*/ 262499 h 986901"/>
                      <a:gd name="connsiteX3" fmla="*/ 1074983 w 1117962"/>
                      <a:gd name="connsiteY3" fmla="*/ 191251 h 986901"/>
                      <a:gd name="connsiteX4" fmla="*/ 1017159 w 1117962"/>
                      <a:gd name="connsiteY4" fmla="*/ 166087 h 986901"/>
                      <a:gd name="connsiteX5" fmla="*/ 942907 w 1117962"/>
                      <a:gd name="connsiteY5" fmla="*/ 171509 h 986901"/>
                      <a:gd name="connsiteX6" fmla="*/ 836616 w 1117962"/>
                      <a:gd name="connsiteY6" fmla="*/ 187187 h 986901"/>
                      <a:gd name="connsiteX7" fmla="*/ 751720 w 1117962"/>
                      <a:gd name="connsiteY7" fmla="*/ 219840 h 986901"/>
                      <a:gd name="connsiteX8" fmla="*/ 641141 w 1117962"/>
                      <a:gd name="connsiteY8" fmla="*/ 260469 h 986901"/>
                      <a:gd name="connsiteX9" fmla="*/ 643683 w 1117962"/>
                      <a:gd name="connsiteY9" fmla="*/ 260467 h 986901"/>
                      <a:gd name="connsiteX10" fmla="*/ 375459 w 1117962"/>
                      <a:gd name="connsiteY10" fmla="*/ 135499 h 986901"/>
                      <a:gd name="connsiteX11" fmla="*/ 244901 w 1117962"/>
                      <a:gd name="connsiteY11" fmla="*/ 64889 h 986901"/>
                      <a:gd name="connsiteX12" fmla="*/ 145841 w 1117962"/>
                      <a:gd name="connsiteY12" fmla="*/ 26789 h 986901"/>
                      <a:gd name="connsiteX13" fmla="*/ 85391 w 1117962"/>
                      <a:gd name="connsiteY13" fmla="*/ 9515 h 986901"/>
                      <a:gd name="connsiteX14" fmla="*/ 46781 w 1117962"/>
                      <a:gd name="connsiteY14" fmla="*/ 3929 h 986901"/>
                      <a:gd name="connsiteX15" fmla="*/ 47 w 1117962"/>
                      <a:gd name="connsiteY15" fmla="*/ 69459 h 986901"/>
                      <a:gd name="connsiteX16" fmla="*/ 39162 w 1117962"/>
                      <a:gd name="connsiteY16" fmla="*/ 219828 h 986901"/>
                      <a:gd name="connsiteX17" fmla="*/ 110791 w 1117962"/>
                      <a:gd name="connsiteY17" fmla="*/ 401691 h 986901"/>
                      <a:gd name="connsiteX18" fmla="*/ 158035 w 1117962"/>
                      <a:gd name="connsiteY18" fmla="*/ 672963 h 986901"/>
                      <a:gd name="connsiteX19" fmla="*/ 241347 w 1117962"/>
                      <a:gd name="connsiteY19" fmla="*/ 970651 h 986901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75459 w 1084716"/>
                      <a:gd name="connsiteY10" fmla="*/ 13549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28575 w 1084716"/>
                      <a:gd name="connsiteY10" fmla="*/ 217267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8838 w 1084716"/>
                      <a:gd name="connsiteY10" fmla="*/ 224065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34629 w 1084716"/>
                      <a:gd name="connsiteY11" fmla="*/ 112814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40787 w 1084716"/>
                      <a:gd name="connsiteY11" fmla="*/ 94123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2360 w 1085729"/>
                      <a:gd name="connsiteY0" fmla="*/ 972352 h 986380"/>
                      <a:gd name="connsiteX1" fmla="*/ 799128 w 1085729"/>
                      <a:gd name="connsiteY1" fmla="*/ 875832 h 986380"/>
                      <a:gd name="connsiteX2" fmla="*/ 1048871 w 1085729"/>
                      <a:gd name="connsiteY2" fmla="*/ 338628 h 986380"/>
                      <a:gd name="connsiteX3" fmla="*/ 1075996 w 1085729"/>
                      <a:gd name="connsiteY3" fmla="*/ 192952 h 986380"/>
                      <a:gd name="connsiteX4" fmla="*/ 1018172 w 1085729"/>
                      <a:gd name="connsiteY4" fmla="*/ 167788 h 986380"/>
                      <a:gd name="connsiteX5" fmla="*/ 943920 w 1085729"/>
                      <a:gd name="connsiteY5" fmla="*/ 173210 h 986380"/>
                      <a:gd name="connsiteX6" fmla="*/ 837629 w 1085729"/>
                      <a:gd name="connsiteY6" fmla="*/ 188888 h 986380"/>
                      <a:gd name="connsiteX7" fmla="*/ 752733 w 1085729"/>
                      <a:gd name="connsiteY7" fmla="*/ 221541 h 986380"/>
                      <a:gd name="connsiteX8" fmla="*/ 642154 w 1085729"/>
                      <a:gd name="connsiteY8" fmla="*/ 262170 h 986380"/>
                      <a:gd name="connsiteX9" fmla="*/ 543099 w 1085729"/>
                      <a:gd name="connsiteY9" fmla="*/ 291196 h 986380"/>
                      <a:gd name="connsiteX10" fmla="*/ 308857 w 1085729"/>
                      <a:gd name="connsiteY10" fmla="*/ 212851 h 986380"/>
                      <a:gd name="connsiteX11" fmla="*/ 141800 w 1085729"/>
                      <a:gd name="connsiteY11" fmla="*/ 95824 h 986380"/>
                      <a:gd name="connsiteX12" fmla="*/ 146854 w 1085729"/>
                      <a:gd name="connsiteY12" fmla="*/ 28490 h 986380"/>
                      <a:gd name="connsiteX13" fmla="*/ 2355 w 1085729"/>
                      <a:gd name="connsiteY13" fmla="*/ 5036 h 986380"/>
                      <a:gd name="connsiteX14" fmla="*/ 47794 w 1085729"/>
                      <a:gd name="connsiteY14" fmla="*/ 5630 h 986380"/>
                      <a:gd name="connsiteX15" fmla="*/ 1060 w 1085729"/>
                      <a:gd name="connsiteY15" fmla="*/ 71160 h 986380"/>
                      <a:gd name="connsiteX16" fmla="*/ 40175 w 1085729"/>
                      <a:gd name="connsiteY16" fmla="*/ 221529 h 986380"/>
                      <a:gd name="connsiteX17" fmla="*/ 111804 w 1085729"/>
                      <a:gd name="connsiteY17" fmla="*/ 403392 h 986380"/>
                      <a:gd name="connsiteX18" fmla="*/ 159048 w 1085729"/>
                      <a:gd name="connsiteY18" fmla="*/ 674664 h 986380"/>
                      <a:gd name="connsiteX19" fmla="*/ 242360 w 1085729"/>
                      <a:gd name="connsiteY19" fmla="*/ 972352 h 986380"/>
                      <a:gd name="connsiteX0" fmla="*/ 241347 w 1084716"/>
                      <a:gd name="connsiteY0" fmla="*/ 972607 h 986635"/>
                      <a:gd name="connsiteX1" fmla="*/ 798115 w 1084716"/>
                      <a:gd name="connsiteY1" fmla="*/ 876087 h 986635"/>
                      <a:gd name="connsiteX2" fmla="*/ 1047858 w 1084716"/>
                      <a:gd name="connsiteY2" fmla="*/ 338883 h 986635"/>
                      <a:gd name="connsiteX3" fmla="*/ 1074983 w 1084716"/>
                      <a:gd name="connsiteY3" fmla="*/ 193207 h 986635"/>
                      <a:gd name="connsiteX4" fmla="*/ 1017159 w 1084716"/>
                      <a:gd name="connsiteY4" fmla="*/ 168043 h 986635"/>
                      <a:gd name="connsiteX5" fmla="*/ 942907 w 1084716"/>
                      <a:gd name="connsiteY5" fmla="*/ 173465 h 986635"/>
                      <a:gd name="connsiteX6" fmla="*/ 836616 w 1084716"/>
                      <a:gd name="connsiteY6" fmla="*/ 189143 h 986635"/>
                      <a:gd name="connsiteX7" fmla="*/ 751720 w 1084716"/>
                      <a:gd name="connsiteY7" fmla="*/ 221796 h 986635"/>
                      <a:gd name="connsiteX8" fmla="*/ 641141 w 1084716"/>
                      <a:gd name="connsiteY8" fmla="*/ 262425 h 986635"/>
                      <a:gd name="connsiteX9" fmla="*/ 542086 w 1084716"/>
                      <a:gd name="connsiteY9" fmla="*/ 291451 h 986635"/>
                      <a:gd name="connsiteX10" fmla="*/ 307844 w 1084716"/>
                      <a:gd name="connsiteY10" fmla="*/ 213106 h 986635"/>
                      <a:gd name="connsiteX11" fmla="*/ 140787 w 1084716"/>
                      <a:gd name="connsiteY11" fmla="*/ 96079 h 986635"/>
                      <a:gd name="connsiteX12" fmla="*/ 85437 w 1084716"/>
                      <a:gd name="connsiteY12" fmla="*/ 33642 h 986635"/>
                      <a:gd name="connsiteX13" fmla="*/ 1342 w 1084716"/>
                      <a:gd name="connsiteY13" fmla="*/ 5291 h 986635"/>
                      <a:gd name="connsiteX14" fmla="*/ 46781 w 1084716"/>
                      <a:gd name="connsiteY14" fmla="*/ 5885 h 986635"/>
                      <a:gd name="connsiteX15" fmla="*/ 47 w 1084716"/>
                      <a:gd name="connsiteY15" fmla="*/ 71415 h 986635"/>
                      <a:gd name="connsiteX16" fmla="*/ 39162 w 1084716"/>
                      <a:gd name="connsiteY16" fmla="*/ 221784 h 986635"/>
                      <a:gd name="connsiteX17" fmla="*/ 110791 w 1084716"/>
                      <a:gd name="connsiteY17" fmla="*/ 403647 h 986635"/>
                      <a:gd name="connsiteX18" fmla="*/ 158035 w 1084716"/>
                      <a:gd name="connsiteY18" fmla="*/ 674919 h 986635"/>
                      <a:gd name="connsiteX19" fmla="*/ 241347 w 1084716"/>
                      <a:gd name="connsiteY19" fmla="*/ 972607 h 986635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10034 w 1086906"/>
                      <a:gd name="connsiteY10" fmla="*/ 211400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6156 w 1086906"/>
                      <a:gd name="connsiteY11" fmla="*/ 86319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432 h 984460"/>
                      <a:gd name="connsiteX1" fmla="*/ 800305 w 1086906"/>
                      <a:gd name="connsiteY1" fmla="*/ 873912 h 984460"/>
                      <a:gd name="connsiteX2" fmla="*/ 1050048 w 1086906"/>
                      <a:gd name="connsiteY2" fmla="*/ 336708 h 984460"/>
                      <a:gd name="connsiteX3" fmla="*/ 1077173 w 1086906"/>
                      <a:gd name="connsiteY3" fmla="*/ 191032 h 984460"/>
                      <a:gd name="connsiteX4" fmla="*/ 1019349 w 1086906"/>
                      <a:gd name="connsiteY4" fmla="*/ 165868 h 984460"/>
                      <a:gd name="connsiteX5" fmla="*/ 945097 w 1086906"/>
                      <a:gd name="connsiteY5" fmla="*/ 171290 h 984460"/>
                      <a:gd name="connsiteX6" fmla="*/ 838806 w 1086906"/>
                      <a:gd name="connsiteY6" fmla="*/ 186968 h 984460"/>
                      <a:gd name="connsiteX7" fmla="*/ 753910 w 1086906"/>
                      <a:gd name="connsiteY7" fmla="*/ 219621 h 984460"/>
                      <a:gd name="connsiteX8" fmla="*/ 643331 w 1086906"/>
                      <a:gd name="connsiteY8" fmla="*/ 260250 h 984460"/>
                      <a:gd name="connsiteX9" fmla="*/ 544276 w 1086906"/>
                      <a:gd name="connsiteY9" fmla="*/ 289276 h 984460"/>
                      <a:gd name="connsiteX10" fmla="*/ 309138 w 1086906"/>
                      <a:gd name="connsiteY10" fmla="*/ 199308 h 984460"/>
                      <a:gd name="connsiteX11" fmla="*/ 146156 w 1086906"/>
                      <a:gd name="connsiteY11" fmla="*/ 85850 h 984460"/>
                      <a:gd name="connsiteX12" fmla="*/ 58568 w 1086906"/>
                      <a:gd name="connsiteY12" fmla="*/ 24077 h 984460"/>
                      <a:gd name="connsiteX13" fmla="*/ 3532 w 1086906"/>
                      <a:gd name="connsiteY13" fmla="*/ 3116 h 984460"/>
                      <a:gd name="connsiteX14" fmla="*/ 13735 w 1086906"/>
                      <a:gd name="connsiteY14" fmla="*/ 6567 h 984460"/>
                      <a:gd name="connsiteX15" fmla="*/ 2237 w 1086906"/>
                      <a:gd name="connsiteY15" fmla="*/ 69240 h 984460"/>
                      <a:gd name="connsiteX16" fmla="*/ 41352 w 1086906"/>
                      <a:gd name="connsiteY16" fmla="*/ 219609 h 984460"/>
                      <a:gd name="connsiteX17" fmla="*/ 112981 w 1086906"/>
                      <a:gd name="connsiteY17" fmla="*/ 401472 h 984460"/>
                      <a:gd name="connsiteX18" fmla="*/ 160225 w 1086906"/>
                      <a:gd name="connsiteY18" fmla="*/ 672744 h 984460"/>
                      <a:gd name="connsiteX19" fmla="*/ 243537 w 1086906"/>
                      <a:gd name="connsiteY19" fmla="*/ 970432 h 984460"/>
                      <a:gd name="connsiteX0" fmla="*/ 248176 w 1091545"/>
                      <a:gd name="connsiteY0" fmla="*/ 972400 h 986428"/>
                      <a:gd name="connsiteX1" fmla="*/ 804944 w 1091545"/>
                      <a:gd name="connsiteY1" fmla="*/ 875880 h 986428"/>
                      <a:gd name="connsiteX2" fmla="*/ 1054687 w 1091545"/>
                      <a:gd name="connsiteY2" fmla="*/ 338676 h 986428"/>
                      <a:gd name="connsiteX3" fmla="*/ 1081812 w 1091545"/>
                      <a:gd name="connsiteY3" fmla="*/ 193000 h 986428"/>
                      <a:gd name="connsiteX4" fmla="*/ 1023988 w 1091545"/>
                      <a:gd name="connsiteY4" fmla="*/ 167836 h 986428"/>
                      <a:gd name="connsiteX5" fmla="*/ 949736 w 1091545"/>
                      <a:gd name="connsiteY5" fmla="*/ 173258 h 986428"/>
                      <a:gd name="connsiteX6" fmla="*/ 843445 w 1091545"/>
                      <a:gd name="connsiteY6" fmla="*/ 188936 h 986428"/>
                      <a:gd name="connsiteX7" fmla="*/ 758549 w 1091545"/>
                      <a:gd name="connsiteY7" fmla="*/ 221589 h 986428"/>
                      <a:gd name="connsiteX8" fmla="*/ 647970 w 1091545"/>
                      <a:gd name="connsiteY8" fmla="*/ 262218 h 986428"/>
                      <a:gd name="connsiteX9" fmla="*/ 548915 w 1091545"/>
                      <a:gd name="connsiteY9" fmla="*/ 291244 h 986428"/>
                      <a:gd name="connsiteX10" fmla="*/ 313777 w 1091545"/>
                      <a:gd name="connsiteY10" fmla="*/ 201276 h 986428"/>
                      <a:gd name="connsiteX11" fmla="*/ 150795 w 1091545"/>
                      <a:gd name="connsiteY11" fmla="*/ 87818 h 986428"/>
                      <a:gd name="connsiteX12" fmla="*/ 63207 w 1091545"/>
                      <a:gd name="connsiteY12" fmla="*/ 26045 h 986428"/>
                      <a:gd name="connsiteX13" fmla="*/ 8171 w 1091545"/>
                      <a:gd name="connsiteY13" fmla="*/ 5084 h 986428"/>
                      <a:gd name="connsiteX14" fmla="*/ 8638 w 1091545"/>
                      <a:gd name="connsiteY14" fmla="*/ 5426 h 986428"/>
                      <a:gd name="connsiteX15" fmla="*/ 6876 w 1091545"/>
                      <a:gd name="connsiteY15" fmla="*/ 71208 h 986428"/>
                      <a:gd name="connsiteX16" fmla="*/ 45991 w 1091545"/>
                      <a:gd name="connsiteY16" fmla="*/ 221577 h 986428"/>
                      <a:gd name="connsiteX17" fmla="*/ 117620 w 1091545"/>
                      <a:gd name="connsiteY17" fmla="*/ 403440 h 986428"/>
                      <a:gd name="connsiteX18" fmla="*/ 164864 w 1091545"/>
                      <a:gd name="connsiteY18" fmla="*/ 674712 h 986428"/>
                      <a:gd name="connsiteX19" fmla="*/ 248176 w 1091545"/>
                      <a:gd name="connsiteY19" fmla="*/ 972400 h 986428"/>
                      <a:gd name="connsiteX0" fmla="*/ 262166 w 1105535"/>
                      <a:gd name="connsiteY0" fmla="*/ 972400 h 986428"/>
                      <a:gd name="connsiteX1" fmla="*/ 818934 w 1105535"/>
                      <a:gd name="connsiteY1" fmla="*/ 875880 h 986428"/>
                      <a:gd name="connsiteX2" fmla="*/ 1068677 w 1105535"/>
                      <a:gd name="connsiteY2" fmla="*/ 338676 h 986428"/>
                      <a:gd name="connsiteX3" fmla="*/ 1095802 w 1105535"/>
                      <a:gd name="connsiteY3" fmla="*/ 193000 h 986428"/>
                      <a:gd name="connsiteX4" fmla="*/ 1037978 w 1105535"/>
                      <a:gd name="connsiteY4" fmla="*/ 167836 h 986428"/>
                      <a:gd name="connsiteX5" fmla="*/ 963726 w 1105535"/>
                      <a:gd name="connsiteY5" fmla="*/ 173258 h 986428"/>
                      <a:gd name="connsiteX6" fmla="*/ 857435 w 1105535"/>
                      <a:gd name="connsiteY6" fmla="*/ 188936 h 986428"/>
                      <a:gd name="connsiteX7" fmla="*/ 772539 w 1105535"/>
                      <a:gd name="connsiteY7" fmla="*/ 221589 h 986428"/>
                      <a:gd name="connsiteX8" fmla="*/ 661960 w 1105535"/>
                      <a:gd name="connsiteY8" fmla="*/ 262218 h 986428"/>
                      <a:gd name="connsiteX9" fmla="*/ 562905 w 1105535"/>
                      <a:gd name="connsiteY9" fmla="*/ 291244 h 986428"/>
                      <a:gd name="connsiteX10" fmla="*/ 327767 w 1105535"/>
                      <a:gd name="connsiteY10" fmla="*/ 201276 h 986428"/>
                      <a:gd name="connsiteX11" fmla="*/ 164785 w 1105535"/>
                      <a:gd name="connsiteY11" fmla="*/ 87818 h 986428"/>
                      <a:gd name="connsiteX12" fmla="*/ 77197 w 1105535"/>
                      <a:gd name="connsiteY12" fmla="*/ 26045 h 986428"/>
                      <a:gd name="connsiteX13" fmla="*/ 22161 w 1105535"/>
                      <a:gd name="connsiteY13" fmla="*/ 5084 h 986428"/>
                      <a:gd name="connsiteX14" fmla="*/ 22628 w 1105535"/>
                      <a:gd name="connsiteY14" fmla="*/ 5426 h 986428"/>
                      <a:gd name="connsiteX15" fmla="*/ 1595 w 1105535"/>
                      <a:gd name="connsiteY15" fmla="*/ 92263 h 986428"/>
                      <a:gd name="connsiteX16" fmla="*/ 59981 w 1105535"/>
                      <a:gd name="connsiteY16" fmla="*/ 221577 h 986428"/>
                      <a:gd name="connsiteX17" fmla="*/ 131610 w 1105535"/>
                      <a:gd name="connsiteY17" fmla="*/ 403440 h 986428"/>
                      <a:gd name="connsiteX18" fmla="*/ 178854 w 1105535"/>
                      <a:gd name="connsiteY18" fmla="*/ 674712 h 986428"/>
                      <a:gd name="connsiteX19" fmla="*/ 262166 w 1105535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2032 w 1105957"/>
                      <a:gd name="connsiteY17" fmla="*/ 403440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0792 w 1105957"/>
                      <a:gd name="connsiteY17" fmla="*/ 436677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3767"/>
                      <a:gd name="connsiteX1" fmla="*/ 819356 w 1105957"/>
                      <a:gd name="connsiteY1" fmla="*/ 875880 h 983767"/>
                      <a:gd name="connsiteX2" fmla="*/ 1069099 w 1105957"/>
                      <a:gd name="connsiteY2" fmla="*/ 338676 h 983767"/>
                      <a:gd name="connsiteX3" fmla="*/ 1096224 w 1105957"/>
                      <a:gd name="connsiteY3" fmla="*/ 193000 h 983767"/>
                      <a:gd name="connsiteX4" fmla="*/ 1038400 w 1105957"/>
                      <a:gd name="connsiteY4" fmla="*/ 167836 h 983767"/>
                      <a:gd name="connsiteX5" fmla="*/ 964148 w 1105957"/>
                      <a:gd name="connsiteY5" fmla="*/ 173258 h 983767"/>
                      <a:gd name="connsiteX6" fmla="*/ 857857 w 1105957"/>
                      <a:gd name="connsiteY6" fmla="*/ 188936 h 983767"/>
                      <a:gd name="connsiteX7" fmla="*/ 772961 w 1105957"/>
                      <a:gd name="connsiteY7" fmla="*/ 221589 h 983767"/>
                      <a:gd name="connsiteX8" fmla="*/ 662382 w 1105957"/>
                      <a:gd name="connsiteY8" fmla="*/ 262218 h 983767"/>
                      <a:gd name="connsiteX9" fmla="*/ 563327 w 1105957"/>
                      <a:gd name="connsiteY9" fmla="*/ 291244 h 983767"/>
                      <a:gd name="connsiteX10" fmla="*/ 328189 w 1105957"/>
                      <a:gd name="connsiteY10" fmla="*/ 201276 h 983767"/>
                      <a:gd name="connsiteX11" fmla="*/ 165207 w 1105957"/>
                      <a:gd name="connsiteY11" fmla="*/ 87818 h 983767"/>
                      <a:gd name="connsiteX12" fmla="*/ 77619 w 1105957"/>
                      <a:gd name="connsiteY12" fmla="*/ 26045 h 983767"/>
                      <a:gd name="connsiteX13" fmla="*/ 22583 w 1105957"/>
                      <a:gd name="connsiteY13" fmla="*/ 5084 h 983767"/>
                      <a:gd name="connsiteX14" fmla="*/ 23050 w 1105957"/>
                      <a:gd name="connsiteY14" fmla="*/ 5426 h 983767"/>
                      <a:gd name="connsiteX15" fmla="*/ 2017 w 1105957"/>
                      <a:gd name="connsiteY15" fmla="*/ 92263 h 983767"/>
                      <a:gd name="connsiteX16" fmla="*/ 67309 w 1105957"/>
                      <a:gd name="connsiteY16" fmla="*/ 261949 h 983767"/>
                      <a:gd name="connsiteX17" fmla="*/ 130792 w 1105957"/>
                      <a:gd name="connsiteY17" fmla="*/ 436677 h 983767"/>
                      <a:gd name="connsiteX18" fmla="*/ 180223 w 1105957"/>
                      <a:gd name="connsiteY18" fmla="*/ 711670 h 983767"/>
                      <a:gd name="connsiteX19" fmla="*/ 262588 w 1105957"/>
                      <a:gd name="connsiteY19" fmla="*/ 972400 h 983767"/>
                      <a:gd name="connsiteX0" fmla="*/ 249374 w 1105957"/>
                      <a:gd name="connsiteY0" fmla="*/ 973471 h 984679"/>
                      <a:gd name="connsiteX1" fmla="*/ 819356 w 1105957"/>
                      <a:gd name="connsiteY1" fmla="*/ 875880 h 984679"/>
                      <a:gd name="connsiteX2" fmla="*/ 1069099 w 1105957"/>
                      <a:gd name="connsiteY2" fmla="*/ 338676 h 984679"/>
                      <a:gd name="connsiteX3" fmla="*/ 1096224 w 1105957"/>
                      <a:gd name="connsiteY3" fmla="*/ 193000 h 984679"/>
                      <a:gd name="connsiteX4" fmla="*/ 1038400 w 1105957"/>
                      <a:gd name="connsiteY4" fmla="*/ 167836 h 984679"/>
                      <a:gd name="connsiteX5" fmla="*/ 964148 w 1105957"/>
                      <a:gd name="connsiteY5" fmla="*/ 173258 h 984679"/>
                      <a:gd name="connsiteX6" fmla="*/ 857857 w 1105957"/>
                      <a:gd name="connsiteY6" fmla="*/ 188936 h 984679"/>
                      <a:gd name="connsiteX7" fmla="*/ 772961 w 1105957"/>
                      <a:gd name="connsiteY7" fmla="*/ 221589 h 984679"/>
                      <a:gd name="connsiteX8" fmla="*/ 662382 w 1105957"/>
                      <a:gd name="connsiteY8" fmla="*/ 262218 h 984679"/>
                      <a:gd name="connsiteX9" fmla="*/ 563327 w 1105957"/>
                      <a:gd name="connsiteY9" fmla="*/ 291244 h 984679"/>
                      <a:gd name="connsiteX10" fmla="*/ 328189 w 1105957"/>
                      <a:gd name="connsiteY10" fmla="*/ 201276 h 984679"/>
                      <a:gd name="connsiteX11" fmla="*/ 165207 w 1105957"/>
                      <a:gd name="connsiteY11" fmla="*/ 87818 h 984679"/>
                      <a:gd name="connsiteX12" fmla="*/ 77619 w 1105957"/>
                      <a:gd name="connsiteY12" fmla="*/ 26045 h 984679"/>
                      <a:gd name="connsiteX13" fmla="*/ 22583 w 1105957"/>
                      <a:gd name="connsiteY13" fmla="*/ 5084 h 984679"/>
                      <a:gd name="connsiteX14" fmla="*/ 23050 w 1105957"/>
                      <a:gd name="connsiteY14" fmla="*/ 5426 h 984679"/>
                      <a:gd name="connsiteX15" fmla="*/ 2017 w 1105957"/>
                      <a:gd name="connsiteY15" fmla="*/ 92263 h 984679"/>
                      <a:gd name="connsiteX16" fmla="*/ 67309 w 1105957"/>
                      <a:gd name="connsiteY16" fmla="*/ 261949 h 984679"/>
                      <a:gd name="connsiteX17" fmla="*/ 130792 w 1105957"/>
                      <a:gd name="connsiteY17" fmla="*/ 436677 h 984679"/>
                      <a:gd name="connsiteX18" fmla="*/ 180223 w 1105957"/>
                      <a:gd name="connsiteY18" fmla="*/ 711670 h 984679"/>
                      <a:gd name="connsiteX19" fmla="*/ 249374 w 1105957"/>
                      <a:gd name="connsiteY19" fmla="*/ 973471 h 984679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63327 w 1105957"/>
                      <a:gd name="connsiteY9" fmla="*/ 291244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50957 w 1105957"/>
                      <a:gd name="connsiteY9" fmla="*/ 278603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55395 w 1111978"/>
                      <a:gd name="connsiteY0" fmla="*/ 970340 h 981516"/>
                      <a:gd name="connsiteX1" fmla="*/ 825377 w 1111978"/>
                      <a:gd name="connsiteY1" fmla="*/ 872749 h 981516"/>
                      <a:gd name="connsiteX2" fmla="*/ 1075120 w 1111978"/>
                      <a:gd name="connsiteY2" fmla="*/ 335545 h 981516"/>
                      <a:gd name="connsiteX3" fmla="*/ 1102245 w 1111978"/>
                      <a:gd name="connsiteY3" fmla="*/ 189869 h 981516"/>
                      <a:gd name="connsiteX4" fmla="*/ 1044421 w 1111978"/>
                      <a:gd name="connsiteY4" fmla="*/ 164705 h 981516"/>
                      <a:gd name="connsiteX5" fmla="*/ 970169 w 1111978"/>
                      <a:gd name="connsiteY5" fmla="*/ 170127 h 981516"/>
                      <a:gd name="connsiteX6" fmla="*/ 863878 w 1111978"/>
                      <a:gd name="connsiteY6" fmla="*/ 185805 h 981516"/>
                      <a:gd name="connsiteX7" fmla="*/ 778982 w 1111978"/>
                      <a:gd name="connsiteY7" fmla="*/ 218458 h 981516"/>
                      <a:gd name="connsiteX8" fmla="*/ 668403 w 1111978"/>
                      <a:gd name="connsiteY8" fmla="*/ 259087 h 981516"/>
                      <a:gd name="connsiteX9" fmla="*/ 556978 w 1111978"/>
                      <a:gd name="connsiteY9" fmla="*/ 275472 h 981516"/>
                      <a:gd name="connsiteX10" fmla="*/ 334210 w 1111978"/>
                      <a:gd name="connsiteY10" fmla="*/ 198145 h 981516"/>
                      <a:gd name="connsiteX11" fmla="*/ 171228 w 1111978"/>
                      <a:gd name="connsiteY11" fmla="*/ 84687 h 981516"/>
                      <a:gd name="connsiteX12" fmla="*/ 83640 w 1111978"/>
                      <a:gd name="connsiteY12" fmla="*/ 22914 h 981516"/>
                      <a:gd name="connsiteX13" fmla="*/ 28604 w 1111978"/>
                      <a:gd name="connsiteY13" fmla="*/ 1953 h 981516"/>
                      <a:gd name="connsiteX14" fmla="*/ 10493 w 1111978"/>
                      <a:gd name="connsiteY14" fmla="*/ 7700 h 981516"/>
                      <a:gd name="connsiteX15" fmla="*/ 8038 w 1111978"/>
                      <a:gd name="connsiteY15" fmla="*/ 89132 h 981516"/>
                      <a:gd name="connsiteX16" fmla="*/ 73330 w 1111978"/>
                      <a:gd name="connsiteY16" fmla="*/ 258818 h 981516"/>
                      <a:gd name="connsiteX17" fmla="*/ 136813 w 1111978"/>
                      <a:gd name="connsiteY17" fmla="*/ 433546 h 981516"/>
                      <a:gd name="connsiteX18" fmla="*/ 180581 w 1111978"/>
                      <a:gd name="connsiteY18" fmla="*/ 708998 h 981516"/>
                      <a:gd name="connsiteX19" fmla="*/ 255395 w 1111978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70169 w 1177264"/>
                      <a:gd name="connsiteY5" fmla="*/ 170127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6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6 w 1177264"/>
                      <a:gd name="connsiteY19" fmla="*/ 970340 h 981516"/>
                      <a:gd name="connsiteX0" fmla="*/ 274571 w 1177264"/>
                      <a:gd name="connsiteY0" fmla="*/ 972683 h 983523"/>
                      <a:gd name="connsiteX1" fmla="*/ 825377 w 1177264"/>
                      <a:gd name="connsiteY1" fmla="*/ 872749 h 983523"/>
                      <a:gd name="connsiteX2" fmla="*/ 1075120 w 1177264"/>
                      <a:gd name="connsiteY2" fmla="*/ 335545 h 983523"/>
                      <a:gd name="connsiteX3" fmla="*/ 1175115 w 1177264"/>
                      <a:gd name="connsiteY3" fmla="*/ 174215 h 983523"/>
                      <a:gd name="connsiteX4" fmla="*/ 1044421 w 1177264"/>
                      <a:gd name="connsiteY4" fmla="*/ 164705 h 983523"/>
                      <a:gd name="connsiteX5" fmla="*/ 926457 w 1177264"/>
                      <a:gd name="connsiteY5" fmla="*/ 169773 h 983523"/>
                      <a:gd name="connsiteX6" fmla="*/ 863878 w 1177264"/>
                      <a:gd name="connsiteY6" fmla="*/ 185805 h 983523"/>
                      <a:gd name="connsiteX7" fmla="*/ 778982 w 1177264"/>
                      <a:gd name="connsiteY7" fmla="*/ 218458 h 983523"/>
                      <a:gd name="connsiteX8" fmla="*/ 668403 w 1177264"/>
                      <a:gd name="connsiteY8" fmla="*/ 259087 h 983523"/>
                      <a:gd name="connsiteX9" fmla="*/ 556978 w 1177264"/>
                      <a:gd name="connsiteY9" fmla="*/ 275472 h 983523"/>
                      <a:gd name="connsiteX10" fmla="*/ 334210 w 1177264"/>
                      <a:gd name="connsiteY10" fmla="*/ 198145 h 983523"/>
                      <a:gd name="connsiteX11" fmla="*/ 171228 w 1177264"/>
                      <a:gd name="connsiteY11" fmla="*/ 84687 h 983523"/>
                      <a:gd name="connsiteX12" fmla="*/ 83640 w 1177264"/>
                      <a:gd name="connsiteY12" fmla="*/ 22914 h 983523"/>
                      <a:gd name="connsiteX13" fmla="*/ 28604 w 1177264"/>
                      <a:gd name="connsiteY13" fmla="*/ 1953 h 983523"/>
                      <a:gd name="connsiteX14" fmla="*/ 10493 w 1177264"/>
                      <a:gd name="connsiteY14" fmla="*/ 7700 h 983523"/>
                      <a:gd name="connsiteX15" fmla="*/ 8038 w 1177264"/>
                      <a:gd name="connsiteY15" fmla="*/ 89132 h 983523"/>
                      <a:gd name="connsiteX16" fmla="*/ 73330 w 1177264"/>
                      <a:gd name="connsiteY16" fmla="*/ 258818 h 983523"/>
                      <a:gd name="connsiteX17" fmla="*/ 136813 w 1177264"/>
                      <a:gd name="connsiteY17" fmla="*/ 433546 h 983523"/>
                      <a:gd name="connsiteX18" fmla="*/ 180581 w 1177264"/>
                      <a:gd name="connsiteY18" fmla="*/ 708998 h 983523"/>
                      <a:gd name="connsiteX19" fmla="*/ 274571 w 1177264"/>
                      <a:gd name="connsiteY19" fmla="*/ 972683 h 983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177264" h="983523">
                        <a:moveTo>
                          <a:pt x="274571" y="972683"/>
                        </a:moveTo>
                        <a:cubicBezTo>
                          <a:pt x="382037" y="999975"/>
                          <a:pt x="691952" y="978939"/>
                          <a:pt x="825377" y="872749"/>
                        </a:cubicBezTo>
                        <a:cubicBezTo>
                          <a:pt x="958802" y="766559"/>
                          <a:pt x="1016830" y="451967"/>
                          <a:pt x="1075120" y="335545"/>
                        </a:cubicBezTo>
                        <a:cubicBezTo>
                          <a:pt x="1133410" y="219123"/>
                          <a:pt x="1188984" y="190284"/>
                          <a:pt x="1175115" y="174215"/>
                        </a:cubicBezTo>
                        <a:cubicBezTo>
                          <a:pt x="1161246" y="158146"/>
                          <a:pt x="1071887" y="167553"/>
                          <a:pt x="1044421" y="164705"/>
                        </a:cubicBezTo>
                        <a:cubicBezTo>
                          <a:pt x="1016955" y="161857"/>
                          <a:pt x="954538" y="162088"/>
                          <a:pt x="926457" y="169773"/>
                        </a:cubicBezTo>
                        <a:cubicBezTo>
                          <a:pt x="898376" y="177458"/>
                          <a:pt x="897321" y="176322"/>
                          <a:pt x="863878" y="185805"/>
                        </a:cubicBezTo>
                        <a:cubicBezTo>
                          <a:pt x="830435" y="195288"/>
                          <a:pt x="811561" y="206244"/>
                          <a:pt x="778982" y="218458"/>
                        </a:cubicBezTo>
                        <a:cubicBezTo>
                          <a:pt x="746403" y="230672"/>
                          <a:pt x="690416" y="255023"/>
                          <a:pt x="668403" y="259087"/>
                        </a:cubicBezTo>
                        <a:cubicBezTo>
                          <a:pt x="646390" y="263151"/>
                          <a:pt x="612677" y="285629"/>
                          <a:pt x="556978" y="275472"/>
                        </a:cubicBezTo>
                        <a:cubicBezTo>
                          <a:pt x="501279" y="265315"/>
                          <a:pt x="398502" y="229942"/>
                          <a:pt x="334210" y="198145"/>
                        </a:cubicBezTo>
                        <a:cubicBezTo>
                          <a:pt x="269918" y="166348"/>
                          <a:pt x="216186" y="104414"/>
                          <a:pt x="171228" y="84687"/>
                        </a:cubicBezTo>
                        <a:cubicBezTo>
                          <a:pt x="131265" y="66569"/>
                          <a:pt x="110225" y="32143"/>
                          <a:pt x="83640" y="22914"/>
                        </a:cubicBezTo>
                        <a:cubicBezTo>
                          <a:pt x="57055" y="13685"/>
                          <a:pt x="40795" y="4489"/>
                          <a:pt x="28604" y="1953"/>
                        </a:cubicBezTo>
                        <a:cubicBezTo>
                          <a:pt x="16413" y="-583"/>
                          <a:pt x="24717" y="-2291"/>
                          <a:pt x="10493" y="7700"/>
                        </a:cubicBezTo>
                        <a:cubicBezTo>
                          <a:pt x="-3731" y="17691"/>
                          <a:pt x="-2435" y="47279"/>
                          <a:pt x="8038" y="89132"/>
                        </a:cubicBezTo>
                        <a:cubicBezTo>
                          <a:pt x="18511" y="130985"/>
                          <a:pt x="57836" y="201753"/>
                          <a:pt x="73330" y="258818"/>
                        </a:cubicBezTo>
                        <a:cubicBezTo>
                          <a:pt x="88824" y="315883"/>
                          <a:pt x="119118" y="357600"/>
                          <a:pt x="136813" y="433546"/>
                        </a:cubicBezTo>
                        <a:cubicBezTo>
                          <a:pt x="154508" y="509492"/>
                          <a:pt x="157621" y="619142"/>
                          <a:pt x="180581" y="708998"/>
                        </a:cubicBezTo>
                        <a:cubicBezTo>
                          <a:pt x="203541" y="798854"/>
                          <a:pt x="167105" y="945391"/>
                          <a:pt x="274571" y="972683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84" name="รูปแบบอิสระ: รูปร่าง 283">
                  <a:extLst>
                    <a:ext uri="{FF2B5EF4-FFF2-40B4-BE49-F238E27FC236}">
                      <a16:creationId xmlns:a16="http://schemas.microsoft.com/office/drawing/2014/main" id="{49E98725-B8E6-444C-9D71-17F783CC5DD3}"/>
                    </a:ext>
                  </a:extLst>
                </p:cNvPr>
                <p:cNvSpPr/>
                <p:nvPr/>
              </p:nvSpPr>
              <p:spPr>
                <a:xfrm>
                  <a:off x="7232418" y="2293025"/>
                  <a:ext cx="295796" cy="640763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85" name="รูปแบบอิสระ: รูปร่าง 284">
                  <a:extLst>
                    <a:ext uri="{FF2B5EF4-FFF2-40B4-BE49-F238E27FC236}">
                      <a16:creationId xmlns:a16="http://schemas.microsoft.com/office/drawing/2014/main" id="{2BA53E98-EE3B-44FC-B6A7-A32BCA4AEE55}"/>
                    </a:ext>
                  </a:extLst>
                </p:cNvPr>
                <p:cNvSpPr/>
                <p:nvPr/>
              </p:nvSpPr>
              <p:spPr>
                <a:xfrm rot="21410072" flipH="1">
                  <a:off x="9145070" y="2199152"/>
                  <a:ext cx="305141" cy="642470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86" name="แผนผังลำดับงาน: ตัวเชื่อมต่อ 285">
                  <a:extLst>
                    <a:ext uri="{FF2B5EF4-FFF2-40B4-BE49-F238E27FC236}">
                      <a16:creationId xmlns:a16="http://schemas.microsoft.com/office/drawing/2014/main" id="{6313A2F2-A402-40A7-ABF6-5EE56D54250C}"/>
                    </a:ext>
                  </a:extLst>
                </p:cNvPr>
                <p:cNvSpPr/>
                <p:nvPr/>
              </p:nvSpPr>
              <p:spPr>
                <a:xfrm>
                  <a:off x="7985616" y="3236341"/>
                  <a:ext cx="774076" cy="695579"/>
                </a:xfrm>
                <a:prstGeom prst="flowChartConnector">
                  <a:avLst/>
                </a:pr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87" name="กลุ่ม 286">
                  <a:extLst>
                    <a:ext uri="{FF2B5EF4-FFF2-40B4-BE49-F238E27FC236}">
                      <a16:creationId xmlns:a16="http://schemas.microsoft.com/office/drawing/2014/main" id="{C7F3108B-C28D-4A13-80C8-4205184BDE30}"/>
                    </a:ext>
                  </a:extLst>
                </p:cNvPr>
                <p:cNvGrpSpPr/>
                <p:nvPr/>
              </p:nvGrpSpPr>
              <p:grpSpPr>
                <a:xfrm>
                  <a:off x="7550189" y="2944340"/>
                  <a:ext cx="1614580" cy="767778"/>
                  <a:chOff x="845557" y="3324777"/>
                  <a:chExt cx="1355938" cy="615226"/>
                </a:xfrm>
              </p:grpSpPr>
              <p:grpSp>
                <p:nvGrpSpPr>
                  <p:cNvPr id="291" name="กลุ่ม 290">
                    <a:extLst>
                      <a:ext uri="{FF2B5EF4-FFF2-40B4-BE49-F238E27FC236}">
                        <a16:creationId xmlns:a16="http://schemas.microsoft.com/office/drawing/2014/main" id="{056C97FB-7B51-4427-881C-873B1AD17ADE}"/>
                      </a:ext>
                    </a:extLst>
                  </p:cNvPr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304" name="รูปแบบอิสระ: รูปร่าง 303">
                      <a:extLst>
                        <a:ext uri="{FF2B5EF4-FFF2-40B4-BE49-F238E27FC236}">
                          <a16:creationId xmlns:a16="http://schemas.microsoft.com/office/drawing/2014/main" id="{E6729691-3878-4B71-9B59-8A691F34E17D}"/>
                        </a:ext>
                      </a:extLst>
                    </p:cNvPr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" fmla="*/ 25979 w 512796"/>
                        <a:gd name="connsiteY0" fmla="*/ 45738 h 183163"/>
                        <a:gd name="connsiteX1" fmla="*/ 3119 w 512796"/>
                        <a:gd name="connsiteY1" fmla="*/ 99078 h 183163"/>
                        <a:gd name="connsiteX2" fmla="*/ 86939 w 512796"/>
                        <a:gd name="connsiteY2" fmla="*/ 167658 h 183163"/>
                        <a:gd name="connsiteX3" fmla="*/ 239339 w 512796"/>
                        <a:gd name="connsiteY3" fmla="*/ 99078 h 183163"/>
                        <a:gd name="connsiteX4" fmla="*/ 262199 w 512796"/>
                        <a:gd name="connsiteY4" fmla="*/ 18 h 183163"/>
                        <a:gd name="connsiteX5" fmla="*/ 262188 w 512796"/>
                        <a:gd name="connsiteY5" fmla="*/ 107103 h 183163"/>
                        <a:gd name="connsiteX6" fmla="*/ 361259 w 512796"/>
                        <a:gd name="connsiteY6" fmla="*/ 182898 h 183163"/>
                        <a:gd name="connsiteX7" fmla="*/ 506039 w 512796"/>
                        <a:gd name="connsiteY7" fmla="*/ 129558 h 183163"/>
                        <a:gd name="connsiteX8" fmla="*/ 475559 w 512796"/>
                        <a:gd name="connsiteY8" fmla="*/ 60978 h 183163"/>
                        <a:gd name="connsiteX0" fmla="*/ 25979 w 505781"/>
                        <a:gd name="connsiteY0" fmla="*/ 45738 h 184207"/>
                        <a:gd name="connsiteX1" fmla="*/ 3119 w 505781"/>
                        <a:gd name="connsiteY1" fmla="*/ 99078 h 184207"/>
                        <a:gd name="connsiteX2" fmla="*/ 86939 w 505781"/>
                        <a:gd name="connsiteY2" fmla="*/ 167658 h 184207"/>
                        <a:gd name="connsiteX3" fmla="*/ 239339 w 505781"/>
                        <a:gd name="connsiteY3" fmla="*/ 99078 h 184207"/>
                        <a:gd name="connsiteX4" fmla="*/ 262199 w 505781"/>
                        <a:gd name="connsiteY4" fmla="*/ 18 h 184207"/>
                        <a:gd name="connsiteX5" fmla="*/ 262188 w 505781"/>
                        <a:gd name="connsiteY5" fmla="*/ 107103 h 184207"/>
                        <a:gd name="connsiteX6" fmla="*/ 361259 w 505781"/>
                        <a:gd name="connsiteY6" fmla="*/ 182898 h 184207"/>
                        <a:gd name="connsiteX7" fmla="*/ 497419 w 505781"/>
                        <a:gd name="connsiteY7" fmla="*/ 148177 h 184207"/>
                        <a:gd name="connsiteX8" fmla="*/ 475559 w 505781"/>
                        <a:gd name="connsiteY8" fmla="*/ 60978 h 184207"/>
                        <a:gd name="connsiteX0" fmla="*/ 27273 w 507075"/>
                        <a:gd name="connsiteY0" fmla="*/ 45738 h 184207"/>
                        <a:gd name="connsiteX1" fmla="*/ 4413 w 507075"/>
                        <a:gd name="connsiteY1" fmla="*/ 99078 h 184207"/>
                        <a:gd name="connsiteX2" fmla="*/ 107458 w 507075"/>
                        <a:gd name="connsiteY2" fmla="*/ 164864 h 184207"/>
                        <a:gd name="connsiteX3" fmla="*/ 240633 w 507075"/>
                        <a:gd name="connsiteY3" fmla="*/ 99078 h 184207"/>
                        <a:gd name="connsiteX4" fmla="*/ 263493 w 507075"/>
                        <a:gd name="connsiteY4" fmla="*/ 18 h 184207"/>
                        <a:gd name="connsiteX5" fmla="*/ 263482 w 507075"/>
                        <a:gd name="connsiteY5" fmla="*/ 107103 h 184207"/>
                        <a:gd name="connsiteX6" fmla="*/ 362553 w 507075"/>
                        <a:gd name="connsiteY6" fmla="*/ 182898 h 184207"/>
                        <a:gd name="connsiteX7" fmla="*/ 498713 w 507075"/>
                        <a:gd name="connsiteY7" fmla="*/ 148177 h 184207"/>
                        <a:gd name="connsiteX8" fmla="*/ 476853 w 507075"/>
                        <a:gd name="connsiteY8" fmla="*/ 60978 h 184207"/>
                        <a:gd name="connsiteX0" fmla="*/ 18837 w 498639"/>
                        <a:gd name="connsiteY0" fmla="*/ 45738 h 184207"/>
                        <a:gd name="connsiteX1" fmla="*/ 6379 w 498639"/>
                        <a:gd name="connsiteY1" fmla="*/ 118708 h 184207"/>
                        <a:gd name="connsiteX2" fmla="*/ 99022 w 498639"/>
                        <a:gd name="connsiteY2" fmla="*/ 164864 h 184207"/>
                        <a:gd name="connsiteX3" fmla="*/ 232197 w 498639"/>
                        <a:gd name="connsiteY3" fmla="*/ 99078 h 184207"/>
                        <a:gd name="connsiteX4" fmla="*/ 255057 w 498639"/>
                        <a:gd name="connsiteY4" fmla="*/ 18 h 184207"/>
                        <a:gd name="connsiteX5" fmla="*/ 255046 w 498639"/>
                        <a:gd name="connsiteY5" fmla="*/ 107103 h 184207"/>
                        <a:gd name="connsiteX6" fmla="*/ 354117 w 498639"/>
                        <a:gd name="connsiteY6" fmla="*/ 182898 h 184207"/>
                        <a:gd name="connsiteX7" fmla="*/ 490277 w 498639"/>
                        <a:gd name="connsiteY7" fmla="*/ 148177 h 184207"/>
                        <a:gd name="connsiteX8" fmla="*/ 468417 w 498639"/>
                        <a:gd name="connsiteY8" fmla="*/ 60978 h 184207"/>
                        <a:gd name="connsiteX0" fmla="*/ 18837 w 490561"/>
                        <a:gd name="connsiteY0" fmla="*/ 45738 h 184149"/>
                        <a:gd name="connsiteX1" fmla="*/ 6379 w 490561"/>
                        <a:gd name="connsiteY1" fmla="*/ 118708 h 184149"/>
                        <a:gd name="connsiteX2" fmla="*/ 99022 w 490561"/>
                        <a:gd name="connsiteY2" fmla="*/ 164864 h 184149"/>
                        <a:gd name="connsiteX3" fmla="*/ 232197 w 490561"/>
                        <a:gd name="connsiteY3" fmla="*/ 99078 h 184149"/>
                        <a:gd name="connsiteX4" fmla="*/ 255057 w 490561"/>
                        <a:gd name="connsiteY4" fmla="*/ 18 h 184149"/>
                        <a:gd name="connsiteX5" fmla="*/ 255046 w 490561"/>
                        <a:gd name="connsiteY5" fmla="*/ 107103 h 184149"/>
                        <a:gd name="connsiteX6" fmla="*/ 354117 w 490561"/>
                        <a:gd name="connsiteY6" fmla="*/ 182898 h 184149"/>
                        <a:gd name="connsiteX7" fmla="*/ 478863 w 490561"/>
                        <a:gd name="connsiteY7" fmla="*/ 147570 h 184149"/>
                        <a:gd name="connsiteX8" fmla="*/ 468417 w 490561"/>
                        <a:gd name="connsiteY8" fmla="*/ 60978 h 184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05" name="รูปแบบอิสระ: รูปร่าง 304">
                      <a:extLst>
                        <a:ext uri="{FF2B5EF4-FFF2-40B4-BE49-F238E27FC236}">
                          <a16:creationId xmlns:a16="http://schemas.microsoft.com/office/drawing/2014/main" id="{DD72A6C5-83AD-45DE-B4CA-685EE6E219AF}"/>
                        </a:ext>
                      </a:extLst>
                    </p:cNvPr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92" name="กลุ่ม 291">
                    <a:extLst>
                      <a:ext uri="{FF2B5EF4-FFF2-40B4-BE49-F238E27FC236}">
                        <a16:creationId xmlns:a16="http://schemas.microsoft.com/office/drawing/2014/main" id="{A0E133C4-FDC1-4B3A-AF65-9BEC45914A6A}"/>
                      </a:ext>
                    </a:extLst>
                  </p:cNvPr>
                  <p:cNvGrpSpPr/>
                  <p:nvPr/>
                </p:nvGrpSpPr>
                <p:grpSpPr>
                  <a:xfrm>
                    <a:off x="995333" y="3324777"/>
                    <a:ext cx="256540" cy="246380"/>
                    <a:chOff x="3390605" y="2906545"/>
                    <a:chExt cx="256540" cy="246380"/>
                  </a:xfrm>
                </p:grpSpPr>
                <p:sp>
                  <p:nvSpPr>
                    <p:cNvPr id="301" name="แผนผังลำดับงาน: ตัวเชื่อมต่อ 300">
                      <a:extLst>
                        <a:ext uri="{FF2B5EF4-FFF2-40B4-BE49-F238E27FC236}">
                          <a16:creationId xmlns:a16="http://schemas.microsoft.com/office/drawing/2014/main" id="{D201D502-EF75-4949-82CB-7F27771188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02" name="แผนผังลำดับงาน: ตัวเชื่อมต่อ 301">
                      <a:extLst>
                        <a:ext uri="{FF2B5EF4-FFF2-40B4-BE49-F238E27FC236}">
                          <a16:creationId xmlns:a16="http://schemas.microsoft.com/office/drawing/2014/main" id="{084107BF-B2E8-4300-B097-1277E7E80C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31245" y="2941077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03" name="แผนผังลำดับงาน: ตัวเชื่อมต่อ 302">
                      <a:extLst>
                        <a:ext uri="{FF2B5EF4-FFF2-40B4-BE49-F238E27FC236}">
                          <a16:creationId xmlns:a16="http://schemas.microsoft.com/office/drawing/2014/main" id="{7475C4F1-4334-4EE4-B9C9-20C315B5F4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18875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93" name="กลุ่ม 292">
                    <a:extLst>
                      <a:ext uri="{FF2B5EF4-FFF2-40B4-BE49-F238E27FC236}">
                        <a16:creationId xmlns:a16="http://schemas.microsoft.com/office/drawing/2014/main" id="{BA3B3A69-E050-4E72-8434-7C662230E8C9}"/>
                      </a:ext>
                    </a:extLst>
                  </p:cNvPr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98" name="ตัวเชื่อมต่อตรง 297">
                      <a:extLst>
                        <a:ext uri="{FF2B5EF4-FFF2-40B4-BE49-F238E27FC236}">
                          <a16:creationId xmlns:a16="http://schemas.microsoft.com/office/drawing/2014/main" id="{836B9EF2-18ED-40C3-A4DC-147EC3D8C14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9" name="ตัวเชื่อมต่อตรง 298">
                      <a:extLst>
                        <a:ext uri="{FF2B5EF4-FFF2-40B4-BE49-F238E27FC236}">
                          <a16:creationId xmlns:a16="http://schemas.microsoft.com/office/drawing/2014/main" id="{01D60FF7-B788-423E-97D3-A56C7E1153C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0" name="ตัวเชื่อมต่อตรง 299">
                      <a:extLst>
                        <a:ext uri="{FF2B5EF4-FFF2-40B4-BE49-F238E27FC236}">
                          <a16:creationId xmlns:a16="http://schemas.microsoft.com/office/drawing/2014/main" id="{F46DB0EE-2F45-4BC3-BCC7-D6CC4B6780A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4" name="กลุ่ม 293">
                    <a:extLst>
                      <a:ext uri="{FF2B5EF4-FFF2-40B4-BE49-F238E27FC236}">
                        <a16:creationId xmlns:a16="http://schemas.microsoft.com/office/drawing/2014/main" id="{3D943E4A-E53C-4AB4-B56E-AABFD64D1855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95" name="ตัวเชื่อมต่อตรง 294">
                      <a:extLst>
                        <a:ext uri="{FF2B5EF4-FFF2-40B4-BE49-F238E27FC236}">
                          <a16:creationId xmlns:a16="http://schemas.microsoft.com/office/drawing/2014/main" id="{35A75962-3200-4813-9CBF-3AADA7BD55B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6" name="ตัวเชื่อมต่อตรง 295">
                      <a:extLst>
                        <a:ext uri="{FF2B5EF4-FFF2-40B4-BE49-F238E27FC236}">
                          <a16:creationId xmlns:a16="http://schemas.microsoft.com/office/drawing/2014/main" id="{DA36D474-80AD-41D3-ADCF-C4516C4402E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7" name="ตัวเชื่อมต่อตรง 296">
                      <a:extLst>
                        <a:ext uri="{FF2B5EF4-FFF2-40B4-BE49-F238E27FC236}">
                          <a16:creationId xmlns:a16="http://schemas.microsoft.com/office/drawing/2014/main" id="{7E13FFB9-A554-4124-AE7E-74998CE9EFA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88" name="กลุ่ม 287">
                  <a:extLst>
                    <a:ext uri="{FF2B5EF4-FFF2-40B4-BE49-F238E27FC236}">
                      <a16:creationId xmlns:a16="http://schemas.microsoft.com/office/drawing/2014/main" id="{0200287B-0A8F-4A4F-85D2-E70C54271A92}"/>
                    </a:ext>
                  </a:extLst>
                </p:cNvPr>
                <p:cNvGrpSpPr/>
                <p:nvPr/>
              </p:nvGrpSpPr>
              <p:grpSpPr>
                <a:xfrm>
                  <a:off x="8696953" y="2964198"/>
                  <a:ext cx="342803" cy="194817"/>
                  <a:chOff x="10123398" y="2191217"/>
                  <a:chExt cx="342803" cy="194817"/>
                </a:xfrm>
              </p:grpSpPr>
              <p:cxnSp>
                <p:nvCxnSpPr>
                  <p:cNvPr id="289" name="ตัวเชื่อมต่อตรง 288">
                    <a:extLst>
                      <a:ext uri="{FF2B5EF4-FFF2-40B4-BE49-F238E27FC236}">
                        <a16:creationId xmlns:a16="http://schemas.microsoft.com/office/drawing/2014/main" id="{24D98EB1-FDD9-4B63-8720-88C5F4BFD2B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10123398" y="2191217"/>
                    <a:ext cx="317556" cy="139751"/>
                  </a:xfrm>
                  <a:prstGeom prst="line">
                    <a:avLst/>
                  </a:prstGeom>
                  <a:solidFill>
                    <a:srgbClr val="444642"/>
                  </a:solidFill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0" name="ตัวเชื่อมต่อตรง 289">
                    <a:extLst>
                      <a:ext uri="{FF2B5EF4-FFF2-40B4-BE49-F238E27FC236}">
                        <a16:creationId xmlns:a16="http://schemas.microsoft.com/office/drawing/2014/main" id="{CDE94035-1EE2-4182-B518-2AA16B29E15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0123398" y="2330968"/>
                    <a:ext cx="342803" cy="55066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80" name="รูปแบบอิสระ: รูปร่าง 279">
                <a:extLst>
                  <a:ext uri="{FF2B5EF4-FFF2-40B4-BE49-F238E27FC236}">
                    <a16:creationId xmlns:a16="http://schemas.microsoft.com/office/drawing/2014/main" id="{1058BF42-ADA3-4059-B174-68F86BEC5FE1}"/>
                  </a:ext>
                </a:extLst>
              </p:cNvPr>
              <p:cNvSpPr/>
              <p:nvPr/>
            </p:nvSpPr>
            <p:spPr>
              <a:xfrm rot="21144157">
                <a:off x="4561332" y="466178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1" name="รูปแบบอิสระ: รูปร่าง 280">
                <a:extLst>
                  <a:ext uri="{FF2B5EF4-FFF2-40B4-BE49-F238E27FC236}">
                    <a16:creationId xmlns:a16="http://schemas.microsoft.com/office/drawing/2014/main" id="{A1284031-AF5A-4A16-BE14-6496A00D49F2}"/>
                  </a:ext>
                </a:extLst>
              </p:cNvPr>
              <p:cNvSpPr/>
              <p:nvPr/>
            </p:nvSpPr>
            <p:spPr>
              <a:xfrm rot="455843" flipH="1">
                <a:off x="5172595" y="466054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277" name="รูปแบบอิสระ: รูปร่าง 276">
              <a:extLst>
                <a:ext uri="{FF2B5EF4-FFF2-40B4-BE49-F238E27FC236}">
                  <a16:creationId xmlns:a16="http://schemas.microsoft.com/office/drawing/2014/main" id="{F1F9A8CA-6429-4369-809E-1266A0B6FAD3}"/>
                </a:ext>
              </a:extLst>
            </p:cNvPr>
            <p:cNvSpPr/>
            <p:nvPr/>
          </p:nvSpPr>
          <p:spPr>
            <a:xfrm>
              <a:off x="4578962" y="4680290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78" name="รูปแบบอิสระ: รูปร่าง 277">
              <a:extLst>
                <a:ext uri="{FF2B5EF4-FFF2-40B4-BE49-F238E27FC236}">
                  <a16:creationId xmlns:a16="http://schemas.microsoft.com/office/drawing/2014/main" id="{C5989C6B-21A8-4EED-822B-35E7C064918A}"/>
                </a:ext>
              </a:extLst>
            </p:cNvPr>
            <p:cNvSpPr/>
            <p:nvPr/>
          </p:nvSpPr>
          <p:spPr>
            <a:xfrm flipH="1">
              <a:off x="5208577" y="4682821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308" name="กลุ่ม 307">
            <a:extLst>
              <a:ext uri="{FF2B5EF4-FFF2-40B4-BE49-F238E27FC236}">
                <a16:creationId xmlns:a16="http://schemas.microsoft.com/office/drawing/2014/main" id="{022E1118-2816-4A25-85A1-255A6408A436}"/>
              </a:ext>
            </a:extLst>
          </p:cNvPr>
          <p:cNvGrpSpPr/>
          <p:nvPr/>
        </p:nvGrpSpPr>
        <p:grpSpPr>
          <a:xfrm>
            <a:off x="2161986" y="4044742"/>
            <a:ext cx="2757812" cy="3720181"/>
            <a:chOff x="740741" y="1997785"/>
            <a:chExt cx="2406368" cy="3214425"/>
          </a:xfrm>
        </p:grpSpPr>
        <p:grpSp>
          <p:nvGrpSpPr>
            <p:cNvPr id="309" name="กลุ่ม 308">
              <a:extLst>
                <a:ext uri="{FF2B5EF4-FFF2-40B4-BE49-F238E27FC236}">
                  <a16:creationId xmlns:a16="http://schemas.microsoft.com/office/drawing/2014/main" id="{60A4ACC7-C107-4A48-BAD4-29427220EB6C}"/>
                </a:ext>
              </a:extLst>
            </p:cNvPr>
            <p:cNvGrpSpPr/>
            <p:nvPr/>
          </p:nvGrpSpPr>
          <p:grpSpPr>
            <a:xfrm>
              <a:off x="740741" y="1997785"/>
              <a:ext cx="2406368" cy="3214425"/>
              <a:chOff x="740741" y="1997785"/>
              <a:chExt cx="2406368" cy="3214425"/>
            </a:xfrm>
          </p:grpSpPr>
          <p:grpSp>
            <p:nvGrpSpPr>
              <p:cNvPr id="312" name="กลุ่ม 311">
                <a:extLst>
                  <a:ext uri="{FF2B5EF4-FFF2-40B4-BE49-F238E27FC236}">
                    <a16:creationId xmlns:a16="http://schemas.microsoft.com/office/drawing/2014/main" id="{A9CD0D67-ACE0-465D-AC0A-BD644A928CEC}"/>
                  </a:ext>
                </a:extLst>
              </p:cNvPr>
              <p:cNvGrpSpPr/>
              <p:nvPr/>
            </p:nvGrpSpPr>
            <p:grpSpPr>
              <a:xfrm rot="10800000" flipH="1" flipV="1">
                <a:off x="740741" y="1997785"/>
                <a:ext cx="2406368" cy="3214425"/>
                <a:chOff x="5263424" y="1674618"/>
                <a:chExt cx="2268181" cy="2959191"/>
              </a:xfrm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315" name="รูปแบบอิสระ: รูปร่าง 314">
                  <a:extLst>
                    <a:ext uri="{FF2B5EF4-FFF2-40B4-BE49-F238E27FC236}">
                      <a16:creationId xmlns:a16="http://schemas.microsoft.com/office/drawing/2014/main" id="{A6424230-155D-4F44-8BF9-E0BECE07779E}"/>
                    </a:ext>
                  </a:extLst>
                </p:cNvPr>
                <p:cNvSpPr/>
                <p:nvPr/>
              </p:nvSpPr>
              <p:spPr>
                <a:xfrm>
                  <a:off x="5263424" y="1674618"/>
                  <a:ext cx="2237116" cy="2959191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6" name="รูปแบบอิสระ: รูปร่าง 315">
                  <a:extLst>
                    <a:ext uri="{FF2B5EF4-FFF2-40B4-BE49-F238E27FC236}">
                      <a16:creationId xmlns:a16="http://schemas.microsoft.com/office/drawing/2014/main" id="{F22558E2-310F-4533-BD3C-68B4F7451681}"/>
                    </a:ext>
                  </a:extLst>
                </p:cNvPr>
                <p:cNvSpPr/>
                <p:nvPr/>
              </p:nvSpPr>
              <p:spPr>
                <a:xfrm rot="21410072" flipH="1">
                  <a:off x="7058660" y="1724474"/>
                  <a:ext cx="256260" cy="514816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7" name="รูปแบบอิสระ: รูปร่าง 316">
                  <a:extLst>
                    <a:ext uri="{FF2B5EF4-FFF2-40B4-BE49-F238E27FC236}">
                      <a16:creationId xmlns:a16="http://schemas.microsoft.com/office/drawing/2014/main" id="{92741A03-0FD2-480D-B8DC-3945EDE566A9}"/>
                    </a:ext>
                  </a:extLst>
                </p:cNvPr>
                <p:cNvSpPr/>
                <p:nvPr/>
              </p:nvSpPr>
              <p:spPr>
                <a:xfrm>
                  <a:off x="5463830" y="1753101"/>
                  <a:ext cx="879308" cy="996669"/>
                </a:xfrm>
                <a:custGeom>
                  <a:avLst/>
                  <a:gdLst>
                    <a:gd name="connsiteX0" fmla="*/ 116550 w 878744"/>
                    <a:gd name="connsiteY0" fmla="*/ 913496 h 967141"/>
                    <a:gd name="connsiteX1" fmla="*/ 520410 w 878744"/>
                    <a:gd name="connsiteY1" fmla="*/ 946516 h 967141"/>
                    <a:gd name="connsiteX2" fmla="*/ 830290 w 878744"/>
                    <a:gd name="connsiteY2" fmla="*/ 778876 h 967141"/>
                    <a:gd name="connsiteX3" fmla="*/ 873470 w 878744"/>
                    <a:gd name="connsiteY3" fmla="*/ 430896 h 967141"/>
                    <a:gd name="connsiteX4" fmla="*/ 784570 w 878744"/>
                    <a:gd name="connsiteY4" fmla="*/ 166736 h 967141"/>
                    <a:gd name="connsiteX5" fmla="*/ 583910 w 878744"/>
                    <a:gd name="connsiteY5" fmla="*/ 202296 h 967141"/>
                    <a:gd name="connsiteX6" fmla="*/ 324830 w 878744"/>
                    <a:gd name="connsiteY6" fmla="*/ 110856 h 967141"/>
                    <a:gd name="connsiteX7" fmla="*/ 131790 w 878744"/>
                    <a:gd name="connsiteY7" fmla="*/ 27036 h 967141"/>
                    <a:gd name="connsiteX8" fmla="*/ 12410 w 878744"/>
                    <a:gd name="connsiteY8" fmla="*/ 9256 h 967141"/>
                    <a:gd name="connsiteX9" fmla="*/ 17490 w 878744"/>
                    <a:gd name="connsiteY9" fmla="*/ 161656 h 967141"/>
                    <a:gd name="connsiteX10" fmla="*/ 134330 w 878744"/>
                    <a:gd name="connsiteY10" fmla="*/ 489316 h 967141"/>
                    <a:gd name="connsiteX11" fmla="*/ 116550 w 878744"/>
                    <a:gd name="connsiteY11" fmla="*/ 913496 h 967141"/>
                    <a:gd name="connsiteX0" fmla="*/ 116550 w 878744"/>
                    <a:gd name="connsiteY0" fmla="*/ 913496 h 956006"/>
                    <a:gd name="connsiteX1" fmla="*/ 520410 w 878744"/>
                    <a:gd name="connsiteY1" fmla="*/ 946516 h 956006"/>
                    <a:gd name="connsiteX2" fmla="*/ 830290 w 878744"/>
                    <a:gd name="connsiteY2" fmla="*/ 778876 h 956006"/>
                    <a:gd name="connsiteX3" fmla="*/ 873470 w 878744"/>
                    <a:gd name="connsiteY3" fmla="*/ 430896 h 956006"/>
                    <a:gd name="connsiteX4" fmla="*/ 784570 w 878744"/>
                    <a:gd name="connsiteY4" fmla="*/ 166736 h 956006"/>
                    <a:gd name="connsiteX5" fmla="*/ 583910 w 878744"/>
                    <a:gd name="connsiteY5" fmla="*/ 202296 h 956006"/>
                    <a:gd name="connsiteX6" fmla="*/ 324830 w 878744"/>
                    <a:gd name="connsiteY6" fmla="*/ 110856 h 956006"/>
                    <a:gd name="connsiteX7" fmla="*/ 131790 w 878744"/>
                    <a:gd name="connsiteY7" fmla="*/ 27036 h 956006"/>
                    <a:gd name="connsiteX8" fmla="*/ 12410 w 878744"/>
                    <a:gd name="connsiteY8" fmla="*/ 9256 h 956006"/>
                    <a:gd name="connsiteX9" fmla="*/ 17490 w 878744"/>
                    <a:gd name="connsiteY9" fmla="*/ 161656 h 956006"/>
                    <a:gd name="connsiteX10" fmla="*/ 134330 w 878744"/>
                    <a:gd name="connsiteY10" fmla="*/ 489316 h 956006"/>
                    <a:gd name="connsiteX11" fmla="*/ 131790 w 878744"/>
                    <a:gd name="connsiteY11" fmla="*/ 733156 h 956006"/>
                    <a:gd name="connsiteX12" fmla="*/ 116550 w 878744"/>
                    <a:gd name="connsiteY12" fmla="*/ 913496 h 956006"/>
                    <a:gd name="connsiteX0" fmla="*/ 121630 w 878744"/>
                    <a:gd name="connsiteY0" fmla="*/ 918576 h 957529"/>
                    <a:gd name="connsiteX1" fmla="*/ 520410 w 878744"/>
                    <a:gd name="connsiteY1" fmla="*/ 946516 h 957529"/>
                    <a:gd name="connsiteX2" fmla="*/ 830290 w 878744"/>
                    <a:gd name="connsiteY2" fmla="*/ 778876 h 957529"/>
                    <a:gd name="connsiteX3" fmla="*/ 873470 w 878744"/>
                    <a:gd name="connsiteY3" fmla="*/ 430896 h 957529"/>
                    <a:gd name="connsiteX4" fmla="*/ 784570 w 878744"/>
                    <a:gd name="connsiteY4" fmla="*/ 166736 h 957529"/>
                    <a:gd name="connsiteX5" fmla="*/ 583910 w 878744"/>
                    <a:gd name="connsiteY5" fmla="*/ 202296 h 957529"/>
                    <a:gd name="connsiteX6" fmla="*/ 324830 w 878744"/>
                    <a:gd name="connsiteY6" fmla="*/ 110856 h 957529"/>
                    <a:gd name="connsiteX7" fmla="*/ 131790 w 878744"/>
                    <a:gd name="connsiteY7" fmla="*/ 27036 h 957529"/>
                    <a:gd name="connsiteX8" fmla="*/ 12410 w 878744"/>
                    <a:gd name="connsiteY8" fmla="*/ 9256 h 957529"/>
                    <a:gd name="connsiteX9" fmla="*/ 17490 w 878744"/>
                    <a:gd name="connsiteY9" fmla="*/ 161656 h 957529"/>
                    <a:gd name="connsiteX10" fmla="*/ 134330 w 878744"/>
                    <a:gd name="connsiteY10" fmla="*/ 489316 h 957529"/>
                    <a:gd name="connsiteX11" fmla="*/ 131790 w 878744"/>
                    <a:gd name="connsiteY11" fmla="*/ 733156 h 957529"/>
                    <a:gd name="connsiteX12" fmla="*/ 121630 w 878744"/>
                    <a:gd name="connsiteY12" fmla="*/ 918576 h 957529"/>
                    <a:gd name="connsiteX0" fmla="*/ 121630 w 878744"/>
                    <a:gd name="connsiteY0" fmla="*/ 918576 h 968012"/>
                    <a:gd name="connsiteX1" fmla="*/ 520410 w 878744"/>
                    <a:gd name="connsiteY1" fmla="*/ 946516 h 968012"/>
                    <a:gd name="connsiteX2" fmla="*/ 830290 w 878744"/>
                    <a:gd name="connsiteY2" fmla="*/ 778876 h 968012"/>
                    <a:gd name="connsiteX3" fmla="*/ 873470 w 878744"/>
                    <a:gd name="connsiteY3" fmla="*/ 430896 h 968012"/>
                    <a:gd name="connsiteX4" fmla="*/ 784570 w 878744"/>
                    <a:gd name="connsiteY4" fmla="*/ 166736 h 968012"/>
                    <a:gd name="connsiteX5" fmla="*/ 583910 w 878744"/>
                    <a:gd name="connsiteY5" fmla="*/ 202296 h 968012"/>
                    <a:gd name="connsiteX6" fmla="*/ 324830 w 878744"/>
                    <a:gd name="connsiteY6" fmla="*/ 110856 h 968012"/>
                    <a:gd name="connsiteX7" fmla="*/ 131790 w 878744"/>
                    <a:gd name="connsiteY7" fmla="*/ 27036 h 968012"/>
                    <a:gd name="connsiteX8" fmla="*/ 12410 w 878744"/>
                    <a:gd name="connsiteY8" fmla="*/ 9256 h 968012"/>
                    <a:gd name="connsiteX9" fmla="*/ 17490 w 878744"/>
                    <a:gd name="connsiteY9" fmla="*/ 161656 h 968012"/>
                    <a:gd name="connsiteX10" fmla="*/ 134330 w 878744"/>
                    <a:gd name="connsiteY10" fmla="*/ 489316 h 968012"/>
                    <a:gd name="connsiteX11" fmla="*/ 131790 w 878744"/>
                    <a:gd name="connsiteY11" fmla="*/ 733156 h 968012"/>
                    <a:gd name="connsiteX12" fmla="*/ 121630 w 878744"/>
                    <a:gd name="connsiteY12" fmla="*/ 918576 h 968012"/>
                    <a:gd name="connsiteX0" fmla="*/ 108930 w 878744"/>
                    <a:gd name="connsiteY0" fmla="*/ 916036 h 966682"/>
                    <a:gd name="connsiteX1" fmla="*/ 520410 w 878744"/>
                    <a:gd name="connsiteY1" fmla="*/ 946516 h 966682"/>
                    <a:gd name="connsiteX2" fmla="*/ 830290 w 878744"/>
                    <a:gd name="connsiteY2" fmla="*/ 778876 h 966682"/>
                    <a:gd name="connsiteX3" fmla="*/ 873470 w 878744"/>
                    <a:gd name="connsiteY3" fmla="*/ 430896 h 966682"/>
                    <a:gd name="connsiteX4" fmla="*/ 784570 w 878744"/>
                    <a:gd name="connsiteY4" fmla="*/ 166736 h 966682"/>
                    <a:gd name="connsiteX5" fmla="*/ 583910 w 878744"/>
                    <a:gd name="connsiteY5" fmla="*/ 202296 h 966682"/>
                    <a:gd name="connsiteX6" fmla="*/ 324830 w 878744"/>
                    <a:gd name="connsiteY6" fmla="*/ 110856 h 966682"/>
                    <a:gd name="connsiteX7" fmla="*/ 131790 w 878744"/>
                    <a:gd name="connsiteY7" fmla="*/ 27036 h 966682"/>
                    <a:gd name="connsiteX8" fmla="*/ 12410 w 878744"/>
                    <a:gd name="connsiteY8" fmla="*/ 9256 h 966682"/>
                    <a:gd name="connsiteX9" fmla="*/ 17490 w 878744"/>
                    <a:gd name="connsiteY9" fmla="*/ 161656 h 966682"/>
                    <a:gd name="connsiteX10" fmla="*/ 134330 w 878744"/>
                    <a:gd name="connsiteY10" fmla="*/ 489316 h 966682"/>
                    <a:gd name="connsiteX11" fmla="*/ 131790 w 878744"/>
                    <a:gd name="connsiteY11" fmla="*/ 733156 h 966682"/>
                    <a:gd name="connsiteX12" fmla="*/ 108930 w 878744"/>
                    <a:gd name="connsiteY12" fmla="*/ 916036 h 966682"/>
                    <a:gd name="connsiteX0" fmla="*/ 108930 w 878744"/>
                    <a:gd name="connsiteY0" fmla="*/ 916036 h 956909"/>
                    <a:gd name="connsiteX1" fmla="*/ 520410 w 878744"/>
                    <a:gd name="connsiteY1" fmla="*/ 946516 h 956909"/>
                    <a:gd name="connsiteX2" fmla="*/ 830290 w 878744"/>
                    <a:gd name="connsiteY2" fmla="*/ 778876 h 956909"/>
                    <a:gd name="connsiteX3" fmla="*/ 873470 w 878744"/>
                    <a:gd name="connsiteY3" fmla="*/ 430896 h 956909"/>
                    <a:gd name="connsiteX4" fmla="*/ 784570 w 878744"/>
                    <a:gd name="connsiteY4" fmla="*/ 166736 h 956909"/>
                    <a:gd name="connsiteX5" fmla="*/ 583910 w 878744"/>
                    <a:gd name="connsiteY5" fmla="*/ 202296 h 956909"/>
                    <a:gd name="connsiteX6" fmla="*/ 324830 w 878744"/>
                    <a:gd name="connsiteY6" fmla="*/ 110856 h 956909"/>
                    <a:gd name="connsiteX7" fmla="*/ 131790 w 878744"/>
                    <a:gd name="connsiteY7" fmla="*/ 27036 h 956909"/>
                    <a:gd name="connsiteX8" fmla="*/ 12410 w 878744"/>
                    <a:gd name="connsiteY8" fmla="*/ 9256 h 956909"/>
                    <a:gd name="connsiteX9" fmla="*/ 17490 w 878744"/>
                    <a:gd name="connsiteY9" fmla="*/ 161656 h 956909"/>
                    <a:gd name="connsiteX10" fmla="*/ 134330 w 878744"/>
                    <a:gd name="connsiteY10" fmla="*/ 489316 h 956909"/>
                    <a:gd name="connsiteX11" fmla="*/ 124170 w 878744"/>
                    <a:gd name="connsiteY11" fmla="*/ 728076 h 956909"/>
                    <a:gd name="connsiteX12" fmla="*/ 108930 w 878744"/>
                    <a:gd name="connsiteY12" fmla="*/ 916036 h 956909"/>
                    <a:gd name="connsiteX0" fmla="*/ 111470 w 878744"/>
                    <a:gd name="connsiteY0" fmla="*/ 976996 h 992714"/>
                    <a:gd name="connsiteX1" fmla="*/ 520410 w 878744"/>
                    <a:gd name="connsiteY1" fmla="*/ 946516 h 992714"/>
                    <a:gd name="connsiteX2" fmla="*/ 830290 w 878744"/>
                    <a:gd name="connsiteY2" fmla="*/ 778876 h 992714"/>
                    <a:gd name="connsiteX3" fmla="*/ 873470 w 878744"/>
                    <a:gd name="connsiteY3" fmla="*/ 430896 h 992714"/>
                    <a:gd name="connsiteX4" fmla="*/ 784570 w 878744"/>
                    <a:gd name="connsiteY4" fmla="*/ 166736 h 992714"/>
                    <a:gd name="connsiteX5" fmla="*/ 583910 w 878744"/>
                    <a:gd name="connsiteY5" fmla="*/ 202296 h 992714"/>
                    <a:gd name="connsiteX6" fmla="*/ 324830 w 878744"/>
                    <a:gd name="connsiteY6" fmla="*/ 110856 h 992714"/>
                    <a:gd name="connsiteX7" fmla="*/ 131790 w 878744"/>
                    <a:gd name="connsiteY7" fmla="*/ 27036 h 992714"/>
                    <a:gd name="connsiteX8" fmla="*/ 12410 w 878744"/>
                    <a:gd name="connsiteY8" fmla="*/ 9256 h 992714"/>
                    <a:gd name="connsiteX9" fmla="*/ 17490 w 878744"/>
                    <a:gd name="connsiteY9" fmla="*/ 161656 h 992714"/>
                    <a:gd name="connsiteX10" fmla="*/ 134330 w 878744"/>
                    <a:gd name="connsiteY10" fmla="*/ 489316 h 992714"/>
                    <a:gd name="connsiteX11" fmla="*/ 124170 w 878744"/>
                    <a:gd name="connsiteY11" fmla="*/ 728076 h 992714"/>
                    <a:gd name="connsiteX12" fmla="*/ 111470 w 878744"/>
                    <a:gd name="connsiteY12" fmla="*/ 976996 h 992714"/>
                    <a:gd name="connsiteX0" fmla="*/ 111470 w 878744"/>
                    <a:gd name="connsiteY0" fmla="*/ 976996 h 992714"/>
                    <a:gd name="connsiteX1" fmla="*/ 520410 w 878744"/>
                    <a:gd name="connsiteY1" fmla="*/ 946516 h 992714"/>
                    <a:gd name="connsiteX2" fmla="*/ 830290 w 878744"/>
                    <a:gd name="connsiteY2" fmla="*/ 778876 h 992714"/>
                    <a:gd name="connsiteX3" fmla="*/ 873470 w 878744"/>
                    <a:gd name="connsiteY3" fmla="*/ 430896 h 992714"/>
                    <a:gd name="connsiteX4" fmla="*/ 784570 w 878744"/>
                    <a:gd name="connsiteY4" fmla="*/ 166736 h 992714"/>
                    <a:gd name="connsiteX5" fmla="*/ 583910 w 878744"/>
                    <a:gd name="connsiteY5" fmla="*/ 202296 h 992714"/>
                    <a:gd name="connsiteX6" fmla="*/ 324830 w 878744"/>
                    <a:gd name="connsiteY6" fmla="*/ 110856 h 992714"/>
                    <a:gd name="connsiteX7" fmla="*/ 131790 w 878744"/>
                    <a:gd name="connsiteY7" fmla="*/ 27036 h 992714"/>
                    <a:gd name="connsiteX8" fmla="*/ 12410 w 878744"/>
                    <a:gd name="connsiteY8" fmla="*/ 9256 h 992714"/>
                    <a:gd name="connsiteX9" fmla="*/ 17490 w 878744"/>
                    <a:gd name="connsiteY9" fmla="*/ 161656 h 992714"/>
                    <a:gd name="connsiteX10" fmla="*/ 111470 w 878744"/>
                    <a:gd name="connsiteY10" fmla="*/ 494396 h 992714"/>
                    <a:gd name="connsiteX11" fmla="*/ 124170 w 878744"/>
                    <a:gd name="connsiteY11" fmla="*/ 728076 h 992714"/>
                    <a:gd name="connsiteX12" fmla="*/ 111470 w 878744"/>
                    <a:gd name="connsiteY12" fmla="*/ 976996 h 992714"/>
                    <a:gd name="connsiteX0" fmla="*/ 136870 w 878744"/>
                    <a:gd name="connsiteY0" fmla="*/ 979536 h 994781"/>
                    <a:gd name="connsiteX1" fmla="*/ 520410 w 878744"/>
                    <a:gd name="connsiteY1" fmla="*/ 946516 h 994781"/>
                    <a:gd name="connsiteX2" fmla="*/ 830290 w 878744"/>
                    <a:gd name="connsiteY2" fmla="*/ 778876 h 994781"/>
                    <a:gd name="connsiteX3" fmla="*/ 873470 w 878744"/>
                    <a:gd name="connsiteY3" fmla="*/ 430896 h 994781"/>
                    <a:gd name="connsiteX4" fmla="*/ 784570 w 878744"/>
                    <a:gd name="connsiteY4" fmla="*/ 166736 h 994781"/>
                    <a:gd name="connsiteX5" fmla="*/ 583910 w 878744"/>
                    <a:gd name="connsiteY5" fmla="*/ 202296 h 994781"/>
                    <a:gd name="connsiteX6" fmla="*/ 324830 w 878744"/>
                    <a:gd name="connsiteY6" fmla="*/ 110856 h 994781"/>
                    <a:gd name="connsiteX7" fmla="*/ 131790 w 878744"/>
                    <a:gd name="connsiteY7" fmla="*/ 27036 h 994781"/>
                    <a:gd name="connsiteX8" fmla="*/ 12410 w 878744"/>
                    <a:gd name="connsiteY8" fmla="*/ 9256 h 994781"/>
                    <a:gd name="connsiteX9" fmla="*/ 17490 w 878744"/>
                    <a:gd name="connsiteY9" fmla="*/ 161656 h 994781"/>
                    <a:gd name="connsiteX10" fmla="*/ 111470 w 878744"/>
                    <a:gd name="connsiteY10" fmla="*/ 494396 h 994781"/>
                    <a:gd name="connsiteX11" fmla="*/ 124170 w 878744"/>
                    <a:gd name="connsiteY11" fmla="*/ 728076 h 994781"/>
                    <a:gd name="connsiteX12" fmla="*/ 136870 w 878744"/>
                    <a:gd name="connsiteY12" fmla="*/ 979536 h 994781"/>
                    <a:gd name="connsiteX0" fmla="*/ 162270 w 878744"/>
                    <a:gd name="connsiteY0" fmla="*/ 979536 h 994781"/>
                    <a:gd name="connsiteX1" fmla="*/ 520410 w 878744"/>
                    <a:gd name="connsiteY1" fmla="*/ 946516 h 994781"/>
                    <a:gd name="connsiteX2" fmla="*/ 830290 w 878744"/>
                    <a:gd name="connsiteY2" fmla="*/ 778876 h 994781"/>
                    <a:gd name="connsiteX3" fmla="*/ 873470 w 878744"/>
                    <a:gd name="connsiteY3" fmla="*/ 430896 h 994781"/>
                    <a:gd name="connsiteX4" fmla="*/ 784570 w 878744"/>
                    <a:gd name="connsiteY4" fmla="*/ 166736 h 994781"/>
                    <a:gd name="connsiteX5" fmla="*/ 583910 w 878744"/>
                    <a:gd name="connsiteY5" fmla="*/ 202296 h 994781"/>
                    <a:gd name="connsiteX6" fmla="*/ 324830 w 878744"/>
                    <a:gd name="connsiteY6" fmla="*/ 110856 h 994781"/>
                    <a:gd name="connsiteX7" fmla="*/ 131790 w 878744"/>
                    <a:gd name="connsiteY7" fmla="*/ 27036 h 994781"/>
                    <a:gd name="connsiteX8" fmla="*/ 12410 w 878744"/>
                    <a:gd name="connsiteY8" fmla="*/ 9256 h 994781"/>
                    <a:gd name="connsiteX9" fmla="*/ 17490 w 878744"/>
                    <a:gd name="connsiteY9" fmla="*/ 161656 h 994781"/>
                    <a:gd name="connsiteX10" fmla="*/ 111470 w 878744"/>
                    <a:gd name="connsiteY10" fmla="*/ 494396 h 994781"/>
                    <a:gd name="connsiteX11" fmla="*/ 124170 w 878744"/>
                    <a:gd name="connsiteY11" fmla="*/ 728076 h 994781"/>
                    <a:gd name="connsiteX12" fmla="*/ 162270 w 878744"/>
                    <a:gd name="connsiteY12" fmla="*/ 979536 h 994781"/>
                    <a:gd name="connsiteX0" fmla="*/ 131790 w 878744"/>
                    <a:gd name="connsiteY0" fmla="*/ 979536 h 994781"/>
                    <a:gd name="connsiteX1" fmla="*/ 520410 w 878744"/>
                    <a:gd name="connsiteY1" fmla="*/ 946516 h 994781"/>
                    <a:gd name="connsiteX2" fmla="*/ 830290 w 878744"/>
                    <a:gd name="connsiteY2" fmla="*/ 778876 h 994781"/>
                    <a:gd name="connsiteX3" fmla="*/ 873470 w 878744"/>
                    <a:gd name="connsiteY3" fmla="*/ 430896 h 994781"/>
                    <a:gd name="connsiteX4" fmla="*/ 784570 w 878744"/>
                    <a:gd name="connsiteY4" fmla="*/ 166736 h 994781"/>
                    <a:gd name="connsiteX5" fmla="*/ 583910 w 878744"/>
                    <a:gd name="connsiteY5" fmla="*/ 202296 h 994781"/>
                    <a:gd name="connsiteX6" fmla="*/ 324830 w 878744"/>
                    <a:gd name="connsiteY6" fmla="*/ 110856 h 994781"/>
                    <a:gd name="connsiteX7" fmla="*/ 131790 w 878744"/>
                    <a:gd name="connsiteY7" fmla="*/ 27036 h 994781"/>
                    <a:gd name="connsiteX8" fmla="*/ 12410 w 878744"/>
                    <a:gd name="connsiteY8" fmla="*/ 9256 h 994781"/>
                    <a:gd name="connsiteX9" fmla="*/ 17490 w 878744"/>
                    <a:gd name="connsiteY9" fmla="*/ 161656 h 994781"/>
                    <a:gd name="connsiteX10" fmla="*/ 111470 w 878744"/>
                    <a:gd name="connsiteY10" fmla="*/ 494396 h 994781"/>
                    <a:gd name="connsiteX11" fmla="*/ 124170 w 878744"/>
                    <a:gd name="connsiteY11" fmla="*/ 728076 h 994781"/>
                    <a:gd name="connsiteX12" fmla="*/ 131790 w 878744"/>
                    <a:gd name="connsiteY12" fmla="*/ 979536 h 994781"/>
                    <a:gd name="connsiteX0" fmla="*/ 131790 w 878462"/>
                    <a:gd name="connsiteY0" fmla="*/ 979536 h 994781"/>
                    <a:gd name="connsiteX1" fmla="*/ 520410 w 878462"/>
                    <a:gd name="connsiteY1" fmla="*/ 946516 h 994781"/>
                    <a:gd name="connsiteX2" fmla="*/ 830290 w 878462"/>
                    <a:gd name="connsiteY2" fmla="*/ 778876 h 994781"/>
                    <a:gd name="connsiteX3" fmla="*/ 873470 w 878462"/>
                    <a:gd name="connsiteY3" fmla="*/ 430896 h 994781"/>
                    <a:gd name="connsiteX4" fmla="*/ 788380 w 878462"/>
                    <a:gd name="connsiteY4" fmla="*/ 193406 h 994781"/>
                    <a:gd name="connsiteX5" fmla="*/ 583910 w 878462"/>
                    <a:gd name="connsiteY5" fmla="*/ 202296 h 994781"/>
                    <a:gd name="connsiteX6" fmla="*/ 324830 w 878462"/>
                    <a:gd name="connsiteY6" fmla="*/ 110856 h 994781"/>
                    <a:gd name="connsiteX7" fmla="*/ 131790 w 878462"/>
                    <a:gd name="connsiteY7" fmla="*/ 27036 h 994781"/>
                    <a:gd name="connsiteX8" fmla="*/ 12410 w 878462"/>
                    <a:gd name="connsiteY8" fmla="*/ 9256 h 994781"/>
                    <a:gd name="connsiteX9" fmla="*/ 17490 w 878462"/>
                    <a:gd name="connsiteY9" fmla="*/ 161656 h 994781"/>
                    <a:gd name="connsiteX10" fmla="*/ 111470 w 878462"/>
                    <a:gd name="connsiteY10" fmla="*/ 494396 h 994781"/>
                    <a:gd name="connsiteX11" fmla="*/ 124170 w 878462"/>
                    <a:gd name="connsiteY11" fmla="*/ 728076 h 994781"/>
                    <a:gd name="connsiteX12" fmla="*/ 131790 w 878462"/>
                    <a:gd name="connsiteY12" fmla="*/ 979536 h 994781"/>
                    <a:gd name="connsiteX0" fmla="*/ 131790 w 878180"/>
                    <a:gd name="connsiteY0" fmla="*/ 979536 h 994781"/>
                    <a:gd name="connsiteX1" fmla="*/ 520410 w 878180"/>
                    <a:gd name="connsiteY1" fmla="*/ 946516 h 994781"/>
                    <a:gd name="connsiteX2" fmla="*/ 830290 w 878180"/>
                    <a:gd name="connsiteY2" fmla="*/ 778876 h 994781"/>
                    <a:gd name="connsiteX3" fmla="*/ 873470 w 878180"/>
                    <a:gd name="connsiteY3" fmla="*/ 430896 h 994781"/>
                    <a:gd name="connsiteX4" fmla="*/ 792190 w 878180"/>
                    <a:gd name="connsiteY4" fmla="*/ 185786 h 994781"/>
                    <a:gd name="connsiteX5" fmla="*/ 583910 w 878180"/>
                    <a:gd name="connsiteY5" fmla="*/ 202296 h 994781"/>
                    <a:gd name="connsiteX6" fmla="*/ 324830 w 878180"/>
                    <a:gd name="connsiteY6" fmla="*/ 110856 h 994781"/>
                    <a:gd name="connsiteX7" fmla="*/ 131790 w 878180"/>
                    <a:gd name="connsiteY7" fmla="*/ 27036 h 994781"/>
                    <a:gd name="connsiteX8" fmla="*/ 12410 w 878180"/>
                    <a:gd name="connsiteY8" fmla="*/ 9256 h 994781"/>
                    <a:gd name="connsiteX9" fmla="*/ 17490 w 878180"/>
                    <a:gd name="connsiteY9" fmla="*/ 161656 h 994781"/>
                    <a:gd name="connsiteX10" fmla="*/ 111470 w 878180"/>
                    <a:gd name="connsiteY10" fmla="*/ 494396 h 994781"/>
                    <a:gd name="connsiteX11" fmla="*/ 124170 w 878180"/>
                    <a:gd name="connsiteY11" fmla="*/ 728076 h 994781"/>
                    <a:gd name="connsiteX12" fmla="*/ 131790 w 878180"/>
                    <a:gd name="connsiteY12" fmla="*/ 979536 h 994781"/>
                    <a:gd name="connsiteX0" fmla="*/ 131790 w 878180"/>
                    <a:gd name="connsiteY0" fmla="*/ 979536 h 994781"/>
                    <a:gd name="connsiteX1" fmla="*/ 520410 w 878180"/>
                    <a:gd name="connsiteY1" fmla="*/ 946516 h 994781"/>
                    <a:gd name="connsiteX2" fmla="*/ 830290 w 878180"/>
                    <a:gd name="connsiteY2" fmla="*/ 778876 h 994781"/>
                    <a:gd name="connsiteX3" fmla="*/ 873470 w 878180"/>
                    <a:gd name="connsiteY3" fmla="*/ 430896 h 994781"/>
                    <a:gd name="connsiteX4" fmla="*/ 792190 w 878180"/>
                    <a:gd name="connsiteY4" fmla="*/ 185786 h 994781"/>
                    <a:gd name="connsiteX5" fmla="*/ 576290 w 878180"/>
                    <a:gd name="connsiteY5" fmla="*/ 221346 h 994781"/>
                    <a:gd name="connsiteX6" fmla="*/ 324830 w 878180"/>
                    <a:gd name="connsiteY6" fmla="*/ 110856 h 994781"/>
                    <a:gd name="connsiteX7" fmla="*/ 131790 w 878180"/>
                    <a:gd name="connsiteY7" fmla="*/ 27036 h 994781"/>
                    <a:gd name="connsiteX8" fmla="*/ 12410 w 878180"/>
                    <a:gd name="connsiteY8" fmla="*/ 9256 h 994781"/>
                    <a:gd name="connsiteX9" fmla="*/ 17490 w 878180"/>
                    <a:gd name="connsiteY9" fmla="*/ 161656 h 994781"/>
                    <a:gd name="connsiteX10" fmla="*/ 111470 w 878180"/>
                    <a:gd name="connsiteY10" fmla="*/ 494396 h 994781"/>
                    <a:gd name="connsiteX11" fmla="*/ 124170 w 878180"/>
                    <a:gd name="connsiteY11" fmla="*/ 728076 h 994781"/>
                    <a:gd name="connsiteX12" fmla="*/ 131790 w 878180"/>
                    <a:gd name="connsiteY12" fmla="*/ 979536 h 994781"/>
                    <a:gd name="connsiteX0" fmla="*/ 131790 w 878180"/>
                    <a:gd name="connsiteY0" fmla="*/ 980277 h 995522"/>
                    <a:gd name="connsiteX1" fmla="*/ 520410 w 878180"/>
                    <a:gd name="connsiteY1" fmla="*/ 947257 h 995522"/>
                    <a:gd name="connsiteX2" fmla="*/ 830290 w 878180"/>
                    <a:gd name="connsiteY2" fmla="*/ 779617 h 995522"/>
                    <a:gd name="connsiteX3" fmla="*/ 873470 w 878180"/>
                    <a:gd name="connsiteY3" fmla="*/ 431637 h 995522"/>
                    <a:gd name="connsiteX4" fmla="*/ 792190 w 878180"/>
                    <a:gd name="connsiteY4" fmla="*/ 186527 h 995522"/>
                    <a:gd name="connsiteX5" fmla="*/ 576290 w 878180"/>
                    <a:gd name="connsiteY5" fmla="*/ 222087 h 995522"/>
                    <a:gd name="connsiteX6" fmla="*/ 340070 w 878180"/>
                    <a:gd name="connsiteY6" fmla="*/ 134457 h 995522"/>
                    <a:gd name="connsiteX7" fmla="*/ 131790 w 878180"/>
                    <a:gd name="connsiteY7" fmla="*/ 27777 h 995522"/>
                    <a:gd name="connsiteX8" fmla="*/ 12410 w 878180"/>
                    <a:gd name="connsiteY8" fmla="*/ 9997 h 995522"/>
                    <a:gd name="connsiteX9" fmla="*/ 17490 w 878180"/>
                    <a:gd name="connsiteY9" fmla="*/ 162397 h 995522"/>
                    <a:gd name="connsiteX10" fmla="*/ 111470 w 878180"/>
                    <a:gd name="connsiteY10" fmla="*/ 495137 h 995522"/>
                    <a:gd name="connsiteX11" fmla="*/ 124170 w 878180"/>
                    <a:gd name="connsiteY11" fmla="*/ 728817 h 995522"/>
                    <a:gd name="connsiteX12" fmla="*/ 131790 w 878180"/>
                    <a:gd name="connsiteY12" fmla="*/ 980277 h 995522"/>
                    <a:gd name="connsiteX0" fmla="*/ 131790 w 878180"/>
                    <a:gd name="connsiteY0" fmla="*/ 980277 h 994404"/>
                    <a:gd name="connsiteX1" fmla="*/ 520410 w 878180"/>
                    <a:gd name="connsiteY1" fmla="*/ 947257 h 994404"/>
                    <a:gd name="connsiteX2" fmla="*/ 830290 w 878180"/>
                    <a:gd name="connsiteY2" fmla="*/ 779617 h 994404"/>
                    <a:gd name="connsiteX3" fmla="*/ 873470 w 878180"/>
                    <a:gd name="connsiteY3" fmla="*/ 431637 h 994404"/>
                    <a:gd name="connsiteX4" fmla="*/ 792190 w 878180"/>
                    <a:gd name="connsiteY4" fmla="*/ 186527 h 994404"/>
                    <a:gd name="connsiteX5" fmla="*/ 576290 w 878180"/>
                    <a:gd name="connsiteY5" fmla="*/ 222087 h 994404"/>
                    <a:gd name="connsiteX6" fmla="*/ 340070 w 878180"/>
                    <a:gd name="connsiteY6" fmla="*/ 134457 h 994404"/>
                    <a:gd name="connsiteX7" fmla="*/ 131790 w 878180"/>
                    <a:gd name="connsiteY7" fmla="*/ 27777 h 994404"/>
                    <a:gd name="connsiteX8" fmla="*/ 12410 w 878180"/>
                    <a:gd name="connsiteY8" fmla="*/ 9997 h 994404"/>
                    <a:gd name="connsiteX9" fmla="*/ 17490 w 878180"/>
                    <a:gd name="connsiteY9" fmla="*/ 162397 h 994404"/>
                    <a:gd name="connsiteX10" fmla="*/ 111470 w 878180"/>
                    <a:gd name="connsiteY10" fmla="*/ 495137 h 994404"/>
                    <a:gd name="connsiteX11" fmla="*/ 147030 w 878180"/>
                    <a:gd name="connsiteY11" fmla="*/ 744057 h 994404"/>
                    <a:gd name="connsiteX12" fmla="*/ 131790 w 878180"/>
                    <a:gd name="connsiteY12" fmla="*/ 980277 h 994404"/>
                    <a:gd name="connsiteX0" fmla="*/ 131790 w 878180"/>
                    <a:gd name="connsiteY0" fmla="*/ 980277 h 993845"/>
                    <a:gd name="connsiteX1" fmla="*/ 520410 w 878180"/>
                    <a:gd name="connsiteY1" fmla="*/ 947257 h 993845"/>
                    <a:gd name="connsiteX2" fmla="*/ 830290 w 878180"/>
                    <a:gd name="connsiteY2" fmla="*/ 779617 h 993845"/>
                    <a:gd name="connsiteX3" fmla="*/ 873470 w 878180"/>
                    <a:gd name="connsiteY3" fmla="*/ 431637 h 993845"/>
                    <a:gd name="connsiteX4" fmla="*/ 792190 w 878180"/>
                    <a:gd name="connsiteY4" fmla="*/ 186527 h 993845"/>
                    <a:gd name="connsiteX5" fmla="*/ 576290 w 878180"/>
                    <a:gd name="connsiteY5" fmla="*/ 222087 h 993845"/>
                    <a:gd name="connsiteX6" fmla="*/ 340070 w 878180"/>
                    <a:gd name="connsiteY6" fmla="*/ 134457 h 993845"/>
                    <a:gd name="connsiteX7" fmla="*/ 131790 w 878180"/>
                    <a:gd name="connsiteY7" fmla="*/ 27777 h 993845"/>
                    <a:gd name="connsiteX8" fmla="*/ 12410 w 878180"/>
                    <a:gd name="connsiteY8" fmla="*/ 9997 h 993845"/>
                    <a:gd name="connsiteX9" fmla="*/ 17490 w 878180"/>
                    <a:gd name="connsiteY9" fmla="*/ 162397 h 993845"/>
                    <a:gd name="connsiteX10" fmla="*/ 111470 w 878180"/>
                    <a:gd name="connsiteY10" fmla="*/ 495137 h 993845"/>
                    <a:gd name="connsiteX11" fmla="*/ 135600 w 878180"/>
                    <a:gd name="connsiteY11" fmla="*/ 751677 h 993845"/>
                    <a:gd name="connsiteX12" fmla="*/ 131790 w 878180"/>
                    <a:gd name="connsiteY12" fmla="*/ 980277 h 993845"/>
                    <a:gd name="connsiteX0" fmla="*/ 154650 w 878180"/>
                    <a:gd name="connsiteY0" fmla="*/ 987897 h 1000223"/>
                    <a:gd name="connsiteX1" fmla="*/ 520410 w 878180"/>
                    <a:gd name="connsiteY1" fmla="*/ 947257 h 1000223"/>
                    <a:gd name="connsiteX2" fmla="*/ 830290 w 878180"/>
                    <a:gd name="connsiteY2" fmla="*/ 779617 h 1000223"/>
                    <a:gd name="connsiteX3" fmla="*/ 873470 w 878180"/>
                    <a:gd name="connsiteY3" fmla="*/ 431637 h 1000223"/>
                    <a:gd name="connsiteX4" fmla="*/ 792190 w 878180"/>
                    <a:gd name="connsiteY4" fmla="*/ 186527 h 1000223"/>
                    <a:gd name="connsiteX5" fmla="*/ 576290 w 878180"/>
                    <a:gd name="connsiteY5" fmla="*/ 222087 h 1000223"/>
                    <a:gd name="connsiteX6" fmla="*/ 340070 w 878180"/>
                    <a:gd name="connsiteY6" fmla="*/ 134457 h 1000223"/>
                    <a:gd name="connsiteX7" fmla="*/ 131790 w 878180"/>
                    <a:gd name="connsiteY7" fmla="*/ 27777 h 1000223"/>
                    <a:gd name="connsiteX8" fmla="*/ 12410 w 878180"/>
                    <a:gd name="connsiteY8" fmla="*/ 9997 h 1000223"/>
                    <a:gd name="connsiteX9" fmla="*/ 17490 w 878180"/>
                    <a:gd name="connsiteY9" fmla="*/ 162397 h 1000223"/>
                    <a:gd name="connsiteX10" fmla="*/ 111470 w 878180"/>
                    <a:gd name="connsiteY10" fmla="*/ 495137 h 1000223"/>
                    <a:gd name="connsiteX11" fmla="*/ 135600 w 878180"/>
                    <a:gd name="connsiteY11" fmla="*/ 751677 h 1000223"/>
                    <a:gd name="connsiteX12" fmla="*/ 154650 w 878180"/>
                    <a:gd name="connsiteY12" fmla="*/ 987897 h 1000223"/>
                    <a:gd name="connsiteX0" fmla="*/ 154650 w 878180"/>
                    <a:gd name="connsiteY0" fmla="*/ 984087 h 997007"/>
                    <a:gd name="connsiteX1" fmla="*/ 520410 w 878180"/>
                    <a:gd name="connsiteY1" fmla="*/ 947257 h 997007"/>
                    <a:gd name="connsiteX2" fmla="*/ 830290 w 878180"/>
                    <a:gd name="connsiteY2" fmla="*/ 779617 h 997007"/>
                    <a:gd name="connsiteX3" fmla="*/ 873470 w 878180"/>
                    <a:gd name="connsiteY3" fmla="*/ 431637 h 997007"/>
                    <a:gd name="connsiteX4" fmla="*/ 792190 w 878180"/>
                    <a:gd name="connsiteY4" fmla="*/ 186527 h 997007"/>
                    <a:gd name="connsiteX5" fmla="*/ 576290 w 878180"/>
                    <a:gd name="connsiteY5" fmla="*/ 222087 h 997007"/>
                    <a:gd name="connsiteX6" fmla="*/ 340070 w 878180"/>
                    <a:gd name="connsiteY6" fmla="*/ 134457 h 997007"/>
                    <a:gd name="connsiteX7" fmla="*/ 131790 w 878180"/>
                    <a:gd name="connsiteY7" fmla="*/ 27777 h 997007"/>
                    <a:gd name="connsiteX8" fmla="*/ 12410 w 878180"/>
                    <a:gd name="connsiteY8" fmla="*/ 9997 h 997007"/>
                    <a:gd name="connsiteX9" fmla="*/ 17490 w 878180"/>
                    <a:gd name="connsiteY9" fmla="*/ 162397 h 997007"/>
                    <a:gd name="connsiteX10" fmla="*/ 111470 w 878180"/>
                    <a:gd name="connsiteY10" fmla="*/ 495137 h 997007"/>
                    <a:gd name="connsiteX11" fmla="*/ 135600 w 878180"/>
                    <a:gd name="connsiteY11" fmla="*/ 751677 h 997007"/>
                    <a:gd name="connsiteX12" fmla="*/ 154650 w 878180"/>
                    <a:gd name="connsiteY12" fmla="*/ 984087 h 997007"/>
                    <a:gd name="connsiteX0" fmla="*/ 154650 w 879308"/>
                    <a:gd name="connsiteY0" fmla="*/ 984087 h 997007"/>
                    <a:gd name="connsiteX1" fmla="*/ 520410 w 879308"/>
                    <a:gd name="connsiteY1" fmla="*/ 947257 h 997007"/>
                    <a:gd name="connsiteX2" fmla="*/ 830290 w 879308"/>
                    <a:gd name="connsiteY2" fmla="*/ 779617 h 997007"/>
                    <a:gd name="connsiteX3" fmla="*/ 873470 w 879308"/>
                    <a:gd name="connsiteY3" fmla="*/ 431637 h 997007"/>
                    <a:gd name="connsiteX4" fmla="*/ 776950 w 879308"/>
                    <a:gd name="connsiteY4" fmla="*/ 182717 h 997007"/>
                    <a:gd name="connsiteX5" fmla="*/ 576290 w 879308"/>
                    <a:gd name="connsiteY5" fmla="*/ 222087 h 997007"/>
                    <a:gd name="connsiteX6" fmla="*/ 340070 w 879308"/>
                    <a:gd name="connsiteY6" fmla="*/ 134457 h 997007"/>
                    <a:gd name="connsiteX7" fmla="*/ 131790 w 879308"/>
                    <a:gd name="connsiteY7" fmla="*/ 27777 h 997007"/>
                    <a:gd name="connsiteX8" fmla="*/ 12410 w 879308"/>
                    <a:gd name="connsiteY8" fmla="*/ 9997 h 997007"/>
                    <a:gd name="connsiteX9" fmla="*/ 17490 w 879308"/>
                    <a:gd name="connsiteY9" fmla="*/ 162397 h 997007"/>
                    <a:gd name="connsiteX10" fmla="*/ 111470 w 879308"/>
                    <a:gd name="connsiteY10" fmla="*/ 495137 h 997007"/>
                    <a:gd name="connsiteX11" fmla="*/ 135600 w 879308"/>
                    <a:gd name="connsiteY11" fmla="*/ 751677 h 997007"/>
                    <a:gd name="connsiteX12" fmla="*/ 154650 w 879308"/>
                    <a:gd name="connsiteY12" fmla="*/ 984087 h 997007"/>
                    <a:gd name="connsiteX0" fmla="*/ 154650 w 879308"/>
                    <a:gd name="connsiteY0" fmla="*/ 983749 h 996669"/>
                    <a:gd name="connsiteX1" fmla="*/ 520410 w 879308"/>
                    <a:gd name="connsiteY1" fmla="*/ 946919 h 996669"/>
                    <a:gd name="connsiteX2" fmla="*/ 830290 w 879308"/>
                    <a:gd name="connsiteY2" fmla="*/ 779279 h 996669"/>
                    <a:gd name="connsiteX3" fmla="*/ 873470 w 879308"/>
                    <a:gd name="connsiteY3" fmla="*/ 431299 h 996669"/>
                    <a:gd name="connsiteX4" fmla="*/ 776950 w 879308"/>
                    <a:gd name="connsiteY4" fmla="*/ 182379 h 996669"/>
                    <a:gd name="connsiteX5" fmla="*/ 576290 w 879308"/>
                    <a:gd name="connsiteY5" fmla="*/ 221749 h 996669"/>
                    <a:gd name="connsiteX6" fmla="*/ 340070 w 879308"/>
                    <a:gd name="connsiteY6" fmla="*/ 123959 h 996669"/>
                    <a:gd name="connsiteX7" fmla="*/ 131790 w 879308"/>
                    <a:gd name="connsiteY7" fmla="*/ 27439 h 996669"/>
                    <a:gd name="connsiteX8" fmla="*/ 12410 w 879308"/>
                    <a:gd name="connsiteY8" fmla="*/ 9659 h 996669"/>
                    <a:gd name="connsiteX9" fmla="*/ 17490 w 879308"/>
                    <a:gd name="connsiteY9" fmla="*/ 162059 h 996669"/>
                    <a:gd name="connsiteX10" fmla="*/ 111470 w 879308"/>
                    <a:gd name="connsiteY10" fmla="*/ 494799 h 996669"/>
                    <a:gd name="connsiteX11" fmla="*/ 135600 w 879308"/>
                    <a:gd name="connsiteY11" fmla="*/ 751339 h 996669"/>
                    <a:gd name="connsiteX12" fmla="*/ 154650 w 879308"/>
                    <a:gd name="connsiteY12" fmla="*/ 983749 h 996669"/>
                    <a:gd name="connsiteX0" fmla="*/ 154650 w 879308"/>
                    <a:gd name="connsiteY0" fmla="*/ 983749 h 996669"/>
                    <a:gd name="connsiteX1" fmla="*/ 520410 w 879308"/>
                    <a:gd name="connsiteY1" fmla="*/ 946919 h 996669"/>
                    <a:gd name="connsiteX2" fmla="*/ 830290 w 879308"/>
                    <a:gd name="connsiteY2" fmla="*/ 779279 h 996669"/>
                    <a:gd name="connsiteX3" fmla="*/ 873470 w 879308"/>
                    <a:gd name="connsiteY3" fmla="*/ 431299 h 996669"/>
                    <a:gd name="connsiteX4" fmla="*/ 776950 w 879308"/>
                    <a:gd name="connsiteY4" fmla="*/ 182379 h 996669"/>
                    <a:gd name="connsiteX5" fmla="*/ 578830 w 879308"/>
                    <a:gd name="connsiteY5" fmla="*/ 203969 h 996669"/>
                    <a:gd name="connsiteX6" fmla="*/ 340070 w 879308"/>
                    <a:gd name="connsiteY6" fmla="*/ 123959 h 996669"/>
                    <a:gd name="connsiteX7" fmla="*/ 131790 w 879308"/>
                    <a:gd name="connsiteY7" fmla="*/ 27439 h 996669"/>
                    <a:gd name="connsiteX8" fmla="*/ 12410 w 879308"/>
                    <a:gd name="connsiteY8" fmla="*/ 9659 h 996669"/>
                    <a:gd name="connsiteX9" fmla="*/ 17490 w 879308"/>
                    <a:gd name="connsiteY9" fmla="*/ 162059 h 996669"/>
                    <a:gd name="connsiteX10" fmla="*/ 111470 w 879308"/>
                    <a:gd name="connsiteY10" fmla="*/ 494799 h 996669"/>
                    <a:gd name="connsiteX11" fmla="*/ 135600 w 879308"/>
                    <a:gd name="connsiteY11" fmla="*/ 751339 h 996669"/>
                    <a:gd name="connsiteX12" fmla="*/ 154650 w 879308"/>
                    <a:gd name="connsiteY12" fmla="*/ 983749 h 996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79308" h="996669">
                      <a:moveTo>
                        <a:pt x="154650" y="983749"/>
                      </a:moveTo>
                      <a:cubicBezTo>
                        <a:pt x="218785" y="1016346"/>
                        <a:pt x="407803" y="980997"/>
                        <a:pt x="520410" y="946919"/>
                      </a:cubicBezTo>
                      <a:cubicBezTo>
                        <a:pt x="633017" y="912841"/>
                        <a:pt x="771447" y="865216"/>
                        <a:pt x="830290" y="779279"/>
                      </a:cubicBezTo>
                      <a:cubicBezTo>
                        <a:pt x="889133" y="693342"/>
                        <a:pt x="882360" y="530782"/>
                        <a:pt x="873470" y="431299"/>
                      </a:cubicBezTo>
                      <a:cubicBezTo>
                        <a:pt x="864580" y="331816"/>
                        <a:pt x="826057" y="220267"/>
                        <a:pt x="776950" y="182379"/>
                      </a:cubicBezTo>
                      <a:cubicBezTo>
                        <a:pt x="727843" y="144491"/>
                        <a:pt x="651643" y="213706"/>
                        <a:pt x="578830" y="203969"/>
                      </a:cubicBezTo>
                      <a:cubicBezTo>
                        <a:pt x="506017" y="194232"/>
                        <a:pt x="414577" y="153381"/>
                        <a:pt x="340070" y="123959"/>
                      </a:cubicBezTo>
                      <a:cubicBezTo>
                        <a:pt x="265563" y="94537"/>
                        <a:pt x="186400" y="46489"/>
                        <a:pt x="131790" y="27439"/>
                      </a:cubicBezTo>
                      <a:cubicBezTo>
                        <a:pt x="77180" y="8389"/>
                        <a:pt x="31460" y="-12778"/>
                        <a:pt x="12410" y="9659"/>
                      </a:cubicBezTo>
                      <a:cubicBezTo>
                        <a:pt x="-6640" y="32096"/>
                        <a:pt x="-2830" y="82049"/>
                        <a:pt x="17490" y="162059"/>
                      </a:cubicBezTo>
                      <a:cubicBezTo>
                        <a:pt x="37810" y="242069"/>
                        <a:pt x="91785" y="396586"/>
                        <a:pt x="111470" y="494799"/>
                      </a:cubicBezTo>
                      <a:cubicBezTo>
                        <a:pt x="131155" y="593012"/>
                        <a:pt x="138563" y="680642"/>
                        <a:pt x="135600" y="751339"/>
                      </a:cubicBezTo>
                      <a:cubicBezTo>
                        <a:pt x="132637" y="822036"/>
                        <a:pt x="90515" y="951152"/>
                        <a:pt x="154650" y="983749"/>
                      </a:cubicBezTo>
                      <a:close/>
                    </a:path>
                  </a:pathLst>
                </a:custGeom>
                <a:solidFill>
                  <a:srgbClr val="F4B945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8" name="รูปแบบอิสระ: รูปร่าง 317">
                  <a:extLst>
                    <a:ext uri="{FF2B5EF4-FFF2-40B4-BE49-F238E27FC236}">
                      <a16:creationId xmlns:a16="http://schemas.microsoft.com/office/drawing/2014/main" id="{3D8B8404-BD96-40AB-9CF4-06412C06F958}"/>
                    </a:ext>
                  </a:extLst>
                </p:cNvPr>
                <p:cNvSpPr/>
                <p:nvPr/>
              </p:nvSpPr>
              <p:spPr>
                <a:xfrm>
                  <a:off x="5450671" y="1801876"/>
                  <a:ext cx="248412" cy="513448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319" name="กลุ่ม 318">
                  <a:extLst>
                    <a:ext uri="{FF2B5EF4-FFF2-40B4-BE49-F238E27FC236}">
                      <a16:creationId xmlns:a16="http://schemas.microsoft.com/office/drawing/2014/main" id="{C61100F4-A6A3-4E3E-8C84-AD4166AB2AE2}"/>
                    </a:ext>
                  </a:extLst>
                </p:cNvPr>
                <p:cNvGrpSpPr/>
                <p:nvPr/>
              </p:nvGrpSpPr>
              <p:grpSpPr>
                <a:xfrm>
                  <a:off x="5762797" y="2329698"/>
                  <a:ext cx="1355938" cy="615226"/>
                  <a:chOff x="845557" y="3324777"/>
                  <a:chExt cx="1355938" cy="615226"/>
                </a:xfrm>
              </p:grpSpPr>
              <p:grpSp>
                <p:nvGrpSpPr>
                  <p:cNvPr id="322" name="กลุ่ม 321">
                    <a:extLst>
                      <a:ext uri="{FF2B5EF4-FFF2-40B4-BE49-F238E27FC236}">
                        <a16:creationId xmlns:a16="http://schemas.microsoft.com/office/drawing/2014/main" id="{E2F8FE92-EC3C-40DE-B49D-53DB234B0ADB}"/>
                      </a:ext>
                    </a:extLst>
                  </p:cNvPr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423" name="รูปแบบอิสระ: รูปร่าง 422">
                      <a:extLst>
                        <a:ext uri="{FF2B5EF4-FFF2-40B4-BE49-F238E27FC236}">
                          <a16:creationId xmlns:a16="http://schemas.microsoft.com/office/drawing/2014/main" id="{F1669EF0-D9A0-4FF4-95D3-AC621DCB8EB1}"/>
                        </a:ext>
                      </a:extLst>
                    </p:cNvPr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" fmla="*/ 25979 w 512796"/>
                        <a:gd name="connsiteY0" fmla="*/ 45738 h 183163"/>
                        <a:gd name="connsiteX1" fmla="*/ 3119 w 512796"/>
                        <a:gd name="connsiteY1" fmla="*/ 99078 h 183163"/>
                        <a:gd name="connsiteX2" fmla="*/ 86939 w 512796"/>
                        <a:gd name="connsiteY2" fmla="*/ 167658 h 183163"/>
                        <a:gd name="connsiteX3" fmla="*/ 239339 w 512796"/>
                        <a:gd name="connsiteY3" fmla="*/ 99078 h 183163"/>
                        <a:gd name="connsiteX4" fmla="*/ 262199 w 512796"/>
                        <a:gd name="connsiteY4" fmla="*/ 18 h 183163"/>
                        <a:gd name="connsiteX5" fmla="*/ 262188 w 512796"/>
                        <a:gd name="connsiteY5" fmla="*/ 107103 h 183163"/>
                        <a:gd name="connsiteX6" fmla="*/ 361259 w 512796"/>
                        <a:gd name="connsiteY6" fmla="*/ 182898 h 183163"/>
                        <a:gd name="connsiteX7" fmla="*/ 506039 w 512796"/>
                        <a:gd name="connsiteY7" fmla="*/ 129558 h 183163"/>
                        <a:gd name="connsiteX8" fmla="*/ 475559 w 512796"/>
                        <a:gd name="connsiteY8" fmla="*/ 60978 h 183163"/>
                        <a:gd name="connsiteX0" fmla="*/ 25979 w 505781"/>
                        <a:gd name="connsiteY0" fmla="*/ 45738 h 184207"/>
                        <a:gd name="connsiteX1" fmla="*/ 3119 w 505781"/>
                        <a:gd name="connsiteY1" fmla="*/ 99078 h 184207"/>
                        <a:gd name="connsiteX2" fmla="*/ 86939 w 505781"/>
                        <a:gd name="connsiteY2" fmla="*/ 167658 h 184207"/>
                        <a:gd name="connsiteX3" fmla="*/ 239339 w 505781"/>
                        <a:gd name="connsiteY3" fmla="*/ 99078 h 184207"/>
                        <a:gd name="connsiteX4" fmla="*/ 262199 w 505781"/>
                        <a:gd name="connsiteY4" fmla="*/ 18 h 184207"/>
                        <a:gd name="connsiteX5" fmla="*/ 262188 w 505781"/>
                        <a:gd name="connsiteY5" fmla="*/ 107103 h 184207"/>
                        <a:gd name="connsiteX6" fmla="*/ 361259 w 505781"/>
                        <a:gd name="connsiteY6" fmla="*/ 182898 h 184207"/>
                        <a:gd name="connsiteX7" fmla="*/ 497419 w 505781"/>
                        <a:gd name="connsiteY7" fmla="*/ 148177 h 184207"/>
                        <a:gd name="connsiteX8" fmla="*/ 475559 w 505781"/>
                        <a:gd name="connsiteY8" fmla="*/ 60978 h 184207"/>
                        <a:gd name="connsiteX0" fmla="*/ 27273 w 507075"/>
                        <a:gd name="connsiteY0" fmla="*/ 45738 h 184207"/>
                        <a:gd name="connsiteX1" fmla="*/ 4413 w 507075"/>
                        <a:gd name="connsiteY1" fmla="*/ 99078 h 184207"/>
                        <a:gd name="connsiteX2" fmla="*/ 107458 w 507075"/>
                        <a:gd name="connsiteY2" fmla="*/ 164864 h 184207"/>
                        <a:gd name="connsiteX3" fmla="*/ 240633 w 507075"/>
                        <a:gd name="connsiteY3" fmla="*/ 99078 h 184207"/>
                        <a:gd name="connsiteX4" fmla="*/ 263493 w 507075"/>
                        <a:gd name="connsiteY4" fmla="*/ 18 h 184207"/>
                        <a:gd name="connsiteX5" fmla="*/ 263482 w 507075"/>
                        <a:gd name="connsiteY5" fmla="*/ 107103 h 184207"/>
                        <a:gd name="connsiteX6" fmla="*/ 362553 w 507075"/>
                        <a:gd name="connsiteY6" fmla="*/ 182898 h 184207"/>
                        <a:gd name="connsiteX7" fmla="*/ 498713 w 507075"/>
                        <a:gd name="connsiteY7" fmla="*/ 148177 h 184207"/>
                        <a:gd name="connsiteX8" fmla="*/ 476853 w 507075"/>
                        <a:gd name="connsiteY8" fmla="*/ 60978 h 184207"/>
                        <a:gd name="connsiteX0" fmla="*/ 18837 w 498639"/>
                        <a:gd name="connsiteY0" fmla="*/ 45738 h 184207"/>
                        <a:gd name="connsiteX1" fmla="*/ 6379 w 498639"/>
                        <a:gd name="connsiteY1" fmla="*/ 118708 h 184207"/>
                        <a:gd name="connsiteX2" fmla="*/ 99022 w 498639"/>
                        <a:gd name="connsiteY2" fmla="*/ 164864 h 184207"/>
                        <a:gd name="connsiteX3" fmla="*/ 232197 w 498639"/>
                        <a:gd name="connsiteY3" fmla="*/ 99078 h 184207"/>
                        <a:gd name="connsiteX4" fmla="*/ 255057 w 498639"/>
                        <a:gd name="connsiteY4" fmla="*/ 18 h 184207"/>
                        <a:gd name="connsiteX5" fmla="*/ 255046 w 498639"/>
                        <a:gd name="connsiteY5" fmla="*/ 107103 h 184207"/>
                        <a:gd name="connsiteX6" fmla="*/ 354117 w 498639"/>
                        <a:gd name="connsiteY6" fmla="*/ 182898 h 184207"/>
                        <a:gd name="connsiteX7" fmla="*/ 490277 w 498639"/>
                        <a:gd name="connsiteY7" fmla="*/ 148177 h 184207"/>
                        <a:gd name="connsiteX8" fmla="*/ 468417 w 498639"/>
                        <a:gd name="connsiteY8" fmla="*/ 60978 h 184207"/>
                        <a:gd name="connsiteX0" fmla="*/ 18837 w 490561"/>
                        <a:gd name="connsiteY0" fmla="*/ 45738 h 184149"/>
                        <a:gd name="connsiteX1" fmla="*/ 6379 w 490561"/>
                        <a:gd name="connsiteY1" fmla="*/ 118708 h 184149"/>
                        <a:gd name="connsiteX2" fmla="*/ 99022 w 490561"/>
                        <a:gd name="connsiteY2" fmla="*/ 164864 h 184149"/>
                        <a:gd name="connsiteX3" fmla="*/ 232197 w 490561"/>
                        <a:gd name="connsiteY3" fmla="*/ 99078 h 184149"/>
                        <a:gd name="connsiteX4" fmla="*/ 255057 w 490561"/>
                        <a:gd name="connsiteY4" fmla="*/ 18 h 184149"/>
                        <a:gd name="connsiteX5" fmla="*/ 255046 w 490561"/>
                        <a:gd name="connsiteY5" fmla="*/ 107103 h 184149"/>
                        <a:gd name="connsiteX6" fmla="*/ 354117 w 490561"/>
                        <a:gd name="connsiteY6" fmla="*/ 182898 h 184149"/>
                        <a:gd name="connsiteX7" fmla="*/ 478863 w 490561"/>
                        <a:gd name="connsiteY7" fmla="*/ 147570 h 184149"/>
                        <a:gd name="connsiteX8" fmla="*/ 468417 w 490561"/>
                        <a:gd name="connsiteY8" fmla="*/ 60978 h 184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426" name="รูปแบบอิสระ: รูปร่าง 425">
                      <a:extLst>
                        <a:ext uri="{FF2B5EF4-FFF2-40B4-BE49-F238E27FC236}">
                          <a16:creationId xmlns:a16="http://schemas.microsoft.com/office/drawing/2014/main" id="{80923CAC-1AAC-459D-85AB-48F0B4D2605B}"/>
                        </a:ext>
                      </a:extLst>
                    </p:cNvPr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323" name="กลุ่ม 322">
                    <a:extLst>
                      <a:ext uri="{FF2B5EF4-FFF2-40B4-BE49-F238E27FC236}">
                        <a16:creationId xmlns:a16="http://schemas.microsoft.com/office/drawing/2014/main" id="{1EE9C6B0-0E7D-4245-A12E-552E137D44BE}"/>
                      </a:ext>
                    </a:extLst>
                  </p:cNvPr>
                  <p:cNvGrpSpPr/>
                  <p:nvPr/>
                </p:nvGrpSpPr>
                <p:grpSpPr>
                  <a:xfrm>
                    <a:off x="995333" y="3324777"/>
                    <a:ext cx="1081875" cy="246380"/>
                    <a:chOff x="3390605" y="2906545"/>
                    <a:chExt cx="1081875" cy="246380"/>
                  </a:xfrm>
                </p:grpSpPr>
                <p:sp>
                  <p:nvSpPr>
                    <p:cNvPr id="383" name="แผนผังลำดับงาน: ตัวเชื่อมต่อ 382">
                      <a:extLst>
                        <a:ext uri="{FF2B5EF4-FFF2-40B4-BE49-F238E27FC236}">
                          <a16:creationId xmlns:a16="http://schemas.microsoft.com/office/drawing/2014/main" id="{189C108A-18A0-4F90-9B6D-0905F87539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84" name="แผนผังลำดับงาน: ตัวเชื่อมต่อ 383">
                      <a:extLst>
                        <a:ext uri="{FF2B5EF4-FFF2-40B4-BE49-F238E27FC236}">
                          <a16:creationId xmlns:a16="http://schemas.microsoft.com/office/drawing/2014/main" id="{66F557D3-DAC2-4B03-90A2-914EC342BA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15940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85" name="แผนผังลำดับงาน: ตัวเชื่อมต่อ 384">
                      <a:extLst>
                        <a:ext uri="{FF2B5EF4-FFF2-40B4-BE49-F238E27FC236}">
                          <a16:creationId xmlns:a16="http://schemas.microsoft.com/office/drawing/2014/main" id="{9934C527-1E53-425B-A10C-95129022B1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31245" y="2941077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87" name="แผนผังลำดับงาน: ตัวเชื่อมต่อ 386">
                      <a:extLst>
                        <a:ext uri="{FF2B5EF4-FFF2-40B4-BE49-F238E27FC236}">
                          <a16:creationId xmlns:a16="http://schemas.microsoft.com/office/drawing/2014/main" id="{8DD2B4E4-BB2B-4D3B-9313-8485BCE9E2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56580" y="2940571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89" name="แผนผังลำดับงาน: ตัวเชื่อมต่อ 388">
                      <a:extLst>
                        <a:ext uri="{FF2B5EF4-FFF2-40B4-BE49-F238E27FC236}">
                          <a16:creationId xmlns:a16="http://schemas.microsoft.com/office/drawing/2014/main" id="{9B206D83-2426-4FC6-A23B-FDEFD50624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18875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90" name="แผนผังลำดับงาน: ตัวเชื่อมต่อ 389">
                      <a:extLst>
                        <a:ext uri="{FF2B5EF4-FFF2-40B4-BE49-F238E27FC236}">
                          <a16:creationId xmlns:a16="http://schemas.microsoft.com/office/drawing/2014/main" id="{EB4A37A7-64F9-47A5-8472-1BC4C46ECC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344210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324" name="กลุ่ม 323">
                    <a:extLst>
                      <a:ext uri="{FF2B5EF4-FFF2-40B4-BE49-F238E27FC236}">
                        <a16:creationId xmlns:a16="http://schemas.microsoft.com/office/drawing/2014/main" id="{60A39DEC-C9C4-4D06-8BA1-78BC1DA0CF1D}"/>
                      </a:ext>
                    </a:extLst>
                  </p:cNvPr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335" name="ตัวเชื่อมต่อตรง 334">
                      <a:extLst>
                        <a:ext uri="{FF2B5EF4-FFF2-40B4-BE49-F238E27FC236}">
                          <a16:creationId xmlns:a16="http://schemas.microsoft.com/office/drawing/2014/main" id="{35E1215B-B63A-41C2-9B72-CCD23A393E4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6" name="ตัวเชื่อมต่อตรง 335">
                      <a:extLst>
                        <a:ext uri="{FF2B5EF4-FFF2-40B4-BE49-F238E27FC236}">
                          <a16:creationId xmlns:a16="http://schemas.microsoft.com/office/drawing/2014/main" id="{BF0AAA93-5353-4F7D-B3C1-FB6D7328C67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2" name="ตัวเชื่อมต่อตรง 381">
                      <a:extLst>
                        <a:ext uri="{FF2B5EF4-FFF2-40B4-BE49-F238E27FC236}">
                          <a16:creationId xmlns:a16="http://schemas.microsoft.com/office/drawing/2014/main" id="{918B3D47-14BC-49C2-BC22-C54387B83C6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25" name="กลุ่ม 324">
                    <a:extLst>
                      <a:ext uri="{FF2B5EF4-FFF2-40B4-BE49-F238E27FC236}">
                        <a16:creationId xmlns:a16="http://schemas.microsoft.com/office/drawing/2014/main" id="{E9EED4FD-6107-48E1-9063-CAC68AD1EBEC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326" name="ตัวเชื่อมต่อตรง 325">
                      <a:extLst>
                        <a:ext uri="{FF2B5EF4-FFF2-40B4-BE49-F238E27FC236}">
                          <a16:creationId xmlns:a16="http://schemas.microsoft.com/office/drawing/2014/main" id="{030F3EBE-2367-4AD5-9594-A4168B57AA1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7" name="ตัวเชื่อมต่อตรง 326">
                      <a:extLst>
                        <a:ext uri="{FF2B5EF4-FFF2-40B4-BE49-F238E27FC236}">
                          <a16:creationId xmlns:a16="http://schemas.microsoft.com/office/drawing/2014/main" id="{16870F86-43CE-4484-BADB-944D651C0E5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8" name="ตัวเชื่อมต่อตรง 327">
                      <a:extLst>
                        <a:ext uri="{FF2B5EF4-FFF2-40B4-BE49-F238E27FC236}">
                          <a16:creationId xmlns:a16="http://schemas.microsoft.com/office/drawing/2014/main" id="{E931A163-C4E6-4628-BA6D-264C62F8305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sp>
              <p:nvSpPr>
                <p:cNvPr id="320" name="คอร์ด 319">
                  <a:extLst>
                    <a:ext uri="{FF2B5EF4-FFF2-40B4-BE49-F238E27FC236}">
                      <a16:creationId xmlns:a16="http://schemas.microsoft.com/office/drawing/2014/main" id="{FE0388EF-C4EB-4274-92B8-75E1274E5230}"/>
                    </a:ext>
                  </a:extLst>
                </p:cNvPr>
                <p:cNvSpPr/>
                <p:nvPr/>
              </p:nvSpPr>
              <p:spPr>
                <a:xfrm rot="748035">
                  <a:off x="6971453" y="3317483"/>
                  <a:ext cx="560152" cy="561388"/>
                </a:xfrm>
                <a:prstGeom prst="chord">
                  <a:avLst/>
                </a:prstGeom>
                <a:solidFill>
                  <a:srgbClr val="F4B945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21" name="คอร์ด 99">
                  <a:extLst>
                    <a:ext uri="{FF2B5EF4-FFF2-40B4-BE49-F238E27FC236}">
                      <a16:creationId xmlns:a16="http://schemas.microsoft.com/office/drawing/2014/main" id="{08CC418A-BFC3-4F52-82A9-5B6D6DDC866E}"/>
                    </a:ext>
                  </a:extLst>
                </p:cNvPr>
                <p:cNvSpPr/>
                <p:nvPr/>
              </p:nvSpPr>
              <p:spPr>
                <a:xfrm rot="20880139" flipH="1">
                  <a:off x="5267137" y="3456269"/>
                  <a:ext cx="605585" cy="714770"/>
                </a:xfrm>
                <a:custGeom>
                  <a:avLst/>
                  <a:gdLst>
                    <a:gd name="connsiteX0" fmla="*/ 600401 w 699818"/>
                    <a:gd name="connsiteY0" fmla="*/ 609246 h 717509"/>
                    <a:gd name="connsiteX1" fmla="*/ 171669 w 699818"/>
                    <a:gd name="connsiteY1" fmla="*/ 667475 h 717509"/>
                    <a:gd name="connsiteX2" fmla="*/ 11370 w 699818"/>
                    <a:gd name="connsiteY2" fmla="*/ 268042 h 717509"/>
                    <a:gd name="connsiteX3" fmla="*/ 349909 w 699818"/>
                    <a:gd name="connsiteY3" fmla="*/ -2 h 717509"/>
                    <a:gd name="connsiteX4" fmla="*/ 600401 w 699818"/>
                    <a:gd name="connsiteY4" fmla="*/ 609246 h 717509"/>
                    <a:gd name="connsiteX0" fmla="*/ 607973 w 607973"/>
                    <a:gd name="connsiteY0" fmla="*/ 618550 h 710118"/>
                    <a:gd name="connsiteX1" fmla="*/ 169132 w 607973"/>
                    <a:gd name="connsiteY1" fmla="*/ 667477 h 710118"/>
                    <a:gd name="connsiteX2" fmla="*/ 8833 w 607973"/>
                    <a:gd name="connsiteY2" fmla="*/ 268044 h 710118"/>
                    <a:gd name="connsiteX3" fmla="*/ 347372 w 607973"/>
                    <a:gd name="connsiteY3" fmla="*/ 0 h 710118"/>
                    <a:gd name="connsiteX4" fmla="*/ 607973 w 607973"/>
                    <a:gd name="connsiteY4" fmla="*/ 618550 h 710118"/>
                    <a:gd name="connsiteX0" fmla="*/ 611711 w 611711"/>
                    <a:gd name="connsiteY0" fmla="*/ 617648 h 709680"/>
                    <a:gd name="connsiteX1" fmla="*/ 169168 w 611711"/>
                    <a:gd name="connsiteY1" fmla="*/ 667477 h 709680"/>
                    <a:gd name="connsiteX2" fmla="*/ 8869 w 611711"/>
                    <a:gd name="connsiteY2" fmla="*/ 268044 h 709680"/>
                    <a:gd name="connsiteX3" fmla="*/ 347408 w 611711"/>
                    <a:gd name="connsiteY3" fmla="*/ 0 h 709680"/>
                    <a:gd name="connsiteX4" fmla="*/ 611711 w 611711"/>
                    <a:gd name="connsiteY4" fmla="*/ 617648 h 709680"/>
                    <a:gd name="connsiteX0" fmla="*/ 598454 w 598454"/>
                    <a:gd name="connsiteY0" fmla="*/ 626687 h 714203"/>
                    <a:gd name="connsiteX1" fmla="*/ 169039 w 598454"/>
                    <a:gd name="connsiteY1" fmla="*/ 667477 h 714203"/>
                    <a:gd name="connsiteX2" fmla="*/ 8740 w 598454"/>
                    <a:gd name="connsiteY2" fmla="*/ 268044 h 714203"/>
                    <a:gd name="connsiteX3" fmla="*/ 347279 w 598454"/>
                    <a:gd name="connsiteY3" fmla="*/ 0 h 714203"/>
                    <a:gd name="connsiteX4" fmla="*/ 598454 w 598454"/>
                    <a:gd name="connsiteY4" fmla="*/ 626687 h 714203"/>
                    <a:gd name="connsiteX0" fmla="*/ 605585 w 605585"/>
                    <a:gd name="connsiteY0" fmla="*/ 627777 h 714770"/>
                    <a:gd name="connsiteX1" fmla="*/ 169107 w 605585"/>
                    <a:gd name="connsiteY1" fmla="*/ 667477 h 714770"/>
                    <a:gd name="connsiteX2" fmla="*/ 8808 w 605585"/>
                    <a:gd name="connsiteY2" fmla="*/ 268044 h 714770"/>
                    <a:gd name="connsiteX3" fmla="*/ 347347 w 605585"/>
                    <a:gd name="connsiteY3" fmla="*/ 0 h 714770"/>
                    <a:gd name="connsiteX4" fmla="*/ 605585 w 605585"/>
                    <a:gd name="connsiteY4" fmla="*/ 627777 h 714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5585" h="714770">
                      <a:moveTo>
                        <a:pt x="605585" y="627777"/>
                      </a:moveTo>
                      <a:cubicBezTo>
                        <a:pt x="492881" y="746252"/>
                        <a:pt x="268570" y="727433"/>
                        <a:pt x="169107" y="667477"/>
                      </a:cubicBezTo>
                      <a:cubicBezTo>
                        <a:pt x="69644" y="607522"/>
                        <a:pt x="-30676" y="422946"/>
                        <a:pt x="8808" y="268044"/>
                      </a:cubicBezTo>
                      <a:cubicBezTo>
                        <a:pt x="49055" y="110149"/>
                        <a:pt x="188172" y="0"/>
                        <a:pt x="347347" y="0"/>
                      </a:cubicBezTo>
                      <a:lnTo>
                        <a:pt x="605585" y="627777"/>
                      </a:lnTo>
                      <a:close/>
                    </a:path>
                  </a:pathLst>
                </a:custGeom>
                <a:solidFill>
                  <a:srgbClr val="F4B945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313" name="รูปแบบอิสระ: รูปร่าง 312">
                <a:extLst>
                  <a:ext uri="{FF2B5EF4-FFF2-40B4-BE49-F238E27FC236}">
                    <a16:creationId xmlns:a16="http://schemas.microsoft.com/office/drawing/2014/main" id="{FB7DA7C8-89F6-41B1-9827-7E04729B960D}"/>
                  </a:ext>
                </a:extLst>
              </p:cNvPr>
              <p:cNvSpPr/>
              <p:nvPr/>
            </p:nvSpPr>
            <p:spPr>
              <a:xfrm rot="21144157">
                <a:off x="1494875" y="4632603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4" name="รูปแบบอิสระ: รูปร่าง 313">
                <a:extLst>
                  <a:ext uri="{FF2B5EF4-FFF2-40B4-BE49-F238E27FC236}">
                    <a16:creationId xmlns:a16="http://schemas.microsoft.com/office/drawing/2014/main" id="{BEC8471C-B3DA-4524-85DD-99328DD1B542}"/>
                  </a:ext>
                </a:extLst>
              </p:cNvPr>
              <p:cNvSpPr/>
              <p:nvPr/>
            </p:nvSpPr>
            <p:spPr>
              <a:xfrm rot="455843" flipH="1">
                <a:off x="2106138" y="4631363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310" name="สามเหลี่ยมหน้าจั่ว 872">
              <a:extLst>
                <a:ext uri="{FF2B5EF4-FFF2-40B4-BE49-F238E27FC236}">
                  <a16:creationId xmlns:a16="http://schemas.microsoft.com/office/drawing/2014/main" id="{C03B29DD-2093-43FD-B91B-30314CA15C7E}"/>
                </a:ext>
              </a:extLst>
            </p:cNvPr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11" name="สามเหลี่ยมหน้าจั่ว 872">
              <a:extLst>
                <a:ext uri="{FF2B5EF4-FFF2-40B4-BE49-F238E27FC236}">
                  <a16:creationId xmlns:a16="http://schemas.microsoft.com/office/drawing/2014/main" id="{E2C65FAF-D0A5-4B0F-9772-D3385B1480DF}"/>
                </a:ext>
              </a:extLst>
            </p:cNvPr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9553358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" name="กลุ่ม 69">
            <a:extLst>
              <a:ext uri="{FF2B5EF4-FFF2-40B4-BE49-F238E27FC236}">
                <a16:creationId xmlns:a16="http://schemas.microsoft.com/office/drawing/2014/main" id="{0EC99DB8-FF7B-45E2-B5AE-262B011CC289}"/>
              </a:ext>
            </a:extLst>
          </p:cNvPr>
          <p:cNvGrpSpPr/>
          <p:nvPr/>
        </p:nvGrpSpPr>
        <p:grpSpPr>
          <a:xfrm>
            <a:off x="7948856" y="-425289"/>
            <a:ext cx="4295310" cy="2628347"/>
            <a:chOff x="7674178" y="-341096"/>
            <a:chExt cx="4662969" cy="1875851"/>
          </a:xfrm>
        </p:grpSpPr>
        <p:sp>
          <p:nvSpPr>
            <p:cNvPr id="99" name="สี่เหลี่ยมผืนผ้า 70">
              <a:extLst>
                <a:ext uri="{FF2B5EF4-FFF2-40B4-BE49-F238E27FC236}">
                  <a16:creationId xmlns:a16="http://schemas.microsoft.com/office/drawing/2014/main" id="{B1BA1393-E315-4A20-8AF0-B0FA10750933}"/>
                </a:ext>
              </a:extLst>
            </p:cNvPr>
            <p:cNvSpPr/>
            <p:nvPr/>
          </p:nvSpPr>
          <p:spPr>
            <a:xfrm>
              <a:off x="8177762" y="-38512"/>
              <a:ext cx="3640651" cy="1255794"/>
            </a:xfrm>
            <a:prstGeom prst="rect">
              <a:avLst/>
            </a:prstGeom>
            <a:solidFill>
              <a:srgbClr val="5E2700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00" name="สี่เหลี่ยมผืนผ้า 71">
              <a:extLst>
                <a:ext uri="{FF2B5EF4-FFF2-40B4-BE49-F238E27FC236}">
                  <a16:creationId xmlns:a16="http://schemas.microsoft.com/office/drawing/2014/main" id="{03ED2B02-7BF2-4A9E-8177-9AECF84D1054}"/>
                </a:ext>
              </a:extLst>
            </p:cNvPr>
            <p:cNvSpPr/>
            <p:nvPr/>
          </p:nvSpPr>
          <p:spPr>
            <a:xfrm>
              <a:off x="8313163" y="-23194"/>
              <a:ext cx="3334327" cy="1071303"/>
            </a:xfrm>
            <a:prstGeom prst="rect">
              <a:avLst/>
            </a:prstGeom>
            <a:solidFill>
              <a:srgbClr val="C0EEE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cxnSp>
          <p:nvCxnSpPr>
            <p:cNvPr id="101" name="ตัวเชื่อมต่อตรง 72">
              <a:extLst>
                <a:ext uri="{FF2B5EF4-FFF2-40B4-BE49-F238E27FC236}">
                  <a16:creationId xmlns:a16="http://schemas.microsoft.com/office/drawing/2014/main" id="{9F59C105-E117-4918-AD87-916E4D3D181F}"/>
                </a:ext>
              </a:extLst>
            </p:cNvPr>
            <p:cNvCxnSpPr>
              <a:cxnSpLocks/>
              <a:stCxn id="100" idx="0"/>
              <a:endCxn id="100" idx="2"/>
            </p:cNvCxnSpPr>
            <p:nvPr/>
          </p:nvCxnSpPr>
          <p:spPr>
            <a:xfrm>
              <a:off x="9980327" y="-23194"/>
              <a:ext cx="0" cy="1071303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ตัวเชื่อมต่อตรง 73">
              <a:extLst>
                <a:ext uri="{FF2B5EF4-FFF2-40B4-BE49-F238E27FC236}">
                  <a16:creationId xmlns:a16="http://schemas.microsoft.com/office/drawing/2014/main" id="{4110990B-F0A2-4303-968A-B25E8E8F038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56527" y="202397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ตัวเชื่อมต่อตรง 74">
              <a:extLst>
                <a:ext uri="{FF2B5EF4-FFF2-40B4-BE49-F238E27FC236}">
                  <a16:creationId xmlns:a16="http://schemas.microsoft.com/office/drawing/2014/main" id="{BEF391F8-4525-4D44-BAFB-98CDA33ACE6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14911" y="420097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4" name="กลุ่ม 75">
              <a:extLst>
                <a:ext uri="{FF2B5EF4-FFF2-40B4-BE49-F238E27FC236}">
                  <a16:creationId xmlns:a16="http://schemas.microsoft.com/office/drawing/2014/main" id="{FA12FF20-C546-4A50-95A0-F3F0F3F8E4D3}"/>
                </a:ext>
              </a:extLst>
            </p:cNvPr>
            <p:cNvGrpSpPr/>
            <p:nvPr/>
          </p:nvGrpSpPr>
          <p:grpSpPr>
            <a:xfrm>
              <a:off x="7674178" y="-341096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111" name="รูปแบบอิสระ: รูปร่าง 82">
                <a:extLst>
                  <a:ext uri="{FF2B5EF4-FFF2-40B4-BE49-F238E27FC236}">
                    <a16:creationId xmlns:a16="http://schemas.microsoft.com/office/drawing/2014/main" id="{A4A290D9-434B-4B61-BD58-BE93A2F3C297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112" name="ตัวเชื่อมต่อตรง 83">
                <a:extLst>
                  <a:ext uri="{FF2B5EF4-FFF2-40B4-BE49-F238E27FC236}">
                    <a16:creationId xmlns:a16="http://schemas.microsoft.com/office/drawing/2014/main" id="{19D22186-81B5-48D6-BF6E-7C357800443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" name="ตัวเชื่อมต่อตรง 84">
                <a:extLst>
                  <a:ext uri="{FF2B5EF4-FFF2-40B4-BE49-F238E27FC236}">
                    <a16:creationId xmlns:a16="http://schemas.microsoft.com/office/drawing/2014/main" id="{E235B089-7CA0-4691-ABCE-6125F38918C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05" name="ตัวเชื่อมต่อตรง 76">
              <a:extLst>
                <a:ext uri="{FF2B5EF4-FFF2-40B4-BE49-F238E27FC236}">
                  <a16:creationId xmlns:a16="http://schemas.microsoft.com/office/drawing/2014/main" id="{054365F7-6310-4498-BFC0-A0D8E734C84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23691" y="204778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ตัวเชื่อมต่อตรง 77">
              <a:extLst>
                <a:ext uri="{FF2B5EF4-FFF2-40B4-BE49-F238E27FC236}">
                  <a16:creationId xmlns:a16="http://schemas.microsoft.com/office/drawing/2014/main" id="{8BC96713-55A6-4038-9128-C1A7F605E43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782075" y="422478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7" name="กลุ่ม 78">
              <a:extLst>
                <a:ext uri="{FF2B5EF4-FFF2-40B4-BE49-F238E27FC236}">
                  <a16:creationId xmlns:a16="http://schemas.microsoft.com/office/drawing/2014/main" id="{5AE13D38-6892-47BC-A765-23C06450CAB4}"/>
                </a:ext>
              </a:extLst>
            </p:cNvPr>
            <p:cNvGrpSpPr/>
            <p:nvPr/>
          </p:nvGrpSpPr>
          <p:grpSpPr>
            <a:xfrm flipH="1">
              <a:off x="11246197" y="-336082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108" name="รูปแบบอิสระ: รูปร่าง 79">
                <a:extLst>
                  <a:ext uri="{FF2B5EF4-FFF2-40B4-BE49-F238E27FC236}">
                    <a16:creationId xmlns:a16="http://schemas.microsoft.com/office/drawing/2014/main" id="{15301E61-48B6-4C89-A4BD-45A799B04B06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109" name="ตัวเชื่อมต่อตรง 80">
                <a:extLst>
                  <a:ext uri="{FF2B5EF4-FFF2-40B4-BE49-F238E27FC236}">
                    <a16:creationId xmlns:a16="http://schemas.microsoft.com/office/drawing/2014/main" id="{4980C0A4-E5A5-462E-AA6B-36010ABCBC8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" name="ตัวเชื่อมต่อตรง 81">
                <a:extLst>
                  <a:ext uri="{FF2B5EF4-FFF2-40B4-BE49-F238E27FC236}">
                    <a16:creationId xmlns:a16="http://schemas.microsoft.com/office/drawing/2014/main" id="{6DA35D48-FB1C-4050-AAC1-B5A84EF566D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77" name="ชื่อเรื่อง 826">
            <a:extLst>
              <a:ext uri="{FF2B5EF4-FFF2-40B4-BE49-F238E27FC236}">
                <a16:creationId xmlns:a16="http://schemas.microsoft.com/office/drawing/2014/main" id="{B19648A0-F29F-E5DF-7C16-CE4542137FAB}"/>
              </a:ext>
            </a:extLst>
          </p:cNvPr>
          <p:cNvSpPr txBox="1">
            <a:spLocks/>
          </p:cNvSpPr>
          <p:nvPr/>
        </p:nvSpPr>
        <p:spPr>
          <a:xfrm>
            <a:off x="2118826" y="387067"/>
            <a:ext cx="5773949" cy="958872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>
            <a:normAutofit fontScale="97500"/>
            <a:scene3d>
              <a:camera prst="orthographicFront"/>
              <a:lightRig rig="soft" dir="t">
                <a:rot lat="0" lon="0" rev="15600000"/>
              </a:lightRig>
            </a:scene3d>
            <a:sp3d prstMaterial="softEdge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480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Tìm</a:t>
            </a:r>
            <a:r>
              <a:rPr lang="en-US" sz="4800" dirty="0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số</a:t>
            </a:r>
            <a:r>
              <a:rPr lang="en-US" sz="4800" dirty="0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trừ</a:t>
            </a:r>
            <a:r>
              <a:rPr lang="en-US" sz="4800" dirty="0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,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số</a:t>
            </a:r>
            <a:r>
              <a:rPr lang="en-US" sz="4800" dirty="0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bị</a:t>
            </a:r>
            <a:r>
              <a:rPr lang="en-US" sz="4800" dirty="0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trừ</a:t>
            </a:r>
            <a:endParaRPr lang="th-TH" sz="4800" dirty="0">
              <a:ln>
                <a:solidFill>
                  <a:srgbClr val="5E2700"/>
                </a:solidFill>
              </a:ln>
              <a:solidFill>
                <a:srgbClr val="00B0F0"/>
              </a:solidFill>
              <a:latin typeface="Coiny" panose="02000903060500060000" pitchFamily="2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ADAB449-894B-8830-D7FC-27B2B9F2D72F}"/>
              </a:ext>
            </a:extLst>
          </p:cNvPr>
          <p:cNvSpPr txBox="1"/>
          <p:nvPr/>
        </p:nvSpPr>
        <p:spPr>
          <a:xfrm>
            <a:off x="100753" y="908637"/>
            <a:ext cx="832593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b. </a:t>
            </a:r>
            <a:r>
              <a:rPr lang="en-US" sz="2800" b="1" dirty="0" err="1">
                <a:latin typeface="Arial" panose="020B0604020202020204" pitchFamily="34" charset="0"/>
                <a:cs typeface="Arial" panose="020B0604020202020204" pitchFamily="34" charset="0"/>
              </a:rPr>
              <a:t>Tìm</a:t>
            </a:r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D1661F5D-A945-1A6D-C04A-04002FE68D1A}"/>
              </a:ext>
            </a:extLst>
          </p:cNvPr>
          <p:cNvSpPr txBox="1"/>
          <p:nvPr/>
        </p:nvSpPr>
        <p:spPr>
          <a:xfrm>
            <a:off x="1" y="1429215"/>
            <a:ext cx="7620528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Nam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có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8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viên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bi, Nam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cho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bạn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một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bi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và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còn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lại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3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viên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Hỏi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Nam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đã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cho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bạn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mấy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viên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bi?</a:t>
            </a:r>
          </a:p>
        </p:txBody>
      </p:sp>
      <p:sp>
        <p:nvSpPr>
          <p:cNvPr id="71" name="Rectangle: Rounded Corners 70">
            <a:extLst>
              <a:ext uri="{FF2B5EF4-FFF2-40B4-BE49-F238E27FC236}">
                <a16:creationId xmlns:a16="http://schemas.microsoft.com/office/drawing/2014/main" id="{B3C6F1F0-BC53-482C-AA22-2430DD5A4B42}"/>
              </a:ext>
            </a:extLst>
          </p:cNvPr>
          <p:cNvSpPr/>
          <p:nvPr/>
        </p:nvSpPr>
        <p:spPr>
          <a:xfrm>
            <a:off x="186054" y="3909490"/>
            <a:ext cx="5114925" cy="1709372"/>
          </a:xfrm>
          <a:prstGeom prst="round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72" name="Group 71">
            <a:extLst>
              <a:ext uri="{FF2B5EF4-FFF2-40B4-BE49-F238E27FC236}">
                <a16:creationId xmlns:a16="http://schemas.microsoft.com/office/drawing/2014/main" id="{52246775-6DD1-4920-A096-CFF0BC95FF80}"/>
              </a:ext>
            </a:extLst>
          </p:cNvPr>
          <p:cNvGrpSpPr/>
          <p:nvPr/>
        </p:nvGrpSpPr>
        <p:grpSpPr>
          <a:xfrm>
            <a:off x="903243" y="4043842"/>
            <a:ext cx="4303315" cy="584775"/>
            <a:chOff x="1431563" y="5206780"/>
            <a:chExt cx="4303315" cy="584775"/>
          </a:xfrm>
        </p:grpSpPr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371E70F5-9029-4CFB-A356-33ACB4528816}"/>
                </a:ext>
              </a:extLst>
            </p:cNvPr>
            <p:cNvSpPr txBox="1"/>
            <p:nvPr/>
          </p:nvSpPr>
          <p:spPr>
            <a:xfrm>
              <a:off x="1431563" y="5206780"/>
              <a:ext cx="430331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 8    -                =    3 </a:t>
              </a:r>
            </a:p>
          </p:txBody>
        </p:sp>
        <p:sp>
          <p:nvSpPr>
            <p:cNvPr id="74" name="Rectangle 73">
              <a:extLst>
                <a:ext uri="{FF2B5EF4-FFF2-40B4-BE49-F238E27FC236}">
                  <a16:creationId xmlns:a16="http://schemas.microsoft.com/office/drawing/2014/main" id="{217BC6F6-2DD8-459A-83BD-8B6A05DAFFEE}"/>
                </a:ext>
              </a:extLst>
            </p:cNvPr>
            <p:cNvSpPr/>
            <p:nvPr/>
          </p:nvSpPr>
          <p:spPr>
            <a:xfrm>
              <a:off x="2903262" y="5276851"/>
              <a:ext cx="480909" cy="399458"/>
            </a:xfrm>
            <a:prstGeom prst="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</a:p>
          </p:txBody>
        </p:sp>
      </p:grp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23B35349-DBBC-46BA-AF7C-C811D070B5D2}"/>
              </a:ext>
            </a:extLst>
          </p:cNvPr>
          <p:cNvCxnSpPr/>
          <p:nvPr/>
        </p:nvCxnSpPr>
        <p:spPr>
          <a:xfrm>
            <a:off x="1221295" y="4504378"/>
            <a:ext cx="0" cy="316041"/>
          </a:xfrm>
          <a:prstGeom prst="line">
            <a:avLst/>
          </a:prstGeom>
          <a:ln w="381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76" name="Rectangle: Rounded Corners 75">
            <a:extLst>
              <a:ext uri="{FF2B5EF4-FFF2-40B4-BE49-F238E27FC236}">
                <a16:creationId xmlns:a16="http://schemas.microsoft.com/office/drawing/2014/main" id="{2076B47E-DA98-413B-8B34-D999F3D12392}"/>
              </a:ext>
            </a:extLst>
          </p:cNvPr>
          <p:cNvSpPr/>
          <p:nvPr/>
        </p:nvSpPr>
        <p:spPr>
          <a:xfrm>
            <a:off x="405133" y="4820419"/>
            <a:ext cx="1414270" cy="566530"/>
          </a:xfrm>
          <a:prstGeom prst="roundRect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200" b="1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200" b="1" dirty="0" err="1"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lang="en-US" sz="2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200" b="1" dirty="0" err="1"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endParaRPr lang="en-US" sz="2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AC3BE161-6126-4CA3-9344-47A1C0F05A38}"/>
              </a:ext>
            </a:extLst>
          </p:cNvPr>
          <p:cNvCxnSpPr/>
          <p:nvPr/>
        </p:nvCxnSpPr>
        <p:spPr>
          <a:xfrm>
            <a:off x="2615397" y="4517654"/>
            <a:ext cx="0" cy="316041"/>
          </a:xfrm>
          <a:prstGeom prst="line">
            <a:avLst/>
          </a:prstGeom>
          <a:ln w="381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81" name="Rectangle: Rounded Corners 80">
            <a:extLst>
              <a:ext uri="{FF2B5EF4-FFF2-40B4-BE49-F238E27FC236}">
                <a16:creationId xmlns:a16="http://schemas.microsoft.com/office/drawing/2014/main" id="{72D85FEE-05F7-4451-A89C-28779748BBBD}"/>
              </a:ext>
            </a:extLst>
          </p:cNvPr>
          <p:cNvSpPr/>
          <p:nvPr/>
        </p:nvSpPr>
        <p:spPr>
          <a:xfrm>
            <a:off x="2038483" y="4833695"/>
            <a:ext cx="1224902" cy="566530"/>
          </a:xfrm>
          <a:prstGeom prst="roundRect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200" b="1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200" b="1" dirty="0" err="1"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endParaRPr lang="en-US" sz="2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89355837-8CC1-40EA-A758-FC981B0CA37D}"/>
              </a:ext>
            </a:extLst>
          </p:cNvPr>
          <p:cNvCxnSpPr/>
          <p:nvPr/>
        </p:nvCxnSpPr>
        <p:spPr>
          <a:xfrm>
            <a:off x="4542735" y="4500908"/>
            <a:ext cx="0" cy="316041"/>
          </a:xfrm>
          <a:prstGeom prst="line">
            <a:avLst/>
          </a:prstGeom>
          <a:ln w="381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83" name="Rectangle: Rounded Corners 82">
            <a:extLst>
              <a:ext uri="{FF2B5EF4-FFF2-40B4-BE49-F238E27FC236}">
                <a16:creationId xmlns:a16="http://schemas.microsoft.com/office/drawing/2014/main" id="{EE739EED-9285-48DB-8306-5B96F74D80F7}"/>
              </a:ext>
            </a:extLst>
          </p:cNvPr>
          <p:cNvSpPr/>
          <p:nvPr/>
        </p:nvSpPr>
        <p:spPr>
          <a:xfrm>
            <a:off x="3886661" y="4816949"/>
            <a:ext cx="1254182" cy="566530"/>
          </a:xfrm>
          <a:prstGeom prst="roundRect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200" b="1" dirty="0" err="1"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endParaRPr lang="en-US" sz="2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2" name="Rectangle 91">
            <a:extLst>
              <a:ext uri="{FF2B5EF4-FFF2-40B4-BE49-F238E27FC236}">
                <a16:creationId xmlns:a16="http://schemas.microsoft.com/office/drawing/2014/main" id="{E51B6E14-96FB-4E79-A6B0-67AD448C7EDF}"/>
              </a:ext>
            </a:extLst>
          </p:cNvPr>
          <p:cNvSpPr/>
          <p:nvPr/>
        </p:nvSpPr>
        <p:spPr>
          <a:xfrm>
            <a:off x="6122726" y="4405329"/>
            <a:ext cx="4999383" cy="1109744"/>
          </a:xfrm>
          <a:prstGeom prst="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Muốn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tìm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, ta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lấy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đi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0FC679C2-A78C-4658-BFEC-D47980B474DE}"/>
              </a:ext>
            </a:extLst>
          </p:cNvPr>
          <p:cNvSpPr txBox="1"/>
          <p:nvPr/>
        </p:nvSpPr>
        <p:spPr>
          <a:xfrm>
            <a:off x="6293527" y="3198167"/>
            <a:ext cx="626015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Nam 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đã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cho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bạn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viên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 bi 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62686313-F07E-4AD4-85E9-1BCACEBD5D7A}"/>
              </a:ext>
            </a:extLst>
          </p:cNvPr>
          <p:cNvSpPr txBox="1"/>
          <p:nvPr/>
        </p:nvSpPr>
        <p:spPr>
          <a:xfrm>
            <a:off x="8470560" y="3723714"/>
            <a:ext cx="44807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8 – 3 = 5 (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viên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08273212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6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79" grpId="0"/>
      <p:bldP spid="71" grpId="0" animBg="1"/>
      <p:bldP spid="76" grpId="0" animBg="1"/>
      <p:bldP spid="81" grpId="0" animBg="1"/>
      <p:bldP spid="83" grpId="0" animBg="1"/>
      <p:bldP spid="92" grpId="0" animBg="1"/>
      <p:bldP spid="93" grpId="0"/>
      <p:bldP spid="94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" name="กลุ่ม 69">
            <a:extLst>
              <a:ext uri="{FF2B5EF4-FFF2-40B4-BE49-F238E27FC236}">
                <a16:creationId xmlns:a16="http://schemas.microsoft.com/office/drawing/2014/main" id="{19C5D7FD-81B2-46EA-B034-C8A090B8BA7E}"/>
              </a:ext>
            </a:extLst>
          </p:cNvPr>
          <p:cNvGrpSpPr/>
          <p:nvPr/>
        </p:nvGrpSpPr>
        <p:grpSpPr>
          <a:xfrm>
            <a:off x="-127508" y="-30065"/>
            <a:ext cx="1101156" cy="884384"/>
            <a:chOff x="1752751" y="749874"/>
            <a:chExt cx="1101156" cy="884384"/>
          </a:xfrm>
        </p:grpSpPr>
        <p:cxnSp>
          <p:nvCxnSpPr>
            <p:cNvPr id="71" name="ตัวเชื่อมต่อตรง 70">
              <a:extLst>
                <a:ext uri="{FF2B5EF4-FFF2-40B4-BE49-F238E27FC236}">
                  <a16:creationId xmlns:a16="http://schemas.microsoft.com/office/drawing/2014/main" id="{075B8F06-0B89-49D0-BFCA-C31A039395D7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ตัวเชื่อมต่อตรง 71">
              <a:extLst>
                <a:ext uri="{FF2B5EF4-FFF2-40B4-BE49-F238E27FC236}">
                  <a16:creationId xmlns:a16="http://schemas.microsoft.com/office/drawing/2014/main" id="{9AEDA110-DA8F-4C40-A3D5-21C3BA539F57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ตัวเชื่อมต่อตรง 72">
              <a:extLst>
                <a:ext uri="{FF2B5EF4-FFF2-40B4-BE49-F238E27FC236}">
                  <a16:creationId xmlns:a16="http://schemas.microsoft.com/office/drawing/2014/main" id="{581E0BDD-BA52-4204-9F74-9715D2931807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ตัวเชื่อมต่อตรง 73">
              <a:extLst>
                <a:ext uri="{FF2B5EF4-FFF2-40B4-BE49-F238E27FC236}">
                  <a16:creationId xmlns:a16="http://schemas.microsoft.com/office/drawing/2014/main" id="{07FF9580-E132-4326-A278-85D5FF5E9D6C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ตัวเชื่อมต่อตรง 74">
              <a:extLst>
                <a:ext uri="{FF2B5EF4-FFF2-40B4-BE49-F238E27FC236}">
                  <a16:creationId xmlns:a16="http://schemas.microsoft.com/office/drawing/2014/main" id="{BE1271BD-3182-4C16-9583-C609366B7425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ตัวเชื่อมต่อตรง 75">
              <a:extLst>
                <a:ext uri="{FF2B5EF4-FFF2-40B4-BE49-F238E27FC236}">
                  <a16:creationId xmlns:a16="http://schemas.microsoft.com/office/drawing/2014/main" id="{4F0DE2F7-534C-4949-803C-6B1FC1040130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ตัวเชื่อมต่อตรง 76">
              <a:extLst>
                <a:ext uri="{FF2B5EF4-FFF2-40B4-BE49-F238E27FC236}">
                  <a16:creationId xmlns:a16="http://schemas.microsoft.com/office/drawing/2014/main" id="{BBFE9B83-4D36-44A0-84FC-A25D9484985C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ตัวเชื่อมต่อตรง 77">
              <a:extLst>
                <a:ext uri="{FF2B5EF4-FFF2-40B4-BE49-F238E27FC236}">
                  <a16:creationId xmlns:a16="http://schemas.microsoft.com/office/drawing/2014/main" id="{94C16986-7AB5-4B9F-A80F-44C3C930F54D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5" name="กลุ่ม 164">
            <a:extLst>
              <a:ext uri="{FF2B5EF4-FFF2-40B4-BE49-F238E27FC236}">
                <a16:creationId xmlns:a16="http://schemas.microsoft.com/office/drawing/2014/main" id="{8EC439C7-12C2-4C8E-A468-4845FC4142E8}"/>
              </a:ext>
            </a:extLst>
          </p:cNvPr>
          <p:cNvGrpSpPr/>
          <p:nvPr/>
        </p:nvGrpSpPr>
        <p:grpSpPr>
          <a:xfrm rot="20560470">
            <a:off x="9454343" y="1434332"/>
            <a:ext cx="3021684" cy="4143942"/>
            <a:chOff x="5263424" y="1674618"/>
            <a:chExt cx="2268181" cy="2959191"/>
          </a:xfr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grpSpPr>
        <p:sp>
          <p:nvSpPr>
            <p:cNvPr id="166" name="รูปแบบอิสระ: รูปร่าง 165">
              <a:extLst>
                <a:ext uri="{FF2B5EF4-FFF2-40B4-BE49-F238E27FC236}">
                  <a16:creationId xmlns:a16="http://schemas.microsoft.com/office/drawing/2014/main" id="{CBB55676-2940-4C71-9267-598F926EBD7F}"/>
                </a:ext>
              </a:extLst>
            </p:cNvPr>
            <p:cNvSpPr/>
            <p:nvPr/>
          </p:nvSpPr>
          <p:spPr>
            <a:xfrm>
              <a:off x="5263424" y="1674618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F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67" name="รูปแบบอิสระ: รูปร่าง 166">
              <a:extLst>
                <a:ext uri="{FF2B5EF4-FFF2-40B4-BE49-F238E27FC236}">
                  <a16:creationId xmlns:a16="http://schemas.microsoft.com/office/drawing/2014/main" id="{19276D62-4187-4429-970C-4F09BDAF0F13}"/>
                </a:ext>
              </a:extLst>
            </p:cNvPr>
            <p:cNvSpPr/>
            <p:nvPr/>
          </p:nvSpPr>
          <p:spPr>
            <a:xfrm rot="21410072" flipH="1">
              <a:off x="7058660" y="1724474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68" name="รูปแบบอิสระ: รูปร่าง 167">
              <a:extLst>
                <a:ext uri="{FF2B5EF4-FFF2-40B4-BE49-F238E27FC236}">
                  <a16:creationId xmlns:a16="http://schemas.microsoft.com/office/drawing/2014/main" id="{B06C1515-D1D5-412A-842B-82AAE3F437EA}"/>
                </a:ext>
              </a:extLst>
            </p:cNvPr>
            <p:cNvSpPr/>
            <p:nvPr/>
          </p:nvSpPr>
          <p:spPr>
            <a:xfrm>
              <a:off x="5463830" y="1753101"/>
              <a:ext cx="879308" cy="996669"/>
            </a:xfrm>
            <a:custGeom>
              <a:avLst/>
              <a:gdLst>
                <a:gd name="connsiteX0" fmla="*/ 116550 w 878744"/>
                <a:gd name="connsiteY0" fmla="*/ 913496 h 967141"/>
                <a:gd name="connsiteX1" fmla="*/ 520410 w 878744"/>
                <a:gd name="connsiteY1" fmla="*/ 946516 h 967141"/>
                <a:gd name="connsiteX2" fmla="*/ 830290 w 878744"/>
                <a:gd name="connsiteY2" fmla="*/ 778876 h 967141"/>
                <a:gd name="connsiteX3" fmla="*/ 873470 w 878744"/>
                <a:gd name="connsiteY3" fmla="*/ 430896 h 967141"/>
                <a:gd name="connsiteX4" fmla="*/ 784570 w 878744"/>
                <a:gd name="connsiteY4" fmla="*/ 166736 h 967141"/>
                <a:gd name="connsiteX5" fmla="*/ 583910 w 878744"/>
                <a:gd name="connsiteY5" fmla="*/ 202296 h 967141"/>
                <a:gd name="connsiteX6" fmla="*/ 324830 w 878744"/>
                <a:gd name="connsiteY6" fmla="*/ 110856 h 967141"/>
                <a:gd name="connsiteX7" fmla="*/ 131790 w 878744"/>
                <a:gd name="connsiteY7" fmla="*/ 27036 h 967141"/>
                <a:gd name="connsiteX8" fmla="*/ 12410 w 878744"/>
                <a:gd name="connsiteY8" fmla="*/ 9256 h 967141"/>
                <a:gd name="connsiteX9" fmla="*/ 17490 w 878744"/>
                <a:gd name="connsiteY9" fmla="*/ 161656 h 967141"/>
                <a:gd name="connsiteX10" fmla="*/ 134330 w 878744"/>
                <a:gd name="connsiteY10" fmla="*/ 489316 h 967141"/>
                <a:gd name="connsiteX11" fmla="*/ 116550 w 878744"/>
                <a:gd name="connsiteY11" fmla="*/ 913496 h 967141"/>
                <a:gd name="connsiteX0" fmla="*/ 116550 w 878744"/>
                <a:gd name="connsiteY0" fmla="*/ 913496 h 956006"/>
                <a:gd name="connsiteX1" fmla="*/ 520410 w 878744"/>
                <a:gd name="connsiteY1" fmla="*/ 946516 h 956006"/>
                <a:gd name="connsiteX2" fmla="*/ 830290 w 878744"/>
                <a:gd name="connsiteY2" fmla="*/ 778876 h 956006"/>
                <a:gd name="connsiteX3" fmla="*/ 873470 w 878744"/>
                <a:gd name="connsiteY3" fmla="*/ 430896 h 956006"/>
                <a:gd name="connsiteX4" fmla="*/ 784570 w 878744"/>
                <a:gd name="connsiteY4" fmla="*/ 166736 h 956006"/>
                <a:gd name="connsiteX5" fmla="*/ 583910 w 878744"/>
                <a:gd name="connsiteY5" fmla="*/ 202296 h 956006"/>
                <a:gd name="connsiteX6" fmla="*/ 324830 w 878744"/>
                <a:gd name="connsiteY6" fmla="*/ 110856 h 956006"/>
                <a:gd name="connsiteX7" fmla="*/ 131790 w 878744"/>
                <a:gd name="connsiteY7" fmla="*/ 27036 h 956006"/>
                <a:gd name="connsiteX8" fmla="*/ 12410 w 878744"/>
                <a:gd name="connsiteY8" fmla="*/ 9256 h 956006"/>
                <a:gd name="connsiteX9" fmla="*/ 17490 w 878744"/>
                <a:gd name="connsiteY9" fmla="*/ 161656 h 956006"/>
                <a:gd name="connsiteX10" fmla="*/ 134330 w 878744"/>
                <a:gd name="connsiteY10" fmla="*/ 489316 h 956006"/>
                <a:gd name="connsiteX11" fmla="*/ 131790 w 878744"/>
                <a:gd name="connsiteY11" fmla="*/ 733156 h 956006"/>
                <a:gd name="connsiteX12" fmla="*/ 116550 w 878744"/>
                <a:gd name="connsiteY12" fmla="*/ 913496 h 956006"/>
                <a:gd name="connsiteX0" fmla="*/ 121630 w 878744"/>
                <a:gd name="connsiteY0" fmla="*/ 918576 h 957529"/>
                <a:gd name="connsiteX1" fmla="*/ 520410 w 878744"/>
                <a:gd name="connsiteY1" fmla="*/ 946516 h 957529"/>
                <a:gd name="connsiteX2" fmla="*/ 830290 w 878744"/>
                <a:gd name="connsiteY2" fmla="*/ 778876 h 957529"/>
                <a:gd name="connsiteX3" fmla="*/ 873470 w 878744"/>
                <a:gd name="connsiteY3" fmla="*/ 430896 h 957529"/>
                <a:gd name="connsiteX4" fmla="*/ 784570 w 878744"/>
                <a:gd name="connsiteY4" fmla="*/ 166736 h 957529"/>
                <a:gd name="connsiteX5" fmla="*/ 583910 w 878744"/>
                <a:gd name="connsiteY5" fmla="*/ 202296 h 957529"/>
                <a:gd name="connsiteX6" fmla="*/ 324830 w 878744"/>
                <a:gd name="connsiteY6" fmla="*/ 110856 h 957529"/>
                <a:gd name="connsiteX7" fmla="*/ 131790 w 878744"/>
                <a:gd name="connsiteY7" fmla="*/ 27036 h 957529"/>
                <a:gd name="connsiteX8" fmla="*/ 12410 w 878744"/>
                <a:gd name="connsiteY8" fmla="*/ 9256 h 957529"/>
                <a:gd name="connsiteX9" fmla="*/ 17490 w 878744"/>
                <a:gd name="connsiteY9" fmla="*/ 161656 h 957529"/>
                <a:gd name="connsiteX10" fmla="*/ 134330 w 878744"/>
                <a:gd name="connsiteY10" fmla="*/ 489316 h 957529"/>
                <a:gd name="connsiteX11" fmla="*/ 131790 w 878744"/>
                <a:gd name="connsiteY11" fmla="*/ 733156 h 957529"/>
                <a:gd name="connsiteX12" fmla="*/ 121630 w 878744"/>
                <a:gd name="connsiteY12" fmla="*/ 918576 h 957529"/>
                <a:gd name="connsiteX0" fmla="*/ 121630 w 878744"/>
                <a:gd name="connsiteY0" fmla="*/ 918576 h 968012"/>
                <a:gd name="connsiteX1" fmla="*/ 520410 w 878744"/>
                <a:gd name="connsiteY1" fmla="*/ 946516 h 968012"/>
                <a:gd name="connsiteX2" fmla="*/ 830290 w 878744"/>
                <a:gd name="connsiteY2" fmla="*/ 778876 h 968012"/>
                <a:gd name="connsiteX3" fmla="*/ 873470 w 878744"/>
                <a:gd name="connsiteY3" fmla="*/ 430896 h 968012"/>
                <a:gd name="connsiteX4" fmla="*/ 784570 w 878744"/>
                <a:gd name="connsiteY4" fmla="*/ 166736 h 968012"/>
                <a:gd name="connsiteX5" fmla="*/ 583910 w 878744"/>
                <a:gd name="connsiteY5" fmla="*/ 202296 h 968012"/>
                <a:gd name="connsiteX6" fmla="*/ 324830 w 878744"/>
                <a:gd name="connsiteY6" fmla="*/ 110856 h 968012"/>
                <a:gd name="connsiteX7" fmla="*/ 131790 w 878744"/>
                <a:gd name="connsiteY7" fmla="*/ 27036 h 968012"/>
                <a:gd name="connsiteX8" fmla="*/ 12410 w 878744"/>
                <a:gd name="connsiteY8" fmla="*/ 9256 h 968012"/>
                <a:gd name="connsiteX9" fmla="*/ 17490 w 878744"/>
                <a:gd name="connsiteY9" fmla="*/ 161656 h 968012"/>
                <a:gd name="connsiteX10" fmla="*/ 134330 w 878744"/>
                <a:gd name="connsiteY10" fmla="*/ 489316 h 968012"/>
                <a:gd name="connsiteX11" fmla="*/ 131790 w 878744"/>
                <a:gd name="connsiteY11" fmla="*/ 733156 h 968012"/>
                <a:gd name="connsiteX12" fmla="*/ 121630 w 878744"/>
                <a:gd name="connsiteY12" fmla="*/ 918576 h 968012"/>
                <a:gd name="connsiteX0" fmla="*/ 108930 w 878744"/>
                <a:gd name="connsiteY0" fmla="*/ 916036 h 966682"/>
                <a:gd name="connsiteX1" fmla="*/ 520410 w 878744"/>
                <a:gd name="connsiteY1" fmla="*/ 946516 h 966682"/>
                <a:gd name="connsiteX2" fmla="*/ 830290 w 878744"/>
                <a:gd name="connsiteY2" fmla="*/ 778876 h 966682"/>
                <a:gd name="connsiteX3" fmla="*/ 873470 w 878744"/>
                <a:gd name="connsiteY3" fmla="*/ 430896 h 966682"/>
                <a:gd name="connsiteX4" fmla="*/ 784570 w 878744"/>
                <a:gd name="connsiteY4" fmla="*/ 166736 h 966682"/>
                <a:gd name="connsiteX5" fmla="*/ 583910 w 878744"/>
                <a:gd name="connsiteY5" fmla="*/ 202296 h 966682"/>
                <a:gd name="connsiteX6" fmla="*/ 324830 w 878744"/>
                <a:gd name="connsiteY6" fmla="*/ 110856 h 966682"/>
                <a:gd name="connsiteX7" fmla="*/ 131790 w 878744"/>
                <a:gd name="connsiteY7" fmla="*/ 27036 h 966682"/>
                <a:gd name="connsiteX8" fmla="*/ 12410 w 878744"/>
                <a:gd name="connsiteY8" fmla="*/ 9256 h 966682"/>
                <a:gd name="connsiteX9" fmla="*/ 17490 w 878744"/>
                <a:gd name="connsiteY9" fmla="*/ 161656 h 966682"/>
                <a:gd name="connsiteX10" fmla="*/ 134330 w 878744"/>
                <a:gd name="connsiteY10" fmla="*/ 489316 h 966682"/>
                <a:gd name="connsiteX11" fmla="*/ 131790 w 878744"/>
                <a:gd name="connsiteY11" fmla="*/ 733156 h 966682"/>
                <a:gd name="connsiteX12" fmla="*/ 108930 w 878744"/>
                <a:gd name="connsiteY12" fmla="*/ 916036 h 966682"/>
                <a:gd name="connsiteX0" fmla="*/ 108930 w 878744"/>
                <a:gd name="connsiteY0" fmla="*/ 916036 h 956909"/>
                <a:gd name="connsiteX1" fmla="*/ 520410 w 878744"/>
                <a:gd name="connsiteY1" fmla="*/ 946516 h 956909"/>
                <a:gd name="connsiteX2" fmla="*/ 830290 w 878744"/>
                <a:gd name="connsiteY2" fmla="*/ 778876 h 956909"/>
                <a:gd name="connsiteX3" fmla="*/ 873470 w 878744"/>
                <a:gd name="connsiteY3" fmla="*/ 430896 h 956909"/>
                <a:gd name="connsiteX4" fmla="*/ 784570 w 878744"/>
                <a:gd name="connsiteY4" fmla="*/ 166736 h 956909"/>
                <a:gd name="connsiteX5" fmla="*/ 583910 w 878744"/>
                <a:gd name="connsiteY5" fmla="*/ 202296 h 956909"/>
                <a:gd name="connsiteX6" fmla="*/ 324830 w 878744"/>
                <a:gd name="connsiteY6" fmla="*/ 110856 h 956909"/>
                <a:gd name="connsiteX7" fmla="*/ 131790 w 878744"/>
                <a:gd name="connsiteY7" fmla="*/ 27036 h 956909"/>
                <a:gd name="connsiteX8" fmla="*/ 12410 w 878744"/>
                <a:gd name="connsiteY8" fmla="*/ 9256 h 956909"/>
                <a:gd name="connsiteX9" fmla="*/ 17490 w 878744"/>
                <a:gd name="connsiteY9" fmla="*/ 161656 h 956909"/>
                <a:gd name="connsiteX10" fmla="*/ 134330 w 878744"/>
                <a:gd name="connsiteY10" fmla="*/ 489316 h 956909"/>
                <a:gd name="connsiteX11" fmla="*/ 124170 w 878744"/>
                <a:gd name="connsiteY11" fmla="*/ 728076 h 956909"/>
                <a:gd name="connsiteX12" fmla="*/ 108930 w 878744"/>
                <a:gd name="connsiteY12" fmla="*/ 916036 h 956909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34330 w 878744"/>
                <a:gd name="connsiteY10" fmla="*/ 48931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11470 w 878744"/>
                <a:gd name="connsiteY10" fmla="*/ 49439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368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6870 w 878744"/>
                <a:gd name="connsiteY12" fmla="*/ 979536 h 994781"/>
                <a:gd name="connsiteX0" fmla="*/ 1622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62270 w 878744"/>
                <a:gd name="connsiteY12" fmla="*/ 979536 h 994781"/>
                <a:gd name="connsiteX0" fmla="*/ 13179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1790 w 878744"/>
                <a:gd name="connsiteY12" fmla="*/ 979536 h 994781"/>
                <a:gd name="connsiteX0" fmla="*/ 131790 w 878462"/>
                <a:gd name="connsiteY0" fmla="*/ 979536 h 994781"/>
                <a:gd name="connsiteX1" fmla="*/ 520410 w 878462"/>
                <a:gd name="connsiteY1" fmla="*/ 946516 h 994781"/>
                <a:gd name="connsiteX2" fmla="*/ 830290 w 878462"/>
                <a:gd name="connsiteY2" fmla="*/ 778876 h 994781"/>
                <a:gd name="connsiteX3" fmla="*/ 873470 w 878462"/>
                <a:gd name="connsiteY3" fmla="*/ 430896 h 994781"/>
                <a:gd name="connsiteX4" fmla="*/ 788380 w 878462"/>
                <a:gd name="connsiteY4" fmla="*/ 193406 h 994781"/>
                <a:gd name="connsiteX5" fmla="*/ 583910 w 878462"/>
                <a:gd name="connsiteY5" fmla="*/ 202296 h 994781"/>
                <a:gd name="connsiteX6" fmla="*/ 324830 w 878462"/>
                <a:gd name="connsiteY6" fmla="*/ 110856 h 994781"/>
                <a:gd name="connsiteX7" fmla="*/ 131790 w 878462"/>
                <a:gd name="connsiteY7" fmla="*/ 27036 h 994781"/>
                <a:gd name="connsiteX8" fmla="*/ 12410 w 878462"/>
                <a:gd name="connsiteY8" fmla="*/ 9256 h 994781"/>
                <a:gd name="connsiteX9" fmla="*/ 17490 w 878462"/>
                <a:gd name="connsiteY9" fmla="*/ 161656 h 994781"/>
                <a:gd name="connsiteX10" fmla="*/ 111470 w 878462"/>
                <a:gd name="connsiteY10" fmla="*/ 494396 h 994781"/>
                <a:gd name="connsiteX11" fmla="*/ 124170 w 878462"/>
                <a:gd name="connsiteY11" fmla="*/ 728076 h 994781"/>
                <a:gd name="connsiteX12" fmla="*/ 131790 w 878462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83910 w 878180"/>
                <a:gd name="connsiteY5" fmla="*/ 20229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76290 w 878180"/>
                <a:gd name="connsiteY5" fmla="*/ 22134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80277 h 995522"/>
                <a:gd name="connsiteX1" fmla="*/ 520410 w 878180"/>
                <a:gd name="connsiteY1" fmla="*/ 947257 h 995522"/>
                <a:gd name="connsiteX2" fmla="*/ 830290 w 878180"/>
                <a:gd name="connsiteY2" fmla="*/ 779617 h 995522"/>
                <a:gd name="connsiteX3" fmla="*/ 873470 w 878180"/>
                <a:gd name="connsiteY3" fmla="*/ 431637 h 995522"/>
                <a:gd name="connsiteX4" fmla="*/ 792190 w 878180"/>
                <a:gd name="connsiteY4" fmla="*/ 186527 h 995522"/>
                <a:gd name="connsiteX5" fmla="*/ 576290 w 878180"/>
                <a:gd name="connsiteY5" fmla="*/ 222087 h 995522"/>
                <a:gd name="connsiteX6" fmla="*/ 340070 w 878180"/>
                <a:gd name="connsiteY6" fmla="*/ 134457 h 995522"/>
                <a:gd name="connsiteX7" fmla="*/ 131790 w 878180"/>
                <a:gd name="connsiteY7" fmla="*/ 27777 h 995522"/>
                <a:gd name="connsiteX8" fmla="*/ 12410 w 878180"/>
                <a:gd name="connsiteY8" fmla="*/ 9997 h 995522"/>
                <a:gd name="connsiteX9" fmla="*/ 17490 w 878180"/>
                <a:gd name="connsiteY9" fmla="*/ 162397 h 995522"/>
                <a:gd name="connsiteX10" fmla="*/ 111470 w 878180"/>
                <a:gd name="connsiteY10" fmla="*/ 495137 h 995522"/>
                <a:gd name="connsiteX11" fmla="*/ 124170 w 878180"/>
                <a:gd name="connsiteY11" fmla="*/ 728817 h 995522"/>
                <a:gd name="connsiteX12" fmla="*/ 131790 w 878180"/>
                <a:gd name="connsiteY12" fmla="*/ 980277 h 995522"/>
                <a:gd name="connsiteX0" fmla="*/ 131790 w 878180"/>
                <a:gd name="connsiteY0" fmla="*/ 980277 h 994404"/>
                <a:gd name="connsiteX1" fmla="*/ 520410 w 878180"/>
                <a:gd name="connsiteY1" fmla="*/ 947257 h 994404"/>
                <a:gd name="connsiteX2" fmla="*/ 830290 w 878180"/>
                <a:gd name="connsiteY2" fmla="*/ 779617 h 994404"/>
                <a:gd name="connsiteX3" fmla="*/ 873470 w 878180"/>
                <a:gd name="connsiteY3" fmla="*/ 431637 h 994404"/>
                <a:gd name="connsiteX4" fmla="*/ 792190 w 878180"/>
                <a:gd name="connsiteY4" fmla="*/ 186527 h 994404"/>
                <a:gd name="connsiteX5" fmla="*/ 576290 w 878180"/>
                <a:gd name="connsiteY5" fmla="*/ 222087 h 994404"/>
                <a:gd name="connsiteX6" fmla="*/ 340070 w 878180"/>
                <a:gd name="connsiteY6" fmla="*/ 134457 h 994404"/>
                <a:gd name="connsiteX7" fmla="*/ 131790 w 878180"/>
                <a:gd name="connsiteY7" fmla="*/ 27777 h 994404"/>
                <a:gd name="connsiteX8" fmla="*/ 12410 w 878180"/>
                <a:gd name="connsiteY8" fmla="*/ 9997 h 994404"/>
                <a:gd name="connsiteX9" fmla="*/ 17490 w 878180"/>
                <a:gd name="connsiteY9" fmla="*/ 162397 h 994404"/>
                <a:gd name="connsiteX10" fmla="*/ 111470 w 878180"/>
                <a:gd name="connsiteY10" fmla="*/ 495137 h 994404"/>
                <a:gd name="connsiteX11" fmla="*/ 147030 w 878180"/>
                <a:gd name="connsiteY11" fmla="*/ 744057 h 994404"/>
                <a:gd name="connsiteX12" fmla="*/ 131790 w 878180"/>
                <a:gd name="connsiteY12" fmla="*/ 980277 h 994404"/>
                <a:gd name="connsiteX0" fmla="*/ 131790 w 878180"/>
                <a:gd name="connsiteY0" fmla="*/ 980277 h 993845"/>
                <a:gd name="connsiteX1" fmla="*/ 520410 w 878180"/>
                <a:gd name="connsiteY1" fmla="*/ 947257 h 993845"/>
                <a:gd name="connsiteX2" fmla="*/ 830290 w 878180"/>
                <a:gd name="connsiteY2" fmla="*/ 779617 h 993845"/>
                <a:gd name="connsiteX3" fmla="*/ 873470 w 878180"/>
                <a:gd name="connsiteY3" fmla="*/ 431637 h 993845"/>
                <a:gd name="connsiteX4" fmla="*/ 792190 w 878180"/>
                <a:gd name="connsiteY4" fmla="*/ 186527 h 993845"/>
                <a:gd name="connsiteX5" fmla="*/ 576290 w 878180"/>
                <a:gd name="connsiteY5" fmla="*/ 222087 h 993845"/>
                <a:gd name="connsiteX6" fmla="*/ 340070 w 878180"/>
                <a:gd name="connsiteY6" fmla="*/ 134457 h 993845"/>
                <a:gd name="connsiteX7" fmla="*/ 131790 w 878180"/>
                <a:gd name="connsiteY7" fmla="*/ 27777 h 993845"/>
                <a:gd name="connsiteX8" fmla="*/ 12410 w 878180"/>
                <a:gd name="connsiteY8" fmla="*/ 9997 h 993845"/>
                <a:gd name="connsiteX9" fmla="*/ 17490 w 878180"/>
                <a:gd name="connsiteY9" fmla="*/ 162397 h 993845"/>
                <a:gd name="connsiteX10" fmla="*/ 111470 w 878180"/>
                <a:gd name="connsiteY10" fmla="*/ 495137 h 993845"/>
                <a:gd name="connsiteX11" fmla="*/ 135600 w 878180"/>
                <a:gd name="connsiteY11" fmla="*/ 751677 h 993845"/>
                <a:gd name="connsiteX12" fmla="*/ 131790 w 878180"/>
                <a:gd name="connsiteY12" fmla="*/ 980277 h 993845"/>
                <a:gd name="connsiteX0" fmla="*/ 154650 w 878180"/>
                <a:gd name="connsiteY0" fmla="*/ 987897 h 1000223"/>
                <a:gd name="connsiteX1" fmla="*/ 520410 w 878180"/>
                <a:gd name="connsiteY1" fmla="*/ 947257 h 1000223"/>
                <a:gd name="connsiteX2" fmla="*/ 830290 w 878180"/>
                <a:gd name="connsiteY2" fmla="*/ 779617 h 1000223"/>
                <a:gd name="connsiteX3" fmla="*/ 873470 w 878180"/>
                <a:gd name="connsiteY3" fmla="*/ 431637 h 1000223"/>
                <a:gd name="connsiteX4" fmla="*/ 792190 w 878180"/>
                <a:gd name="connsiteY4" fmla="*/ 186527 h 1000223"/>
                <a:gd name="connsiteX5" fmla="*/ 576290 w 878180"/>
                <a:gd name="connsiteY5" fmla="*/ 222087 h 1000223"/>
                <a:gd name="connsiteX6" fmla="*/ 340070 w 878180"/>
                <a:gd name="connsiteY6" fmla="*/ 134457 h 1000223"/>
                <a:gd name="connsiteX7" fmla="*/ 131790 w 878180"/>
                <a:gd name="connsiteY7" fmla="*/ 27777 h 1000223"/>
                <a:gd name="connsiteX8" fmla="*/ 12410 w 878180"/>
                <a:gd name="connsiteY8" fmla="*/ 9997 h 1000223"/>
                <a:gd name="connsiteX9" fmla="*/ 17490 w 878180"/>
                <a:gd name="connsiteY9" fmla="*/ 162397 h 1000223"/>
                <a:gd name="connsiteX10" fmla="*/ 111470 w 878180"/>
                <a:gd name="connsiteY10" fmla="*/ 495137 h 1000223"/>
                <a:gd name="connsiteX11" fmla="*/ 135600 w 878180"/>
                <a:gd name="connsiteY11" fmla="*/ 751677 h 1000223"/>
                <a:gd name="connsiteX12" fmla="*/ 154650 w 878180"/>
                <a:gd name="connsiteY12" fmla="*/ 987897 h 1000223"/>
                <a:gd name="connsiteX0" fmla="*/ 154650 w 878180"/>
                <a:gd name="connsiteY0" fmla="*/ 984087 h 997007"/>
                <a:gd name="connsiteX1" fmla="*/ 520410 w 878180"/>
                <a:gd name="connsiteY1" fmla="*/ 947257 h 997007"/>
                <a:gd name="connsiteX2" fmla="*/ 830290 w 878180"/>
                <a:gd name="connsiteY2" fmla="*/ 779617 h 997007"/>
                <a:gd name="connsiteX3" fmla="*/ 873470 w 878180"/>
                <a:gd name="connsiteY3" fmla="*/ 431637 h 997007"/>
                <a:gd name="connsiteX4" fmla="*/ 792190 w 878180"/>
                <a:gd name="connsiteY4" fmla="*/ 186527 h 997007"/>
                <a:gd name="connsiteX5" fmla="*/ 576290 w 878180"/>
                <a:gd name="connsiteY5" fmla="*/ 222087 h 997007"/>
                <a:gd name="connsiteX6" fmla="*/ 340070 w 878180"/>
                <a:gd name="connsiteY6" fmla="*/ 134457 h 997007"/>
                <a:gd name="connsiteX7" fmla="*/ 131790 w 878180"/>
                <a:gd name="connsiteY7" fmla="*/ 27777 h 997007"/>
                <a:gd name="connsiteX8" fmla="*/ 12410 w 878180"/>
                <a:gd name="connsiteY8" fmla="*/ 9997 h 997007"/>
                <a:gd name="connsiteX9" fmla="*/ 17490 w 878180"/>
                <a:gd name="connsiteY9" fmla="*/ 162397 h 997007"/>
                <a:gd name="connsiteX10" fmla="*/ 111470 w 878180"/>
                <a:gd name="connsiteY10" fmla="*/ 495137 h 997007"/>
                <a:gd name="connsiteX11" fmla="*/ 135600 w 878180"/>
                <a:gd name="connsiteY11" fmla="*/ 751677 h 997007"/>
                <a:gd name="connsiteX12" fmla="*/ 154650 w 878180"/>
                <a:gd name="connsiteY12" fmla="*/ 984087 h 997007"/>
                <a:gd name="connsiteX0" fmla="*/ 154650 w 879308"/>
                <a:gd name="connsiteY0" fmla="*/ 984087 h 997007"/>
                <a:gd name="connsiteX1" fmla="*/ 520410 w 879308"/>
                <a:gd name="connsiteY1" fmla="*/ 947257 h 997007"/>
                <a:gd name="connsiteX2" fmla="*/ 830290 w 879308"/>
                <a:gd name="connsiteY2" fmla="*/ 779617 h 997007"/>
                <a:gd name="connsiteX3" fmla="*/ 873470 w 879308"/>
                <a:gd name="connsiteY3" fmla="*/ 431637 h 997007"/>
                <a:gd name="connsiteX4" fmla="*/ 776950 w 879308"/>
                <a:gd name="connsiteY4" fmla="*/ 182717 h 997007"/>
                <a:gd name="connsiteX5" fmla="*/ 576290 w 879308"/>
                <a:gd name="connsiteY5" fmla="*/ 222087 h 997007"/>
                <a:gd name="connsiteX6" fmla="*/ 340070 w 879308"/>
                <a:gd name="connsiteY6" fmla="*/ 134457 h 997007"/>
                <a:gd name="connsiteX7" fmla="*/ 131790 w 879308"/>
                <a:gd name="connsiteY7" fmla="*/ 27777 h 997007"/>
                <a:gd name="connsiteX8" fmla="*/ 12410 w 879308"/>
                <a:gd name="connsiteY8" fmla="*/ 9997 h 997007"/>
                <a:gd name="connsiteX9" fmla="*/ 17490 w 879308"/>
                <a:gd name="connsiteY9" fmla="*/ 162397 h 997007"/>
                <a:gd name="connsiteX10" fmla="*/ 111470 w 879308"/>
                <a:gd name="connsiteY10" fmla="*/ 495137 h 997007"/>
                <a:gd name="connsiteX11" fmla="*/ 135600 w 879308"/>
                <a:gd name="connsiteY11" fmla="*/ 751677 h 997007"/>
                <a:gd name="connsiteX12" fmla="*/ 154650 w 879308"/>
                <a:gd name="connsiteY12" fmla="*/ 984087 h 997007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6290 w 879308"/>
                <a:gd name="connsiteY5" fmla="*/ 22174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8830 w 879308"/>
                <a:gd name="connsiteY5" fmla="*/ 20396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9308" h="996669">
                  <a:moveTo>
                    <a:pt x="154650" y="983749"/>
                  </a:moveTo>
                  <a:cubicBezTo>
                    <a:pt x="218785" y="1016346"/>
                    <a:pt x="407803" y="980997"/>
                    <a:pt x="520410" y="946919"/>
                  </a:cubicBezTo>
                  <a:cubicBezTo>
                    <a:pt x="633017" y="912841"/>
                    <a:pt x="771447" y="865216"/>
                    <a:pt x="830290" y="779279"/>
                  </a:cubicBezTo>
                  <a:cubicBezTo>
                    <a:pt x="889133" y="693342"/>
                    <a:pt x="882360" y="530782"/>
                    <a:pt x="873470" y="431299"/>
                  </a:cubicBezTo>
                  <a:cubicBezTo>
                    <a:pt x="864580" y="331816"/>
                    <a:pt x="826057" y="220267"/>
                    <a:pt x="776950" y="182379"/>
                  </a:cubicBezTo>
                  <a:cubicBezTo>
                    <a:pt x="727843" y="144491"/>
                    <a:pt x="651643" y="213706"/>
                    <a:pt x="578830" y="203969"/>
                  </a:cubicBezTo>
                  <a:cubicBezTo>
                    <a:pt x="506017" y="194232"/>
                    <a:pt x="414577" y="153381"/>
                    <a:pt x="340070" y="123959"/>
                  </a:cubicBezTo>
                  <a:cubicBezTo>
                    <a:pt x="265563" y="94537"/>
                    <a:pt x="186400" y="46489"/>
                    <a:pt x="131790" y="27439"/>
                  </a:cubicBezTo>
                  <a:cubicBezTo>
                    <a:pt x="77180" y="8389"/>
                    <a:pt x="31460" y="-12778"/>
                    <a:pt x="12410" y="9659"/>
                  </a:cubicBezTo>
                  <a:cubicBezTo>
                    <a:pt x="-6640" y="32096"/>
                    <a:pt x="-2830" y="82049"/>
                    <a:pt x="17490" y="162059"/>
                  </a:cubicBezTo>
                  <a:cubicBezTo>
                    <a:pt x="37810" y="242069"/>
                    <a:pt x="91785" y="396586"/>
                    <a:pt x="111470" y="494799"/>
                  </a:cubicBezTo>
                  <a:cubicBezTo>
                    <a:pt x="131155" y="593012"/>
                    <a:pt x="138563" y="680642"/>
                    <a:pt x="135600" y="751339"/>
                  </a:cubicBezTo>
                  <a:cubicBezTo>
                    <a:pt x="132637" y="822036"/>
                    <a:pt x="90515" y="951152"/>
                    <a:pt x="154650" y="983749"/>
                  </a:cubicBez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69" name="รูปแบบอิสระ: รูปร่าง 168">
              <a:extLst>
                <a:ext uri="{FF2B5EF4-FFF2-40B4-BE49-F238E27FC236}">
                  <a16:creationId xmlns:a16="http://schemas.microsoft.com/office/drawing/2014/main" id="{3C2B4B1A-DF52-4CDF-AFC5-53891EDEF6F0}"/>
                </a:ext>
              </a:extLst>
            </p:cNvPr>
            <p:cNvSpPr/>
            <p:nvPr/>
          </p:nvSpPr>
          <p:spPr>
            <a:xfrm>
              <a:off x="5450671" y="1801876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70" name="กลุ่ม 169">
              <a:extLst>
                <a:ext uri="{FF2B5EF4-FFF2-40B4-BE49-F238E27FC236}">
                  <a16:creationId xmlns:a16="http://schemas.microsoft.com/office/drawing/2014/main" id="{F237C04C-1095-42D8-92E1-D06EB710E691}"/>
                </a:ext>
              </a:extLst>
            </p:cNvPr>
            <p:cNvGrpSpPr/>
            <p:nvPr/>
          </p:nvGrpSpPr>
          <p:grpSpPr>
            <a:xfrm>
              <a:off x="5762797" y="2329698"/>
              <a:ext cx="1355938" cy="615226"/>
              <a:chOff x="845557" y="3324777"/>
              <a:chExt cx="1355938" cy="615226"/>
            </a:xfrm>
          </p:grpSpPr>
          <p:grpSp>
            <p:nvGrpSpPr>
              <p:cNvPr id="173" name="กลุ่ม 172">
                <a:extLst>
                  <a:ext uri="{FF2B5EF4-FFF2-40B4-BE49-F238E27FC236}">
                    <a16:creationId xmlns:a16="http://schemas.microsoft.com/office/drawing/2014/main" id="{82FCD1A0-41EF-4416-91F6-833A2F01E8C8}"/>
                  </a:ext>
                </a:extLst>
              </p:cNvPr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189" name="รูปแบบอิสระ: รูปร่าง 188">
                  <a:extLst>
                    <a:ext uri="{FF2B5EF4-FFF2-40B4-BE49-F238E27FC236}">
                      <a16:creationId xmlns:a16="http://schemas.microsoft.com/office/drawing/2014/main" id="{EF5EE68F-F340-4CAB-BE48-F139C5C9385B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90" name="รูปแบบอิสระ: รูปร่าง 189">
                  <a:extLst>
                    <a:ext uri="{FF2B5EF4-FFF2-40B4-BE49-F238E27FC236}">
                      <a16:creationId xmlns:a16="http://schemas.microsoft.com/office/drawing/2014/main" id="{5C1DB813-5CF7-4815-9A47-DD5075721E95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74" name="กลุ่ม 173">
                <a:extLst>
                  <a:ext uri="{FF2B5EF4-FFF2-40B4-BE49-F238E27FC236}">
                    <a16:creationId xmlns:a16="http://schemas.microsoft.com/office/drawing/2014/main" id="{A25D8265-C433-4312-A679-CED3D955A925}"/>
                  </a:ext>
                </a:extLst>
              </p:cNvPr>
              <p:cNvGrpSpPr/>
              <p:nvPr/>
            </p:nvGrpSpPr>
            <p:grpSpPr>
              <a:xfrm>
                <a:off x="995333" y="3324777"/>
                <a:ext cx="1081875" cy="246380"/>
                <a:chOff x="3390605" y="2906545"/>
                <a:chExt cx="1081875" cy="246380"/>
              </a:xfrm>
            </p:grpSpPr>
            <p:sp>
              <p:nvSpPr>
                <p:cNvPr id="183" name="แผนผังลำดับงาน: ตัวเชื่อมต่อ 182">
                  <a:extLst>
                    <a:ext uri="{FF2B5EF4-FFF2-40B4-BE49-F238E27FC236}">
                      <a16:creationId xmlns:a16="http://schemas.microsoft.com/office/drawing/2014/main" id="{CF288BBF-6488-4A53-A676-935D7E0A62EA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4" name="แผนผังลำดับงาน: ตัวเชื่อมต่อ 183">
                  <a:extLst>
                    <a:ext uri="{FF2B5EF4-FFF2-40B4-BE49-F238E27FC236}">
                      <a16:creationId xmlns:a16="http://schemas.microsoft.com/office/drawing/2014/main" id="{466965E3-F15F-4257-949E-3C9CD014FB45}"/>
                    </a:ext>
                  </a:extLst>
                </p:cNvPr>
                <p:cNvSpPr/>
                <p:nvPr/>
              </p:nvSpPr>
              <p:spPr>
                <a:xfrm>
                  <a:off x="4215940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5" name="แผนผังลำดับงาน: ตัวเชื่อมต่อ 184">
                  <a:extLst>
                    <a:ext uri="{FF2B5EF4-FFF2-40B4-BE49-F238E27FC236}">
                      <a16:creationId xmlns:a16="http://schemas.microsoft.com/office/drawing/2014/main" id="{84762078-7926-4734-8291-CC14601537E8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6" name="แผนผังลำดับงาน: ตัวเชื่อมต่อ 185">
                  <a:extLst>
                    <a:ext uri="{FF2B5EF4-FFF2-40B4-BE49-F238E27FC236}">
                      <a16:creationId xmlns:a16="http://schemas.microsoft.com/office/drawing/2014/main" id="{AA1750D5-8778-42DB-B0C8-C7B02FA4A731}"/>
                    </a:ext>
                  </a:extLst>
                </p:cNvPr>
                <p:cNvSpPr/>
                <p:nvPr/>
              </p:nvSpPr>
              <p:spPr>
                <a:xfrm>
                  <a:off x="4256580" y="2940571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7" name="แผนผังลำดับงาน: ตัวเชื่อมต่อ 186">
                  <a:extLst>
                    <a:ext uri="{FF2B5EF4-FFF2-40B4-BE49-F238E27FC236}">
                      <a16:creationId xmlns:a16="http://schemas.microsoft.com/office/drawing/2014/main" id="{D06AADE4-FBBA-4110-BC7F-42304AA696B5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8" name="แผนผังลำดับงาน: ตัวเชื่อมต่อ 187">
                  <a:extLst>
                    <a:ext uri="{FF2B5EF4-FFF2-40B4-BE49-F238E27FC236}">
                      <a16:creationId xmlns:a16="http://schemas.microsoft.com/office/drawing/2014/main" id="{8C32CFE0-4862-42E2-919C-915B4D04552F}"/>
                    </a:ext>
                  </a:extLst>
                </p:cNvPr>
                <p:cNvSpPr/>
                <p:nvPr/>
              </p:nvSpPr>
              <p:spPr>
                <a:xfrm>
                  <a:off x="4344210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75" name="กลุ่ม 174">
                <a:extLst>
                  <a:ext uri="{FF2B5EF4-FFF2-40B4-BE49-F238E27FC236}">
                    <a16:creationId xmlns:a16="http://schemas.microsoft.com/office/drawing/2014/main" id="{624F6689-3DFF-4E8A-BE8A-DAFD94EA8746}"/>
                  </a:ext>
                </a:extLst>
              </p:cNvPr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80" name="ตัวเชื่อมต่อตรง 179">
                  <a:extLst>
                    <a:ext uri="{FF2B5EF4-FFF2-40B4-BE49-F238E27FC236}">
                      <a16:creationId xmlns:a16="http://schemas.microsoft.com/office/drawing/2014/main" id="{31897421-4322-4B1D-88FC-EAC16879185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81" name="ตัวเชื่อมต่อตรง 180">
                  <a:extLst>
                    <a:ext uri="{FF2B5EF4-FFF2-40B4-BE49-F238E27FC236}">
                      <a16:creationId xmlns:a16="http://schemas.microsoft.com/office/drawing/2014/main" id="{F5C6B061-D311-4308-AA8B-8BF276DF73D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82" name="ตัวเชื่อมต่อตรง 181">
                  <a:extLst>
                    <a:ext uri="{FF2B5EF4-FFF2-40B4-BE49-F238E27FC236}">
                      <a16:creationId xmlns:a16="http://schemas.microsoft.com/office/drawing/2014/main" id="{D02A4791-A5C7-4FD8-BE26-A4F4D9EEA3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6" name="กลุ่ม 175">
                <a:extLst>
                  <a:ext uri="{FF2B5EF4-FFF2-40B4-BE49-F238E27FC236}">
                    <a16:creationId xmlns:a16="http://schemas.microsoft.com/office/drawing/2014/main" id="{12528EDC-91DF-4359-93E3-94D214CDE0E1}"/>
                  </a:ext>
                </a:extLst>
              </p:cNvPr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77" name="ตัวเชื่อมต่อตรง 176">
                  <a:extLst>
                    <a:ext uri="{FF2B5EF4-FFF2-40B4-BE49-F238E27FC236}">
                      <a16:creationId xmlns:a16="http://schemas.microsoft.com/office/drawing/2014/main" id="{377B322E-F79A-43B4-B625-C9F0C34043A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78" name="ตัวเชื่อมต่อตรง 177">
                  <a:extLst>
                    <a:ext uri="{FF2B5EF4-FFF2-40B4-BE49-F238E27FC236}">
                      <a16:creationId xmlns:a16="http://schemas.microsoft.com/office/drawing/2014/main" id="{36BE13E0-7122-4697-AED5-3D0136FA832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79" name="ตัวเชื่อมต่อตรง 178">
                  <a:extLst>
                    <a:ext uri="{FF2B5EF4-FFF2-40B4-BE49-F238E27FC236}">
                      <a16:creationId xmlns:a16="http://schemas.microsoft.com/office/drawing/2014/main" id="{D58541FD-C161-4170-96C3-F0D1969816E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171" name="คอร์ด 170">
              <a:extLst>
                <a:ext uri="{FF2B5EF4-FFF2-40B4-BE49-F238E27FC236}">
                  <a16:creationId xmlns:a16="http://schemas.microsoft.com/office/drawing/2014/main" id="{50131346-0747-4BBC-AA24-FA267FAD23C7}"/>
                </a:ext>
              </a:extLst>
            </p:cNvPr>
            <p:cNvSpPr/>
            <p:nvPr/>
          </p:nvSpPr>
          <p:spPr>
            <a:xfrm rot="748035">
              <a:off x="6971453" y="3317483"/>
              <a:ext cx="560152" cy="561388"/>
            </a:xfrm>
            <a:prstGeom prst="chord">
              <a:avLst/>
            </a:pr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72" name="คอร์ด 99">
              <a:extLst>
                <a:ext uri="{FF2B5EF4-FFF2-40B4-BE49-F238E27FC236}">
                  <a16:creationId xmlns:a16="http://schemas.microsoft.com/office/drawing/2014/main" id="{99175C17-B9C7-4E7C-AA8D-F3C8DB2D6AC5}"/>
                </a:ext>
              </a:extLst>
            </p:cNvPr>
            <p:cNvSpPr/>
            <p:nvPr/>
          </p:nvSpPr>
          <p:spPr>
            <a:xfrm rot="20880139" flipH="1">
              <a:off x="5267137" y="3456269"/>
              <a:ext cx="605585" cy="714770"/>
            </a:xfrm>
            <a:custGeom>
              <a:avLst/>
              <a:gdLst>
                <a:gd name="connsiteX0" fmla="*/ 600401 w 699818"/>
                <a:gd name="connsiteY0" fmla="*/ 609246 h 717509"/>
                <a:gd name="connsiteX1" fmla="*/ 171669 w 699818"/>
                <a:gd name="connsiteY1" fmla="*/ 667475 h 717509"/>
                <a:gd name="connsiteX2" fmla="*/ 11370 w 699818"/>
                <a:gd name="connsiteY2" fmla="*/ 268042 h 717509"/>
                <a:gd name="connsiteX3" fmla="*/ 349909 w 699818"/>
                <a:gd name="connsiteY3" fmla="*/ -2 h 717509"/>
                <a:gd name="connsiteX4" fmla="*/ 600401 w 699818"/>
                <a:gd name="connsiteY4" fmla="*/ 609246 h 717509"/>
                <a:gd name="connsiteX0" fmla="*/ 607973 w 607973"/>
                <a:gd name="connsiteY0" fmla="*/ 618550 h 710118"/>
                <a:gd name="connsiteX1" fmla="*/ 169132 w 607973"/>
                <a:gd name="connsiteY1" fmla="*/ 667477 h 710118"/>
                <a:gd name="connsiteX2" fmla="*/ 8833 w 607973"/>
                <a:gd name="connsiteY2" fmla="*/ 268044 h 710118"/>
                <a:gd name="connsiteX3" fmla="*/ 347372 w 607973"/>
                <a:gd name="connsiteY3" fmla="*/ 0 h 710118"/>
                <a:gd name="connsiteX4" fmla="*/ 607973 w 607973"/>
                <a:gd name="connsiteY4" fmla="*/ 618550 h 710118"/>
                <a:gd name="connsiteX0" fmla="*/ 611711 w 611711"/>
                <a:gd name="connsiteY0" fmla="*/ 617648 h 709680"/>
                <a:gd name="connsiteX1" fmla="*/ 169168 w 611711"/>
                <a:gd name="connsiteY1" fmla="*/ 667477 h 709680"/>
                <a:gd name="connsiteX2" fmla="*/ 8869 w 611711"/>
                <a:gd name="connsiteY2" fmla="*/ 268044 h 709680"/>
                <a:gd name="connsiteX3" fmla="*/ 347408 w 611711"/>
                <a:gd name="connsiteY3" fmla="*/ 0 h 709680"/>
                <a:gd name="connsiteX4" fmla="*/ 611711 w 611711"/>
                <a:gd name="connsiteY4" fmla="*/ 617648 h 709680"/>
                <a:gd name="connsiteX0" fmla="*/ 598454 w 598454"/>
                <a:gd name="connsiteY0" fmla="*/ 626687 h 714203"/>
                <a:gd name="connsiteX1" fmla="*/ 169039 w 598454"/>
                <a:gd name="connsiteY1" fmla="*/ 667477 h 714203"/>
                <a:gd name="connsiteX2" fmla="*/ 8740 w 598454"/>
                <a:gd name="connsiteY2" fmla="*/ 268044 h 714203"/>
                <a:gd name="connsiteX3" fmla="*/ 347279 w 598454"/>
                <a:gd name="connsiteY3" fmla="*/ 0 h 714203"/>
                <a:gd name="connsiteX4" fmla="*/ 598454 w 598454"/>
                <a:gd name="connsiteY4" fmla="*/ 626687 h 714203"/>
                <a:gd name="connsiteX0" fmla="*/ 605585 w 605585"/>
                <a:gd name="connsiteY0" fmla="*/ 627777 h 714770"/>
                <a:gd name="connsiteX1" fmla="*/ 169107 w 605585"/>
                <a:gd name="connsiteY1" fmla="*/ 667477 h 714770"/>
                <a:gd name="connsiteX2" fmla="*/ 8808 w 605585"/>
                <a:gd name="connsiteY2" fmla="*/ 268044 h 714770"/>
                <a:gd name="connsiteX3" fmla="*/ 347347 w 605585"/>
                <a:gd name="connsiteY3" fmla="*/ 0 h 714770"/>
                <a:gd name="connsiteX4" fmla="*/ 605585 w 605585"/>
                <a:gd name="connsiteY4" fmla="*/ 627777 h 7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585" h="714770">
                  <a:moveTo>
                    <a:pt x="605585" y="627777"/>
                  </a:moveTo>
                  <a:cubicBezTo>
                    <a:pt x="492881" y="746252"/>
                    <a:pt x="268570" y="727433"/>
                    <a:pt x="169107" y="667477"/>
                  </a:cubicBezTo>
                  <a:cubicBezTo>
                    <a:pt x="69644" y="607522"/>
                    <a:pt x="-30676" y="422946"/>
                    <a:pt x="8808" y="268044"/>
                  </a:cubicBezTo>
                  <a:cubicBezTo>
                    <a:pt x="49055" y="110149"/>
                    <a:pt x="188172" y="0"/>
                    <a:pt x="347347" y="0"/>
                  </a:cubicBezTo>
                  <a:lnTo>
                    <a:pt x="605585" y="627777"/>
                  </a:ln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129" name="กลุ่ม 128">
            <a:extLst>
              <a:ext uri="{FF2B5EF4-FFF2-40B4-BE49-F238E27FC236}">
                <a16:creationId xmlns:a16="http://schemas.microsoft.com/office/drawing/2014/main" id="{BC91B844-0FE9-44CB-93DB-EF0BC1A4990A}"/>
              </a:ext>
            </a:extLst>
          </p:cNvPr>
          <p:cNvGrpSpPr/>
          <p:nvPr/>
        </p:nvGrpSpPr>
        <p:grpSpPr>
          <a:xfrm rot="20799303">
            <a:off x="9448152" y="3546229"/>
            <a:ext cx="2957579" cy="4076114"/>
            <a:chOff x="2804160" y="2202089"/>
            <a:chExt cx="2237116" cy="2959191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130" name="รูปแบบอิสระ: รูปร่าง 129">
              <a:extLst>
                <a:ext uri="{FF2B5EF4-FFF2-40B4-BE49-F238E27FC236}">
                  <a16:creationId xmlns:a16="http://schemas.microsoft.com/office/drawing/2014/main" id="{23EC47C6-DBC8-4F0F-8A50-904B5DFC9D49}"/>
                </a:ext>
              </a:extLst>
            </p:cNvPr>
            <p:cNvSpPr/>
            <p:nvPr/>
          </p:nvSpPr>
          <p:spPr>
            <a:xfrm>
              <a:off x="2804160" y="2202089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EFBA46"/>
            </a:solidFill>
            <a:ln w="5715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31" name="กลุ่ม 130">
              <a:extLst>
                <a:ext uri="{FF2B5EF4-FFF2-40B4-BE49-F238E27FC236}">
                  <a16:creationId xmlns:a16="http://schemas.microsoft.com/office/drawing/2014/main" id="{CC38354C-7CBC-4DB5-B306-6F57C1329D07}"/>
                </a:ext>
              </a:extLst>
            </p:cNvPr>
            <p:cNvGrpSpPr/>
            <p:nvPr/>
          </p:nvGrpSpPr>
          <p:grpSpPr>
            <a:xfrm>
              <a:off x="3673328" y="2408071"/>
              <a:ext cx="549735" cy="345773"/>
              <a:chOff x="3673328" y="2408071"/>
              <a:chExt cx="549735" cy="345773"/>
            </a:xfrm>
            <a:solidFill>
              <a:srgbClr val="660066"/>
            </a:solidFill>
          </p:grpSpPr>
          <p:sp>
            <p:nvSpPr>
              <p:cNvPr id="160" name="สามเหลี่ยมหน้าจั่ว 8">
                <a:extLst>
                  <a:ext uri="{FF2B5EF4-FFF2-40B4-BE49-F238E27FC236}">
                    <a16:creationId xmlns:a16="http://schemas.microsoft.com/office/drawing/2014/main" id="{F6A2E315-6591-4492-B8C2-C7F11302302E}"/>
                  </a:ext>
                </a:extLst>
              </p:cNvPr>
              <p:cNvSpPr/>
              <p:nvPr/>
            </p:nvSpPr>
            <p:spPr>
              <a:xfrm rot="10474012">
                <a:off x="3848738" y="2408071"/>
                <a:ext cx="215266" cy="345773"/>
              </a:xfrm>
              <a:custGeom>
                <a:avLst/>
                <a:gdLst>
                  <a:gd name="connsiteX0" fmla="*/ 0 w 208280"/>
                  <a:gd name="connsiteY0" fmla="*/ 337820 h 337820"/>
                  <a:gd name="connsiteX1" fmla="*/ 104140 w 208280"/>
                  <a:gd name="connsiteY1" fmla="*/ 0 h 337820"/>
                  <a:gd name="connsiteX2" fmla="*/ 208280 w 208280"/>
                  <a:gd name="connsiteY2" fmla="*/ 337820 h 337820"/>
                  <a:gd name="connsiteX3" fmla="*/ 0 w 208280"/>
                  <a:gd name="connsiteY3" fmla="*/ 337820 h 337820"/>
                  <a:gd name="connsiteX0" fmla="*/ 0 w 207919"/>
                  <a:gd name="connsiteY0" fmla="*/ 334027 h 337820"/>
                  <a:gd name="connsiteX1" fmla="*/ 103779 w 207919"/>
                  <a:gd name="connsiteY1" fmla="*/ 0 h 337820"/>
                  <a:gd name="connsiteX2" fmla="*/ 207919 w 207919"/>
                  <a:gd name="connsiteY2" fmla="*/ 337820 h 337820"/>
                  <a:gd name="connsiteX3" fmla="*/ 0 w 207919"/>
                  <a:gd name="connsiteY3" fmla="*/ 334027 h 337820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4764"/>
                  <a:gd name="connsiteX1" fmla="*/ 103779 w 207919"/>
                  <a:gd name="connsiteY1" fmla="*/ 0 h 344764"/>
                  <a:gd name="connsiteX2" fmla="*/ 207919 w 207919"/>
                  <a:gd name="connsiteY2" fmla="*/ 337820 h 344764"/>
                  <a:gd name="connsiteX3" fmla="*/ 115118 w 207919"/>
                  <a:gd name="connsiteY3" fmla="*/ 344764 h 344764"/>
                  <a:gd name="connsiteX4" fmla="*/ 0 w 207919"/>
                  <a:gd name="connsiteY4" fmla="*/ 334027 h 344764"/>
                  <a:gd name="connsiteX0" fmla="*/ 0 w 213458"/>
                  <a:gd name="connsiteY0" fmla="*/ 338604 h 344764"/>
                  <a:gd name="connsiteX1" fmla="*/ 109318 w 213458"/>
                  <a:gd name="connsiteY1" fmla="*/ 0 h 344764"/>
                  <a:gd name="connsiteX2" fmla="*/ 213458 w 213458"/>
                  <a:gd name="connsiteY2" fmla="*/ 337820 h 344764"/>
                  <a:gd name="connsiteX3" fmla="*/ 120657 w 213458"/>
                  <a:gd name="connsiteY3" fmla="*/ 344764 h 344764"/>
                  <a:gd name="connsiteX4" fmla="*/ 0 w 213458"/>
                  <a:gd name="connsiteY4" fmla="*/ 338604 h 344764"/>
                  <a:gd name="connsiteX0" fmla="*/ 0 w 215266"/>
                  <a:gd name="connsiteY0" fmla="*/ 338604 h 345773"/>
                  <a:gd name="connsiteX1" fmla="*/ 109318 w 215266"/>
                  <a:gd name="connsiteY1" fmla="*/ 0 h 345773"/>
                  <a:gd name="connsiteX2" fmla="*/ 215266 w 215266"/>
                  <a:gd name="connsiteY2" fmla="*/ 345646 h 345773"/>
                  <a:gd name="connsiteX3" fmla="*/ 120657 w 215266"/>
                  <a:gd name="connsiteY3" fmla="*/ 344764 h 345773"/>
                  <a:gd name="connsiteX4" fmla="*/ 0 w 215266"/>
                  <a:gd name="connsiteY4" fmla="*/ 338604 h 345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266" h="345773">
                    <a:moveTo>
                      <a:pt x="0" y="338604"/>
                    </a:moveTo>
                    <a:lnTo>
                      <a:pt x="109318" y="0"/>
                    </a:lnTo>
                    <a:lnTo>
                      <a:pt x="215266" y="345646"/>
                    </a:lnTo>
                    <a:cubicBezTo>
                      <a:pt x="175984" y="346316"/>
                      <a:pt x="159939" y="344094"/>
                      <a:pt x="120657" y="344764"/>
                    </a:cubicBezTo>
                    <a:cubicBezTo>
                      <a:pt x="39581" y="343077"/>
                      <a:pt x="42667" y="341741"/>
                      <a:pt x="0" y="338604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61" name="สามเหลี่ยมหน้าจั่ว 9">
                <a:extLst>
                  <a:ext uri="{FF2B5EF4-FFF2-40B4-BE49-F238E27FC236}">
                    <a16:creationId xmlns:a16="http://schemas.microsoft.com/office/drawing/2014/main" id="{1608A80A-3FB9-4AEB-8B3A-2161E695C3E2}"/>
                  </a:ext>
                </a:extLst>
              </p:cNvPr>
              <p:cNvSpPr/>
              <p:nvPr/>
            </p:nvSpPr>
            <p:spPr>
              <a:xfrm rot="10053214">
                <a:off x="3673328" y="2445732"/>
                <a:ext cx="148655" cy="233411"/>
              </a:xfrm>
              <a:custGeom>
                <a:avLst/>
                <a:gdLst>
                  <a:gd name="connsiteX0" fmla="*/ 0 w 143300"/>
                  <a:gd name="connsiteY0" fmla="*/ 220938 h 220938"/>
                  <a:gd name="connsiteX1" fmla="*/ 71650 w 143300"/>
                  <a:gd name="connsiteY1" fmla="*/ 0 h 220938"/>
                  <a:gd name="connsiteX2" fmla="*/ 143300 w 143300"/>
                  <a:gd name="connsiteY2" fmla="*/ 220938 h 220938"/>
                  <a:gd name="connsiteX3" fmla="*/ 0 w 143300"/>
                  <a:gd name="connsiteY3" fmla="*/ 220938 h 220938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0 w 147817"/>
                  <a:gd name="connsiteY3" fmla="*/ 241400 h 241400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93041 w 147817"/>
                  <a:gd name="connsiteY3" fmla="*/ 237777 h 241400"/>
                  <a:gd name="connsiteX4" fmla="*/ 0 w 147817"/>
                  <a:gd name="connsiteY4" fmla="*/ 241400 h 241400"/>
                  <a:gd name="connsiteX0" fmla="*/ 0 w 157448"/>
                  <a:gd name="connsiteY0" fmla="*/ 249678 h 249678"/>
                  <a:gd name="connsiteX1" fmla="*/ 85798 w 157448"/>
                  <a:gd name="connsiteY1" fmla="*/ 0 h 249678"/>
                  <a:gd name="connsiteX2" fmla="*/ 157448 w 157448"/>
                  <a:gd name="connsiteY2" fmla="*/ 220938 h 249678"/>
                  <a:gd name="connsiteX3" fmla="*/ 102672 w 157448"/>
                  <a:gd name="connsiteY3" fmla="*/ 237777 h 249678"/>
                  <a:gd name="connsiteX4" fmla="*/ 0 w 157448"/>
                  <a:gd name="connsiteY4" fmla="*/ 249678 h 249678"/>
                  <a:gd name="connsiteX0" fmla="*/ 0 w 152521"/>
                  <a:gd name="connsiteY0" fmla="*/ 227356 h 237777"/>
                  <a:gd name="connsiteX1" fmla="*/ 80871 w 152521"/>
                  <a:gd name="connsiteY1" fmla="*/ 0 h 237777"/>
                  <a:gd name="connsiteX2" fmla="*/ 152521 w 152521"/>
                  <a:gd name="connsiteY2" fmla="*/ 220938 h 237777"/>
                  <a:gd name="connsiteX3" fmla="*/ 97745 w 152521"/>
                  <a:gd name="connsiteY3" fmla="*/ 237777 h 237777"/>
                  <a:gd name="connsiteX4" fmla="*/ 0 w 152521"/>
                  <a:gd name="connsiteY4" fmla="*/ 227356 h 237777"/>
                  <a:gd name="connsiteX0" fmla="*/ 0 w 152521"/>
                  <a:gd name="connsiteY0" fmla="*/ 227356 h 230336"/>
                  <a:gd name="connsiteX1" fmla="*/ 80871 w 152521"/>
                  <a:gd name="connsiteY1" fmla="*/ 0 h 230336"/>
                  <a:gd name="connsiteX2" fmla="*/ 152521 w 152521"/>
                  <a:gd name="connsiteY2" fmla="*/ 220938 h 230336"/>
                  <a:gd name="connsiteX3" fmla="*/ 99387 w 152521"/>
                  <a:gd name="connsiteY3" fmla="*/ 230336 h 230336"/>
                  <a:gd name="connsiteX4" fmla="*/ 0 w 152521"/>
                  <a:gd name="connsiteY4" fmla="*/ 227356 h 230336"/>
                  <a:gd name="connsiteX0" fmla="*/ 0 w 148655"/>
                  <a:gd name="connsiteY0" fmla="*/ 233411 h 233411"/>
                  <a:gd name="connsiteX1" fmla="*/ 77005 w 148655"/>
                  <a:gd name="connsiteY1" fmla="*/ 0 h 233411"/>
                  <a:gd name="connsiteX2" fmla="*/ 148655 w 148655"/>
                  <a:gd name="connsiteY2" fmla="*/ 220938 h 233411"/>
                  <a:gd name="connsiteX3" fmla="*/ 95521 w 148655"/>
                  <a:gd name="connsiteY3" fmla="*/ 230336 h 233411"/>
                  <a:gd name="connsiteX4" fmla="*/ 0 w 148655"/>
                  <a:gd name="connsiteY4" fmla="*/ 233411 h 23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655" h="233411">
                    <a:moveTo>
                      <a:pt x="0" y="233411"/>
                    </a:moveTo>
                    <a:lnTo>
                      <a:pt x="77005" y="0"/>
                    </a:lnTo>
                    <a:lnTo>
                      <a:pt x="148655" y="220938"/>
                    </a:lnTo>
                    <a:cubicBezTo>
                      <a:pt x="124333" y="224562"/>
                      <a:pt x="119843" y="226712"/>
                      <a:pt x="95521" y="230336"/>
                    </a:cubicBezTo>
                    <a:lnTo>
                      <a:pt x="0" y="23341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62" name="สามเหลี่ยมหน้าจั่ว 10">
                <a:extLst>
                  <a:ext uri="{FF2B5EF4-FFF2-40B4-BE49-F238E27FC236}">
                    <a16:creationId xmlns:a16="http://schemas.microsoft.com/office/drawing/2014/main" id="{DB6BD850-7014-4CFB-9046-F1A9C25CF81D}"/>
                  </a:ext>
                </a:extLst>
              </p:cNvPr>
              <p:cNvSpPr/>
              <p:nvPr/>
            </p:nvSpPr>
            <p:spPr>
              <a:xfrm rot="11585451">
                <a:off x="4073892" y="2423735"/>
                <a:ext cx="149171" cy="229902"/>
              </a:xfrm>
              <a:custGeom>
                <a:avLst/>
                <a:gdLst>
                  <a:gd name="connsiteX0" fmla="*/ 0 w 140123"/>
                  <a:gd name="connsiteY0" fmla="*/ 235324 h 235324"/>
                  <a:gd name="connsiteX1" fmla="*/ 70062 w 140123"/>
                  <a:gd name="connsiteY1" fmla="*/ 0 h 235324"/>
                  <a:gd name="connsiteX2" fmla="*/ 140123 w 140123"/>
                  <a:gd name="connsiteY2" fmla="*/ 235324 h 235324"/>
                  <a:gd name="connsiteX3" fmla="*/ 0 w 140123"/>
                  <a:gd name="connsiteY3" fmla="*/ 235324 h 235324"/>
                  <a:gd name="connsiteX0" fmla="*/ 0 w 140684"/>
                  <a:gd name="connsiteY0" fmla="*/ 235324 h 235324"/>
                  <a:gd name="connsiteX1" fmla="*/ 70062 w 140684"/>
                  <a:gd name="connsiteY1" fmla="*/ 0 h 235324"/>
                  <a:gd name="connsiteX2" fmla="*/ 140684 w 140684"/>
                  <a:gd name="connsiteY2" fmla="*/ 229327 h 235324"/>
                  <a:gd name="connsiteX3" fmla="*/ 0 w 140684"/>
                  <a:gd name="connsiteY3" fmla="*/ 235324 h 235324"/>
                  <a:gd name="connsiteX0" fmla="*/ 0 w 146121"/>
                  <a:gd name="connsiteY0" fmla="*/ 228765 h 229327"/>
                  <a:gd name="connsiteX1" fmla="*/ 75499 w 146121"/>
                  <a:gd name="connsiteY1" fmla="*/ 0 h 229327"/>
                  <a:gd name="connsiteX2" fmla="*/ 146121 w 146121"/>
                  <a:gd name="connsiteY2" fmla="*/ 229327 h 229327"/>
                  <a:gd name="connsiteX3" fmla="*/ 0 w 146121"/>
                  <a:gd name="connsiteY3" fmla="*/ 228765 h 229327"/>
                  <a:gd name="connsiteX0" fmla="*/ 0 w 144798"/>
                  <a:gd name="connsiteY0" fmla="*/ 228765 h 234850"/>
                  <a:gd name="connsiteX1" fmla="*/ 75499 w 144798"/>
                  <a:gd name="connsiteY1" fmla="*/ 0 h 234850"/>
                  <a:gd name="connsiteX2" fmla="*/ 144798 w 144798"/>
                  <a:gd name="connsiteY2" fmla="*/ 234850 h 234850"/>
                  <a:gd name="connsiteX3" fmla="*/ 0 w 144798"/>
                  <a:gd name="connsiteY3" fmla="*/ 228765 h 234850"/>
                  <a:gd name="connsiteX0" fmla="*/ 0 w 150321"/>
                  <a:gd name="connsiteY0" fmla="*/ 227442 h 234850"/>
                  <a:gd name="connsiteX1" fmla="*/ 81022 w 150321"/>
                  <a:gd name="connsiteY1" fmla="*/ 0 h 234850"/>
                  <a:gd name="connsiteX2" fmla="*/ 150321 w 150321"/>
                  <a:gd name="connsiteY2" fmla="*/ 234850 h 234850"/>
                  <a:gd name="connsiteX3" fmla="*/ 0 w 150321"/>
                  <a:gd name="connsiteY3" fmla="*/ 227442 h 234850"/>
                  <a:gd name="connsiteX0" fmla="*/ 0 w 149171"/>
                  <a:gd name="connsiteY0" fmla="*/ 227442 h 229902"/>
                  <a:gd name="connsiteX1" fmla="*/ 81022 w 149171"/>
                  <a:gd name="connsiteY1" fmla="*/ 0 h 229902"/>
                  <a:gd name="connsiteX2" fmla="*/ 149171 w 149171"/>
                  <a:gd name="connsiteY2" fmla="*/ 229902 h 229902"/>
                  <a:gd name="connsiteX3" fmla="*/ 0 w 149171"/>
                  <a:gd name="connsiteY3" fmla="*/ 227442 h 229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171" h="229902">
                    <a:moveTo>
                      <a:pt x="0" y="227442"/>
                    </a:moveTo>
                    <a:lnTo>
                      <a:pt x="81022" y="0"/>
                    </a:lnTo>
                    <a:lnTo>
                      <a:pt x="149171" y="229902"/>
                    </a:lnTo>
                    <a:lnTo>
                      <a:pt x="0" y="22744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2" name="กลุ่ม 131">
              <a:extLst>
                <a:ext uri="{FF2B5EF4-FFF2-40B4-BE49-F238E27FC236}">
                  <a16:creationId xmlns:a16="http://schemas.microsoft.com/office/drawing/2014/main" id="{33F2CD2A-D64A-41C3-96DB-4AE67C18481E}"/>
                </a:ext>
              </a:extLst>
            </p:cNvPr>
            <p:cNvGrpSpPr/>
            <p:nvPr/>
          </p:nvGrpSpPr>
          <p:grpSpPr>
            <a:xfrm>
              <a:off x="3673493" y="3224085"/>
              <a:ext cx="490561" cy="297686"/>
              <a:chOff x="3673493" y="3224085"/>
              <a:chExt cx="490561" cy="297686"/>
            </a:xfrm>
          </p:grpSpPr>
          <p:sp>
            <p:nvSpPr>
              <p:cNvPr id="158" name="รูปแบบอิสระ: รูปร่าง 157">
                <a:extLst>
                  <a:ext uri="{FF2B5EF4-FFF2-40B4-BE49-F238E27FC236}">
                    <a16:creationId xmlns:a16="http://schemas.microsoft.com/office/drawing/2014/main" id="{B80156E0-B500-4265-A758-FD7606C80741}"/>
                  </a:ext>
                </a:extLst>
              </p:cNvPr>
              <p:cNvSpPr/>
              <p:nvPr/>
            </p:nvSpPr>
            <p:spPr>
              <a:xfrm rot="21417418">
                <a:off x="3673493" y="3337622"/>
                <a:ext cx="490561" cy="184149"/>
              </a:xfrm>
              <a:custGeom>
                <a:avLst/>
                <a:gdLst>
                  <a:gd name="connsiteX0" fmla="*/ 25979 w 512796"/>
                  <a:gd name="connsiteY0" fmla="*/ 45736 h 183170"/>
                  <a:gd name="connsiteX1" fmla="*/ 3119 w 512796"/>
                  <a:gd name="connsiteY1" fmla="*/ 99076 h 183170"/>
                  <a:gd name="connsiteX2" fmla="*/ 86939 w 512796"/>
                  <a:gd name="connsiteY2" fmla="*/ 167656 h 183170"/>
                  <a:gd name="connsiteX3" fmla="*/ 239339 w 512796"/>
                  <a:gd name="connsiteY3" fmla="*/ 99076 h 183170"/>
                  <a:gd name="connsiteX4" fmla="*/ 262199 w 512796"/>
                  <a:gd name="connsiteY4" fmla="*/ 16 h 183170"/>
                  <a:gd name="connsiteX5" fmla="*/ 254579 w 512796"/>
                  <a:gd name="connsiteY5" fmla="*/ 106696 h 183170"/>
                  <a:gd name="connsiteX6" fmla="*/ 361259 w 512796"/>
                  <a:gd name="connsiteY6" fmla="*/ 182896 h 183170"/>
                  <a:gd name="connsiteX7" fmla="*/ 506039 w 512796"/>
                  <a:gd name="connsiteY7" fmla="*/ 129556 h 183170"/>
                  <a:gd name="connsiteX8" fmla="*/ 475559 w 512796"/>
                  <a:gd name="connsiteY8" fmla="*/ 60976 h 183170"/>
                  <a:gd name="connsiteX0" fmla="*/ 25979 w 512796"/>
                  <a:gd name="connsiteY0" fmla="*/ 45738 h 183163"/>
                  <a:gd name="connsiteX1" fmla="*/ 3119 w 512796"/>
                  <a:gd name="connsiteY1" fmla="*/ 99078 h 183163"/>
                  <a:gd name="connsiteX2" fmla="*/ 86939 w 512796"/>
                  <a:gd name="connsiteY2" fmla="*/ 167658 h 183163"/>
                  <a:gd name="connsiteX3" fmla="*/ 239339 w 512796"/>
                  <a:gd name="connsiteY3" fmla="*/ 99078 h 183163"/>
                  <a:gd name="connsiteX4" fmla="*/ 262199 w 512796"/>
                  <a:gd name="connsiteY4" fmla="*/ 18 h 183163"/>
                  <a:gd name="connsiteX5" fmla="*/ 262188 w 512796"/>
                  <a:gd name="connsiteY5" fmla="*/ 107103 h 183163"/>
                  <a:gd name="connsiteX6" fmla="*/ 361259 w 512796"/>
                  <a:gd name="connsiteY6" fmla="*/ 182898 h 183163"/>
                  <a:gd name="connsiteX7" fmla="*/ 506039 w 512796"/>
                  <a:gd name="connsiteY7" fmla="*/ 129558 h 183163"/>
                  <a:gd name="connsiteX8" fmla="*/ 475559 w 512796"/>
                  <a:gd name="connsiteY8" fmla="*/ 60978 h 183163"/>
                  <a:gd name="connsiteX0" fmla="*/ 25979 w 505781"/>
                  <a:gd name="connsiteY0" fmla="*/ 45738 h 184207"/>
                  <a:gd name="connsiteX1" fmla="*/ 3119 w 505781"/>
                  <a:gd name="connsiteY1" fmla="*/ 99078 h 184207"/>
                  <a:gd name="connsiteX2" fmla="*/ 86939 w 505781"/>
                  <a:gd name="connsiteY2" fmla="*/ 167658 h 184207"/>
                  <a:gd name="connsiteX3" fmla="*/ 239339 w 505781"/>
                  <a:gd name="connsiteY3" fmla="*/ 99078 h 184207"/>
                  <a:gd name="connsiteX4" fmla="*/ 262199 w 505781"/>
                  <a:gd name="connsiteY4" fmla="*/ 18 h 184207"/>
                  <a:gd name="connsiteX5" fmla="*/ 262188 w 505781"/>
                  <a:gd name="connsiteY5" fmla="*/ 107103 h 184207"/>
                  <a:gd name="connsiteX6" fmla="*/ 361259 w 505781"/>
                  <a:gd name="connsiteY6" fmla="*/ 182898 h 184207"/>
                  <a:gd name="connsiteX7" fmla="*/ 497419 w 505781"/>
                  <a:gd name="connsiteY7" fmla="*/ 148177 h 184207"/>
                  <a:gd name="connsiteX8" fmla="*/ 475559 w 505781"/>
                  <a:gd name="connsiteY8" fmla="*/ 60978 h 184207"/>
                  <a:gd name="connsiteX0" fmla="*/ 27273 w 507075"/>
                  <a:gd name="connsiteY0" fmla="*/ 45738 h 184207"/>
                  <a:gd name="connsiteX1" fmla="*/ 4413 w 507075"/>
                  <a:gd name="connsiteY1" fmla="*/ 99078 h 184207"/>
                  <a:gd name="connsiteX2" fmla="*/ 107458 w 507075"/>
                  <a:gd name="connsiteY2" fmla="*/ 164864 h 184207"/>
                  <a:gd name="connsiteX3" fmla="*/ 240633 w 507075"/>
                  <a:gd name="connsiteY3" fmla="*/ 99078 h 184207"/>
                  <a:gd name="connsiteX4" fmla="*/ 263493 w 507075"/>
                  <a:gd name="connsiteY4" fmla="*/ 18 h 184207"/>
                  <a:gd name="connsiteX5" fmla="*/ 263482 w 507075"/>
                  <a:gd name="connsiteY5" fmla="*/ 107103 h 184207"/>
                  <a:gd name="connsiteX6" fmla="*/ 362553 w 507075"/>
                  <a:gd name="connsiteY6" fmla="*/ 182898 h 184207"/>
                  <a:gd name="connsiteX7" fmla="*/ 498713 w 507075"/>
                  <a:gd name="connsiteY7" fmla="*/ 148177 h 184207"/>
                  <a:gd name="connsiteX8" fmla="*/ 476853 w 507075"/>
                  <a:gd name="connsiteY8" fmla="*/ 60978 h 184207"/>
                  <a:gd name="connsiteX0" fmla="*/ 18837 w 498639"/>
                  <a:gd name="connsiteY0" fmla="*/ 45738 h 184207"/>
                  <a:gd name="connsiteX1" fmla="*/ 6379 w 498639"/>
                  <a:gd name="connsiteY1" fmla="*/ 118708 h 184207"/>
                  <a:gd name="connsiteX2" fmla="*/ 99022 w 498639"/>
                  <a:gd name="connsiteY2" fmla="*/ 164864 h 184207"/>
                  <a:gd name="connsiteX3" fmla="*/ 232197 w 498639"/>
                  <a:gd name="connsiteY3" fmla="*/ 99078 h 184207"/>
                  <a:gd name="connsiteX4" fmla="*/ 255057 w 498639"/>
                  <a:gd name="connsiteY4" fmla="*/ 18 h 184207"/>
                  <a:gd name="connsiteX5" fmla="*/ 255046 w 498639"/>
                  <a:gd name="connsiteY5" fmla="*/ 107103 h 184207"/>
                  <a:gd name="connsiteX6" fmla="*/ 354117 w 498639"/>
                  <a:gd name="connsiteY6" fmla="*/ 182898 h 184207"/>
                  <a:gd name="connsiteX7" fmla="*/ 490277 w 498639"/>
                  <a:gd name="connsiteY7" fmla="*/ 148177 h 184207"/>
                  <a:gd name="connsiteX8" fmla="*/ 468417 w 498639"/>
                  <a:gd name="connsiteY8" fmla="*/ 60978 h 184207"/>
                  <a:gd name="connsiteX0" fmla="*/ 18837 w 490561"/>
                  <a:gd name="connsiteY0" fmla="*/ 45738 h 184149"/>
                  <a:gd name="connsiteX1" fmla="*/ 6379 w 490561"/>
                  <a:gd name="connsiteY1" fmla="*/ 118708 h 184149"/>
                  <a:gd name="connsiteX2" fmla="*/ 99022 w 490561"/>
                  <a:gd name="connsiteY2" fmla="*/ 164864 h 184149"/>
                  <a:gd name="connsiteX3" fmla="*/ 232197 w 490561"/>
                  <a:gd name="connsiteY3" fmla="*/ 99078 h 184149"/>
                  <a:gd name="connsiteX4" fmla="*/ 255057 w 490561"/>
                  <a:gd name="connsiteY4" fmla="*/ 18 h 184149"/>
                  <a:gd name="connsiteX5" fmla="*/ 255046 w 490561"/>
                  <a:gd name="connsiteY5" fmla="*/ 107103 h 184149"/>
                  <a:gd name="connsiteX6" fmla="*/ 354117 w 490561"/>
                  <a:gd name="connsiteY6" fmla="*/ 182898 h 184149"/>
                  <a:gd name="connsiteX7" fmla="*/ 478863 w 490561"/>
                  <a:gd name="connsiteY7" fmla="*/ 147570 h 184149"/>
                  <a:gd name="connsiteX8" fmla="*/ 468417 w 490561"/>
                  <a:gd name="connsiteY8" fmla="*/ 60978 h 184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0561" h="184149">
                    <a:moveTo>
                      <a:pt x="18837" y="45738"/>
                    </a:moveTo>
                    <a:cubicBezTo>
                      <a:pt x="2327" y="62248"/>
                      <a:pt x="-6985" y="98854"/>
                      <a:pt x="6379" y="118708"/>
                    </a:cubicBezTo>
                    <a:cubicBezTo>
                      <a:pt x="19743" y="138562"/>
                      <a:pt x="61386" y="168136"/>
                      <a:pt x="99022" y="164864"/>
                    </a:cubicBezTo>
                    <a:cubicBezTo>
                      <a:pt x="136658" y="161592"/>
                      <a:pt x="206191" y="126552"/>
                      <a:pt x="232197" y="99078"/>
                    </a:cubicBezTo>
                    <a:cubicBezTo>
                      <a:pt x="258203" y="71604"/>
                      <a:pt x="251249" y="-1319"/>
                      <a:pt x="255057" y="18"/>
                    </a:cubicBezTo>
                    <a:cubicBezTo>
                      <a:pt x="258865" y="1355"/>
                      <a:pt x="238536" y="76623"/>
                      <a:pt x="255046" y="107103"/>
                    </a:cubicBezTo>
                    <a:cubicBezTo>
                      <a:pt x="271556" y="137583"/>
                      <a:pt x="316814" y="176154"/>
                      <a:pt x="354117" y="182898"/>
                    </a:cubicBezTo>
                    <a:cubicBezTo>
                      <a:pt x="391420" y="189642"/>
                      <a:pt x="459813" y="167890"/>
                      <a:pt x="478863" y="147570"/>
                    </a:cubicBezTo>
                    <a:cubicBezTo>
                      <a:pt x="497913" y="127250"/>
                      <a:pt x="493182" y="85108"/>
                      <a:pt x="468417" y="60978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9" name="รูปแบบอิสระ: รูปร่าง 158">
                <a:extLst>
                  <a:ext uri="{FF2B5EF4-FFF2-40B4-BE49-F238E27FC236}">
                    <a16:creationId xmlns:a16="http://schemas.microsoft.com/office/drawing/2014/main" id="{2D2702C3-4C26-421A-83FF-CD808E9110CB}"/>
                  </a:ext>
                </a:extLst>
              </p:cNvPr>
              <p:cNvSpPr/>
              <p:nvPr/>
            </p:nvSpPr>
            <p:spPr>
              <a:xfrm rot="20654224">
                <a:off x="3822367" y="3224085"/>
                <a:ext cx="200701" cy="117505"/>
              </a:xfrm>
              <a:custGeom>
                <a:avLst/>
                <a:gdLst>
                  <a:gd name="connsiteX0" fmla="*/ 24294 w 200701"/>
                  <a:gd name="connsiteY0" fmla="*/ 3155 h 117505"/>
                  <a:gd name="connsiteX1" fmla="*/ 146214 w 200701"/>
                  <a:gd name="connsiteY1" fmla="*/ 18395 h 117505"/>
                  <a:gd name="connsiteX2" fmla="*/ 199554 w 200701"/>
                  <a:gd name="connsiteY2" fmla="*/ 79355 h 117505"/>
                  <a:gd name="connsiteX3" fmla="*/ 100494 w 200701"/>
                  <a:gd name="connsiteY3" fmla="*/ 117455 h 117505"/>
                  <a:gd name="connsiteX4" fmla="*/ 9054 w 200701"/>
                  <a:gd name="connsiteY4" fmla="*/ 71735 h 117505"/>
                  <a:gd name="connsiteX5" fmla="*/ 24294 w 200701"/>
                  <a:gd name="connsiteY5" fmla="*/ 3155 h 117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701" h="117505">
                    <a:moveTo>
                      <a:pt x="24294" y="3155"/>
                    </a:moveTo>
                    <a:cubicBezTo>
                      <a:pt x="47154" y="-5735"/>
                      <a:pt x="117004" y="5695"/>
                      <a:pt x="146214" y="18395"/>
                    </a:cubicBezTo>
                    <a:cubicBezTo>
                      <a:pt x="175424" y="31095"/>
                      <a:pt x="207174" y="62845"/>
                      <a:pt x="199554" y="79355"/>
                    </a:cubicBezTo>
                    <a:cubicBezTo>
                      <a:pt x="191934" y="95865"/>
                      <a:pt x="132244" y="118725"/>
                      <a:pt x="100494" y="117455"/>
                    </a:cubicBezTo>
                    <a:cubicBezTo>
                      <a:pt x="68744" y="116185"/>
                      <a:pt x="26834" y="88245"/>
                      <a:pt x="9054" y="71735"/>
                    </a:cubicBezTo>
                    <a:cubicBezTo>
                      <a:pt x="-8726" y="55225"/>
                      <a:pt x="1434" y="12045"/>
                      <a:pt x="24294" y="3155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3" name="กลุ่ม 132">
              <a:extLst>
                <a:ext uri="{FF2B5EF4-FFF2-40B4-BE49-F238E27FC236}">
                  <a16:creationId xmlns:a16="http://schemas.microsoft.com/office/drawing/2014/main" id="{FCA38A2F-CCAC-421E-A779-96D9797B2A4B}"/>
                </a:ext>
              </a:extLst>
            </p:cNvPr>
            <p:cNvGrpSpPr/>
            <p:nvPr/>
          </p:nvGrpSpPr>
          <p:grpSpPr>
            <a:xfrm>
              <a:off x="3383092" y="2906545"/>
              <a:ext cx="1089388" cy="246380"/>
              <a:chOff x="3383092" y="2906545"/>
              <a:chExt cx="1089388" cy="246380"/>
            </a:xfrm>
          </p:grpSpPr>
          <p:sp>
            <p:nvSpPr>
              <p:cNvPr id="152" name="แผนผังลำดับงาน: ตัวเชื่อมต่อ 151">
                <a:extLst>
                  <a:ext uri="{FF2B5EF4-FFF2-40B4-BE49-F238E27FC236}">
                    <a16:creationId xmlns:a16="http://schemas.microsoft.com/office/drawing/2014/main" id="{315E2419-8495-4DE6-8B1E-C77608C07A3E}"/>
                  </a:ext>
                </a:extLst>
              </p:cNvPr>
              <p:cNvSpPr/>
              <p:nvPr/>
            </p:nvSpPr>
            <p:spPr>
              <a:xfrm>
                <a:off x="3390605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3" name="แผนผังลำดับงาน: ตัวเชื่อมต่อ 152">
                <a:extLst>
                  <a:ext uri="{FF2B5EF4-FFF2-40B4-BE49-F238E27FC236}">
                    <a16:creationId xmlns:a16="http://schemas.microsoft.com/office/drawing/2014/main" id="{FCEA00EA-CECA-4713-BC86-8A15E8D0F3D9}"/>
                  </a:ext>
                </a:extLst>
              </p:cNvPr>
              <p:cNvSpPr/>
              <p:nvPr/>
            </p:nvSpPr>
            <p:spPr>
              <a:xfrm>
                <a:off x="4215940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4" name="แผนผังลำดับงาน: ตัวเชื่อมต่อ 153">
                <a:extLst>
                  <a:ext uri="{FF2B5EF4-FFF2-40B4-BE49-F238E27FC236}">
                    <a16:creationId xmlns:a16="http://schemas.microsoft.com/office/drawing/2014/main" id="{5620714E-DA3E-40CA-B841-CA5D4B064E80}"/>
                  </a:ext>
                </a:extLst>
              </p:cNvPr>
              <p:cNvSpPr/>
              <p:nvPr/>
            </p:nvSpPr>
            <p:spPr>
              <a:xfrm>
                <a:off x="3383092" y="2930315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5" name="แผนผังลำดับงาน: ตัวเชื่อมต่อ 154">
                <a:extLst>
                  <a:ext uri="{FF2B5EF4-FFF2-40B4-BE49-F238E27FC236}">
                    <a16:creationId xmlns:a16="http://schemas.microsoft.com/office/drawing/2014/main" id="{4341C607-9DE4-4C09-8D10-BEBA2388059F}"/>
                  </a:ext>
                </a:extLst>
              </p:cNvPr>
              <p:cNvSpPr/>
              <p:nvPr/>
            </p:nvSpPr>
            <p:spPr>
              <a:xfrm>
                <a:off x="4214059" y="2939944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6" name="แผนผังลำดับงาน: ตัวเชื่อมต่อ 155">
                <a:extLst>
                  <a:ext uri="{FF2B5EF4-FFF2-40B4-BE49-F238E27FC236}">
                    <a16:creationId xmlns:a16="http://schemas.microsoft.com/office/drawing/2014/main" id="{1B52BC6E-BB80-4379-9F29-EE2E21A1747C}"/>
                  </a:ext>
                </a:extLst>
              </p:cNvPr>
              <p:cNvSpPr/>
              <p:nvPr/>
            </p:nvSpPr>
            <p:spPr>
              <a:xfrm>
                <a:off x="3472246" y="2965648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7" name="แผนผังลำดับงาน: ตัวเชื่อมต่อ 156">
                <a:extLst>
                  <a:ext uri="{FF2B5EF4-FFF2-40B4-BE49-F238E27FC236}">
                    <a16:creationId xmlns:a16="http://schemas.microsoft.com/office/drawing/2014/main" id="{9611B844-A9C6-4E8A-AEF7-E29773686B7B}"/>
                  </a:ext>
                </a:extLst>
              </p:cNvPr>
              <p:cNvSpPr/>
              <p:nvPr/>
            </p:nvSpPr>
            <p:spPr>
              <a:xfrm>
                <a:off x="4307759" y="2975218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134" name="รูปแบบอิสระ: รูปร่าง 133">
              <a:extLst>
                <a:ext uri="{FF2B5EF4-FFF2-40B4-BE49-F238E27FC236}">
                  <a16:creationId xmlns:a16="http://schemas.microsoft.com/office/drawing/2014/main" id="{310A6B72-9505-43B2-B7F8-E07C39041FE3}"/>
                </a:ext>
              </a:extLst>
            </p:cNvPr>
            <p:cNvSpPr/>
            <p:nvPr/>
          </p:nvSpPr>
          <p:spPr>
            <a:xfrm>
              <a:off x="2992417" y="2291228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35" name="รูปแบบอิสระ: รูปร่าง 134">
              <a:extLst>
                <a:ext uri="{FF2B5EF4-FFF2-40B4-BE49-F238E27FC236}">
                  <a16:creationId xmlns:a16="http://schemas.microsoft.com/office/drawing/2014/main" id="{8A91644F-14F0-411B-9477-B2761BC99BCB}"/>
                </a:ext>
              </a:extLst>
            </p:cNvPr>
            <p:cNvSpPr/>
            <p:nvPr/>
          </p:nvSpPr>
          <p:spPr>
            <a:xfrm rot="21410072" flipH="1">
              <a:off x="4608321" y="2230801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36" name="กลุ่ม 135">
              <a:extLst>
                <a:ext uri="{FF2B5EF4-FFF2-40B4-BE49-F238E27FC236}">
                  <a16:creationId xmlns:a16="http://schemas.microsoft.com/office/drawing/2014/main" id="{6A2DEEA9-2CE4-4FF0-9CDA-104517E397F7}"/>
                </a:ext>
              </a:extLst>
            </p:cNvPr>
            <p:cNvGrpSpPr/>
            <p:nvPr/>
          </p:nvGrpSpPr>
          <p:grpSpPr>
            <a:xfrm>
              <a:off x="2927898" y="3680505"/>
              <a:ext cx="461604" cy="767108"/>
              <a:chOff x="2927898" y="3680505"/>
              <a:chExt cx="461604" cy="767108"/>
            </a:xfrm>
            <a:solidFill>
              <a:srgbClr val="660066"/>
            </a:solidFill>
          </p:grpSpPr>
          <p:sp>
            <p:nvSpPr>
              <p:cNvPr id="149" name="สามเหลี่ยมหน้าจั่ว 27">
                <a:extLst>
                  <a:ext uri="{FF2B5EF4-FFF2-40B4-BE49-F238E27FC236}">
                    <a16:creationId xmlns:a16="http://schemas.microsoft.com/office/drawing/2014/main" id="{90144F0A-EEC4-432C-92B1-C2F23117CCF2}"/>
                  </a:ext>
                </a:extLst>
              </p:cNvPr>
              <p:cNvSpPr/>
              <p:nvPr/>
            </p:nvSpPr>
            <p:spPr>
              <a:xfrm rot="5943786">
                <a:off x="3076192" y="3625910"/>
                <a:ext cx="258716" cy="367905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716" h="367905">
                    <a:moveTo>
                      <a:pt x="0" y="363762"/>
                    </a:moveTo>
                    <a:lnTo>
                      <a:pt x="131430" y="0"/>
                    </a:lnTo>
                    <a:lnTo>
                      <a:pt x="258716" y="367905"/>
                    </a:lnTo>
                    <a:lnTo>
                      <a:pt x="0" y="36376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0" name="สามเหลี่ยมหน้าจั่ว 28">
                <a:extLst>
                  <a:ext uri="{FF2B5EF4-FFF2-40B4-BE49-F238E27FC236}">
                    <a16:creationId xmlns:a16="http://schemas.microsoft.com/office/drawing/2014/main" id="{093487B3-F8FA-4A73-B833-84D4709F2A4B}"/>
                  </a:ext>
                </a:extLst>
              </p:cNvPr>
              <p:cNvSpPr/>
              <p:nvPr/>
            </p:nvSpPr>
            <p:spPr>
              <a:xfrm rot="5943786">
                <a:off x="3034451" y="3873810"/>
                <a:ext cx="252648" cy="375202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  <a:gd name="connsiteX0" fmla="*/ 0 w 252648"/>
                  <a:gd name="connsiteY0" fmla="*/ 368803 h 375202"/>
                  <a:gd name="connsiteX1" fmla="*/ 126768 w 252648"/>
                  <a:gd name="connsiteY1" fmla="*/ 0 h 375202"/>
                  <a:gd name="connsiteX2" fmla="*/ 252648 w 252648"/>
                  <a:gd name="connsiteY2" fmla="*/ 375202 h 375202"/>
                  <a:gd name="connsiteX3" fmla="*/ 0 w 252648"/>
                  <a:gd name="connsiteY3" fmla="*/ 368803 h 375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48" h="375202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52648" y="375202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1" name="สามเหลี่ยมหน้าจั่ว 29">
                <a:extLst>
                  <a:ext uri="{FF2B5EF4-FFF2-40B4-BE49-F238E27FC236}">
                    <a16:creationId xmlns:a16="http://schemas.microsoft.com/office/drawing/2014/main" id="{D76DCE82-2756-4FB3-98C7-A0B4074A34CC}"/>
                  </a:ext>
                </a:extLst>
              </p:cNvPr>
              <p:cNvSpPr/>
              <p:nvPr/>
            </p:nvSpPr>
            <p:spPr>
              <a:xfrm rot="5943786">
                <a:off x="2977488" y="4135542"/>
                <a:ext cx="262481" cy="36166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481" h="361661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7" name="กลุ่ม 136">
              <a:extLst>
                <a:ext uri="{FF2B5EF4-FFF2-40B4-BE49-F238E27FC236}">
                  <a16:creationId xmlns:a16="http://schemas.microsoft.com/office/drawing/2014/main" id="{E4D30196-68EB-480C-A4FC-8B68D2FEE4B0}"/>
                </a:ext>
              </a:extLst>
            </p:cNvPr>
            <p:cNvGrpSpPr/>
            <p:nvPr/>
          </p:nvGrpSpPr>
          <p:grpSpPr>
            <a:xfrm flipH="1">
              <a:off x="4481292" y="3650128"/>
              <a:ext cx="446810" cy="735615"/>
              <a:chOff x="2935929" y="3677491"/>
              <a:chExt cx="446810" cy="735615"/>
            </a:xfrm>
            <a:solidFill>
              <a:srgbClr val="660066"/>
            </a:solidFill>
          </p:grpSpPr>
          <p:sp>
            <p:nvSpPr>
              <p:cNvPr id="146" name="สามเหลี่ยมหน้าจั่ว 27">
                <a:extLst>
                  <a:ext uri="{FF2B5EF4-FFF2-40B4-BE49-F238E27FC236}">
                    <a16:creationId xmlns:a16="http://schemas.microsoft.com/office/drawing/2014/main" id="{CCBE4818-6341-4383-8045-40384EEDD611}"/>
                  </a:ext>
                </a:extLst>
              </p:cNvPr>
              <p:cNvSpPr/>
              <p:nvPr/>
            </p:nvSpPr>
            <p:spPr>
              <a:xfrm rot="6008731">
                <a:off x="3069193" y="3621136"/>
                <a:ext cx="257191" cy="36990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  <a:gd name="connsiteX0" fmla="*/ 0 w 258797"/>
                  <a:gd name="connsiteY0" fmla="*/ 375349 h 375349"/>
                  <a:gd name="connsiteX1" fmla="*/ 131511 w 258797"/>
                  <a:gd name="connsiteY1" fmla="*/ 0 h 375349"/>
                  <a:gd name="connsiteX2" fmla="*/ 258797 w 258797"/>
                  <a:gd name="connsiteY2" fmla="*/ 367905 h 375349"/>
                  <a:gd name="connsiteX3" fmla="*/ 0 w 258797"/>
                  <a:gd name="connsiteY3" fmla="*/ 375349 h 375349"/>
                  <a:gd name="connsiteX0" fmla="*/ 0 w 257191"/>
                  <a:gd name="connsiteY0" fmla="*/ 369901 h 369901"/>
                  <a:gd name="connsiteX1" fmla="*/ 129905 w 257191"/>
                  <a:gd name="connsiteY1" fmla="*/ 0 h 369901"/>
                  <a:gd name="connsiteX2" fmla="*/ 257191 w 257191"/>
                  <a:gd name="connsiteY2" fmla="*/ 367905 h 369901"/>
                  <a:gd name="connsiteX3" fmla="*/ 0 w 257191"/>
                  <a:gd name="connsiteY3" fmla="*/ 369901 h 36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91" h="369901">
                    <a:moveTo>
                      <a:pt x="0" y="369901"/>
                    </a:moveTo>
                    <a:lnTo>
                      <a:pt x="129905" y="0"/>
                    </a:lnTo>
                    <a:lnTo>
                      <a:pt x="257191" y="367905"/>
                    </a:lnTo>
                    <a:lnTo>
                      <a:pt x="0" y="36990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47" name="สามเหลี่ยมหน้าจั่ว 28">
                <a:extLst>
                  <a:ext uri="{FF2B5EF4-FFF2-40B4-BE49-F238E27FC236}">
                    <a16:creationId xmlns:a16="http://schemas.microsoft.com/office/drawing/2014/main" id="{D78CC325-BBE1-4966-B5D0-92386CFCCB2B}"/>
                  </a:ext>
                </a:extLst>
              </p:cNvPr>
              <p:cNvSpPr/>
              <p:nvPr/>
            </p:nvSpPr>
            <p:spPr>
              <a:xfrm rot="5984776">
                <a:off x="3032736" y="3854528"/>
                <a:ext cx="246831" cy="370986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31" h="370986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46831" y="370986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48" name="สามเหลี่ยมหน้าจั่ว 29">
                <a:extLst>
                  <a:ext uri="{FF2B5EF4-FFF2-40B4-BE49-F238E27FC236}">
                    <a16:creationId xmlns:a16="http://schemas.microsoft.com/office/drawing/2014/main" id="{0BA02779-FA54-49BB-8EBB-465384E75282}"/>
                  </a:ext>
                </a:extLst>
              </p:cNvPr>
              <p:cNvSpPr/>
              <p:nvPr/>
            </p:nvSpPr>
            <p:spPr>
              <a:xfrm rot="5943786">
                <a:off x="2985640" y="4100914"/>
                <a:ext cx="262481" cy="361904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  <a:gd name="connsiteX0" fmla="*/ 0 w 266697"/>
                  <a:gd name="connsiteY0" fmla="*/ 358118 h 358118"/>
                  <a:gd name="connsiteX1" fmla="*/ 132331 w 266697"/>
                  <a:gd name="connsiteY1" fmla="*/ 0 h 358118"/>
                  <a:gd name="connsiteX2" fmla="*/ 266697 w 266697"/>
                  <a:gd name="connsiteY2" fmla="*/ 355845 h 358118"/>
                  <a:gd name="connsiteX3" fmla="*/ 0 w 266697"/>
                  <a:gd name="connsiteY3" fmla="*/ 358118 h 358118"/>
                  <a:gd name="connsiteX0" fmla="*/ 0 w 266697"/>
                  <a:gd name="connsiteY0" fmla="*/ 358118 h 361904"/>
                  <a:gd name="connsiteX1" fmla="*/ 132331 w 266697"/>
                  <a:gd name="connsiteY1" fmla="*/ 0 h 361904"/>
                  <a:gd name="connsiteX2" fmla="*/ 266697 w 266697"/>
                  <a:gd name="connsiteY2" fmla="*/ 355845 h 361904"/>
                  <a:gd name="connsiteX3" fmla="*/ 10630 w 266697"/>
                  <a:gd name="connsiteY3" fmla="*/ 361904 h 361904"/>
                  <a:gd name="connsiteX4" fmla="*/ 0 w 266697"/>
                  <a:gd name="connsiteY4" fmla="*/ 358118 h 361904"/>
                  <a:gd name="connsiteX0" fmla="*/ 0 w 262481"/>
                  <a:gd name="connsiteY0" fmla="*/ 358118 h 361904"/>
                  <a:gd name="connsiteX1" fmla="*/ 132331 w 262481"/>
                  <a:gd name="connsiteY1" fmla="*/ 0 h 361904"/>
                  <a:gd name="connsiteX2" fmla="*/ 262481 w 262481"/>
                  <a:gd name="connsiteY2" fmla="*/ 361661 h 361904"/>
                  <a:gd name="connsiteX3" fmla="*/ 10630 w 262481"/>
                  <a:gd name="connsiteY3" fmla="*/ 361904 h 361904"/>
                  <a:gd name="connsiteX4" fmla="*/ 0 w 262481"/>
                  <a:gd name="connsiteY4" fmla="*/ 358118 h 36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481" h="361904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10630" y="361904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8" name="กลุ่ม 137">
              <a:extLst>
                <a:ext uri="{FF2B5EF4-FFF2-40B4-BE49-F238E27FC236}">
                  <a16:creationId xmlns:a16="http://schemas.microsoft.com/office/drawing/2014/main" id="{56B991D4-A348-4F66-B8D8-D2621C475E60}"/>
                </a:ext>
              </a:extLst>
            </p:cNvPr>
            <p:cNvGrpSpPr/>
            <p:nvPr/>
          </p:nvGrpSpPr>
          <p:grpSpPr>
            <a:xfrm>
              <a:off x="3240829" y="3260980"/>
              <a:ext cx="211536" cy="238462"/>
              <a:chOff x="3240829" y="3260980"/>
              <a:chExt cx="211536" cy="238462"/>
            </a:xfrm>
          </p:grpSpPr>
          <p:cxnSp>
            <p:nvCxnSpPr>
              <p:cNvPr id="143" name="ตัวเชื่อมต่อตรง 142">
                <a:extLst>
                  <a:ext uri="{FF2B5EF4-FFF2-40B4-BE49-F238E27FC236}">
                    <a16:creationId xmlns:a16="http://schemas.microsoft.com/office/drawing/2014/main" id="{9943A99E-6446-4354-A230-53F7287867F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4" name="ตัวเชื่อมต่อตรง 143">
                <a:extLst>
                  <a:ext uri="{FF2B5EF4-FFF2-40B4-BE49-F238E27FC236}">
                    <a16:creationId xmlns:a16="http://schemas.microsoft.com/office/drawing/2014/main" id="{0461CF5B-63FD-4AB4-B428-6F89C55202C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5" name="ตัวเชื่อมต่อตรง 144">
                <a:extLst>
                  <a:ext uri="{FF2B5EF4-FFF2-40B4-BE49-F238E27FC236}">
                    <a16:creationId xmlns:a16="http://schemas.microsoft.com/office/drawing/2014/main" id="{6A0CEC59-CC56-4B61-B09A-CD8BE7E76B7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39" name="กลุ่ม 138">
              <a:extLst>
                <a:ext uri="{FF2B5EF4-FFF2-40B4-BE49-F238E27FC236}">
                  <a16:creationId xmlns:a16="http://schemas.microsoft.com/office/drawing/2014/main" id="{87DF9CAA-E41D-45F7-B2C0-35BD1C74BE9A}"/>
                </a:ext>
              </a:extLst>
            </p:cNvPr>
            <p:cNvGrpSpPr/>
            <p:nvPr/>
          </p:nvGrpSpPr>
          <p:grpSpPr>
            <a:xfrm flipH="1">
              <a:off x="4385231" y="3262043"/>
              <a:ext cx="211536" cy="238462"/>
              <a:chOff x="3240829" y="3260980"/>
              <a:chExt cx="211536" cy="238462"/>
            </a:xfrm>
          </p:grpSpPr>
          <p:cxnSp>
            <p:nvCxnSpPr>
              <p:cNvPr id="140" name="ตัวเชื่อมต่อตรง 139">
                <a:extLst>
                  <a:ext uri="{FF2B5EF4-FFF2-40B4-BE49-F238E27FC236}">
                    <a16:creationId xmlns:a16="http://schemas.microsoft.com/office/drawing/2014/main" id="{50FE1C9B-D9DE-41D0-8DE7-5A5E4D85662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1" name="ตัวเชื่อมต่อตรง 140">
                <a:extLst>
                  <a:ext uri="{FF2B5EF4-FFF2-40B4-BE49-F238E27FC236}">
                    <a16:creationId xmlns:a16="http://schemas.microsoft.com/office/drawing/2014/main" id="{5B036DBF-2A5E-427E-B7A6-F7EFE4F47A9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2" name="ตัวเชื่อมต่อตรง 141">
                <a:extLst>
                  <a:ext uri="{FF2B5EF4-FFF2-40B4-BE49-F238E27FC236}">
                    <a16:creationId xmlns:a16="http://schemas.microsoft.com/office/drawing/2014/main" id="{DF0F9849-4B5A-4CAC-BF2D-844080DECF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</p:grpSp>
      <p:sp>
        <p:nvSpPr>
          <p:cNvPr id="192" name="สี่เหลี่ยมผืนผ้า 191">
            <a:extLst>
              <a:ext uri="{FF2B5EF4-FFF2-40B4-BE49-F238E27FC236}">
                <a16:creationId xmlns:a16="http://schemas.microsoft.com/office/drawing/2014/main" id="{D04D585B-4C40-4C15-BE9C-B4ECAF49D15B}"/>
              </a:ext>
            </a:extLst>
          </p:cNvPr>
          <p:cNvSpPr/>
          <p:nvPr/>
        </p:nvSpPr>
        <p:spPr>
          <a:xfrm>
            <a:off x="788296" y="1677245"/>
            <a:ext cx="8000908" cy="186204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5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Hoạt</a:t>
            </a:r>
            <a:r>
              <a:rPr kumimoji="0" lang="en-US" sz="11500" b="1" i="0" u="none" strike="noStrike" kern="1200" cap="none" spc="0" normalizeH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11500" b="1" i="0" u="none" strike="noStrike" kern="1200" cap="none" spc="0" normalizeH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động</a:t>
            </a:r>
            <a:endParaRPr kumimoji="0" lang="th-TH" sz="115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FF00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cs typeface="TH Mali Grade 6" panose="02000506000000020004" pitchFamily="2" charset="-34"/>
            </a:endParaRPr>
          </a:p>
        </p:txBody>
      </p:sp>
      <p:grpSp>
        <p:nvGrpSpPr>
          <p:cNvPr id="194" name="กลุ่ม 193">
            <a:extLst>
              <a:ext uri="{FF2B5EF4-FFF2-40B4-BE49-F238E27FC236}">
                <a16:creationId xmlns:a16="http://schemas.microsoft.com/office/drawing/2014/main" id="{FD6F9EED-C24E-4D98-8B0B-9F9125BECCD9}"/>
              </a:ext>
            </a:extLst>
          </p:cNvPr>
          <p:cNvGrpSpPr/>
          <p:nvPr/>
        </p:nvGrpSpPr>
        <p:grpSpPr>
          <a:xfrm>
            <a:off x="-812574" y="0"/>
            <a:ext cx="2328426" cy="1657666"/>
            <a:chOff x="1035181" y="589951"/>
            <a:chExt cx="3040939" cy="2212479"/>
          </a:xfrm>
        </p:grpSpPr>
        <p:grpSp>
          <p:nvGrpSpPr>
            <p:cNvPr id="195" name="กลุ่ม 194">
              <a:extLst>
                <a:ext uri="{FF2B5EF4-FFF2-40B4-BE49-F238E27FC236}">
                  <a16:creationId xmlns:a16="http://schemas.microsoft.com/office/drawing/2014/main" id="{1031ED93-F9DA-4052-BA88-43288D113600}"/>
                </a:ext>
              </a:extLst>
            </p:cNvPr>
            <p:cNvGrpSpPr/>
            <p:nvPr/>
          </p:nvGrpSpPr>
          <p:grpSpPr>
            <a:xfrm>
              <a:off x="1035181" y="589951"/>
              <a:ext cx="3040939" cy="2212479"/>
              <a:chOff x="1035181" y="589951"/>
              <a:chExt cx="3040939" cy="2212479"/>
            </a:xfrm>
          </p:grpSpPr>
          <p:grpSp>
            <p:nvGrpSpPr>
              <p:cNvPr id="198" name="กลุ่ม 197">
                <a:extLst>
                  <a:ext uri="{FF2B5EF4-FFF2-40B4-BE49-F238E27FC236}">
                    <a16:creationId xmlns:a16="http://schemas.microsoft.com/office/drawing/2014/main" id="{06A323D2-208B-4CE0-A882-CBFC90FDC892}"/>
                  </a:ext>
                </a:extLst>
              </p:cNvPr>
              <p:cNvGrpSpPr/>
              <p:nvPr/>
            </p:nvGrpSpPr>
            <p:grpSpPr>
              <a:xfrm>
                <a:off x="1035181" y="589951"/>
                <a:ext cx="3040939" cy="2212479"/>
                <a:chOff x="1035181" y="589951"/>
                <a:chExt cx="3040939" cy="2212479"/>
              </a:xfrm>
            </p:grpSpPr>
            <p:sp>
              <p:nvSpPr>
                <p:cNvPr id="209" name="สี่เหลี่ยมผืนผ้า 208">
                  <a:extLst>
                    <a:ext uri="{FF2B5EF4-FFF2-40B4-BE49-F238E27FC236}">
                      <a16:creationId xmlns:a16="http://schemas.microsoft.com/office/drawing/2014/main" id="{726C9025-E671-47EB-8A56-DB3B7D16E580}"/>
                    </a:ext>
                  </a:extLst>
                </p:cNvPr>
                <p:cNvSpPr/>
                <p:nvPr/>
              </p:nvSpPr>
              <p:spPr>
                <a:xfrm>
                  <a:off x="1035181" y="589951"/>
                  <a:ext cx="3040939" cy="2212479"/>
                </a:xfrm>
                <a:prstGeom prst="rect">
                  <a:avLst/>
                </a:prstGeom>
                <a:solidFill>
                  <a:srgbClr val="754F28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0" name="สี่เหลี่ยมผืนผ้า 209">
                  <a:extLst>
                    <a:ext uri="{FF2B5EF4-FFF2-40B4-BE49-F238E27FC236}">
                      <a16:creationId xmlns:a16="http://schemas.microsoft.com/office/drawing/2014/main" id="{7242DE62-C748-4D66-AE6F-6A5E5C72EFA4}"/>
                    </a:ext>
                  </a:extLst>
                </p:cNvPr>
                <p:cNvSpPr/>
                <p:nvPr/>
              </p:nvSpPr>
              <p:spPr>
                <a:xfrm>
                  <a:off x="1261194" y="824860"/>
                  <a:ext cx="2579981" cy="1718594"/>
                </a:xfrm>
                <a:prstGeom prst="rect">
                  <a:avLst/>
                </a:prstGeom>
                <a:solidFill>
                  <a:srgbClr val="FDE65B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199" name="วงรี 198">
                <a:extLst>
                  <a:ext uri="{FF2B5EF4-FFF2-40B4-BE49-F238E27FC236}">
                    <a16:creationId xmlns:a16="http://schemas.microsoft.com/office/drawing/2014/main" id="{3BA6BD52-DAB4-4482-B82B-BAD7F26A0CAD}"/>
                  </a:ext>
                </a:extLst>
              </p:cNvPr>
              <p:cNvSpPr/>
              <p:nvPr/>
            </p:nvSpPr>
            <p:spPr>
              <a:xfrm>
                <a:off x="1438563" y="939028"/>
                <a:ext cx="368761" cy="356066"/>
              </a:xfrm>
              <a:prstGeom prst="ellipse">
                <a:avLst/>
              </a:prstGeom>
              <a:solidFill>
                <a:srgbClr val="FC993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00" name="ตัวเชื่อมต่อตรง 199">
                <a:extLst>
                  <a:ext uri="{FF2B5EF4-FFF2-40B4-BE49-F238E27FC236}">
                    <a16:creationId xmlns:a16="http://schemas.microsoft.com/office/drawing/2014/main" id="{03BE39CC-DC09-424C-957C-F3F5B3A8F59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470350" y="1342108"/>
                <a:ext cx="16990" cy="12326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1" name="ตัวเชื่อมต่อตรง 200">
                <a:extLst>
                  <a:ext uri="{FF2B5EF4-FFF2-40B4-BE49-F238E27FC236}">
                    <a16:creationId xmlns:a16="http://schemas.microsoft.com/office/drawing/2014/main" id="{0CFC9DFB-243E-44C0-A8FA-2DEB4DFAF6A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30011" y="1316240"/>
                <a:ext cx="56367" cy="133052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2" name="ตัวเชื่อมต่อตรง 201">
                <a:extLst>
                  <a:ext uri="{FF2B5EF4-FFF2-40B4-BE49-F238E27FC236}">
                    <a16:creationId xmlns:a16="http://schemas.microsoft.com/office/drawing/2014/main" id="{58D8E3BE-1372-42B2-B46F-C10CAECB1DA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76215" y="1167143"/>
                <a:ext cx="143082" cy="65809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3" name="ตัวเชื่อมต่อตรง 202">
                <a:extLst>
                  <a:ext uri="{FF2B5EF4-FFF2-40B4-BE49-F238E27FC236}">
                    <a16:creationId xmlns:a16="http://schemas.microsoft.com/office/drawing/2014/main" id="{A46D85ED-D05C-4930-9CAB-EEB63FA0B0C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01355" y="956210"/>
                <a:ext cx="117943" cy="2805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4" name="เมฆ 203">
                <a:extLst>
                  <a:ext uri="{FF2B5EF4-FFF2-40B4-BE49-F238E27FC236}">
                    <a16:creationId xmlns:a16="http://schemas.microsoft.com/office/drawing/2014/main" id="{245B0D9A-C42D-4D47-9693-4071E73D7427}"/>
                  </a:ext>
                </a:extLst>
              </p:cNvPr>
              <p:cNvSpPr/>
              <p:nvPr/>
            </p:nvSpPr>
            <p:spPr>
              <a:xfrm>
                <a:off x="2168020" y="952375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5" name="เมฆ 204">
                <a:extLst>
                  <a:ext uri="{FF2B5EF4-FFF2-40B4-BE49-F238E27FC236}">
                    <a16:creationId xmlns:a16="http://schemas.microsoft.com/office/drawing/2014/main" id="{73CE24E0-EABC-468D-A4D6-09C0FE6F5CCD}"/>
                  </a:ext>
                </a:extLst>
              </p:cNvPr>
              <p:cNvSpPr/>
              <p:nvPr/>
            </p:nvSpPr>
            <p:spPr>
              <a:xfrm>
                <a:off x="2695787" y="1348857"/>
                <a:ext cx="359451" cy="250922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6" name="รูปแบบอิสระ: รูปร่าง 205">
                <a:extLst>
                  <a:ext uri="{FF2B5EF4-FFF2-40B4-BE49-F238E27FC236}">
                    <a16:creationId xmlns:a16="http://schemas.microsoft.com/office/drawing/2014/main" id="{1F1D72E3-0F75-4AD6-B1D6-2125E53EB19D}"/>
                  </a:ext>
                </a:extLst>
              </p:cNvPr>
              <p:cNvSpPr/>
              <p:nvPr/>
            </p:nvSpPr>
            <p:spPr>
              <a:xfrm>
                <a:off x="1299276" y="1361024"/>
                <a:ext cx="2507290" cy="1163263"/>
              </a:xfrm>
              <a:custGeom>
                <a:avLst/>
                <a:gdLst>
                  <a:gd name="connsiteX0" fmla="*/ 2087 w 2252265"/>
                  <a:gd name="connsiteY0" fmla="*/ 981755 h 1030002"/>
                  <a:gd name="connsiteX1" fmla="*/ 344987 w 2252265"/>
                  <a:gd name="connsiteY1" fmla="*/ 391205 h 1030002"/>
                  <a:gd name="connsiteX2" fmla="*/ 773612 w 2252265"/>
                  <a:gd name="connsiteY2" fmla="*/ 867455 h 1030002"/>
                  <a:gd name="connsiteX3" fmla="*/ 1173662 w 2252265"/>
                  <a:gd name="connsiteY3" fmla="*/ 680 h 1030002"/>
                  <a:gd name="connsiteX4" fmla="*/ 1583237 w 2252265"/>
                  <a:gd name="connsiteY4" fmla="*/ 715055 h 1030002"/>
                  <a:gd name="connsiteX5" fmla="*/ 2021387 w 2252265"/>
                  <a:gd name="connsiteY5" fmla="*/ 276905 h 1030002"/>
                  <a:gd name="connsiteX6" fmla="*/ 2211887 w 2252265"/>
                  <a:gd name="connsiteY6" fmla="*/ 753155 h 1030002"/>
                  <a:gd name="connsiteX7" fmla="*/ 2202362 w 2252265"/>
                  <a:gd name="connsiteY7" fmla="*/ 981755 h 1030002"/>
                  <a:gd name="connsiteX8" fmla="*/ 1688012 w 2252265"/>
                  <a:gd name="connsiteY8" fmla="*/ 991280 h 1030002"/>
                  <a:gd name="connsiteX9" fmla="*/ 506912 w 2252265"/>
                  <a:gd name="connsiteY9" fmla="*/ 991280 h 1030002"/>
                  <a:gd name="connsiteX10" fmla="*/ 2087 w 2252265"/>
                  <a:gd name="connsiteY10" fmla="*/ 981755 h 1030002"/>
                  <a:gd name="connsiteX0" fmla="*/ 2139 w 2244697"/>
                  <a:gd name="connsiteY0" fmla="*/ 915844 h 1002253"/>
                  <a:gd name="connsiteX1" fmla="*/ 337419 w 2244697"/>
                  <a:gd name="connsiteY1" fmla="*/ 391205 h 1002253"/>
                  <a:gd name="connsiteX2" fmla="*/ 766044 w 2244697"/>
                  <a:gd name="connsiteY2" fmla="*/ 867455 h 1002253"/>
                  <a:gd name="connsiteX3" fmla="*/ 1166094 w 2244697"/>
                  <a:gd name="connsiteY3" fmla="*/ 680 h 1002253"/>
                  <a:gd name="connsiteX4" fmla="*/ 1575669 w 2244697"/>
                  <a:gd name="connsiteY4" fmla="*/ 715055 h 1002253"/>
                  <a:gd name="connsiteX5" fmla="*/ 2013819 w 2244697"/>
                  <a:gd name="connsiteY5" fmla="*/ 276905 h 1002253"/>
                  <a:gd name="connsiteX6" fmla="*/ 2204319 w 2244697"/>
                  <a:gd name="connsiteY6" fmla="*/ 753155 h 1002253"/>
                  <a:gd name="connsiteX7" fmla="*/ 2194794 w 2244697"/>
                  <a:gd name="connsiteY7" fmla="*/ 981755 h 1002253"/>
                  <a:gd name="connsiteX8" fmla="*/ 1680444 w 2244697"/>
                  <a:gd name="connsiteY8" fmla="*/ 991280 h 1002253"/>
                  <a:gd name="connsiteX9" fmla="*/ 499344 w 2244697"/>
                  <a:gd name="connsiteY9" fmla="*/ 991280 h 1002253"/>
                  <a:gd name="connsiteX10" fmla="*/ 2139 w 2244697"/>
                  <a:gd name="connsiteY10" fmla="*/ 915844 h 1002253"/>
                  <a:gd name="connsiteX0" fmla="*/ 2175 w 2239653"/>
                  <a:gd name="connsiteY0" fmla="*/ 938660 h 1004352"/>
                  <a:gd name="connsiteX1" fmla="*/ 332375 w 2239653"/>
                  <a:gd name="connsiteY1" fmla="*/ 391205 h 1004352"/>
                  <a:gd name="connsiteX2" fmla="*/ 761000 w 2239653"/>
                  <a:gd name="connsiteY2" fmla="*/ 867455 h 1004352"/>
                  <a:gd name="connsiteX3" fmla="*/ 1161050 w 2239653"/>
                  <a:gd name="connsiteY3" fmla="*/ 680 h 1004352"/>
                  <a:gd name="connsiteX4" fmla="*/ 1570625 w 2239653"/>
                  <a:gd name="connsiteY4" fmla="*/ 715055 h 1004352"/>
                  <a:gd name="connsiteX5" fmla="*/ 2008775 w 2239653"/>
                  <a:gd name="connsiteY5" fmla="*/ 276905 h 1004352"/>
                  <a:gd name="connsiteX6" fmla="*/ 2199275 w 2239653"/>
                  <a:gd name="connsiteY6" fmla="*/ 753155 h 1004352"/>
                  <a:gd name="connsiteX7" fmla="*/ 2189750 w 2239653"/>
                  <a:gd name="connsiteY7" fmla="*/ 981755 h 1004352"/>
                  <a:gd name="connsiteX8" fmla="*/ 1675400 w 2239653"/>
                  <a:gd name="connsiteY8" fmla="*/ 991280 h 1004352"/>
                  <a:gd name="connsiteX9" fmla="*/ 494300 w 2239653"/>
                  <a:gd name="connsiteY9" fmla="*/ 991280 h 1004352"/>
                  <a:gd name="connsiteX10" fmla="*/ 2175 w 2239653"/>
                  <a:gd name="connsiteY10" fmla="*/ 938660 h 1004352"/>
                  <a:gd name="connsiteX0" fmla="*/ 2175 w 2239475"/>
                  <a:gd name="connsiteY0" fmla="*/ 938660 h 1004523"/>
                  <a:gd name="connsiteX1" fmla="*/ 332375 w 2239475"/>
                  <a:gd name="connsiteY1" fmla="*/ 391205 h 1004523"/>
                  <a:gd name="connsiteX2" fmla="*/ 761000 w 2239475"/>
                  <a:gd name="connsiteY2" fmla="*/ 867455 h 1004523"/>
                  <a:gd name="connsiteX3" fmla="*/ 1161050 w 2239475"/>
                  <a:gd name="connsiteY3" fmla="*/ 680 h 1004523"/>
                  <a:gd name="connsiteX4" fmla="*/ 1570625 w 2239475"/>
                  <a:gd name="connsiteY4" fmla="*/ 715055 h 1004523"/>
                  <a:gd name="connsiteX5" fmla="*/ 2008775 w 2239475"/>
                  <a:gd name="connsiteY5" fmla="*/ 276905 h 1004523"/>
                  <a:gd name="connsiteX6" fmla="*/ 2199275 w 2239475"/>
                  <a:gd name="connsiteY6" fmla="*/ 753155 h 1004523"/>
                  <a:gd name="connsiteX7" fmla="*/ 2189750 w 2239475"/>
                  <a:gd name="connsiteY7" fmla="*/ 981755 h 1004523"/>
                  <a:gd name="connsiteX8" fmla="*/ 1677940 w 2239475"/>
                  <a:gd name="connsiteY8" fmla="*/ 996350 h 1004523"/>
                  <a:gd name="connsiteX9" fmla="*/ 494300 w 2239475"/>
                  <a:gd name="connsiteY9" fmla="*/ 991280 h 1004523"/>
                  <a:gd name="connsiteX10" fmla="*/ 2175 w 2239475"/>
                  <a:gd name="connsiteY10" fmla="*/ 938660 h 100452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8585"/>
                  <a:gd name="connsiteY0" fmla="*/ 938660 h 1010743"/>
                  <a:gd name="connsiteX1" fmla="*/ 332375 w 2238585"/>
                  <a:gd name="connsiteY1" fmla="*/ 391205 h 1010743"/>
                  <a:gd name="connsiteX2" fmla="*/ 761000 w 2238585"/>
                  <a:gd name="connsiteY2" fmla="*/ 867455 h 1010743"/>
                  <a:gd name="connsiteX3" fmla="*/ 1161050 w 2238585"/>
                  <a:gd name="connsiteY3" fmla="*/ 680 h 1010743"/>
                  <a:gd name="connsiteX4" fmla="*/ 1570625 w 2238585"/>
                  <a:gd name="connsiteY4" fmla="*/ 715055 h 1010743"/>
                  <a:gd name="connsiteX5" fmla="*/ 2008775 w 2238585"/>
                  <a:gd name="connsiteY5" fmla="*/ 276905 h 1010743"/>
                  <a:gd name="connsiteX6" fmla="*/ 2199275 w 2238585"/>
                  <a:gd name="connsiteY6" fmla="*/ 753155 h 1010743"/>
                  <a:gd name="connsiteX7" fmla="*/ 2189750 w 2238585"/>
                  <a:gd name="connsiteY7" fmla="*/ 981755 h 1010743"/>
                  <a:gd name="connsiteX8" fmla="*/ 1690640 w 2238585"/>
                  <a:gd name="connsiteY8" fmla="*/ 1001420 h 1010743"/>
                  <a:gd name="connsiteX9" fmla="*/ 494300 w 2238585"/>
                  <a:gd name="connsiteY9" fmla="*/ 1001420 h 1010743"/>
                  <a:gd name="connsiteX10" fmla="*/ 2175 w 2238585"/>
                  <a:gd name="connsiteY10" fmla="*/ 938660 h 1010743"/>
                  <a:gd name="connsiteX0" fmla="*/ 2175 w 2220830"/>
                  <a:gd name="connsiteY0" fmla="*/ 938660 h 1026116"/>
                  <a:gd name="connsiteX1" fmla="*/ 332375 w 2220830"/>
                  <a:gd name="connsiteY1" fmla="*/ 391205 h 1026116"/>
                  <a:gd name="connsiteX2" fmla="*/ 761000 w 2220830"/>
                  <a:gd name="connsiteY2" fmla="*/ 867455 h 1026116"/>
                  <a:gd name="connsiteX3" fmla="*/ 1161050 w 2220830"/>
                  <a:gd name="connsiteY3" fmla="*/ 680 h 1026116"/>
                  <a:gd name="connsiteX4" fmla="*/ 1570625 w 2220830"/>
                  <a:gd name="connsiteY4" fmla="*/ 715055 h 1026116"/>
                  <a:gd name="connsiteX5" fmla="*/ 2008775 w 2220830"/>
                  <a:gd name="connsiteY5" fmla="*/ 276905 h 1026116"/>
                  <a:gd name="connsiteX6" fmla="*/ 2199275 w 2220830"/>
                  <a:gd name="connsiteY6" fmla="*/ 753155 h 1026116"/>
                  <a:gd name="connsiteX7" fmla="*/ 2159270 w 2220830"/>
                  <a:gd name="connsiteY7" fmla="*/ 1009640 h 1026116"/>
                  <a:gd name="connsiteX8" fmla="*/ 1690640 w 2220830"/>
                  <a:gd name="connsiteY8" fmla="*/ 1001420 h 1026116"/>
                  <a:gd name="connsiteX9" fmla="*/ 494300 w 2220830"/>
                  <a:gd name="connsiteY9" fmla="*/ 1001420 h 1026116"/>
                  <a:gd name="connsiteX10" fmla="*/ 2175 w 2220830"/>
                  <a:gd name="connsiteY10" fmla="*/ 938660 h 1026116"/>
                  <a:gd name="connsiteX0" fmla="*/ 2175 w 2206903"/>
                  <a:gd name="connsiteY0" fmla="*/ 938660 h 1020266"/>
                  <a:gd name="connsiteX1" fmla="*/ 332375 w 2206903"/>
                  <a:gd name="connsiteY1" fmla="*/ 391205 h 1020266"/>
                  <a:gd name="connsiteX2" fmla="*/ 761000 w 2206903"/>
                  <a:gd name="connsiteY2" fmla="*/ 867455 h 1020266"/>
                  <a:gd name="connsiteX3" fmla="*/ 1161050 w 2206903"/>
                  <a:gd name="connsiteY3" fmla="*/ 680 h 1020266"/>
                  <a:gd name="connsiteX4" fmla="*/ 1570625 w 2206903"/>
                  <a:gd name="connsiteY4" fmla="*/ 715055 h 1020266"/>
                  <a:gd name="connsiteX5" fmla="*/ 2008775 w 2206903"/>
                  <a:gd name="connsiteY5" fmla="*/ 276905 h 1020266"/>
                  <a:gd name="connsiteX6" fmla="*/ 2199275 w 2206903"/>
                  <a:gd name="connsiteY6" fmla="*/ 753155 h 1020266"/>
                  <a:gd name="connsiteX7" fmla="*/ 2121170 w 2206903"/>
                  <a:gd name="connsiteY7" fmla="*/ 1002035 h 1020266"/>
                  <a:gd name="connsiteX8" fmla="*/ 1690640 w 2206903"/>
                  <a:gd name="connsiteY8" fmla="*/ 1001420 h 1020266"/>
                  <a:gd name="connsiteX9" fmla="*/ 494300 w 2206903"/>
                  <a:gd name="connsiteY9" fmla="*/ 1001420 h 1020266"/>
                  <a:gd name="connsiteX10" fmla="*/ 2175 w 2206903"/>
                  <a:gd name="connsiteY10" fmla="*/ 938660 h 1020266"/>
                  <a:gd name="connsiteX0" fmla="*/ 2175 w 2202281"/>
                  <a:gd name="connsiteY0" fmla="*/ 938660 h 1010743"/>
                  <a:gd name="connsiteX1" fmla="*/ 332375 w 2202281"/>
                  <a:gd name="connsiteY1" fmla="*/ 391205 h 1010743"/>
                  <a:gd name="connsiteX2" fmla="*/ 761000 w 2202281"/>
                  <a:gd name="connsiteY2" fmla="*/ 867455 h 1010743"/>
                  <a:gd name="connsiteX3" fmla="*/ 1161050 w 2202281"/>
                  <a:gd name="connsiteY3" fmla="*/ 680 h 1010743"/>
                  <a:gd name="connsiteX4" fmla="*/ 1570625 w 2202281"/>
                  <a:gd name="connsiteY4" fmla="*/ 715055 h 1010743"/>
                  <a:gd name="connsiteX5" fmla="*/ 2008775 w 2202281"/>
                  <a:gd name="connsiteY5" fmla="*/ 276905 h 1010743"/>
                  <a:gd name="connsiteX6" fmla="*/ 2199275 w 2202281"/>
                  <a:gd name="connsiteY6" fmla="*/ 753155 h 1010743"/>
                  <a:gd name="connsiteX7" fmla="*/ 2093230 w 2202281"/>
                  <a:gd name="connsiteY7" fmla="*/ 986825 h 1010743"/>
                  <a:gd name="connsiteX8" fmla="*/ 1690640 w 2202281"/>
                  <a:gd name="connsiteY8" fmla="*/ 1001420 h 1010743"/>
                  <a:gd name="connsiteX9" fmla="*/ 494300 w 2202281"/>
                  <a:gd name="connsiteY9" fmla="*/ 1001420 h 1010743"/>
                  <a:gd name="connsiteX10" fmla="*/ 2175 w 2202281"/>
                  <a:gd name="connsiteY10" fmla="*/ 938660 h 1010743"/>
                  <a:gd name="connsiteX0" fmla="*/ 2175 w 2202281"/>
                  <a:gd name="connsiteY0" fmla="*/ 938660 h 1011496"/>
                  <a:gd name="connsiteX1" fmla="*/ 332375 w 2202281"/>
                  <a:gd name="connsiteY1" fmla="*/ 391205 h 1011496"/>
                  <a:gd name="connsiteX2" fmla="*/ 761000 w 2202281"/>
                  <a:gd name="connsiteY2" fmla="*/ 867455 h 1011496"/>
                  <a:gd name="connsiteX3" fmla="*/ 1161050 w 2202281"/>
                  <a:gd name="connsiteY3" fmla="*/ 680 h 1011496"/>
                  <a:gd name="connsiteX4" fmla="*/ 1570625 w 2202281"/>
                  <a:gd name="connsiteY4" fmla="*/ 715055 h 1011496"/>
                  <a:gd name="connsiteX5" fmla="*/ 2008775 w 2202281"/>
                  <a:gd name="connsiteY5" fmla="*/ 276905 h 1011496"/>
                  <a:gd name="connsiteX6" fmla="*/ 2199275 w 2202281"/>
                  <a:gd name="connsiteY6" fmla="*/ 753155 h 1011496"/>
                  <a:gd name="connsiteX7" fmla="*/ 2093230 w 2202281"/>
                  <a:gd name="connsiteY7" fmla="*/ 989360 h 1011496"/>
                  <a:gd name="connsiteX8" fmla="*/ 1690640 w 2202281"/>
                  <a:gd name="connsiteY8" fmla="*/ 1001420 h 1011496"/>
                  <a:gd name="connsiteX9" fmla="*/ 494300 w 2202281"/>
                  <a:gd name="connsiteY9" fmla="*/ 1001420 h 1011496"/>
                  <a:gd name="connsiteX10" fmla="*/ 2175 w 2202281"/>
                  <a:gd name="connsiteY10" fmla="*/ 938660 h 1011496"/>
                  <a:gd name="connsiteX0" fmla="*/ 2175 w 2201821"/>
                  <a:gd name="connsiteY0" fmla="*/ 938660 h 1010743"/>
                  <a:gd name="connsiteX1" fmla="*/ 332375 w 2201821"/>
                  <a:gd name="connsiteY1" fmla="*/ 391205 h 1010743"/>
                  <a:gd name="connsiteX2" fmla="*/ 761000 w 2201821"/>
                  <a:gd name="connsiteY2" fmla="*/ 867455 h 1010743"/>
                  <a:gd name="connsiteX3" fmla="*/ 1161050 w 2201821"/>
                  <a:gd name="connsiteY3" fmla="*/ 680 h 1010743"/>
                  <a:gd name="connsiteX4" fmla="*/ 1570625 w 2201821"/>
                  <a:gd name="connsiteY4" fmla="*/ 715055 h 1010743"/>
                  <a:gd name="connsiteX5" fmla="*/ 2008775 w 2201821"/>
                  <a:gd name="connsiteY5" fmla="*/ 276905 h 1010743"/>
                  <a:gd name="connsiteX6" fmla="*/ 2199275 w 2201821"/>
                  <a:gd name="connsiteY6" fmla="*/ 753155 h 1010743"/>
                  <a:gd name="connsiteX7" fmla="*/ 2093230 w 2201821"/>
                  <a:gd name="connsiteY7" fmla="*/ 989360 h 1010743"/>
                  <a:gd name="connsiteX8" fmla="*/ 1690640 w 2201821"/>
                  <a:gd name="connsiteY8" fmla="*/ 1001420 h 1010743"/>
                  <a:gd name="connsiteX9" fmla="*/ 494300 w 2201821"/>
                  <a:gd name="connsiteY9" fmla="*/ 1001420 h 1010743"/>
                  <a:gd name="connsiteX10" fmla="*/ 2175 w 2201821"/>
                  <a:gd name="connsiteY10" fmla="*/ 938660 h 1010743"/>
                  <a:gd name="connsiteX0" fmla="*/ 2175 w 2204242"/>
                  <a:gd name="connsiteY0" fmla="*/ 938660 h 1010743"/>
                  <a:gd name="connsiteX1" fmla="*/ 332375 w 2204242"/>
                  <a:gd name="connsiteY1" fmla="*/ 391205 h 1010743"/>
                  <a:gd name="connsiteX2" fmla="*/ 761000 w 2204242"/>
                  <a:gd name="connsiteY2" fmla="*/ 867455 h 1010743"/>
                  <a:gd name="connsiteX3" fmla="*/ 1161050 w 2204242"/>
                  <a:gd name="connsiteY3" fmla="*/ 680 h 1010743"/>
                  <a:gd name="connsiteX4" fmla="*/ 1570625 w 2204242"/>
                  <a:gd name="connsiteY4" fmla="*/ 715055 h 1010743"/>
                  <a:gd name="connsiteX5" fmla="*/ 2008775 w 2204242"/>
                  <a:gd name="connsiteY5" fmla="*/ 276905 h 1010743"/>
                  <a:gd name="connsiteX6" fmla="*/ 2199275 w 2204242"/>
                  <a:gd name="connsiteY6" fmla="*/ 753155 h 1010743"/>
                  <a:gd name="connsiteX7" fmla="*/ 2113550 w 2204242"/>
                  <a:gd name="connsiteY7" fmla="*/ 996965 h 1010743"/>
                  <a:gd name="connsiteX8" fmla="*/ 1690640 w 2204242"/>
                  <a:gd name="connsiteY8" fmla="*/ 1001420 h 1010743"/>
                  <a:gd name="connsiteX9" fmla="*/ 494300 w 2204242"/>
                  <a:gd name="connsiteY9" fmla="*/ 1001420 h 1010743"/>
                  <a:gd name="connsiteX10" fmla="*/ 2175 w 2204242"/>
                  <a:gd name="connsiteY10" fmla="*/ 938660 h 1010743"/>
                  <a:gd name="connsiteX0" fmla="*/ 2087 w 2216854"/>
                  <a:gd name="connsiteY0" fmla="*/ 903170 h 1005580"/>
                  <a:gd name="connsiteX1" fmla="*/ 344987 w 2216854"/>
                  <a:gd name="connsiteY1" fmla="*/ 391205 h 1005580"/>
                  <a:gd name="connsiteX2" fmla="*/ 773612 w 2216854"/>
                  <a:gd name="connsiteY2" fmla="*/ 867455 h 1005580"/>
                  <a:gd name="connsiteX3" fmla="*/ 1173662 w 2216854"/>
                  <a:gd name="connsiteY3" fmla="*/ 680 h 1005580"/>
                  <a:gd name="connsiteX4" fmla="*/ 1583237 w 2216854"/>
                  <a:gd name="connsiteY4" fmla="*/ 715055 h 1005580"/>
                  <a:gd name="connsiteX5" fmla="*/ 2021387 w 2216854"/>
                  <a:gd name="connsiteY5" fmla="*/ 276905 h 1005580"/>
                  <a:gd name="connsiteX6" fmla="*/ 2211887 w 2216854"/>
                  <a:gd name="connsiteY6" fmla="*/ 753155 h 1005580"/>
                  <a:gd name="connsiteX7" fmla="*/ 2126162 w 2216854"/>
                  <a:gd name="connsiteY7" fmla="*/ 996965 h 1005580"/>
                  <a:gd name="connsiteX8" fmla="*/ 1703252 w 2216854"/>
                  <a:gd name="connsiteY8" fmla="*/ 1001420 h 1005580"/>
                  <a:gd name="connsiteX9" fmla="*/ 506912 w 2216854"/>
                  <a:gd name="connsiteY9" fmla="*/ 1001420 h 1005580"/>
                  <a:gd name="connsiteX10" fmla="*/ 2087 w 2216854"/>
                  <a:gd name="connsiteY10" fmla="*/ 903170 h 1005580"/>
                  <a:gd name="connsiteX0" fmla="*/ 2122 w 2211809"/>
                  <a:gd name="connsiteY0" fmla="*/ 913310 h 1005580"/>
                  <a:gd name="connsiteX1" fmla="*/ 339942 w 2211809"/>
                  <a:gd name="connsiteY1" fmla="*/ 391205 h 1005580"/>
                  <a:gd name="connsiteX2" fmla="*/ 768567 w 2211809"/>
                  <a:gd name="connsiteY2" fmla="*/ 867455 h 1005580"/>
                  <a:gd name="connsiteX3" fmla="*/ 1168617 w 2211809"/>
                  <a:gd name="connsiteY3" fmla="*/ 680 h 1005580"/>
                  <a:gd name="connsiteX4" fmla="*/ 1578192 w 2211809"/>
                  <a:gd name="connsiteY4" fmla="*/ 715055 h 1005580"/>
                  <a:gd name="connsiteX5" fmla="*/ 2016342 w 2211809"/>
                  <a:gd name="connsiteY5" fmla="*/ 276905 h 1005580"/>
                  <a:gd name="connsiteX6" fmla="*/ 2206842 w 2211809"/>
                  <a:gd name="connsiteY6" fmla="*/ 753155 h 1005580"/>
                  <a:gd name="connsiteX7" fmla="*/ 2121117 w 2211809"/>
                  <a:gd name="connsiteY7" fmla="*/ 996965 h 1005580"/>
                  <a:gd name="connsiteX8" fmla="*/ 1698207 w 2211809"/>
                  <a:gd name="connsiteY8" fmla="*/ 1001420 h 1005580"/>
                  <a:gd name="connsiteX9" fmla="*/ 501867 w 2211809"/>
                  <a:gd name="connsiteY9" fmla="*/ 1001420 h 1005580"/>
                  <a:gd name="connsiteX10" fmla="*/ 2122 w 2211809"/>
                  <a:gd name="connsiteY10" fmla="*/ 913310 h 1005580"/>
                  <a:gd name="connsiteX0" fmla="*/ 2194 w 2201721"/>
                  <a:gd name="connsiteY0" fmla="*/ 918380 h 1005580"/>
                  <a:gd name="connsiteX1" fmla="*/ 329854 w 2201721"/>
                  <a:gd name="connsiteY1" fmla="*/ 391205 h 1005580"/>
                  <a:gd name="connsiteX2" fmla="*/ 758479 w 2201721"/>
                  <a:gd name="connsiteY2" fmla="*/ 867455 h 1005580"/>
                  <a:gd name="connsiteX3" fmla="*/ 1158529 w 2201721"/>
                  <a:gd name="connsiteY3" fmla="*/ 680 h 1005580"/>
                  <a:gd name="connsiteX4" fmla="*/ 1568104 w 2201721"/>
                  <a:gd name="connsiteY4" fmla="*/ 715055 h 1005580"/>
                  <a:gd name="connsiteX5" fmla="*/ 2006254 w 2201721"/>
                  <a:gd name="connsiteY5" fmla="*/ 276905 h 1005580"/>
                  <a:gd name="connsiteX6" fmla="*/ 2196754 w 2201721"/>
                  <a:gd name="connsiteY6" fmla="*/ 753155 h 1005580"/>
                  <a:gd name="connsiteX7" fmla="*/ 2111029 w 2201721"/>
                  <a:gd name="connsiteY7" fmla="*/ 996965 h 1005580"/>
                  <a:gd name="connsiteX8" fmla="*/ 1688119 w 2201721"/>
                  <a:gd name="connsiteY8" fmla="*/ 1001420 h 1005580"/>
                  <a:gd name="connsiteX9" fmla="*/ 491779 w 2201721"/>
                  <a:gd name="connsiteY9" fmla="*/ 1001420 h 1005580"/>
                  <a:gd name="connsiteX10" fmla="*/ 2194 w 2201721"/>
                  <a:gd name="connsiteY10" fmla="*/ 918380 h 100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01721" h="1005580">
                    <a:moveTo>
                      <a:pt x="2194" y="918380"/>
                    </a:moveTo>
                    <a:cubicBezTo>
                      <a:pt x="-24794" y="816678"/>
                      <a:pt x="203807" y="399693"/>
                      <a:pt x="329854" y="391205"/>
                    </a:cubicBezTo>
                    <a:cubicBezTo>
                      <a:pt x="455902" y="382718"/>
                      <a:pt x="620367" y="932542"/>
                      <a:pt x="758479" y="867455"/>
                    </a:cubicBezTo>
                    <a:cubicBezTo>
                      <a:pt x="896591" y="802368"/>
                      <a:pt x="1023592" y="26080"/>
                      <a:pt x="1158529" y="680"/>
                    </a:cubicBezTo>
                    <a:cubicBezTo>
                      <a:pt x="1293467" y="-24720"/>
                      <a:pt x="1426817" y="669017"/>
                      <a:pt x="1568104" y="715055"/>
                    </a:cubicBezTo>
                    <a:cubicBezTo>
                      <a:pt x="1709392" y="761092"/>
                      <a:pt x="1901479" y="270555"/>
                      <a:pt x="2006254" y="276905"/>
                    </a:cubicBezTo>
                    <a:cubicBezTo>
                      <a:pt x="2111029" y="283255"/>
                      <a:pt x="2179292" y="633145"/>
                      <a:pt x="2196754" y="753155"/>
                    </a:cubicBezTo>
                    <a:cubicBezTo>
                      <a:pt x="2214216" y="873165"/>
                      <a:pt x="2185641" y="993613"/>
                      <a:pt x="2111029" y="996965"/>
                    </a:cubicBezTo>
                    <a:cubicBezTo>
                      <a:pt x="2036417" y="1000317"/>
                      <a:pt x="1688119" y="1001420"/>
                      <a:pt x="1688119" y="1001420"/>
                    </a:cubicBezTo>
                    <a:cubicBezTo>
                      <a:pt x="1293572" y="1003110"/>
                      <a:pt x="878706" y="1009870"/>
                      <a:pt x="491779" y="1001420"/>
                    </a:cubicBezTo>
                    <a:cubicBezTo>
                      <a:pt x="210792" y="1006182"/>
                      <a:pt x="29182" y="1020083"/>
                      <a:pt x="2194" y="918380"/>
                    </a:cubicBezTo>
                    <a:close/>
                  </a:path>
                </a:pathLst>
              </a:custGeom>
              <a:solidFill>
                <a:srgbClr val="8CAD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7" name="เมฆ 206">
                <a:extLst>
                  <a:ext uri="{FF2B5EF4-FFF2-40B4-BE49-F238E27FC236}">
                    <a16:creationId xmlns:a16="http://schemas.microsoft.com/office/drawing/2014/main" id="{6554A6BD-0129-4FE9-9954-8B1A0B805623}"/>
                  </a:ext>
                </a:extLst>
              </p:cNvPr>
              <p:cNvSpPr/>
              <p:nvPr/>
            </p:nvSpPr>
            <p:spPr>
              <a:xfrm>
                <a:off x="1808580" y="1499329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8" name="เมฆ 207">
                <a:extLst>
                  <a:ext uri="{FF2B5EF4-FFF2-40B4-BE49-F238E27FC236}">
                    <a16:creationId xmlns:a16="http://schemas.microsoft.com/office/drawing/2014/main" id="{55A70B98-9254-4EAB-876A-A7F42F17D766}"/>
                  </a:ext>
                </a:extLst>
              </p:cNvPr>
              <p:cNvSpPr/>
              <p:nvPr/>
            </p:nvSpPr>
            <p:spPr>
              <a:xfrm>
                <a:off x="3238016" y="1052382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196" name="สามเหลี่ยมหน้าจั่ว 471">
              <a:extLst>
                <a:ext uri="{FF2B5EF4-FFF2-40B4-BE49-F238E27FC236}">
                  <a16:creationId xmlns:a16="http://schemas.microsoft.com/office/drawing/2014/main" id="{ABF839CE-5046-4608-A187-4E7E67269EE4}"/>
                </a:ext>
              </a:extLst>
            </p:cNvPr>
            <p:cNvSpPr/>
            <p:nvPr/>
          </p:nvSpPr>
          <p:spPr>
            <a:xfrm>
              <a:off x="1283821" y="2368322"/>
              <a:ext cx="263886" cy="160383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97" name="สามเหลี่ยมหน้าจั่ว 471">
              <a:extLst>
                <a:ext uri="{FF2B5EF4-FFF2-40B4-BE49-F238E27FC236}">
                  <a16:creationId xmlns:a16="http://schemas.microsoft.com/office/drawing/2014/main" id="{7D82D675-2AEE-4721-ABDA-0207255C31CE}"/>
                </a:ext>
              </a:extLst>
            </p:cNvPr>
            <p:cNvSpPr/>
            <p:nvPr/>
          </p:nvSpPr>
          <p:spPr>
            <a:xfrm rot="183274" flipH="1">
              <a:off x="3563270" y="2301351"/>
              <a:ext cx="252858" cy="218416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247" name="กลุ่ม 246">
            <a:extLst>
              <a:ext uri="{FF2B5EF4-FFF2-40B4-BE49-F238E27FC236}">
                <a16:creationId xmlns:a16="http://schemas.microsoft.com/office/drawing/2014/main" id="{70A15D69-9B4E-4B7A-8731-17A8231AF782}"/>
              </a:ext>
            </a:extLst>
          </p:cNvPr>
          <p:cNvGrpSpPr/>
          <p:nvPr/>
        </p:nvGrpSpPr>
        <p:grpSpPr>
          <a:xfrm>
            <a:off x="3355998" y="3537235"/>
            <a:ext cx="2997722" cy="3120515"/>
            <a:chOff x="3843071" y="2015305"/>
            <a:chExt cx="3099471" cy="3214427"/>
          </a:xfrm>
        </p:grpSpPr>
        <p:sp>
          <p:nvSpPr>
            <p:cNvPr id="248" name="รูปแบบอิสระ: รูปร่าง 247">
              <a:extLst>
                <a:ext uri="{FF2B5EF4-FFF2-40B4-BE49-F238E27FC236}">
                  <a16:creationId xmlns:a16="http://schemas.microsoft.com/office/drawing/2014/main" id="{D708C442-03E8-438A-83A3-60F2807CF6AF}"/>
                </a:ext>
              </a:extLst>
            </p:cNvPr>
            <p:cNvSpPr/>
            <p:nvPr/>
          </p:nvSpPr>
          <p:spPr>
            <a:xfrm>
              <a:off x="6057187" y="3417148"/>
              <a:ext cx="885355" cy="1665384"/>
            </a:xfrm>
            <a:custGeom>
              <a:avLst/>
              <a:gdLst>
                <a:gd name="connsiteX0" fmla="*/ 57979 w 887766"/>
                <a:gd name="connsiteY0" fmla="*/ 1518638 h 1664900"/>
                <a:gd name="connsiteX1" fmla="*/ 403419 w 887766"/>
                <a:gd name="connsiteY1" fmla="*/ 1213838 h 1664900"/>
                <a:gd name="connsiteX2" fmla="*/ 494859 w 887766"/>
                <a:gd name="connsiteY2" fmla="*/ 614398 h 1664900"/>
                <a:gd name="connsiteX3" fmla="*/ 454219 w 887766"/>
                <a:gd name="connsiteY3" fmla="*/ 157198 h 1664900"/>
                <a:gd name="connsiteX4" fmla="*/ 779339 w 887766"/>
                <a:gd name="connsiteY4" fmla="*/ 14958 h 1664900"/>
                <a:gd name="connsiteX5" fmla="*/ 880939 w 887766"/>
                <a:gd name="connsiteY5" fmla="*/ 472158 h 1664900"/>
                <a:gd name="connsiteX6" fmla="*/ 616779 w 887766"/>
                <a:gd name="connsiteY6" fmla="*/ 1213838 h 1664900"/>
                <a:gd name="connsiteX7" fmla="*/ 57979 w 887766"/>
                <a:gd name="connsiteY7" fmla="*/ 1650718 h 1664900"/>
                <a:gd name="connsiteX8" fmla="*/ 57979 w 887766"/>
                <a:gd name="connsiteY8" fmla="*/ 1518638 h 1664900"/>
                <a:gd name="connsiteX0" fmla="*/ 55568 w 885355"/>
                <a:gd name="connsiteY0" fmla="*/ 1518638 h 1665384"/>
                <a:gd name="connsiteX1" fmla="*/ 355805 w 885355"/>
                <a:gd name="connsiteY1" fmla="*/ 1179236 h 1665384"/>
                <a:gd name="connsiteX2" fmla="*/ 492448 w 885355"/>
                <a:gd name="connsiteY2" fmla="*/ 614398 h 1665384"/>
                <a:gd name="connsiteX3" fmla="*/ 451808 w 885355"/>
                <a:gd name="connsiteY3" fmla="*/ 157198 h 1665384"/>
                <a:gd name="connsiteX4" fmla="*/ 776928 w 885355"/>
                <a:gd name="connsiteY4" fmla="*/ 14958 h 1665384"/>
                <a:gd name="connsiteX5" fmla="*/ 878528 w 885355"/>
                <a:gd name="connsiteY5" fmla="*/ 472158 h 1665384"/>
                <a:gd name="connsiteX6" fmla="*/ 614368 w 885355"/>
                <a:gd name="connsiteY6" fmla="*/ 1213838 h 1665384"/>
                <a:gd name="connsiteX7" fmla="*/ 55568 w 885355"/>
                <a:gd name="connsiteY7" fmla="*/ 1650718 h 1665384"/>
                <a:gd name="connsiteX8" fmla="*/ 55568 w 885355"/>
                <a:gd name="connsiteY8" fmla="*/ 1518638 h 1665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5355" h="1665384">
                  <a:moveTo>
                    <a:pt x="55568" y="1518638"/>
                  </a:moveTo>
                  <a:cubicBezTo>
                    <a:pt x="105608" y="1440058"/>
                    <a:pt x="282992" y="1329943"/>
                    <a:pt x="355805" y="1179236"/>
                  </a:cubicBezTo>
                  <a:cubicBezTo>
                    <a:pt x="428618" y="1028529"/>
                    <a:pt x="476448" y="784738"/>
                    <a:pt x="492448" y="614398"/>
                  </a:cubicBezTo>
                  <a:cubicBezTo>
                    <a:pt x="508448" y="444058"/>
                    <a:pt x="404395" y="257105"/>
                    <a:pt x="451808" y="157198"/>
                  </a:cubicBezTo>
                  <a:cubicBezTo>
                    <a:pt x="499221" y="57291"/>
                    <a:pt x="705808" y="-37535"/>
                    <a:pt x="776928" y="14958"/>
                  </a:cubicBezTo>
                  <a:cubicBezTo>
                    <a:pt x="848048" y="67451"/>
                    <a:pt x="905621" y="272345"/>
                    <a:pt x="878528" y="472158"/>
                  </a:cubicBezTo>
                  <a:cubicBezTo>
                    <a:pt x="851435" y="671971"/>
                    <a:pt x="751528" y="1017411"/>
                    <a:pt x="614368" y="1213838"/>
                  </a:cubicBezTo>
                  <a:cubicBezTo>
                    <a:pt x="477208" y="1410265"/>
                    <a:pt x="150395" y="1596531"/>
                    <a:pt x="55568" y="1650718"/>
                  </a:cubicBezTo>
                  <a:cubicBezTo>
                    <a:pt x="-39259" y="1704905"/>
                    <a:pt x="5528" y="1597218"/>
                    <a:pt x="55568" y="1518638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249" name="กลุ่ม 248">
              <a:extLst>
                <a:ext uri="{FF2B5EF4-FFF2-40B4-BE49-F238E27FC236}">
                  <a16:creationId xmlns:a16="http://schemas.microsoft.com/office/drawing/2014/main" id="{EE5B7239-0F6F-44A2-9F82-2B395783F306}"/>
                </a:ext>
              </a:extLst>
            </p:cNvPr>
            <p:cNvGrpSpPr/>
            <p:nvPr/>
          </p:nvGrpSpPr>
          <p:grpSpPr>
            <a:xfrm>
              <a:off x="3843071" y="2015305"/>
              <a:ext cx="2407177" cy="3214427"/>
              <a:chOff x="3843071" y="2015305"/>
              <a:chExt cx="2407177" cy="3214427"/>
            </a:xfrm>
          </p:grpSpPr>
          <p:grpSp>
            <p:nvGrpSpPr>
              <p:cNvPr id="254" name="กลุ่ม 253">
                <a:extLst>
                  <a:ext uri="{FF2B5EF4-FFF2-40B4-BE49-F238E27FC236}">
                    <a16:creationId xmlns:a16="http://schemas.microsoft.com/office/drawing/2014/main" id="{DE71BB45-F1EF-4C14-BFB0-EACA8E177172}"/>
                  </a:ext>
                </a:extLst>
              </p:cNvPr>
              <p:cNvGrpSpPr/>
              <p:nvPr/>
            </p:nvGrpSpPr>
            <p:grpSpPr>
              <a:xfrm>
                <a:off x="3843071" y="2015305"/>
                <a:ext cx="2407177" cy="3214427"/>
                <a:chOff x="6997471" y="2147161"/>
                <a:chExt cx="2663841" cy="3692953"/>
              </a:xfrm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57" name="รูปแบบอิสระ: รูปร่าง 256">
                  <a:extLst>
                    <a:ext uri="{FF2B5EF4-FFF2-40B4-BE49-F238E27FC236}">
                      <a16:creationId xmlns:a16="http://schemas.microsoft.com/office/drawing/2014/main" id="{DB66C05B-25BD-4DF5-8203-3896D4F9B112}"/>
                    </a:ext>
                  </a:extLst>
                </p:cNvPr>
                <p:cNvSpPr/>
                <p:nvPr/>
              </p:nvSpPr>
              <p:spPr>
                <a:xfrm>
                  <a:off x="6997471" y="2147161"/>
                  <a:ext cx="2663841" cy="3692953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E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58" name="กลุ่ม 257">
                  <a:extLst>
                    <a:ext uri="{FF2B5EF4-FFF2-40B4-BE49-F238E27FC236}">
                      <a16:creationId xmlns:a16="http://schemas.microsoft.com/office/drawing/2014/main" id="{723A6851-D541-420F-A9E1-038A7C59D295}"/>
                    </a:ext>
                  </a:extLst>
                </p:cNvPr>
                <p:cNvGrpSpPr/>
                <p:nvPr/>
              </p:nvGrpSpPr>
              <p:grpSpPr>
                <a:xfrm>
                  <a:off x="7236306" y="2206483"/>
                  <a:ext cx="2223242" cy="1029858"/>
                  <a:chOff x="7228461" y="2215721"/>
                  <a:chExt cx="2223242" cy="1029858"/>
                </a:xfrm>
                <a:solidFill>
                  <a:srgbClr val="A064BC"/>
                </a:solidFill>
              </p:grpSpPr>
              <p:sp>
                <p:nvSpPr>
                  <p:cNvPr id="281" name="รูปแบบอิสระ: รูปร่าง 280">
                    <a:extLst>
                      <a:ext uri="{FF2B5EF4-FFF2-40B4-BE49-F238E27FC236}">
                        <a16:creationId xmlns:a16="http://schemas.microsoft.com/office/drawing/2014/main" id="{77D6AFE3-A3E2-4BAF-9646-C1559F86BD7F}"/>
                      </a:ext>
                    </a:extLst>
                  </p:cNvPr>
                  <p:cNvSpPr/>
                  <p:nvPr/>
                </p:nvSpPr>
                <p:spPr>
                  <a:xfrm>
                    <a:off x="7228461" y="2248287"/>
                    <a:ext cx="1117285" cy="997292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5588 w 1105817"/>
                      <a:gd name="connsiteY6" fmla="*/ 25284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133"/>
                      <a:gd name="connsiteY0" fmla="*/ 970651 h 986901"/>
                      <a:gd name="connsiteX1" fmla="*/ 798115 w 1105133"/>
                      <a:gd name="connsiteY1" fmla="*/ 874131 h 986901"/>
                      <a:gd name="connsiteX2" fmla="*/ 1100375 w 1105133"/>
                      <a:gd name="connsiteY2" fmla="*/ 262499 h 986901"/>
                      <a:gd name="connsiteX3" fmla="*/ 976421 w 1105133"/>
                      <a:gd name="connsiteY3" fmla="*/ 179188 h 986901"/>
                      <a:gd name="connsiteX4" fmla="*/ 852596 w 1105133"/>
                      <a:gd name="connsiteY4" fmla="*/ 207764 h 986901"/>
                      <a:gd name="connsiteX5" fmla="*/ 775763 w 1105133"/>
                      <a:gd name="connsiteY5" fmla="*/ 236083 h 986901"/>
                      <a:gd name="connsiteX6" fmla="*/ 641141 w 1105133"/>
                      <a:gd name="connsiteY6" fmla="*/ 260469 h 986901"/>
                      <a:gd name="connsiteX7" fmla="*/ 645588 w 1105133"/>
                      <a:gd name="connsiteY7" fmla="*/ 252847 h 986901"/>
                      <a:gd name="connsiteX8" fmla="*/ 375459 w 1105133"/>
                      <a:gd name="connsiteY8" fmla="*/ 135499 h 986901"/>
                      <a:gd name="connsiteX9" fmla="*/ 244901 w 1105133"/>
                      <a:gd name="connsiteY9" fmla="*/ 64889 h 986901"/>
                      <a:gd name="connsiteX10" fmla="*/ 145841 w 1105133"/>
                      <a:gd name="connsiteY10" fmla="*/ 26789 h 986901"/>
                      <a:gd name="connsiteX11" fmla="*/ 85391 w 1105133"/>
                      <a:gd name="connsiteY11" fmla="*/ 9515 h 986901"/>
                      <a:gd name="connsiteX12" fmla="*/ 46781 w 1105133"/>
                      <a:gd name="connsiteY12" fmla="*/ 3929 h 986901"/>
                      <a:gd name="connsiteX13" fmla="*/ 47 w 1105133"/>
                      <a:gd name="connsiteY13" fmla="*/ 69459 h 986901"/>
                      <a:gd name="connsiteX14" fmla="*/ 39162 w 1105133"/>
                      <a:gd name="connsiteY14" fmla="*/ 219828 h 986901"/>
                      <a:gd name="connsiteX15" fmla="*/ 110791 w 1105133"/>
                      <a:gd name="connsiteY15" fmla="*/ 401691 h 986901"/>
                      <a:gd name="connsiteX16" fmla="*/ 158035 w 1105133"/>
                      <a:gd name="connsiteY16" fmla="*/ 672963 h 986901"/>
                      <a:gd name="connsiteX17" fmla="*/ 241347 w 1105133"/>
                      <a:gd name="connsiteY17" fmla="*/ 970651 h 986901"/>
                      <a:gd name="connsiteX0" fmla="*/ 241347 w 1115427"/>
                      <a:gd name="connsiteY0" fmla="*/ 970651 h 986901"/>
                      <a:gd name="connsiteX1" fmla="*/ 798115 w 1115427"/>
                      <a:gd name="connsiteY1" fmla="*/ 874131 h 986901"/>
                      <a:gd name="connsiteX2" fmla="*/ 1100375 w 1115427"/>
                      <a:gd name="connsiteY2" fmla="*/ 262499 h 986901"/>
                      <a:gd name="connsiteX3" fmla="*/ 1050716 w 1115427"/>
                      <a:gd name="connsiteY3" fmla="*/ 162043 h 986901"/>
                      <a:gd name="connsiteX4" fmla="*/ 852596 w 1115427"/>
                      <a:gd name="connsiteY4" fmla="*/ 207764 h 986901"/>
                      <a:gd name="connsiteX5" fmla="*/ 775763 w 1115427"/>
                      <a:gd name="connsiteY5" fmla="*/ 236083 h 986901"/>
                      <a:gd name="connsiteX6" fmla="*/ 641141 w 1115427"/>
                      <a:gd name="connsiteY6" fmla="*/ 260469 h 986901"/>
                      <a:gd name="connsiteX7" fmla="*/ 645588 w 1115427"/>
                      <a:gd name="connsiteY7" fmla="*/ 252847 h 986901"/>
                      <a:gd name="connsiteX8" fmla="*/ 375459 w 1115427"/>
                      <a:gd name="connsiteY8" fmla="*/ 135499 h 986901"/>
                      <a:gd name="connsiteX9" fmla="*/ 244901 w 1115427"/>
                      <a:gd name="connsiteY9" fmla="*/ 64889 h 986901"/>
                      <a:gd name="connsiteX10" fmla="*/ 145841 w 1115427"/>
                      <a:gd name="connsiteY10" fmla="*/ 26789 h 986901"/>
                      <a:gd name="connsiteX11" fmla="*/ 85391 w 1115427"/>
                      <a:gd name="connsiteY11" fmla="*/ 9515 h 986901"/>
                      <a:gd name="connsiteX12" fmla="*/ 46781 w 1115427"/>
                      <a:gd name="connsiteY12" fmla="*/ 3929 h 986901"/>
                      <a:gd name="connsiteX13" fmla="*/ 47 w 1115427"/>
                      <a:gd name="connsiteY13" fmla="*/ 69459 h 986901"/>
                      <a:gd name="connsiteX14" fmla="*/ 39162 w 1115427"/>
                      <a:gd name="connsiteY14" fmla="*/ 219828 h 986901"/>
                      <a:gd name="connsiteX15" fmla="*/ 110791 w 1115427"/>
                      <a:gd name="connsiteY15" fmla="*/ 401691 h 986901"/>
                      <a:gd name="connsiteX16" fmla="*/ 158035 w 1115427"/>
                      <a:gd name="connsiteY16" fmla="*/ 672963 h 986901"/>
                      <a:gd name="connsiteX17" fmla="*/ 241347 w 1115427"/>
                      <a:gd name="connsiteY17" fmla="*/ 970651 h 986901"/>
                      <a:gd name="connsiteX0" fmla="*/ 241347 w 1115427"/>
                      <a:gd name="connsiteY0" fmla="*/ 970490 h 986740"/>
                      <a:gd name="connsiteX1" fmla="*/ 798115 w 1115427"/>
                      <a:gd name="connsiteY1" fmla="*/ 873970 h 986740"/>
                      <a:gd name="connsiteX2" fmla="*/ 1100375 w 1115427"/>
                      <a:gd name="connsiteY2" fmla="*/ 262338 h 986740"/>
                      <a:gd name="connsiteX3" fmla="*/ 1050716 w 1115427"/>
                      <a:gd name="connsiteY3" fmla="*/ 161882 h 986740"/>
                      <a:gd name="connsiteX4" fmla="*/ 852596 w 1115427"/>
                      <a:gd name="connsiteY4" fmla="*/ 207603 h 986740"/>
                      <a:gd name="connsiteX5" fmla="*/ 775763 w 1115427"/>
                      <a:gd name="connsiteY5" fmla="*/ 235922 h 986740"/>
                      <a:gd name="connsiteX6" fmla="*/ 641141 w 1115427"/>
                      <a:gd name="connsiteY6" fmla="*/ 260308 h 986740"/>
                      <a:gd name="connsiteX7" fmla="*/ 645588 w 1115427"/>
                      <a:gd name="connsiteY7" fmla="*/ 252686 h 986740"/>
                      <a:gd name="connsiteX8" fmla="*/ 375459 w 1115427"/>
                      <a:gd name="connsiteY8" fmla="*/ 135338 h 986740"/>
                      <a:gd name="connsiteX9" fmla="*/ 244901 w 1115427"/>
                      <a:gd name="connsiteY9" fmla="*/ 64728 h 986740"/>
                      <a:gd name="connsiteX10" fmla="*/ 145841 w 1115427"/>
                      <a:gd name="connsiteY10" fmla="*/ 20913 h 986740"/>
                      <a:gd name="connsiteX11" fmla="*/ 85391 w 1115427"/>
                      <a:gd name="connsiteY11" fmla="*/ 9354 h 986740"/>
                      <a:gd name="connsiteX12" fmla="*/ 46781 w 1115427"/>
                      <a:gd name="connsiteY12" fmla="*/ 3768 h 986740"/>
                      <a:gd name="connsiteX13" fmla="*/ 47 w 1115427"/>
                      <a:gd name="connsiteY13" fmla="*/ 69298 h 986740"/>
                      <a:gd name="connsiteX14" fmla="*/ 39162 w 1115427"/>
                      <a:gd name="connsiteY14" fmla="*/ 219667 h 986740"/>
                      <a:gd name="connsiteX15" fmla="*/ 110791 w 1115427"/>
                      <a:gd name="connsiteY15" fmla="*/ 401530 h 986740"/>
                      <a:gd name="connsiteX16" fmla="*/ 158035 w 1115427"/>
                      <a:gd name="connsiteY16" fmla="*/ 672802 h 986740"/>
                      <a:gd name="connsiteX17" fmla="*/ 241347 w 1115427"/>
                      <a:gd name="connsiteY17" fmla="*/ 970490 h 986740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75459 w 1115427"/>
                      <a:gd name="connsiteY8" fmla="*/ 137470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86889 w 1115427"/>
                      <a:gd name="connsiteY8" fmla="*/ 135565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14 w 1115394"/>
                      <a:gd name="connsiteY0" fmla="*/ 976778 h 993028"/>
                      <a:gd name="connsiteX1" fmla="*/ 798082 w 1115394"/>
                      <a:gd name="connsiteY1" fmla="*/ 880258 h 993028"/>
                      <a:gd name="connsiteX2" fmla="*/ 1100342 w 1115394"/>
                      <a:gd name="connsiteY2" fmla="*/ 268626 h 993028"/>
                      <a:gd name="connsiteX3" fmla="*/ 1050683 w 1115394"/>
                      <a:gd name="connsiteY3" fmla="*/ 168170 h 993028"/>
                      <a:gd name="connsiteX4" fmla="*/ 852563 w 1115394"/>
                      <a:gd name="connsiteY4" fmla="*/ 213891 h 993028"/>
                      <a:gd name="connsiteX5" fmla="*/ 775730 w 1115394"/>
                      <a:gd name="connsiteY5" fmla="*/ 242210 h 993028"/>
                      <a:gd name="connsiteX6" fmla="*/ 641108 w 1115394"/>
                      <a:gd name="connsiteY6" fmla="*/ 266596 h 993028"/>
                      <a:gd name="connsiteX7" fmla="*/ 645555 w 1115394"/>
                      <a:gd name="connsiteY7" fmla="*/ 258974 h 993028"/>
                      <a:gd name="connsiteX8" fmla="*/ 386856 w 1115394"/>
                      <a:gd name="connsiteY8" fmla="*/ 139721 h 993028"/>
                      <a:gd name="connsiteX9" fmla="*/ 244868 w 1115394"/>
                      <a:gd name="connsiteY9" fmla="*/ 71016 h 993028"/>
                      <a:gd name="connsiteX10" fmla="*/ 145808 w 1115394"/>
                      <a:gd name="connsiteY10" fmla="*/ 27201 h 993028"/>
                      <a:gd name="connsiteX11" fmla="*/ 85358 w 1115394"/>
                      <a:gd name="connsiteY11" fmla="*/ 8022 h 993028"/>
                      <a:gd name="connsiteX12" fmla="*/ 35318 w 1115394"/>
                      <a:gd name="connsiteY12" fmla="*/ 4341 h 993028"/>
                      <a:gd name="connsiteX13" fmla="*/ 14 w 1115394"/>
                      <a:gd name="connsiteY13" fmla="*/ 75586 h 993028"/>
                      <a:gd name="connsiteX14" fmla="*/ 39129 w 1115394"/>
                      <a:gd name="connsiteY14" fmla="*/ 225955 h 993028"/>
                      <a:gd name="connsiteX15" fmla="*/ 110758 w 1115394"/>
                      <a:gd name="connsiteY15" fmla="*/ 407818 h 993028"/>
                      <a:gd name="connsiteX16" fmla="*/ 158002 w 1115394"/>
                      <a:gd name="connsiteY16" fmla="*/ 679090 h 993028"/>
                      <a:gd name="connsiteX17" fmla="*/ 241314 w 1115394"/>
                      <a:gd name="connsiteY17" fmla="*/ 976778 h 993028"/>
                      <a:gd name="connsiteX0" fmla="*/ 241314 w 1115394"/>
                      <a:gd name="connsiteY0" fmla="*/ 976778 h 992046"/>
                      <a:gd name="connsiteX1" fmla="*/ 798082 w 1115394"/>
                      <a:gd name="connsiteY1" fmla="*/ 880258 h 992046"/>
                      <a:gd name="connsiteX2" fmla="*/ 1100342 w 1115394"/>
                      <a:gd name="connsiteY2" fmla="*/ 268626 h 992046"/>
                      <a:gd name="connsiteX3" fmla="*/ 1050683 w 1115394"/>
                      <a:gd name="connsiteY3" fmla="*/ 168170 h 992046"/>
                      <a:gd name="connsiteX4" fmla="*/ 852563 w 1115394"/>
                      <a:gd name="connsiteY4" fmla="*/ 213891 h 992046"/>
                      <a:gd name="connsiteX5" fmla="*/ 775730 w 1115394"/>
                      <a:gd name="connsiteY5" fmla="*/ 242210 h 992046"/>
                      <a:gd name="connsiteX6" fmla="*/ 641108 w 1115394"/>
                      <a:gd name="connsiteY6" fmla="*/ 266596 h 992046"/>
                      <a:gd name="connsiteX7" fmla="*/ 645555 w 1115394"/>
                      <a:gd name="connsiteY7" fmla="*/ 258974 h 992046"/>
                      <a:gd name="connsiteX8" fmla="*/ 386856 w 1115394"/>
                      <a:gd name="connsiteY8" fmla="*/ 139721 h 992046"/>
                      <a:gd name="connsiteX9" fmla="*/ 244868 w 1115394"/>
                      <a:gd name="connsiteY9" fmla="*/ 71016 h 992046"/>
                      <a:gd name="connsiteX10" fmla="*/ 145808 w 1115394"/>
                      <a:gd name="connsiteY10" fmla="*/ 27201 h 992046"/>
                      <a:gd name="connsiteX11" fmla="*/ 85358 w 1115394"/>
                      <a:gd name="connsiteY11" fmla="*/ 8022 h 992046"/>
                      <a:gd name="connsiteX12" fmla="*/ 35318 w 1115394"/>
                      <a:gd name="connsiteY12" fmla="*/ 4341 h 992046"/>
                      <a:gd name="connsiteX13" fmla="*/ 14 w 1115394"/>
                      <a:gd name="connsiteY13" fmla="*/ 75586 h 992046"/>
                      <a:gd name="connsiteX14" fmla="*/ 39129 w 1115394"/>
                      <a:gd name="connsiteY14" fmla="*/ 225955 h 992046"/>
                      <a:gd name="connsiteX15" fmla="*/ 110758 w 1115394"/>
                      <a:gd name="connsiteY15" fmla="*/ 407818 h 992046"/>
                      <a:gd name="connsiteX16" fmla="*/ 182767 w 1115394"/>
                      <a:gd name="connsiteY16" fmla="*/ 692425 h 992046"/>
                      <a:gd name="connsiteX17" fmla="*/ 241314 w 1115394"/>
                      <a:gd name="connsiteY17" fmla="*/ 976778 h 992046"/>
                      <a:gd name="connsiteX0" fmla="*/ 241314 w 1115394"/>
                      <a:gd name="connsiteY0" fmla="*/ 976778 h 991906"/>
                      <a:gd name="connsiteX1" fmla="*/ 798082 w 1115394"/>
                      <a:gd name="connsiteY1" fmla="*/ 880258 h 991906"/>
                      <a:gd name="connsiteX2" fmla="*/ 1100342 w 1115394"/>
                      <a:gd name="connsiteY2" fmla="*/ 268626 h 991906"/>
                      <a:gd name="connsiteX3" fmla="*/ 1050683 w 1115394"/>
                      <a:gd name="connsiteY3" fmla="*/ 168170 h 991906"/>
                      <a:gd name="connsiteX4" fmla="*/ 852563 w 1115394"/>
                      <a:gd name="connsiteY4" fmla="*/ 213891 h 991906"/>
                      <a:gd name="connsiteX5" fmla="*/ 775730 w 1115394"/>
                      <a:gd name="connsiteY5" fmla="*/ 242210 h 991906"/>
                      <a:gd name="connsiteX6" fmla="*/ 641108 w 1115394"/>
                      <a:gd name="connsiteY6" fmla="*/ 266596 h 991906"/>
                      <a:gd name="connsiteX7" fmla="*/ 645555 w 1115394"/>
                      <a:gd name="connsiteY7" fmla="*/ 258974 h 991906"/>
                      <a:gd name="connsiteX8" fmla="*/ 386856 w 1115394"/>
                      <a:gd name="connsiteY8" fmla="*/ 139721 h 991906"/>
                      <a:gd name="connsiteX9" fmla="*/ 244868 w 1115394"/>
                      <a:gd name="connsiteY9" fmla="*/ 71016 h 991906"/>
                      <a:gd name="connsiteX10" fmla="*/ 145808 w 1115394"/>
                      <a:gd name="connsiteY10" fmla="*/ 27201 h 991906"/>
                      <a:gd name="connsiteX11" fmla="*/ 85358 w 1115394"/>
                      <a:gd name="connsiteY11" fmla="*/ 8022 h 991906"/>
                      <a:gd name="connsiteX12" fmla="*/ 35318 w 1115394"/>
                      <a:gd name="connsiteY12" fmla="*/ 4341 h 991906"/>
                      <a:gd name="connsiteX13" fmla="*/ 14 w 1115394"/>
                      <a:gd name="connsiteY13" fmla="*/ 75586 h 991906"/>
                      <a:gd name="connsiteX14" fmla="*/ 39129 w 1115394"/>
                      <a:gd name="connsiteY14" fmla="*/ 225955 h 991906"/>
                      <a:gd name="connsiteX15" fmla="*/ 110758 w 1115394"/>
                      <a:gd name="connsiteY15" fmla="*/ 407818 h 991906"/>
                      <a:gd name="connsiteX16" fmla="*/ 173242 w 1115394"/>
                      <a:gd name="connsiteY16" fmla="*/ 694330 h 991906"/>
                      <a:gd name="connsiteX17" fmla="*/ 241314 w 111539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10748 w 1115384"/>
                      <a:gd name="connsiteY15" fmla="*/ 40781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62942 w 1115384"/>
                      <a:gd name="connsiteY16" fmla="*/ 693950 h 991906"/>
                      <a:gd name="connsiteX17" fmla="*/ 173232 w 1115384"/>
                      <a:gd name="connsiteY17" fmla="*/ 694330 h 991906"/>
                      <a:gd name="connsiteX18" fmla="*/ 241304 w 1115384"/>
                      <a:gd name="connsiteY18" fmla="*/ 976778 h 991906"/>
                      <a:gd name="connsiteX0" fmla="*/ 241351 w 1115431"/>
                      <a:gd name="connsiteY0" fmla="*/ 976778 h 991906"/>
                      <a:gd name="connsiteX1" fmla="*/ 798119 w 1115431"/>
                      <a:gd name="connsiteY1" fmla="*/ 880258 h 991906"/>
                      <a:gd name="connsiteX2" fmla="*/ 1100379 w 1115431"/>
                      <a:gd name="connsiteY2" fmla="*/ 268626 h 991906"/>
                      <a:gd name="connsiteX3" fmla="*/ 1050720 w 1115431"/>
                      <a:gd name="connsiteY3" fmla="*/ 168170 h 991906"/>
                      <a:gd name="connsiteX4" fmla="*/ 852600 w 1115431"/>
                      <a:gd name="connsiteY4" fmla="*/ 213891 h 991906"/>
                      <a:gd name="connsiteX5" fmla="*/ 775767 w 1115431"/>
                      <a:gd name="connsiteY5" fmla="*/ 242210 h 991906"/>
                      <a:gd name="connsiteX6" fmla="*/ 641145 w 1115431"/>
                      <a:gd name="connsiteY6" fmla="*/ 266596 h 991906"/>
                      <a:gd name="connsiteX7" fmla="*/ 645592 w 1115431"/>
                      <a:gd name="connsiteY7" fmla="*/ 258974 h 991906"/>
                      <a:gd name="connsiteX8" fmla="*/ 386893 w 1115431"/>
                      <a:gd name="connsiteY8" fmla="*/ 139721 h 991906"/>
                      <a:gd name="connsiteX9" fmla="*/ 244905 w 1115431"/>
                      <a:gd name="connsiteY9" fmla="*/ 71016 h 991906"/>
                      <a:gd name="connsiteX10" fmla="*/ 145845 w 1115431"/>
                      <a:gd name="connsiteY10" fmla="*/ 27201 h 991906"/>
                      <a:gd name="connsiteX11" fmla="*/ 85395 w 1115431"/>
                      <a:gd name="connsiteY11" fmla="*/ 8022 h 991906"/>
                      <a:gd name="connsiteX12" fmla="*/ 35355 w 1115431"/>
                      <a:gd name="connsiteY12" fmla="*/ 4341 h 991906"/>
                      <a:gd name="connsiteX13" fmla="*/ 51 w 1115431"/>
                      <a:gd name="connsiteY13" fmla="*/ 75586 h 991906"/>
                      <a:gd name="connsiteX14" fmla="*/ 42976 w 1115431"/>
                      <a:gd name="connsiteY14" fmla="*/ 235480 h 991906"/>
                      <a:gd name="connsiteX15" fmla="*/ 108890 w 1115431"/>
                      <a:gd name="connsiteY15" fmla="*/ 426868 h 991906"/>
                      <a:gd name="connsiteX16" fmla="*/ 162989 w 1115431"/>
                      <a:gd name="connsiteY16" fmla="*/ 693950 h 991906"/>
                      <a:gd name="connsiteX17" fmla="*/ 173279 w 1115431"/>
                      <a:gd name="connsiteY17" fmla="*/ 694330 h 991906"/>
                      <a:gd name="connsiteX18" fmla="*/ 241351 w 1115431"/>
                      <a:gd name="connsiteY18" fmla="*/ 976778 h 991906"/>
                      <a:gd name="connsiteX0" fmla="*/ 243252 w 1117332"/>
                      <a:gd name="connsiteY0" fmla="*/ 976778 h 991906"/>
                      <a:gd name="connsiteX1" fmla="*/ 800020 w 1117332"/>
                      <a:gd name="connsiteY1" fmla="*/ 880258 h 991906"/>
                      <a:gd name="connsiteX2" fmla="*/ 1102280 w 1117332"/>
                      <a:gd name="connsiteY2" fmla="*/ 268626 h 991906"/>
                      <a:gd name="connsiteX3" fmla="*/ 1052621 w 1117332"/>
                      <a:gd name="connsiteY3" fmla="*/ 168170 h 991906"/>
                      <a:gd name="connsiteX4" fmla="*/ 854501 w 1117332"/>
                      <a:gd name="connsiteY4" fmla="*/ 213891 h 991906"/>
                      <a:gd name="connsiteX5" fmla="*/ 777668 w 1117332"/>
                      <a:gd name="connsiteY5" fmla="*/ 242210 h 991906"/>
                      <a:gd name="connsiteX6" fmla="*/ 643046 w 1117332"/>
                      <a:gd name="connsiteY6" fmla="*/ 266596 h 991906"/>
                      <a:gd name="connsiteX7" fmla="*/ 647493 w 1117332"/>
                      <a:gd name="connsiteY7" fmla="*/ 258974 h 991906"/>
                      <a:gd name="connsiteX8" fmla="*/ 388794 w 1117332"/>
                      <a:gd name="connsiteY8" fmla="*/ 139721 h 991906"/>
                      <a:gd name="connsiteX9" fmla="*/ 246806 w 1117332"/>
                      <a:gd name="connsiteY9" fmla="*/ 71016 h 991906"/>
                      <a:gd name="connsiteX10" fmla="*/ 147746 w 1117332"/>
                      <a:gd name="connsiteY10" fmla="*/ 27201 h 991906"/>
                      <a:gd name="connsiteX11" fmla="*/ 87296 w 1117332"/>
                      <a:gd name="connsiteY11" fmla="*/ 8022 h 991906"/>
                      <a:gd name="connsiteX12" fmla="*/ 37256 w 1117332"/>
                      <a:gd name="connsiteY12" fmla="*/ 4341 h 991906"/>
                      <a:gd name="connsiteX13" fmla="*/ 47 w 1117332"/>
                      <a:gd name="connsiteY13" fmla="*/ 106066 h 991906"/>
                      <a:gd name="connsiteX14" fmla="*/ 44877 w 1117332"/>
                      <a:gd name="connsiteY14" fmla="*/ 235480 h 991906"/>
                      <a:gd name="connsiteX15" fmla="*/ 110791 w 1117332"/>
                      <a:gd name="connsiteY15" fmla="*/ 426868 h 991906"/>
                      <a:gd name="connsiteX16" fmla="*/ 164890 w 1117332"/>
                      <a:gd name="connsiteY16" fmla="*/ 693950 h 991906"/>
                      <a:gd name="connsiteX17" fmla="*/ 175180 w 1117332"/>
                      <a:gd name="connsiteY17" fmla="*/ 694330 h 991906"/>
                      <a:gd name="connsiteX18" fmla="*/ 243252 w 1117332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46759 w 1117285"/>
                      <a:gd name="connsiteY9" fmla="*/ 71016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52474 w 1117285"/>
                      <a:gd name="connsiteY9" fmla="*/ 76731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42999 w 1117285"/>
                      <a:gd name="connsiteY6" fmla="*/ 267747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705864 w 1117285"/>
                      <a:gd name="connsiteY6" fmla="*/ 26203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35157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81575 h 996703"/>
                      <a:gd name="connsiteX1" fmla="*/ 799973 w 1117285"/>
                      <a:gd name="connsiteY1" fmla="*/ 885055 h 996703"/>
                      <a:gd name="connsiteX2" fmla="*/ 1102233 w 1117285"/>
                      <a:gd name="connsiteY2" fmla="*/ 273423 h 996703"/>
                      <a:gd name="connsiteX3" fmla="*/ 1052574 w 1117285"/>
                      <a:gd name="connsiteY3" fmla="*/ 172967 h 996703"/>
                      <a:gd name="connsiteX4" fmla="*/ 854454 w 1117285"/>
                      <a:gd name="connsiteY4" fmla="*/ 218688 h 996703"/>
                      <a:gd name="connsiteX5" fmla="*/ 777621 w 1117285"/>
                      <a:gd name="connsiteY5" fmla="*/ 247007 h 996703"/>
                      <a:gd name="connsiteX6" fmla="*/ 696339 w 1117285"/>
                      <a:gd name="connsiteY6" fmla="*/ 254248 h 996703"/>
                      <a:gd name="connsiteX7" fmla="*/ 569341 w 1117285"/>
                      <a:gd name="connsiteY7" fmla="*/ 227576 h 996703"/>
                      <a:gd name="connsiteX8" fmla="*/ 388747 w 1117285"/>
                      <a:gd name="connsiteY8" fmla="*/ 138803 h 996703"/>
                      <a:gd name="connsiteX9" fmla="*/ 267714 w 1117285"/>
                      <a:gd name="connsiteY9" fmla="*/ 81528 h 996703"/>
                      <a:gd name="connsiteX10" fmla="*/ 225804 w 1117285"/>
                      <a:gd name="connsiteY10" fmla="*/ 60573 h 996703"/>
                      <a:gd name="connsiteX11" fmla="*/ 85344 w 1117285"/>
                      <a:gd name="connsiteY11" fmla="*/ 5199 h 996703"/>
                      <a:gd name="connsiteX12" fmla="*/ 37209 w 1117285"/>
                      <a:gd name="connsiteY12" fmla="*/ 9138 h 996703"/>
                      <a:gd name="connsiteX13" fmla="*/ 0 w 1117285"/>
                      <a:gd name="connsiteY13" fmla="*/ 110863 h 996703"/>
                      <a:gd name="connsiteX14" fmla="*/ 37210 w 1117285"/>
                      <a:gd name="connsiteY14" fmla="*/ 240277 h 996703"/>
                      <a:gd name="connsiteX15" fmla="*/ 110744 w 1117285"/>
                      <a:gd name="connsiteY15" fmla="*/ 431665 h 996703"/>
                      <a:gd name="connsiteX16" fmla="*/ 164843 w 1117285"/>
                      <a:gd name="connsiteY16" fmla="*/ 698747 h 996703"/>
                      <a:gd name="connsiteX17" fmla="*/ 175133 w 1117285"/>
                      <a:gd name="connsiteY17" fmla="*/ 699127 h 996703"/>
                      <a:gd name="connsiteX18" fmla="*/ 243205 w 1117285"/>
                      <a:gd name="connsiteY18" fmla="*/ 981575 h 996703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698747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1033 w 1117285"/>
                      <a:gd name="connsiteY16" fmla="*/ 77304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64843 w 1117285"/>
                      <a:gd name="connsiteY16" fmla="*/ 74256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78178 w 1117285"/>
                      <a:gd name="connsiteY16" fmla="*/ 55587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78178 w 1117285"/>
                      <a:gd name="connsiteY16" fmla="*/ 555872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61033 w 1117285"/>
                      <a:gd name="connsiteY16" fmla="*/ 691127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97292"/>
                      <a:gd name="connsiteX1" fmla="*/ 799973 w 1117285"/>
                      <a:gd name="connsiteY1" fmla="*/ 885055 h 997292"/>
                      <a:gd name="connsiteX2" fmla="*/ 1102233 w 1117285"/>
                      <a:gd name="connsiteY2" fmla="*/ 273423 h 997292"/>
                      <a:gd name="connsiteX3" fmla="*/ 1052574 w 1117285"/>
                      <a:gd name="connsiteY3" fmla="*/ 172967 h 997292"/>
                      <a:gd name="connsiteX4" fmla="*/ 854454 w 1117285"/>
                      <a:gd name="connsiteY4" fmla="*/ 218688 h 997292"/>
                      <a:gd name="connsiteX5" fmla="*/ 777621 w 1117285"/>
                      <a:gd name="connsiteY5" fmla="*/ 247007 h 997292"/>
                      <a:gd name="connsiteX6" fmla="*/ 696339 w 1117285"/>
                      <a:gd name="connsiteY6" fmla="*/ 254248 h 997292"/>
                      <a:gd name="connsiteX7" fmla="*/ 569341 w 1117285"/>
                      <a:gd name="connsiteY7" fmla="*/ 227576 h 997292"/>
                      <a:gd name="connsiteX8" fmla="*/ 388747 w 1117285"/>
                      <a:gd name="connsiteY8" fmla="*/ 138803 h 997292"/>
                      <a:gd name="connsiteX9" fmla="*/ 267714 w 1117285"/>
                      <a:gd name="connsiteY9" fmla="*/ 81528 h 997292"/>
                      <a:gd name="connsiteX10" fmla="*/ 225804 w 1117285"/>
                      <a:gd name="connsiteY10" fmla="*/ 60573 h 997292"/>
                      <a:gd name="connsiteX11" fmla="*/ 85344 w 1117285"/>
                      <a:gd name="connsiteY11" fmla="*/ 5199 h 997292"/>
                      <a:gd name="connsiteX12" fmla="*/ 37209 w 1117285"/>
                      <a:gd name="connsiteY12" fmla="*/ 9138 h 997292"/>
                      <a:gd name="connsiteX13" fmla="*/ 0 w 1117285"/>
                      <a:gd name="connsiteY13" fmla="*/ 110863 h 997292"/>
                      <a:gd name="connsiteX14" fmla="*/ 37210 w 1117285"/>
                      <a:gd name="connsiteY14" fmla="*/ 240277 h 997292"/>
                      <a:gd name="connsiteX15" fmla="*/ 110744 w 1117285"/>
                      <a:gd name="connsiteY15" fmla="*/ 431665 h 997292"/>
                      <a:gd name="connsiteX16" fmla="*/ 161033 w 1117285"/>
                      <a:gd name="connsiteY16" fmla="*/ 691127 h 997292"/>
                      <a:gd name="connsiteX17" fmla="*/ 243205 w 1117285"/>
                      <a:gd name="connsiteY17" fmla="*/ 981575 h 99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17285" h="997292">
                        <a:moveTo>
                          <a:pt x="243205" y="981575"/>
                        </a:moveTo>
                        <a:cubicBezTo>
                          <a:pt x="349695" y="1013896"/>
                          <a:pt x="656802" y="1003080"/>
                          <a:pt x="799973" y="885055"/>
                        </a:cubicBezTo>
                        <a:cubicBezTo>
                          <a:pt x="943144" y="767030"/>
                          <a:pt x="1060133" y="392104"/>
                          <a:pt x="1102233" y="273423"/>
                        </a:cubicBezTo>
                        <a:cubicBezTo>
                          <a:pt x="1144333" y="154742"/>
                          <a:pt x="1088473" y="182089"/>
                          <a:pt x="1052574" y="172967"/>
                        </a:cubicBezTo>
                        <a:cubicBezTo>
                          <a:pt x="1016675" y="163845"/>
                          <a:pt x="887897" y="209205"/>
                          <a:pt x="854454" y="218688"/>
                        </a:cubicBezTo>
                        <a:cubicBezTo>
                          <a:pt x="821011" y="228171"/>
                          <a:pt x="803974" y="241080"/>
                          <a:pt x="777621" y="247007"/>
                        </a:cubicBezTo>
                        <a:cubicBezTo>
                          <a:pt x="751269" y="252934"/>
                          <a:pt x="718352" y="250184"/>
                          <a:pt x="696339" y="254248"/>
                        </a:cubicBezTo>
                        <a:cubicBezTo>
                          <a:pt x="674326" y="258312"/>
                          <a:pt x="620606" y="246817"/>
                          <a:pt x="569341" y="227576"/>
                        </a:cubicBezTo>
                        <a:cubicBezTo>
                          <a:pt x="518076" y="208335"/>
                          <a:pt x="439018" y="163144"/>
                          <a:pt x="388747" y="138803"/>
                        </a:cubicBezTo>
                        <a:cubicBezTo>
                          <a:pt x="338476" y="114462"/>
                          <a:pt x="312672" y="101255"/>
                          <a:pt x="267714" y="81528"/>
                        </a:cubicBezTo>
                        <a:cubicBezTo>
                          <a:pt x="227751" y="63410"/>
                          <a:pt x="252389" y="69802"/>
                          <a:pt x="225804" y="60573"/>
                        </a:cubicBezTo>
                        <a:cubicBezTo>
                          <a:pt x="199219" y="51344"/>
                          <a:pt x="116776" y="13771"/>
                          <a:pt x="85344" y="5199"/>
                        </a:cubicBezTo>
                        <a:cubicBezTo>
                          <a:pt x="53912" y="-3373"/>
                          <a:pt x="51433" y="-853"/>
                          <a:pt x="37209" y="9138"/>
                        </a:cubicBezTo>
                        <a:cubicBezTo>
                          <a:pt x="22985" y="19129"/>
                          <a:pt x="0" y="72340"/>
                          <a:pt x="0" y="110863"/>
                        </a:cubicBezTo>
                        <a:cubicBezTo>
                          <a:pt x="0" y="149386"/>
                          <a:pt x="21716" y="183212"/>
                          <a:pt x="37210" y="240277"/>
                        </a:cubicBezTo>
                        <a:cubicBezTo>
                          <a:pt x="52704" y="297342"/>
                          <a:pt x="88837" y="355571"/>
                          <a:pt x="110744" y="431665"/>
                        </a:cubicBezTo>
                        <a:cubicBezTo>
                          <a:pt x="132651" y="507759"/>
                          <a:pt x="150302" y="646550"/>
                          <a:pt x="161033" y="691127"/>
                        </a:cubicBezTo>
                        <a:cubicBezTo>
                          <a:pt x="183110" y="782779"/>
                          <a:pt x="136715" y="949254"/>
                          <a:pt x="243205" y="981575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82" name="รูปแบบอิสระ: รูปร่าง 281">
                    <a:extLst>
                      <a:ext uri="{FF2B5EF4-FFF2-40B4-BE49-F238E27FC236}">
                        <a16:creationId xmlns:a16="http://schemas.microsoft.com/office/drawing/2014/main" id="{D4DB3C5E-4EFA-4314-A7AF-7888BEC26BDC}"/>
                      </a:ext>
                    </a:extLst>
                  </p:cNvPr>
                  <p:cNvSpPr/>
                  <p:nvPr/>
                </p:nvSpPr>
                <p:spPr>
                  <a:xfrm rot="21328954" flipH="1">
                    <a:off x="8267268" y="2215721"/>
                    <a:ext cx="1184435" cy="964223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775763 w 1108377"/>
                      <a:gd name="connsiteY5" fmla="*/ 236083 h 986901"/>
                      <a:gd name="connsiteX6" fmla="*/ 641141 w 1108377"/>
                      <a:gd name="connsiteY6" fmla="*/ 260469 h 986901"/>
                      <a:gd name="connsiteX7" fmla="*/ 643683 w 1108377"/>
                      <a:gd name="connsiteY7" fmla="*/ 260467 h 986901"/>
                      <a:gd name="connsiteX8" fmla="*/ 375459 w 1108377"/>
                      <a:gd name="connsiteY8" fmla="*/ 135499 h 986901"/>
                      <a:gd name="connsiteX9" fmla="*/ 244901 w 1108377"/>
                      <a:gd name="connsiteY9" fmla="*/ 64889 h 986901"/>
                      <a:gd name="connsiteX10" fmla="*/ 145841 w 1108377"/>
                      <a:gd name="connsiteY10" fmla="*/ 26789 h 986901"/>
                      <a:gd name="connsiteX11" fmla="*/ 85391 w 1108377"/>
                      <a:gd name="connsiteY11" fmla="*/ 9515 h 986901"/>
                      <a:gd name="connsiteX12" fmla="*/ 46781 w 1108377"/>
                      <a:gd name="connsiteY12" fmla="*/ 3929 h 986901"/>
                      <a:gd name="connsiteX13" fmla="*/ 47 w 1108377"/>
                      <a:gd name="connsiteY13" fmla="*/ 69459 h 986901"/>
                      <a:gd name="connsiteX14" fmla="*/ 39162 w 1108377"/>
                      <a:gd name="connsiteY14" fmla="*/ 219828 h 986901"/>
                      <a:gd name="connsiteX15" fmla="*/ 110791 w 1108377"/>
                      <a:gd name="connsiteY15" fmla="*/ 401691 h 986901"/>
                      <a:gd name="connsiteX16" fmla="*/ 158035 w 1108377"/>
                      <a:gd name="connsiteY16" fmla="*/ 672963 h 986901"/>
                      <a:gd name="connsiteX17" fmla="*/ 241347 w 1108377"/>
                      <a:gd name="connsiteY17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75763 w 1108377"/>
                      <a:gd name="connsiteY6" fmla="*/ 236083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42907 w 1108377"/>
                      <a:gd name="connsiteY4" fmla="*/ 171509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17962"/>
                      <a:gd name="connsiteY0" fmla="*/ 970651 h 986901"/>
                      <a:gd name="connsiteX1" fmla="*/ 798115 w 1117962"/>
                      <a:gd name="connsiteY1" fmla="*/ 874131 h 986901"/>
                      <a:gd name="connsiteX2" fmla="*/ 1100375 w 1117962"/>
                      <a:gd name="connsiteY2" fmla="*/ 262499 h 986901"/>
                      <a:gd name="connsiteX3" fmla="*/ 1074983 w 1117962"/>
                      <a:gd name="connsiteY3" fmla="*/ 191251 h 986901"/>
                      <a:gd name="connsiteX4" fmla="*/ 1017159 w 1117962"/>
                      <a:gd name="connsiteY4" fmla="*/ 166087 h 986901"/>
                      <a:gd name="connsiteX5" fmla="*/ 942907 w 1117962"/>
                      <a:gd name="connsiteY5" fmla="*/ 171509 h 986901"/>
                      <a:gd name="connsiteX6" fmla="*/ 836616 w 1117962"/>
                      <a:gd name="connsiteY6" fmla="*/ 187187 h 986901"/>
                      <a:gd name="connsiteX7" fmla="*/ 751720 w 1117962"/>
                      <a:gd name="connsiteY7" fmla="*/ 219840 h 986901"/>
                      <a:gd name="connsiteX8" fmla="*/ 641141 w 1117962"/>
                      <a:gd name="connsiteY8" fmla="*/ 260469 h 986901"/>
                      <a:gd name="connsiteX9" fmla="*/ 643683 w 1117962"/>
                      <a:gd name="connsiteY9" fmla="*/ 260467 h 986901"/>
                      <a:gd name="connsiteX10" fmla="*/ 375459 w 1117962"/>
                      <a:gd name="connsiteY10" fmla="*/ 135499 h 986901"/>
                      <a:gd name="connsiteX11" fmla="*/ 244901 w 1117962"/>
                      <a:gd name="connsiteY11" fmla="*/ 64889 h 986901"/>
                      <a:gd name="connsiteX12" fmla="*/ 145841 w 1117962"/>
                      <a:gd name="connsiteY12" fmla="*/ 26789 h 986901"/>
                      <a:gd name="connsiteX13" fmla="*/ 85391 w 1117962"/>
                      <a:gd name="connsiteY13" fmla="*/ 9515 h 986901"/>
                      <a:gd name="connsiteX14" fmla="*/ 46781 w 1117962"/>
                      <a:gd name="connsiteY14" fmla="*/ 3929 h 986901"/>
                      <a:gd name="connsiteX15" fmla="*/ 47 w 1117962"/>
                      <a:gd name="connsiteY15" fmla="*/ 69459 h 986901"/>
                      <a:gd name="connsiteX16" fmla="*/ 39162 w 1117962"/>
                      <a:gd name="connsiteY16" fmla="*/ 219828 h 986901"/>
                      <a:gd name="connsiteX17" fmla="*/ 110791 w 1117962"/>
                      <a:gd name="connsiteY17" fmla="*/ 401691 h 986901"/>
                      <a:gd name="connsiteX18" fmla="*/ 158035 w 1117962"/>
                      <a:gd name="connsiteY18" fmla="*/ 672963 h 986901"/>
                      <a:gd name="connsiteX19" fmla="*/ 241347 w 1117962"/>
                      <a:gd name="connsiteY19" fmla="*/ 970651 h 986901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75459 w 1084716"/>
                      <a:gd name="connsiteY10" fmla="*/ 13549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28575 w 1084716"/>
                      <a:gd name="connsiteY10" fmla="*/ 217267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8838 w 1084716"/>
                      <a:gd name="connsiteY10" fmla="*/ 224065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34629 w 1084716"/>
                      <a:gd name="connsiteY11" fmla="*/ 112814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40787 w 1084716"/>
                      <a:gd name="connsiteY11" fmla="*/ 94123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2360 w 1085729"/>
                      <a:gd name="connsiteY0" fmla="*/ 972352 h 986380"/>
                      <a:gd name="connsiteX1" fmla="*/ 799128 w 1085729"/>
                      <a:gd name="connsiteY1" fmla="*/ 875832 h 986380"/>
                      <a:gd name="connsiteX2" fmla="*/ 1048871 w 1085729"/>
                      <a:gd name="connsiteY2" fmla="*/ 338628 h 986380"/>
                      <a:gd name="connsiteX3" fmla="*/ 1075996 w 1085729"/>
                      <a:gd name="connsiteY3" fmla="*/ 192952 h 986380"/>
                      <a:gd name="connsiteX4" fmla="*/ 1018172 w 1085729"/>
                      <a:gd name="connsiteY4" fmla="*/ 167788 h 986380"/>
                      <a:gd name="connsiteX5" fmla="*/ 943920 w 1085729"/>
                      <a:gd name="connsiteY5" fmla="*/ 173210 h 986380"/>
                      <a:gd name="connsiteX6" fmla="*/ 837629 w 1085729"/>
                      <a:gd name="connsiteY6" fmla="*/ 188888 h 986380"/>
                      <a:gd name="connsiteX7" fmla="*/ 752733 w 1085729"/>
                      <a:gd name="connsiteY7" fmla="*/ 221541 h 986380"/>
                      <a:gd name="connsiteX8" fmla="*/ 642154 w 1085729"/>
                      <a:gd name="connsiteY8" fmla="*/ 262170 h 986380"/>
                      <a:gd name="connsiteX9" fmla="*/ 543099 w 1085729"/>
                      <a:gd name="connsiteY9" fmla="*/ 291196 h 986380"/>
                      <a:gd name="connsiteX10" fmla="*/ 308857 w 1085729"/>
                      <a:gd name="connsiteY10" fmla="*/ 212851 h 986380"/>
                      <a:gd name="connsiteX11" fmla="*/ 141800 w 1085729"/>
                      <a:gd name="connsiteY11" fmla="*/ 95824 h 986380"/>
                      <a:gd name="connsiteX12" fmla="*/ 146854 w 1085729"/>
                      <a:gd name="connsiteY12" fmla="*/ 28490 h 986380"/>
                      <a:gd name="connsiteX13" fmla="*/ 2355 w 1085729"/>
                      <a:gd name="connsiteY13" fmla="*/ 5036 h 986380"/>
                      <a:gd name="connsiteX14" fmla="*/ 47794 w 1085729"/>
                      <a:gd name="connsiteY14" fmla="*/ 5630 h 986380"/>
                      <a:gd name="connsiteX15" fmla="*/ 1060 w 1085729"/>
                      <a:gd name="connsiteY15" fmla="*/ 71160 h 986380"/>
                      <a:gd name="connsiteX16" fmla="*/ 40175 w 1085729"/>
                      <a:gd name="connsiteY16" fmla="*/ 221529 h 986380"/>
                      <a:gd name="connsiteX17" fmla="*/ 111804 w 1085729"/>
                      <a:gd name="connsiteY17" fmla="*/ 403392 h 986380"/>
                      <a:gd name="connsiteX18" fmla="*/ 159048 w 1085729"/>
                      <a:gd name="connsiteY18" fmla="*/ 674664 h 986380"/>
                      <a:gd name="connsiteX19" fmla="*/ 242360 w 1085729"/>
                      <a:gd name="connsiteY19" fmla="*/ 972352 h 986380"/>
                      <a:gd name="connsiteX0" fmla="*/ 241347 w 1084716"/>
                      <a:gd name="connsiteY0" fmla="*/ 972607 h 986635"/>
                      <a:gd name="connsiteX1" fmla="*/ 798115 w 1084716"/>
                      <a:gd name="connsiteY1" fmla="*/ 876087 h 986635"/>
                      <a:gd name="connsiteX2" fmla="*/ 1047858 w 1084716"/>
                      <a:gd name="connsiteY2" fmla="*/ 338883 h 986635"/>
                      <a:gd name="connsiteX3" fmla="*/ 1074983 w 1084716"/>
                      <a:gd name="connsiteY3" fmla="*/ 193207 h 986635"/>
                      <a:gd name="connsiteX4" fmla="*/ 1017159 w 1084716"/>
                      <a:gd name="connsiteY4" fmla="*/ 168043 h 986635"/>
                      <a:gd name="connsiteX5" fmla="*/ 942907 w 1084716"/>
                      <a:gd name="connsiteY5" fmla="*/ 173465 h 986635"/>
                      <a:gd name="connsiteX6" fmla="*/ 836616 w 1084716"/>
                      <a:gd name="connsiteY6" fmla="*/ 189143 h 986635"/>
                      <a:gd name="connsiteX7" fmla="*/ 751720 w 1084716"/>
                      <a:gd name="connsiteY7" fmla="*/ 221796 h 986635"/>
                      <a:gd name="connsiteX8" fmla="*/ 641141 w 1084716"/>
                      <a:gd name="connsiteY8" fmla="*/ 262425 h 986635"/>
                      <a:gd name="connsiteX9" fmla="*/ 542086 w 1084716"/>
                      <a:gd name="connsiteY9" fmla="*/ 291451 h 986635"/>
                      <a:gd name="connsiteX10" fmla="*/ 307844 w 1084716"/>
                      <a:gd name="connsiteY10" fmla="*/ 213106 h 986635"/>
                      <a:gd name="connsiteX11" fmla="*/ 140787 w 1084716"/>
                      <a:gd name="connsiteY11" fmla="*/ 96079 h 986635"/>
                      <a:gd name="connsiteX12" fmla="*/ 85437 w 1084716"/>
                      <a:gd name="connsiteY12" fmla="*/ 33642 h 986635"/>
                      <a:gd name="connsiteX13" fmla="*/ 1342 w 1084716"/>
                      <a:gd name="connsiteY13" fmla="*/ 5291 h 986635"/>
                      <a:gd name="connsiteX14" fmla="*/ 46781 w 1084716"/>
                      <a:gd name="connsiteY14" fmla="*/ 5885 h 986635"/>
                      <a:gd name="connsiteX15" fmla="*/ 47 w 1084716"/>
                      <a:gd name="connsiteY15" fmla="*/ 71415 h 986635"/>
                      <a:gd name="connsiteX16" fmla="*/ 39162 w 1084716"/>
                      <a:gd name="connsiteY16" fmla="*/ 221784 h 986635"/>
                      <a:gd name="connsiteX17" fmla="*/ 110791 w 1084716"/>
                      <a:gd name="connsiteY17" fmla="*/ 403647 h 986635"/>
                      <a:gd name="connsiteX18" fmla="*/ 158035 w 1084716"/>
                      <a:gd name="connsiteY18" fmla="*/ 674919 h 986635"/>
                      <a:gd name="connsiteX19" fmla="*/ 241347 w 1084716"/>
                      <a:gd name="connsiteY19" fmla="*/ 972607 h 986635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10034 w 1086906"/>
                      <a:gd name="connsiteY10" fmla="*/ 211400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6156 w 1086906"/>
                      <a:gd name="connsiteY11" fmla="*/ 86319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432 h 984460"/>
                      <a:gd name="connsiteX1" fmla="*/ 800305 w 1086906"/>
                      <a:gd name="connsiteY1" fmla="*/ 873912 h 984460"/>
                      <a:gd name="connsiteX2" fmla="*/ 1050048 w 1086906"/>
                      <a:gd name="connsiteY2" fmla="*/ 336708 h 984460"/>
                      <a:gd name="connsiteX3" fmla="*/ 1077173 w 1086906"/>
                      <a:gd name="connsiteY3" fmla="*/ 191032 h 984460"/>
                      <a:gd name="connsiteX4" fmla="*/ 1019349 w 1086906"/>
                      <a:gd name="connsiteY4" fmla="*/ 165868 h 984460"/>
                      <a:gd name="connsiteX5" fmla="*/ 945097 w 1086906"/>
                      <a:gd name="connsiteY5" fmla="*/ 171290 h 984460"/>
                      <a:gd name="connsiteX6" fmla="*/ 838806 w 1086906"/>
                      <a:gd name="connsiteY6" fmla="*/ 186968 h 984460"/>
                      <a:gd name="connsiteX7" fmla="*/ 753910 w 1086906"/>
                      <a:gd name="connsiteY7" fmla="*/ 219621 h 984460"/>
                      <a:gd name="connsiteX8" fmla="*/ 643331 w 1086906"/>
                      <a:gd name="connsiteY8" fmla="*/ 260250 h 984460"/>
                      <a:gd name="connsiteX9" fmla="*/ 544276 w 1086906"/>
                      <a:gd name="connsiteY9" fmla="*/ 289276 h 984460"/>
                      <a:gd name="connsiteX10" fmla="*/ 309138 w 1086906"/>
                      <a:gd name="connsiteY10" fmla="*/ 199308 h 984460"/>
                      <a:gd name="connsiteX11" fmla="*/ 146156 w 1086906"/>
                      <a:gd name="connsiteY11" fmla="*/ 85850 h 984460"/>
                      <a:gd name="connsiteX12" fmla="*/ 58568 w 1086906"/>
                      <a:gd name="connsiteY12" fmla="*/ 24077 h 984460"/>
                      <a:gd name="connsiteX13" fmla="*/ 3532 w 1086906"/>
                      <a:gd name="connsiteY13" fmla="*/ 3116 h 984460"/>
                      <a:gd name="connsiteX14" fmla="*/ 13735 w 1086906"/>
                      <a:gd name="connsiteY14" fmla="*/ 6567 h 984460"/>
                      <a:gd name="connsiteX15" fmla="*/ 2237 w 1086906"/>
                      <a:gd name="connsiteY15" fmla="*/ 69240 h 984460"/>
                      <a:gd name="connsiteX16" fmla="*/ 41352 w 1086906"/>
                      <a:gd name="connsiteY16" fmla="*/ 219609 h 984460"/>
                      <a:gd name="connsiteX17" fmla="*/ 112981 w 1086906"/>
                      <a:gd name="connsiteY17" fmla="*/ 401472 h 984460"/>
                      <a:gd name="connsiteX18" fmla="*/ 160225 w 1086906"/>
                      <a:gd name="connsiteY18" fmla="*/ 672744 h 984460"/>
                      <a:gd name="connsiteX19" fmla="*/ 243537 w 1086906"/>
                      <a:gd name="connsiteY19" fmla="*/ 970432 h 984460"/>
                      <a:gd name="connsiteX0" fmla="*/ 248176 w 1091545"/>
                      <a:gd name="connsiteY0" fmla="*/ 972400 h 986428"/>
                      <a:gd name="connsiteX1" fmla="*/ 804944 w 1091545"/>
                      <a:gd name="connsiteY1" fmla="*/ 875880 h 986428"/>
                      <a:gd name="connsiteX2" fmla="*/ 1054687 w 1091545"/>
                      <a:gd name="connsiteY2" fmla="*/ 338676 h 986428"/>
                      <a:gd name="connsiteX3" fmla="*/ 1081812 w 1091545"/>
                      <a:gd name="connsiteY3" fmla="*/ 193000 h 986428"/>
                      <a:gd name="connsiteX4" fmla="*/ 1023988 w 1091545"/>
                      <a:gd name="connsiteY4" fmla="*/ 167836 h 986428"/>
                      <a:gd name="connsiteX5" fmla="*/ 949736 w 1091545"/>
                      <a:gd name="connsiteY5" fmla="*/ 173258 h 986428"/>
                      <a:gd name="connsiteX6" fmla="*/ 843445 w 1091545"/>
                      <a:gd name="connsiteY6" fmla="*/ 188936 h 986428"/>
                      <a:gd name="connsiteX7" fmla="*/ 758549 w 1091545"/>
                      <a:gd name="connsiteY7" fmla="*/ 221589 h 986428"/>
                      <a:gd name="connsiteX8" fmla="*/ 647970 w 1091545"/>
                      <a:gd name="connsiteY8" fmla="*/ 262218 h 986428"/>
                      <a:gd name="connsiteX9" fmla="*/ 548915 w 1091545"/>
                      <a:gd name="connsiteY9" fmla="*/ 291244 h 986428"/>
                      <a:gd name="connsiteX10" fmla="*/ 313777 w 1091545"/>
                      <a:gd name="connsiteY10" fmla="*/ 201276 h 986428"/>
                      <a:gd name="connsiteX11" fmla="*/ 150795 w 1091545"/>
                      <a:gd name="connsiteY11" fmla="*/ 87818 h 986428"/>
                      <a:gd name="connsiteX12" fmla="*/ 63207 w 1091545"/>
                      <a:gd name="connsiteY12" fmla="*/ 26045 h 986428"/>
                      <a:gd name="connsiteX13" fmla="*/ 8171 w 1091545"/>
                      <a:gd name="connsiteY13" fmla="*/ 5084 h 986428"/>
                      <a:gd name="connsiteX14" fmla="*/ 8638 w 1091545"/>
                      <a:gd name="connsiteY14" fmla="*/ 5426 h 986428"/>
                      <a:gd name="connsiteX15" fmla="*/ 6876 w 1091545"/>
                      <a:gd name="connsiteY15" fmla="*/ 71208 h 986428"/>
                      <a:gd name="connsiteX16" fmla="*/ 45991 w 1091545"/>
                      <a:gd name="connsiteY16" fmla="*/ 221577 h 986428"/>
                      <a:gd name="connsiteX17" fmla="*/ 117620 w 1091545"/>
                      <a:gd name="connsiteY17" fmla="*/ 403440 h 986428"/>
                      <a:gd name="connsiteX18" fmla="*/ 164864 w 1091545"/>
                      <a:gd name="connsiteY18" fmla="*/ 674712 h 986428"/>
                      <a:gd name="connsiteX19" fmla="*/ 248176 w 1091545"/>
                      <a:gd name="connsiteY19" fmla="*/ 972400 h 986428"/>
                      <a:gd name="connsiteX0" fmla="*/ 262166 w 1105535"/>
                      <a:gd name="connsiteY0" fmla="*/ 972400 h 986428"/>
                      <a:gd name="connsiteX1" fmla="*/ 818934 w 1105535"/>
                      <a:gd name="connsiteY1" fmla="*/ 875880 h 986428"/>
                      <a:gd name="connsiteX2" fmla="*/ 1068677 w 1105535"/>
                      <a:gd name="connsiteY2" fmla="*/ 338676 h 986428"/>
                      <a:gd name="connsiteX3" fmla="*/ 1095802 w 1105535"/>
                      <a:gd name="connsiteY3" fmla="*/ 193000 h 986428"/>
                      <a:gd name="connsiteX4" fmla="*/ 1037978 w 1105535"/>
                      <a:gd name="connsiteY4" fmla="*/ 167836 h 986428"/>
                      <a:gd name="connsiteX5" fmla="*/ 963726 w 1105535"/>
                      <a:gd name="connsiteY5" fmla="*/ 173258 h 986428"/>
                      <a:gd name="connsiteX6" fmla="*/ 857435 w 1105535"/>
                      <a:gd name="connsiteY6" fmla="*/ 188936 h 986428"/>
                      <a:gd name="connsiteX7" fmla="*/ 772539 w 1105535"/>
                      <a:gd name="connsiteY7" fmla="*/ 221589 h 986428"/>
                      <a:gd name="connsiteX8" fmla="*/ 661960 w 1105535"/>
                      <a:gd name="connsiteY8" fmla="*/ 262218 h 986428"/>
                      <a:gd name="connsiteX9" fmla="*/ 562905 w 1105535"/>
                      <a:gd name="connsiteY9" fmla="*/ 291244 h 986428"/>
                      <a:gd name="connsiteX10" fmla="*/ 327767 w 1105535"/>
                      <a:gd name="connsiteY10" fmla="*/ 201276 h 986428"/>
                      <a:gd name="connsiteX11" fmla="*/ 164785 w 1105535"/>
                      <a:gd name="connsiteY11" fmla="*/ 87818 h 986428"/>
                      <a:gd name="connsiteX12" fmla="*/ 77197 w 1105535"/>
                      <a:gd name="connsiteY12" fmla="*/ 26045 h 986428"/>
                      <a:gd name="connsiteX13" fmla="*/ 22161 w 1105535"/>
                      <a:gd name="connsiteY13" fmla="*/ 5084 h 986428"/>
                      <a:gd name="connsiteX14" fmla="*/ 22628 w 1105535"/>
                      <a:gd name="connsiteY14" fmla="*/ 5426 h 986428"/>
                      <a:gd name="connsiteX15" fmla="*/ 1595 w 1105535"/>
                      <a:gd name="connsiteY15" fmla="*/ 92263 h 986428"/>
                      <a:gd name="connsiteX16" fmla="*/ 59981 w 1105535"/>
                      <a:gd name="connsiteY16" fmla="*/ 221577 h 986428"/>
                      <a:gd name="connsiteX17" fmla="*/ 131610 w 1105535"/>
                      <a:gd name="connsiteY17" fmla="*/ 403440 h 986428"/>
                      <a:gd name="connsiteX18" fmla="*/ 178854 w 1105535"/>
                      <a:gd name="connsiteY18" fmla="*/ 674712 h 986428"/>
                      <a:gd name="connsiteX19" fmla="*/ 262166 w 1105535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2032 w 1105957"/>
                      <a:gd name="connsiteY17" fmla="*/ 403440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0792 w 1105957"/>
                      <a:gd name="connsiteY17" fmla="*/ 436677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3767"/>
                      <a:gd name="connsiteX1" fmla="*/ 819356 w 1105957"/>
                      <a:gd name="connsiteY1" fmla="*/ 875880 h 983767"/>
                      <a:gd name="connsiteX2" fmla="*/ 1069099 w 1105957"/>
                      <a:gd name="connsiteY2" fmla="*/ 338676 h 983767"/>
                      <a:gd name="connsiteX3" fmla="*/ 1096224 w 1105957"/>
                      <a:gd name="connsiteY3" fmla="*/ 193000 h 983767"/>
                      <a:gd name="connsiteX4" fmla="*/ 1038400 w 1105957"/>
                      <a:gd name="connsiteY4" fmla="*/ 167836 h 983767"/>
                      <a:gd name="connsiteX5" fmla="*/ 964148 w 1105957"/>
                      <a:gd name="connsiteY5" fmla="*/ 173258 h 983767"/>
                      <a:gd name="connsiteX6" fmla="*/ 857857 w 1105957"/>
                      <a:gd name="connsiteY6" fmla="*/ 188936 h 983767"/>
                      <a:gd name="connsiteX7" fmla="*/ 772961 w 1105957"/>
                      <a:gd name="connsiteY7" fmla="*/ 221589 h 983767"/>
                      <a:gd name="connsiteX8" fmla="*/ 662382 w 1105957"/>
                      <a:gd name="connsiteY8" fmla="*/ 262218 h 983767"/>
                      <a:gd name="connsiteX9" fmla="*/ 563327 w 1105957"/>
                      <a:gd name="connsiteY9" fmla="*/ 291244 h 983767"/>
                      <a:gd name="connsiteX10" fmla="*/ 328189 w 1105957"/>
                      <a:gd name="connsiteY10" fmla="*/ 201276 h 983767"/>
                      <a:gd name="connsiteX11" fmla="*/ 165207 w 1105957"/>
                      <a:gd name="connsiteY11" fmla="*/ 87818 h 983767"/>
                      <a:gd name="connsiteX12" fmla="*/ 77619 w 1105957"/>
                      <a:gd name="connsiteY12" fmla="*/ 26045 h 983767"/>
                      <a:gd name="connsiteX13" fmla="*/ 22583 w 1105957"/>
                      <a:gd name="connsiteY13" fmla="*/ 5084 h 983767"/>
                      <a:gd name="connsiteX14" fmla="*/ 23050 w 1105957"/>
                      <a:gd name="connsiteY14" fmla="*/ 5426 h 983767"/>
                      <a:gd name="connsiteX15" fmla="*/ 2017 w 1105957"/>
                      <a:gd name="connsiteY15" fmla="*/ 92263 h 983767"/>
                      <a:gd name="connsiteX16" fmla="*/ 67309 w 1105957"/>
                      <a:gd name="connsiteY16" fmla="*/ 261949 h 983767"/>
                      <a:gd name="connsiteX17" fmla="*/ 130792 w 1105957"/>
                      <a:gd name="connsiteY17" fmla="*/ 436677 h 983767"/>
                      <a:gd name="connsiteX18" fmla="*/ 180223 w 1105957"/>
                      <a:gd name="connsiteY18" fmla="*/ 711670 h 983767"/>
                      <a:gd name="connsiteX19" fmla="*/ 262588 w 1105957"/>
                      <a:gd name="connsiteY19" fmla="*/ 972400 h 983767"/>
                      <a:gd name="connsiteX0" fmla="*/ 249374 w 1105957"/>
                      <a:gd name="connsiteY0" fmla="*/ 973471 h 984679"/>
                      <a:gd name="connsiteX1" fmla="*/ 819356 w 1105957"/>
                      <a:gd name="connsiteY1" fmla="*/ 875880 h 984679"/>
                      <a:gd name="connsiteX2" fmla="*/ 1069099 w 1105957"/>
                      <a:gd name="connsiteY2" fmla="*/ 338676 h 984679"/>
                      <a:gd name="connsiteX3" fmla="*/ 1096224 w 1105957"/>
                      <a:gd name="connsiteY3" fmla="*/ 193000 h 984679"/>
                      <a:gd name="connsiteX4" fmla="*/ 1038400 w 1105957"/>
                      <a:gd name="connsiteY4" fmla="*/ 167836 h 984679"/>
                      <a:gd name="connsiteX5" fmla="*/ 964148 w 1105957"/>
                      <a:gd name="connsiteY5" fmla="*/ 173258 h 984679"/>
                      <a:gd name="connsiteX6" fmla="*/ 857857 w 1105957"/>
                      <a:gd name="connsiteY6" fmla="*/ 188936 h 984679"/>
                      <a:gd name="connsiteX7" fmla="*/ 772961 w 1105957"/>
                      <a:gd name="connsiteY7" fmla="*/ 221589 h 984679"/>
                      <a:gd name="connsiteX8" fmla="*/ 662382 w 1105957"/>
                      <a:gd name="connsiteY8" fmla="*/ 262218 h 984679"/>
                      <a:gd name="connsiteX9" fmla="*/ 563327 w 1105957"/>
                      <a:gd name="connsiteY9" fmla="*/ 291244 h 984679"/>
                      <a:gd name="connsiteX10" fmla="*/ 328189 w 1105957"/>
                      <a:gd name="connsiteY10" fmla="*/ 201276 h 984679"/>
                      <a:gd name="connsiteX11" fmla="*/ 165207 w 1105957"/>
                      <a:gd name="connsiteY11" fmla="*/ 87818 h 984679"/>
                      <a:gd name="connsiteX12" fmla="*/ 77619 w 1105957"/>
                      <a:gd name="connsiteY12" fmla="*/ 26045 h 984679"/>
                      <a:gd name="connsiteX13" fmla="*/ 22583 w 1105957"/>
                      <a:gd name="connsiteY13" fmla="*/ 5084 h 984679"/>
                      <a:gd name="connsiteX14" fmla="*/ 23050 w 1105957"/>
                      <a:gd name="connsiteY14" fmla="*/ 5426 h 984679"/>
                      <a:gd name="connsiteX15" fmla="*/ 2017 w 1105957"/>
                      <a:gd name="connsiteY15" fmla="*/ 92263 h 984679"/>
                      <a:gd name="connsiteX16" fmla="*/ 67309 w 1105957"/>
                      <a:gd name="connsiteY16" fmla="*/ 261949 h 984679"/>
                      <a:gd name="connsiteX17" fmla="*/ 130792 w 1105957"/>
                      <a:gd name="connsiteY17" fmla="*/ 436677 h 984679"/>
                      <a:gd name="connsiteX18" fmla="*/ 180223 w 1105957"/>
                      <a:gd name="connsiteY18" fmla="*/ 711670 h 984679"/>
                      <a:gd name="connsiteX19" fmla="*/ 249374 w 1105957"/>
                      <a:gd name="connsiteY19" fmla="*/ 973471 h 984679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63327 w 1105957"/>
                      <a:gd name="connsiteY9" fmla="*/ 291244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50957 w 1105957"/>
                      <a:gd name="connsiteY9" fmla="*/ 278603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55395 w 1111978"/>
                      <a:gd name="connsiteY0" fmla="*/ 970340 h 981516"/>
                      <a:gd name="connsiteX1" fmla="*/ 825377 w 1111978"/>
                      <a:gd name="connsiteY1" fmla="*/ 872749 h 981516"/>
                      <a:gd name="connsiteX2" fmla="*/ 1075120 w 1111978"/>
                      <a:gd name="connsiteY2" fmla="*/ 335545 h 981516"/>
                      <a:gd name="connsiteX3" fmla="*/ 1102245 w 1111978"/>
                      <a:gd name="connsiteY3" fmla="*/ 189869 h 981516"/>
                      <a:gd name="connsiteX4" fmla="*/ 1044421 w 1111978"/>
                      <a:gd name="connsiteY4" fmla="*/ 164705 h 981516"/>
                      <a:gd name="connsiteX5" fmla="*/ 970169 w 1111978"/>
                      <a:gd name="connsiteY5" fmla="*/ 170127 h 981516"/>
                      <a:gd name="connsiteX6" fmla="*/ 863878 w 1111978"/>
                      <a:gd name="connsiteY6" fmla="*/ 185805 h 981516"/>
                      <a:gd name="connsiteX7" fmla="*/ 778982 w 1111978"/>
                      <a:gd name="connsiteY7" fmla="*/ 218458 h 981516"/>
                      <a:gd name="connsiteX8" fmla="*/ 668403 w 1111978"/>
                      <a:gd name="connsiteY8" fmla="*/ 259087 h 981516"/>
                      <a:gd name="connsiteX9" fmla="*/ 556978 w 1111978"/>
                      <a:gd name="connsiteY9" fmla="*/ 275472 h 981516"/>
                      <a:gd name="connsiteX10" fmla="*/ 334210 w 1111978"/>
                      <a:gd name="connsiteY10" fmla="*/ 198145 h 981516"/>
                      <a:gd name="connsiteX11" fmla="*/ 171228 w 1111978"/>
                      <a:gd name="connsiteY11" fmla="*/ 84687 h 981516"/>
                      <a:gd name="connsiteX12" fmla="*/ 83640 w 1111978"/>
                      <a:gd name="connsiteY12" fmla="*/ 22914 h 981516"/>
                      <a:gd name="connsiteX13" fmla="*/ 28604 w 1111978"/>
                      <a:gd name="connsiteY13" fmla="*/ 1953 h 981516"/>
                      <a:gd name="connsiteX14" fmla="*/ 10493 w 1111978"/>
                      <a:gd name="connsiteY14" fmla="*/ 7700 h 981516"/>
                      <a:gd name="connsiteX15" fmla="*/ 8038 w 1111978"/>
                      <a:gd name="connsiteY15" fmla="*/ 89132 h 981516"/>
                      <a:gd name="connsiteX16" fmla="*/ 73330 w 1111978"/>
                      <a:gd name="connsiteY16" fmla="*/ 258818 h 981516"/>
                      <a:gd name="connsiteX17" fmla="*/ 136813 w 1111978"/>
                      <a:gd name="connsiteY17" fmla="*/ 433546 h 981516"/>
                      <a:gd name="connsiteX18" fmla="*/ 180581 w 1111978"/>
                      <a:gd name="connsiteY18" fmla="*/ 708998 h 981516"/>
                      <a:gd name="connsiteX19" fmla="*/ 255395 w 1111978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70169 w 1177264"/>
                      <a:gd name="connsiteY5" fmla="*/ 170127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6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6 w 1177264"/>
                      <a:gd name="connsiteY19" fmla="*/ 970340 h 981516"/>
                      <a:gd name="connsiteX0" fmla="*/ 274571 w 1177264"/>
                      <a:gd name="connsiteY0" fmla="*/ 972683 h 983523"/>
                      <a:gd name="connsiteX1" fmla="*/ 825377 w 1177264"/>
                      <a:gd name="connsiteY1" fmla="*/ 872749 h 983523"/>
                      <a:gd name="connsiteX2" fmla="*/ 1075120 w 1177264"/>
                      <a:gd name="connsiteY2" fmla="*/ 335545 h 983523"/>
                      <a:gd name="connsiteX3" fmla="*/ 1175115 w 1177264"/>
                      <a:gd name="connsiteY3" fmla="*/ 174215 h 983523"/>
                      <a:gd name="connsiteX4" fmla="*/ 1044421 w 1177264"/>
                      <a:gd name="connsiteY4" fmla="*/ 164705 h 983523"/>
                      <a:gd name="connsiteX5" fmla="*/ 926457 w 1177264"/>
                      <a:gd name="connsiteY5" fmla="*/ 169773 h 983523"/>
                      <a:gd name="connsiteX6" fmla="*/ 863878 w 1177264"/>
                      <a:gd name="connsiteY6" fmla="*/ 185805 h 983523"/>
                      <a:gd name="connsiteX7" fmla="*/ 778982 w 1177264"/>
                      <a:gd name="connsiteY7" fmla="*/ 218458 h 983523"/>
                      <a:gd name="connsiteX8" fmla="*/ 668403 w 1177264"/>
                      <a:gd name="connsiteY8" fmla="*/ 259087 h 983523"/>
                      <a:gd name="connsiteX9" fmla="*/ 556978 w 1177264"/>
                      <a:gd name="connsiteY9" fmla="*/ 275472 h 983523"/>
                      <a:gd name="connsiteX10" fmla="*/ 334210 w 1177264"/>
                      <a:gd name="connsiteY10" fmla="*/ 198145 h 983523"/>
                      <a:gd name="connsiteX11" fmla="*/ 171228 w 1177264"/>
                      <a:gd name="connsiteY11" fmla="*/ 84687 h 983523"/>
                      <a:gd name="connsiteX12" fmla="*/ 83640 w 1177264"/>
                      <a:gd name="connsiteY12" fmla="*/ 22914 h 983523"/>
                      <a:gd name="connsiteX13" fmla="*/ 28604 w 1177264"/>
                      <a:gd name="connsiteY13" fmla="*/ 1953 h 983523"/>
                      <a:gd name="connsiteX14" fmla="*/ 10493 w 1177264"/>
                      <a:gd name="connsiteY14" fmla="*/ 7700 h 983523"/>
                      <a:gd name="connsiteX15" fmla="*/ 8038 w 1177264"/>
                      <a:gd name="connsiteY15" fmla="*/ 89132 h 983523"/>
                      <a:gd name="connsiteX16" fmla="*/ 73330 w 1177264"/>
                      <a:gd name="connsiteY16" fmla="*/ 258818 h 983523"/>
                      <a:gd name="connsiteX17" fmla="*/ 136813 w 1177264"/>
                      <a:gd name="connsiteY17" fmla="*/ 433546 h 983523"/>
                      <a:gd name="connsiteX18" fmla="*/ 180581 w 1177264"/>
                      <a:gd name="connsiteY18" fmla="*/ 708998 h 983523"/>
                      <a:gd name="connsiteX19" fmla="*/ 274571 w 1177264"/>
                      <a:gd name="connsiteY19" fmla="*/ 972683 h 983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177264" h="983523">
                        <a:moveTo>
                          <a:pt x="274571" y="972683"/>
                        </a:moveTo>
                        <a:cubicBezTo>
                          <a:pt x="382037" y="999975"/>
                          <a:pt x="691952" y="978939"/>
                          <a:pt x="825377" y="872749"/>
                        </a:cubicBezTo>
                        <a:cubicBezTo>
                          <a:pt x="958802" y="766559"/>
                          <a:pt x="1016830" y="451967"/>
                          <a:pt x="1075120" y="335545"/>
                        </a:cubicBezTo>
                        <a:cubicBezTo>
                          <a:pt x="1133410" y="219123"/>
                          <a:pt x="1188984" y="190284"/>
                          <a:pt x="1175115" y="174215"/>
                        </a:cubicBezTo>
                        <a:cubicBezTo>
                          <a:pt x="1161246" y="158146"/>
                          <a:pt x="1071887" y="167553"/>
                          <a:pt x="1044421" y="164705"/>
                        </a:cubicBezTo>
                        <a:cubicBezTo>
                          <a:pt x="1016955" y="161857"/>
                          <a:pt x="954538" y="162088"/>
                          <a:pt x="926457" y="169773"/>
                        </a:cubicBezTo>
                        <a:cubicBezTo>
                          <a:pt x="898376" y="177458"/>
                          <a:pt x="897321" y="176322"/>
                          <a:pt x="863878" y="185805"/>
                        </a:cubicBezTo>
                        <a:cubicBezTo>
                          <a:pt x="830435" y="195288"/>
                          <a:pt x="811561" y="206244"/>
                          <a:pt x="778982" y="218458"/>
                        </a:cubicBezTo>
                        <a:cubicBezTo>
                          <a:pt x="746403" y="230672"/>
                          <a:pt x="690416" y="255023"/>
                          <a:pt x="668403" y="259087"/>
                        </a:cubicBezTo>
                        <a:cubicBezTo>
                          <a:pt x="646390" y="263151"/>
                          <a:pt x="612677" y="285629"/>
                          <a:pt x="556978" y="275472"/>
                        </a:cubicBezTo>
                        <a:cubicBezTo>
                          <a:pt x="501279" y="265315"/>
                          <a:pt x="398502" y="229942"/>
                          <a:pt x="334210" y="198145"/>
                        </a:cubicBezTo>
                        <a:cubicBezTo>
                          <a:pt x="269918" y="166348"/>
                          <a:pt x="216186" y="104414"/>
                          <a:pt x="171228" y="84687"/>
                        </a:cubicBezTo>
                        <a:cubicBezTo>
                          <a:pt x="131265" y="66569"/>
                          <a:pt x="110225" y="32143"/>
                          <a:pt x="83640" y="22914"/>
                        </a:cubicBezTo>
                        <a:cubicBezTo>
                          <a:pt x="57055" y="13685"/>
                          <a:pt x="40795" y="4489"/>
                          <a:pt x="28604" y="1953"/>
                        </a:cubicBezTo>
                        <a:cubicBezTo>
                          <a:pt x="16413" y="-583"/>
                          <a:pt x="24717" y="-2291"/>
                          <a:pt x="10493" y="7700"/>
                        </a:cubicBezTo>
                        <a:cubicBezTo>
                          <a:pt x="-3731" y="17691"/>
                          <a:pt x="-2435" y="47279"/>
                          <a:pt x="8038" y="89132"/>
                        </a:cubicBezTo>
                        <a:cubicBezTo>
                          <a:pt x="18511" y="130985"/>
                          <a:pt x="57836" y="201753"/>
                          <a:pt x="73330" y="258818"/>
                        </a:cubicBezTo>
                        <a:cubicBezTo>
                          <a:pt x="88824" y="315883"/>
                          <a:pt x="119118" y="357600"/>
                          <a:pt x="136813" y="433546"/>
                        </a:cubicBezTo>
                        <a:cubicBezTo>
                          <a:pt x="154508" y="509492"/>
                          <a:pt x="157621" y="619142"/>
                          <a:pt x="180581" y="708998"/>
                        </a:cubicBezTo>
                        <a:cubicBezTo>
                          <a:pt x="203541" y="798854"/>
                          <a:pt x="167105" y="945391"/>
                          <a:pt x="274571" y="972683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59" name="รูปแบบอิสระ: รูปร่าง 258">
                  <a:extLst>
                    <a:ext uri="{FF2B5EF4-FFF2-40B4-BE49-F238E27FC236}">
                      <a16:creationId xmlns:a16="http://schemas.microsoft.com/office/drawing/2014/main" id="{09ADB72A-A147-4215-9C19-5FD99792EA0D}"/>
                    </a:ext>
                  </a:extLst>
                </p:cNvPr>
                <p:cNvSpPr/>
                <p:nvPr/>
              </p:nvSpPr>
              <p:spPr>
                <a:xfrm>
                  <a:off x="7232418" y="2293025"/>
                  <a:ext cx="295796" cy="640763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0" name="รูปแบบอิสระ: รูปร่าง 259">
                  <a:extLst>
                    <a:ext uri="{FF2B5EF4-FFF2-40B4-BE49-F238E27FC236}">
                      <a16:creationId xmlns:a16="http://schemas.microsoft.com/office/drawing/2014/main" id="{68B9E7F2-5D62-4B5B-84C1-8F925A490B7A}"/>
                    </a:ext>
                  </a:extLst>
                </p:cNvPr>
                <p:cNvSpPr/>
                <p:nvPr/>
              </p:nvSpPr>
              <p:spPr>
                <a:xfrm rot="21410072" flipH="1">
                  <a:off x="9145070" y="2199152"/>
                  <a:ext cx="305141" cy="642470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1" name="แผนผังลำดับงาน: ตัวเชื่อมต่อ 260">
                  <a:extLst>
                    <a:ext uri="{FF2B5EF4-FFF2-40B4-BE49-F238E27FC236}">
                      <a16:creationId xmlns:a16="http://schemas.microsoft.com/office/drawing/2014/main" id="{B0178256-9A22-4135-8AE2-5EAA178C210B}"/>
                    </a:ext>
                  </a:extLst>
                </p:cNvPr>
                <p:cNvSpPr/>
                <p:nvPr/>
              </p:nvSpPr>
              <p:spPr>
                <a:xfrm>
                  <a:off x="7985616" y="3236341"/>
                  <a:ext cx="774076" cy="695579"/>
                </a:xfrm>
                <a:prstGeom prst="flowChartConnector">
                  <a:avLst/>
                </a:pr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62" name="กลุ่ม 261">
                  <a:extLst>
                    <a:ext uri="{FF2B5EF4-FFF2-40B4-BE49-F238E27FC236}">
                      <a16:creationId xmlns:a16="http://schemas.microsoft.com/office/drawing/2014/main" id="{ABBFEFC0-2EF8-428E-B431-3D598E8F42CC}"/>
                    </a:ext>
                  </a:extLst>
                </p:cNvPr>
                <p:cNvGrpSpPr/>
                <p:nvPr/>
              </p:nvGrpSpPr>
              <p:grpSpPr>
                <a:xfrm>
                  <a:off x="7550189" y="2944340"/>
                  <a:ext cx="1614580" cy="767778"/>
                  <a:chOff x="845557" y="3324777"/>
                  <a:chExt cx="1355938" cy="615226"/>
                </a:xfrm>
              </p:grpSpPr>
              <p:grpSp>
                <p:nvGrpSpPr>
                  <p:cNvPr id="266" name="กลุ่ม 265">
                    <a:extLst>
                      <a:ext uri="{FF2B5EF4-FFF2-40B4-BE49-F238E27FC236}">
                        <a16:creationId xmlns:a16="http://schemas.microsoft.com/office/drawing/2014/main" id="{BDD4582D-8099-45A2-B684-F56CDC8FA2C5}"/>
                      </a:ext>
                    </a:extLst>
                  </p:cNvPr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279" name="รูปแบบอิสระ: รูปร่าง 278">
                      <a:extLst>
                        <a:ext uri="{FF2B5EF4-FFF2-40B4-BE49-F238E27FC236}">
                          <a16:creationId xmlns:a16="http://schemas.microsoft.com/office/drawing/2014/main" id="{2912AC67-82C4-4353-9F53-86B836CBA9C2}"/>
                        </a:ext>
                      </a:extLst>
                    </p:cNvPr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" fmla="*/ 25979 w 512796"/>
                        <a:gd name="connsiteY0" fmla="*/ 45738 h 183163"/>
                        <a:gd name="connsiteX1" fmla="*/ 3119 w 512796"/>
                        <a:gd name="connsiteY1" fmla="*/ 99078 h 183163"/>
                        <a:gd name="connsiteX2" fmla="*/ 86939 w 512796"/>
                        <a:gd name="connsiteY2" fmla="*/ 167658 h 183163"/>
                        <a:gd name="connsiteX3" fmla="*/ 239339 w 512796"/>
                        <a:gd name="connsiteY3" fmla="*/ 99078 h 183163"/>
                        <a:gd name="connsiteX4" fmla="*/ 262199 w 512796"/>
                        <a:gd name="connsiteY4" fmla="*/ 18 h 183163"/>
                        <a:gd name="connsiteX5" fmla="*/ 262188 w 512796"/>
                        <a:gd name="connsiteY5" fmla="*/ 107103 h 183163"/>
                        <a:gd name="connsiteX6" fmla="*/ 361259 w 512796"/>
                        <a:gd name="connsiteY6" fmla="*/ 182898 h 183163"/>
                        <a:gd name="connsiteX7" fmla="*/ 506039 w 512796"/>
                        <a:gd name="connsiteY7" fmla="*/ 129558 h 183163"/>
                        <a:gd name="connsiteX8" fmla="*/ 475559 w 512796"/>
                        <a:gd name="connsiteY8" fmla="*/ 60978 h 183163"/>
                        <a:gd name="connsiteX0" fmla="*/ 25979 w 505781"/>
                        <a:gd name="connsiteY0" fmla="*/ 45738 h 184207"/>
                        <a:gd name="connsiteX1" fmla="*/ 3119 w 505781"/>
                        <a:gd name="connsiteY1" fmla="*/ 99078 h 184207"/>
                        <a:gd name="connsiteX2" fmla="*/ 86939 w 505781"/>
                        <a:gd name="connsiteY2" fmla="*/ 167658 h 184207"/>
                        <a:gd name="connsiteX3" fmla="*/ 239339 w 505781"/>
                        <a:gd name="connsiteY3" fmla="*/ 99078 h 184207"/>
                        <a:gd name="connsiteX4" fmla="*/ 262199 w 505781"/>
                        <a:gd name="connsiteY4" fmla="*/ 18 h 184207"/>
                        <a:gd name="connsiteX5" fmla="*/ 262188 w 505781"/>
                        <a:gd name="connsiteY5" fmla="*/ 107103 h 184207"/>
                        <a:gd name="connsiteX6" fmla="*/ 361259 w 505781"/>
                        <a:gd name="connsiteY6" fmla="*/ 182898 h 184207"/>
                        <a:gd name="connsiteX7" fmla="*/ 497419 w 505781"/>
                        <a:gd name="connsiteY7" fmla="*/ 148177 h 184207"/>
                        <a:gd name="connsiteX8" fmla="*/ 475559 w 505781"/>
                        <a:gd name="connsiteY8" fmla="*/ 60978 h 184207"/>
                        <a:gd name="connsiteX0" fmla="*/ 27273 w 507075"/>
                        <a:gd name="connsiteY0" fmla="*/ 45738 h 184207"/>
                        <a:gd name="connsiteX1" fmla="*/ 4413 w 507075"/>
                        <a:gd name="connsiteY1" fmla="*/ 99078 h 184207"/>
                        <a:gd name="connsiteX2" fmla="*/ 107458 w 507075"/>
                        <a:gd name="connsiteY2" fmla="*/ 164864 h 184207"/>
                        <a:gd name="connsiteX3" fmla="*/ 240633 w 507075"/>
                        <a:gd name="connsiteY3" fmla="*/ 99078 h 184207"/>
                        <a:gd name="connsiteX4" fmla="*/ 263493 w 507075"/>
                        <a:gd name="connsiteY4" fmla="*/ 18 h 184207"/>
                        <a:gd name="connsiteX5" fmla="*/ 263482 w 507075"/>
                        <a:gd name="connsiteY5" fmla="*/ 107103 h 184207"/>
                        <a:gd name="connsiteX6" fmla="*/ 362553 w 507075"/>
                        <a:gd name="connsiteY6" fmla="*/ 182898 h 184207"/>
                        <a:gd name="connsiteX7" fmla="*/ 498713 w 507075"/>
                        <a:gd name="connsiteY7" fmla="*/ 148177 h 184207"/>
                        <a:gd name="connsiteX8" fmla="*/ 476853 w 507075"/>
                        <a:gd name="connsiteY8" fmla="*/ 60978 h 184207"/>
                        <a:gd name="connsiteX0" fmla="*/ 18837 w 498639"/>
                        <a:gd name="connsiteY0" fmla="*/ 45738 h 184207"/>
                        <a:gd name="connsiteX1" fmla="*/ 6379 w 498639"/>
                        <a:gd name="connsiteY1" fmla="*/ 118708 h 184207"/>
                        <a:gd name="connsiteX2" fmla="*/ 99022 w 498639"/>
                        <a:gd name="connsiteY2" fmla="*/ 164864 h 184207"/>
                        <a:gd name="connsiteX3" fmla="*/ 232197 w 498639"/>
                        <a:gd name="connsiteY3" fmla="*/ 99078 h 184207"/>
                        <a:gd name="connsiteX4" fmla="*/ 255057 w 498639"/>
                        <a:gd name="connsiteY4" fmla="*/ 18 h 184207"/>
                        <a:gd name="connsiteX5" fmla="*/ 255046 w 498639"/>
                        <a:gd name="connsiteY5" fmla="*/ 107103 h 184207"/>
                        <a:gd name="connsiteX6" fmla="*/ 354117 w 498639"/>
                        <a:gd name="connsiteY6" fmla="*/ 182898 h 184207"/>
                        <a:gd name="connsiteX7" fmla="*/ 490277 w 498639"/>
                        <a:gd name="connsiteY7" fmla="*/ 148177 h 184207"/>
                        <a:gd name="connsiteX8" fmla="*/ 468417 w 498639"/>
                        <a:gd name="connsiteY8" fmla="*/ 60978 h 184207"/>
                        <a:gd name="connsiteX0" fmla="*/ 18837 w 490561"/>
                        <a:gd name="connsiteY0" fmla="*/ 45738 h 184149"/>
                        <a:gd name="connsiteX1" fmla="*/ 6379 w 490561"/>
                        <a:gd name="connsiteY1" fmla="*/ 118708 h 184149"/>
                        <a:gd name="connsiteX2" fmla="*/ 99022 w 490561"/>
                        <a:gd name="connsiteY2" fmla="*/ 164864 h 184149"/>
                        <a:gd name="connsiteX3" fmla="*/ 232197 w 490561"/>
                        <a:gd name="connsiteY3" fmla="*/ 99078 h 184149"/>
                        <a:gd name="connsiteX4" fmla="*/ 255057 w 490561"/>
                        <a:gd name="connsiteY4" fmla="*/ 18 h 184149"/>
                        <a:gd name="connsiteX5" fmla="*/ 255046 w 490561"/>
                        <a:gd name="connsiteY5" fmla="*/ 107103 h 184149"/>
                        <a:gd name="connsiteX6" fmla="*/ 354117 w 490561"/>
                        <a:gd name="connsiteY6" fmla="*/ 182898 h 184149"/>
                        <a:gd name="connsiteX7" fmla="*/ 478863 w 490561"/>
                        <a:gd name="connsiteY7" fmla="*/ 147570 h 184149"/>
                        <a:gd name="connsiteX8" fmla="*/ 468417 w 490561"/>
                        <a:gd name="connsiteY8" fmla="*/ 60978 h 184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80" name="รูปแบบอิสระ: รูปร่าง 279">
                      <a:extLst>
                        <a:ext uri="{FF2B5EF4-FFF2-40B4-BE49-F238E27FC236}">
                          <a16:creationId xmlns:a16="http://schemas.microsoft.com/office/drawing/2014/main" id="{EFCB8437-3D7D-41D5-BBC3-DFC01795674C}"/>
                        </a:ext>
                      </a:extLst>
                    </p:cNvPr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67" name="กลุ่ม 266">
                    <a:extLst>
                      <a:ext uri="{FF2B5EF4-FFF2-40B4-BE49-F238E27FC236}">
                        <a16:creationId xmlns:a16="http://schemas.microsoft.com/office/drawing/2014/main" id="{EED9910A-0D48-40F2-80CA-1B64D399328A}"/>
                      </a:ext>
                    </a:extLst>
                  </p:cNvPr>
                  <p:cNvGrpSpPr/>
                  <p:nvPr/>
                </p:nvGrpSpPr>
                <p:grpSpPr>
                  <a:xfrm>
                    <a:off x="995333" y="3324777"/>
                    <a:ext cx="257531" cy="246380"/>
                    <a:chOff x="3390605" y="2906545"/>
                    <a:chExt cx="257531" cy="246380"/>
                  </a:xfrm>
                </p:grpSpPr>
                <p:sp>
                  <p:nvSpPr>
                    <p:cNvPr id="276" name="แผนผังลำดับงาน: ตัวเชื่อมต่อ 275">
                      <a:extLst>
                        <a:ext uri="{FF2B5EF4-FFF2-40B4-BE49-F238E27FC236}">
                          <a16:creationId xmlns:a16="http://schemas.microsoft.com/office/drawing/2014/main" id="{9D1B843F-9220-45B1-BF4D-111794B284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77" name="แผนผังลำดับงาน: ตัวเชื่อมต่อ 276">
                      <a:extLst>
                        <a:ext uri="{FF2B5EF4-FFF2-40B4-BE49-F238E27FC236}">
                          <a16:creationId xmlns:a16="http://schemas.microsoft.com/office/drawing/2014/main" id="{601A769A-F14F-4E65-84E6-775F2F67F4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72876" y="2940980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78" name="แผนผังลำดับงาน: ตัวเชื่อมต่อ 277">
                      <a:extLst>
                        <a:ext uri="{FF2B5EF4-FFF2-40B4-BE49-F238E27FC236}">
                          <a16:creationId xmlns:a16="http://schemas.microsoft.com/office/drawing/2014/main" id="{55275D96-7AB3-4EFE-B2C2-DAFD3833EC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97646" y="2968834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68" name="กลุ่ม 267">
                    <a:extLst>
                      <a:ext uri="{FF2B5EF4-FFF2-40B4-BE49-F238E27FC236}">
                        <a16:creationId xmlns:a16="http://schemas.microsoft.com/office/drawing/2014/main" id="{6E2E6AF4-E9C1-4506-BB5E-F20BA9AF027E}"/>
                      </a:ext>
                    </a:extLst>
                  </p:cNvPr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73" name="ตัวเชื่อมต่อตรง 272">
                      <a:extLst>
                        <a:ext uri="{FF2B5EF4-FFF2-40B4-BE49-F238E27FC236}">
                          <a16:creationId xmlns:a16="http://schemas.microsoft.com/office/drawing/2014/main" id="{FABF6C3B-CA5B-45C9-8811-BB0D6F82E39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4" name="ตัวเชื่อมต่อตรง 273">
                      <a:extLst>
                        <a:ext uri="{FF2B5EF4-FFF2-40B4-BE49-F238E27FC236}">
                          <a16:creationId xmlns:a16="http://schemas.microsoft.com/office/drawing/2014/main" id="{035A4599-82CC-47A9-B110-747567E5AE2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5" name="ตัวเชื่อมต่อตรง 274">
                      <a:extLst>
                        <a:ext uri="{FF2B5EF4-FFF2-40B4-BE49-F238E27FC236}">
                          <a16:creationId xmlns:a16="http://schemas.microsoft.com/office/drawing/2014/main" id="{60EC5909-CBFD-42CD-98BF-691F0D496FA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9" name="กลุ่ม 268">
                    <a:extLst>
                      <a:ext uri="{FF2B5EF4-FFF2-40B4-BE49-F238E27FC236}">
                        <a16:creationId xmlns:a16="http://schemas.microsoft.com/office/drawing/2014/main" id="{BE04EFE4-4E4E-481C-95ED-15C546599BC6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70" name="ตัวเชื่อมต่อตรง 269">
                      <a:extLst>
                        <a:ext uri="{FF2B5EF4-FFF2-40B4-BE49-F238E27FC236}">
                          <a16:creationId xmlns:a16="http://schemas.microsoft.com/office/drawing/2014/main" id="{CB611644-B69A-4FE9-B131-C47ECABEB1C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1" name="ตัวเชื่อมต่อตรง 270">
                      <a:extLst>
                        <a:ext uri="{FF2B5EF4-FFF2-40B4-BE49-F238E27FC236}">
                          <a16:creationId xmlns:a16="http://schemas.microsoft.com/office/drawing/2014/main" id="{A1D1BD7A-BB71-4291-89DD-D89F2EB39E2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2" name="ตัวเชื่อมต่อตรง 271">
                      <a:extLst>
                        <a:ext uri="{FF2B5EF4-FFF2-40B4-BE49-F238E27FC236}">
                          <a16:creationId xmlns:a16="http://schemas.microsoft.com/office/drawing/2014/main" id="{C1063C80-41C8-44A8-96C8-210B2C38087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63" name="กลุ่ม 262">
                  <a:extLst>
                    <a:ext uri="{FF2B5EF4-FFF2-40B4-BE49-F238E27FC236}">
                      <a16:creationId xmlns:a16="http://schemas.microsoft.com/office/drawing/2014/main" id="{7FEC8058-C4BD-494B-834B-9C28EEC10BCC}"/>
                    </a:ext>
                  </a:extLst>
                </p:cNvPr>
                <p:cNvGrpSpPr/>
                <p:nvPr/>
              </p:nvGrpSpPr>
              <p:grpSpPr>
                <a:xfrm>
                  <a:off x="8696953" y="2964198"/>
                  <a:ext cx="342803" cy="194817"/>
                  <a:chOff x="10123398" y="2191217"/>
                  <a:chExt cx="342803" cy="194817"/>
                </a:xfrm>
              </p:grpSpPr>
              <p:cxnSp>
                <p:nvCxnSpPr>
                  <p:cNvPr id="264" name="ตัวเชื่อมต่อตรง 263">
                    <a:extLst>
                      <a:ext uri="{FF2B5EF4-FFF2-40B4-BE49-F238E27FC236}">
                        <a16:creationId xmlns:a16="http://schemas.microsoft.com/office/drawing/2014/main" id="{4B6231E7-4163-4B1A-819E-188415A1B77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10123398" y="2191217"/>
                    <a:ext cx="317556" cy="139751"/>
                  </a:xfrm>
                  <a:prstGeom prst="line">
                    <a:avLst/>
                  </a:prstGeom>
                  <a:solidFill>
                    <a:srgbClr val="444642"/>
                  </a:solidFill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5" name="ตัวเชื่อมต่อตรง 264">
                    <a:extLst>
                      <a:ext uri="{FF2B5EF4-FFF2-40B4-BE49-F238E27FC236}">
                        <a16:creationId xmlns:a16="http://schemas.microsoft.com/office/drawing/2014/main" id="{12BE6D63-B7B4-46E0-9139-E5B9477B9E3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0123398" y="2330968"/>
                    <a:ext cx="342803" cy="55066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55" name="รูปแบบอิสระ: รูปร่าง 254">
                <a:extLst>
                  <a:ext uri="{FF2B5EF4-FFF2-40B4-BE49-F238E27FC236}">
                    <a16:creationId xmlns:a16="http://schemas.microsoft.com/office/drawing/2014/main" id="{38D205DD-5F6D-4F6E-8C51-4AB5982827B2}"/>
                  </a:ext>
                </a:extLst>
              </p:cNvPr>
              <p:cNvSpPr/>
              <p:nvPr/>
            </p:nvSpPr>
            <p:spPr>
              <a:xfrm rot="21144157">
                <a:off x="4561332" y="466178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56" name="รูปแบบอิสระ: รูปร่าง 255">
                <a:extLst>
                  <a:ext uri="{FF2B5EF4-FFF2-40B4-BE49-F238E27FC236}">
                    <a16:creationId xmlns:a16="http://schemas.microsoft.com/office/drawing/2014/main" id="{11146E48-7AA2-4504-9715-C7F67F75C9DB}"/>
                  </a:ext>
                </a:extLst>
              </p:cNvPr>
              <p:cNvSpPr/>
              <p:nvPr/>
            </p:nvSpPr>
            <p:spPr>
              <a:xfrm rot="455843" flipH="1">
                <a:off x="5172595" y="466054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250" name="รูปแบบอิสระ: รูปร่าง 249">
              <a:extLst>
                <a:ext uri="{FF2B5EF4-FFF2-40B4-BE49-F238E27FC236}">
                  <a16:creationId xmlns:a16="http://schemas.microsoft.com/office/drawing/2014/main" id="{2B720AFD-972F-425B-8F04-0FBADC0B7861}"/>
                </a:ext>
              </a:extLst>
            </p:cNvPr>
            <p:cNvSpPr/>
            <p:nvPr/>
          </p:nvSpPr>
          <p:spPr>
            <a:xfrm>
              <a:off x="6505748" y="3497466"/>
              <a:ext cx="269393" cy="522541"/>
            </a:xfrm>
            <a:custGeom>
              <a:avLst/>
              <a:gdLst>
                <a:gd name="connsiteX0" fmla="*/ 133774 w 250431"/>
                <a:gd name="connsiteY0" fmla="*/ 2524 h 520723"/>
                <a:gd name="connsiteX1" fmla="*/ 249598 w 250431"/>
                <a:gd name="connsiteY1" fmla="*/ 264652 h 520723"/>
                <a:gd name="connsiteX2" fmla="*/ 72814 w 250431"/>
                <a:gd name="connsiteY2" fmla="*/ 520684 h 520723"/>
                <a:gd name="connsiteX3" fmla="*/ 17950 w 250431"/>
                <a:gd name="connsiteY3" fmla="*/ 246364 h 520723"/>
                <a:gd name="connsiteX4" fmla="*/ 5758 w 250431"/>
                <a:gd name="connsiteY4" fmla="*/ 136636 h 520723"/>
                <a:gd name="connsiteX5" fmla="*/ 133774 w 250431"/>
                <a:gd name="connsiteY5" fmla="*/ 2524 h 520723"/>
                <a:gd name="connsiteX0" fmla="*/ 149762 w 266446"/>
                <a:gd name="connsiteY0" fmla="*/ 4097 h 522296"/>
                <a:gd name="connsiteX1" fmla="*/ 265586 w 266446"/>
                <a:gd name="connsiteY1" fmla="*/ 266225 h 522296"/>
                <a:gd name="connsiteX2" fmla="*/ 88802 w 266446"/>
                <a:gd name="connsiteY2" fmla="*/ 522257 h 522296"/>
                <a:gd name="connsiteX3" fmla="*/ 33938 w 266446"/>
                <a:gd name="connsiteY3" fmla="*/ 247937 h 522296"/>
                <a:gd name="connsiteX4" fmla="*/ 3458 w 266446"/>
                <a:gd name="connsiteY4" fmla="*/ 113825 h 522296"/>
                <a:gd name="connsiteX5" fmla="*/ 149762 w 266446"/>
                <a:gd name="connsiteY5" fmla="*/ 4097 h 522296"/>
                <a:gd name="connsiteX0" fmla="*/ 152709 w 269393"/>
                <a:gd name="connsiteY0" fmla="*/ 4381 h 522541"/>
                <a:gd name="connsiteX1" fmla="*/ 268533 w 269393"/>
                <a:gd name="connsiteY1" fmla="*/ 266509 h 522541"/>
                <a:gd name="connsiteX2" fmla="*/ 91749 w 269393"/>
                <a:gd name="connsiteY2" fmla="*/ 522541 h 522541"/>
                <a:gd name="connsiteX3" fmla="*/ 30789 w 269393"/>
                <a:gd name="connsiteY3" fmla="*/ 266509 h 522541"/>
                <a:gd name="connsiteX4" fmla="*/ 6405 w 269393"/>
                <a:gd name="connsiteY4" fmla="*/ 114109 h 522541"/>
                <a:gd name="connsiteX5" fmla="*/ 152709 w 269393"/>
                <a:gd name="connsiteY5" fmla="*/ 4381 h 52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393" h="522541">
                  <a:moveTo>
                    <a:pt x="152709" y="4381"/>
                  </a:moveTo>
                  <a:cubicBezTo>
                    <a:pt x="196397" y="29781"/>
                    <a:pt x="278693" y="180149"/>
                    <a:pt x="268533" y="266509"/>
                  </a:cubicBezTo>
                  <a:cubicBezTo>
                    <a:pt x="258373" y="352869"/>
                    <a:pt x="131373" y="522541"/>
                    <a:pt x="91749" y="522541"/>
                  </a:cubicBezTo>
                  <a:cubicBezTo>
                    <a:pt x="52125" y="522541"/>
                    <a:pt x="41965" y="330517"/>
                    <a:pt x="30789" y="266509"/>
                  </a:cubicBezTo>
                  <a:cubicBezTo>
                    <a:pt x="19613" y="202501"/>
                    <a:pt x="-13915" y="157797"/>
                    <a:pt x="6405" y="114109"/>
                  </a:cubicBezTo>
                  <a:cubicBezTo>
                    <a:pt x="26725" y="70421"/>
                    <a:pt x="109021" y="-21019"/>
                    <a:pt x="152709" y="4381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51" name="รูปแบบอิสระ: รูปร่าง 250">
              <a:extLst>
                <a:ext uri="{FF2B5EF4-FFF2-40B4-BE49-F238E27FC236}">
                  <a16:creationId xmlns:a16="http://schemas.microsoft.com/office/drawing/2014/main" id="{146C5FA4-57F5-4E24-8FF5-752F7947F4B2}"/>
                </a:ext>
              </a:extLst>
            </p:cNvPr>
            <p:cNvSpPr/>
            <p:nvPr/>
          </p:nvSpPr>
          <p:spPr>
            <a:xfrm>
              <a:off x="6576192" y="4321524"/>
              <a:ext cx="207847" cy="361297"/>
            </a:xfrm>
            <a:custGeom>
              <a:avLst/>
              <a:gdLst>
                <a:gd name="connsiteX0" fmla="*/ 37968 w 207847"/>
                <a:gd name="connsiteY0" fmla="*/ 360204 h 361297"/>
                <a:gd name="connsiteX1" fmla="*/ 1392 w 207847"/>
                <a:gd name="connsiteY1" fmla="*/ 207804 h 361297"/>
                <a:gd name="connsiteX2" fmla="*/ 74544 w 207847"/>
                <a:gd name="connsiteY2" fmla="*/ 24924 h 361297"/>
                <a:gd name="connsiteX3" fmla="*/ 202560 w 207847"/>
                <a:gd name="connsiteY3" fmla="*/ 12732 h 361297"/>
                <a:gd name="connsiteX4" fmla="*/ 172080 w 207847"/>
                <a:gd name="connsiteY4" fmla="*/ 128556 h 361297"/>
                <a:gd name="connsiteX5" fmla="*/ 37968 w 207847"/>
                <a:gd name="connsiteY5" fmla="*/ 360204 h 361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847" h="361297">
                  <a:moveTo>
                    <a:pt x="37968" y="360204"/>
                  </a:moveTo>
                  <a:cubicBezTo>
                    <a:pt x="9520" y="373412"/>
                    <a:pt x="-4704" y="263684"/>
                    <a:pt x="1392" y="207804"/>
                  </a:cubicBezTo>
                  <a:cubicBezTo>
                    <a:pt x="7488" y="151924"/>
                    <a:pt x="41016" y="57436"/>
                    <a:pt x="74544" y="24924"/>
                  </a:cubicBezTo>
                  <a:cubicBezTo>
                    <a:pt x="108072" y="-7588"/>
                    <a:pt x="186304" y="-4540"/>
                    <a:pt x="202560" y="12732"/>
                  </a:cubicBezTo>
                  <a:cubicBezTo>
                    <a:pt x="218816" y="30004"/>
                    <a:pt x="194432" y="74708"/>
                    <a:pt x="172080" y="128556"/>
                  </a:cubicBezTo>
                  <a:cubicBezTo>
                    <a:pt x="149728" y="182404"/>
                    <a:pt x="66416" y="346996"/>
                    <a:pt x="37968" y="360204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52" name="รูปแบบอิสระ: รูปร่าง 251">
              <a:extLst>
                <a:ext uri="{FF2B5EF4-FFF2-40B4-BE49-F238E27FC236}">
                  <a16:creationId xmlns:a16="http://schemas.microsoft.com/office/drawing/2014/main" id="{CDD8FE8F-7A08-4907-AA98-2B2B8F9EC25C}"/>
                </a:ext>
              </a:extLst>
            </p:cNvPr>
            <p:cNvSpPr/>
            <p:nvPr/>
          </p:nvSpPr>
          <p:spPr>
            <a:xfrm>
              <a:off x="4578962" y="4680290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53" name="รูปแบบอิสระ: รูปร่าง 252">
              <a:extLst>
                <a:ext uri="{FF2B5EF4-FFF2-40B4-BE49-F238E27FC236}">
                  <a16:creationId xmlns:a16="http://schemas.microsoft.com/office/drawing/2014/main" id="{2E72CAC2-8307-4370-BF48-A7B4AC03D74C}"/>
                </a:ext>
              </a:extLst>
            </p:cNvPr>
            <p:cNvSpPr/>
            <p:nvPr/>
          </p:nvSpPr>
          <p:spPr>
            <a:xfrm flipH="1">
              <a:off x="5208577" y="4682821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283" name="กลุ่ม 282">
            <a:extLst>
              <a:ext uri="{FF2B5EF4-FFF2-40B4-BE49-F238E27FC236}">
                <a16:creationId xmlns:a16="http://schemas.microsoft.com/office/drawing/2014/main" id="{812D0E7B-A492-49B4-87FD-B39109805084}"/>
              </a:ext>
            </a:extLst>
          </p:cNvPr>
          <p:cNvGrpSpPr/>
          <p:nvPr/>
        </p:nvGrpSpPr>
        <p:grpSpPr>
          <a:xfrm>
            <a:off x="284966" y="3314158"/>
            <a:ext cx="1065542" cy="1657159"/>
            <a:chOff x="2492332" y="582689"/>
            <a:chExt cx="4146187" cy="6074613"/>
          </a:xfrm>
        </p:grpSpPr>
        <p:grpSp>
          <p:nvGrpSpPr>
            <p:cNvPr id="284" name="กลุ่ม 283">
              <a:extLst>
                <a:ext uri="{FF2B5EF4-FFF2-40B4-BE49-F238E27FC236}">
                  <a16:creationId xmlns:a16="http://schemas.microsoft.com/office/drawing/2014/main" id="{CF0A9A2D-C847-4DE4-9F03-AAED46D53334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16" name="รูปแบบอิสระ: รูปร่าง 315">
                <a:extLst>
                  <a:ext uri="{FF2B5EF4-FFF2-40B4-BE49-F238E27FC236}">
                    <a16:creationId xmlns:a16="http://schemas.microsoft.com/office/drawing/2014/main" id="{972A6F76-0DC3-45DA-B237-30439B6BC178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>
                <a:extLst>
                  <a:ext uri="{FF2B5EF4-FFF2-40B4-BE49-F238E27FC236}">
                    <a16:creationId xmlns:a16="http://schemas.microsoft.com/office/drawing/2014/main" id="{AB9B5A36-38ED-470E-B384-2E60819E774B}"/>
                  </a:ext>
                </a:extLst>
              </p:cNvPr>
              <p:cNvCxnSpPr>
                <a:cxnSpLocks/>
                <a:stCxn id="31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8" name="รูปแบบอิสระ: รูปร่าง 317">
                <a:extLst>
                  <a:ext uri="{FF2B5EF4-FFF2-40B4-BE49-F238E27FC236}">
                    <a16:creationId xmlns:a16="http://schemas.microsoft.com/office/drawing/2014/main" id="{5ACF8312-F6B1-4CC1-92FA-F0D3A44B7033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9" name="รูปแบบอิสระ: รูปร่าง 318">
                <a:extLst>
                  <a:ext uri="{FF2B5EF4-FFF2-40B4-BE49-F238E27FC236}">
                    <a16:creationId xmlns:a16="http://schemas.microsoft.com/office/drawing/2014/main" id="{231A30B8-FAE2-45F7-9B38-427F14188319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0" name="รูปแบบอิสระ: รูปร่าง 319">
                <a:extLst>
                  <a:ext uri="{FF2B5EF4-FFF2-40B4-BE49-F238E27FC236}">
                    <a16:creationId xmlns:a16="http://schemas.microsoft.com/office/drawing/2014/main" id="{5EC72FBE-3B04-4F8A-8BC1-F21735C6FFC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1" name="รูปแบบอิสระ: รูปร่าง 320">
                <a:extLst>
                  <a:ext uri="{FF2B5EF4-FFF2-40B4-BE49-F238E27FC236}">
                    <a16:creationId xmlns:a16="http://schemas.microsoft.com/office/drawing/2014/main" id="{374004ED-6ECE-4A64-A0D9-0962565779BD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5" name="กลุ่ม 284">
              <a:extLst>
                <a:ext uri="{FF2B5EF4-FFF2-40B4-BE49-F238E27FC236}">
                  <a16:creationId xmlns:a16="http://schemas.microsoft.com/office/drawing/2014/main" id="{6212BE51-9580-4B2D-A2AB-DCD3F09F2A99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10" name="รูปแบบอิสระ: รูปร่าง 309">
                <a:extLst>
                  <a:ext uri="{FF2B5EF4-FFF2-40B4-BE49-F238E27FC236}">
                    <a16:creationId xmlns:a16="http://schemas.microsoft.com/office/drawing/2014/main" id="{74D2D5D1-8E01-4F29-9609-EC5F1ACFC50D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1" name="ตัวเชื่อมต่อตรง 310">
                <a:extLst>
                  <a:ext uri="{FF2B5EF4-FFF2-40B4-BE49-F238E27FC236}">
                    <a16:creationId xmlns:a16="http://schemas.microsoft.com/office/drawing/2014/main" id="{395A44CD-C55F-42D3-9652-9C63A0D81DDC}"/>
                  </a:ext>
                </a:extLst>
              </p:cNvPr>
              <p:cNvCxnSpPr>
                <a:cxnSpLocks/>
                <a:stCxn id="31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2" name="รูปแบบอิสระ: รูปร่าง 311">
                <a:extLst>
                  <a:ext uri="{FF2B5EF4-FFF2-40B4-BE49-F238E27FC236}">
                    <a16:creationId xmlns:a16="http://schemas.microsoft.com/office/drawing/2014/main" id="{F611DD42-6E22-4F35-ADDF-08A3CFBC015B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3" name="รูปแบบอิสระ: รูปร่าง 312">
                <a:extLst>
                  <a:ext uri="{FF2B5EF4-FFF2-40B4-BE49-F238E27FC236}">
                    <a16:creationId xmlns:a16="http://schemas.microsoft.com/office/drawing/2014/main" id="{15DB5C1D-BF0F-41CB-AD14-9D9D4751CCFD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4" name="รูปแบบอิสระ: รูปร่าง 313">
                <a:extLst>
                  <a:ext uri="{FF2B5EF4-FFF2-40B4-BE49-F238E27FC236}">
                    <a16:creationId xmlns:a16="http://schemas.microsoft.com/office/drawing/2014/main" id="{10E6C184-F744-44CC-AB1E-8E60008C83A5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5" name="รูปแบบอิสระ: รูปร่าง 314">
                <a:extLst>
                  <a:ext uri="{FF2B5EF4-FFF2-40B4-BE49-F238E27FC236}">
                    <a16:creationId xmlns:a16="http://schemas.microsoft.com/office/drawing/2014/main" id="{6F6B00C9-51CC-4183-8DDF-8F3759B970C0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6" name="กลุ่ม 285">
              <a:extLst>
                <a:ext uri="{FF2B5EF4-FFF2-40B4-BE49-F238E27FC236}">
                  <a16:creationId xmlns:a16="http://schemas.microsoft.com/office/drawing/2014/main" id="{1AFF290E-7349-4606-B755-E02625FD02AE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308" name="สี่เหลี่ยมผืนผ้า 5">
                <a:extLst>
                  <a:ext uri="{FF2B5EF4-FFF2-40B4-BE49-F238E27FC236}">
                    <a16:creationId xmlns:a16="http://schemas.microsoft.com/office/drawing/2014/main" id="{3217A776-CB4D-439F-ACFA-E93ACE0D243A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9" name="สี่เหลี่ยมผืนผ้า 5">
                <a:extLst>
                  <a:ext uri="{FF2B5EF4-FFF2-40B4-BE49-F238E27FC236}">
                    <a16:creationId xmlns:a16="http://schemas.microsoft.com/office/drawing/2014/main" id="{40D1A229-B60E-4E3B-A1F3-97F23C2AB384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7" name="กลุ่ม 286">
              <a:extLst>
                <a:ext uri="{FF2B5EF4-FFF2-40B4-BE49-F238E27FC236}">
                  <a16:creationId xmlns:a16="http://schemas.microsoft.com/office/drawing/2014/main" id="{632AEEF8-9F10-4731-BD3E-40BB9D967472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02" name="รูปแบบอิสระ: รูปร่าง 301">
                <a:extLst>
                  <a:ext uri="{FF2B5EF4-FFF2-40B4-BE49-F238E27FC236}">
                    <a16:creationId xmlns:a16="http://schemas.microsoft.com/office/drawing/2014/main" id="{C6589B8A-28C8-4ABB-BA77-9FF97B27EFE8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03" name="ตัวเชื่อมต่อตรง 302">
                <a:extLst>
                  <a:ext uri="{FF2B5EF4-FFF2-40B4-BE49-F238E27FC236}">
                    <a16:creationId xmlns:a16="http://schemas.microsoft.com/office/drawing/2014/main" id="{B710EC0F-AB3A-42A2-9883-D41C2956BDC0}"/>
                  </a:ext>
                </a:extLst>
              </p:cNvPr>
              <p:cNvCxnSpPr>
                <a:cxnSpLocks/>
                <a:stCxn id="30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4" name="รูปแบบอิสระ: รูปร่าง 303">
                <a:extLst>
                  <a:ext uri="{FF2B5EF4-FFF2-40B4-BE49-F238E27FC236}">
                    <a16:creationId xmlns:a16="http://schemas.microsoft.com/office/drawing/2014/main" id="{7D7785F5-DFB5-47E7-BB11-58422DC8D007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5" name="รูปแบบอิสระ: รูปร่าง 304">
                <a:extLst>
                  <a:ext uri="{FF2B5EF4-FFF2-40B4-BE49-F238E27FC236}">
                    <a16:creationId xmlns:a16="http://schemas.microsoft.com/office/drawing/2014/main" id="{85F75B2D-4B3C-4EFC-AEB0-7F56854C88A3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6" name="รูปแบบอิสระ: รูปร่าง 305">
                <a:extLst>
                  <a:ext uri="{FF2B5EF4-FFF2-40B4-BE49-F238E27FC236}">
                    <a16:creationId xmlns:a16="http://schemas.microsoft.com/office/drawing/2014/main" id="{4572CD3D-696B-4C38-93CA-7D9AC10295E8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7" name="รูปแบบอิสระ: รูปร่าง 306">
                <a:extLst>
                  <a:ext uri="{FF2B5EF4-FFF2-40B4-BE49-F238E27FC236}">
                    <a16:creationId xmlns:a16="http://schemas.microsoft.com/office/drawing/2014/main" id="{9F68E3C1-E6C2-4C31-A54A-6ACF8E855D89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8" name="กลุ่ม 287">
              <a:extLst>
                <a:ext uri="{FF2B5EF4-FFF2-40B4-BE49-F238E27FC236}">
                  <a16:creationId xmlns:a16="http://schemas.microsoft.com/office/drawing/2014/main" id="{0E1698CA-2779-4ED8-9E46-CBB3B0BAFA73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296" name="รูปแบบอิสระ: รูปร่าง 295">
                <a:extLst>
                  <a:ext uri="{FF2B5EF4-FFF2-40B4-BE49-F238E27FC236}">
                    <a16:creationId xmlns:a16="http://schemas.microsoft.com/office/drawing/2014/main" id="{75EBB7A1-6E23-4A96-9950-03AFF11DA109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97" name="ตัวเชื่อมต่อตรง 296">
                <a:extLst>
                  <a:ext uri="{FF2B5EF4-FFF2-40B4-BE49-F238E27FC236}">
                    <a16:creationId xmlns:a16="http://schemas.microsoft.com/office/drawing/2014/main" id="{6E77306D-DDA5-4951-8A86-B1938112BD8A}"/>
                  </a:ext>
                </a:extLst>
              </p:cNvPr>
              <p:cNvCxnSpPr>
                <a:cxnSpLocks/>
                <a:stCxn id="29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8" name="รูปแบบอิสระ: รูปร่าง 297">
                <a:extLst>
                  <a:ext uri="{FF2B5EF4-FFF2-40B4-BE49-F238E27FC236}">
                    <a16:creationId xmlns:a16="http://schemas.microsoft.com/office/drawing/2014/main" id="{94BDE78D-9285-43B3-A538-BC67298AD6F4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9" name="รูปแบบอิสระ: รูปร่าง 298">
                <a:extLst>
                  <a:ext uri="{FF2B5EF4-FFF2-40B4-BE49-F238E27FC236}">
                    <a16:creationId xmlns:a16="http://schemas.microsoft.com/office/drawing/2014/main" id="{7981C5A9-377C-4A2E-89A3-F0F28C065A72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0" name="รูปแบบอิสระ: รูปร่าง 299">
                <a:extLst>
                  <a:ext uri="{FF2B5EF4-FFF2-40B4-BE49-F238E27FC236}">
                    <a16:creationId xmlns:a16="http://schemas.microsoft.com/office/drawing/2014/main" id="{4C06A211-E352-4786-9C39-809302B50514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1" name="รูปแบบอิสระ: รูปร่าง 300">
                <a:extLst>
                  <a:ext uri="{FF2B5EF4-FFF2-40B4-BE49-F238E27FC236}">
                    <a16:creationId xmlns:a16="http://schemas.microsoft.com/office/drawing/2014/main" id="{BD0710E1-0182-4D63-BB75-70310A6BCF6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9" name="กลุ่ม 288">
              <a:extLst>
                <a:ext uri="{FF2B5EF4-FFF2-40B4-BE49-F238E27FC236}">
                  <a16:creationId xmlns:a16="http://schemas.microsoft.com/office/drawing/2014/main" id="{8A0C2F9C-ACC4-4BAE-97DF-B3CC954B585B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90" name="รูปแบบอิสระ: รูปร่าง 289">
                <a:extLst>
                  <a:ext uri="{FF2B5EF4-FFF2-40B4-BE49-F238E27FC236}">
                    <a16:creationId xmlns:a16="http://schemas.microsoft.com/office/drawing/2014/main" id="{99AC61F2-7B54-4488-BB7A-F5FDE95D462A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91" name="ตัวเชื่อมต่อตรง 290">
                <a:extLst>
                  <a:ext uri="{FF2B5EF4-FFF2-40B4-BE49-F238E27FC236}">
                    <a16:creationId xmlns:a16="http://schemas.microsoft.com/office/drawing/2014/main" id="{FE0BF530-CF54-4751-9795-677539750498}"/>
                  </a:ext>
                </a:extLst>
              </p:cNvPr>
              <p:cNvCxnSpPr>
                <a:cxnSpLocks/>
                <a:stCxn id="29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2" name="รูปแบบอิสระ: รูปร่าง 291">
                <a:extLst>
                  <a:ext uri="{FF2B5EF4-FFF2-40B4-BE49-F238E27FC236}">
                    <a16:creationId xmlns:a16="http://schemas.microsoft.com/office/drawing/2014/main" id="{E98A0C02-29B8-4B64-9AB8-BC6507F5CAFE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3" name="รูปแบบอิสระ: รูปร่าง 292">
                <a:extLst>
                  <a:ext uri="{FF2B5EF4-FFF2-40B4-BE49-F238E27FC236}">
                    <a16:creationId xmlns:a16="http://schemas.microsoft.com/office/drawing/2014/main" id="{B1964837-7844-48F0-85A7-5489077A67BC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4" name="รูปแบบอิสระ: รูปร่าง 293">
                <a:extLst>
                  <a:ext uri="{FF2B5EF4-FFF2-40B4-BE49-F238E27FC236}">
                    <a16:creationId xmlns:a16="http://schemas.microsoft.com/office/drawing/2014/main" id="{658EF5BD-41CC-4F6B-965D-3DE840F84E8B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5" name="รูปแบบอิสระ: รูปร่าง 294">
                <a:extLst>
                  <a:ext uri="{FF2B5EF4-FFF2-40B4-BE49-F238E27FC236}">
                    <a16:creationId xmlns:a16="http://schemas.microsoft.com/office/drawing/2014/main" id="{74AF0AD9-6A0D-4470-9D11-3870B6FC35E3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F9DA287A-D291-4861-AAC1-75C7C6E24315}"/>
              </a:ext>
            </a:extLst>
          </p:cNvPr>
          <p:cNvGrpSpPr/>
          <p:nvPr/>
        </p:nvGrpSpPr>
        <p:grpSpPr>
          <a:xfrm rot="19844498">
            <a:off x="3093233" y="3659425"/>
            <a:ext cx="157059" cy="613975"/>
            <a:chOff x="5775252" y="3652140"/>
            <a:chExt cx="157059" cy="613975"/>
          </a:xfrm>
        </p:grpSpPr>
        <p:cxnSp>
          <p:nvCxnSpPr>
            <p:cNvPr id="3" name="ตัวเชื่อมต่อตรง 2">
              <a:extLst>
                <a:ext uri="{FF2B5EF4-FFF2-40B4-BE49-F238E27FC236}">
                  <a16:creationId xmlns:a16="http://schemas.microsoft.com/office/drawing/2014/main" id="{2E589652-9DC5-4BE2-B3E0-5065DE9215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856694" y="3652140"/>
              <a:ext cx="75617" cy="430154"/>
            </a:xfrm>
            <a:prstGeom prst="line">
              <a:avLst/>
            </a:prstGeom>
            <a:ln w="76200">
              <a:solidFill>
                <a:srgbClr val="5E27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" name="แผนผังลำดับงาน: ตัวเชื่อมต่อ 3">
              <a:extLst>
                <a:ext uri="{FF2B5EF4-FFF2-40B4-BE49-F238E27FC236}">
                  <a16:creationId xmlns:a16="http://schemas.microsoft.com/office/drawing/2014/main" id="{CF80F802-A58C-403A-AE69-774E885DF4FA}"/>
                </a:ext>
              </a:extLst>
            </p:cNvPr>
            <p:cNvSpPr/>
            <p:nvPr/>
          </p:nvSpPr>
          <p:spPr>
            <a:xfrm>
              <a:off x="5775252" y="4155575"/>
              <a:ext cx="119250" cy="110540"/>
            </a:xfrm>
            <a:prstGeom prst="flowChartConnector">
              <a:avLst/>
            </a:prstGeom>
            <a:solidFill>
              <a:srgbClr val="5E2700"/>
            </a:solidFill>
            <a:ln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2667553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2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3" name="กลุ่ม 302">
            <a:extLst>
              <a:ext uri="{FF2B5EF4-FFF2-40B4-BE49-F238E27FC236}">
                <a16:creationId xmlns:a16="http://schemas.microsoft.com/office/drawing/2014/main" id="{A5F2814B-4E7C-4E4C-963B-F4711182AEEA}"/>
              </a:ext>
            </a:extLst>
          </p:cNvPr>
          <p:cNvGrpSpPr/>
          <p:nvPr/>
        </p:nvGrpSpPr>
        <p:grpSpPr>
          <a:xfrm>
            <a:off x="12318" y="228535"/>
            <a:ext cx="885892" cy="1322325"/>
            <a:chOff x="2492332" y="582689"/>
            <a:chExt cx="4146187" cy="6074613"/>
          </a:xfrm>
        </p:grpSpPr>
        <p:grpSp>
          <p:nvGrpSpPr>
            <p:cNvPr id="304" name="กลุ่ม 303">
              <a:extLst>
                <a:ext uri="{FF2B5EF4-FFF2-40B4-BE49-F238E27FC236}">
                  <a16:creationId xmlns:a16="http://schemas.microsoft.com/office/drawing/2014/main" id="{5A515C15-2E1A-4BE3-9495-1336CC5471F0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36" name="รูปแบบอิสระ: รูปร่าง 335">
                <a:extLst>
                  <a:ext uri="{FF2B5EF4-FFF2-40B4-BE49-F238E27FC236}">
                    <a16:creationId xmlns:a16="http://schemas.microsoft.com/office/drawing/2014/main" id="{38954EA9-1E6C-4FE4-A008-3A729B6C3C1C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37" name="ตัวเชื่อมต่อตรง 336">
                <a:extLst>
                  <a:ext uri="{FF2B5EF4-FFF2-40B4-BE49-F238E27FC236}">
                    <a16:creationId xmlns:a16="http://schemas.microsoft.com/office/drawing/2014/main" id="{75B4A178-CD20-4B56-9994-2F7C233EE7AE}"/>
                  </a:ext>
                </a:extLst>
              </p:cNvPr>
              <p:cNvCxnSpPr>
                <a:cxnSpLocks/>
                <a:stCxn id="33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38" name="รูปแบบอิสระ: รูปร่าง 337">
                <a:extLst>
                  <a:ext uri="{FF2B5EF4-FFF2-40B4-BE49-F238E27FC236}">
                    <a16:creationId xmlns:a16="http://schemas.microsoft.com/office/drawing/2014/main" id="{7487A5A4-607E-4124-927A-C8FBBED55F38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39" name="รูปแบบอิสระ: รูปร่าง 338">
                <a:extLst>
                  <a:ext uri="{FF2B5EF4-FFF2-40B4-BE49-F238E27FC236}">
                    <a16:creationId xmlns:a16="http://schemas.microsoft.com/office/drawing/2014/main" id="{FD9E3095-35D8-49FA-A59F-0ACA058826B1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40" name="รูปแบบอิสระ: รูปร่าง 339">
                <a:extLst>
                  <a:ext uri="{FF2B5EF4-FFF2-40B4-BE49-F238E27FC236}">
                    <a16:creationId xmlns:a16="http://schemas.microsoft.com/office/drawing/2014/main" id="{BDEC0925-7072-4F85-AF31-E65B94E2657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41" name="รูปแบบอิสระ: รูปร่าง 340">
                <a:extLst>
                  <a:ext uri="{FF2B5EF4-FFF2-40B4-BE49-F238E27FC236}">
                    <a16:creationId xmlns:a16="http://schemas.microsoft.com/office/drawing/2014/main" id="{83262EF1-56E1-49C6-A875-C1C91D2496B1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5" name="กลุ่ม 304">
              <a:extLst>
                <a:ext uri="{FF2B5EF4-FFF2-40B4-BE49-F238E27FC236}">
                  <a16:creationId xmlns:a16="http://schemas.microsoft.com/office/drawing/2014/main" id="{221E7372-9FB0-4D9B-A272-8FA7ABDDC520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30" name="รูปแบบอิสระ: รูปร่าง 329">
                <a:extLst>
                  <a:ext uri="{FF2B5EF4-FFF2-40B4-BE49-F238E27FC236}">
                    <a16:creationId xmlns:a16="http://schemas.microsoft.com/office/drawing/2014/main" id="{36D4F744-B51B-4573-8984-AE53635DDDED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31" name="ตัวเชื่อมต่อตรง 330">
                <a:extLst>
                  <a:ext uri="{FF2B5EF4-FFF2-40B4-BE49-F238E27FC236}">
                    <a16:creationId xmlns:a16="http://schemas.microsoft.com/office/drawing/2014/main" id="{B9A181C2-47AB-4425-938A-5ED33A629835}"/>
                  </a:ext>
                </a:extLst>
              </p:cNvPr>
              <p:cNvCxnSpPr>
                <a:cxnSpLocks/>
                <a:stCxn id="33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32" name="รูปแบบอิสระ: รูปร่าง 331">
                <a:extLst>
                  <a:ext uri="{FF2B5EF4-FFF2-40B4-BE49-F238E27FC236}">
                    <a16:creationId xmlns:a16="http://schemas.microsoft.com/office/drawing/2014/main" id="{3AD11709-C68C-4078-9D47-F826F63C39E7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33" name="รูปแบบอิสระ: รูปร่าง 332">
                <a:extLst>
                  <a:ext uri="{FF2B5EF4-FFF2-40B4-BE49-F238E27FC236}">
                    <a16:creationId xmlns:a16="http://schemas.microsoft.com/office/drawing/2014/main" id="{5996A234-7C25-42E3-AA1B-6DD2586A823F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34" name="รูปแบบอิสระ: รูปร่าง 333">
                <a:extLst>
                  <a:ext uri="{FF2B5EF4-FFF2-40B4-BE49-F238E27FC236}">
                    <a16:creationId xmlns:a16="http://schemas.microsoft.com/office/drawing/2014/main" id="{7FB2D110-8AEE-4CCC-AC0E-FBF2E29F9E75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35" name="รูปแบบอิสระ: รูปร่าง 334">
                <a:extLst>
                  <a:ext uri="{FF2B5EF4-FFF2-40B4-BE49-F238E27FC236}">
                    <a16:creationId xmlns:a16="http://schemas.microsoft.com/office/drawing/2014/main" id="{B5DD0708-49BB-4607-A79E-078AD31D9EDC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6" name="กลุ่ม 305">
              <a:extLst>
                <a:ext uri="{FF2B5EF4-FFF2-40B4-BE49-F238E27FC236}">
                  <a16:creationId xmlns:a16="http://schemas.microsoft.com/office/drawing/2014/main" id="{762A4D0F-B3A7-49F3-9F84-DDF3E97431EE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328" name="สี่เหลี่ยมผืนผ้า 5">
                <a:extLst>
                  <a:ext uri="{FF2B5EF4-FFF2-40B4-BE49-F238E27FC236}">
                    <a16:creationId xmlns:a16="http://schemas.microsoft.com/office/drawing/2014/main" id="{B563ED1E-0FC2-4F45-B2E0-41B6ACCA0001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9" name="สี่เหลี่ยมผืนผ้า 5">
                <a:extLst>
                  <a:ext uri="{FF2B5EF4-FFF2-40B4-BE49-F238E27FC236}">
                    <a16:creationId xmlns:a16="http://schemas.microsoft.com/office/drawing/2014/main" id="{228ADDC0-7E50-4D03-B787-E55575F44A45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7" name="กลุ่ม 306">
              <a:extLst>
                <a:ext uri="{FF2B5EF4-FFF2-40B4-BE49-F238E27FC236}">
                  <a16:creationId xmlns:a16="http://schemas.microsoft.com/office/drawing/2014/main" id="{D96994BF-3459-4313-B0FD-9CC4F21FE9CC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22" name="รูปแบบอิสระ: รูปร่าง 321">
                <a:extLst>
                  <a:ext uri="{FF2B5EF4-FFF2-40B4-BE49-F238E27FC236}">
                    <a16:creationId xmlns:a16="http://schemas.microsoft.com/office/drawing/2014/main" id="{836C0741-7814-4484-84CA-E327EE62A649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23" name="ตัวเชื่อมต่อตรง 322">
                <a:extLst>
                  <a:ext uri="{FF2B5EF4-FFF2-40B4-BE49-F238E27FC236}">
                    <a16:creationId xmlns:a16="http://schemas.microsoft.com/office/drawing/2014/main" id="{E32749DB-45C4-4A54-AFE3-8974C240B0BC}"/>
                  </a:ext>
                </a:extLst>
              </p:cNvPr>
              <p:cNvCxnSpPr>
                <a:cxnSpLocks/>
                <a:stCxn id="32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4" name="รูปแบบอิสระ: รูปร่าง 323">
                <a:extLst>
                  <a:ext uri="{FF2B5EF4-FFF2-40B4-BE49-F238E27FC236}">
                    <a16:creationId xmlns:a16="http://schemas.microsoft.com/office/drawing/2014/main" id="{882314B1-51C7-4A83-8F77-36F01F4C7701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5" name="รูปแบบอิสระ: รูปร่าง 324">
                <a:extLst>
                  <a:ext uri="{FF2B5EF4-FFF2-40B4-BE49-F238E27FC236}">
                    <a16:creationId xmlns:a16="http://schemas.microsoft.com/office/drawing/2014/main" id="{6CE79048-BB08-4297-B4CC-E0B8C3F70258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6" name="รูปแบบอิสระ: รูปร่าง 325">
                <a:extLst>
                  <a:ext uri="{FF2B5EF4-FFF2-40B4-BE49-F238E27FC236}">
                    <a16:creationId xmlns:a16="http://schemas.microsoft.com/office/drawing/2014/main" id="{A9E536C7-D135-4E06-A499-441F44FC730E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7" name="รูปแบบอิสระ: รูปร่าง 326">
                <a:extLst>
                  <a:ext uri="{FF2B5EF4-FFF2-40B4-BE49-F238E27FC236}">
                    <a16:creationId xmlns:a16="http://schemas.microsoft.com/office/drawing/2014/main" id="{08AAE953-5048-4CE8-BF40-CF47AD7BFA8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8" name="กลุ่ม 307">
              <a:extLst>
                <a:ext uri="{FF2B5EF4-FFF2-40B4-BE49-F238E27FC236}">
                  <a16:creationId xmlns:a16="http://schemas.microsoft.com/office/drawing/2014/main" id="{7A43BE1E-0979-4827-8E43-26832B6C00A0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16" name="รูปแบบอิสระ: รูปร่าง 315">
                <a:extLst>
                  <a:ext uri="{FF2B5EF4-FFF2-40B4-BE49-F238E27FC236}">
                    <a16:creationId xmlns:a16="http://schemas.microsoft.com/office/drawing/2014/main" id="{CEDECD0F-B278-415B-81D4-8371DF985BA2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>
                <a:extLst>
                  <a:ext uri="{FF2B5EF4-FFF2-40B4-BE49-F238E27FC236}">
                    <a16:creationId xmlns:a16="http://schemas.microsoft.com/office/drawing/2014/main" id="{284EB1AB-6B2E-42AB-84B7-1211A0343AF1}"/>
                  </a:ext>
                </a:extLst>
              </p:cNvPr>
              <p:cNvCxnSpPr>
                <a:cxnSpLocks/>
                <a:stCxn id="31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8" name="รูปแบบอิสระ: รูปร่าง 317">
                <a:extLst>
                  <a:ext uri="{FF2B5EF4-FFF2-40B4-BE49-F238E27FC236}">
                    <a16:creationId xmlns:a16="http://schemas.microsoft.com/office/drawing/2014/main" id="{68B99AE5-215D-430F-A069-5343DC78ACB9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9" name="รูปแบบอิสระ: รูปร่าง 318">
                <a:extLst>
                  <a:ext uri="{FF2B5EF4-FFF2-40B4-BE49-F238E27FC236}">
                    <a16:creationId xmlns:a16="http://schemas.microsoft.com/office/drawing/2014/main" id="{5A2777C6-AE62-4F59-AECD-2D4A5F3A9EB3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0" name="รูปแบบอิสระ: รูปร่าง 319">
                <a:extLst>
                  <a:ext uri="{FF2B5EF4-FFF2-40B4-BE49-F238E27FC236}">
                    <a16:creationId xmlns:a16="http://schemas.microsoft.com/office/drawing/2014/main" id="{7B4EA136-7A11-4C23-BF0E-330123EE5C4D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1" name="รูปแบบอิสระ: รูปร่าง 320">
                <a:extLst>
                  <a:ext uri="{FF2B5EF4-FFF2-40B4-BE49-F238E27FC236}">
                    <a16:creationId xmlns:a16="http://schemas.microsoft.com/office/drawing/2014/main" id="{081D1DC6-FEDC-4527-832D-7B5690C3E4CA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9" name="กลุ่ม 308">
              <a:extLst>
                <a:ext uri="{FF2B5EF4-FFF2-40B4-BE49-F238E27FC236}">
                  <a16:creationId xmlns:a16="http://schemas.microsoft.com/office/drawing/2014/main" id="{D0230E28-8BD9-43CE-9B46-EB5A11048E65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10" name="รูปแบบอิสระ: รูปร่าง 309">
                <a:extLst>
                  <a:ext uri="{FF2B5EF4-FFF2-40B4-BE49-F238E27FC236}">
                    <a16:creationId xmlns:a16="http://schemas.microsoft.com/office/drawing/2014/main" id="{3875B2B4-1F1D-4B59-A899-82FC7D926268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1" name="ตัวเชื่อมต่อตรง 310">
                <a:extLst>
                  <a:ext uri="{FF2B5EF4-FFF2-40B4-BE49-F238E27FC236}">
                    <a16:creationId xmlns:a16="http://schemas.microsoft.com/office/drawing/2014/main" id="{A2177A3E-17DE-452F-83FF-906DD6EE68EE}"/>
                  </a:ext>
                </a:extLst>
              </p:cNvPr>
              <p:cNvCxnSpPr>
                <a:cxnSpLocks/>
                <a:stCxn id="31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2" name="รูปแบบอิสระ: รูปร่าง 311">
                <a:extLst>
                  <a:ext uri="{FF2B5EF4-FFF2-40B4-BE49-F238E27FC236}">
                    <a16:creationId xmlns:a16="http://schemas.microsoft.com/office/drawing/2014/main" id="{4AF6BB0E-8C33-4117-B060-95A60C2BC005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3" name="รูปแบบอิสระ: รูปร่าง 312">
                <a:extLst>
                  <a:ext uri="{FF2B5EF4-FFF2-40B4-BE49-F238E27FC236}">
                    <a16:creationId xmlns:a16="http://schemas.microsoft.com/office/drawing/2014/main" id="{1D008F0A-BD4A-4DC4-A37E-84D233D2FB8E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4" name="รูปแบบอิสระ: รูปร่าง 313">
                <a:extLst>
                  <a:ext uri="{FF2B5EF4-FFF2-40B4-BE49-F238E27FC236}">
                    <a16:creationId xmlns:a16="http://schemas.microsoft.com/office/drawing/2014/main" id="{691D07D7-1292-4A2F-9448-A4B8DC28B96F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5" name="รูปแบบอิสระ: รูปร่าง 314">
                <a:extLst>
                  <a:ext uri="{FF2B5EF4-FFF2-40B4-BE49-F238E27FC236}">
                    <a16:creationId xmlns:a16="http://schemas.microsoft.com/office/drawing/2014/main" id="{388BB53C-2A90-4331-9F8A-0E034E7E7EE1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342" name="กลุ่ม 341">
            <a:extLst>
              <a:ext uri="{FF2B5EF4-FFF2-40B4-BE49-F238E27FC236}">
                <a16:creationId xmlns:a16="http://schemas.microsoft.com/office/drawing/2014/main" id="{4C93EA75-A9BD-4D1F-9CC7-2E50FBF21F76}"/>
              </a:ext>
            </a:extLst>
          </p:cNvPr>
          <p:cNvGrpSpPr/>
          <p:nvPr/>
        </p:nvGrpSpPr>
        <p:grpSpPr>
          <a:xfrm>
            <a:off x="11328804" y="285259"/>
            <a:ext cx="885892" cy="1322325"/>
            <a:chOff x="2492332" y="582689"/>
            <a:chExt cx="4146187" cy="6074613"/>
          </a:xfrm>
        </p:grpSpPr>
        <p:grpSp>
          <p:nvGrpSpPr>
            <p:cNvPr id="343" name="กลุ่ม 342">
              <a:extLst>
                <a:ext uri="{FF2B5EF4-FFF2-40B4-BE49-F238E27FC236}">
                  <a16:creationId xmlns:a16="http://schemas.microsoft.com/office/drawing/2014/main" id="{C6637C8D-BBB5-49DD-9ECD-DA64E3EE5FB7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75" name="รูปแบบอิสระ: รูปร่าง 374">
                <a:extLst>
                  <a:ext uri="{FF2B5EF4-FFF2-40B4-BE49-F238E27FC236}">
                    <a16:creationId xmlns:a16="http://schemas.microsoft.com/office/drawing/2014/main" id="{E2436A1B-B270-4229-ACFF-EDCFBFBB936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76" name="ตัวเชื่อมต่อตรง 375">
                <a:extLst>
                  <a:ext uri="{FF2B5EF4-FFF2-40B4-BE49-F238E27FC236}">
                    <a16:creationId xmlns:a16="http://schemas.microsoft.com/office/drawing/2014/main" id="{D59D1657-35C9-4F1C-A6DB-C1024D56C46B}"/>
                  </a:ext>
                </a:extLst>
              </p:cNvPr>
              <p:cNvCxnSpPr>
                <a:cxnSpLocks/>
                <a:stCxn id="375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7" name="รูปแบบอิสระ: รูปร่าง 376">
                <a:extLst>
                  <a:ext uri="{FF2B5EF4-FFF2-40B4-BE49-F238E27FC236}">
                    <a16:creationId xmlns:a16="http://schemas.microsoft.com/office/drawing/2014/main" id="{6A2FD4C3-466E-40CA-AA2B-C2DD9630E7A6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8" name="รูปแบบอิสระ: รูปร่าง 377">
                <a:extLst>
                  <a:ext uri="{FF2B5EF4-FFF2-40B4-BE49-F238E27FC236}">
                    <a16:creationId xmlns:a16="http://schemas.microsoft.com/office/drawing/2014/main" id="{F78DD255-540F-4B26-8D2D-E256355211E2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9" name="รูปแบบอิสระ: รูปร่าง 378">
                <a:extLst>
                  <a:ext uri="{FF2B5EF4-FFF2-40B4-BE49-F238E27FC236}">
                    <a16:creationId xmlns:a16="http://schemas.microsoft.com/office/drawing/2014/main" id="{B90E99CC-EBEB-47D8-9770-5A305A1D9DE3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80" name="รูปแบบอิสระ: รูปร่าง 379">
                <a:extLst>
                  <a:ext uri="{FF2B5EF4-FFF2-40B4-BE49-F238E27FC236}">
                    <a16:creationId xmlns:a16="http://schemas.microsoft.com/office/drawing/2014/main" id="{E8EA3549-25E2-4133-8B78-D43E303F16DA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4" name="กลุ่ม 343">
              <a:extLst>
                <a:ext uri="{FF2B5EF4-FFF2-40B4-BE49-F238E27FC236}">
                  <a16:creationId xmlns:a16="http://schemas.microsoft.com/office/drawing/2014/main" id="{3D98D9B9-EEAB-4C7B-8C7C-D0C7A0236195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69" name="รูปแบบอิสระ: รูปร่าง 368">
                <a:extLst>
                  <a:ext uri="{FF2B5EF4-FFF2-40B4-BE49-F238E27FC236}">
                    <a16:creationId xmlns:a16="http://schemas.microsoft.com/office/drawing/2014/main" id="{2E8CCD5B-6A76-444A-B889-64950B795999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70" name="ตัวเชื่อมต่อตรง 369">
                <a:extLst>
                  <a:ext uri="{FF2B5EF4-FFF2-40B4-BE49-F238E27FC236}">
                    <a16:creationId xmlns:a16="http://schemas.microsoft.com/office/drawing/2014/main" id="{0934228F-1F40-47B8-9518-DB7998B017CC}"/>
                  </a:ext>
                </a:extLst>
              </p:cNvPr>
              <p:cNvCxnSpPr>
                <a:cxnSpLocks/>
                <a:stCxn id="369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1" name="รูปแบบอิสระ: รูปร่าง 370">
                <a:extLst>
                  <a:ext uri="{FF2B5EF4-FFF2-40B4-BE49-F238E27FC236}">
                    <a16:creationId xmlns:a16="http://schemas.microsoft.com/office/drawing/2014/main" id="{5D33052C-A3F8-412B-94F6-00F373F4F1D6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2" name="รูปแบบอิสระ: รูปร่าง 371">
                <a:extLst>
                  <a:ext uri="{FF2B5EF4-FFF2-40B4-BE49-F238E27FC236}">
                    <a16:creationId xmlns:a16="http://schemas.microsoft.com/office/drawing/2014/main" id="{CDDC3A09-6079-4D1D-A221-AA24CB06598D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3" name="รูปแบบอิสระ: รูปร่าง 372">
                <a:extLst>
                  <a:ext uri="{FF2B5EF4-FFF2-40B4-BE49-F238E27FC236}">
                    <a16:creationId xmlns:a16="http://schemas.microsoft.com/office/drawing/2014/main" id="{6FA9EE0C-C909-4156-8A99-27467C8482AF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4" name="รูปแบบอิสระ: รูปร่าง 373">
                <a:extLst>
                  <a:ext uri="{FF2B5EF4-FFF2-40B4-BE49-F238E27FC236}">
                    <a16:creationId xmlns:a16="http://schemas.microsoft.com/office/drawing/2014/main" id="{5EB3DE90-52B9-42B8-85BC-D691D760028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5" name="กลุ่ม 344">
              <a:extLst>
                <a:ext uri="{FF2B5EF4-FFF2-40B4-BE49-F238E27FC236}">
                  <a16:creationId xmlns:a16="http://schemas.microsoft.com/office/drawing/2014/main" id="{B0CE716A-BAA0-4BDD-837A-A05E5E432E8B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367" name="สี่เหลี่ยมผืนผ้า 5">
                <a:extLst>
                  <a:ext uri="{FF2B5EF4-FFF2-40B4-BE49-F238E27FC236}">
                    <a16:creationId xmlns:a16="http://schemas.microsoft.com/office/drawing/2014/main" id="{6167CFB7-14C5-4C8F-A924-34A36653177C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8" name="สี่เหลี่ยมผืนผ้า 5">
                <a:extLst>
                  <a:ext uri="{FF2B5EF4-FFF2-40B4-BE49-F238E27FC236}">
                    <a16:creationId xmlns:a16="http://schemas.microsoft.com/office/drawing/2014/main" id="{5C7310FD-D9C7-465E-969E-AA3E6BB476AE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6" name="กลุ่ม 345">
              <a:extLst>
                <a:ext uri="{FF2B5EF4-FFF2-40B4-BE49-F238E27FC236}">
                  <a16:creationId xmlns:a16="http://schemas.microsoft.com/office/drawing/2014/main" id="{52B92437-0C93-4857-B559-19FBA264346F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61" name="รูปแบบอิสระ: รูปร่าง 360">
                <a:extLst>
                  <a:ext uri="{FF2B5EF4-FFF2-40B4-BE49-F238E27FC236}">
                    <a16:creationId xmlns:a16="http://schemas.microsoft.com/office/drawing/2014/main" id="{D078D315-3C33-4C47-B028-D8EC26915946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62" name="ตัวเชื่อมต่อตรง 361">
                <a:extLst>
                  <a:ext uri="{FF2B5EF4-FFF2-40B4-BE49-F238E27FC236}">
                    <a16:creationId xmlns:a16="http://schemas.microsoft.com/office/drawing/2014/main" id="{FCE64998-F115-4C46-8FA9-05ADF0BEB2A3}"/>
                  </a:ext>
                </a:extLst>
              </p:cNvPr>
              <p:cNvCxnSpPr>
                <a:cxnSpLocks/>
                <a:stCxn id="361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63" name="รูปแบบอิสระ: รูปร่าง 362">
                <a:extLst>
                  <a:ext uri="{FF2B5EF4-FFF2-40B4-BE49-F238E27FC236}">
                    <a16:creationId xmlns:a16="http://schemas.microsoft.com/office/drawing/2014/main" id="{ABF35C15-98F7-43B6-9720-363F4D7F5877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4" name="รูปแบบอิสระ: รูปร่าง 363">
                <a:extLst>
                  <a:ext uri="{FF2B5EF4-FFF2-40B4-BE49-F238E27FC236}">
                    <a16:creationId xmlns:a16="http://schemas.microsoft.com/office/drawing/2014/main" id="{B22FE2A6-6915-4B96-8268-DC23FD0DF86E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5" name="รูปแบบอิสระ: รูปร่าง 364">
                <a:extLst>
                  <a:ext uri="{FF2B5EF4-FFF2-40B4-BE49-F238E27FC236}">
                    <a16:creationId xmlns:a16="http://schemas.microsoft.com/office/drawing/2014/main" id="{8EE0B917-13BF-4777-A994-9AA915EB3715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6" name="รูปแบบอิสระ: รูปร่าง 365">
                <a:extLst>
                  <a:ext uri="{FF2B5EF4-FFF2-40B4-BE49-F238E27FC236}">
                    <a16:creationId xmlns:a16="http://schemas.microsoft.com/office/drawing/2014/main" id="{3BD2F5ED-96D1-4BF4-B81C-E15477AB90B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7" name="กลุ่ม 346">
              <a:extLst>
                <a:ext uri="{FF2B5EF4-FFF2-40B4-BE49-F238E27FC236}">
                  <a16:creationId xmlns:a16="http://schemas.microsoft.com/office/drawing/2014/main" id="{15033FF5-A034-4B92-B20A-86C7704A1381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55" name="รูปแบบอิสระ: รูปร่าง 354">
                <a:extLst>
                  <a:ext uri="{FF2B5EF4-FFF2-40B4-BE49-F238E27FC236}">
                    <a16:creationId xmlns:a16="http://schemas.microsoft.com/office/drawing/2014/main" id="{8BC8889F-9C75-4572-8AFB-B5675B1DFBE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56" name="ตัวเชื่อมต่อตรง 355">
                <a:extLst>
                  <a:ext uri="{FF2B5EF4-FFF2-40B4-BE49-F238E27FC236}">
                    <a16:creationId xmlns:a16="http://schemas.microsoft.com/office/drawing/2014/main" id="{643DEC52-B66E-4E9C-9417-001BECF639A9}"/>
                  </a:ext>
                </a:extLst>
              </p:cNvPr>
              <p:cNvCxnSpPr>
                <a:cxnSpLocks/>
                <a:stCxn id="355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7" name="รูปแบบอิสระ: รูปร่าง 356">
                <a:extLst>
                  <a:ext uri="{FF2B5EF4-FFF2-40B4-BE49-F238E27FC236}">
                    <a16:creationId xmlns:a16="http://schemas.microsoft.com/office/drawing/2014/main" id="{8F7C74BF-94D8-4ECF-A3F5-1A667D3F6D3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8" name="รูปแบบอิสระ: รูปร่าง 357">
                <a:extLst>
                  <a:ext uri="{FF2B5EF4-FFF2-40B4-BE49-F238E27FC236}">
                    <a16:creationId xmlns:a16="http://schemas.microsoft.com/office/drawing/2014/main" id="{BAAB8D59-FC72-44F6-922E-FF16CF19F2FA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9" name="รูปแบบอิสระ: รูปร่าง 358">
                <a:extLst>
                  <a:ext uri="{FF2B5EF4-FFF2-40B4-BE49-F238E27FC236}">
                    <a16:creationId xmlns:a16="http://schemas.microsoft.com/office/drawing/2014/main" id="{5CCC264E-A06E-436E-A3AB-94DD63453F01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0" name="รูปแบบอิสระ: รูปร่าง 359">
                <a:extLst>
                  <a:ext uri="{FF2B5EF4-FFF2-40B4-BE49-F238E27FC236}">
                    <a16:creationId xmlns:a16="http://schemas.microsoft.com/office/drawing/2014/main" id="{A34AE61A-A98B-4BAF-958A-2F255C39B0E5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8" name="กลุ่ม 347">
              <a:extLst>
                <a:ext uri="{FF2B5EF4-FFF2-40B4-BE49-F238E27FC236}">
                  <a16:creationId xmlns:a16="http://schemas.microsoft.com/office/drawing/2014/main" id="{9C8CCE00-DA07-4030-88AB-AE8B3147A7FA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49" name="รูปแบบอิสระ: รูปร่าง 348">
                <a:extLst>
                  <a:ext uri="{FF2B5EF4-FFF2-40B4-BE49-F238E27FC236}">
                    <a16:creationId xmlns:a16="http://schemas.microsoft.com/office/drawing/2014/main" id="{1250C81D-E5D1-479C-A590-FD0BE053649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50" name="ตัวเชื่อมต่อตรง 349">
                <a:extLst>
                  <a:ext uri="{FF2B5EF4-FFF2-40B4-BE49-F238E27FC236}">
                    <a16:creationId xmlns:a16="http://schemas.microsoft.com/office/drawing/2014/main" id="{C11CBDDA-8E8F-474E-BCE6-702BD48637CA}"/>
                  </a:ext>
                </a:extLst>
              </p:cNvPr>
              <p:cNvCxnSpPr>
                <a:cxnSpLocks/>
                <a:stCxn id="349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1" name="รูปแบบอิสระ: รูปร่าง 350">
                <a:extLst>
                  <a:ext uri="{FF2B5EF4-FFF2-40B4-BE49-F238E27FC236}">
                    <a16:creationId xmlns:a16="http://schemas.microsoft.com/office/drawing/2014/main" id="{1E8354E6-76E5-4262-8722-73E50B6140F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2" name="รูปแบบอิสระ: รูปร่าง 351">
                <a:extLst>
                  <a:ext uri="{FF2B5EF4-FFF2-40B4-BE49-F238E27FC236}">
                    <a16:creationId xmlns:a16="http://schemas.microsoft.com/office/drawing/2014/main" id="{43A2F3DA-BC2D-4B62-A5F5-880D08FB719F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3" name="รูปแบบอิสระ: รูปร่าง 352">
                <a:extLst>
                  <a:ext uri="{FF2B5EF4-FFF2-40B4-BE49-F238E27FC236}">
                    <a16:creationId xmlns:a16="http://schemas.microsoft.com/office/drawing/2014/main" id="{A266F24B-B244-4DB6-B82B-1A97FF9E4E18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4" name="รูปแบบอิสระ: รูปร่าง 353">
                <a:extLst>
                  <a:ext uri="{FF2B5EF4-FFF2-40B4-BE49-F238E27FC236}">
                    <a16:creationId xmlns:a16="http://schemas.microsoft.com/office/drawing/2014/main" id="{294F0321-7DA6-4658-BE7C-9C3DCA0EF99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sp>
        <p:nvSpPr>
          <p:cNvPr id="267" name="ชื่อเรื่อง 826">
            <a:extLst>
              <a:ext uri="{FF2B5EF4-FFF2-40B4-BE49-F238E27FC236}">
                <a16:creationId xmlns:a16="http://schemas.microsoft.com/office/drawing/2014/main" id="{3C0F92EF-031B-428F-9B10-2626DCF477F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926528" y="877038"/>
            <a:ext cx="6447820" cy="958872"/>
          </a:xfr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>
            <a:normAutofit/>
            <a:scene3d>
              <a:camera prst="orthographicFront"/>
              <a:lightRig rig="soft" dir="t">
                <a:rot lat="0" lon="0" rev="15600000"/>
              </a:lightRig>
            </a:scene3d>
            <a:sp3d prstMaterial="softEdge"/>
          </a:bodyPr>
          <a:lstStyle/>
          <a:p>
            <a:pPr algn="ctr"/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Tìm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bị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trừ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(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theo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mẫu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) </a:t>
            </a:r>
            <a:endParaRPr lang="th-TH" sz="4800" dirty="0">
              <a:ln>
                <a:solidFill>
                  <a:srgbClr val="5E2700"/>
                </a:solidFill>
              </a:ln>
              <a:effectLst/>
              <a:latin typeface="Calibri" panose="020F0502020204030204" pitchFamily="34" charset="0"/>
            </a:endParaRPr>
          </a:p>
        </p:txBody>
      </p:sp>
      <p:sp>
        <p:nvSpPr>
          <p:cNvPr id="268" name="Oval 267">
            <a:extLst>
              <a:ext uri="{FF2B5EF4-FFF2-40B4-BE49-F238E27FC236}">
                <a16:creationId xmlns:a16="http://schemas.microsoft.com/office/drawing/2014/main" id="{5466F8A4-1FA1-4B16-9B7A-65082140E592}"/>
              </a:ext>
            </a:extLst>
          </p:cNvPr>
          <p:cNvSpPr/>
          <p:nvPr/>
        </p:nvSpPr>
        <p:spPr>
          <a:xfrm>
            <a:off x="2223460" y="831291"/>
            <a:ext cx="760073" cy="741044"/>
          </a:xfrm>
          <a:prstGeom prst="ellipse">
            <a:avLst/>
          </a:prstGeom>
          <a:solidFill>
            <a:srgbClr val="FFFF99"/>
          </a:solidFill>
          <a:ln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rPr>
              <a:t>1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A7DF20EE-3691-9068-2625-E78BDFD097DA}"/>
              </a:ext>
            </a:extLst>
          </p:cNvPr>
          <p:cNvGrpSpPr/>
          <p:nvPr/>
        </p:nvGrpSpPr>
        <p:grpSpPr>
          <a:xfrm>
            <a:off x="428190" y="2334906"/>
            <a:ext cx="3979218" cy="1679310"/>
            <a:chOff x="428190" y="2334906"/>
            <a:chExt cx="3979218" cy="1679310"/>
          </a:xfrm>
        </p:grpSpPr>
        <p:sp>
          <p:nvSpPr>
            <p:cNvPr id="4" name="Rectangle: Rounded Corners 3">
              <a:extLst>
                <a:ext uri="{FF2B5EF4-FFF2-40B4-BE49-F238E27FC236}">
                  <a16:creationId xmlns:a16="http://schemas.microsoft.com/office/drawing/2014/main" id="{9C4BA238-A304-5FC5-C83B-EF0FC2739E90}"/>
                </a:ext>
              </a:extLst>
            </p:cNvPr>
            <p:cNvSpPr/>
            <p:nvPr/>
          </p:nvSpPr>
          <p:spPr>
            <a:xfrm>
              <a:off x="428190" y="2334906"/>
              <a:ext cx="3704898" cy="1679310"/>
            </a:xfrm>
            <a:prstGeom prst="roundRect">
              <a:avLst/>
            </a:prstGeom>
            <a:solidFill>
              <a:srgbClr val="00B0F0"/>
            </a:solidFill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endParaRPr lang="en-US" sz="3200" dirty="0"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r>
                <a:rPr lang="en-US" sz="3200" dirty="0" err="1">
                  <a:latin typeface="Arial" panose="020B0604020202020204" pitchFamily="34" charset="0"/>
                  <a:cs typeface="Arial" panose="020B0604020202020204" pitchFamily="34" charset="0"/>
                </a:rPr>
                <a:t>Mẫu</a:t>
              </a:r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: </a:t>
              </a:r>
            </a:p>
            <a:p>
              <a:endParaRPr lang="en-US" dirty="0"/>
            </a:p>
            <a:p>
              <a:endParaRPr lang="en-US" dirty="0"/>
            </a:p>
            <a:p>
              <a:endParaRPr lang="en-US" dirty="0"/>
            </a:p>
            <a:p>
              <a:endParaRPr lang="en-US" dirty="0"/>
            </a:p>
            <a:p>
              <a:endParaRPr lang="en-US" dirty="0"/>
            </a:p>
          </p:txBody>
        </p:sp>
        <p:sp>
          <p:nvSpPr>
            <p:cNvPr id="5" name="Rectangle: Rounded Corners 4">
              <a:extLst>
                <a:ext uri="{FF2B5EF4-FFF2-40B4-BE49-F238E27FC236}">
                  <a16:creationId xmlns:a16="http://schemas.microsoft.com/office/drawing/2014/main" id="{5762883A-CB79-0726-685C-41B355457746}"/>
                </a:ext>
              </a:extLst>
            </p:cNvPr>
            <p:cNvSpPr/>
            <p:nvPr/>
          </p:nvSpPr>
          <p:spPr>
            <a:xfrm>
              <a:off x="1671324" y="2413538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D89E441E-2763-E424-A7CC-F4624737FF32}"/>
                </a:ext>
              </a:extLst>
            </p:cNvPr>
            <p:cNvSpPr txBox="1"/>
            <p:nvPr/>
          </p:nvSpPr>
          <p:spPr>
            <a:xfrm>
              <a:off x="2185416" y="2429814"/>
              <a:ext cx="194767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- 10 = 30</a:t>
              </a:r>
            </a:p>
          </p:txBody>
        </p:sp>
        <p:sp>
          <p:nvSpPr>
            <p:cNvPr id="264" name="TextBox 263">
              <a:extLst>
                <a:ext uri="{FF2B5EF4-FFF2-40B4-BE49-F238E27FC236}">
                  <a16:creationId xmlns:a16="http://schemas.microsoft.com/office/drawing/2014/main" id="{63BF603F-8F54-170E-C2E0-376BB6FFE6A7}"/>
                </a:ext>
              </a:extLst>
            </p:cNvPr>
            <p:cNvSpPr txBox="1"/>
            <p:nvPr/>
          </p:nvSpPr>
          <p:spPr>
            <a:xfrm>
              <a:off x="1629660" y="3076991"/>
              <a:ext cx="277774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30 + 10 = 40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2104DC1E-DE5A-986F-5D05-2BBA929626BF}"/>
              </a:ext>
            </a:extLst>
          </p:cNvPr>
          <p:cNvGrpSpPr/>
          <p:nvPr/>
        </p:nvGrpSpPr>
        <p:grpSpPr>
          <a:xfrm>
            <a:off x="5728212" y="2413538"/>
            <a:ext cx="2525772" cy="1873922"/>
            <a:chOff x="5728212" y="2413538"/>
            <a:chExt cx="2525772" cy="1873922"/>
          </a:xfrm>
        </p:grpSpPr>
        <p:sp>
          <p:nvSpPr>
            <p:cNvPr id="291" name="Rectangle: Rounded Corners 290">
              <a:extLst>
                <a:ext uri="{FF2B5EF4-FFF2-40B4-BE49-F238E27FC236}">
                  <a16:creationId xmlns:a16="http://schemas.microsoft.com/office/drawing/2014/main" id="{6F09B5E6-1B7D-E454-3880-8898334C3F01}"/>
                </a:ext>
              </a:extLst>
            </p:cNvPr>
            <p:cNvSpPr/>
            <p:nvPr/>
          </p:nvSpPr>
          <p:spPr>
            <a:xfrm>
              <a:off x="5728212" y="2429814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292" name="TextBox 291">
              <a:extLst>
                <a:ext uri="{FF2B5EF4-FFF2-40B4-BE49-F238E27FC236}">
                  <a16:creationId xmlns:a16="http://schemas.microsoft.com/office/drawing/2014/main" id="{45F282B0-385A-8361-7D4C-3B3B69E8E3A0}"/>
                </a:ext>
              </a:extLst>
            </p:cNvPr>
            <p:cNvSpPr txBox="1"/>
            <p:nvPr/>
          </p:nvSpPr>
          <p:spPr>
            <a:xfrm>
              <a:off x="6306312" y="2413538"/>
              <a:ext cx="194767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- 20 = 40</a:t>
              </a:r>
            </a:p>
          </p:txBody>
        </p:sp>
        <p:sp>
          <p:nvSpPr>
            <p:cNvPr id="293" name="Rectangle: Rounded Corners 292">
              <a:extLst>
                <a:ext uri="{FF2B5EF4-FFF2-40B4-BE49-F238E27FC236}">
                  <a16:creationId xmlns:a16="http://schemas.microsoft.com/office/drawing/2014/main" id="{C05A37D6-217D-EA5E-29AF-3EE4DE0F2B2A}"/>
                </a:ext>
              </a:extLst>
            </p:cNvPr>
            <p:cNvSpPr/>
            <p:nvPr/>
          </p:nvSpPr>
          <p:spPr>
            <a:xfrm>
              <a:off x="5728212" y="3104874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294" name="TextBox 293">
              <a:extLst>
                <a:ext uri="{FF2B5EF4-FFF2-40B4-BE49-F238E27FC236}">
                  <a16:creationId xmlns:a16="http://schemas.microsoft.com/office/drawing/2014/main" id="{1CF3565A-E808-8DEC-18CD-2D5042CA4CAA}"/>
                </a:ext>
              </a:extLst>
            </p:cNvPr>
            <p:cNvSpPr txBox="1"/>
            <p:nvPr/>
          </p:nvSpPr>
          <p:spPr>
            <a:xfrm>
              <a:off x="6306312" y="3064952"/>
              <a:ext cx="194767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- 12 = 25</a:t>
              </a:r>
            </a:p>
          </p:txBody>
        </p:sp>
        <p:sp>
          <p:nvSpPr>
            <p:cNvPr id="295" name="Rectangle: Rounded Corners 294">
              <a:extLst>
                <a:ext uri="{FF2B5EF4-FFF2-40B4-BE49-F238E27FC236}">
                  <a16:creationId xmlns:a16="http://schemas.microsoft.com/office/drawing/2014/main" id="{145E1FD2-5F99-C431-EB2B-A625716B93F1}"/>
                </a:ext>
              </a:extLst>
            </p:cNvPr>
            <p:cNvSpPr/>
            <p:nvPr/>
          </p:nvSpPr>
          <p:spPr>
            <a:xfrm>
              <a:off x="5728212" y="3761750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296" name="TextBox 295">
              <a:extLst>
                <a:ext uri="{FF2B5EF4-FFF2-40B4-BE49-F238E27FC236}">
                  <a16:creationId xmlns:a16="http://schemas.microsoft.com/office/drawing/2014/main" id="{4C93912B-FF3B-39E0-62DE-3B4A17AC9FB1}"/>
                </a:ext>
              </a:extLst>
            </p:cNvPr>
            <p:cNvSpPr txBox="1"/>
            <p:nvPr/>
          </p:nvSpPr>
          <p:spPr>
            <a:xfrm>
              <a:off x="6306312" y="3702685"/>
              <a:ext cx="194767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- 18 = 42</a:t>
              </a:r>
            </a:p>
          </p:txBody>
        </p:sp>
      </p:grpSp>
      <p:sp>
        <p:nvSpPr>
          <p:cNvPr id="459" name="Rectangle: Rounded Corners 458">
            <a:extLst>
              <a:ext uri="{FF2B5EF4-FFF2-40B4-BE49-F238E27FC236}">
                <a16:creationId xmlns:a16="http://schemas.microsoft.com/office/drawing/2014/main" id="{EAA62998-CB0E-9613-3168-03E75FB522BB}"/>
              </a:ext>
            </a:extLst>
          </p:cNvPr>
          <p:cNvSpPr/>
          <p:nvPr/>
        </p:nvSpPr>
        <p:spPr>
          <a:xfrm>
            <a:off x="4455617" y="5413419"/>
            <a:ext cx="3280766" cy="1276678"/>
          </a:xfrm>
          <a:prstGeom prst="roundRect">
            <a:avLst/>
          </a:prstGeom>
          <a:solidFill>
            <a:srgbClr val="FFC000"/>
          </a:solidFill>
          <a:ln w="381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3" name="Rectangle: Rounded Corners 462">
            <a:extLst>
              <a:ext uri="{FF2B5EF4-FFF2-40B4-BE49-F238E27FC236}">
                <a16:creationId xmlns:a16="http://schemas.microsoft.com/office/drawing/2014/main" id="{9064C270-9F00-0C85-983A-42C2E9F318E8}"/>
              </a:ext>
            </a:extLst>
          </p:cNvPr>
          <p:cNvSpPr/>
          <p:nvPr/>
        </p:nvSpPr>
        <p:spPr>
          <a:xfrm>
            <a:off x="8584612" y="5399746"/>
            <a:ext cx="3280766" cy="1276678"/>
          </a:xfrm>
          <a:prstGeom prst="roundRect">
            <a:avLst/>
          </a:prstGeom>
          <a:solidFill>
            <a:srgbClr val="FFC000"/>
          </a:solidFill>
          <a:ln w="381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1" name="Rectangle: Rounded Corners 470">
            <a:extLst>
              <a:ext uri="{FF2B5EF4-FFF2-40B4-BE49-F238E27FC236}">
                <a16:creationId xmlns:a16="http://schemas.microsoft.com/office/drawing/2014/main" id="{09ADB1A2-E40E-86E6-34B5-4C73406CF3ED}"/>
              </a:ext>
            </a:extLst>
          </p:cNvPr>
          <p:cNvSpPr/>
          <p:nvPr/>
        </p:nvSpPr>
        <p:spPr>
          <a:xfrm>
            <a:off x="358546" y="5456470"/>
            <a:ext cx="3280766" cy="1276678"/>
          </a:xfrm>
          <a:prstGeom prst="roundRect">
            <a:avLst/>
          </a:prstGeom>
          <a:solidFill>
            <a:srgbClr val="FFC000"/>
          </a:solidFill>
          <a:ln w="381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77" name="Group 476">
            <a:extLst>
              <a:ext uri="{FF2B5EF4-FFF2-40B4-BE49-F238E27FC236}">
                <a16:creationId xmlns:a16="http://schemas.microsoft.com/office/drawing/2014/main" id="{B536698C-ADBD-DA48-7DFA-08BBDC8DB717}"/>
              </a:ext>
            </a:extLst>
          </p:cNvPr>
          <p:cNvGrpSpPr/>
          <p:nvPr/>
        </p:nvGrpSpPr>
        <p:grpSpPr>
          <a:xfrm>
            <a:off x="517059" y="5477945"/>
            <a:ext cx="2501475" cy="584775"/>
            <a:chOff x="517059" y="5477945"/>
            <a:chExt cx="2501475" cy="584775"/>
          </a:xfrm>
        </p:grpSpPr>
        <p:sp>
          <p:nvSpPr>
            <p:cNvPr id="478" name="Rectangle: Rounded Corners 477">
              <a:extLst>
                <a:ext uri="{FF2B5EF4-FFF2-40B4-BE49-F238E27FC236}">
                  <a16:creationId xmlns:a16="http://schemas.microsoft.com/office/drawing/2014/main" id="{8938B9C5-489E-5C17-2D49-F4AC38EFF6F2}"/>
                </a:ext>
              </a:extLst>
            </p:cNvPr>
            <p:cNvSpPr/>
            <p:nvPr/>
          </p:nvSpPr>
          <p:spPr>
            <a:xfrm>
              <a:off x="517059" y="5536088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479" name="TextBox 478">
              <a:extLst>
                <a:ext uri="{FF2B5EF4-FFF2-40B4-BE49-F238E27FC236}">
                  <a16:creationId xmlns:a16="http://schemas.microsoft.com/office/drawing/2014/main" id="{C3B747D8-2062-C140-05A0-4AAECB8B23B1}"/>
                </a:ext>
              </a:extLst>
            </p:cNvPr>
            <p:cNvSpPr txBox="1"/>
            <p:nvPr/>
          </p:nvSpPr>
          <p:spPr>
            <a:xfrm>
              <a:off x="1070862" y="5477945"/>
              <a:ext cx="194767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- 20 = 40</a:t>
              </a:r>
            </a:p>
          </p:txBody>
        </p:sp>
      </p:grpSp>
      <p:sp>
        <p:nvSpPr>
          <p:cNvPr id="480" name="TextBox 479">
            <a:extLst>
              <a:ext uri="{FF2B5EF4-FFF2-40B4-BE49-F238E27FC236}">
                <a16:creationId xmlns:a16="http://schemas.microsoft.com/office/drawing/2014/main" id="{9936347B-F617-6339-17CC-3F815F436383}"/>
              </a:ext>
            </a:extLst>
          </p:cNvPr>
          <p:cNvSpPr txBox="1"/>
          <p:nvPr/>
        </p:nvSpPr>
        <p:spPr>
          <a:xfrm>
            <a:off x="510130" y="6169848"/>
            <a:ext cx="25875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40 + 20 = 60</a:t>
            </a:r>
          </a:p>
        </p:txBody>
      </p:sp>
      <p:sp>
        <p:nvSpPr>
          <p:cNvPr id="481" name="Rectangle: Rounded Corners 480">
            <a:extLst>
              <a:ext uri="{FF2B5EF4-FFF2-40B4-BE49-F238E27FC236}">
                <a16:creationId xmlns:a16="http://schemas.microsoft.com/office/drawing/2014/main" id="{21283754-15F6-9484-B845-C29967461294}"/>
              </a:ext>
            </a:extLst>
          </p:cNvPr>
          <p:cNvSpPr/>
          <p:nvPr/>
        </p:nvSpPr>
        <p:spPr>
          <a:xfrm>
            <a:off x="465282" y="5522534"/>
            <a:ext cx="670577" cy="510494"/>
          </a:xfrm>
          <a:prstGeom prst="round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60</a:t>
            </a:r>
          </a:p>
        </p:txBody>
      </p:sp>
      <p:grpSp>
        <p:nvGrpSpPr>
          <p:cNvPr id="482" name="Group 481">
            <a:extLst>
              <a:ext uri="{FF2B5EF4-FFF2-40B4-BE49-F238E27FC236}">
                <a16:creationId xmlns:a16="http://schemas.microsoft.com/office/drawing/2014/main" id="{99391624-293D-1A89-1052-14FF245720CA}"/>
              </a:ext>
            </a:extLst>
          </p:cNvPr>
          <p:cNvGrpSpPr/>
          <p:nvPr/>
        </p:nvGrpSpPr>
        <p:grpSpPr>
          <a:xfrm>
            <a:off x="4614130" y="5434894"/>
            <a:ext cx="2501475" cy="584775"/>
            <a:chOff x="517059" y="5477945"/>
            <a:chExt cx="2501475" cy="584775"/>
          </a:xfrm>
        </p:grpSpPr>
        <p:sp>
          <p:nvSpPr>
            <p:cNvPr id="483" name="Rectangle: Rounded Corners 482">
              <a:extLst>
                <a:ext uri="{FF2B5EF4-FFF2-40B4-BE49-F238E27FC236}">
                  <a16:creationId xmlns:a16="http://schemas.microsoft.com/office/drawing/2014/main" id="{BA67AFA8-E0C1-12E7-B593-D66C238B447C}"/>
                </a:ext>
              </a:extLst>
            </p:cNvPr>
            <p:cNvSpPr/>
            <p:nvPr/>
          </p:nvSpPr>
          <p:spPr>
            <a:xfrm>
              <a:off x="517059" y="5536088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484" name="TextBox 483">
              <a:extLst>
                <a:ext uri="{FF2B5EF4-FFF2-40B4-BE49-F238E27FC236}">
                  <a16:creationId xmlns:a16="http://schemas.microsoft.com/office/drawing/2014/main" id="{234DF6A2-07DC-66B9-94CD-80840325196A}"/>
                </a:ext>
              </a:extLst>
            </p:cNvPr>
            <p:cNvSpPr txBox="1"/>
            <p:nvPr/>
          </p:nvSpPr>
          <p:spPr>
            <a:xfrm>
              <a:off x="1070862" y="5477945"/>
              <a:ext cx="194767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- 12 = 25</a:t>
              </a:r>
            </a:p>
          </p:txBody>
        </p:sp>
      </p:grpSp>
      <p:sp>
        <p:nvSpPr>
          <p:cNvPr id="485" name="TextBox 484">
            <a:extLst>
              <a:ext uri="{FF2B5EF4-FFF2-40B4-BE49-F238E27FC236}">
                <a16:creationId xmlns:a16="http://schemas.microsoft.com/office/drawing/2014/main" id="{752FC552-A791-B2CC-A9F5-72446E242273}"/>
              </a:ext>
            </a:extLst>
          </p:cNvPr>
          <p:cNvSpPr txBox="1"/>
          <p:nvPr/>
        </p:nvSpPr>
        <p:spPr>
          <a:xfrm>
            <a:off x="4614130" y="6099287"/>
            <a:ext cx="292052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25 + 12 = 37</a:t>
            </a:r>
          </a:p>
        </p:txBody>
      </p:sp>
      <p:sp>
        <p:nvSpPr>
          <p:cNvPr id="486" name="Rectangle: Rounded Corners 485">
            <a:extLst>
              <a:ext uri="{FF2B5EF4-FFF2-40B4-BE49-F238E27FC236}">
                <a16:creationId xmlns:a16="http://schemas.microsoft.com/office/drawing/2014/main" id="{0B2774AB-FEB0-A726-DCA2-040DC3C67E25}"/>
              </a:ext>
            </a:extLst>
          </p:cNvPr>
          <p:cNvSpPr/>
          <p:nvPr/>
        </p:nvSpPr>
        <p:spPr>
          <a:xfrm>
            <a:off x="4497356" y="5490256"/>
            <a:ext cx="670577" cy="510494"/>
          </a:xfrm>
          <a:prstGeom prst="round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37</a:t>
            </a:r>
          </a:p>
        </p:txBody>
      </p:sp>
      <p:grpSp>
        <p:nvGrpSpPr>
          <p:cNvPr id="487" name="Group 486">
            <a:extLst>
              <a:ext uri="{FF2B5EF4-FFF2-40B4-BE49-F238E27FC236}">
                <a16:creationId xmlns:a16="http://schemas.microsoft.com/office/drawing/2014/main" id="{D80DB576-890A-E591-EFEE-EE2E7137B44F}"/>
              </a:ext>
            </a:extLst>
          </p:cNvPr>
          <p:cNvGrpSpPr/>
          <p:nvPr/>
        </p:nvGrpSpPr>
        <p:grpSpPr>
          <a:xfrm>
            <a:off x="8743125" y="5421221"/>
            <a:ext cx="2501475" cy="584775"/>
            <a:chOff x="517059" y="5477945"/>
            <a:chExt cx="2501475" cy="584775"/>
          </a:xfrm>
        </p:grpSpPr>
        <p:sp>
          <p:nvSpPr>
            <p:cNvPr id="488" name="Rectangle: Rounded Corners 487">
              <a:extLst>
                <a:ext uri="{FF2B5EF4-FFF2-40B4-BE49-F238E27FC236}">
                  <a16:creationId xmlns:a16="http://schemas.microsoft.com/office/drawing/2014/main" id="{5372C27A-FD67-B3DD-9E10-D615B9795E68}"/>
                </a:ext>
              </a:extLst>
            </p:cNvPr>
            <p:cNvSpPr/>
            <p:nvPr/>
          </p:nvSpPr>
          <p:spPr>
            <a:xfrm>
              <a:off x="517059" y="5536088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489" name="TextBox 488">
              <a:extLst>
                <a:ext uri="{FF2B5EF4-FFF2-40B4-BE49-F238E27FC236}">
                  <a16:creationId xmlns:a16="http://schemas.microsoft.com/office/drawing/2014/main" id="{40A4E7C2-E606-9153-EBFA-FC7475FFA0A2}"/>
                </a:ext>
              </a:extLst>
            </p:cNvPr>
            <p:cNvSpPr txBox="1"/>
            <p:nvPr/>
          </p:nvSpPr>
          <p:spPr>
            <a:xfrm>
              <a:off x="1070862" y="5477945"/>
              <a:ext cx="194767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- 18 = 42</a:t>
              </a:r>
            </a:p>
          </p:txBody>
        </p:sp>
      </p:grpSp>
      <p:sp>
        <p:nvSpPr>
          <p:cNvPr id="490" name="TextBox 489">
            <a:extLst>
              <a:ext uri="{FF2B5EF4-FFF2-40B4-BE49-F238E27FC236}">
                <a16:creationId xmlns:a16="http://schemas.microsoft.com/office/drawing/2014/main" id="{D6549324-1384-18C9-6662-D99EDB58BD42}"/>
              </a:ext>
            </a:extLst>
          </p:cNvPr>
          <p:cNvSpPr txBox="1"/>
          <p:nvPr/>
        </p:nvSpPr>
        <p:spPr>
          <a:xfrm>
            <a:off x="8724577" y="6048822"/>
            <a:ext cx="292052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42 + 18 = 60</a:t>
            </a:r>
          </a:p>
        </p:txBody>
      </p:sp>
      <p:sp>
        <p:nvSpPr>
          <p:cNvPr id="491" name="Rectangle: Rounded Corners 490">
            <a:extLst>
              <a:ext uri="{FF2B5EF4-FFF2-40B4-BE49-F238E27FC236}">
                <a16:creationId xmlns:a16="http://schemas.microsoft.com/office/drawing/2014/main" id="{B95C3A6C-2323-2095-FF35-D49C3744A95D}"/>
              </a:ext>
            </a:extLst>
          </p:cNvPr>
          <p:cNvSpPr/>
          <p:nvPr/>
        </p:nvSpPr>
        <p:spPr>
          <a:xfrm>
            <a:off x="8663868" y="5469037"/>
            <a:ext cx="670577" cy="510494"/>
          </a:xfrm>
          <a:prstGeom prst="round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60</a:t>
            </a:r>
          </a:p>
        </p:txBody>
      </p:sp>
    </p:spTree>
    <p:extLst>
      <p:ext uri="{BB962C8B-B14F-4D97-AF65-F5344CB8AC3E}">
        <p14:creationId xmlns:p14="http://schemas.microsoft.com/office/powerpoint/2010/main" val="235246387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9" dur="500"/>
                                        <p:tgtEl>
                                          <p:spTgt spid="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0" dur="5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4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4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9" grpId="0" animBg="1"/>
      <p:bldP spid="463" grpId="0" animBg="1"/>
      <p:bldP spid="471" grpId="0" animBg="1"/>
      <p:bldP spid="480" grpId="0"/>
      <p:bldP spid="481" grpId="0" animBg="1"/>
      <p:bldP spid="485" grpId="0"/>
      <p:bldP spid="486" grpId="0" animBg="1"/>
      <p:bldP spid="490" grpId="0"/>
      <p:bldP spid="491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3" name="กลุ่ม 302">
            <a:extLst>
              <a:ext uri="{FF2B5EF4-FFF2-40B4-BE49-F238E27FC236}">
                <a16:creationId xmlns:a16="http://schemas.microsoft.com/office/drawing/2014/main" id="{A5F2814B-4E7C-4E4C-963B-F4711182AEEA}"/>
              </a:ext>
            </a:extLst>
          </p:cNvPr>
          <p:cNvGrpSpPr/>
          <p:nvPr/>
        </p:nvGrpSpPr>
        <p:grpSpPr>
          <a:xfrm>
            <a:off x="12318" y="228535"/>
            <a:ext cx="885892" cy="1322325"/>
            <a:chOff x="2492332" y="582689"/>
            <a:chExt cx="4146187" cy="6074613"/>
          </a:xfrm>
        </p:grpSpPr>
        <p:grpSp>
          <p:nvGrpSpPr>
            <p:cNvPr id="304" name="กลุ่ม 303">
              <a:extLst>
                <a:ext uri="{FF2B5EF4-FFF2-40B4-BE49-F238E27FC236}">
                  <a16:creationId xmlns:a16="http://schemas.microsoft.com/office/drawing/2014/main" id="{5A515C15-2E1A-4BE3-9495-1336CC5471F0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36" name="รูปแบบอิสระ: รูปร่าง 335">
                <a:extLst>
                  <a:ext uri="{FF2B5EF4-FFF2-40B4-BE49-F238E27FC236}">
                    <a16:creationId xmlns:a16="http://schemas.microsoft.com/office/drawing/2014/main" id="{38954EA9-1E6C-4FE4-A008-3A729B6C3C1C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37" name="ตัวเชื่อมต่อตรง 336">
                <a:extLst>
                  <a:ext uri="{FF2B5EF4-FFF2-40B4-BE49-F238E27FC236}">
                    <a16:creationId xmlns:a16="http://schemas.microsoft.com/office/drawing/2014/main" id="{75B4A178-CD20-4B56-9994-2F7C233EE7AE}"/>
                  </a:ext>
                </a:extLst>
              </p:cNvPr>
              <p:cNvCxnSpPr>
                <a:cxnSpLocks/>
                <a:stCxn id="33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38" name="รูปแบบอิสระ: รูปร่าง 337">
                <a:extLst>
                  <a:ext uri="{FF2B5EF4-FFF2-40B4-BE49-F238E27FC236}">
                    <a16:creationId xmlns:a16="http://schemas.microsoft.com/office/drawing/2014/main" id="{7487A5A4-607E-4124-927A-C8FBBED55F38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39" name="รูปแบบอิสระ: รูปร่าง 338">
                <a:extLst>
                  <a:ext uri="{FF2B5EF4-FFF2-40B4-BE49-F238E27FC236}">
                    <a16:creationId xmlns:a16="http://schemas.microsoft.com/office/drawing/2014/main" id="{FD9E3095-35D8-49FA-A59F-0ACA058826B1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40" name="รูปแบบอิสระ: รูปร่าง 339">
                <a:extLst>
                  <a:ext uri="{FF2B5EF4-FFF2-40B4-BE49-F238E27FC236}">
                    <a16:creationId xmlns:a16="http://schemas.microsoft.com/office/drawing/2014/main" id="{BDEC0925-7072-4F85-AF31-E65B94E2657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41" name="รูปแบบอิสระ: รูปร่าง 340">
                <a:extLst>
                  <a:ext uri="{FF2B5EF4-FFF2-40B4-BE49-F238E27FC236}">
                    <a16:creationId xmlns:a16="http://schemas.microsoft.com/office/drawing/2014/main" id="{83262EF1-56E1-49C6-A875-C1C91D2496B1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5" name="กลุ่ม 304">
              <a:extLst>
                <a:ext uri="{FF2B5EF4-FFF2-40B4-BE49-F238E27FC236}">
                  <a16:creationId xmlns:a16="http://schemas.microsoft.com/office/drawing/2014/main" id="{221E7372-9FB0-4D9B-A272-8FA7ABDDC520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30" name="รูปแบบอิสระ: รูปร่าง 329">
                <a:extLst>
                  <a:ext uri="{FF2B5EF4-FFF2-40B4-BE49-F238E27FC236}">
                    <a16:creationId xmlns:a16="http://schemas.microsoft.com/office/drawing/2014/main" id="{36D4F744-B51B-4573-8984-AE53635DDDED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31" name="ตัวเชื่อมต่อตรง 330">
                <a:extLst>
                  <a:ext uri="{FF2B5EF4-FFF2-40B4-BE49-F238E27FC236}">
                    <a16:creationId xmlns:a16="http://schemas.microsoft.com/office/drawing/2014/main" id="{B9A181C2-47AB-4425-938A-5ED33A629835}"/>
                  </a:ext>
                </a:extLst>
              </p:cNvPr>
              <p:cNvCxnSpPr>
                <a:cxnSpLocks/>
                <a:stCxn id="33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32" name="รูปแบบอิสระ: รูปร่าง 331">
                <a:extLst>
                  <a:ext uri="{FF2B5EF4-FFF2-40B4-BE49-F238E27FC236}">
                    <a16:creationId xmlns:a16="http://schemas.microsoft.com/office/drawing/2014/main" id="{3AD11709-C68C-4078-9D47-F826F63C39E7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33" name="รูปแบบอิสระ: รูปร่าง 332">
                <a:extLst>
                  <a:ext uri="{FF2B5EF4-FFF2-40B4-BE49-F238E27FC236}">
                    <a16:creationId xmlns:a16="http://schemas.microsoft.com/office/drawing/2014/main" id="{5996A234-7C25-42E3-AA1B-6DD2586A823F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34" name="รูปแบบอิสระ: รูปร่าง 333">
                <a:extLst>
                  <a:ext uri="{FF2B5EF4-FFF2-40B4-BE49-F238E27FC236}">
                    <a16:creationId xmlns:a16="http://schemas.microsoft.com/office/drawing/2014/main" id="{7FB2D110-8AEE-4CCC-AC0E-FBF2E29F9E75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35" name="รูปแบบอิสระ: รูปร่าง 334">
                <a:extLst>
                  <a:ext uri="{FF2B5EF4-FFF2-40B4-BE49-F238E27FC236}">
                    <a16:creationId xmlns:a16="http://schemas.microsoft.com/office/drawing/2014/main" id="{B5DD0708-49BB-4607-A79E-078AD31D9EDC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6" name="กลุ่ม 305">
              <a:extLst>
                <a:ext uri="{FF2B5EF4-FFF2-40B4-BE49-F238E27FC236}">
                  <a16:creationId xmlns:a16="http://schemas.microsoft.com/office/drawing/2014/main" id="{762A4D0F-B3A7-49F3-9F84-DDF3E97431EE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328" name="สี่เหลี่ยมผืนผ้า 5">
                <a:extLst>
                  <a:ext uri="{FF2B5EF4-FFF2-40B4-BE49-F238E27FC236}">
                    <a16:creationId xmlns:a16="http://schemas.microsoft.com/office/drawing/2014/main" id="{B563ED1E-0FC2-4F45-B2E0-41B6ACCA0001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9" name="สี่เหลี่ยมผืนผ้า 5">
                <a:extLst>
                  <a:ext uri="{FF2B5EF4-FFF2-40B4-BE49-F238E27FC236}">
                    <a16:creationId xmlns:a16="http://schemas.microsoft.com/office/drawing/2014/main" id="{228ADDC0-7E50-4D03-B787-E55575F44A45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7" name="กลุ่ม 306">
              <a:extLst>
                <a:ext uri="{FF2B5EF4-FFF2-40B4-BE49-F238E27FC236}">
                  <a16:creationId xmlns:a16="http://schemas.microsoft.com/office/drawing/2014/main" id="{D96994BF-3459-4313-B0FD-9CC4F21FE9CC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22" name="รูปแบบอิสระ: รูปร่าง 321">
                <a:extLst>
                  <a:ext uri="{FF2B5EF4-FFF2-40B4-BE49-F238E27FC236}">
                    <a16:creationId xmlns:a16="http://schemas.microsoft.com/office/drawing/2014/main" id="{836C0741-7814-4484-84CA-E327EE62A649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23" name="ตัวเชื่อมต่อตรง 322">
                <a:extLst>
                  <a:ext uri="{FF2B5EF4-FFF2-40B4-BE49-F238E27FC236}">
                    <a16:creationId xmlns:a16="http://schemas.microsoft.com/office/drawing/2014/main" id="{E32749DB-45C4-4A54-AFE3-8974C240B0BC}"/>
                  </a:ext>
                </a:extLst>
              </p:cNvPr>
              <p:cNvCxnSpPr>
                <a:cxnSpLocks/>
                <a:stCxn id="32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4" name="รูปแบบอิสระ: รูปร่าง 323">
                <a:extLst>
                  <a:ext uri="{FF2B5EF4-FFF2-40B4-BE49-F238E27FC236}">
                    <a16:creationId xmlns:a16="http://schemas.microsoft.com/office/drawing/2014/main" id="{882314B1-51C7-4A83-8F77-36F01F4C7701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5" name="รูปแบบอิสระ: รูปร่าง 324">
                <a:extLst>
                  <a:ext uri="{FF2B5EF4-FFF2-40B4-BE49-F238E27FC236}">
                    <a16:creationId xmlns:a16="http://schemas.microsoft.com/office/drawing/2014/main" id="{6CE79048-BB08-4297-B4CC-E0B8C3F70258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6" name="รูปแบบอิสระ: รูปร่าง 325">
                <a:extLst>
                  <a:ext uri="{FF2B5EF4-FFF2-40B4-BE49-F238E27FC236}">
                    <a16:creationId xmlns:a16="http://schemas.microsoft.com/office/drawing/2014/main" id="{A9E536C7-D135-4E06-A499-441F44FC730E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7" name="รูปแบบอิสระ: รูปร่าง 326">
                <a:extLst>
                  <a:ext uri="{FF2B5EF4-FFF2-40B4-BE49-F238E27FC236}">
                    <a16:creationId xmlns:a16="http://schemas.microsoft.com/office/drawing/2014/main" id="{08AAE953-5048-4CE8-BF40-CF47AD7BFA8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8" name="กลุ่ม 307">
              <a:extLst>
                <a:ext uri="{FF2B5EF4-FFF2-40B4-BE49-F238E27FC236}">
                  <a16:creationId xmlns:a16="http://schemas.microsoft.com/office/drawing/2014/main" id="{7A43BE1E-0979-4827-8E43-26832B6C00A0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16" name="รูปแบบอิสระ: รูปร่าง 315">
                <a:extLst>
                  <a:ext uri="{FF2B5EF4-FFF2-40B4-BE49-F238E27FC236}">
                    <a16:creationId xmlns:a16="http://schemas.microsoft.com/office/drawing/2014/main" id="{CEDECD0F-B278-415B-81D4-8371DF985BA2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>
                <a:extLst>
                  <a:ext uri="{FF2B5EF4-FFF2-40B4-BE49-F238E27FC236}">
                    <a16:creationId xmlns:a16="http://schemas.microsoft.com/office/drawing/2014/main" id="{284EB1AB-6B2E-42AB-84B7-1211A0343AF1}"/>
                  </a:ext>
                </a:extLst>
              </p:cNvPr>
              <p:cNvCxnSpPr>
                <a:cxnSpLocks/>
                <a:stCxn id="31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8" name="รูปแบบอิสระ: รูปร่าง 317">
                <a:extLst>
                  <a:ext uri="{FF2B5EF4-FFF2-40B4-BE49-F238E27FC236}">
                    <a16:creationId xmlns:a16="http://schemas.microsoft.com/office/drawing/2014/main" id="{68B99AE5-215D-430F-A069-5343DC78ACB9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9" name="รูปแบบอิสระ: รูปร่าง 318">
                <a:extLst>
                  <a:ext uri="{FF2B5EF4-FFF2-40B4-BE49-F238E27FC236}">
                    <a16:creationId xmlns:a16="http://schemas.microsoft.com/office/drawing/2014/main" id="{5A2777C6-AE62-4F59-AECD-2D4A5F3A9EB3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0" name="รูปแบบอิสระ: รูปร่าง 319">
                <a:extLst>
                  <a:ext uri="{FF2B5EF4-FFF2-40B4-BE49-F238E27FC236}">
                    <a16:creationId xmlns:a16="http://schemas.microsoft.com/office/drawing/2014/main" id="{7B4EA136-7A11-4C23-BF0E-330123EE5C4D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1" name="รูปแบบอิสระ: รูปร่าง 320">
                <a:extLst>
                  <a:ext uri="{FF2B5EF4-FFF2-40B4-BE49-F238E27FC236}">
                    <a16:creationId xmlns:a16="http://schemas.microsoft.com/office/drawing/2014/main" id="{081D1DC6-FEDC-4527-832D-7B5690C3E4CA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9" name="กลุ่ม 308">
              <a:extLst>
                <a:ext uri="{FF2B5EF4-FFF2-40B4-BE49-F238E27FC236}">
                  <a16:creationId xmlns:a16="http://schemas.microsoft.com/office/drawing/2014/main" id="{D0230E28-8BD9-43CE-9B46-EB5A11048E65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10" name="รูปแบบอิสระ: รูปร่าง 309">
                <a:extLst>
                  <a:ext uri="{FF2B5EF4-FFF2-40B4-BE49-F238E27FC236}">
                    <a16:creationId xmlns:a16="http://schemas.microsoft.com/office/drawing/2014/main" id="{3875B2B4-1F1D-4B59-A899-82FC7D926268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1" name="ตัวเชื่อมต่อตรง 310">
                <a:extLst>
                  <a:ext uri="{FF2B5EF4-FFF2-40B4-BE49-F238E27FC236}">
                    <a16:creationId xmlns:a16="http://schemas.microsoft.com/office/drawing/2014/main" id="{A2177A3E-17DE-452F-83FF-906DD6EE68EE}"/>
                  </a:ext>
                </a:extLst>
              </p:cNvPr>
              <p:cNvCxnSpPr>
                <a:cxnSpLocks/>
                <a:stCxn id="31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2" name="รูปแบบอิสระ: รูปร่าง 311">
                <a:extLst>
                  <a:ext uri="{FF2B5EF4-FFF2-40B4-BE49-F238E27FC236}">
                    <a16:creationId xmlns:a16="http://schemas.microsoft.com/office/drawing/2014/main" id="{4AF6BB0E-8C33-4117-B060-95A60C2BC005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3" name="รูปแบบอิสระ: รูปร่าง 312">
                <a:extLst>
                  <a:ext uri="{FF2B5EF4-FFF2-40B4-BE49-F238E27FC236}">
                    <a16:creationId xmlns:a16="http://schemas.microsoft.com/office/drawing/2014/main" id="{1D008F0A-BD4A-4DC4-A37E-84D233D2FB8E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4" name="รูปแบบอิสระ: รูปร่าง 313">
                <a:extLst>
                  <a:ext uri="{FF2B5EF4-FFF2-40B4-BE49-F238E27FC236}">
                    <a16:creationId xmlns:a16="http://schemas.microsoft.com/office/drawing/2014/main" id="{691D07D7-1292-4A2F-9448-A4B8DC28B96F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5" name="รูปแบบอิสระ: รูปร่าง 314">
                <a:extLst>
                  <a:ext uri="{FF2B5EF4-FFF2-40B4-BE49-F238E27FC236}">
                    <a16:creationId xmlns:a16="http://schemas.microsoft.com/office/drawing/2014/main" id="{388BB53C-2A90-4331-9F8A-0E034E7E7EE1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342" name="กลุ่ม 341">
            <a:extLst>
              <a:ext uri="{FF2B5EF4-FFF2-40B4-BE49-F238E27FC236}">
                <a16:creationId xmlns:a16="http://schemas.microsoft.com/office/drawing/2014/main" id="{4C93EA75-A9BD-4D1F-9CC7-2E50FBF21F76}"/>
              </a:ext>
            </a:extLst>
          </p:cNvPr>
          <p:cNvGrpSpPr/>
          <p:nvPr/>
        </p:nvGrpSpPr>
        <p:grpSpPr>
          <a:xfrm>
            <a:off x="11328804" y="285259"/>
            <a:ext cx="885892" cy="1322325"/>
            <a:chOff x="2492332" y="582689"/>
            <a:chExt cx="4146187" cy="6074613"/>
          </a:xfrm>
        </p:grpSpPr>
        <p:grpSp>
          <p:nvGrpSpPr>
            <p:cNvPr id="343" name="กลุ่ม 342">
              <a:extLst>
                <a:ext uri="{FF2B5EF4-FFF2-40B4-BE49-F238E27FC236}">
                  <a16:creationId xmlns:a16="http://schemas.microsoft.com/office/drawing/2014/main" id="{C6637C8D-BBB5-49DD-9ECD-DA64E3EE5FB7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75" name="รูปแบบอิสระ: รูปร่าง 374">
                <a:extLst>
                  <a:ext uri="{FF2B5EF4-FFF2-40B4-BE49-F238E27FC236}">
                    <a16:creationId xmlns:a16="http://schemas.microsoft.com/office/drawing/2014/main" id="{E2436A1B-B270-4229-ACFF-EDCFBFBB936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76" name="ตัวเชื่อมต่อตรง 375">
                <a:extLst>
                  <a:ext uri="{FF2B5EF4-FFF2-40B4-BE49-F238E27FC236}">
                    <a16:creationId xmlns:a16="http://schemas.microsoft.com/office/drawing/2014/main" id="{D59D1657-35C9-4F1C-A6DB-C1024D56C46B}"/>
                  </a:ext>
                </a:extLst>
              </p:cNvPr>
              <p:cNvCxnSpPr>
                <a:cxnSpLocks/>
                <a:stCxn id="375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7" name="รูปแบบอิสระ: รูปร่าง 376">
                <a:extLst>
                  <a:ext uri="{FF2B5EF4-FFF2-40B4-BE49-F238E27FC236}">
                    <a16:creationId xmlns:a16="http://schemas.microsoft.com/office/drawing/2014/main" id="{6A2FD4C3-466E-40CA-AA2B-C2DD9630E7A6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8" name="รูปแบบอิสระ: รูปร่าง 377">
                <a:extLst>
                  <a:ext uri="{FF2B5EF4-FFF2-40B4-BE49-F238E27FC236}">
                    <a16:creationId xmlns:a16="http://schemas.microsoft.com/office/drawing/2014/main" id="{F78DD255-540F-4B26-8D2D-E256355211E2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9" name="รูปแบบอิสระ: รูปร่าง 378">
                <a:extLst>
                  <a:ext uri="{FF2B5EF4-FFF2-40B4-BE49-F238E27FC236}">
                    <a16:creationId xmlns:a16="http://schemas.microsoft.com/office/drawing/2014/main" id="{B90E99CC-EBEB-47D8-9770-5A305A1D9DE3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80" name="รูปแบบอิสระ: รูปร่าง 379">
                <a:extLst>
                  <a:ext uri="{FF2B5EF4-FFF2-40B4-BE49-F238E27FC236}">
                    <a16:creationId xmlns:a16="http://schemas.microsoft.com/office/drawing/2014/main" id="{E8EA3549-25E2-4133-8B78-D43E303F16DA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4" name="กลุ่ม 343">
              <a:extLst>
                <a:ext uri="{FF2B5EF4-FFF2-40B4-BE49-F238E27FC236}">
                  <a16:creationId xmlns:a16="http://schemas.microsoft.com/office/drawing/2014/main" id="{3D98D9B9-EEAB-4C7B-8C7C-D0C7A0236195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69" name="รูปแบบอิสระ: รูปร่าง 368">
                <a:extLst>
                  <a:ext uri="{FF2B5EF4-FFF2-40B4-BE49-F238E27FC236}">
                    <a16:creationId xmlns:a16="http://schemas.microsoft.com/office/drawing/2014/main" id="{2E8CCD5B-6A76-444A-B889-64950B795999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70" name="ตัวเชื่อมต่อตรง 369">
                <a:extLst>
                  <a:ext uri="{FF2B5EF4-FFF2-40B4-BE49-F238E27FC236}">
                    <a16:creationId xmlns:a16="http://schemas.microsoft.com/office/drawing/2014/main" id="{0934228F-1F40-47B8-9518-DB7998B017CC}"/>
                  </a:ext>
                </a:extLst>
              </p:cNvPr>
              <p:cNvCxnSpPr>
                <a:cxnSpLocks/>
                <a:stCxn id="369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1" name="รูปแบบอิสระ: รูปร่าง 370">
                <a:extLst>
                  <a:ext uri="{FF2B5EF4-FFF2-40B4-BE49-F238E27FC236}">
                    <a16:creationId xmlns:a16="http://schemas.microsoft.com/office/drawing/2014/main" id="{5D33052C-A3F8-412B-94F6-00F373F4F1D6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2" name="รูปแบบอิสระ: รูปร่าง 371">
                <a:extLst>
                  <a:ext uri="{FF2B5EF4-FFF2-40B4-BE49-F238E27FC236}">
                    <a16:creationId xmlns:a16="http://schemas.microsoft.com/office/drawing/2014/main" id="{CDDC3A09-6079-4D1D-A221-AA24CB06598D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3" name="รูปแบบอิสระ: รูปร่าง 372">
                <a:extLst>
                  <a:ext uri="{FF2B5EF4-FFF2-40B4-BE49-F238E27FC236}">
                    <a16:creationId xmlns:a16="http://schemas.microsoft.com/office/drawing/2014/main" id="{6FA9EE0C-C909-4156-8A99-27467C8482AF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4" name="รูปแบบอิสระ: รูปร่าง 373">
                <a:extLst>
                  <a:ext uri="{FF2B5EF4-FFF2-40B4-BE49-F238E27FC236}">
                    <a16:creationId xmlns:a16="http://schemas.microsoft.com/office/drawing/2014/main" id="{5EB3DE90-52B9-42B8-85BC-D691D760028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5" name="กลุ่ม 344">
              <a:extLst>
                <a:ext uri="{FF2B5EF4-FFF2-40B4-BE49-F238E27FC236}">
                  <a16:creationId xmlns:a16="http://schemas.microsoft.com/office/drawing/2014/main" id="{B0CE716A-BAA0-4BDD-837A-A05E5E432E8B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367" name="สี่เหลี่ยมผืนผ้า 5">
                <a:extLst>
                  <a:ext uri="{FF2B5EF4-FFF2-40B4-BE49-F238E27FC236}">
                    <a16:creationId xmlns:a16="http://schemas.microsoft.com/office/drawing/2014/main" id="{6167CFB7-14C5-4C8F-A924-34A36653177C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8" name="สี่เหลี่ยมผืนผ้า 5">
                <a:extLst>
                  <a:ext uri="{FF2B5EF4-FFF2-40B4-BE49-F238E27FC236}">
                    <a16:creationId xmlns:a16="http://schemas.microsoft.com/office/drawing/2014/main" id="{5C7310FD-D9C7-465E-969E-AA3E6BB476AE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6" name="กลุ่ม 345">
              <a:extLst>
                <a:ext uri="{FF2B5EF4-FFF2-40B4-BE49-F238E27FC236}">
                  <a16:creationId xmlns:a16="http://schemas.microsoft.com/office/drawing/2014/main" id="{52B92437-0C93-4857-B559-19FBA264346F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61" name="รูปแบบอิสระ: รูปร่าง 360">
                <a:extLst>
                  <a:ext uri="{FF2B5EF4-FFF2-40B4-BE49-F238E27FC236}">
                    <a16:creationId xmlns:a16="http://schemas.microsoft.com/office/drawing/2014/main" id="{D078D315-3C33-4C47-B028-D8EC26915946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62" name="ตัวเชื่อมต่อตรง 361">
                <a:extLst>
                  <a:ext uri="{FF2B5EF4-FFF2-40B4-BE49-F238E27FC236}">
                    <a16:creationId xmlns:a16="http://schemas.microsoft.com/office/drawing/2014/main" id="{FCE64998-F115-4C46-8FA9-05ADF0BEB2A3}"/>
                  </a:ext>
                </a:extLst>
              </p:cNvPr>
              <p:cNvCxnSpPr>
                <a:cxnSpLocks/>
                <a:stCxn id="361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63" name="รูปแบบอิสระ: รูปร่าง 362">
                <a:extLst>
                  <a:ext uri="{FF2B5EF4-FFF2-40B4-BE49-F238E27FC236}">
                    <a16:creationId xmlns:a16="http://schemas.microsoft.com/office/drawing/2014/main" id="{ABF35C15-98F7-43B6-9720-363F4D7F5877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4" name="รูปแบบอิสระ: รูปร่าง 363">
                <a:extLst>
                  <a:ext uri="{FF2B5EF4-FFF2-40B4-BE49-F238E27FC236}">
                    <a16:creationId xmlns:a16="http://schemas.microsoft.com/office/drawing/2014/main" id="{B22FE2A6-6915-4B96-8268-DC23FD0DF86E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5" name="รูปแบบอิสระ: รูปร่าง 364">
                <a:extLst>
                  <a:ext uri="{FF2B5EF4-FFF2-40B4-BE49-F238E27FC236}">
                    <a16:creationId xmlns:a16="http://schemas.microsoft.com/office/drawing/2014/main" id="{8EE0B917-13BF-4777-A994-9AA915EB3715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6" name="รูปแบบอิสระ: รูปร่าง 365">
                <a:extLst>
                  <a:ext uri="{FF2B5EF4-FFF2-40B4-BE49-F238E27FC236}">
                    <a16:creationId xmlns:a16="http://schemas.microsoft.com/office/drawing/2014/main" id="{3BD2F5ED-96D1-4BF4-B81C-E15477AB90B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7" name="กลุ่ม 346">
              <a:extLst>
                <a:ext uri="{FF2B5EF4-FFF2-40B4-BE49-F238E27FC236}">
                  <a16:creationId xmlns:a16="http://schemas.microsoft.com/office/drawing/2014/main" id="{15033FF5-A034-4B92-B20A-86C7704A1381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55" name="รูปแบบอิสระ: รูปร่าง 354">
                <a:extLst>
                  <a:ext uri="{FF2B5EF4-FFF2-40B4-BE49-F238E27FC236}">
                    <a16:creationId xmlns:a16="http://schemas.microsoft.com/office/drawing/2014/main" id="{8BC8889F-9C75-4572-8AFB-B5675B1DFBE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56" name="ตัวเชื่อมต่อตรง 355">
                <a:extLst>
                  <a:ext uri="{FF2B5EF4-FFF2-40B4-BE49-F238E27FC236}">
                    <a16:creationId xmlns:a16="http://schemas.microsoft.com/office/drawing/2014/main" id="{643DEC52-B66E-4E9C-9417-001BECF639A9}"/>
                  </a:ext>
                </a:extLst>
              </p:cNvPr>
              <p:cNvCxnSpPr>
                <a:cxnSpLocks/>
                <a:stCxn id="355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7" name="รูปแบบอิสระ: รูปร่าง 356">
                <a:extLst>
                  <a:ext uri="{FF2B5EF4-FFF2-40B4-BE49-F238E27FC236}">
                    <a16:creationId xmlns:a16="http://schemas.microsoft.com/office/drawing/2014/main" id="{8F7C74BF-94D8-4ECF-A3F5-1A667D3F6D3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8" name="รูปแบบอิสระ: รูปร่าง 357">
                <a:extLst>
                  <a:ext uri="{FF2B5EF4-FFF2-40B4-BE49-F238E27FC236}">
                    <a16:creationId xmlns:a16="http://schemas.microsoft.com/office/drawing/2014/main" id="{BAAB8D59-FC72-44F6-922E-FF16CF19F2FA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9" name="รูปแบบอิสระ: รูปร่าง 358">
                <a:extLst>
                  <a:ext uri="{FF2B5EF4-FFF2-40B4-BE49-F238E27FC236}">
                    <a16:creationId xmlns:a16="http://schemas.microsoft.com/office/drawing/2014/main" id="{5CCC264E-A06E-436E-A3AB-94DD63453F01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0" name="รูปแบบอิสระ: รูปร่าง 359">
                <a:extLst>
                  <a:ext uri="{FF2B5EF4-FFF2-40B4-BE49-F238E27FC236}">
                    <a16:creationId xmlns:a16="http://schemas.microsoft.com/office/drawing/2014/main" id="{A34AE61A-A98B-4BAF-958A-2F255C39B0E5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8" name="กลุ่ม 347">
              <a:extLst>
                <a:ext uri="{FF2B5EF4-FFF2-40B4-BE49-F238E27FC236}">
                  <a16:creationId xmlns:a16="http://schemas.microsoft.com/office/drawing/2014/main" id="{9C8CCE00-DA07-4030-88AB-AE8B3147A7FA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49" name="รูปแบบอิสระ: รูปร่าง 348">
                <a:extLst>
                  <a:ext uri="{FF2B5EF4-FFF2-40B4-BE49-F238E27FC236}">
                    <a16:creationId xmlns:a16="http://schemas.microsoft.com/office/drawing/2014/main" id="{1250C81D-E5D1-479C-A590-FD0BE053649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50" name="ตัวเชื่อมต่อตรง 349">
                <a:extLst>
                  <a:ext uri="{FF2B5EF4-FFF2-40B4-BE49-F238E27FC236}">
                    <a16:creationId xmlns:a16="http://schemas.microsoft.com/office/drawing/2014/main" id="{C11CBDDA-8E8F-474E-BCE6-702BD48637CA}"/>
                  </a:ext>
                </a:extLst>
              </p:cNvPr>
              <p:cNvCxnSpPr>
                <a:cxnSpLocks/>
                <a:stCxn id="349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1" name="รูปแบบอิสระ: รูปร่าง 350">
                <a:extLst>
                  <a:ext uri="{FF2B5EF4-FFF2-40B4-BE49-F238E27FC236}">
                    <a16:creationId xmlns:a16="http://schemas.microsoft.com/office/drawing/2014/main" id="{1E8354E6-76E5-4262-8722-73E50B6140F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2" name="รูปแบบอิสระ: รูปร่าง 351">
                <a:extLst>
                  <a:ext uri="{FF2B5EF4-FFF2-40B4-BE49-F238E27FC236}">
                    <a16:creationId xmlns:a16="http://schemas.microsoft.com/office/drawing/2014/main" id="{43A2F3DA-BC2D-4B62-A5F5-880D08FB719F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3" name="รูปแบบอิสระ: รูปร่าง 352">
                <a:extLst>
                  <a:ext uri="{FF2B5EF4-FFF2-40B4-BE49-F238E27FC236}">
                    <a16:creationId xmlns:a16="http://schemas.microsoft.com/office/drawing/2014/main" id="{A266F24B-B244-4DB6-B82B-1A97FF9E4E18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4" name="รูปแบบอิสระ: รูปร่าง 353">
                <a:extLst>
                  <a:ext uri="{FF2B5EF4-FFF2-40B4-BE49-F238E27FC236}">
                    <a16:creationId xmlns:a16="http://schemas.microsoft.com/office/drawing/2014/main" id="{294F0321-7DA6-4658-BE7C-9C3DCA0EF99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sp>
        <p:nvSpPr>
          <p:cNvPr id="267" name="ชื่อเรื่อง 826">
            <a:extLst>
              <a:ext uri="{FF2B5EF4-FFF2-40B4-BE49-F238E27FC236}">
                <a16:creationId xmlns:a16="http://schemas.microsoft.com/office/drawing/2014/main" id="{3C0F92EF-031B-428F-9B10-2626DCF477F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926528" y="877038"/>
            <a:ext cx="6447820" cy="958872"/>
          </a:xfr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>
            <a:normAutofit/>
            <a:scene3d>
              <a:camera prst="orthographicFront"/>
              <a:lightRig rig="soft" dir="t">
                <a:rot lat="0" lon="0" rev="15600000"/>
              </a:lightRig>
            </a:scene3d>
            <a:sp3d prstMaterial="softEdge"/>
          </a:bodyPr>
          <a:lstStyle/>
          <a:p>
            <a:pPr algn="ctr"/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Tìm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trừ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(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theo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mẫu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) </a:t>
            </a:r>
            <a:endParaRPr lang="th-TH" sz="4800" dirty="0">
              <a:ln>
                <a:solidFill>
                  <a:srgbClr val="5E2700"/>
                </a:solidFill>
              </a:ln>
              <a:effectLst/>
              <a:latin typeface="Calibri" panose="020F0502020204030204" pitchFamily="34" charset="0"/>
            </a:endParaRPr>
          </a:p>
        </p:txBody>
      </p:sp>
      <p:sp>
        <p:nvSpPr>
          <p:cNvPr id="268" name="Oval 267">
            <a:extLst>
              <a:ext uri="{FF2B5EF4-FFF2-40B4-BE49-F238E27FC236}">
                <a16:creationId xmlns:a16="http://schemas.microsoft.com/office/drawing/2014/main" id="{5466F8A4-1FA1-4B16-9B7A-65082140E592}"/>
              </a:ext>
            </a:extLst>
          </p:cNvPr>
          <p:cNvSpPr/>
          <p:nvPr/>
        </p:nvSpPr>
        <p:spPr>
          <a:xfrm>
            <a:off x="2223460" y="831291"/>
            <a:ext cx="760073" cy="741044"/>
          </a:xfrm>
          <a:prstGeom prst="ellipse">
            <a:avLst/>
          </a:prstGeom>
          <a:solidFill>
            <a:srgbClr val="FFFF99"/>
          </a:solidFill>
          <a:ln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rPr>
              <a:t>1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A7DF20EE-3691-9068-2625-E78BDFD097DA}"/>
              </a:ext>
            </a:extLst>
          </p:cNvPr>
          <p:cNvGrpSpPr/>
          <p:nvPr/>
        </p:nvGrpSpPr>
        <p:grpSpPr>
          <a:xfrm>
            <a:off x="428190" y="2334906"/>
            <a:ext cx="3979218" cy="1679310"/>
            <a:chOff x="428190" y="2334906"/>
            <a:chExt cx="3979218" cy="1679310"/>
          </a:xfrm>
        </p:grpSpPr>
        <p:sp>
          <p:nvSpPr>
            <p:cNvPr id="4" name="Rectangle: Rounded Corners 3">
              <a:extLst>
                <a:ext uri="{FF2B5EF4-FFF2-40B4-BE49-F238E27FC236}">
                  <a16:creationId xmlns:a16="http://schemas.microsoft.com/office/drawing/2014/main" id="{9C4BA238-A304-5FC5-C83B-EF0FC2739E90}"/>
                </a:ext>
              </a:extLst>
            </p:cNvPr>
            <p:cNvSpPr/>
            <p:nvPr/>
          </p:nvSpPr>
          <p:spPr>
            <a:xfrm>
              <a:off x="428190" y="2334906"/>
              <a:ext cx="3704898" cy="1679310"/>
            </a:xfrm>
            <a:prstGeom prst="roundRect">
              <a:avLst/>
            </a:prstGeom>
            <a:solidFill>
              <a:srgbClr val="00B0F0"/>
            </a:solidFill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Mẫu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: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Itim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Itim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Itim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Itim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Itim"/>
              </a:endParaRPr>
            </a:p>
          </p:txBody>
        </p:sp>
        <p:sp>
          <p:nvSpPr>
            <p:cNvPr id="5" name="Rectangle: Rounded Corners 4">
              <a:extLst>
                <a:ext uri="{FF2B5EF4-FFF2-40B4-BE49-F238E27FC236}">
                  <a16:creationId xmlns:a16="http://schemas.microsoft.com/office/drawing/2014/main" id="{5762883A-CB79-0726-685C-41B355457746}"/>
                </a:ext>
              </a:extLst>
            </p:cNvPr>
            <p:cNvSpPr/>
            <p:nvPr/>
          </p:nvSpPr>
          <p:spPr>
            <a:xfrm>
              <a:off x="2468366" y="2509657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D89E441E-2763-E424-A7CC-F4624737FF32}"/>
                </a:ext>
              </a:extLst>
            </p:cNvPr>
            <p:cNvSpPr txBox="1"/>
            <p:nvPr/>
          </p:nvSpPr>
          <p:spPr>
            <a:xfrm>
              <a:off x="1563979" y="2466174"/>
              <a:ext cx="25691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30 -       = 20</a:t>
              </a:r>
            </a:p>
          </p:txBody>
        </p:sp>
        <p:sp>
          <p:nvSpPr>
            <p:cNvPr id="264" name="TextBox 263">
              <a:extLst>
                <a:ext uri="{FF2B5EF4-FFF2-40B4-BE49-F238E27FC236}">
                  <a16:creationId xmlns:a16="http://schemas.microsoft.com/office/drawing/2014/main" id="{63BF603F-8F54-170E-C2E0-376BB6FFE6A7}"/>
                </a:ext>
              </a:extLst>
            </p:cNvPr>
            <p:cNvSpPr txBox="1"/>
            <p:nvPr/>
          </p:nvSpPr>
          <p:spPr>
            <a:xfrm>
              <a:off x="1629660" y="3076991"/>
              <a:ext cx="277774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30 - 20 = 10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2104DC1E-DE5A-986F-5D05-2BBA929626BF}"/>
              </a:ext>
            </a:extLst>
          </p:cNvPr>
          <p:cNvGrpSpPr/>
          <p:nvPr/>
        </p:nvGrpSpPr>
        <p:grpSpPr>
          <a:xfrm>
            <a:off x="5097174" y="2440368"/>
            <a:ext cx="2961740" cy="1877412"/>
            <a:chOff x="5097174" y="2440368"/>
            <a:chExt cx="2961740" cy="1877412"/>
          </a:xfrm>
        </p:grpSpPr>
        <p:sp>
          <p:nvSpPr>
            <p:cNvPr id="291" name="Rectangle: Rounded Corners 290">
              <a:extLst>
                <a:ext uri="{FF2B5EF4-FFF2-40B4-BE49-F238E27FC236}">
                  <a16:creationId xmlns:a16="http://schemas.microsoft.com/office/drawing/2014/main" id="{6F09B5E6-1B7D-E454-3880-8898334C3F01}"/>
                </a:ext>
              </a:extLst>
            </p:cNvPr>
            <p:cNvSpPr/>
            <p:nvPr/>
          </p:nvSpPr>
          <p:spPr>
            <a:xfrm>
              <a:off x="5943703" y="2447998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292" name="TextBox 291">
              <a:extLst>
                <a:ext uri="{FF2B5EF4-FFF2-40B4-BE49-F238E27FC236}">
                  <a16:creationId xmlns:a16="http://schemas.microsoft.com/office/drawing/2014/main" id="{45F282B0-385A-8361-7D4C-3B3B69E8E3A0}"/>
                </a:ext>
              </a:extLst>
            </p:cNvPr>
            <p:cNvSpPr txBox="1"/>
            <p:nvPr/>
          </p:nvSpPr>
          <p:spPr>
            <a:xfrm>
              <a:off x="5097174" y="2440368"/>
              <a:ext cx="296174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50 -      = 10</a:t>
              </a:r>
            </a:p>
          </p:txBody>
        </p:sp>
        <p:sp>
          <p:nvSpPr>
            <p:cNvPr id="293" name="Rectangle: Rounded Corners 292">
              <a:extLst>
                <a:ext uri="{FF2B5EF4-FFF2-40B4-BE49-F238E27FC236}">
                  <a16:creationId xmlns:a16="http://schemas.microsoft.com/office/drawing/2014/main" id="{C05A37D6-217D-EA5E-29AF-3EE4DE0F2B2A}"/>
                </a:ext>
              </a:extLst>
            </p:cNvPr>
            <p:cNvSpPr/>
            <p:nvPr/>
          </p:nvSpPr>
          <p:spPr>
            <a:xfrm>
              <a:off x="5984244" y="3096250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294" name="TextBox 293">
              <a:extLst>
                <a:ext uri="{FF2B5EF4-FFF2-40B4-BE49-F238E27FC236}">
                  <a16:creationId xmlns:a16="http://schemas.microsoft.com/office/drawing/2014/main" id="{1CF3565A-E808-8DEC-18CD-2D5042CA4CAA}"/>
                </a:ext>
              </a:extLst>
            </p:cNvPr>
            <p:cNvSpPr txBox="1"/>
            <p:nvPr/>
          </p:nvSpPr>
          <p:spPr>
            <a:xfrm>
              <a:off x="5113745" y="3063372"/>
              <a:ext cx="2886871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35 -      = 15</a:t>
              </a:r>
            </a:p>
          </p:txBody>
        </p:sp>
        <p:sp>
          <p:nvSpPr>
            <p:cNvPr id="295" name="Rectangle: Rounded Corners 294">
              <a:extLst>
                <a:ext uri="{FF2B5EF4-FFF2-40B4-BE49-F238E27FC236}">
                  <a16:creationId xmlns:a16="http://schemas.microsoft.com/office/drawing/2014/main" id="{145E1FD2-5F99-C431-EB2B-A625716B93F1}"/>
                </a:ext>
              </a:extLst>
            </p:cNvPr>
            <p:cNvSpPr/>
            <p:nvPr/>
          </p:nvSpPr>
          <p:spPr>
            <a:xfrm>
              <a:off x="5984244" y="3746805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296" name="TextBox 295">
              <a:extLst>
                <a:ext uri="{FF2B5EF4-FFF2-40B4-BE49-F238E27FC236}">
                  <a16:creationId xmlns:a16="http://schemas.microsoft.com/office/drawing/2014/main" id="{4C93912B-FF3B-39E0-62DE-3B4A17AC9FB1}"/>
                </a:ext>
              </a:extLst>
            </p:cNvPr>
            <p:cNvSpPr txBox="1"/>
            <p:nvPr/>
          </p:nvSpPr>
          <p:spPr>
            <a:xfrm>
              <a:off x="5176601" y="3733005"/>
              <a:ext cx="2484827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51-      = 18 </a:t>
              </a:r>
            </a:p>
          </p:txBody>
        </p:sp>
      </p:grpSp>
      <p:sp>
        <p:nvSpPr>
          <p:cNvPr id="459" name="Rectangle: Rounded Corners 458">
            <a:extLst>
              <a:ext uri="{FF2B5EF4-FFF2-40B4-BE49-F238E27FC236}">
                <a16:creationId xmlns:a16="http://schemas.microsoft.com/office/drawing/2014/main" id="{EAA62998-CB0E-9613-3168-03E75FB522BB}"/>
              </a:ext>
            </a:extLst>
          </p:cNvPr>
          <p:cNvSpPr/>
          <p:nvPr/>
        </p:nvSpPr>
        <p:spPr>
          <a:xfrm>
            <a:off x="4455617" y="5413419"/>
            <a:ext cx="3280766" cy="1276678"/>
          </a:xfrm>
          <a:prstGeom prst="roundRect">
            <a:avLst/>
          </a:prstGeom>
          <a:solidFill>
            <a:srgbClr val="FFC000"/>
          </a:solidFill>
          <a:ln w="381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Itim"/>
            </a:endParaRPr>
          </a:p>
        </p:txBody>
      </p:sp>
      <p:sp>
        <p:nvSpPr>
          <p:cNvPr id="463" name="Rectangle: Rounded Corners 462">
            <a:extLst>
              <a:ext uri="{FF2B5EF4-FFF2-40B4-BE49-F238E27FC236}">
                <a16:creationId xmlns:a16="http://schemas.microsoft.com/office/drawing/2014/main" id="{9064C270-9F00-0C85-983A-42C2E9F318E8}"/>
              </a:ext>
            </a:extLst>
          </p:cNvPr>
          <p:cNvSpPr/>
          <p:nvPr/>
        </p:nvSpPr>
        <p:spPr>
          <a:xfrm>
            <a:off x="8584612" y="5399746"/>
            <a:ext cx="3280766" cy="1276678"/>
          </a:xfrm>
          <a:prstGeom prst="roundRect">
            <a:avLst/>
          </a:prstGeom>
          <a:solidFill>
            <a:srgbClr val="FFC000"/>
          </a:solidFill>
          <a:ln w="381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Itim"/>
            </a:endParaRPr>
          </a:p>
        </p:txBody>
      </p:sp>
      <p:sp>
        <p:nvSpPr>
          <p:cNvPr id="471" name="Rectangle: Rounded Corners 470">
            <a:extLst>
              <a:ext uri="{FF2B5EF4-FFF2-40B4-BE49-F238E27FC236}">
                <a16:creationId xmlns:a16="http://schemas.microsoft.com/office/drawing/2014/main" id="{09ADB1A2-E40E-86E6-34B5-4C73406CF3ED}"/>
              </a:ext>
            </a:extLst>
          </p:cNvPr>
          <p:cNvSpPr/>
          <p:nvPr/>
        </p:nvSpPr>
        <p:spPr>
          <a:xfrm>
            <a:off x="358546" y="5456470"/>
            <a:ext cx="3280766" cy="1276678"/>
          </a:xfrm>
          <a:prstGeom prst="roundRect">
            <a:avLst/>
          </a:prstGeom>
          <a:solidFill>
            <a:srgbClr val="FFC000"/>
          </a:solidFill>
          <a:ln w="381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Itim"/>
            </a:endParaRPr>
          </a:p>
        </p:txBody>
      </p:sp>
      <p:grpSp>
        <p:nvGrpSpPr>
          <p:cNvPr id="477" name="Group 476">
            <a:extLst>
              <a:ext uri="{FF2B5EF4-FFF2-40B4-BE49-F238E27FC236}">
                <a16:creationId xmlns:a16="http://schemas.microsoft.com/office/drawing/2014/main" id="{B536698C-ADBD-DA48-7DFA-08BBDC8DB717}"/>
              </a:ext>
            </a:extLst>
          </p:cNvPr>
          <p:cNvGrpSpPr/>
          <p:nvPr/>
        </p:nvGrpSpPr>
        <p:grpSpPr>
          <a:xfrm>
            <a:off x="450120" y="5520578"/>
            <a:ext cx="2807657" cy="590053"/>
            <a:chOff x="403326" y="5429616"/>
            <a:chExt cx="2807657" cy="590053"/>
          </a:xfrm>
        </p:grpSpPr>
        <p:sp>
          <p:nvSpPr>
            <p:cNvPr id="478" name="Rectangle: Rounded Corners 477">
              <a:extLst>
                <a:ext uri="{FF2B5EF4-FFF2-40B4-BE49-F238E27FC236}">
                  <a16:creationId xmlns:a16="http://schemas.microsoft.com/office/drawing/2014/main" id="{8938B9C5-489E-5C17-2D49-F4AC38EFF6F2}"/>
                </a:ext>
              </a:extLst>
            </p:cNvPr>
            <p:cNvSpPr/>
            <p:nvPr/>
          </p:nvSpPr>
          <p:spPr>
            <a:xfrm>
              <a:off x="1265248" y="5514737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479" name="TextBox 478">
              <a:extLst>
                <a:ext uri="{FF2B5EF4-FFF2-40B4-BE49-F238E27FC236}">
                  <a16:creationId xmlns:a16="http://schemas.microsoft.com/office/drawing/2014/main" id="{C3B747D8-2062-C140-05A0-4AAECB8B23B1}"/>
                </a:ext>
              </a:extLst>
            </p:cNvPr>
            <p:cNvSpPr txBox="1"/>
            <p:nvPr/>
          </p:nvSpPr>
          <p:spPr>
            <a:xfrm>
              <a:off x="403326" y="5429616"/>
              <a:ext cx="2807657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50 -       = 10 </a:t>
              </a:r>
            </a:p>
          </p:txBody>
        </p:sp>
      </p:grpSp>
      <p:sp>
        <p:nvSpPr>
          <p:cNvPr id="480" name="TextBox 479">
            <a:extLst>
              <a:ext uri="{FF2B5EF4-FFF2-40B4-BE49-F238E27FC236}">
                <a16:creationId xmlns:a16="http://schemas.microsoft.com/office/drawing/2014/main" id="{9936347B-F617-6339-17CC-3F815F436383}"/>
              </a:ext>
            </a:extLst>
          </p:cNvPr>
          <p:cNvSpPr txBox="1"/>
          <p:nvPr/>
        </p:nvSpPr>
        <p:spPr>
          <a:xfrm>
            <a:off x="510130" y="6169848"/>
            <a:ext cx="25875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50 –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10 = 40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81" name="Rectangle: Rounded Corners 480">
            <a:extLst>
              <a:ext uri="{FF2B5EF4-FFF2-40B4-BE49-F238E27FC236}">
                <a16:creationId xmlns:a16="http://schemas.microsoft.com/office/drawing/2014/main" id="{21283754-15F6-9484-B845-C29967461294}"/>
              </a:ext>
            </a:extLst>
          </p:cNvPr>
          <p:cNvSpPr/>
          <p:nvPr/>
        </p:nvSpPr>
        <p:spPr>
          <a:xfrm>
            <a:off x="1294371" y="5584224"/>
            <a:ext cx="670577" cy="510494"/>
          </a:xfrm>
          <a:prstGeom prst="round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40</a:t>
            </a:r>
          </a:p>
        </p:txBody>
      </p:sp>
      <p:sp>
        <p:nvSpPr>
          <p:cNvPr id="484" name="TextBox 483">
            <a:extLst>
              <a:ext uri="{FF2B5EF4-FFF2-40B4-BE49-F238E27FC236}">
                <a16:creationId xmlns:a16="http://schemas.microsoft.com/office/drawing/2014/main" id="{234DF6A2-07DC-66B9-94CD-80840325196A}"/>
              </a:ext>
            </a:extLst>
          </p:cNvPr>
          <p:cNvSpPr txBox="1"/>
          <p:nvPr/>
        </p:nvSpPr>
        <p:spPr>
          <a:xfrm>
            <a:off x="4785418" y="5979531"/>
            <a:ext cx="25875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35 – 15 = 20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9F52232E-A1B2-E13A-351C-5277EE6D9E6E}"/>
              </a:ext>
            </a:extLst>
          </p:cNvPr>
          <p:cNvGrpSpPr/>
          <p:nvPr/>
        </p:nvGrpSpPr>
        <p:grpSpPr>
          <a:xfrm>
            <a:off x="4690175" y="5404683"/>
            <a:ext cx="2920526" cy="584775"/>
            <a:chOff x="4690175" y="5404683"/>
            <a:chExt cx="2920526" cy="584775"/>
          </a:xfrm>
        </p:grpSpPr>
        <p:sp>
          <p:nvSpPr>
            <p:cNvPr id="483" name="Rectangle: Rounded Corners 482">
              <a:extLst>
                <a:ext uri="{FF2B5EF4-FFF2-40B4-BE49-F238E27FC236}">
                  <a16:creationId xmlns:a16="http://schemas.microsoft.com/office/drawing/2014/main" id="{BA67AFA8-E0C1-12E7-B593-D66C238B447C}"/>
                </a:ext>
              </a:extLst>
            </p:cNvPr>
            <p:cNvSpPr/>
            <p:nvPr/>
          </p:nvSpPr>
          <p:spPr>
            <a:xfrm>
              <a:off x="5656483" y="5474599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485" name="TextBox 484">
              <a:extLst>
                <a:ext uri="{FF2B5EF4-FFF2-40B4-BE49-F238E27FC236}">
                  <a16:creationId xmlns:a16="http://schemas.microsoft.com/office/drawing/2014/main" id="{752FC552-A791-B2CC-A9F5-72446E242273}"/>
                </a:ext>
              </a:extLst>
            </p:cNvPr>
            <p:cNvSpPr txBox="1"/>
            <p:nvPr/>
          </p:nvSpPr>
          <p:spPr>
            <a:xfrm>
              <a:off x="4690175" y="5404683"/>
              <a:ext cx="292052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3200" b="1" dirty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35 -       = 15</a:t>
              </a:r>
              <a:endPara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486" name="Rectangle: Rounded Corners 485">
            <a:extLst>
              <a:ext uri="{FF2B5EF4-FFF2-40B4-BE49-F238E27FC236}">
                <a16:creationId xmlns:a16="http://schemas.microsoft.com/office/drawing/2014/main" id="{0B2774AB-FEB0-A726-DCA2-040DC3C67E25}"/>
              </a:ext>
            </a:extLst>
          </p:cNvPr>
          <p:cNvSpPr/>
          <p:nvPr/>
        </p:nvSpPr>
        <p:spPr>
          <a:xfrm>
            <a:off x="5544473" y="5487700"/>
            <a:ext cx="670577" cy="510494"/>
          </a:xfrm>
          <a:prstGeom prst="round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20</a:t>
            </a:r>
          </a:p>
        </p:txBody>
      </p:sp>
      <p:grpSp>
        <p:nvGrpSpPr>
          <p:cNvPr id="487" name="Group 486">
            <a:extLst>
              <a:ext uri="{FF2B5EF4-FFF2-40B4-BE49-F238E27FC236}">
                <a16:creationId xmlns:a16="http://schemas.microsoft.com/office/drawing/2014/main" id="{D80DB576-890A-E591-EFEE-EE2E7137B44F}"/>
              </a:ext>
            </a:extLst>
          </p:cNvPr>
          <p:cNvGrpSpPr/>
          <p:nvPr/>
        </p:nvGrpSpPr>
        <p:grpSpPr>
          <a:xfrm>
            <a:off x="8690118" y="5510034"/>
            <a:ext cx="3314134" cy="584775"/>
            <a:chOff x="464052" y="5566758"/>
            <a:chExt cx="3314134" cy="584775"/>
          </a:xfrm>
        </p:grpSpPr>
        <p:sp>
          <p:nvSpPr>
            <p:cNvPr id="488" name="Rectangle: Rounded Corners 487">
              <a:extLst>
                <a:ext uri="{FF2B5EF4-FFF2-40B4-BE49-F238E27FC236}">
                  <a16:creationId xmlns:a16="http://schemas.microsoft.com/office/drawing/2014/main" id="{5372C27A-FD67-B3DD-9E10-D615B9795E68}"/>
                </a:ext>
              </a:extLst>
            </p:cNvPr>
            <p:cNvSpPr/>
            <p:nvPr/>
          </p:nvSpPr>
          <p:spPr>
            <a:xfrm>
              <a:off x="1349117" y="5566758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489" name="TextBox 488">
              <a:extLst>
                <a:ext uri="{FF2B5EF4-FFF2-40B4-BE49-F238E27FC236}">
                  <a16:creationId xmlns:a16="http://schemas.microsoft.com/office/drawing/2014/main" id="{40A4E7C2-E606-9153-EBFA-FC7475FFA0A2}"/>
                </a:ext>
              </a:extLst>
            </p:cNvPr>
            <p:cNvSpPr txBox="1"/>
            <p:nvPr/>
          </p:nvSpPr>
          <p:spPr>
            <a:xfrm>
              <a:off x="464052" y="5566758"/>
              <a:ext cx="331413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3200" b="1" dirty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51 -       = 18</a:t>
              </a:r>
              <a:endPara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490" name="TextBox 489">
            <a:extLst>
              <a:ext uri="{FF2B5EF4-FFF2-40B4-BE49-F238E27FC236}">
                <a16:creationId xmlns:a16="http://schemas.microsoft.com/office/drawing/2014/main" id="{D6549324-1384-18C9-6662-D99EDB58BD42}"/>
              </a:ext>
            </a:extLst>
          </p:cNvPr>
          <p:cNvSpPr txBox="1"/>
          <p:nvPr/>
        </p:nvSpPr>
        <p:spPr>
          <a:xfrm>
            <a:off x="8724577" y="6048822"/>
            <a:ext cx="292052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51 – 18 = 33</a:t>
            </a:r>
          </a:p>
        </p:txBody>
      </p:sp>
      <p:sp>
        <p:nvSpPr>
          <p:cNvPr id="491" name="Rectangle: Rounded Corners 490">
            <a:extLst>
              <a:ext uri="{FF2B5EF4-FFF2-40B4-BE49-F238E27FC236}">
                <a16:creationId xmlns:a16="http://schemas.microsoft.com/office/drawing/2014/main" id="{B95C3A6C-2323-2095-FF35-D49C3744A95D}"/>
              </a:ext>
            </a:extLst>
          </p:cNvPr>
          <p:cNvSpPr/>
          <p:nvPr/>
        </p:nvSpPr>
        <p:spPr>
          <a:xfrm>
            <a:off x="9540297" y="5500488"/>
            <a:ext cx="670577" cy="548333"/>
          </a:xfrm>
          <a:prstGeom prst="round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33</a:t>
            </a:r>
          </a:p>
        </p:txBody>
      </p:sp>
    </p:spTree>
    <p:extLst>
      <p:ext uri="{BB962C8B-B14F-4D97-AF65-F5344CB8AC3E}">
        <p14:creationId xmlns:p14="http://schemas.microsoft.com/office/powerpoint/2010/main" val="68156598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9" dur="500"/>
                                        <p:tgtEl>
                                          <p:spTgt spid="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0" dur="5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4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4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9" grpId="0" animBg="1"/>
      <p:bldP spid="463" grpId="0" animBg="1"/>
      <p:bldP spid="471" grpId="0" animBg="1"/>
      <p:bldP spid="480" grpId="0"/>
      <p:bldP spid="481" grpId="0" animBg="1"/>
      <p:bldP spid="484" grpId="0"/>
      <p:bldP spid="486" grpId="0" animBg="1"/>
      <p:bldP spid="490" grpId="0"/>
      <p:bldP spid="491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ชื่อเรื่อง 826">
            <a:extLst>
              <a:ext uri="{FF2B5EF4-FFF2-40B4-BE49-F238E27FC236}">
                <a16:creationId xmlns:a16="http://schemas.microsoft.com/office/drawing/2014/main" id="{217FDE8C-D04E-42F4-94F4-1DC825414683}"/>
              </a:ext>
            </a:extLst>
          </p:cNvPr>
          <p:cNvSpPr txBox="1">
            <a:spLocks/>
          </p:cNvSpPr>
          <p:nvPr/>
        </p:nvSpPr>
        <p:spPr>
          <a:xfrm>
            <a:off x="1002333" y="219813"/>
            <a:ext cx="6447820" cy="958872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>
            <a:normAutofit/>
            <a:scene3d>
              <a:camera prst="orthographicFront"/>
              <a:lightRig rig="soft" dir="t">
                <a:rot lat="0" lon="0" rev="15600000"/>
              </a:lightRig>
            </a:scene3d>
            <a:sp3d prstMaterial="softEdge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800" dirty="0" err="1">
                <a:ln>
                  <a:solidFill>
                    <a:srgbClr val="5E2700"/>
                  </a:solidFill>
                </a:ln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endParaRPr lang="th-TH" sz="4800" dirty="0">
              <a:ln>
                <a:solidFill>
                  <a:srgbClr val="5E2700"/>
                </a:solidFill>
              </a:ln>
              <a:latin typeface="Calibri" panose="020F0502020204030204" pitchFamily="34" charset="0"/>
            </a:endParaRPr>
          </a:p>
        </p:txBody>
      </p:sp>
      <p:sp>
        <p:nvSpPr>
          <p:cNvPr id="117" name="Oval 116">
            <a:extLst>
              <a:ext uri="{FF2B5EF4-FFF2-40B4-BE49-F238E27FC236}">
                <a16:creationId xmlns:a16="http://schemas.microsoft.com/office/drawing/2014/main" id="{5AAD5852-0934-49CD-AE19-1AF2F3653E5A}"/>
              </a:ext>
            </a:extLst>
          </p:cNvPr>
          <p:cNvSpPr/>
          <p:nvPr/>
        </p:nvSpPr>
        <p:spPr>
          <a:xfrm>
            <a:off x="242260" y="135966"/>
            <a:ext cx="760073" cy="741044"/>
          </a:xfrm>
          <a:prstGeom prst="ellipse">
            <a:avLst/>
          </a:prstGeom>
          <a:solidFill>
            <a:srgbClr val="FFFF99"/>
          </a:solidFill>
          <a:ln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rPr>
              <a:t>3</a:t>
            </a:r>
          </a:p>
        </p:txBody>
      </p:sp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5C9AE570-FC48-4E37-AA37-B727C2E4844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56426534"/>
              </p:ext>
            </p:extLst>
          </p:nvPr>
        </p:nvGraphicFramePr>
        <p:xfrm>
          <a:off x="1409700" y="3276600"/>
          <a:ext cx="9896478" cy="21568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33600">
                  <a:extLst>
                    <a:ext uri="{9D8B030D-6E8A-4147-A177-3AD203B41FA5}">
                      <a16:colId xmlns:a16="http://schemas.microsoft.com/office/drawing/2014/main" val="1582773303"/>
                    </a:ext>
                  </a:extLst>
                </a:gridCol>
                <a:gridCol w="1533525">
                  <a:extLst>
                    <a:ext uri="{9D8B030D-6E8A-4147-A177-3AD203B41FA5}">
                      <a16:colId xmlns:a16="http://schemas.microsoft.com/office/drawing/2014/main" val="1568185502"/>
                    </a:ext>
                  </a:extLst>
                </a:gridCol>
                <a:gridCol w="1562100">
                  <a:extLst>
                    <a:ext uri="{9D8B030D-6E8A-4147-A177-3AD203B41FA5}">
                      <a16:colId xmlns:a16="http://schemas.microsoft.com/office/drawing/2014/main" val="1128983682"/>
                    </a:ext>
                  </a:extLst>
                </a:gridCol>
                <a:gridCol w="1695450">
                  <a:extLst>
                    <a:ext uri="{9D8B030D-6E8A-4147-A177-3AD203B41FA5}">
                      <a16:colId xmlns:a16="http://schemas.microsoft.com/office/drawing/2014/main" val="4198805853"/>
                    </a:ext>
                  </a:extLst>
                </a:gridCol>
                <a:gridCol w="1590675">
                  <a:extLst>
                    <a:ext uri="{9D8B030D-6E8A-4147-A177-3AD203B41FA5}">
                      <a16:colId xmlns:a16="http://schemas.microsoft.com/office/drawing/2014/main" val="1151174776"/>
                    </a:ext>
                  </a:extLst>
                </a:gridCol>
                <a:gridCol w="1381128">
                  <a:extLst>
                    <a:ext uri="{9D8B030D-6E8A-4147-A177-3AD203B41FA5}">
                      <a16:colId xmlns:a16="http://schemas.microsoft.com/office/drawing/2014/main" val="404476565"/>
                    </a:ext>
                  </a:extLst>
                </a:gridCol>
              </a:tblGrid>
              <a:tr h="718961">
                <a:tc>
                  <a:txBody>
                    <a:bodyPr/>
                    <a:lstStyle/>
                    <a:p>
                      <a:pPr algn="ctr"/>
                      <a:r>
                        <a:rPr lang="en-US" b="1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Số</a:t>
                      </a:r>
                      <a:r>
                        <a:rPr lang="en-US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b="1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bị</a:t>
                      </a:r>
                      <a:r>
                        <a:rPr lang="en-US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b="1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trừ</a:t>
                      </a:r>
                      <a:endParaRPr lang="en-US" b="1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70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?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34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?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64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8830308"/>
                  </a:ext>
                </a:extLst>
              </a:tr>
              <a:tr h="718961">
                <a:tc>
                  <a:txBody>
                    <a:bodyPr/>
                    <a:lstStyle/>
                    <a:p>
                      <a:pPr algn="ctr"/>
                      <a:r>
                        <a:rPr lang="en-US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Số</a:t>
                      </a:r>
                      <a:r>
                        <a:rPr lang="en-US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trừ</a:t>
                      </a:r>
                      <a:endParaRPr lang="en-US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14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?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26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?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182118"/>
                  </a:ext>
                </a:extLst>
              </a:tr>
              <a:tr h="718961">
                <a:tc>
                  <a:txBody>
                    <a:bodyPr/>
                    <a:lstStyle/>
                    <a:p>
                      <a:pPr algn="ctr"/>
                      <a:r>
                        <a:rPr lang="en-US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Hiệu</a:t>
                      </a:r>
                      <a:endParaRPr lang="en-US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25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18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37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52587911"/>
                  </a:ext>
                </a:extLst>
              </a:tr>
            </a:tbl>
          </a:graphicData>
        </a:graphic>
      </p:graphicFrame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E6CF7374-5858-4D56-8306-213F0DE371B1}"/>
              </a:ext>
            </a:extLst>
          </p:cNvPr>
          <p:cNvSpPr/>
          <p:nvPr/>
        </p:nvSpPr>
        <p:spPr>
          <a:xfrm>
            <a:off x="5334000" y="3362325"/>
            <a:ext cx="1162050" cy="542925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39</a:t>
            </a:r>
          </a:p>
        </p:txBody>
      </p:sp>
      <p:sp>
        <p:nvSpPr>
          <p:cNvPr id="120" name="สี่เหลี่ยมผืนผ้า 71">
            <a:extLst>
              <a:ext uri="{FF2B5EF4-FFF2-40B4-BE49-F238E27FC236}">
                <a16:creationId xmlns:a16="http://schemas.microsoft.com/office/drawing/2014/main" id="{117563BB-E91F-4826-9412-C6FB439D4B12}"/>
              </a:ext>
            </a:extLst>
          </p:cNvPr>
          <p:cNvSpPr/>
          <p:nvPr/>
        </p:nvSpPr>
        <p:spPr>
          <a:xfrm>
            <a:off x="3474493" y="1530207"/>
            <a:ext cx="6294975" cy="1192837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+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endParaRPr kumimoji="0" lang="th-TH" sz="44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cs typeface="Itim"/>
            </a:endParaRPr>
          </a:p>
        </p:txBody>
      </p:sp>
      <p:sp>
        <p:nvSpPr>
          <p:cNvPr id="121" name="สี่เหลี่ยมผืนผ้า 71">
            <a:extLst>
              <a:ext uri="{FF2B5EF4-FFF2-40B4-BE49-F238E27FC236}">
                <a16:creationId xmlns:a16="http://schemas.microsoft.com/office/drawing/2014/main" id="{EDF03E40-3D7E-4C2E-8529-712B92DB1DBF}"/>
              </a:ext>
            </a:extLst>
          </p:cNvPr>
          <p:cNvSpPr/>
          <p:nvPr/>
        </p:nvSpPr>
        <p:spPr>
          <a:xfrm>
            <a:off x="3474493" y="1530207"/>
            <a:ext cx="6294975" cy="1192837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-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endParaRPr kumimoji="0" lang="th-TH" sz="44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cs typeface="Itim"/>
            </a:endParaRPr>
          </a:p>
        </p:txBody>
      </p:sp>
      <p:sp>
        <p:nvSpPr>
          <p:cNvPr id="122" name="Rectangle: Rounded Corners 121">
            <a:extLst>
              <a:ext uri="{FF2B5EF4-FFF2-40B4-BE49-F238E27FC236}">
                <a16:creationId xmlns:a16="http://schemas.microsoft.com/office/drawing/2014/main" id="{5720589E-411F-4045-A12C-244E4C107CCC}"/>
              </a:ext>
            </a:extLst>
          </p:cNvPr>
          <p:cNvSpPr/>
          <p:nvPr/>
        </p:nvSpPr>
        <p:spPr>
          <a:xfrm>
            <a:off x="6953250" y="4083578"/>
            <a:ext cx="1162050" cy="542925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22</a:t>
            </a:r>
          </a:p>
        </p:txBody>
      </p:sp>
      <p:sp>
        <p:nvSpPr>
          <p:cNvPr id="124" name="Rectangle: Rounded Corners 123">
            <a:extLst>
              <a:ext uri="{FF2B5EF4-FFF2-40B4-BE49-F238E27FC236}">
                <a16:creationId xmlns:a16="http://schemas.microsoft.com/office/drawing/2014/main" id="{894D185B-637D-4252-BF47-AC16F176CC74}"/>
              </a:ext>
            </a:extLst>
          </p:cNvPr>
          <p:cNvSpPr/>
          <p:nvPr/>
        </p:nvSpPr>
        <p:spPr>
          <a:xfrm>
            <a:off x="8607418" y="3362325"/>
            <a:ext cx="1162050" cy="542925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44</a:t>
            </a:r>
          </a:p>
        </p:txBody>
      </p:sp>
      <p:sp>
        <p:nvSpPr>
          <p:cNvPr id="126" name="Rectangle: Rounded Corners 125">
            <a:extLst>
              <a:ext uri="{FF2B5EF4-FFF2-40B4-BE49-F238E27FC236}">
                <a16:creationId xmlns:a16="http://schemas.microsoft.com/office/drawing/2014/main" id="{B0589B18-F45C-4147-A58B-5F205164E199}"/>
              </a:ext>
            </a:extLst>
          </p:cNvPr>
          <p:cNvSpPr/>
          <p:nvPr/>
        </p:nvSpPr>
        <p:spPr>
          <a:xfrm>
            <a:off x="10045693" y="4083578"/>
            <a:ext cx="1162050" cy="542925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27</a:t>
            </a:r>
          </a:p>
        </p:txBody>
      </p:sp>
    </p:spTree>
    <p:extLst>
      <p:ext uri="{BB962C8B-B14F-4D97-AF65-F5344CB8AC3E}">
        <p14:creationId xmlns:p14="http://schemas.microsoft.com/office/powerpoint/2010/main" val="178160022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900" decel="100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900" decel="100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1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1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0" grpId="0" animBg="1"/>
      <p:bldP spid="121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" name="กลุ่ม 69">
            <a:extLst>
              <a:ext uri="{FF2B5EF4-FFF2-40B4-BE49-F238E27FC236}">
                <a16:creationId xmlns:a16="http://schemas.microsoft.com/office/drawing/2014/main" id="{19C5D7FD-81B2-46EA-B034-C8A090B8BA7E}"/>
              </a:ext>
            </a:extLst>
          </p:cNvPr>
          <p:cNvGrpSpPr/>
          <p:nvPr/>
        </p:nvGrpSpPr>
        <p:grpSpPr>
          <a:xfrm>
            <a:off x="-127508" y="-30065"/>
            <a:ext cx="1101156" cy="884384"/>
            <a:chOff x="1752751" y="749874"/>
            <a:chExt cx="1101156" cy="884384"/>
          </a:xfrm>
        </p:grpSpPr>
        <p:cxnSp>
          <p:nvCxnSpPr>
            <p:cNvPr id="71" name="ตัวเชื่อมต่อตรง 70">
              <a:extLst>
                <a:ext uri="{FF2B5EF4-FFF2-40B4-BE49-F238E27FC236}">
                  <a16:creationId xmlns:a16="http://schemas.microsoft.com/office/drawing/2014/main" id="{075B8F06-0B89-49D0-BFCA-C31A039395D7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ตัวเชื่อมต่อตรง 71">
              <a:extLst>
                <a:ext uri="{FF2B5EF4-FFF2-40B4-BE49-F238E27FC236}">
                  <a16:creationId xmlns:a16="http://schemas.microsoft.com/office/drawing/2014/main" id="{9AEDA110-DA8F-4C40-A3D5-21C3BA539F57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ตัวเชื่อมต่อตรง 72">
              <a:extLst>
                <a:ext uri="{FF2B5EF4-FFF2-40B4-BE49-F238E27FC236}">
                  <a16:creationId xmlns:a16="http://schemas.microsoft.com/office/drawing/2014/main" id="{581E0BDD-BA52-4204-9F74-9715D2931807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ตัวเชื่อมต่อตรง 73">
              <a:extLst>
                <a:ext uri="{FF2B5EF4-FFF2-40B4-BE49-F238E27FC236}">
                  <a16:creationId xmlns:a16="http://schemas.microsoft.com/office/drawing/2014/main" id="{07FF9580-E132-4326-A278-85D5FF5E9D6C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ตัวเชื่อมต่อตรง 74">
              <a:extLst>
                <a:ext uri="{FF2B5EF4-FFF2-40B4-BE49-F238E27FC236}">
                  <a16:creationId xmlns:a16="http://schemas.microsoft.com/office/drawing/2014/main" id="{BE1271BD-3182-4C16-9583-C609366B7425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ตัวเชื่อมต่อตรง 75">
              <a:extLst>
                <a:ext uri="{FF2B5EF4-FFF2-40B4-BE49-F238E27FC236}">
                  <a16:creationId xmlns:a16="http://schemas.microsoft.com/office/drawing/2014/main" id="{4F0DE2F7-534C-4949-803C-6B1FC1040130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ตัวเชื่อมต่อตรง 76">
              <a:extLst>
                <a:ext uri="{FF2B5EF4-FFF2-40B4-BE49-F238E27FC236}">
                  <a16:creationId xmlns:a16="http://schemas.microsoft.com/office/drawing/2014/main" id="{BBFE9B83-4D36-44A0-84FC-A25D9484985C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ตัวเชื่อมต่อตรง 77">
              <a:extLst>
                <a:ext uri="{FF2B5EF4-FFF2-40B4-BE49-F238E27FC236}">
                  <a16:creationId xmlns:a16="http://schemas.microsoft.com/office/drawing/2014/main" id="{94C16986-7AB5-4B9F-A80F-44C3C930F54D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5" name="กลุ่ม 164">
            <a:extLst>
              <a:ext uri="{FF2B5EF4-FFF2-40B4-BE49-F238E27FC236}">
                <a16:creationId xmlns:a16="http://schemas.microsoft.com/office/drawing/2014/main" id="{8EC439C7-12C2-4C8E-A468-4845FC4142E8}"/>
              </a:ext>
            </a:extLst>
          </p:cNvPr>
          <p:cNvGrpSpPr/>
          <p:nvPr/>
        </p:nvGrpSpPr>
        <p:grpSpPr>
          <a:xfrm rot="20560470">
            <a:off x="9454343" y="1434332"/>
            <a:ext cx="3021684" cy="4143942"/>
            <a:chOff x="5263424" y="1674618"/>
            <a:chExt cx="2268181" cy="2959191"/>
          </a:xfr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grpSpPr>
        <p:sp>
          <p:nvSpPr>
            <p:cNvPr id="166" name="รูปแบบอิสระ: รูปร่าง 165">
              <a:extLst>
                <a:ext uri="{FF2B5EF4-FFF2-40B4-BE49-F238E27FC236}">
                  <a16:creationId xmlns:a16="http://schemas.microsoft.com/office/drawing/2014/main" id="{CBB55676-2940-4C71-9267-598F926EBD7F}"/>
                </a:ext>
              </a:extLst>
            </p:cNvPr>
            <p:cNvSpPr/>
            <p:nvPr/>
          </p:nvSpPr>
          <p:spPr>
            <a:xfrm>
              <a:off x="5263424" y="1674618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F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67" name="รูปแบบอิสระ: รูปร่าง 166">
              <a:extLst>
                <a:ext uri="{FF2B5EF4-FFF2-40B4-BE49-F238E27FC236}">
                  <a16:creationId xmlns:a16="http://schemas.microsoft.com/office/drawing/2014/main" id="{19276D62-4187-4429-970C-4F09BDAF0F13}"/>
                </a:ext>
              </a:extLst>
            </p:cNvPr>
            <p:cNvSpPr/>
            <p:nvPr/>
          </p:nvSpPr>
          <p:spPr>
            <a:xfrm rot="21410072" flipH="1">
              <a:off x="7058660" y="1724474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68" name="รูปแบบอิสระ: รูปร่าง 167">
              <a:extLst>
                <a:ext uri="{FF2B5EF4-FFF2-40B4-BE49-F238E27FC236}">
                  <a16:creationId xmlns:a16="http://schemas.microsoft.com/office/drawing/2014/main" id="{B06C1515-D1D5-412A-842B-82AAE3F437EA}"/>
                </a:ext>
              </a:extLst>
            </p:cNvPr>
            <p:cNvSpPr/>
            <p:nvPr/>
          </p:nvSpPr>
          <p:spPr>
            <a:xfrm>
              <a:off x="5463830" y="1753101"/>
              <a:ext cx="879308" cy="996669"/>
            </a:xfrm>
            <a:custGeom>
              <a:avLst/>
              <a:gdLst>
                <a:gd name="connsiteX0" fmla="*/ 116550 w 878744"/>
                <a:gd name="connsiteY0" fmla="*/ 913496 h 967141"/>
                <a:gd name="connsiteX1" fmla="*/ 520410 w 878744"/>
                <a:gd name="connsiteY1" fmla="*/ 946516 h 967141"/>
                <a:gd name="connsiteX2" fmla="*/ 830290 w 878744"/>
                <a:gd name="connsiteY2" fmla="*/ 778876 h 967141"/>
                <a:gd name="connsiteX3" fmla="*/ 873470 w 878744"/>
                <a:gd name="connsiteY3" fmla="*/ 430896 h 967141"/>
                <a:gd name="connsiteX4" fmla="*/ 784570 w 878744"/>
                <a:gd name="connsiteY4" fmla="*/ 166736 h 967141"/>
                <a:gd name="connsiteX5" fmla="*/ 583910 w 878744"/>
                <a:gd name="connsiteY5" fmla="*/ 202296 h 967141"/>
                <a:gd name="connsiteX6" fmla="*/ 324830 w 878744"/>
                <a:gd name="connsiteY6" fmla="*/ 110856 h 967141"/>
                <a:gd name="connsiteX7" fmla="*/ 131790 w 878744"/>
                <a:gd name="connsiteY7" fmla="*/ 27036 h 967141"/>
                <a:gd name="connsiteX8" fmla="*/ 12410 w 878744"/>
                <a:gd name="connsiteY8" fmla="*/ 9256 h 967141"/>
                <a:gd name="connsiteX9" fmla="*/ 17490 w 878744"/>
                <a:gd name="connsiteY9" fmla="*/ 161656 h 967141"/>
                <a:gd name="connsiteX10" fmla="*/ 134330 w 878744"/>
                <a:gd name="connsiteY10" fmla="*/ 489316 h 967141"/>
                <a:gd name="connsiteX11" fmla="*/ 116550 w 878744"/>
                <a:gd name="connsiteY11" fmla="*/ 913496 h 967141"/>
                <a:gd name="connsiteX0" fmla="*/ 116550 w 878744"/>
                <a:gd name="connsiteY0" fmla="*/ 913496 h 956006"/>
                <a:gd name="connsiteX1" fmla="*/ 520410 w 878744"/>
                <a:gd name="connsiteY1" fmla="*/ 946516 h 956006"/>
                <a:gd name="connsiteX2" fmla="*/ 830290 w 878744"/>
                <a:gd name="connsiteY2" fmla="*/ 778876 h 956006"/>
                <a:gd name="connsiteX3" fmla="*/ 873470 w 878744"/>
                <a:gd name="connsiteY3" fmla="*/ 430896 h 956006"/>
                <a:gd name="connsiteX4" fmla="*/ 784570 w 878744"/>
                <a:gd name="connsiteY4" fmla="*/ 166736 h 956006"/>
                <a:gd name="connsiteX5" fmla="*/ 583910 w 878744"/>
                <a:gd name="connsiteY5" fmla="*/ 202296 h 956006"/>
                <a:gd name="connsiteX6" fmla="*/ 324830 w 878744"/>
                <a:gd name="connsiteY6" fmla="*/ 110856 h 956006"/>
                <a:gd name="connsiteX7" fmla="*/ 131790 w 878744"/>
                <a:gd name="connsiteY7" fmla="*/ 27036 h 956006"/>
                <a:gd name="connsiteX8" fmla="*/ 12410 w 878744"/>
                <a:gd name="connsiteY8" fmla="*/ 9256 h 956006"/>
                <a:gd name="connsiteX9" fmla="*/ 17490 w 878744"/>
                <a:gd name="connsiteY9" fmla="*/ 161656 h 956006"/>
                <a:gd name="connsiteX10" fmla="*/ 134330 w 878744"/>
                <a:gd name="connsiteY10" fmla="*/ 489316 h 956006"/>
                <a:gd name="connsiteX11" fmla="*/ 131790 w 878744"/>
                <a:gd name="connsiteY11" fmla="*/ 733156 h 956006"/>
                <a:gd name="connsiteX12" fmla="*/ 116550 w 878744"/>
                <a:gd name="connsiteY12" fmla="*/ 913496 h 956006"/>
                <a:gd name="connsiteX0" fmla="*/ 121630 w 878744"/>
                <a:gd name="connsiteY0" fmla="*/ 918576 h 957529"/>
                <a:gd name="connsiteX1" fmla="*/ 520410 w 878744"/>
                <a:gd name="connsiteY1" fmla="*/ 946516 h 957529"/>
                <a:gd name="connsiteX2" fmla="*/ 830290 w 878744"/>
                <a:gd name="connsiteY2" fmla="*/ 778876 h 957529"/>
                <a:gd name="connsiteX3" fmla="*/ 873470 w 878744"/>
                <a:gd name="connsiteY3" fmla="*/ 430896 h 957529"/>
                <a:gd name="connsiteX4" fmla="*/ 784570 w 878744"/>
                <a:gd name="connsiteY4" fmla="*/ 166736 h 957529"/>
                <a:gd name="connsiteX5" fmla="*/ 583910 w 878744"/>
                <a:gd name="connsiteY5" fmla="*/ 202296 h 957529"/>
                <a:gd name="connsiteX6" fmla="*/ 324830 w 878744"/>
                <a:gd name="connsiteY6" fmla="*/ 110856 h 957529"/>
                <a:gd name="connsiteX7" fmla="*/ 131790 w 878744"/>
                <a:gd name="connsiteY7" fmla="*/ 27036 h 957529"/>
                <a:gd name="connsiteX8" fmla="*/ 12410 w 878744"/>
                <a:gd name="connsiteY8" fmla="*/ 9256 h 957529"/>
                <a:gd name="connsiteX9" fmla="*/ 17490 w 878744"/>
                <a:gd name="connsiteY9" fmla="*/ 161656 h 957529"/>
                <a:gd name="connsiteX10" fmla="*/ 134330 w 878744"/>
                <a:gd name="connsiteY10" fmla="*/ 489316 h 957529"/>
                <a:gd name="connsiteX11" fmla="*/ 131790 w 878744"/>
                <a:gd name="connsiteY11" fmla="*/ 733156 h 957529"/>
                <a:gd name="connsiteX12" fmla="*/ 121630 w 878744"/>
                <a:gd name="connsiteY12" fmla="*/ 918576 h 957529"/>
                <a:gd name="connsiteX0" fmla="*/ 121630 w 878744"/>
                <a:gd name="connsiteY0" fmla="*/ 918576 h 968012"/>
                <a:gd name="connsiteX1" fmla="*/ 520410 w 878744"/>
                <a:gd name="connsiteY1" fmla="*/ 946516 h 968012"/>
                <a:gd name="connsiteX2" fmla="*/ 830290 w 878744"/>
                <a:gd name="connsiteY2" fmla="*/ 778876 h 968012"/>
                <a:gd name="connsiteX3" fmla="*/ 873470 w 878744"/>
                <a:gd name="connsiteY3" fmla="*/ 430896 h 968012"/>
                <a:gd name="connsiteX4" fmla="*/ 784570 w 878744"/>
                <a:gd name="connsiteY4" fmla="*/ 166736 h 968012"/>
                <a:gd name="connsiteX5" fmla="*/ 583910 w 878744"/>
                <a:gd name="connsiteY5" fmla="*/ 202296 h 968012"/>
                <a:gd name="connsiteX6" fmla="*/ 324830 w 878744"/>
                <a:gd name="connsiteY6" fmla="*/ 110856 h 968012"/>
                <a:gd name="connsiteX7" fmla="*/ 131790 w 878744"/>
                <a:gd name="connsiteY7" fmla="*/ 27036 h 968012"/>
                <a:gd name="connsiteX8" fmla="*/ 12410 w 878744"/>
                <a:gd name="connsiteY8" fmla="*/ 9256 h 968012"/>
                <a:gd name="connsiteX9" fmla="*/ 17490 w 878744"/>
                <a:gd name="connsiteY9" fmla="*/ 161656 h 968012"/>
                <a:gd name="connsiteX10" fmla="*/ 134330 w 878744"/>
                <a:gd name="connsiteY10" fmla="*/ 489316 h 968012"/>
                <a:gd name="connsiteX11" fmla="*/ 131790 w 878744"/>
                <a:gd name="connsiteY11" fmla="*/ 733156 h 968012"/>
                <a:gd name="connsiteX12" fmla="*/ 121630 w 878744"/>
                <a:gd name="connsiteY12" fmla="*/ 918576 h 968012"/>
                <a:gd name="connsiteX0" fmla="*/ 108930 w 878744"/>
                <a:gd name="connsiteY0" fmla="*/ 916036 h 966682"/>
                <a:gd name="connsiteX1" fmla="*/ 520410 w 878744"/>
                <a:gd name="connsiteY1" fmla="*/ 946516 h 966682"/>
                <a:gd name="connsiteX2" fmla="*/ 830290 w 878744"/>
                <a:gd name="connsiteY2" fmla="*/ 778876 h 966682"/>
                <a:gd name="connsiteX3" fmla="*/ 873470 w 878744"/>
                <a:gd name="connsiteY3" fmla="*/ 430896 h 966682"/>
                <a:gd name="connsiteX4" fmla="*/ 784570 w 878744"/>
                <a:gd name="connsiteY4" fmla="*/ 166736 h 966682"/>
                <a:gd name="connsiteX5" fmla="*/ 583910 w 878744"/>
                <a:gd name="connsiteY5" fmla="*/ 202296 h 966682"/>
                <a:gd name="connsiteX6" fmla="*/ 324830 w 878744"/>
                <a:gd name="connsiteY6" fmla="*/ 110856 h 966682"/>
                <a:gd name="connsiteX7" fmla="*/ 131790 w 878744"/>
                <a:gd name="connsiteY7" fmla="*/ 27036 h 966682"/>
                <a:gd name="connsiteX8" fmla="*/ 12410 w 878744"/>
                <a:gd name="connsiteY8" fmla="*/ 9256 h 966682"/>
                <a:gd name="connsiteX9" fmla="*/ 17490 w 878744"/>
                <a:gd name="connsiteY9" fmla="*/ 161656 h 966682"/>
                <a:gd name="connsiteX10" fmla="*/ 134330 w 878744"/>
                <a:gd name="connsiteY10" fmla="*/ 489316 h 966682"/>
                <a:gd name="connsiteX11" fmla="*/ 131790 w 878744"/>
                <a:gd name="connsiteY11" fmla="*/ 733156 h 966682"/>
                <a:gd name="connsiteX12" fmla="*/ 108930 w 878744"/>
                <a:gd name="connsiteY12" fmla="*/ 916036 h 966682"/>
                <a:gd name="connsiteX0" fmla="*/ 108930 w 878744"/>
                <a:gd name="connsiteY0" fmla="*/ 916036 h 956909"/>
                <a:gd name="connsiteX1" fmla="*/ 520410 w 878744"/>
                <a:gd name="connsiteY1" fmla="*/ 946516 h 956909"/>
                <a:gd name="connsiteX2" fmla="*/ 830290 w 878744"/>
                <a:gd name="connsiteY2" fmla="*/ 778876 h 956909"/>
                <a:gd name="connsiteX3" fmla="*/ 873470 w 878744"/>
                <a:gd name="connsiteY3" fmla="*/ 430896 h 956909"/>
                <a:gd name="connsiteX4" fmla="*/ 784570 w 878744"/>
                <a:gd name="connsiteY4" fmla="*/ 166736 h 956909"/>
                <a:gd name="connsiteX5" fmla="*/ 583910 w 878744"/>
                <a:gd name="connsiteY5" fmla="*/ 202296 h 956909"/>
                <a:gd name="connsiteX6" fmla="*/ 324830 w 878744"/>
                <a:gd name="connsiteY6" fmla="*/ 110856 h 956909"/>
                <a:gd name="connsiteX7" fmla="*/ 131790 w 878744"/>
                <a:gd name="connsiteY7" fmla="*/ 27036 h 956909"/>
                <a:gd name="connsiteX8" fmla="*/ 12410 w 878744"/>
                <a:gd name="connsiteY8" fmla="*/ 9256 h 956909"/>
                <a:gd name="connsiteX9" fmla="*/ 17490 w 878744"/>
                <a:gd name="connsiteY9" fmla="*/ 161656 h 956909"/>
                <a:gd name="connsiteX10" fmla="*/ 134330 w 878744"/>
                <a:gd name="connsiteY10" fmla="*/ 489316 h 956909"/>
                <a:gd name="connsiteX11" fmla="*/ 124170 w 878744"/>
                <a:gd name="connsiteY11" fmla="*/ 728076 h 956909"/>
                <a:gd name="connsiteX12" fmla="*/ 108930 w 878744"/>
                <a:gd name="connsiteY12" fmla="*/ 916036 h 956909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34330 w 878744"/>
                <a:gd name="connsiteY10" fmla="*/ 48931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11470 w 878744"/>
                <a:gd name="connsiteY10" fmla="*/ 49439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368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6870 w 878744"/>
                <a:gd name="connsiteY12" fmla="*/ 979536 h 994781"/>
                <a:gd name="connsiteX0" fmla="*/ 1622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62270 w 878744"/>
                <a:gd name="connsiteY12" fmla="*/ 979536 h 994781"/>
                <a:gd name="connsiteX0" fmla="*/ 13179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1790 w 878744"/>
                <a:gd name="connsiteY12" fmla="*/ 979536 h 994781"/>
                <a:gd name="connsiteX0" fmla="*/ 131790 w 878462"/>
                <a:gd name="connsiteY0" fmla="*/ 979536 h 994781"/>
                <a:gd name="connsiteX1" fmla="*/ 520410 w 878462"/>
                <a:gd name="connsiteY1" fmla="*/ 946516 h 994781"/>
                <a:gd name="connsiteX2" fmla="*/ 830290 w 878462"/>
                <a:gd name="connsiteY2" fmla="*/ 778876 h 994781"/>
                <a:gd name="connsiteX3" fmla="*/ 873470 w 878462"/>
                <a:gd name="connsiteY3" fmla="*/ 430896 h 994781"/>
                <a:gd name="connsiteX4" fmla="*/ 788380 w 878462"/>
                <a:gd name="connsiteY4" fmla="*/ 193406 h 994781"/>
                <a:gd name="connsiteX5" fmla="*/ 583910 w 878462"/>
                <a:gd name="connsiteY5" fmla="*/ 202296 h 994781"/>
                <a:gd name="connsiteX6" fmla="*/ 324830 w 878462"/>
                <a:gd name="connsiteY6" fmla="*/ 110856 h 994781"/>
                <a:gd name="connsiteX7" fmla="*/ 131790 w 878462"/>
                <a:gd name="connsiteY7" fmla="*/ 27036 h 994781"/>
                <a:gd name="connsiteX8" fmla="*/ 12410 w 878462"/>
                <a:gd name="connsiteY8" fmla="*/ 9256 h 994781"/>
                <a:gd name="connsiteX9" fmla="*/ 17490 w 878462"/>
                <a:gd name="connsiteY9" fmla="*/ 161656 h 994781"/>
                <a:gd name="connsiteX10" fmla="*/ 111470 w 878462"/>
                <a:gd name="connsiteY10" fmla="*/ 494396 h 994781"/>
                <a:gd name="connsiteX11" fmla="*/ 124170 w 878462"/>
                <a:gd name="connsiteY11" fmla="*/ 728076 h 994781"/>
                <a:gd name="connsiteX12" fmla="*/ 131790 w 878462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83910 w 878180"/>
                <a:gd name="connsiteY5" fmla="*/ 20229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76290 w 878180"/>
                <a:gd name="connsiteY5" fmla="*/ 22134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80277 h 995522"/>
                <a:gd name="connsiteX1" fmla="*/ 520410 w 878180"/>
                <a:gd name="connsiteY1" fmla="*/ 947257 h 995522"/>
                <a:gd name="connsiteX2" fmla="*/ 830290 w 878180"/>
                <a:gd name="connsiteY2" fmla="*/ 779617 h 995522"/>
                <a:gd name="connsiteX3" fmla="*/ 873470 w 878180"/>
                <a:gd name="connsiteY3" fmla="*/ 431637 h 995522"/>
                <a:gd name="connsiteX4" fmla="*/ 792190 w 878180"/>
                <a:gd name="connsiteY4" fmla="*/ 186527 h 995522"/>
                <a:gd name="connsiteX5" fmla="*/ 576290 w 878180"/>
                <a:gd name="connsiteY5" fmla="*/ 222087 h 995522"/>
                <a:gd name="connsiteX6" fmla="*/ 340070 w 878180"/>
                <a:gd name="connsiteY6" fmla="*/ 134457 h 995522"/>
                <a:gd name="connsiteX7" fmla="*/ 131790 w 878180"/>
                <a:gd name="connsiteY7" fmla="*/ 27777 h 995522"/>
                <a:gd name="connsiteX8" fmla="*/ 12410 w 878180"/>
                <a:gd name="connsiteY8" fmla="*/ 9997 h 995522"/>
                <a:gd name="connsiteX9" fmla="*/ 17490 w 878180"/>
                <a:gd name="connsiteY9" fmla="*/ 162397 h 995522"/>
                <a:gd name="connsiteX10" fmla="*/ 111470 w 878180"/>
                <a:gd name="connsiteY10" fmla="*/ 495137 h 995522"/>
                <a:gd name="connsiteX11" fmla="*/ 124170 w 878180"/>
                <a:gd name="connsiteY11" fmla="*/ 728817 h 995522"/>
                <a:gd name="connsiteX12" fmla="*/ 131790 w 878180"/>
                <a:gd name="connsiteY12" fmla="*/ 980277 h 995522"/>
                <a:gd name="connsiteX0" fmla="*/ 131790 w 878180"/>
                <a:gd name="connsiteY0" fmla="*/ 980277 h 994404"/>
                <a:gd name="connsiteX1" fmla="*/ 520410 w 878180"/>
                <a:gd name="connsiteY1" fmla="*/ 947257 h 994404"/>
                <a:gd name="connsiteX2" fmla="*/ 830290 w 878180"/>
                <a:gd name="connsiteY2" fmla="*/ 779617 h 994404"/>
                <a:gd name="connsiteX3" fmla="*/ 873470 w 878180"/>
                <a:gd name="connsiteY3" fmla="*/ 431637 h 994404"/>
                <a:gd name="connsiteX4" fmla="*/ 792190 w 878180"/>
                <a:gd name="connsiteY4" fmla="*/ 186527 h 994404"/>
                <a:gd name="connsiteX5" fmla="*/ 576290 w 878180"/>
                <a:gd name="connsiteY5" fmla="*/ 222087 h 994404"/>
                <a:gd name="connsiteX6" fmla="*/ 340070 w 878180"/>
                <a:gd name="connsiteY6" fmla="*/ 134457 h 994404"/>
                <a:gd name="connsiteX7" fmla="*/ 131790 w 878180"/>
                <a:gd name="connsiteY7" fmla="*/ 27777 h 994404"/>
                <a:gd name="connsiteX8" fmla="*/ 12410 w 878180"/>
                <a:gd name="connsiteY8" fmla="*/ 9997 h 994404"/>
                <a:gd name="connsiteX9" fmla="*/ 17490 w 878180"/>
                <a:gd name="connsiteY9" fmla="*/ 162397 h 994404"/>
                <a:gd name="connsiteX10" fmla="*/ 111470 w 878180"/>
                <a:gd name="connsiteY10" fmla="*/ 495137 h 994404"/>
                <a:gd name="connsiteX11" fmla="*/ 147030 w 878180"/>
                <a:gd name="connsiteY11" fmla="*/ 744057 h 994404"/>
                <a:gd name="connsiteX12" fmla="*/ 131790 w 878180"/>
                <a:gd name="connsiteY12" fmla="*/ 980277 h 994404"/>
                <a:gd name="connsiteX0" fmla="*/ 131790 w 878180"/>
                <a:gd name="connsiteY0" fmla="*/ 980277 h 993845"/>
                <a:gd name="connsiteX1" fmla="*/ 520410 w 878180"/>
                <a:gd name="connsiteY1" fmla="*/ 947257 h 993845"/>
                <a:gd name="connsiteX2" fmla="*/ 830290 w 878180"/>
                <a:gd name="connsiteY2" fmla="*/ 779617 h 993845"/>
                <a:gd name="connsiteX3" fmla="*/ 873470 w 878180"/>
                <a:gd name="connsiteY3" fmla="*/ 431637 h 993845"/>
                <a:gd name="connsiteX4" fmla="*/ 792190 w 878180"/>
                <a:gd name="connsiteY4" fmla="*/ 186527 h 993845"/>
                <a:gd name="connsiteX5" fmla="*/ 576290 w 878180"/>
                <a:gd name="connsiteY5" fmla="*/ 222087 h 993845"/>
                <a:gd name="connsiteX6" fmla="*/ 340070 w 878180"/>
                <a:gd name="connsiteY6" fmla="*/ 134457 h 993845"/>
                <a:gd name="connsiteX7" fmla="*/ 131790 w 878180"/>
                <a:gd name="connsiteY7" fmla="*/ 27777 h 993845"/>
                <a:gd name="connsiteX8" fmla="*/ 12410 w 878180"/>
                <a:gd name="connsiteY8" fmla="*/ 9997 h 993845"/>
                <a:gd name="connsiteX9" fmla="*/ 17490 w 878180"/>
                <a:gd name="connsiteY9" fmla="*/ 162397 h 993845"/>
                <a:gd name="connsiteX10" fmla="*/ 111470 w 878180"/>
                <a:gd name="connsiteY10" fmla="*/ 495137 h 993845"/>
                <a:gd name="connsiteX11" fmla="*/ 135600 w 878180"/>
                <a:gd name="connsiteY11" fmla="*/ 751677 h 993845"/>
                <a:gd name="connsiteX12" fmla="*/ 131790 w 878180"/>
                <a:gd name="connsiteY12" fmla="*/ 980277 h 993845"/>
                <a:gd name="connsiteX0" fmla="*/ 154650 w 878180"/>
                <a:gd name="connsiteY0" fmla="*/ 987897 h 1000223"/>
                <a:gd name="connsiteX1" fmla="*/ 520410 w 878180"/>
                <a:gd name="connsiteY1" fmla="*/ 947257 h 1000223"/>
                <a:gd name="connsiteX2" fmla="*/ 830290 w 878180"/>
                <a:gd name="connsiteY2" fmla="*/ 779617 h 1000223"/>
                <a:gd name="connsiteX3" fmla="*/ 873470 w 878180"/>
                <a:gd name="connsiteY3" fmla="*/ 431637 h 1000223"/>
                <a:gd name="connsiteX4" fmla="*/ 792190 w 878180"/>
                <a:gd name="connsiteY4" fmla="*/ 186527 h 1000223"/>
                <a:gd name="connsiteX5" fmla="*/ 576290 w 878180"/>
                <a:gd name="connsiteY5" fmla="*/ 222087 h 1000223"/>
                <a:gd name="connsiteX6" fmla="*/ 340070 w 878180"/>
                <a:gd name="connsiteY6" fmla="*/ 134457 h 1000223"/>
                <a:gd name="connsiteX7" fmla="*/ 131790 w 878180"/>
                <a:gd name="connsiteY7" fmla="*/ 27777 h 1000223"/>
                <a:gd name="connsiteX8" fmla="*/ 12410 w 878180"/>
                <a:gd name="connsiteY8" fmla="*/ 9997 h 1000223"/>
                <a:gd name="connsiteX9" fmla="*/ 17490 w 878180"/>
                <a:gd name="connsiteY9" fmla="*/ 162397 h 1000223"/>
                <a:gd name="connsiteX10" fmla="*/ 111470 w 878180"/>
                <a:gd name="connsiteY10" fmla="*/ 495137 h 1000223"/>
                <a:gd name="connsiteX11" fmla="*/ 135600 w 878180"/>
                <a:gd name="connsiteY11" fmla="*/ 751677 h 1000223"/>
                <a:gd name="connsiteX12" fmla="*/ 154650 w 878180"/>
                <a:gd name="connsiteY12" fmla="*/ 987897 h 1000223"/>
                <a:gd name="connsiteX0" fmla="*/ 154650 w 878180"/>
                <a:gd name="connsiteY0" fmla="*/ 984087 h 997007"/>
                <a:gd name="connsiteX1" fmla="*/ 520410 w 878180"/>
                <a:gd name="connsiteY1" fmla="*/ 947257 h 997007"/>
                <a:gd name="connsiteX2" fmla="*/ 830290 w 878180"/>
                <a:gd name="connsiteY2" fmla="*/ 779617 h 997007"/>
                <a:gd name="connsiteX3" fmla="*/ 873470 w 878180"/>
                <a:gd name="connsiteY3" fmla="*/ 431637 h 997007"/>
                <a:gd name="connsiteX4" fmla="*/ 792190 w 878180"/>
                <a:gd name="connsiteY4" fmla="*/ 186527 h 997007"/>
                <a:gd name="connsiteX5" fmla="*/ 576290 w 878180"/>
                <a:gd name="connsiteY5" fmla="*/ 222087 h 997007"/>
                <a:gd name="connsiteX6" fmla="*/ 340070 w 878180"/>
                <a:gd name="connsiteY6" fmla="*/ 134457 h 997007"/>
                <a:gd name="connsiteX7" fmla="*/ 131790 w 878180"/>
                <a:gd name="connsiteY7" fmla="*/ 27777 h 997007"/>
                <a:gd name="connsiteX8" fmla="*/ 12410 w 878180"/>
                <a:gd name="connsiteY8" fmla="*/ 9997 h 997007"/>
                <a:gd name="connsiteX9" fmla="*/ 17490 w 878180"/>
                <a:gd name="connsiteY9" fmla="*/ 162397 h 997007"/>
                <a:gd name="connsiteX10" fmla="*/ 111470 w 878180"/>
                <a:gd name="connsiteY10" fmla="*/ 495137 h 997007"/>
                <a:gd name="connsiteX11" fmla="*/ 135600 w 878180"/>
                <a:gd name="connsiteY11" fmla="*/ 751677 h 997007"/>
                <a:gd name="connsiteX12" fmla="*/ 154650 w 878180"/>
                <a:gd name="connsiteY12" fmla="*/ 984087 h 997007"/>
                <a:gd name="connsiteX0" fmla="*/ 154650 w 879308"/>
                <a:gd name="connsiteY0" fmla="*/ 984087 h 997007"/>
                <a:gd name="connsiteX1" fmla="*/ 520410 w 879308"/>
                <a:gd name="connsiteY1" fmla="*/ 947257 h 997007"/>
                <a:gd name="connsiteX2" fmla="*/ 830290 w 879308"/>
                <a:gd name="connsiteY2" fmla="*/ 779617 h 997007"/>
                <a:gd name="connsiteX3" fmla="*/ 873470 w 879308"/>
                <a:gd name="connsiteY3" fmla="*/ 431637 h 997007"/>
                <a:gd name="connsiteX4" fmla="*/ 776950 w 879308"/>
                <a:gd name="connsiteY4" fmla="*/ 182717 h 997007"/>
                <a:gd name="connsiteX5" fmla="*/ 576290 w 879308"/>
                <a:gd name="connsiteY5" fmla="*/ 222087 h 997007"/>
                <a:gd name="connsiteX6" fmla="*/ 340070 w 879308"/>
                <a:gd name="connsiteY6" fmla="*/ 134457 h 997007"/>
                <a:gd name="connsiteX7" fmla="*/ 131790 w 879308"/>
                <a:gd name="connsiteY7" fmla="*/ 27777 h 997007"/>
                <a:gd name="connsiteX8" fmla="*/ 12410 w 879308"/>
                <a:gd name="connsiteY8" fmla="*/ 9997 h 997007"/>
                <a:gd name="connsiteX9" fmla="*/ 17490 w 879308"/>
                <a:gd name="connsiteY9" fmla="*/ 162397 h 997007"/>
                <a:gd name="connsiteX10" fmla="*/ 111470 w 879308"/>
                <a:gd name="connsiteY10" fmla="*/ 495137 h 997007"/>
                <a:gd name="connsiteX11" fmla="*/ 135600 w 879308"/>
                <a:gd name="connsiteY11" fmla="*/ 751677 h 997007"/>
                <a:gd name="connsiteX12" fmla="*/ 154650 w 879308"/>
                <a:gd name="connsiteY12" fmla="*/ 984087 h 997007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6290 w 879308"/>
                <a:gd name="connsiteY5" fmla="*/ 22174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8830 w 879308"/>
                <a:gd name="connsiteY5" fmla="*/ 20396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9308" h="996669">
                  <a:moveTo>
                    <a:pt x="154650" y="983749"/>
                  </a:moveTo>
                  <a:cubicBezTo>
                    <a:pt x="218785" y="1016346"/>
                    <a:pt x="407803" y="980997"/>
                    <a:pt x="520410" y="946919"/>
                  </a:cubicBezTo>
                  <a:cubicBezTo>
                    <a:pt x="633017" y="912841"/>
                    <a:pt x="771447" y="865216"/>
                    <a:pt x="830290" y="779279"/>
                  </a:cubicBezTo>
                  <a:cubicBezTo>
                    <a:pt x="889133" y="693342"/>
                    <a:pt x="882360" y="530782"/>
                    <a:pt x="873470" y="431299"/>
                  </a:cubicBezTo>
                  <a:cubicBezTo>
                    <a:pt x="864580" y="331816"/>
                    <a:pt x="826057" y="220267"/>
                    <a:pt x="776950" y="182379"/>
                  </a:cubicBezTo>
                  <a:cubicBezTo>
                    <a:pt x="727843" y="144491"/>
                    <a:pt x="651643" y="213706"/>
                    <a:pt x="578830" y="203969"/>
                  </a:cubicBezTo>
                  <a:cubicBezTo>
                    <a:pt x="506017" y="194232"/>
                    <a:pt x="414577" y="153381"/>
                    <a:pt x="340070" y="123959"/>
                  </a:cubicBezTo>
                  <a:cubicBezTo>
                    <a:pt x="265563" y="94537"/>
                    <a:pt x="186400" y="46489"/>
                    <a:pt x="131790" y="27439"/>
                  </a:cubicBezTo>
                  <a:cubicBezTo>
                    <a:pt x="77180" y="8389"/>
                    <a:pt x="31460" y="-12778"/>
                    <a:pt x="12410" y="9659"/>
                  </a:cubicBezTo>
                  <a:cubicBezTo>
                    <a:pt x="-6640" y="32096"/>
                    <a:pt x="-2830" y="82049"/>
                    <a:pt x="17490" y="162059"/>
                  </a:cubicBezTo>
                  <a:cubicBezTo>
                    <a:pt x="37810" y="242069"/>
                    <a:pt x="91785" y="396586"/>
                    <a:pt x="111470" y="494799"/>
                  </a:cubicBezTo>
                  <a:cubicBezTo>
                    <a:pt x="131155" y="593012"/>
                    <a:pt x="138563" y="680642"/>
                    <a:pt x="135600" y="751339"/>
                  </a:cubicBezTo>
                  <a:cubicBezTo>
                    <a:pt x="132637" y="822036"/>
                    <a:pt x="90515" y="951152"/>
                    <a:pt x="154650" y="983749"/>
                  </a:cubicBez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69" name="รูปแบบอิสระ: รูปร่าง 168">
              <a:extLst>
                <a:ext uri="{FF2B5EF4-FFF2-40B4-BE49-F238E27FC236}">
                  <a16:creationId xmlns:a16="http://schemas.microsoft.com/office/drawing/2014/main" id="{3C2B4B1A-DF52-4CDF-AFC5-53891EDEF6F0}"/>
                </a:ext>
              </a:extLst>
            </p:cNvPr>
            <p:cNvSpPr/>
            <p:nvPr/>
          </p:nvSpPr>
          <p:spPr>
            <a:xfrm>
              <a:off x="5450671" y="1801876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70" name="กลุ่ม 169">
              <a:extLst>
                <a:ext uri="{FF2B5EF4-FFF2-40B4-BE49-F238E27FC236}">
                  <a16:creationId xmlns:a16="http://schemas.microsoft.com/office/drawing/2014/main" id="{F237C04C-1095-42D8-92E1-D06EB710E691}"/>
                </a:ext>
              </a:extLst>
            </p:cNvPr>
            <p:cNvGrpSpPr/>
            <p:nvPr/>
          </p:nvGrpSpPr>
          <p:grpSpPr>
            <a:xfrm>
              <a:off x="5762797" y="2329698"/>
              <a:ext cx="1355938" cy="615226"/>
              <a:chOff x="845557" y="3324777"/>
              <a:chExt cx="1355938" cy="615226"/>
            </a:xfrm>
          </p:grpSpPr>
          <p:grpSp>
            <p:nvGrpSpPr>
              <p:cNvPr id="173" name="กลุ่ม 172">
                <a:extLst>
                  <a:ext uri="{FF2B5EF4-FFF2-40B4-BE49-F238E27FC236}">
                    <a16:creationId xmlns:a16="http://schemas.microsoft.com/office/drawing/2014/main" id="{82FCD1A0-41EF-4416-91F6-833A2F01E8C8}"/>
                  </a:ext>
                </a:extLst>
              </p:cNvPr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189" name="รูปแบบอิสระ: รูปร่าง 188">
                  <a:extLst>
                    <a:ext uri="{FF2B5EF4-FFF2-40B4-BE49-F238E27FC236}">
                      <a16:creationId xmlns:a16="http://schemas.microsoft.com/office/drawing/2014/main" id="{EF5EE68F-F340-4CAB-BE48-F139C5C9385B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90" name="รูปแบบอิสระ: รูปร่าง 189">
                  <a:extLst>
                    <a:ext uri="{FF2B5EF4-FFF2-40B4-BE49-F238E27FC236}">
                      <a16:creationId xmlns:a16="http://schemas.microsoft.com/office/drawing/2014/main" id="{5C1DB813-5CF7-4815-9A47-DD5075721E95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74" name="กลุ่ม 173">
                <a:extLst>
                  <a:ext uri="{FF2B5EF4-FFF2-40B4-BE49-F238E27FC236}">
                    <a16:creationId xmlns:a16="http://schemas.microsoft.com/office/drawing/2014/main" id="{A25D8265-C433-4312-A679-CED3D955A925}"/>
                  </a:ext>
                </a:extLst>
              </p:cNvPr>
              <p:cNvGrpSpPr/>
              <p:nvPr/>
            </p:nvGrpSpPr>
            <p:grpSpPr>
              <a:xfrm>
                <a:off x="995333" y="3324777"/>
                <a:ext cx="1081875" cy="246380"/>
                <a:chOff x="3390605" y="2906545"/>
                <a:chExt cx="1081875" cy="246380"/>
              </a:xfrm>
            </p:grpSpPr>
            <p:sp>
              <p:nvSpPr>
                <p:cNvPr id="183" name="แผนผังลำดับงาน: ตัวเชื่อมต่อ 182">
                  <a:extLst>
                    <a:ext uri="{FF2B5EF4-FFF2-40B4-BE49-F238E27FC236}">
                      <a16:creationId xmlns:a16="http://schemas.microsoft.com/office/drawing/2014/main" id="{CF288BBF-6488-4A53-A676-935D7E0A62EA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4" name="แผนผังลำดับงาน: ตัวเชื่อมต่อ 183">
                  <a:extLst>
                    <a:ext uri="{FF2B5EF4-FFF2-40B4-BE49-F238E27FC236}">
                      <a16:creationId xmlns:a16="http://schemas.microsoft.com/office/drawing/2014/main" id="{466965E3-F15F-4257-949E-3C9CD014FB45}"/>
                    </a:ext>
                  </a:extLst>
                </p:cNvPr>
                <p:cNvSpPr/>
                <p:nvPr/>
              </p:nvSpPr>
              <p:spPr>
                <a:xfrm>
                  <a:off x="4215940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5" name="แผนผังลำดับงาน: ตัวเชื่อมต่อ 184">
                  <a:extLst>
                    <a:ext uri="{FF2B5EF4-FFF2-40B4-BE49-F238E27FC236}">
                      <a16:creationId xmlns:a16="http://schemas.microsoft.com/office/drawing/2014/main" id="{84762078-7926-4734-8291-CC14601537E8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6" name="แผนผังลำดับงาน: ตัวเชื่อมต่อ 185">
                  <a:extLst>
                    <a:ext uri="{FF2B5EF4-FFF2-40B4-BE49-F238E27FC236}">
                      <a16:creationId xmlns:a16="http://schemas.microsoft.com/office/drawing/2014/main" id="{AA1750D5-8778-42DB-B0C8-C7B02FA4A731}"/>
                    </a:ext>
                  </a:extLst>
                </p:cNvPr>
                <p:cNvSpPr/>
                <p:nvPr/>
              </p:nvSpPr>
              <p:spPr>
                <a:xfrm>
                  <a:off x="4256580" y="2940571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7" name="แผนผังลำดับงาน: ตัวเชื่อมต่อ 186">
                  <a:extLst>
                    <a:ext uri="{FF2B5EF4-FFF2-40B4-BE49-F238E27FC236}">
                      <a16:creationId xmlns:a16="http://schemas.microsoft.com/office/drawing/2014/main" id="{D06AADE4-FBBA-4110-BC7F-42304AA696B5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8" name="แผนผังลำดับงาน: ตัวเชื่อมต่อ 187">
                  <a:extLst>
                    <a:ext uri="{FF2B5EF4-FFF2-40B4-BE49-F238E27FC236}">
                      <a16:creationId xmlns:a16="http://schemas.microsoft.com/office/drawing/2014/main" id="{8C32CFE0-4862-42E2-919C-915B4D04552F}"/>
                    </a:ext>
                  </a:extLst>
                </p:cNvPr>
                <p:cNvSpPr/>
                <p:nvPr/>
              </p:nvSpPr>
              <p:spPr>
                <a:xfrm>
                  <a:off x="4344210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75" name="กลุ่ม 174">
                <a:extLst>
                  <a:ext uri="{FF2B5EF4-FFF2-40B4-BE49-F238E27FC236}">
                    <a16:creationId xmlns:a16="http://schemas.microsoft.com/office/drawing/2014/main" id="{624F6689-3DFF-4E8A-BE8A-DAFD94EA8746}"/>
                  </a:ext>
                </a:extLst>
              </p:cNvPr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80" name="ตัวเชื่อมต่อตรง 179">
                  <a:extLst>
                    <a:ext uri="{FF2B5EF4-FFF2-40B4-BE49-F238E27FC236}">
                      <a16:creationId xmlns:a16="http://schemas.microsoft.com/office/drawing/2014/main" id="{31897421-4322-4B1D-88FC-EAC16879185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81" name="ตัวเชื่อมต่อตรง 180">
                  <a:extLst>
                    <a:ext uri="{FF2B5EF4-FFF2-40B4-BE49-F238E27FC236}">
                      <a16:creationId xmlns:a16="http://schemas.microsoft.com/office/drawing/2014/main" id="{F5C6B061-D311-4308-AA8B-8BF276DF73D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82" name="ตัวเชื่อมต่อตรง 181">
                  <a:extLst>
                    <a:ext uri="{FF2B5EF4-FFF2-40B4-BE49-F238E27FC236}">
                      <a16:creationId xmlns:a16="http://schemas.microsoft.com/office/drawing/2014/main" id="{D02A4791-A5C7-4FD8-BE26-A4F4D9EEA3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6" name="กลุ่ม 175">
                <a:extLst>
                  <a:ext uri="{FF2B5EF4-FFF2-40B4-BE49-F238E27FC236}">
                    <a16:creationId xmlns:a16="http://schemas.microsoft.com/office/drawing/2014/main" id="{12528EDC-91DF-4359-93E3-94D214CDE0E1}"/>
                  </a:ext>
                </a:extLst>
              </p:cNvPr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77" name="ตัวเชื่อมต่อตรง 176">
                  <a:extLst>
                    <a:ext uri="{FF2B5EF4-FFF2-40B4-BE49-F238E27FC236}">
                      <a16:creationId xmlns:a16="http://schemas.microsoft.com/office/drawing/2014/main" id="{377B322E-F79A-43B4-B625-C9F0C34043A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78" name="ตัวเชื่อมต่อตรง 177">
                  <a:extLst>
                    <a:ext uri="{FF2B5EF4-FFF2-40B4-BE49-F238E27FC236}">
                      <a16:creationId xmlns:a16="http://schemas.microsoft.com/office/drawing/2014/main" id="{36BE13E0-7122-4697-AED5-3D0136FA832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79" name="ตัวเชื่อมต่อตรง 178">
                  <a:extLst>
                    <a:ext uri="{FF2B5EF4-FFF2-40B4-BE49-F238E27FC236}">
                      <a16:creationId xmlns:a16="http://schemas.microsoft.com/office/drawing/2014/main" id="{D58541FD-C161-4170-96C3-F0D1969816E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171" name="คอร์ด 170">
              <a:extLst>
                <a:ext uri="{FF2B5EF4-FFF2-40B4-BE49-F238E27FC236}">
                  <a16:creationId xmlns:a16="http://schemas.microsoft.com/office/drawing/2014/main" id="{50131346-0747-4BBC-AA24-FA267FAD23C7}"/>
                </a:ext>
              </a:extLst>
            </p:cNvPr>
            <p:cNvSpPr/>
            <p:nvPr/>
          </p:nvSpPr>
          <p:spPr>
            <a:xfrm rot="748035">
              <a:off x="6971453" y="3317483"/>
              <a:ext cx="560152" cy="561388"/>
            </a:xfrm>
            <a:prstGeom prst="chord">
              <a:avLst/>
            </a:pr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72" name="คอร์ด 99">
              <a:extLst>
                <a:ext uri="{FF2B5EF4-FFF2-40B4-BE49-F238E27FC236}">
                  <a16:creationId xmlns:a16="http://schemas.microsoft.com/office/drawing/2014/main" id="{99175C17-B9C7-4E7C-AA8D-F3C8DB2D6AC5}"/>
                </a:ext>
              </a:extLst>
            </p:cNvPr>
            <p:cNvSpPr/>
            <p:nvPr/>
          </p:nvSpPr>
          <p:spPr>
            <a:xfrm rot="20880139" flipH="1">
              <a:off x="5267137" y="3456269"/>
              <a:ext cx="605585" cy="714770"/>
            </a:xfrm>
            <a:custGeom>
              <a:avLst/>
              <a:gdLst>
                <a:gd name="connsiteX0" fmla="*/ 600401 w 699818"/>
                <a:gd name="connsiteY0" fmla="*/ 609246 h 717509"/>
                <a:gd name="connsiteX1" fmla="*/ 171669 w 699818"/>
                <a:gd name="connsiteY1" fmla="*/ 667475 h 717509"/>
                <a:gd name="connsiteX2" fmla="*/ 11370 w 699818"/>
                <a:gd name="connsiteY2" fmla="*/ 268042 h 717509"/>
                <a:gd name="connsiteX3" fmla="*/ 349909 w 699818"/>
                <a:gd name="connsiteY3" fmla="*/ -2 h 717509"/>
                <a:gd name="connsiteX4" fmla="*/ 600401 w 699818"/>
                <a:gd name="connsiteY4" fmla="*/ 609246 h 717509"/>
                <a:gd name="connsiteX0" fmla="*/ 607973 w 607973"/>
                <a:gd name="connsiteY0" fmla="*/ 618550 h 710118"/>
                <a:gd name="connsiteX1" fmla="*/ 169132 w 607973"/>
                <a:gd name="connsiteY1" fmla="*/ 667477 h 710118"/>
                <a:gd name="connsiteX2" fmla="*/ 8833 w 607973"/>
                <a:gd name="connsiteY2" fmla="*/ 268044 h 710118"/>
                <a:gd name="connsiteX3" fmla="*/ 347372 w 607973"/>
                <a:gd name="connsiteY3" fmla="*/ 0 h 710118"/>
                <a:gd name="connsiteX4" fmla="*/ 607973 w 607973"/>
                <a:gd name="connsiteY4" fmla="*/ 618550 h 710118"/>
                <a:gd name="connsiteX0" fmla="*/ 611711 w 611711"/>
                <a:gd name="connsiteY0" fmla="*/ 617648 h 709680"/>
                <a:gd name="connsiteX1" fmla="*/ 169168 w 611711"/>
                <a:gd name="connsiteY1" fmla="*/ 667477 h 709680"/>
                <a:gd name="connsiteX2" fmla="*/ 8869 w 611711"/>
                <a:gd name="connsiteY2" fmla="*/ 268044 h 709680"/>
                <a:gd name="connsiteX3" fmla="*/ 347408 w 611711"/>
                <a:gd name="connsiteY3" fmla="*/ 0 h 709680"/>
                <a:gd name="connsiteX4" fmla="*/ 611711 w 611711"/>
                <a:gd name="connsiteY4" fmla="*/ 617648 h 709680"/>
                <a:gd name="connsiteX0" fmla="*/ 598454 w 598454"/>
                <a:gd name="connsiteY0" fmla="*/ 626687 h 714203"/>
                <a:gd name="connsiteX1" fmla="*/ 169039 w 598454"/>
                <a:gd name="connsiteY1" fmla="*/ 667477 h 714203"/>
                <a:gd name="connsiteX2" fmla="*/ 8740 w 598454"/>
                <a:gd name="connsiteY2" fmla="*/ 268044 h 714203"/>
                <a:gd name="connsiteX3" fmla="*/ 347279 w 598454"/>
                <a:gd name="connsiteY3" fmla="*/ 0 h 714203"/>
                <a:gd name="connsiteX4" fmla="*/ 598454 w 598454"/>
                <a:gd name="connsiteY4" fmla="*/ 626687 h 714203"/>
                <a:gd name="connsiteX0" fmla="*/ 605585 w 605585"/>
                <a:gd name="connsiteY0" fmla="*/ 627777 h 714770"/>
                <a:gd name="connsiteX1" fmla="*/ 169107 w 605585"/>
                <a:gd name="connsiteY1" fmla="*/ 667477 h 714770"/>
                <a:gd name="connsiteX2" fmla="*/ 8808 w 605585"/>
                <a:gd name="connsiteY2" fmla="*/ 268044 h 714770"/>
                <a:gd name="connsiteX3" fmla="*/ 347347 w 605585"/>
                <a:gd name="connsiteY3" fmla="*/ 0 h 714770"/>
                <a:gd name="connsiteX4" fmla="*/ 605585 w 605585"/>
                <a:gd name="connsiteY4" fmla="*/ 627777 h 7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585" h="714770">
                  <a:moveTo>
                    <a:pt x="605585" y="627777"/>
                  </a:moveTo>
                  <a:cubicBezTo>
                    <a:pt x="492881" y="746252"/>
                    <a:pt x="268570" y="727433"/>
                    <a:pt x="169107" y="667477"/>
                  </a:cubicBezTo>
                  <a:cubicBezTo>
                    <a:pt x="69644" y="607522"/>
                    <a:pt x="-30676" y="422946"/>
                    <a:pt x="8808" y="268044"/>
                  </a:cubicBezTo>
                  <a:cubicBezTo>
                    <a:pt x="49055" y="110149"/>
                    <a:pt x="188172" y="0"/>
                    <a:pt x="347347" y="0"/>
                  </a:cubicBezTo>
                  <a:lnTo>
                    <a:pt x="605585" y="627777"/>
                  </a:ln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129" name="กลุ่ม 128">
            <a:extLst>
              <a:ext uri="{FF2B5EF4-FFF2-40B4-BE49-F238E27FC236}">
                <a16:creationId xmlns:a16="http://schemas.microsoft.com/office/drawing/2014/main" id="{BC91B844-0FE9-44CB-93DB-EF0BC1A4990A}"/>
              </a:ext>
            </a:extLst>
          </p:cNvPr>
          <p:cNvGrpSpPr/>
          <p:nvPr/>
        </p:nvGrpSpPr>
        <p:grpSpPr>
          <a:xfrm rot="20799303">
            <a:off x="9448152" y="3546229"/>
            <a:ext cx="2957579" cy="4076114"/>
            <a:chOff x="2804160" y="2202089"/>
            <a:chExt cx="2237116" cy="2959191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130" name="รูปแบบอิสระ: รูปร่าง 129">
              <a:extLst>
                <a:ext uri="{FF2B5EF4-FFF2-40B4-BE49-F238E27FC236}">
                  <a16:creationId xmlns:a16="http://schemas.microsoft.com/office/drawing/2014/main" id="{23EC47C6-DBC8-4F0F-8A50-904B5DFC9D49}"/>
                </a:ext>
              </a:extLst>
            </p:cNvPr>
            <p:cNvSpPr/>
            <p:nvPr/>
          </p:nvSpPr>
          <p:spPr>
            <a:xfrm>
              <a:off x="2804160" y="2202089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EFBA46"/>
            </a:solidFill>
            <a:ln w="5715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31" name="กลุ่ม 130">
              <a:extLst>
                <a:ext uri="{FF2B5EF4-FFF2-40B4-BE49-F238E27FC236}">
                  <a16:creationId xmlns:a16="http://schemas.microsoft.com/office/drawing/2014/main" id="{CC38354C-7CBC-4DB5-B306-6F57C1329D07}"/>
                </a:ext>
              </a:extLst>
            </p:cNvPr>
            <p:cNvGrpSpPr/>
            <p:nvPr/>
          </p:nvGrpSpPr>
          <p:grpSpPr>
            <a:xfrm>
              <a:off x="3673328" y="2408071"/>
              <a:ext cx="549735" cy="345773"/>
              <a:chOff x="3673328" y="2408071"/>
              <a:chExt cx="549735" cy="345773"/>
            </a:xfrm>
            <a:solidFill>
              <a:srgbClr val="660066"/>
            </a:solidFill>
          </p:grpSpPr>
          <p:sp>
            <p:nvSpPr>
              <p:cNvPr id="160" name="สามเหลี่ยมหน้าจั่ว 8">
                <a:extLst>
                  <a:ext uri="{FF2B5EF4-FFF2-40B4-BE49-F238E27FC236}">
                    <a16:creationId xmlns:a16="http://schemas.microsoft.com/office/drawing/2014/main" id="{F6A2E315-6591-4492-B8C2-C7F11302302E}"/>
                  </a:ext>
                </a:extLst>
              </p:cNvPr>
              <p:cNvSpPr/>
              <p:nvPr/>
            </p:nvSpPr>
            <p:spPr>
              <a:xfrm rot="10474012">
                <a:off x="3848738" y="2408071"/>
                <a:ext cx="215266" cy="345773"/>
              </a:xfrm>
              <a:custGeom>
                <a:avLst/>
                <a:gdLst>
                  <a:gd name="connsiteX0" fmla="*/ 0 w 208280"/>
                  <a:gd name="connsiteY0" fmla="*/ 337820 h 337820"/>
                  <a:gd name="connsiteX1" fmla="*/ 104140 w 208280"/>
                  <a:gd name="connsiteY1" fmla="*/ 0 h 337820"/>
                  <a:gd name="connsiteX2" fmla="*/ 208280 w 208280"/>
                  <a:gd name="connsiteY2" fmla="*/ 337820 h 337820"/>
                  <a:gd name="connsiteX3" fmla="*/ 0 w 208280"/>
                  <a:gd name="connsiteY3" fmla="*/ 337820 h 337820"/>
                  <a:gd name="connsiteX0" fmla="*/ 0 w 207919"/>
                  <a:gd name="connsiteY0" fmla="*/ 334027 h 337820"/>
                  <a:gd name="connsiteX1" fmla="*/ 103779 w 207919"/>
                  <a:gd name="connsiteY1" fmla="*/ 0 h 337820"/>
                  <a:gd name="connsiteX2" fmla="*/ 207919 w 207919"/>
                  <a:gd name="connsiteY2" fmla="*/ 337820 h 337820"/>
                  <a:gd name="connsiteX3" fmla="*/ 0 w 207919"/>
                  <a:gd name="connsiteY3" fmla="*/ 334027 h 337820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4764"/>
                  <a:gd name="connsiteX1" fmla="*/ 103779 w 207919"/>
                  <a:gd name="connsiteY1" fmla="*/ 0 h 344764"/>
                  <a:gd name="connsiteX2" fmla="*/ 207919 w 207919"/>
                  <a:gd name="connsiteY2" fmla="*/ 337820 h 344764"/>
                  <a:gd name="connsiteX3" fmla="*/ 115118 w 207919"/>
                  <a:gd name="connsiteY3" fmla="*/ 344764 h 344764"/>
                  <a:gd name="connsiteX4" fmla="*/ 0 w 207919"/>
                  <a:gd name="connsiteY4" fmla="*/ 334027 h 344764"/>
                  <a:gd name="connsiteX0" fmla="*/ 0 w 213458"/>
                  <a:gd name="connsiteY0" fmla="*/ 338604 h 344764"/>
                  <a:gd name="connsiteX1" fmla="*/ 109318 w 213458"/>
                  <a:gd name="connsiteY1" fmla="*/ 0 h 344764"/>
                  <a:gd name="connsiteX2" fmla="*/ 213458 w 213458"/>
                  <a:gd name="connsiteY2" fmla="*/ 337820 h 344764"/>
                  <a:gd name="connsiteX3" fmla="*/ 120657 w 213458"/>
                  <a:gd name="connsiteY3" fmla="*/ 344764 h 344764"/>
                  <a:gd name="connsiteX4" fmla="*/ 0 w 213458"/>
                  <a:gd name="connsiteY4" fmla="*/ 338604 h 344764"/>
                  <a:gd name="connsiteX0" fmla="*/ 0 w 215266"/>
                  <a:gd name="connsiteY0" fmla="*/ 338604 h 345773"/>
                  <a:gd name="connsiteX1" fmla="*/ 109318 w 215266"/>
                  <a:gd name="connsiteY1" fmla="*/ 0 h 345773"/>
                  <a:gd name="connsiteX2" fmla="*/ 215266 w 215266"/>
                  <a:gd name="connsiteY2" fmla="*/ 345646 h 345773"/>
                  <a:gd name="connsiteX3" fmla="*/ 120657 w 215266"/>
                  <a:gd name="connsiteY3" fmla="*/ 344764 h 345773"/>
                  <a:gd name="connsiteX4" fmla="*/ 0 w 215266"/>
                  <a:gd name="connsiteY4" fmla="*/ 338604 h 345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266" h="345773">
                    <a:moveTo>
                      <a:pt x="0" y="338604"/>
                    </a:moveTo>
                    <a:lnTo>
                      <a:pt x="109318" y="0"/>
                    </a:lnTo>
                    <a:lnTo>
                      <a:pt x="215266" y="345646"/>
                    </a:lnTo>
                    <a:cubicBezTo>
                      <a:pt x="175984" y="346316"/>
                      <a:pt x="159939" y="344094"/>
                      <a:pt x="120657" y="344764"/>
                    </a:cubicBezTo>
                    <a:cubicBezTo>
                      <a:pt x="39581" y="343077"/>
                      <a:pt x="42667" y="341741"/>
                      <a:pt x="0" y="338604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61" name="สามเหลี่ยมหน้าจั่ว 9">
                <a:extLst>
                  <a:ext uri="{FF2B5EF4-FFF2-40B4-BE49-F238E27FC236}">
                    <a16:creationId xmlns:a16="http://schemas.microsoft.com/office/drawing/2014/main" id="{1608A80A-3FB9-4AEB-8B3A-2161E695C3E2}"/>
                  </a:ext>
                </a:extLst>
              </p:cNvPr>
              <p:cNvSpPr/>
              <p:nvPr/>
            </p:nvSpPr>
            <p:spPr>
              <a:xfrm rot="10053214">
                <a:off x="3673328" y="2445732"/>
                <a:ext cx="148655" cy="233411"/>
              </a:xfrm>
              <a:custGeom>
                <a:avLst/>
                <a:gdLst>
                  <a:gd name="connsiteX0" fmla="*/ 0 w 143300"/>
                  <a:gd name="connsiteY0" fmla="*/ 220938 h 220938"/>
                  <a:gd name="connsiteX1" fmla="*/ 71650 w 143300"/>
                  <a:gd name="connsiteY1" fmla="*/ 0 h 220938"/>
                  <a:gd name="connsiteX2" fmla="*/ 143300 w 143300"/>
                  <a:gd name="connsiteY2" fmla="*/ 220938 h 220938"/>
                  <a:gd name="connsiteX3" fmla="*/ 0 w 143300"/>
                  <a:gd name="connsiteY3" fmla="*/ 220938 h 220938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0 w 147817"/>
                  <a:gd name="connsiteY3" fmla="*/ 241400 h 241400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93041 w 147817"/>
                  <a:gd name="connsiteY3" fmla="*/ 237777 h 241400"/>
                  <a:gd name="connsiteX4" fmla="*/ 0 w 147817"/>
                  <a:gd name="connsiteY4" fmla="*/ 241400 h 241400"/>
                  <a:gd name="connsiteX0" fmla="*/ 0 w 157448"/>
                  <a:gd name="connsiteY0" fmla="*/ 249678 h 249678"/>
                  <a:gd name="connsiteX1" fmla="*/ 85798 w 157448"/>
                  <a:gd name="connsiteY1" fmla="*/ 0 h 249678"/>
                  <a:gd name="connsiteX2" fmla="*/ 157448 w 157448"/>
                  <a:gd name="connsiteY2" fmla="*/ 220938 h 249678"/>
                  <a:gd name="connsiteX3" fmla="*/ 102672 w 157448"/>
                  <a:gd name="connsiteY3" fmla="*/ 237777 h 249678"/>
                  <a:gd name="connsiteX4" fmla="*/ 0 w 157448"/>
                  <a:gd name="connsiteY4" fmla="*/ 249678 h 249678"/>
                  <a:gd name="connsiteX0" fmla="*/ 0 w 152521"/>
                  <a:gd name="connsiteY0" fmla="*/ 227356 h 237777"/>
                  <a:gd name="connsiteX1" fmla="*/ 80871 w 152521"/>
                  <a:gd name="connsiteY1" fmla="*/ 0 h 237777"/>
                  <a:gd name="connsiteX2" fmla="*/ 152521 w 152521"/>
                  <a:gd name="connsiteY2" fmla="*/ 220938 h 237777"/>
                  <a:gd name="connsiteX3" fmla="*/ 97745 w 152521"/>
                  <a:gd name="connsiteY3" fmla="*/ 237777 h 237777"/>
                  <a:gd name="connsiteX4" fmla="*/ 0 w 152521"/>
                  <a:gd name="connsiteY4" fmla="*/ 227356 h 237777"/>
                  <a:gd name="connsiteX0" fmla="*/ 0 w 152521"/>
                  <a:gd name="connsiteY0" fmla="*/ 227356 h 230336"/>
                  <a:gd name="connsiteX1" fmla="*/ 80871 w 152521"/>
                  <a:gd name="connsiteY1" fmla="*/ 0 h 230336"/>
                  <a:gd name="connsiteX2" fmla="*/ 152521 w 152521"/>
                  <a:gd name="connsiteY2" fmla="*/ 220938 h 230336"/>
                  <a:gd name="connsiteX3" fmla="*/ 99387 w 152521"/>
                  <a:gd name="connsiteY3" fmla="*/ 230336 h 230336"/>
                  <a:gd name="connsiteX4" fmla="*/ 0 w 152521"/>
                  <a:gd name="connsiteY4" fmla="*/ 227356 h 230336"/>
                  <a:gd name="connsiteX0" fmla="*/ 0 w 148655"/>
                  <a:gd name="connsiteY0" fmla="*/ 233411 h 233411"/>
                  <a:gd name="connsiteX1" fmla="*/ 77005 w 148655"/>
                  <a:gd name="connsiteY1" fmla="*/ 0 h 233411"/>
                  <a:gd name="connsiteX2" fmla="*/ 148655 w 148655"/>
                  <a:gd name="connsiteY2" fmla="*/ 220938 h 233411"/>
                  <a:gd name="connsiteX3" fmla="*/ 95521 w 148655"/>
                  <a:gd name="connsiteY3" fmla="*/ 230336 h 233411"/>
                  <a:gd name="connsiteX4" fmla="*/ 0 w 148655"/>
                  <a:gd name="connsiteY4" fmla="*/ 233411 h 23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655" h="233411">
                    <a:moveTo>
                      <a:pt x="0" y="233411"/>
                    </a:moveTo>
                    <a:lnTo>
                      <a:pt x="77005" y="0"/>
                    </a:lnTo>
                    <a:lnTo>
                      <a:pt x="148655" y="220938"/>
                    </a:lnTo>
                    <a:cubicBezTo>
                      <a:pt x="124333" y="224562"/>
                      <a:pt x="119843" y="226712"/>
                      <a:pt x="95521" y="230336"/>
                    </a:cubicBezTo>
                    <a:lnTo>
                      <a:pt x="0" y="23341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62" name="สามเหลี่ยมหน้าจั่ว 10">
                <a:extLst>
                  <a:ext uri="{FF2B5EF4-FFF2-40B4-BE49-F238E27FC236}">
                    <a16:creationId xmlns:a16="http://schemas.microsoft.com/office/drawing/2014/main" id="{DB6BD850-7014-4CFB-9046-F1A9C25CF81D}"/>
                  </a:ext>
                </a:extLst>
              </p:cNvPr>
              <p:cNvSpPr/>
              <p:nvPr/>
            </p:nvSpPr>
            <p:spPr>
              <a:xfrm rot="11585451">
                <a:off x="4073892" y="2423735"/>
                <a:ext cx="149171" cy="229902"/>
              </a:xfrm>
              <a:custGeom>
                <a:avLst/>
                <a:gdLst>
                  <a:gd name="connsiteX0" fmla="*/ 0 w 140123"/>
                  <a:gd name="connsiteY0" fmla="*/ 235324 h 235324"/>
                  <a:gd name="connsiteX1" fmla="*/ 70062 w 140123"/>
                  <a:gd name="connsiteY1" fmla="*/ 0 h 235324"/>
                  <a:gd name="connsiteX2" fmla="*/ 140123 w 140123"/>
                  <a:gd name="connsiteY2" fmla="*/ 235324 h 235324"/>
                  <a:gd name="connsiteX3" fmla="*/ 0 w 140123"/>
                  <a:gd name="connsiteY3" fmla="*/ 235324 h 235324"/>
                  <a:gd name="connsiteX0" fmla="*/ 0 w 140684"/>
                  <a:gd name="connsiteY0" fmla="*/ 235324 h 235324"/>
                  <a:gd name="connsiteX1" fmla="*/ 70062 w 140684"/>
                  <a:gd name="connsiteY1" fmla="*/ 0 h 235324"/>
                  <a:gd name="connsiteX2" fmla="*/ 140684 w 140684"/>
                  <a:gd name="connsiteY2" fmla="*/ 229327 h 235324"/>
                  <a:gd name="connsiteX3" fmla="*/ 0 w 140684"/>
                  <a:gd name="connsiteY3" fmla="*/ 235324 h 235324"/>
                  <a:gd name="connsiteX0" fmla="*/ 0 w 146121"/>
                  <a:gd name="connsiteY0" fmla="*/ 228765 h 229327"/>
                  <a:gd name="connsiteX1" fmla="*/ 75499 w 146121"/>
                  <a:gd name="connsiteY1" fmla="*/ 0 h 229327"/>
                  <a:gd name="connsiteX2" fmla="*/ 146121 w 146121"/>
                  <a:gd name="connsiteY2" fmla="*/ 229327 h 229327"/>
                  <a:gd name="connsiteX3" fmla="*/ 0 w 146121"/>
                  <a:gd name="connsiteY3" fmla="*/ 228765 h 229327"/>
                  <a:gd name="connsiteX0" fmla="*/ 0 w 144798"/>
                  <a:gd name="connsiteY0" fmla="*/ 228765 h 234850"/>
                  <a:gd name="connsiteX1" fmla="*/ 75499 w 144798"/>
                  <a:gd name="connsiteY1" fmla="*/ 0 h 234850"/>
                  <a:gd name="connsiteX2" fmla="*/ 144798 w 144798"/>
                  <a:gd name="connsiteY2" fmla="*/ 234850 h 234850"/>
                  <a:gd name="connsiteX3" fmla="*/ 0 w 144798"/>
                  <a:gd name="connsiteY3" fmla="*/ 228765 h 234850"/>
                  <a:gd name="connsiteX0" fmla="*/ 0 w 150321"/>
                  <a:gd name="connsiteY0" fmla="*/ 227442 h 234850"/>
                  <a:gd name="connsiteX1" fmla="*/ 81022 w 150321"/>
                  <a:gd name="connsiteY1" fmla="*/ 0 h 234850"/>
                  <a:gd name="connsiteX2" fmla="*/ 150321 w 150321"/>
                  <a:gd name="connsiteY2" fmla="*/ 234850 h 234850"/>
                  <a:gd name="connsiteX3" fmla="*/ 0 w 150321"/>
                  <a:gd name="connsiteY3" fmla="*/ 227442 h 234850"/>
                  <a:gd name="connsiteX0" fmla="*/ 0 w 149171"/>
                  <a:gd name="connsiteY0" fmla="*/ 227442 h 229902"/>
                  <a:gd name="connsiteX1" fmla="*/ 81022 w 149171"/>
                  <a:gd name="connsiteY1" fmla="*/ 0 h 229902"/>
                  <a:gd name="connsiteX2" fmla="*/ 149171 w 149171"/>
                  <a:gd name="connsiteY2" fmla="*/ 229902 h 229902"/>
                  <a:gd name="connsiteX3" fmla="*/ 0 w 149171"/>
                  <a:gd name="connsiteY3" fmla="*/ 227442 h 229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171" h="229902">
                    <a:moveTo>
                      <a:pt x="0" y="227442"/>
                    </a:moveTo>
                    <a:lnTo>
                      <a:pt x="81022" y="0"/>
                    </a:lnTo>
                    <a:lnTo>
                      <a:pt x="149171" y="229902"/>
                    </a:lnTo>
                    <a:lnTo>
                      <a:pt x="0" y="22744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2" name="กลุ่ม 131">
              <a:extLst>
                <a:ext uri="{FF2B5EF4-FFF2-40B4-BE49-F238E27FC236}">
                  <a16:creationId xmlns:a16="http://schemas.microsoft.com/office/drawing/2014/main" id="{33F2CD2A-D64A-41C3-96DB-4AE67C18481E}"/>
                </a:ext>
              </a:extLst>
            </p:cNvPr>
            <p:cNvGrpSpPr/>
            <p:nvPr/>
          </p:nvGrpSpPr>
          <p:grpSpPr>
            <a:xfrm>
              <a:off x="3673493" y="3224085"/>
              <a:ext cx="490561" cy="297686"/>
              <a:chOff x="3673493" y="3224085"/>
              <a:chExt cx="490561" cy="297686"/>
            </a:xfrm>
          </p:grpSpPr>
          <p:sp>
            <p:nvSpPr>
              <p:cNvPr id="158" name="รูปแบบอิสระ: รูปร่าง 157">
                <a:extLst>
                  <a:ext uri="{FF2B5EF4-FFF2-40B4-BE49-F238E27FC236}">
                    <a16:creationId xmlns:a16="http://schemas.microsoft.com/office/drawing/2014/main" id="{B80156E0-B500-4265-A758-FD7606C80741}"/>
                  </a:ext>
                </a:extLst>
              </p:cNvPr>
              <p:cNvSpPr/>
              <p:nvPr/>
            </p:nvSpPr>
            <p:spPr>
              <a:xfrm rot="21417418">
                <a:off x="3673493" y="3337622"/>
                <a:ext cx="490561" cy="184149"/>
              </a:xfrm>
              <a:custGeom>
                <a:avLst/>
                <a:gdLst>
                  <a:gd name="connsiteX0" fmla="*/ 25979 w 512796"/>
                  <a:gd name="connsiteY0" fmla="*/ 45736 h 183170"/>
                  <a:gd name="connsiteX1" fmla="*/ 3119 w 512796"/>
                  <a:gd name="connsiteY1" fmla="*/ 99076 h 183170"/>
                  <a:gd name="connsiteX2" fmla="*/ 86939 w 512796"/>
                  <a:gd name="connsiteY2" fmla="*/ 167656 h 183170"/>
                  <a:gd name="connsiteX3" fmla="*/ 239339 w 512796"/>
                  <a:gd name="connsiteY3" fmla="*/ 99076 h 183170"/>
                  <a:gd name="connsiteX4" fmla="*/ 262199 w 512796"/>
                  <a:gd name="connsiteY4" fmla="*/ 16 h 183170"/>
                  <a:gd name="connsiteX5" fmla="*/ 254579 w 512796"/>
                  <a:gd name="connsiteY5" fmla="*/ 106696 h 183170"/>
                  <a:gd name="connsiteX6" fmla="*/ 361259 w 512796"/>
                  <a:gd name="connsiteY6" fmla="*/ 182896 h 183170"/>
                  <a:gd name="connsiteX7" fmla="*/ 506039 w 512796"/>
                  <a:gd name="connsiteY7" fmla="*/ 129556 h 183170"/>
                  <a:gd name="connsiteX8" fmla="*/ 475559 w 512796"/>
                  <a:gd name="connsiteY8" fmla="*/ 60976 h 183170"/>
                  <a:gd name="connsiteX0" fmla="*/ 25979 w 512796"/>
                  <a:gd name="connsiteY0" fmla="*/ 45738 h 183163"/>
                  <a:gd name="connsiteX1" fmla="*/ 3119 w 512796"/>
                  <a:gd name="connsiteY1" fmla="*/ 99078 h 183163"/>
                  <a:gd name="connsiteX2" fmla="*/ 86939 w 512796"/>
                  <a:gd name="connsiteY2" fmla="*/ 167658 h 183163"/>
                  <a:gd name="connsiteX3" fmla="*/ 239339 w 512796"/>
                  <a:gd name="connsiteY3" fmla="*/ 99078 h 183163"/>
                  <a:gd name="connsiteX4" fmla="*/ 262199 w 512796"/>
                  <a:gd name="connsiteY4" fmla="*/ 18 h 183163"/>
                  <a:gd name="connsiteX5" fmla="*/ 262188 w 512796"/>
                  <a:gd name="connsiteY5" fmla="*/ 107103 h 183163"/>
                  <a:gd name="connsiteX6" fmla="*/ 361259 w 512796"/>
                  <a:gd name="connsiteY6" fmla="*/ 182898 h 183163"/>
                  <a:gd name="connsiteX7" fmla="*/ 506039 w 512796"/>
                  <a:gd name="connsiteY7" fmla="*/ 129558 h 183163"/>
                  <a:gd name="connsiteX8" fmla="*/ 475559 w 512796"/>
                  <a:gd name="connsiteY8" fmla="*/ 60978 h 183163"/>
                  <a:gd name="connsiteX0" fmla="*/ 25979 w 505781"/>
                  <a:gd name="connsiteY0" fmla="*/ 45738 h 184207"/>
                  <a:gd name="connsiteX1" fmla="*/ 3119 w 505781"/>
                  <a:gd name="connsiteY1" fmla="*/ 99078 h 184207"/>
                  <a:gd name="connsiteX2" fmla="*/ 86939 w 505781"/>
                  <a:gd name="connsiteY2" fmla="*/ 167658 h 184207"/>
                  <a:gd name="connsiteX3" fmla="*/ 239339 w 505781"/>
                  <a:gd name="connsiteY3" fmla="*/ 99078 h 184207"/>
                  <a:gd name="connsiteX4" fmla="*/ 262199 w 505781"/>
                  <a:gd name="connsiteY4" fmla="*/ 18 h 184207"/>
                  <a:gd name="connsiteX5" fmla="*/ 262188 w 505781"/>
                  <a:gd name="connsiteY5" fmla="*/ 107103 h 184207"/>
                  <a:gd name="connsiteX6" fmla="*/ 361259 w 505781"/>
                  <a:gd name="connsiteY6" fmla="*/ 182898 h 184207"/>
                  <a:gd name="connsiteX7" fmla="*/ 497419 w 505781"/>
                  <a:gd name="connsiteY7" fmla="*/ 148177 h 184207"/>
                  <a:gd name="connsiteX8" fmla="*/ 475559 w 505781"/>
                  <a:gd name="connsiteY8" fmla="*/ 60978 h 184207"/>
                  <a:gd name="connsiteX0" fmla="*/ 27273 w 507075"/>
                  <a:gd name="connsiteY0" fmla="*/ 45738 h 184207"/>
                  <a:gd name="connsiteX1" fmla="*/ 4413 w 507075"/>
                  <a:gd name="connsiteY1" fmla="*/ 99078 h 184207"/>
                  <a:gd name="connsiteX2" fmla="*/ 107458 w 507075"/>
                  <a:gd name="connsiteY2" fmla="*/ 164864 h 184207"/>
                  <a:gd name="connsiteX3" fmla="*/ 240633 w 507075"/>
                  <a:gd name="connsiteY3" fmla="*/ 99078 h 184207"/>
                  <a:gd name="connsiteX4" fmla="*/ 263493 w 507075"/>
                  <a:gd name="connsiteY4" fmla="*/ 18 h 184207"/>
                  <a:gd name="connsiteX5" fmla="*/ 263482 w 507075"/>
                  <a:gd name="connsiteY5" fmla="*/ 107103 h 184207"/>
                  <a:gd name="connsiteX6" fmla="*/ 362553 w 507075"/>
                  <a:gd name="connsiteY6" fmla="*/ 182898 h 184207"/>
                  <a:gd name="connsiteX7" fmla="*/ 498713 w 507075"/>
                  <a:gd name="connsiteY7" fmla="*/ 148177 h 184207"/>
                  <a:gd name="connsiteX8" fmla="*/ 476853 w 507075"/>
                  <a:gd name="connsiteY8" fmla="*/ 60978 h 184207"/>
                  <a:gd name="connsiteX0" fmla="*/ 18837 w 498639"/>
                  <a:gd name="connsiteY0" fmla="*/ 45738 h 184207"/>
                  <a:gd name="connsiteX1" fmla="*/ 6379 w 498639"/>
                  <a:gd name="connsiteY1" fmla="*/ 118708 h 184207"/>
                  <a:gd name="connsiteX2" fmla="*/ 99022 w 498639"/>
                  <a:gd name="connsiteY2" fmla="*/ 164864 h 184207"/>
                  <a:gd name="connsiteX3" fmla="*/ 232197 w 498639"/>
                  <a:gd name="connsiteY3" fmla="*/ 99078 h 184207"/>
                  <a:gd name="connsiteX4" fmla="*/ 255057 w 498639"/>
                  <a:gd name="connsiteY4" fmla="*/ 18 h 184207"/>
                  <a:gd name="connsiteX5" fmla="*/ 255046 w 498639"/>
                  <a:gd name="connsiteY5" fmla="*/ 107103 h 184207"/>
                  <a:gd name="connsiteX6" fmla="*/ 354117 w 498639"/>
                  <a:gd name="connsiteY6" fmla="*/ 182898 h 184207"/>
                  <a:gd name="connsiteX7" fmla="*/ 490277 w 498639"/>
                  <a:gd name="connsiteY7" fmla="*/ 148177 h 184207"/>
                  <a:gd name="connsiteX8" fmla="*/ 468417 w 498639"/>
                  <a:gd name="connsiteY8" fmla="*/ 60978 h 184207"/>
                  <a:gd name="connsiteX0" fmla="*/ 18837 w 490561"/>
                  <a:gd name="connsiteY0" fmla="*/ 45738 h 184149"/>
                  <a:gd name="connsiteX1" fmla="*/ 6379 w 490561"/>
                  <a:gd name="connsiteY1" fmla="*/ 118708 h 184149"/>
                  <a:gd name="connsiteX2" fmla="*/ 99022 w 490561"/>
                  <a:gd name="connsiteY2" fmla="*/ 164864 h 184149"/>
                  <a:gd name="connsiteX3" fmla="*/ 232197 w 490561"/>
                  <a:gd name="connsiteY3" fmla="*/ 99078 h 184149"/>
                  <a:gd name="connsiteX4" fmla="*/ 255057 w 490561"/>
                  <a:gd name="connsiteY4" fmla="*/ 18 h 184149"/>
                  <a:gd name="connsiteX5" fmla="*/ 255046 w 490561"/>
                  <a:gd name="connsiteY5" fmla="*/ 107103 h 184149"/>
                  <a:gd name="connsiteX6" fmla="*/ 354117 w 490561"/>
                  <a:gd name="connsiteY6" fmla="*/ 182898 h 184149"/>
                  <a:gd name="connsiteX7" fmla="*/ 478863 w 490561"/>
                  <a:gd name="connsiteY7" fmla="*/ 147570 h 184149"/>
                  <a:gd name="connsiteX8" fmla="*/ 468417 w 490561"/>
                  <a:gd name="connsiteY8" fmla="*/ 60978 h 184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0561" h="184149">
                    <a:moveTo>
                      <a:pt x="18837" y="45738"/>
                    </a:moveTo>
                    <a:cubicBezTo>
                      <a:pt x="2327" y="62248"/>
                      <a:pt x="-6985" y="98854"/>
                      <a:pt x="6379" y="118708"/>
                    </a:cubicBezTo>
                    <a:cubicBezTo>
                      <a:pt x="19743" y="138562"/>
                      <a:pt x="61386" y="168136"/>
                      <a:pt x="99022" y="164864"/>
                    </a:cubicBezTo>
                    <a:cubicBezTo>
                      <a:pt x="136658" y="161592"/>
                      <a:pt x="206191" y="126552"/>
                      <a:pt x="232197" y="99078"/>
                    </a:cubicBezTo>
                    <a:cubicBezTo>
                      <a:pt x="258203" y="71604"/>
                      <a:pt x="251249" y="-1319"/>
                      <a:pt x="255057" y="18"/>
                    </a:cubicBezTo>
                    <a:cubicBezTo>
                      <a:pt x="258865" y="1355"/>
                      <a:pt x="238536" y="76623"/>
                      <a:pt x="255046" y="107103"/>
                    </a:cubicBezTo>
                    <a:cubicBezTo>
                      <a:pt x="271556" y="137583"/>
                      <a:pt x="316814" y="176154"/>
                      <a:pt x="354117" y="182898"/>
                    </a:cubicBezTo>
                    <a:cubicBezTo>
                      <a:pt x="391420" y="189642"/>
                      <a:pt x="459813" y="167890"/>
                      <a:pt x="478863" y="147570"/>
                    </a:cubicBezTo>
                    <a:cubicBezTo>
                      <a:pt x="497913" y="127250"/>
                      <a:pt x="493182" y="85108"/>
                      <a:pt x="468417" y="60978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9" name="รูปแบบอิสระ: รูปร่าง 158">
                <a:extLst>
                  <a:ext uri="{FF2B5EF4-FFF2-40B4-BE49-F238E27FC236}">
                    <a16:creationId xmlns:a16="http://schemas.microsoft.com/office/drawing/2014/main" id="{2D2702C3-4C26-421A-83FF-CD808E9110CB}"/>
                  </a:ext>
                </a:extLst>
              </p:cNvPr>
              <p:cNvSpPr/>
              <p:nvPr/>
            </p:nvSpPr>
            <p:spPr>
              <a:xfrm rot="20654224">
                <a:off x="3822367" y="3224085"/>
                <a:ext cx="200701" cy="117505"/>
              </a:xfrm>
              <a:custGeom>
                <a:avLst/>
                <a:gdLst>
                  <a:gd name="connsiteX0" fmla="*/ 24294 w 200701"/>
                  <a:gd name="connsiteY0" fmla="*/ 3155 h 117505"/>
                  <a:gd name="connsiteX1" fmla="*/ 146214 w 200701"/>
                  <a:gd name="connsiteY1" fmla="*/ 18395 h 117505"/>
                  <a:gd name="connsiteX2" fmla="*/ 199554 w 200701"/>
                  <a:gd name="connsiteY2" fmla="*/ 79355 h 117505"/>
                  <a:gd name="connsiteX3" fmla="*/ 100494 w 200701"/>
                  <a:gd name="connsiteY3" fmla="*/ 117455 h 117505"/>
                  <a:gd name="connsiteX4" fmla="*/ 9054 w 200701"/>
                  <a:gd name="connsiteY4" fmla="*/ 71735 h 117505"/>
                  <a:gd name="connsiteX5" fmla="*/ 24294 w 200701"/>
                  <a:gd name="connsiteY5" fmla="*/ 3155 h 117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701" h="117505">
                    <a:moveTo>
                      <a:pt x="24294" y="3155"/>
                    </a:moveTo>
                    <a:cubicBezTo>
                      <a:pt x="47154" y="-5735"/>
                      <a:pt x="117004" y="5695"/>
                      <a:pt x="146214" y="18395"/>
                    </a:cubicBezTo>
                    <a:cubicBezTo>
                      <a:pt x="175424" y="31095"/>
                      <a:pt x="207174" y="62845"/>
                      <a:pt x="199554" y="79355"/>
                    </a:cubicBezTo>
                    <a:cubicBezTo>
                      <a:pt x="191934" y="95865"/>
                      <a:pt x="132244" y="118725"/>
                      <a:pt x="100494" y="117455"/>
                    </a:cubicBezTo>
                    <a:cubicBezTo>
                      <a:pt x="68744" y="116185"/>
                      <a:pt x="26834" y="88245"/>
                      <a:pt x="9054" y="71735"/>
                    </a:cubicBezTo>
                    <a:cubicBezTo>
                      <a:pt x="-8726" y="55225"/>
                      <a:pt x="1434" y="12045"/>
                      <a:pt x="24294" y="3155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3" name="กลุ่ม 132">
              <a:extLst>
                <a:ext uri="{FF2B5EF4-FFF2-40B4-BE49-F238E27FC236}">
                  <a16:creationId xmlns:a16="http://schemas.microsoft.com/office/drawing/2014/main" id="{FCA38A2F-CCAC-421E-A779-96D9797B2A4B}"/>
                </a:ext>
              </a:extLst>
            </p:cNvPr>
            <p:cNvGrpSpPr/>
            <p:nvPr/>
          </p:nvGrpSpPr>
          <p:grpSpPr>
            <a:xfrm>
              <a:off x="3383092" y="2906545"/>
              <a:ext cx="1089388" cy="246380"/>
              <a:chOff x="3383092" y="2906545"/>
              <a:chExt cx="1089388" cy="246380"/>
            </a:xfrm>
          </p:grpSpPr>
          <p:sp>
            <p:nvSpPr>
              <p:cNvPr id="152" name="แผนผังลำดับงาน: ตัวเชื่อมต่อ 151">
                <a:extLst>
                  <a:ext uri="{FF2B5EF4-FFF2-40B4-BE49-F238E27FC236}">
                    <a16:creationId xmlns:a16="http://schemas.microsoft.com/office/drawing/2014/main" id="{315E2419-8495-4DE6-8B1E-C77608C07A3E}"/>
                  </a:ext>
                </a:extLst>
              </p:cNvPr>
              <p:cNvSpPr/>
              <p:nvPr/>
            </p:nvSpPr>
            <p:spPr>
              <a:xfrm>
                <a:off x="3390605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3" name="แผนผังลำดับงาน: ตัวเชื่อมต่อ 152">
                <a:extLst>
                  <a:ext uri="{FF2B5EF4-FFF2-40B4-BE49-F238E27FC236}">
                    <a16:creationId xmlns:a16="http://schemas.microsoft.com/office/drawing/2014/main" id="{FCEA00EA-CECA-4713-BC86-8A15E8D0F3D9}"/>
                  </a:ext>
                </a:extLst>
              </p:cNvPr>
              <p:cNvSpPr/>
              <p:nvPr/>
            </p:nvSpPr>
            <p:spPr>
              <a:xfrm>
                <a:off x="4215940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4" name="แผนผังลำดับงาน: ตัวเชื่อมต่อ 153">
                <a:extLst>
                  <a:ext uri="{FF2B5EF4-FFF2-40B4-BE49-F238E27FC236}">
                    <a16:creationId xmlns:a16="http://schemas.microsoft.com/office/drawing/2014/main" id="{5620714E-DA3E-40CA-B841-CA5D4B064E80}"/>
                  </a:ext>
                </a:extLst>
              </p:cNvPr>
              <p:cNvSpPr/>
              <p:nvPr/>
            </p:nvSpPr>
            <p:spPr>
              <a:xfrm>
                <a:off x="3383092" y="2930315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5" name="แผนผังลำดับงาน: ตัวเชื่อมต่อ 154">
                <a:extLst>
                  <a:ext uri="{FF2B5EF4-FFF2-40B4-BE49-F238E27FC236}">
                    <a16:creationId xmlns:a16="http://schemas.microsoft.com/office/drawing/2014/main" id="{4341C607-9DE4-4C09-8D10-BEBA2388059F}"/>
                  </a:ext>
                </a:extLst>
              </p:cNvPr>
              <p:cNvSpPr/>
              <p:nvPr/>
            </p:nvSpPr>
            <p:spPr>
              <a:xfrm>
                <a:off x="4214059" y="2939944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6" name="แผนผังลำดับงาน: ตัวเชื่อมต่อ 155">
                <a:extLst>
                  <a:ext uri="{FF2B5EF4-FFF2-40B4-BE49-F238E27FC236}">
                    <a16:creationId xmlns:a16="http://schemas.microsoft.com/office/drawing/2014/main" id="{1B52BC6E-BB80-4379-9F29-EE2E21A1747C}"/>
                  </a:ext>
                </a:extLst>
              </p:cNvPr>
              <p:cNvSpPr/>
              <p:nvPr/>
            </p:nvSpPr>
            <p:spPr>
              <a:xfrm>
                <a:off x="3472246" y="2965648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7" name="แผนผังลำดับงาน: ตัวเชื่อมต่อ 156">
                <a:extLst>
                  <a:ext uri="{FF2B5EF4-FFF2-40B4-BE49-F238E27FC236}">
                    <a16:creationId xmlns:a16="http://schemas.microsoft.com/office/drawing/2014/main" id="{9611B844-A9C6-4E8A-AEF7-E29773686B7B}"/>
                  </a:ext>
                </a:extLst>
              </p:cNvPr>
              <p:cNvSpPr/>
              <p:nvPr/>
            </p:nvSpPr>
            <p:spPr>
              <a:xfrm>
                <a:off x="4307759" y="2975218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134" name="รูปแบบอิสระ: รูปร่าง 133">
              <a:extLst>
                <a:ext uri="{FF2B5EF4-FFF2-40B4-BE49-F238E27FC236}">
                  <a16:creationId xmlns:a16="http://schemas.microsoft.com/office/drawing/2014/main" id="{310A6B72-9505-43B2-B7F8-E07C39041FE3}"/>
                </a:ext>
              </a:extLst>
            </p:cNvPr>
            <p:cNvSpPr/>
            <p:nvPr/>
          </p:nvSpPr>
          <p:spPr>
            <a:xfrm>
              <a:off x="2992417" y="2291228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35" name="รูปแบบอิสระ: รูปร่าง 134">
              <a:extLst>
                <a:ext uri="{FF2B5EF4-FFF2-40B4-BE49-F238E27FC236}">
                  <a16:creationId xmlns:a16="http://schemas.microsoft.com/office/drawing/2014/main" id="{8A91644F-14F0-411B-9477-B2761BC99BCB}"/>
                </a:ext>
              </a:extLst>
            </p:cNvPr>
            <p:cNvSpPr/>
            <p:nvPr/>
          </p:nvSpPr>
          <p:spPr>
            <a:xfrm rot="21410072" flipH="1">
              <a:off x="4608321" y="2230801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36" name="กลุ่ม 135">
              <a:extLst>
                <a:ext uri="{FF2B5EF4-FFF2-40B4-BE49-F238E27FC236}">
                  <a16:creationId xmlns:a16="http://schemas.microsoft.com/office/drawing/2014/main" id="{6A2DEEA9-2CE4-4FF0-9CDA-104517E397F7}"/>
                </a:ext>
              </a:extLst>
            </p:cNvPr>
            <p:cNvGrpSpPr/>
            <p:nvPr/>
          </p:nvGrpSpPr>
          <p:grpSpPr>
            <a:xfrm>
              <a:off x="2927898" y="3680505"/>
              <a:ext cx="461604" cy="767108"/>
              <a:chOff x="2927898" y="3680505"/>
              <a:chExt cx="461604" cy="767108"/>
            </a:xfrm>
            <a:solidFill>
              <a:srgbClr val="660066"/>
            </a:solidFill>
          </p:grpSpPr>
          <p:sp>
            <p:nvSpPr>
              <p:cNvPr id="149" name="สามเหลี่ยมหน้าจั่ว 27">
                <a:extLst>
                  <a:ext uri="{FF2B5EF4-FFF2-40B4-BE49-F238E27FC236}">
                    <a16:creationId xmlns:a16="http://schemas.microsoft.com/office/drawing/2014/main" id="{90144F0A-EEC4-432C-92B1-C2F23117CCF2}"/>
                  </a:ext>
                </a:extLst>
              </p:cNvPr>
              <p:cNvSpPr/>
              <p:nvPr/>
            </p:nvSpPr>
            <p:spPr>
              <a:xfrm rot="5943786">
                <a:off x="3076192" y="3625910"/>
                <a:ext cx="258716" cy="367905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716" h="367905">
                    <a:moveTo>
                      <a:pt x="0" y="363762"/>
                    </a:moveTo>
                    <a:lnTo>
                      <a:pt x="131430" y="0"/>
                    </a:lnTo>
                    <a:lnTo>
                      <a:pt x="258716" y="367905"/>
                    </a:lnTo>
                    <a:lnTo>
                      <a:pt x="0" y="36376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0" name="สามเหลี่ยมหน้าจั่ว 28">
                <a:extLst>
                  <a:ext uri="{FF2B5EF4-FFF2-40B4-BE49-F238E27FC236}">
                    <a16:creationId xmlns:a16="http://schemas.microsoft.com/office/drawing/2014/main" id="{093487B3-F8FA-4A73-B833-84D4709F2A4B}"/>
                  </a:ext>
                </a:extLst>
              </p:cNvPr>
              <p:cNvSpPr/>
              <p:nvPr/>
            </p:nvSpPr>
            <p:spPr>
              <a:xfrm rot="5943786">
                <a:off x="3034451" y="3873810"/>
                <a:ext cx="252648" cy="375202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  <a:gd name="connsiteX0" fmla="*/ 0 w 252648"/>
                  <a:gd name="connsiteY0" fmla="*/ 368803 h 375202"/>
                  <a:gd name="connsiteX1" fmla="*/ 126768 w 252648"/>
                  <a:gd name="connsiteY1" fmla="*/ 0 h 375202"/>
                  <a:gd name="connsiteX2" fmla="*/ 252648 w 252648"/>
                  <a:gd name="connsiteY2" fmla="*/ 375202 h 375202"/>
                  <a:gd name="connsiteX3" fmla="*/ 0 w 252648"/>
                  <a:gd name="connsiteY3" fmla="*/ 368803 h 375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48" h="375202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52648" y="375202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1" name="สามเหลี่ยมหน้าจั่ว 29">
                <a:extLst>
                  <a:ext uri="{FF2B5EF4-FFF2-40B4-BE49-F238E27FC236}">
                    <a16:creationId xmlns:a16="http://schemas.microsoft.com/office/drawing/2014/main" id="{D76DCE82-2756-4FB3-98C7-A0B4074A34CC}"/>
                  </a:ext>
                </a:extLst>
              </p:cNvPr>
              <p:cNvSpPr/>
              <p:nvPr/>
            </p:nvSpPr>
            <p:spPr>
              <a:xfrm rot="5943786">
                <a:off x="2977488" y="4135542"/>
                <a:ext cx="262481" cy="36166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481" h="361661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7" name="กลุ่ม 136">
              <a:extLst>
                <a:ext uri="{FF2B5EF4-FFF2-40B4-BE49-F238E27FC236}">
                  <a16:creationId xmlns:a16="http://schemas.microsoft.com/office/drawing/2014/main" id="{E4D30196-68EB-480C-A4FC-8B68D2FEE4B0}"/>
                </a:ext>
              </a:extLst>
            </p:cNvPr>
            <p:cNvGrpSpPr/>
            <p:nvPr/>
          </p:nvGrpSpPr>
          <p:grpSpPr>
            <a:xfrm flipH="1">
              <a:off x="4481292" y="3650128"/>
              <a:ext cx="446810" cy="735615"/>
              <a:chOff x="2935929" y="3677491"/>
              <a:chExt cx="446810" cy="735615"/>
            </a:xfrm>
            <a:solidFill>
              <a:srgbClr val="660066"/>
            </a:solidFill>
          </p:grpSpPr>
          <p:sp>
            <p:nvSpPr>
              <p:cNvPr id="146" name="สามเหลี่ยมหน้าจั่ว 27">
                <a:extLst>
                  <a:ext uri="{FF2B5EF4-FFF2-40B4-BE49-F238E27FC236}">
                    <a16:creationId xmlns:a16="http://schemas.microsoft.com/office/drawing/2014/main" id="{CCBE4818-6341-4383-8045-40384EEDD611}"/>
                  </a:ext>
                </a:extLst>
              </p:cNvPr>
              <p:cNvSpPr/>
              <p:nvPr/>
            </p:nvSpPr>
            <p:spPr>
              <a:xfrm rot="6008731">
                <a:off x="3069193" y="3621136"/>
                <a:ext cx="257191" cy="36990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  <a:gd name="connsiteX0" fmla="*/ 0 w 258797"/>
                  <a:gd name="connsiteY0" fmla="*/ 375349 h 375349"/>
                  <a:gd name="connsiteX1" fmla="*/ 131511 w 258797"/>
                  <a:gd name="connsiteY1" fmla="*/ 0 h 375349"/>
                  <a:gd name="connsiteX2" fmla="*/ 258797 w 258797"/>
                  <a:gd name="connsiteY2" fmla="*/ 367905 h 375349"/>
                  <a:gd name="connsiteX3" fmla="*/ 0 w 258797"/>
                  <a:gd name="connsiteY3" fmla="*/ 375349 h 375349"/>
                  <a:gd name="connsiteX0" fmla="*/ 0 w 257191"/>
                  <a:gd name="connsiteY0" fmla="*/ 369901 h 369901"/>
                  <a:gd name="connsiteX1" fmla="*/ 129905 w 257191"/>
                  <a:gd name="connsiteY1" fmla="*/ 0 h 369901"/>
                  <a:gd name="connsiteX2" fmla="*/ 257191 w 257191"/>
                  <a:gd name="connsiteY2" fmla="*/ 367905 h 369901"/>
                  <a:gd name="connsiteX3" fmla="*/ 0 w 257191"/>
                  <a:gd name="connsiteY3" fmla="*/ 369901 h 36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91" h="369901">
                    <a:moveTo>
                      <a:pt x="0" y="369901"/>
                    </a:moveTo>
                    <a:lnTo>
                      <a:pt x="129905" y="0"/>
                    </a:lnTo>
                    <a:lnTo>
                      <a:pt x="257191" y="367905"/>
                    </a:lnTo>
                    <a:lnTo>
                      <a:pt x="0" y="36990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47" name="สามเหลี่ยมหน้าจั่ว 28">
                <a:extLst>
                  <a:ext uri="{FF2B5EF4-FFF2-40B4-BE49-F238E27FC236}">
                    <a16:creationId xmlns:a16="http://schemas.microsoft.com/office/drawing/2014/main" id="{D78CC325-BBE1-4966-B5D0-92386CFCCB2B}"/>
                  </a:ext>
                </a:extLst>
              </p:cNvPr>
              <p:cNvSpPr/>
              <p:nvPr/>
            </p:nvSpPr>
            <p:spPr>
              <a:xfrm rot="5984776">
                <a:off x="3032736" y="3854528"/>
                <a:ext cx="246831" cy="370986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31" h="370986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46831" y="370986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48" name="สามเหลี่ยมหน้าจั่ว 29">
                <a:extLst>
                  <a:ext uri="{FF2B5EF4-FFF2-40B4-BE49-F238E27FC236}">
                    <a16:creationId xmlns:a16="http://schemas.microsoft.com/office/drawing/2014/main" id="{0BA02779-FA54-49BB-8EBB-465384E75282}"/>
                  </a:ext>
                </a:extLst>
              </p:cNvPr>
              <p:cNvSpPr/>
              <p:nvPr/>
            </p:nvSpPr>
            <p:spPr>
              <a:xfrm rot="5943786">
                <a:off x="2985640" y="4100914"/>
                <a:ext cx="262481" cy="361904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  <a:gd name="connsiteX0" fmla="*/ 0 w 266697"/>
                  <a:gd name="connsiteY0" fmla="*/ 358118 h 358118"/>
                  <a:gd name="connsiteX1" fmla="*/ 132331 w 266697"/>
                  <a:gd name="connsiteY1" fmla="*/ 0 h 358118"/>
                  <a:gd name="connsiteX2" fmla="*/ 266697 w 266697"/>
                  <a:gd name="connsiteY2" fmla="*/ 355845 h 358118"/>
                  <a:gd name="connsiteX3" fmla="*/ 0 w 266697"/>
                  <a:gd name="connsiteY3" fmla="*/ 358118 h 358118"/>
                  <a:gd name="connsiteX0" fmla="*/ 0 w 266697"/>
                  <a:gd name="connsiteY0" fmla="*/ 358118 h 361904"/>
                  <a:gd name="connsiteX1" fmla="*/ 132331 w 266697"/>
                  <a:gd name="connsiteY1" fmla="*/ 0 h 361904"/>
                  <a:gd name="connsiteX2" fmla="*/ 266697 w 266697"/>
                  <a:gd name="connsiteY2" fmla="*/ 355845 h 361904"/>
                  <a:gd name="connsiteX3" fmla="*/ 10630 w 266697"/>
                  <a:gd name="connsiteY3" fmla="*/ 361904 h 361904"/>
                  <a:gd name="connsiteX4" fmla="*/ 0 w 266697"/>
                  <a:gd name="connsiteY4" fmla="*/ 358118 h 361904"/>
                  <a:gd name="connsiteX0" fmla="*/ 0 w 262481"/>
                  <a:gd name="connsiteY0" fmla="*/ 358118 h 361904"/>
                  <a:gd name="connsiteX1" fmla="*/ 132331 w 262481"/>
                  <a:gd name="connsiteY1" fmla="*/ 0 h 361904"/>
                  <a:gd name="connsiteX2" fmla="*/ 262481 w 262481"/>
                  <a:gd name="connsiteY2" fmla="*/ 361661 h 361904"/>
                  <a:gd name="connsiteX3" fmla="*/ 10630 w 262481"/>
                  <a:gd name="connsiteY3" fmla="*/ 361904 h 361904"/>
                  <a:gd name="connsiteX4" fmla="*/ 0 w 262481"/>
                  <a:gd name="connsiteY4" fmla="*/ 358118 h 36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481" h="361904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10630" y="361904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8" name="กลุ่ม 137">
              <a:extLst>
                <a:ext uri="{FF2B5EF4-FFF2-40B4-BE49-F238E27FC236}">
                  <a16:creationId xmlns:a16="http://schemas.microsoft.com/office/drawing/2014/main" id="{56B991D4-A348-4F66-B8D8-D2621C475E60}"/>
                </a:ext>
              </a:extLst>
            </p:cNvPr>
            <p:cNvGrpSpPr/>
            <p:nvPr/>
          </p:nvGrpSpPr>
          <p:grpSpPr>
            <a:xfrm>
              <a:off x="3240829" y="3260980"/>
              <a:ext cx="211536" cy="238462"/>
              <a:chOff x="3240829" y="3260980"/>
              <a:chExt cx="211536" cy="238462"/>
            </a:xfrm>
          </p:grpSpPr>
          <p:cxnSp>
            <p:nvCxnSpPr>
              <p:cNvPr id="143" name="ตัวเชื่อมต่อตรง 142">
                <a:extLst>
                  <a:ext uri="{FF2B5EF4-FFF2-40B4-BE49-F238E27FC236}">
                    <a16:creationId xmlns:a16="http://schemas.microsoft.com/office/drawing/2014/main" id="{9943A99E-6446-4354-A230-53F7287867F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4" name="ตัวเชื่อมต่อตรง 143">
                <a:extLst>
                  <a:ext uri="{FF2B5EF4-FFF2-40B4-BE49-F238E27FC236}">
                    <a16:creationId xmlns:a16="http://schemas.microsoft.com/office/drawing/2014/main" id="{0461CF5B-63FD-4AB4-B428-6F89C55202C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5" name="ตัวเชื่อมต่อตรง 144">
                <a:extLst>
                  <a:ext uri="{FF2B5EF4-FFF2-40B4-BE49-F238E27FC236}">
                    <a16:creationId xmlns:a16="http://schemas.microsoft.com/office/drawing/2014/main" id="{6A0CEC59-CC56-4B61-B09A-CD8BE7E76B7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39" name="กลุ่ม 138">
              <a:extLst>
                <a:ext uri="{FF2B5EF4-FFF2-40B4-BE49-F238E27FC236}">
                  <a16:creationId xmlns:a16="http://schemas.microsoft.com/office/drawing/2014/main" id="{87DF9CAA-E41D-45F7-B2C0-35BD1C74BE9A}"/>
                </a:ext>
              </a:extLst>
            </p:cNvPr>
            <p:cNvGrpSpPr/>
            <p:nvPr/>
          </p:nvGrpSpPr>
          <p:grpSpPr>
            <a:xfrm flipH="1">
              <a:off x="4385231" y="3262043"/>
              <a:ext cx="211536" cy="238462"/>
              <a:chOff x="3240829" y="3260980"/>
              <a:chExt cx="211536" cy="238462"/>
            </a:xfrm>
          </p:grpSpPr>
          <p:cxnSp>
            <p:nvCxnSpPr>
              <p:cNvPr id="140" name="ตัวเชื่อมต่อตรง 139">
                <a:extLst>
                  <a:ext uri="{FF2B5EF4-FFF2-40B4-BE49-F238E27FC236}">
                    <a16:creationId xmlns:a16="http://schemas.microsoft.com/office/drawing/2014/main" id="{50FE1C9B-D9DE-41D0-8DE7-5A5E4D85662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1" name="ตัวเชื่อมต่อตรง 140">
                <a:extLst>
                  <a:ext uri="{FF2B5EF4-FFF2-40B4-BE49-F238E27FC236}">
                    <a16:creationId xmlns:a16="http://schemas.microsoft.com/office/drawing/2014/main" id="{5B036DBF-2A5E-427E-B7A6-F7EFE4F47A9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2" name="ตัวเชื่อมต่อตรง 141">
                <a:extLst>
                  <a:ext uri="{FF2B5EF4-FFF2-40B4-BE49-F238E27FC236}">
                    <a16:creationId xmlns:a16="http://schemas.microsoft.com/office/drawing/2014/main" id="{DF0F9849-4B5A-4CAC-BF2D-844080DECF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</p:grpSp>
      <p:sp>
        <p:nvSpPr>
          <p:cNvPr id="192" name="สี่เหลี่ยมผืนผ้า 191">
            <a:extLst>
              <a:ext uri="{FF2B5EF4-FFF2-40B4-BE49-F238E27FC236}">
                <a16:creationId xmlns:a16="http://schemas.microsoft.com/office/drawing/2014/main" id="{D04D585B-4C40-4C15-BE9C-B4ECAF49D15B}"/>
              </a:ext>
            </a:extLst>
          </p:cNvPr>
          <p:cNvSpPr/>
          <p:nvPr/>
        </p:nvSpPr>
        <p:spPr>
          <a:xfrm>
            <a:off x="954207" y="1677245"/>
            <a:ext cx="7669087" cy="186204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5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ea typeface="+mn-ea"/>
                <a:cs typeface="TH Mali Grade 6" panose="02000506000000020004" pitchFamily="2" charset="-34"/>
              </a:rPr>
              <a:t>Luyện</a:t>
            </a:r>
            <a:r>
              <a:rPr kumimoji="0" lang="en-US" sz="11500" b="1" i="0" u="none" strike="noStrike" kern="1200" cap="none" spc="0" normalizeH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ea typeface="+mn-ea"/>
                <a:cs typeface="TH Mali Grade 6" panose="02000506000000020004" pitchFamily="2" charset="-34"/>
              </a:rPr>
              <a:t> </a:t>
            </a:r>
            <a:r>
              <a:rPr kumimoji="0" lang="en-US" sz="11500" b="1" i="0" u="none" strike="noStrike" kern="1200" cap="none" spc="0" normalizeH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ea typeface="+mn-ea"/>
                <a:cs typeface="TH Mali Grade 6" panose="02000506000000020004" pitchFamily="2" charset="-34"/>
              </a:rPr>
              <a:t>tập</a:t>
            </a:r>
            <a:endParaRPr kumimoji="0" lang="th-TH" sz="115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FF00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ea typeface="+mn-ea"/>
              <a:cs typeface="TH Mali Grade 6" panose="02000506000000020004" pitchFamily="2" charset="-34"/>
            </a:endParaRPr>
          </a:p>
        </p:txBody>
      </p:sp>
      <p:grpSp>
        <p:nvGrpSpPr>
          <p:cNvPr id="194" name="กลุ่ม 193">
            <a:extLst>
              <a:ext uri="{FF2B5EF4-FFF2-40B4-BE49-F238E27FC236}">
                <a16:creationId xmlns:a16="http://schemas.microsoft.com/office/drawing/2014/main" id="{FD6F9EED-C24E-4D98-8B0B-9F9125BECCD9}"/>
              </a:ext>
            </a:extLst>
          </p:cNvPr>
          <p:cNvGrpSpPr/>
          <p:nvPr/>
        </p:nvGrpSpPr>
        <p:grpSpPr>
          <a:xfrm>
            <a:off x="-812574" y="0"/>
            <a:ext cx="2328426" cy="1657666"/>
            <a:chOff x="1035181" y="589951"/>
            <a:chExt cx="3040939" cy="2212479"/>
          </a:xfrm>
        </p:grpSpPr>
        <p:grpSp>
          <p:nvGrpSpPr>
            <p:cNvPr id="195" name="กลุ่ม 194">
              <a:extLst>
                <a:ext uri="{FF2B5EF4-FFF2-40B4-BE49-F238E27FC236}">
                  <a16:creationId xmlns:a16="http://schemas.microsoft.com/office/drawing/2014/main" id="{1031ED93-F9DA-4052-BA88-43288D113600}"/>
                </a:ext>
              </a:extLst>
            </p:cNvPr>
            <p:cNvGrpSpPr/>
            <p:nvPr/>
          </p:nvGrpSpPr>
          <p:grpSpPr>
            <a:xfrm>
              <a:off x="1035181" y="589951"/>
              <a:ext cx="3040939" cy="2212479"/>
              <a:chOff x="1035181" y="589951"/>
              <a:chExt cx="3040939" cy="2212479"/>
            </a:xfrm>
          </p:grpSpPr>
          <p:grpSp>
            <p:nvGrpSpPr>
              <p:cNvPr id="198" name="กลุ่ม 197">
                <a:extLst>
                  <a:ext uri="{FF2B5EF4-FFF2-40B4-BE49-F238E27FC236}">
                    <a16:creationId xmlns:a16="http://schemas.microsoft.com/office/drawing/2014/main" id="{06A323D2-208B-4CE0-A882-CBFC90FDC892}"/>
                  </a:ext>
                </a:extLst>
              </p:cNvPr>
              <p:cNvGrpSpPr/>
              <p:nvPr/>
            </p:nvGrpSpPr>
            <p:grpSpPr>
              <a:xfrm>
                <a:off x="1035181" y="589951"/>
                <a:ext cx="3040939" cy="2212479"/>
                <a:chOff x="1035181" y="589951"/>
                <a:chExt cx="3040939" cy="2212479"/>
              </a:xfrm>
            </p:grpSpPr>
            <p:sp>
              <p:nvSpPr>
                <p:cNvPr id="209" name="สี่เหลี่ยมผืนผ้า 208">
                  <a:extLst>
                    <a:ext uri="{FF2B5EF4-FFF2-40B4-BE49-F238E27FC236}">
                      <a16:creationId xmlns:a16="http://schemas.microsoft.com/office/drawing/2014/main" id="{726C9025-E671-47EB-8A56-DB3B7D16E580}"/>
                    </a:ext>
                  </a:extLst>
                </p:cNvPr>
                <p:cNvSpPr/>
                <p:nvPr/>
              </p:nvSpPr>
              <p:spPr>
                <a:xfrm>
                  <a:off x="1035181" y="589951"/>
                  <a:ext cx="3040939" cy="2212479"/>
                </a:xfrm>
                <a:prstGeom prst="rect">
                  <a:avLst/>
                </a:prstGeom>
                <a:solidFill>
                  <a:srgbClr val="754F28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0" name="สี่เหลี่ยมผืนผ้า 209">
                  <a:extLst>
                    <a:ext uri="{FF2B5EF4-FFF2-40B4-BE49-F238E27FC236}">
                      <a16:creationId xmlns:a16="http://schemas.microsoft.com/office/drawing/2014/main" id="{7242DE62-C748-4D66-AE6F-6A5E5C72EFA4}"/>
                    </a:ext>
                  </a:extLst>
                </p:cNvPr>
                <p:cNvSpPr/>
                <p:nvPr/>
              </p:nvSpPr>
              <p:spPr>
                <a:xfrm>
                  <a:off x="1261194" y="824860"/>
                  <a:ext cx="2579981" cy="1718594"/>
                </a:xfrm>
                <a:prstGeom prst="rect">
                  <a:avLst/>
                </a:prstGeom>
                <a:solidFill>
                  <a:srgbClr val="FDE65B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199" name="วงรี 198">
                <a:extLst>
                  <a:ext uri="{FF2B5EF4-FFF2-40B4-BE49-F238E27FC236}">
                    <a16:creationId xmlns:a16="http://schemas.microsoft.com/office/drawing/2014/main" id="{3BA6BD52-DAB4-4482-B82B-BAD7F26A0CAD}"/>
                  </a:ext>
                </a:extLst>
              </p:cNvPr>
              <p:cNvSpPr/>
              <p:nvPr/>
            </p:nvSpPr>
            <p:spPr>
              <a:xfrm>
                <a:off x="1438563" y="939028"/>
                <a:ext cx="368761" cy="356066"/>
              </a:xfrm>
              <a:prstGeom prst="ellipse">
                <a:avLst/>
              </a:prstGeom>
              <a:solidFill>
                <a:srgbClr val="FC993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00" name="ตัวเชื่อมต่อตรง 199">
                <a:extLst>
                  <a:ext uri="{FF2B5EF4-FFF2-40B4-BE49-F238E27FC236}">
                    <a16:creationId xmlns:a16="http://schemas.microsoft.com/office/drawing/2014/main" id="{03BE39CC-DC09-424C-957C-F3F5B3A8F59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470350" y="1342108"/>
                <a:ext cx="16990" cy="12326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1" name="ตัวเชื่อมต่อตรง 200">
                <a:extLst>
                  <a:ext uri="{FF2B5EF4-FFF2-40B4-BE49-F238E27FC236}">
                    <a16:creationId xmlns:a16="http://schemas.microsoft.com/office/drawing/2014/main" id="{0CFC9DFB-243E-44C0-A8FA-2DEB4DFAF6A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30011" y="1316240"/>
                <a:ext cx="56367" cy="133052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2" name="ตัวเชื่อมต่อตรง 201">
                <a:extLst>
                  <a:ext uri="{FF2B5EF4-FFF2-40B4-BE49-F238E27FC236}">
                    <a16:creationId xmlns:a16="http://schemas.microsoft.com/office/drawing/2014/main" id="{58D8E3BE-1372-42B2-B46F-C10CAECB1DA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76215" y="1167143"/>
                <a:ext cx="143082" cy="65809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3" name="ตัวเชื่อมต่อตรง 202">
                <a:extLst>
                  <a:ext uri="{FF2B5EF4-FFF2-40B4-BE49-F238E27FC236}">
                    <a16:creationId xmlns:a16="http://schemas.microsoft.com/office/drawing/2014/main" id="{A46D85ED-D05C-4930-9CAB-EEB63FA0B0C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01355" y="956210"/>
                <a:ext cx="117943" cy="2805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4" name="เมฆ 203">
                <a:extLst>
                  <a:ext uri="{FF2B5EF4-FFF2-40B4-BE49-F238E27FC236}">
                    <a16:creationId xmlns:a16="http://schemas.microsoft.com/office/drawing/2014/main" id="{245B0D9A-C42D-4D47-9693-4071E73D7427}"/>
                  </a:ext>
                </a:extLst>
              </p:cNvPr>
              <p:cNvSpPr/>
              <p:nvPr/>
            </p:nvSpPr>
            <p:spPr>
              <a:xfrm>
                <a:off x="2168020" y="952375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5" name="เมฆ 204">
                <a:extLst>
                  <a:ext uri="{FF2B5EF4-FFF2-40B4-BE49-F238E27FC236}">
                    <a16:creationId xmlns:a16="http://schemas.microsoft.com/office/drawing/2014/main" id="{73CE24E0-EABC-468D-A4D6-09C0FE6F5CCD}"/>
                  </a:ext>
                </a:extLst>
              </p:cNvPr>
              <p:cNvSpPr/>
              <p:nvPr/>
            </p:nvSpPr>
            <p:spPr>
              <a:xfrm>
                <a:off x="2695787" y="1348857"/>
                <a:ext cx="359451" cy="250922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6" name="รูปแบบอิสระ: รูปร่าง 205">
                <a:extLst>
                  <a:ext uri="{FF2B5EF4-FFF2-40B4-BE49-F238E27FC236}">
                    <a16:creationId xmlns:a16="http://schemas.microsoft.com/office/drawing/2014/main" id="{1F1D72E3-0F75-4AD6-B1D6-2125E53EB19D}"/>
                  </a:ext>
                </a:extLst>
              </p:cNvPr>
              <p:cNvSpPr/>
              <p:nvPr/>
            </p:nvSpPr>
            <p:spPr>
              <a:xfrm>
                <a:off x="1299276" y="1361024"/>
                <a:ext cx="2507290" cy="1163263"/>
              </a:xfrm>
              <a:custGeom>
                <a:avLst/>
                <a:gdLst>
                  <a:gd name="connsiteX0" fmla="*/ 2087 w 2252265"/>
                  <a:gd name="connsiteY0" fmla="*/ 981755 h 1030002"/>
                  <a:gd name="connsiteX1" fmla="*/ 344987 w 2252265"/>
                  <a:gd name="connsiteY1" fmla="*/ 391205 h 1030002"/>
                  <a:gd name="connsiteX2" fmla="*/ 773612 w 2252265"/>
                  <a:gd name="connsiteY2" fmla="*/ 867455 h 1030002"/>
                  <a:gd name="connsiteX3" fmla="*/ 1173662 w 2252265"/>
                  <a:gd name="connsiteY3" fmla="*/ 680 h 1030002"/>
                  <a:gd name="connsiteX4" fmla="*/ 1583237 w 2252265"/>
                  <a:gd name="connsiteY4" fmla="*/ 715055 h 1030002"/>
                  <a:gd name="connsiteX5" fmla="*/ 2021387 w 2252265"/>
                  <a:gd name="connsiteY5" fmla="*/ 276905 h 1030002"/>
                  <a:gd name="connsiteX6" fmla="*/ 2211887 w 2252265"/>
                  <a:gd name="connsiteY6" fmla="*/ 753155 h 1030002"/>
                  <a:gd name="connsiteX7" fmla="*/ 2202362 w 2252265"/>
                  <a:gd name="connsiteY7" fmla="*/ 981755 h 1030002"/>
                  <a:gd name="connsiteX8" fmla="*/ 1688012 w 2252265"/>
                  <a:gd name="connsiteY8" fmla="*/ 991280 h 1030002"/>
                  <a:gd name="connsiteX9" fmla="*/ 506912 w 2252265"/>
                  <a:gd name="connsiteY9" fmla="*/ 991280 h 1030002"/>
                  <a:gd name="connsiteX10" fmla="*/ 2087 w 2252265"/>
                  <a:gd name="connsiteY10" fmla="*/ 981755 h 1030002"/>
                  <a:gd name="connsiteX0" fmla="*/ 2139 w 2244697"/>
                  <a:gd name="connsiteY0" fmla="*/ 915844 h 1002253"/>
                  <a:gd name="connsiteX1" fmla="*/ 337419 w 2244697"/>
                  <a:gd name="connsiteY1" fmla="*/ 391205 h 1002253"/>
                  <a:gd name="connsiteX2" fmla="*/ 766044 w 2244697"/>
                  <a:gd name="connsiteY2" fmla="*/ 867455 h 1002253"/>
                  <a:gd name="connsiteX3" fmla="*/ 1166094 w 2244697"/>
                  <a:gd name="connsiteY3" fmla="*/ 680 h 1002253"/>
                  <a:gd name="connsiteX4" fmla="*/ 1575669 w 2244697"/>
                  <a:gd name="connsiteY4" fmla="*/ 715055 h 1002253"/>
                  <a:gd name="connsiteX5" fmla="*/ 2013819 w 2244697"/>
                  <a:gd name="connsiteY5" fmla="*/ 276905 h 1002253"/>
                  <a:gd name="connsiteX6" fmla="*/ 2204319 w 2244697"/>
                  <a:gd name="connsiteY6" fmla="*/ 753155 h 1002253"/>
                  <a:gd name="connsiteX7" fmla="*/ 2194794 w 2244697"/>
                  <a:gd name="connsiteY7" fmla="*/ 981755 h 1002253"/>
                  <a:gd name="connsiteX8" fmla="*/ 1680444 w 2244697"/>
                  <a:gd name="connsiteY8" fmla="*/ 991280 h 1002253"/>
                  <a:gd name="connsiteX9" fmla="*/ 499344 w 2244697"/>
                  <a:gd name="connsiteY9" fmla="*/ 991280 h 1002253"/>
                  <a:gd name="connsiteX10" fmla="*/ 2139 w 2244697"/>
                  <a:gd name="connsiteY10" fmla="*/ 915844 h 1002253"/>
                  <a:gd name="connsiteX0" fmla="*/ 2175 w 2239653"/>
                  <a:gd name="connsiteY0" fmla="*/ 938660 h 1004352"/>
                  <a:gd name="connsiteX1" fmla="*/ 332375 w 2239653"/>
                  <a:gd name="connsiteY1" fmla="*/ 391205 h 1004352"/>
                  <a:gd name="connsiteX2" fmla="*/ 761000 w 2239653"/>
                  <a:gd name="connsiteY2" fmla="*/ 867455 h 1004352"/>
                  <a:gd name="connsiteX3" fmla="*/ 1161050 w 2239653"/>
                  <a:gd name="connsiteY3" fmla="*/ 680 h 1004352"/>
                  <a:gd name="connsiteX4" fmla="*/ 1570625 w 2239653"/>
                  <a:gd name="connsiteY4" fmla="*/ 715055 h 1004352"/>
                  <a:gd name="connsiteX5" fmla="*/ 2008775 w 2239653"/>
                  <a:gd name="connsiteY5" fmla="*/ 276905 h 1004352"/>
                  <a:gd name="connsiteX6" fmla="*/ 2199275 w 2239653"/>
                  <a:gd name="connsiteY6" fmla="*/ 753155 h 1004352"/>
                  <a:gd name="connsiteX7" fmla="*/ 2189750 w 2239653"/>
                  <a:gd name="connsiteY7" fmla="*/ 981755 h 1004352"/>
                  <a:gd name="connsiteX8" fmla="*/ 1675400 w 2239653"/>
                  <a:gd name="connsiteY8" fmla="*/ 991280 h 1004352"/>
                  <a:gd name="connsiteX9" fmla="*/ 494300 w 2239653"/>
                  <a:gd name="connsiteY9" fmla="*/ 991280 h 1004352"/>
                  <a:gd name="connsiteX10" fmla="*/ 2175 w 2239653"/>
                  <a:gd name="connsiteY10" fmla="*/ 938660 h 1004352"/>
                  <a:gd name="connsiteX0" fmla="*/ 2175 w 2239475"/>
                  <a:gd name="connsiteY0" fmla="*/ 938660 h 1004523"/>
                  <a:gd name="connsiteX1" fmla="*/ 332375 w 2239475"/>
                  <a:gd name="connsiteY1" fmla="*/ 391205 h 1004523"/>
                  <a:gd name="connsiteX2" fmla="*/ 761000 w 2239475"/>
                  <a:gd name="connsiteY2" fmla="*/ 867455 h 1004523"/>
                  <a:gd name="connsiteX3" fmla="*/ 1161050 w 2239475"/>
                  <a:gd name="connsiteY3" fmla="*/ 680 h 1004523"/>
                  <a:gd name="connsiteX4" fmla="*/ 1570625 w 2239475"/>
                  <a:gd name="connsiteY4" fmla="*/ 715055 h 1004523"/>
                  <a:gd name="connsiteX5" fmla="*/ 2008775 w 2239475"/>
                  <a:gd name="connsiteY5" fmla="*/ 276905 h 1004523"/>
                  <a:gd name="connsiteX6" fmla="*/ 2199275 w 2239475"/>
                  <a:gd name="connsiteY6" fmla="*/ 753155 h 1004523"/>
                  <a:gd name="connsiteX7" fmla="*/ 2189750 w 2239475"/>
                  <a:gd name="connsiteY7" fmla="*/ 981755 h 1004523"/>
                  <a:gd name="connsiteX8" fmla="*/ 1677940 w 2239475"/>
                  <a:gd name="connsiteY8" fmla="*/ 996350 h 1004523"/>
                  <a:gd name="connsiteX9" fmla="*/ 494300 w 2239475"/>
                  <a:gd name="connsiteY9" fmla="*/ 991280 h 1004523"/>
                  <a:gd name="connsiteX10" fmla="*/ 2175 w 2239475"/>
                  <a:gd name="connsiteY10" fmla="*/ 938660 h 100452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8585"/>
                  <a:gd name="connsiteY0" fmla="*/ 938660 h 1010743"/>
                  <a:gd name="connsiteX1" fmla="*/ 332375 w 2238585"/>
                  <a:gd name="connsiteY1" fmla="*/ 391205 h 1010743"/>
                  <a:gd name="connsiteX2" fmla="*/ 761000 w 2238585"/>
                  <a:gd name="connsiteY2" fmla="*/ 867455 h 1010743"/>
                  <a:gd name="connsiteX3" fmla="*/ 1161050 w 2238585"/>
                  <a:gd name="connsiteY3" fmla="*/ 680 h 1010743"/>
                  <a:gd name="connsiteX4" fmla="*/ 1570625 w 2238585"/>
                  <a:gd name="connsiteY4" fmla="*/ 715055 h 1010743"/>
                  <a:gd name="connsiteX5" fmla="*/ 2008775 w 2238585"/>
                  <a:gd name="connsiteY5" fmla="*/ 276905 h 1010743"/>
                  <a:gd name="connsiteX6" fmla="*/ 2199275 w 2238585"/>
                  <a:gd name="connsiteY6" fmla="*/ 753155 h 1010743"/>
                  <a:gd name="connsiteX7" fmla="*/ 2189750 w 2238585"/>
                  <a:gd name="connsiteY7" fmla="*/ 981755 h 1010743"/>
                  <a:gd name="connsiteX8" fmla="*/ 1690640 w 2238585"/>
                  <a:gd name="connsiteY8" fmla="*/ 1001420 h 1010743"/>
                  <a:gd name="connsiteX9" fmla="*/ 494300 w 2238585"/>
                  <a:gd name="connsiteY9" fmla="*/ 1001420 h 1010743"/>
                  <a:gd name="connsiteX10" fmla="*/ 2175 w 2238585"/>
                  <a:gd name="connsiteY10" fmla="*/ 938660 h 1010743"/>
                  <a:gd name="connsiteX0" fmla="*/ 2175 w 2220830"/>
                  <a:gd name="connsiteY0" fmla="*/ 938660 h 1026116"/>
                  <a:gd name="connsiteX1" fmla="*/ 332375 w 2220830"/>
                  <a:gd name="connsiteY1" fmla="*/ 391205 h 1026116"/>
                  <a:gd name="connsiteX2" fmla="*/ 761000 w 2220830"/>
                  <a:gd name="connsiteY2" fmla="*/ 867455 h 1026116"/>
                  <a:gd name="connsiteX3" fmla="*/ 1161050 w 2220830"/>
                  <a:gd name="connsiteY3" fmla="*/ 680 h 1026116"/>
                  <a:gd name="connsiteX4" fmla="*/ 1570625 w 2220830"/>
                  <a:gd name="connsiteY4" fmla="*/ 715055 h 1026116"/>
                  <a:gd name="connsiteX5" fmla="*/ 2008775 w 2220830"/>
                  <a:gd name="connsiteY5" fmla="*/ 276905 h 1026116"/>
                  <a:gd name="connsiteX6" fmla="*/ 2199275 w 2220830"/>
                  <a:gd name="connsiteY6" fmla="*/ 753155 h 1026116"/>
                  <a:gd name="connsiteX7" fmla="*/ 2159270 w 2220830"/>
                  <a:gd name="connsiteY7" fmla="*/ 1009640 h 1026116"/>
                  <a:gd name="connsiteX8" fmla="*/ 1690640 w 2220830"/>
                  <a:gd name="connsiteY8" fmla="*/ 1001420 h 1026116"/>
                  <a:gd name="connsiteX9" fmla="*/ 494300 w 2220830"/>
                  <a:gd name="connsiteY9" fmla="*/ 1001420 h 1026116"/>
                  <a:gd name="connsiteX10" fmla="*/ 2175 w 2220830"/>
                  <a:gd name="connsiteY10" fmla="*/ 938660 h 1026116"/>
                  <a:gd name="connsiteX0" fmla="*/ 2175 w 2206903"/>
                  <a:gd name="connsiteY0" fmla="*/ 938660 h 1020266"/>
                  <a:gd name="connsiteX1" fmla="*/ 332375 w 2206903"/>
                  <a:gd name="connsiteY1" fmla="*/ 391205 h 1020266"/>
                  <a:gd name="connsiteX2" fmla="*/ 761000 w 2206903"/>
                  <a:gd name="connsiteY2" fmla="*/ 867455 h 1020266"/>
                  <a:gd name="connsiteX3" fmla="*/ 1161050 w 2206903"/>
                  <a:gd name="connsiteY3" fmla="*/ 680 h 1020266"/>
                  <a:gd name="connsiteX4" fmla="*/ 1570625 w 2206903"/>
                  <a:gd name="connsiteY4" fmla="*/ 715055 h 1020266"/>
                  <a:gd name="connsiteX5" fmla="*/ 2008775 w 2206903"/>
                  <a:gd name="connsiteY5" fmla="*/ 276905 h 1020266"/>
                  <a:gd name="connsiteX6" fmla="*/ 2199275 w 2206903"/>
                  <a:gd name="connsiteY6" fmla="*/ 753155 h 1020266"/>
                  <a:gd name="connsiteX7" fmla="*/ 2121170 w 2206903"/>
                  <a:gd name="connsiteY7" fmla="*/ 1002035 h 1020266"/>
                  <a:gd name="connsiteX8" fmla="*/ 1690640 w 2206903"/>
                  <a:gd name="connsiteY8" fmla="*/ 1001420 h 1020266"/>
                  <a:gd name="connsiteX9" fmla="*/ 494300 w 2206903"/>
                  <a:gd name="connsiteY9" fmla="*/ 1001420 h 1020266"/>
                  <a:gd name="connsiteX10" fmla="*/ 2175 w 2206903"/>
                  <a:gd name="connsiteY10" fmla="*/ 938660 h 1020266"/>
                  <a:gd name="connsiteX0" fmla="*/ 2175 w 2202281"/>
                  <a:gd name="connsiteY0" fmla="*/ 938660 h 1010743"/>
                  <a:gd name="connsiteX1" fmla="*/ 332375 w 2202281"/>
                  <a:gd name="connsiteY1" fmla="*/ 391205 h 1010743"/>
                  <a:gd name="connsiteX2" fmla="*/ 761000 w 2202281"/>
                  <a:gd name="connsiteY2" fmla="*/ 867455 h 1010743"/>
                  <a:gd name="connsiteX3" fmla="*/ 1161050 w 2202281"/>
                  <a:gd name="connsiteY3" fmla="*/ 680 h 1010743"/>
                  <a:gd name="connsiteX4" fmla="*/ 1570625 w 2202281"/>
                  <a:gd name="connsiteY4" fmla="*/ 715055 h 1010743"/>
                  <a:gd name="connsiteX5" fmla="*/ 2008775 w 2202281"/>
                  <a:gd name="connsiteY5" fmla="*/ 276905 h 1010743"/>
                  <a:gd name="connsiteX6" fmla="*/ 2199275 w 2202281"/>
                  <a:gd name="connsiteY6" fmla="*/ 753155 h 1010743"/>
                  <a:gd name="connsiteX7" fmla="*/ 2093230 w 2202281"/>
                  <a:gd name="connsiteY7" fmla="*/ 986825 h 1010743"/>
                  <a:gd name="connsiteX8" fmla="*/ 1690640 w 2202281"/>
                  <a:gd name="connsiteY8" fmla="*/ 1001420 h 1010743"/>
                  <a:gd name="connsiteX9" fmla="*/ 494300 w 2202281"/>
                  <a:gd name="connsiteY9" fmla="*/ 1001420 h 1010743"/>
                  <a:gd name="connsiteX10" fmla="*/ 2175 w 2202281"/>
                  <a:gd name="connsiteY10" fmla="*/ 938660 h 1010743"/>
                  <a:gd name="connsiteX0" fmla="*/ 2175 w 2202281"/>
                  <a:gd name="connsiteY0" fmla="*/ 938660 h 1011496"/>
                  <a:gd name="connsiteX1" fmla="*/ 332375 w 2202281"/>
                  <a:gd name="connsiteY1" fmla="*/ 391205 h 1011496"/>
                  <a:gd name="connsiteX2" fmla="*/ 761000 w 2202281"/>
                  <a:gd name="connsiteY2" fmla="*/ 867455 h 1011496"/>
                  <a:gd name="connsiteX3" fmla="*/ 1161050 w 2202281"/>
                  <a:gd name="connsiteY3" fmla="*/ 680 h 1011496"/>
                  <a:gd name="connsiteX4" fmla="*/ 1570625 w 2202281"/>
                  <a:gd name="connsiteY4" fmla="*/ 715055 h 1011496"/>
                  <a:gd name="connsiteX5" fmla="*/ 2008775 w 2202281"/>
                  <a:gd name="connsiteY5" fmla="*/ 276905 h 1011496"/>
                  <a:gd name="connsiteX6" fmla="*/ 2199275 w 2202281"/>
                  <a:gd name="connsiteY6" fmla="*/ 753155 h 1011496"/>
                  <a:gd name="connsiteX7" fmla="*/ 2093230 w 2202281"/>
                  <a:gd name="connsiteY7" fmla="*/ 989360 h 1011496"/>
                  <a:gd name="connsiteX8" fmla="*/ 1690640 w 2202281"/>
                  <a:gd name="connsiteY8" fmla="*/ 1001420 h 1011496"/>
                  <a:gd name="connsiteX9" fmla="*/ 494300 w 2202281"/>
                  <a:gd name="connsiteY9" fmla="*/ 1001420 h 1011496"/>
                  <a:gd name="connsiteX10" fmla="*/ 2175 w 2202281"/>
                  <a:gd name="connsiteY10" fmla="*/ 938660 h 1011496"/>
                  <a:gd name="connsiteX0" fmla="*/ 2175 w 2201821"/>
                  <a:gd name="connsiteY0" fmla="*/ 938660 h 1010743"/>
                  <a:gd name="connsiteX1" fmla="*/ 332375 w 2201821"/>
                  <a:gd name="connsiteY1" fmla="*/ 391205 h 1010743"/>
                  <a:gd name="connsiteX2" fmla="*/ 761000 w 2201821"/>
                  <a:gd name="connsiteY2" fmla="*/ 867455 h 1010743"/>
                  <a:gd name="connsiteX3" fmla="*/ 1161050 w 2201821"/>
                  <a:gd name="connsiteY3" fmla="*/ 680 h 1010743"/>
                  <a:gd name="connsiteX4" fmla="*/ 1570625 w 2201821"/>
                  <a:gd name="connsiteY4" fmla="*/ 715055 h 1010743"/>
                  <a:gd name="connsiteX5" fmla="*/ 2008775 w 2201821"/>
                  <a:gd name="connsiteY5" fmla="*/ 276905 h 1010743"/>
                  <a:gd name="connsiteX6" fmla="*/ 2199275 w 2201821"/>
                  <a:gd name="connsiteY6" fmla="*/ 753155 h 1010743"/>
                  <a:gd name="connsiteX7" fmla="*/ 2093230 w 2201821"/>
                  <a:gd name="connsiteY7" fmla="*/ 989360 h 1010743"/>
                  <a:gd name="connsiteX8" fmla="*/ 1690640 w 2201821"/>
                  <a:gd name="connsiteY8" fmla="*/ 1001420 h 1010743"/>
                  <a:gd name="connsiteX9" fmla="*/ 494300 w 2201821"/>
                  <a:gd name="connsiteY9" fmla="*/ 1001420 h 1010743"/>
                  <a:gd name="connsiteX10" fmla="*/ 2175 w 2201821"/>
                  <a:gd name="connsiteY10" fmla="*/ 938660 h 1010743"/>
                  <a:gd name="connsiteX0" fmla="*/ 2175 w 2204242"/>
                  <a:gd name="connsiteY0" fmla="*/ 938660 h 1010743"/>
                  <a:gd name="connsiteX1" fmla="*/ 332375 w 2204242"/>
                  <a:gd name="connsiteY1" fmla="*/ 391205 h 1010743"/>
                  <a:gd name="connsiteX2" fmla="*/ 761000 w 2204242"/>
                  <a:gd name="connsiteY2" fmla="*/ 867455 h 1010743"/>
                  <a:gd name="connsiteX3" fmla="*/ 1161050 w 2204242"/>
                  <a:gd name="connsiteY3" fmla="*/ 680 h 1010743"/>
                  <a:gd name="connsiteX4" fmla="*/ 1570625 w 2204242"/>
                  <a:gd name="connsiteY4" fmla="*/ 715055 h 1010743"/>
                  <a:gd name="connsiteX5" fmla="*/ 2008775 w 2204242"/>
                  <a:gd name="connsiteY5" fmla="*/ 276905 h 1010743"/>
                  <a:gd name="connsiteX6" fmla="*/ 2199275 w 2204242"/>
                  <a:gd name="connsiteY6" fmla="*/ 753155 h 1010743"/>
                  <a:gd name="connsiteX7" fmla="*/ 2113550 w 2204242"/>
                  <a:gd name="connsiteY7" fmla="*/ 996965 h 1010743"/>
                  <a:gd name="connsiteX8" fmla="*/ 1690640 w 2204242"/>
                  <a:gd name="connsiteY8" fmla="*/ 1001420 h 1010743"/>
                  <a:gd name="connsiteX9" fmla="*/ 494300 w 2204242"/>
                  <a:gd name="connsiteY9" fmla="*/ 1001420 h 1010743"/>
                  <a:gd name="connsiteX10" fmla="*/ 2175 w 2204242"/>
                  <a:gd name="connsiteY10" fmla="*/ 938660 h 1010743"/>
                  <a:gd name="connsiteX0" fmla="*/ 2087 w 2216854"/>
                  <a:gd name="connsiteY0" fmla="*/ 903170 h 1005580"/>
                  <a:gd name="connsiteX1" fmla="*/ 344987 w 2216854"/>
                  <a:gd name="connsiteY1" fmla="*/ 391205 h 1005580"/>
                  <a:gd name="connsiteX2" fmla="*/ 773612 w 2216854"/>
                  <a:gd name="connsiteY2" fmla="*/ 867455 h 1005580"/>
                  <a:gd name="connsiteX3" fmla="*/ 1173662 w 2216854"/>
                  <a:gd name="connsiteY3" fmla="*/ 680 h 1005580"/>
                  <a:gd name="connsiteX4" fmla="*/ 1583237 w 2216854"/>
                  <a:gd name="connsiteY4" fmla="*/ 715055 h 1005580"/>
                  <a:gd name="connsiteX5" fmla="*/ 2021387 w 2216854"/>
                  <a:gd name="connsiteY5" fmla="*/ 276905 h 1005580"/>
                  <a:gd name="connsiteX6" fmla="*/ 2211887 w 2216854"/>
                  <a:gd name="connsiteY6" fmla="*/ 753155 h 1005580"/>
                  <a:gd name="connsiteX7" fmla="*/ 2126162 w 2216854"/>
                  <a:gd name="connsiteY7" fmla="*/ 996965 h 1005580"/>
                  <a:gd name="connsiteX8" fmla="*/ 1703252 w 2216854"/>
                  <a:gd name="connsiteY8" fmla="*/ 1001420 h 1005580"/>
                  <a:gd name="connsiteX9" fmla="*/ 506912 w 2216854"/>
                  <a:gd name="connsiteY9" fmla="*/ 1001420 h 1005580"/>
                  <a:gd name="connsiteX10" fmla="*/ 2087 w 2216854"/>
                  <a:gd name="connsiteY10" fmla="*/ 903170 h 1005580"/>
                  <a:gd name="connsiteX0" fmla="*/ 2122 w 2211809"/>
                  <a:gd name="connsiteY0" fmla="*/ 913310 h 1005580"/>
                  <a:gd name="connsiteX1" fmla="*/ 339942 w 2211809"/>
                  <a:gd name="connsiteY1" fmla="*/ 391205 h 1005580"/>
                  <a:gd name="connsiteX2" fmla="*/ 768567 w 2211809"/>
                  <a:gd name="connsiteY2" fmla="*/ 867455 h 1005580"/>
                  <a:gd name="connsiteX3" fmla="*/ 1168617 w 2211809"/>
                  <a:gd name="connsiteY3" fmla="*/ 680 h 1005580"/>
                  <a:gd name="connsiteX4" fmla="*/ 1578192 w 2211809"/>
                  <a:gd name="connsiteY4" fmla="*/ 715055 h 1005580"/>
                  <a:gd name="connsiteX5" fmla="*/ 2016342 w 2211809"/>
                  <a:gd name="connsiteY5" fmla="*/ 276905 h 1005580"/>
                  <a:gd name="connsiteX6" fmla="*/ 2206842 w 2211809"/>
                  <a:gd name="connsiteY6" fmla="*/ 753155 h 1005580"/>
                  <a:gd name="connsiteX7" fmla="*/ 2121117 w 2211809"/>
                  <a:gd name="connsiteY7" fmla="*/ 996965 h 1005580"/>
                  <a:gd name="connsiteX8" fmla="*/ 1698207 w 2211809"/>
                  <a:gd name="connsiteY8" fmla="*/ 1001420 h 1005580"/>
                  <a:gd name="connsiteX9" fmla="*/ 501867 w 2211809"/>
                  <a:gd name="connsiteY9" fmla="*/ 1001420 h 1005580"/>
                  <a:gd name="connsiteX10" fmla="*/ 2122 w 2211809"/>
                  <a:gd name="connsiteY10" fmla="*/ 913310 h 1005580"/>
                  <a:gd name="connsiteX0" fmla="*/ 2194 w 2201721"/>
                  <a:gd name="connsiteY0" fmla="*/ 918380 h 1005580"/>
                  <a:gd name="connsiteX1" fmla="*/ 329854 w 2201721"/>
                  <a:gd name="connsiteY1" fmla="*/ 391205 h 1005580"/>
                  <a:gd name="connsiteX2" fmla="*/ 758479 w 2201721"/>
                  <a:gd name="connsiteY2" fmla="*/ 867455 h 1005580"/>
                  <a:gd name="connsiteX3" fmla="*/ 1158529 w 2201721"/>
                  <a:gd name="connsiteY3" fmla="*/ 680 h 1005580"/>
                  <a:gd name="connsiteX4" fmla="*/ 1568104 w 2201721"/>
                  <a:gd name="connsiteY4" fmla="*/ 715055 h 1005580"/>
                  <a:gd name="connsiteX5" fmla="*/ 2006254 w 2201721"/>
                  <a:gd name="connsiteY5" fmla="*/ 276905 h 1005580"/>
                  <a:gd name="connsiteX6" fmla="*/ 2196754 w 2201721"/>
                  <a:gd name="connsiteY6" fmla="*/ 753155 h 1005580"/>
                  <a:gd name="connsiteX7" fmla="*/ 2111029 w 2201721"/>
                  <a:gd name="connsiteY7" fmla="*/ 996965 h 1005580"/>
                  <a:gd name="connsiteX8" fmla="*/ 1688119 w 2201721"/>
                  <a:gd name="connsiteY8" fmla="*/ 1001420 h 1005580"/>
                  <a:gd name="connsiteX9" fmla="*/ 491779 w 2201721"/>
                  <a:gd name="connsiteY9" fmla="*/ 1001420 h 1005580"/>
                  <a:gd name="connsiteX10" fmla="*/ 2194 w 2201721"/>
                  <a:gd name="connsiteY10" fmla="*/ 918380 h 100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01721" h="1005580">
                    <a:moveTo>
                      <a:pt x="2194" y="918380"/>
                    </a:moveTo>
                    <a:cubicBezTo>
                      <a:pt x="-24794" y="816678"/>
                      <a:pt x="203807" y="399693"/>
                      <a:pt x="329854" y="391205"/>
                    </a:cubicBezTo>
                    <a:cubicBezTo>
                      <a:pt x="455902" y="382718"/>
                      <a:pt x="620367" y="932542"/>
                      <a:pt x="758479" y="867455"/>
                    </a:cubicBezTo>
                    <a:cubicBezTo>
                      <a:pt x="896591" y="802368"/>
                      <a:pt x="1023592" y="26080"/>
                      <a:pt x="1158529" y="680"/>
                    </a:cubicBezTo>
                    <a:cubicBezTo>
                      <a:pt x="1293467" y="-24720"/>
                      <a:pt x="1426817" y="669017"/>
                      <a:pt x="1568104" y="715055"/>
                    </a:cubicBezTo>
                    <a:cubicBezTo>
                      <a:pt x="1709392" y="761092"/>
                      <a:pt x="1901479" y="270555"/>
                      <a:pt x="2006254" y="276905"/>
                    </a:cubicBezTo>
                    <a:cubicBezTo>
                      <a:pt x="2111029" y="283255"/>
                      <a:pt x="2179292" y="633145"/>
                      <a:pt x="2196754" y="753155"/>
                    </a:cubicBezTo>
                    <a:cubicBezTo>
                      <a:pt x="2214216" y="873165"/>
                      <a:pt x="2185641" y="993613"/>
                      <a:pt x="2111029" y="996965"/>
                    </a:cubicBezTo>
                    <a:cubicBezTo>
                      <a:pt x="2036417" y="1000317"/>
                      <a:pt x="1688119" y="1001420"/>
                      <a:pt x="1688119" y="1001420"/>
                    </a:cubicBezTo>
                    <a:cubicBezTo>
                      <a:pt x="1293572" y="1003110"/>
                      <a:pt x="878706" y="1009870"/>
                      <a:pt x="491779" y="1001420"/>
                    </a:cubicBezTo>
                    <a:cubicBezTo>
                      <a:pt x="210792" y="1006182"/>
                      <a:pt x="29182" y="1020083"/>
                      <a:pt x="2194" y="918380"/>
                    </a:cubicBezTo>
                    <a:close/>
                  </a:path>
                </a:pathLst>
              </a:custGeom>
              <a:solidFill>
                <a:srgbClr val="8CAD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7" name="เมฆ 206">
                <a:extLst>
                  <a:ext uri="{FF2B5EF4-FFF2-40B4-BE49-F238E27FC236}">
                    <a16:creationId xmlns:a16="http://schemas.microsoft.com/office/drawing/2014/main" id="{6554A6BD-0129-4FE9-9954-8B1A0B805623}"/>
                  </a:ext>
                </a:extLst>
              </p:cNvPr>
              <p:cNvSpPr/>
              <p:nvPr/>
            </p:nvSpPr>
            <p:spPr>
              <a:xfrm>
                <a:off x="1808580" y="1499329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8" name="เมฆ 207">
                <a:extLst>
                  <a:ext uri="{FF2B5EF4-FFF2-40B4-BE49-F238E27FC236}">
                    <a16:creationId xmlns:a16="http://schemas.microsoft.com/office/drawing/2014/main" id="{55A70B98-9254-4EAB-876A-A7F42F17D766}"/>
                  </a:ext>
                </a:extLst>
              </p:cNvPr>
              <p:cNvSpPr/>
              <p:nvPr/>
            </p:nvSpPr>
            <p:spPr>
              <a:xfrm>
                <a:off x="3238016" y="1052382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196" name="สามเหลี่ยมหน้าจั่ว 471">
              <a:extLst>
                <a:ext uri="{FF2B5EF4-FFF2-40B4-BE49-F238E27FC236}">
                  <a16:creationId xmlns:a16="http://schemas.microsoft.com/office/drawing/2014/main" id="{ABF839CE-5046-4608-A187-4E7E67269EE4}"/>
                </a:ext>
              </a:extLst>
            </p:cNvPr>
            <p:cNvSpPr/>
            <p:nvPr/>
          </p:nvSpPr>
          <p:spPr>
            <a:xfrm>
              <a:off x="1283821" y="2368322"/>
              <a:ext cx="263886" cy="160383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97" name="สามเหลี่ยมหน้าจั่ว 471">
              <a:extLst>
                <a:ext uri="{FF2B5EF4-FFF2-40B4-BE49-F238E27FC236}">
                  <a16:creationId xmlns:a16="http://schemas.microsoft.com/office/drawing/2014/main" id="{7D82D675-2AEE-4721-ABDA-0207255C31CE}"/>
                </a:ext>
              </a:extLst>
            </p:cNvPr>
            <p:cNvSpPr/>
            <p:nvPr/>
          </p:nvSpPr>
          <p:spPr>
            <a:xfrm rot="183274" flipH="1">
              <a:off x="3563270" y="2301351"/>
              <a:ext cx="252858" cy="218416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247" name="กลุ่ม 246">
            <a:extLst>
              <a:ext uri="{FF2B5EF4-FFF2-40B4-BE49-F238E27FC236}">
                <a16:creationId xmlns:a16="http://schemas.microsoft.com/office/drawing/2014/main" id="{70A15D69-9B4E-4B7A-8731-17A8231AF782}"/>
              </a:ext>
            </a:extLst>
          </p:cNvPr>
          <p:cNvGrpSpPr/>
          <p:nvPr/>
        </p:nvGrpSpPr>
        <p:grpSpPr>
          <a:xfrm>
            <a:off x="3355998" y="3537235"/>
            <a:ext cx="2997722" cy="3120515"/>
            <a:chOff x="3843071" y="2015305"/>
            <a:chExt cx="3099471" cy="3214427"/>
          </a:xfrm>
        </p:grpSpPr>
        <p:sp>
          <p:nvSpPr>
            <p:cNvPr id="248" name="รูปแบบอิสระ: รูปร่าง 247">
              <a:extLst>
                <a:ext uri="{FF2B5EF4-FFF2-40B4-BE49-F238E27FC236}">
                  <a16:creationId xmlns:a16="http://schemas.microsoft.com/office/drawing/2014/main" id="{D708C442-03E8-438A-83A3-60F2807CF6AF}"/>
                </a:ext>
              </a:extLst>
            </p:cNvPr>
            <p:cNvSpPr/>
            <p:nvPr/>
          </p:nvSpPr>
          <p:spPr>
            <a:xfrm>
              <a:off x="6057187" y="3417148"/>
              <a:ext cx="885355" cy="1665384"/>
            </a:xfrm>
            <a:custGeom>
              <a:avLst/>
              <a:gdLst>
                <a:gd name="connsiteX0" fmla="*/ 57979 w 887766"/>
                <a:gd name="connsiteY0" fmla="*/ 1518638 h 1664900"/>
                <a:gd name="connsiteX1" fmla="*/ 403419 w 887766"/>
                <a:gd name="connsiteY1" fmla="*/ 1213838 h 1664900"/>
                <a:gd name="connsiteX2" fmla="*/ 494859 w 887766"/>
                <a:gd name="connsiteY2" fmla="*/ 614398 h 1664900"/>
                <a:gd name="connsiteX3" fmla="*/ 454219 w 887766"/>
                <a:gd name="connsiteY3" fmla="*/ 157198 h 1664900"/>
                <a:gd name="connsiteX4" fmla="*/ 779339 w 887766"/>
                <a:gd name="connsiteY4" fmla="*/ 14958 h 1664900"/>
                <a:gd name="connsiteX5" fmla="*/ 880939 w 887766"/>
                <a:gd name="connsiteY5" fmla="*/ 472158 h 1664900"/>
                <a:gd name="connsiteX6" fmla="*/ 616779 w 887766"/>
                <a:gd name="connsiteY6" fmla="*/ 1213838 h 1664900"/>
                <a:gd name="connsiteX7" fmla="*/ 57979 w 887766"/>
                <a:gd name="connsiteY7" fmla="*/ 1650718 h 1664900"/>
                <a:gd name="connsiteX8" fmla="*/ 57979 w 887766"/>
                <a:gd name="connsiteY8" fmla="*/ 1518638 h 1664900"/>
                <a:gd name="connsiteX0" fmla="*/ 55568 w 885355"/>
                <a:gd name="connsiteY0" fmla="*/ 1518638 h 1665384"/>
                <a:gd name="connsiteX1" fmla="*/ 355805 w 885355"/>
                <a:gd name="connsiteY1" fmla="*/ 1179236 h 1665384"/>
                <a:gd name="connsiteX2" fmla="*/ 492448 w 885355"/>
                <a:gd name="connsiteY2" fmla="*/ 614398 h 1665384"/>
                <a:gd name="connsiteX3" fmla="*/ 451808 w 885355"/>
                <a:gd name="connsiteY3" fmla="*/ 157198 h 1665384"/>
                <a:gd name="connsiteX4" fmla="*/ 776928 w 885355"/>
                <a:gd name="connsiteY4" fmla="*/ 14958 h 1665384"/>
                <a:gd name="connsiteX5" fmla="*/ 878528 w 885355"/>
                <a:gd name="connsiteY5" fmla="*/ 472158 h 1665384"/>
                <a:gd name="connsiteX6" fmla="*/ 614368 w 885355"/>
                <a:gd name="connsiteY6" fmla="*/ 1213838 h 1665384"/>
                <a:gd name="connsiteX7" fmla="*/ 55568 w 885355"/>
                <a:gd name="connsiteY7" fmla="*/ 1650718 h 1665384"/>
                <a:gd name="connsiteX8" fmla="*/ 55568 w 885355"/>
                <a:gd name="connsiteY8" fmla="*/ 1518638 h 1665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5355" h="1665384">
                  <a:moveTo>
                    <a:pt x="55568" y="1518638"/>
                  </a:moveTo>
                  <a:cubicBezTo>
                    <a:pt x="105608" y="1440058"/>
                    <a:pt x="282992" y="1329943"/>
                    <a:pt x="355805" y="1179236"/>
                  </a:cubicBezTo>
                  <a:cubicBezTo>
                    <a:pt x="428618" y="1028529"/>
                    <a:pt x="476448" y="784738"/>
                    <a:pt x="492448" y="614398"/>
                  </a:cubicBezTo>
                  <a:cubicBezTo>
                    <a:pt x="508448" y="444058"/>
                    <a:pt x="404395" y="257105"/>
                    <a:pt x="451808" y="157198"/>
                  </a:cubicBezTo>
                  <a:cubicBezTo>
                    <a:pt x="499221" y="57291"/>
                    <a:pt x="705808" y="-37535"/>
                    <a:pt x="776928" y="14958"/>
                  </a:cubicBezTo>
                  <a:cubicBezTo>
                    <a:pt x="848048" y="67451"/>
                    <a:pt x="905621" y="272345"/>
                    <a:pt x="878528" y="472158"/>
                  </a:cubicBezTo>
                  <a:cubicBezTo>
                    <a:pt x="851435" y="671971"/>
                    <a:pt x="751528" y="1017411"/>
                    <a:pt x="614368" y="1213838"/>
                  </a:cubicBezTo>
                  <a:cubicBezTo>
                    <a:pt x="477208" y="1410265"/>
                    <a:pt x="150395" y="1596531"/>
                    <a:pt x="55568" y="1650718"/>
                  </a:cubicBezTo>
                  <a:cubicBezTo>
                    <a:pt x="-39259" y="1704905"/>
                    <a:pt x="5528" y="1597218"/>
                    <a:pt x="55568" y="1518638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249" name="กลุ่ม 248">
              <a:extLst>
                <a:ext uri="{FF2B5EF4-FFF2-40B4-BE49-F238E27FC236}">
                  <a16:creationId xmlns:a16="http://schemas.microsoft.com/office/drawing/2014/main" id="{EE5B7239-0F6F-44A2-9F82-2B395783F306}"/>
                </a:ext>
              </a:extLst>
            </p:cNvPr>
            <p:cNvGrpSpPr/>
            <p:nvPr/>
          </p:nvGrpSpPr>
          <p:grpSpPr>
            <a:xfrm>
              <a:off x="3843071" y="2015305"/>
              <a:ext cx="2407177" cy="3214427"/>
              <a:chOff x="3843071" y="2015305"/>
              <a:chExt cx="2407177" cy="3214427"/>
            </a:xfrm>
          </p:grpSpPr>
          <p:grpSp>
            <p:nvGrpSpPr>
              <p:cNvPr id="254" name="กลุ่ม 253">
                <a:extLst>
                  <a:ext uri="{FF2B5EF4-FFF2-40B4-BE49-F238E27FC236}">
                    <a16:creationId xmlns:a16="http://schemas.microsoft.com/office/drawing/2014/main" id="{DE71BB45-F1EF-4C14-BFB0-EACA8E177172}"/>
                  </a:ext>
                </a:extLst>
              </p:cNvPr>
              <p:cNvGrpSpPr/>
              <p:nvPr/>
            </p:nvGrpSpPr>
            <p:grpSpPr>
              <a:xfrm>
                <a:off x="3843071" y="2015305"/>
                <a:ext cx="2407177" cy="3214427"/>
                <a:chOff x="6997471" y="2147161"/>
                <a:chExt cx="2663841" cy="3692953"/>
              </a:xfrm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57" name="รูปแบบอิสระ: รูปร่าง 256">
                  <a:extLst>
                    <a:ext uri="{FF2B5EF4-FFF2-40B4-BE49-F238E27FC236}">
                      <a16:creationId xmlns:a16="http://schemas.microsoft.com/office/drawing/2014/main" id="{DB66C05B-25BD-4DF5-8203-3896D4F9B112}"/>
                    </a:ext>
                  </a:extLst>
                </p:cNvPr>
                <p:cNvSpPr/>
                <p:nvPr/>
              </p:nvSpPr>
              <p:spPr>
                <a:xfrm>
                  <a:off x="6997471" y="2147161"/>
                  <a:ext cx="2663841" cy="3692953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E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58" name="กลุ่ม 257">
                  <a:extLst>
                    <a:ext uri="{FF2B5EF4-FFF2-40B4-BE49-F238E27FC236}">
                      <a16:creationId xmlns:a16="http://schemas.microsoft.com/office/drawing/2014/main" id="{723A6851-D541-420F-A9E1-038A7C59D295}"/>
                    </a:ext>
                  </a:extLst>
                </p:cNvPr>
                <p:cNvGrpSpPr/>
                <p:nvPr/>
              </p:nvGrpSpPr>
              <p:grpSpPr>
                <a:xfrm>
                  <a:off x="7236306" y="2206483"/>
                  <a:ext cx="2223242" cy="1029858"/>
                  <a:chOff x="7228461" y="2215721"/>
                  <a:chExt cx="2223242" cy="1029858"/>
                </a:xfrm>
                <a:solidFill>
                  <a:srgbClr val="A064BC"/>
                </a:solidFill>
              </p:grpSpPr>
              <p:sp>
                <p:nvSpPr>
                  <p:cNvPr id="281" name="รูปแบบอิสระ: รูปร่าง 280">
                    <a:extLst>
                      <a:ext uri="{FF2B5EF4-FFF2-40B4-BE49-F238E27FC236}">
                        <a16:creationId xmlns:a16="http://schemas.microsoft.com/office/drawing/2014/main" id="{77D6AFE3-A3E2-4BAF-9646-C1559F86BD7F}"/>
                      </a:ext>
                    </a:extLst>
                  </p:cNvPr>
                  <p:cNvSpPr/>
                  <p:nvPr/>
                </p:nvSpPr>
                <p:spPr>
                  <a:xfrm>
                    <a:off x="7228461" y="2248287"/>
                    <a:ext cx="1117285" cy="997292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5588 w 1105817"/>
                      <a:gd name="connsiteY6" fmla="*/ 25284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133"/>
                      <a:gd name="connsiteY0" fmla="*/ 970651 h 986901"/>
                      <a:gd name="connsiteX1" fmla="*/ 798115 w 1105133"/>
                      <a:gd name="connsiteY1" fmla="*/ 874131 h 986901"/>
                      <a:gd name="connsiteX2" fmla="*/ 1100375 w 1105133"/>
                      <a:gd name="connsiteY2" fmla="*/ 262499 h 986901"/>
                      <a:gd name="connsiteX3" fmla="*/ 976421 w 1105133"/>
                      <a:gd name="connsiteY3" fmla="*/ 179188 h 986901"/>
                      <a:gd name="connsiteX4" fmla="*/ 852596 w 1105133"/>
                      <a:gd name="connsiteY4" fmla="*/ 207764 h 986901"/>
                      <a:gd name="connsiteX5" fmla="*/ 775763 w 1105133"/>
                      <a:gd name="connsiteY5" fmla="*/ 236083 h 986901"/>
                      <a:gd name="connsiteX6" fmla="*/ 641141 w 1105133"/>
                      <a:gd name="connsiteY6" fmla="*/ 260469 h 986901"/>
                      <a:gd name="connsiteX7" fmla="*/ 645588 w 1105133"/>
                      <a:gd name="connsiteY7" fmla="*/ 252847 h 986901"/>
                      <a:gd name="connsiteX8" fmla="*/ 375459 w 1105133"/>
                      <a:gd name="connsiteY8" fmla="*/ 135499 h 986901"/>
                      <a:gd name="connsiteX9" fmla="*/ 244901 w 1105133"/>
                      <a:gd name="connsiteY9" fmla="*/ 64889 h 986901"/>
                      <a:gd name="connsiteX10" fmla="*/ 145841 w 1105133"/>
                      <a:gd name="connsiteY10" fmla="*/ 26789 h 986901"/>
                      <a:gd name="connsiteX11" fmla="*/ 85391 w 1105133"/>
                      <a:gd name="connsiteY11" fmla="*/ 9515 h 986901"/>
                      <a:gd name="connsiteX12" fmla="*/ 46781 w 1105133"/>
                      <a:gd name="connsiteY12" fmla="*/ 3929 h 986901"/>
                      <a:gd name="connsiteX13" fmla="*/ 47 w 1105133"/>
                      <a:gd name="connsiteY13" fmla="*/ 69459 h 986901"/>
                      <a:gd name="connsiteX14" fmla="*/ 39162 w 1105133"/>
                      <a:gd name="connsiteY14" fmla="*/ 219828 h 986901"/>
                      <a:gd name="connsiteX15" fmla="*/ 110791 w 1105133"/>
                      <a:gd name="connsiteY15" fmla="*/ 401691 h 986901"/>
                      <a:gd name="connsiteX16" fmla="*/ 158035 w 1105133"/>
                      <a:gd name="connsiteY16" fmla="*/ 672963 h 986901"/>
                      <a:gd name="connsiteX17" fmla="*/ 241347 w 1105133"/>
                      <a:gd name="connsiteY17" fmla="*/ 970651 h 986901"/>
                      <a:gd name="connsiteX0" fmla="*/ 241347 w 1115427"/>
                      <a:gd name="connsiteY0" fmla="*/ 970651 h 986901"/>
                      <a:gd name="connsiteX1" fmla="*/ 798115 w 1115427"/>
                      <a:gd name="connsiteY1" fmla="*/ 874131 h 986901"/>
                      <a:gd name="connsiteX2" fmla="*/ 1100375 w 1115427"/>
                      <a:gd name="connsiteY2" fmla="*/ 262499 h 986901"/>
                      <a:gd name="connsiteX3" fmla="*/ 1050716 w 1115427"/>
                      <a:gd name="connsiteY3" fmla="*/ 162043 h 986901"/>
                      <a:gd name="connsiteX4" fmla="*/ 852596 w 1115427"/>
                      <a:gd name="connsiteY4" fmla="*/ 207764 h 986901"/>
                      <a:gd name="connsiteX5" fmla="*/ 775763 w 1115427"/>
                      <a:gd name="connsiteY5" fmla="*/ 236083 h 986901"/>
                      <a:gd name="connsiteX6" fmla="*/ 641141 w 1115427"/>
                      <a:gd name="connsiteY6" fmla="*/ 260469 h 986901"/>
                      <a:gd name="connsiteX7" fmla="*/ 645588 w 1115427"/>
                      <a:gd name="connsiteY7" fmla="*/ 252847 h 986901"/>
                      <a:gd name="connsiteX8" fmla="*/ 375459 w 1115427"/>
                      <a:gd name="connsiteY8" fmla="*/ 135499 h 986901"/>
                      <a:gd name="connsiteX9" fmla="*/ 244901 w 1115427"/>
                      <a:gd name="connsiteY9" fmla="*/ 64889 h 986901"/>
                      <a:gd name="connsiteX10" fmla="*/ 145841 w 1115427"/>
                      <a:gd name="connsiteY10" fmla="*/ 26789 h 986901"/>
                      <a:gd name="connsiteX11" fmla="*/ 85391 w 1115427"/>
                      <a:gd name="connsiteY11" fmla="*/ 9515 h 986901"/>
                      <a:gd name="connsiteX12" fmla="*/ 46781 w 1115427"/>
                      <a:gd name="connsiteY12" fmla="*/ 3929 h 986901"/>
                      <a:gd name="connsiteX13" fmla="*/ 47 w 1115427"/>
                      <a:gd name="connsiteY13" fmla="*/ 69459 h 986901"/>
                      <a:gd name="connsiteX14" fmla="*/ 39162 w 1115427"/>
                      <a:gd name="connsiteY14" fmla="*/ 219828 h 986901"/>
                      <a:gd name="connsiteX15" fmla="*/ 110791 w 1115427"/>
                      <a:gd name="connsiteY15" fmla="*/ 401691 h 986901"/>
                      <a:gd name="connsiteX16" fmla="*/ 158035 w 1115427"/>
                      <a:gd name="connsiteY16" fmla="*/ 672963 h 986901"/>
                      <a:gd name="connsiteX17" fmla="*/ 241347 w 1115427"/>
                      <a:gd name="connsiteY17" fmla="*/ 970651 h 986901"/>
                      <a:gd name="connsiteX0" fmla="*/ 241347 w 1115427"/>
                      <a:gd name="connsiteY0" fmla="*/ 970490 h 986740"/>
                      <a:gd name="connsiteX1" fmla="*/ 798115 w 1115427"/>
                      <a:gd name="connsiteY1" fmla="*/ 873970 h 986740"/>
                      <a:gd name="connsiteX2" fmla="*/ 1100375 w 1115427"/>
                      <a:gd name="connsiteY2" fmla="*/ 262338 h 986740"/>
                      <a:gd name="connsiteX3" fmla="*/ 1050716 w 1115427"/>
                      <a:gd name="connsiteY3" fmla="*/ 161882 h 986740"/>
                      <a:gd name="connsiteX4" fmla="*/ 852596 w 1115427"/>
                      <a:gd name="connsiteY4" fmla="*/ 207603 h 986740"/>
                      <a:gd name="connsiteX5" fmla="*/ 775763 w 1115427"/>
                      <a:gd name="connsiteY5" fmla="*/ 235922 h 986740"/>
                      <a:gd name="connsiteX6" fmla="*/ 641141 w 1115427"/>
                      <a:gd name="connsiteY6" fmla="*/ 260308 h 986740"/>
                      <a:gd name="connsiteX7" fmla="*/ 645588 w 1115427"/>
                      <a:gd name="connsiteY7" fmla="*/ 252686 h 986740"/>
                      <a:gd name="connsiteX8" fmla="*/ 375459 w 1115427"/>
                      <a:gd name="connsiteY8" fmla="*/ 135338 h 986740"/>
                      <a:gd name="connsiteX9" fmla="*/ 244901 w 1115427"/>
                      <a:gd name="connsiteY9" fmla="*/ 64728 h 986740"/>
                      <a:gd name="connsiteX10" fmla="*/ 145841 w 1115427"/>
                      <a:gd name="connsiteY10" fmla="*/ 20913 h 986740"/>
                      <a:gd name="connsiteX11" fmla="*/ 85391 w 1115427"/>
                      <a:gd name="connsiteY11" fmla="*/ 9354 h 986740"/>
                      <a:gd name="connsiteX12" fmla="*/ 46781 w 1115427"/>
                      <a:gd name="connsiteY12" fmla="*/ 3768 h 986740"/>
                      <a:gd name="connsiteX13" fmla="*/ 47 w 1115427"/>
                      <a:gd name="connsiteY13" fmla="*/ 69298 h 986740"/>
                      <a:gd name="connsiteX14" fmla="*/ 39162 w 1115427"/>
                      <a:gd name="connsiteY14" fmla="*/ 219667 h 986740"/>
                      <a:gd name="connsiteX15" fmla="*/ 110791 w 1115427"/>
                      <a:gd name="connsiteY15" fmla="*/ 401530 h 986740"/>
                      <a:gd name="connsiteX16" fmla="*/ 158035 w 1115427"/>
                      <a:gd name="connsiteY16" fmla="*/ 672802 h 986740"/>
                      <a:gd name="connsiteX17" fmla="*/ 241347 w 1115427"/>
                      <a:gd name="connsiteY17" fmla="*/ 970490 h 986740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75459 w 1115427"/>
                      <a:gd name="connsiteY8" fmla="*/ 137470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86889 w 1115427"/>
                      <a:gd name="connsiteY8" fmla="*/ 135565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14 w 1115394"/>
                      <a:gd name="connsiteY0" fmla="*/ 976778 h 993028"/>
                      <a:gd name="connsiteX1" fmla="*/ 798082 w 1115394"/>
                      <a:gd name="connsiteY1" fmla="*/ 880258 h 993028"/>
                      <a:gd name="connsiteX2" fmla="*/ 1100342 w 1115394"/>
                      <a:gd name="connsiteY2" fmla="*/ 268626 h 993028"/>
                      <a:gd name="connsiteX3" fmla="*/ 1050683 w 1115394"/>
                      <a:gd name="connsiteY3" fmla="*/ 168170 h 993028"/>
                      <a:gd name="connsiteX4" fmla="*/ 852563 w 1115394"/>
                      <a:gd name="connsiteY4" fmla="*/ 213891 h 993028"/>
                      <a:gd name="connsiteX5" fmla="*/ 775730 w 1115394"/>
                      <a:gd name="connsiteY5" fmla="*/ 242210 h 993028"/>
                      <a:gd name="connsiteX6" fmla="*/ 641108 w 1115394"/>
                      <a:gd name="connsiteY6" fmla="*/ 266596 h 993028"/>
                      <a:gd name="connsiteX7" fmla="*/ 645555 w 1115394"/>
                      <a:gd name="connsiteY7" fmla="*/ 258974 h 993028"/>
                      <a:gd name="connsiteX8" fmla="*/ 386856 w 1115394"/>
                      <a:gd name="connsiteY8" fmla="*/ 139721 h 993028"/>
                      <a:gd name="connsiteX9" fmla="*/ 244868 w 1115394"/>
                      <a:gd name="connsiteY9" fmla="*/ 71016 h 993028"/>
                      <a:gd name="connsiteX10" fmla="*/ 145808 w 1115394"/>
                      <a:gd name="connsiteY10" fmla="*/ 27201 h 993028"/>
                      <a:gd name="connsiteX11" fmla="*/ 85358 w 1115394"/>
                      <a:gd name="connsiteY11" fmla="*/ 8022 h 993028"/>
                      <a:gd name="connsiteX12" fmla="*/ 35318 w 1115394"/>
                      <a:gd name="connsiteY12" fmla="*/ 4341 h 993028"/>
                      <a:gd name="connsiteX13" fmla="*/ 14 w 1115394"/>
                      <a:gd name="connsiteY13" fmla="*/ 75586 h 993028"/>
                      <a:gd name="connsiteX14" fmla="*/ 39129 w 1115394"/>
                      <a:gd name="connsiteY14" fmla="*/ 225955 h 993028"/>
                      <a:gd name="connsiteX15" fmla="*/ 110758 w 1115394"/>
                      <a:gd name="connsiteY15" fmla="*/ 407818 h 993028"/>
                      <a:gd name="connsiteX16" fmla="*/ 158002 w 1115394"/>
                      <a:gd name="connsiteY16" fmla="*/ 679090 h 993028"/>
                      <a:gd name="connsiteX17" fmla="*/ 241314 w 1115394"/>
                      <a:gd name="connsiteY17" fmla="*/ 976778 h 993028"/>
                      <a:gd name="connsiteX0" fmla="*/ 241314 w 1115394"/>
                      <a:gd name="connsiteY0" fmla="*/ 976778 h 992046"/>
                      <a:gd name="connsiteX1" fmla="*/ 798082 w 1115394"/>
                      <a:gd name="connsiteY1" fmla="*/ 880258 h 992046"/>
                      <a:gd name="connsiteX2" fmla="*/ 1100342 w 1115394"/>
                      <a:gd name="connsiteY2" fmla="*/ 268626 h 992046"/>
                      <a:gd name="connsiteX3" fmla="*/ 1050683 w 1115394"/>
                      <a:gd name="connsiteY3" fmla="*/ 168170 h 992046"/>
                      <a:gd name="connsiteX4" fmla="*/ 852563 w 1115394"/>
                      <a:gd name="connsiteY4" fmla="*/ 213891 h 992046"/>
                      <a:gd name="connsiteX5" fmla="*/ 775730 w 1115394"/>
                      <a:gd name="connsiteY5" fmla="*/ 242210 h 992046"/>
                      <a:gd name="connsiteX6" fmla="*/ 641108 w 1115394"/>
                      <a:gd name="connsiteY6" fmla="*/ 266596 h 992046"/>
                      <a:gd name="connsiteX7" fmla="*/ 645555 w 1115394"/>
                      <a:gd name="connsiteY7" fmla="*/ 258974 h 992046"/>
                      <a:gd name="connsiteX8" fmla="*/ 386856 w 1115394"/>
                      <a:gd name="connsiteY8" fmla="*/ 139721 h 992046"/>
                      <a:gd name="connsiteX9" fmla="*/ 244868 w 1115394"/>
                      <a:gd name="connsiteY9" fmla="*/ 71016 h 992046"/>
                      <a:gd name="connsiteX10" fmla="*/ 145808 w 1115394"/>
                      <a:gd name="connsiteY10" fmla="*/ 27201 h 992046"/>
                      <a:gd name="connsiteX11" fmla="*/ 85358 w 1115394"/>
                      <a:gd name="connsiteY11" fmla="*/ 8022 h 992046"/>
                      <a:gd name="connsiteX12" fmla="*/ 35318 w 1115394"/>
                      <a:gd name="connsiteY12" fmla="*/ 4341 h 992046"/>
                      <a:gd name="connsiteX13" fmla="*/ 14 w 1115394"/>
                      <a:gd name="connsiteY13" fmla="*/ 75586 h 992046"/>
                      <a:gd name="connsiteX14" fmla="*/ 39129 w 1115394"/>
                      <a:gd name="connsiteY14" fmla="*/ 225955 h 992046"/>
                      <a:gd name="connsiteX15" fmla="*/ 110758 w 1115394"/>
                      <a:gd name="connsiteY15" fmla="*/ 407818 h 992046"/>
                      <a:gd name="connsiteX16" fmla="*/ 182767 w 1115394"/>
                      <a:gd name="connsiteY16" fmla="*/ 692425 h 992046"/>
                      <a:gd name="connsiteX17" fmla="*/ 241314 w 1115394"/>
                      <a:gd name="connsiteY17" fmla="*/ 976778 h 992046"/>
                      <a:gd name="connsiteX0" fmla="*/ 241314 w 1115394"/>
                      <a:gd name="connsiteY0" fmla="*/ 976778 h 991906"/>
                      <a:gd name="connsiteX1" fmla="*/ 798082 w 1115394"/>
                      <a:gd name="connsiteY1" fmla="*/ 880258 h 991906"/>
                      <a:gd name="connsiteX2" fmla="*/ 1100342 w 1115394"/>
                      <a:gd name="connsiteY2" fmla="*/ 268626 h 991906"/>
                      <a:gd name="connsiteX3" fmla="*/ 1050683 w 1115394"/>
                      <a:gd name="connsiteY3" fmla="*/ 168170 h 991906"/>
                      <a:gd name="connsiteX4" fmla="*/ 852563 w 1115394"/>
                      <a:gd name="connsiteY4" fmla="*/ 213891 h 991906"/>
                      <a:gd name="connsiteX5" fmla="*/ 775730 w 1115394"/>
                      <a:gd name="connsiteY5" fmla="*/ 242210 h 991906"/>
                      <a:gd name="connsiteX6" fmla="*/ 641108 w 1115394"/>
                      <a:gd name="connsiteY6" fmla="*/ 266596 h 991906"/>
                      <a:gd name="connsiteX7" fmla="*/ 645555 w 1115394"/>
                      <a:gd name="connsiteY7" fmla="*/ 258974 h 991906"/>
                      <a:gd name="connsiteX8" fmla="*/ 386856 w 1115394"/>
                      <a:gd name="connsiteY8" fmla="*/ 139721 h 991906"/>
                      <a:gd name="connsiteX9" fmla="*/ 244868 w 1115394"/>
                      <a:gd name="connsiteY9" fmla="*/ 71016 h 991906"/>
                      <a:gd name="connsiteX10" fmla="*/ 145808 w 1115394"/>
                      <a:gd name="connsiteY10" fmla="*/ 27201 h 991906"/>
                      <a:gd name="connsiteX11" fmla="*/ 85358 w 1115394"/>
                      <a:gd name="connsiteY11" fmla="*/ 8022 h 991906"/>
                      <a:gd name="connsiteX12" fmla="*/ 35318 w 1115394"/>
                      <a:gd name="connsiteY12" fmla="*/ 4341 h 991906"/>
                      <a:gd name="connsiteX13" fmla="*/ 14 w 1115394"/>
                      <a:gd name="connsiteY13" fmla="*/ 75586 h 991906"/>
                      <a:gd name="connsiteX14" fmla="*/ 39129 w 1115394"/>
                      <a:gd name="connsiteY14" fmla="*/ 225955 h 991906"/>
                      <a:gd name="connsiteX15" fmla="*/ 110758 w 1115394"/>
                      <a:gd name="connsiteY15" fmla="*/ 407818 h 991906"/>
                      <a:gd name="connsiteX16" fmla="*/ 173242 w 1115394"/>
                      <a:gd name="connsiteY16" fmla="*/ 694330 h 991906"/>
                      <a:gd name="connsiteX17" fmla="*/ 241314 w 111539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10748 w 1115384"/>
                      <a:gd name="connsiteY15" fmla="*/ 40781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62942 w 1115384"/>
                      <a:gd name="connsiteY16" fmla="*/ 693950 h 991906"/>
                      <a:gd name="connsiteX17" fmla="*/ 173232 w 1115384"/>
                      <a:gd name="connsiteY17" fmla="*/ 694330 h 991906"/>
                      <a:gd name="connsiteX18" fmla="*/ 241304 w 1115384"/>
                      <a:gd name="connsiteY18" fmla="*/ 976778 h 991906"/>
                      <a:gd name="connsiteX0" fmla="*/ 241351 w 1115431"/>
                      <a:gd name="connsiteY0" fmla="*/ 976778 h 991906"/>
                      <a:gd name="connsiteX1" fmla="*/ 798119 w 1115431"/>
                      <a:gd name="connsiteY1" fmla="*/ 880258 h 991906"/>
                      <a:gd name="connsiteX2" fmla="*/ 1100379 w 1115431"/>
                      <a:gd name="connsiteY2" fmla="*/ 268626 h 991906"/>
                      <a:gd name="connsiteX3" fmla="*/ 1050720 w 1115431"/>
                      <a:gd name="connsiteY3" fmla="*/ 168170 h 991906"/>
                      <a:gd name="connsiteX4" fmla="*/ 852600 w 1115431"/>
                      <a:gd name="connsiteY4" fmla="*/ 213891 h 991906"/>
                      <a:gd name="connsiteX5" fmla="*/ 775767 w 1115431"/>
                      <a:gd name="connsiteY5" fmla="*/ 242210 h 991906"/>
                      <a:gd name="connsiteX6" fmla="*/ 641145 w 1115431"/>
                      <a:gd name="connsiteY6" fmla="*/ 266596 h 991906"/>
                      <a:gd name="connsiteX7" fmla="*/ 645592 w 1115431"/>
                      <a:gd name="connsiteY7" fmla="*/ 258974 h 991906"/>
                      <a:gd name="connsiteX8" fmla="*/ 386893 w 1115431"/>
                      <a:gd name="connsiteY8" fmla="*/ 139721 h 991906"/>
                      <a:gd name="connsiteX9" fmla="*/ 244905 w 1115431"/>
                      <a:gd name="connsiteY9" fmla="*/ 71016 h 991906"/>
                      <a:gd name="connsiteX10" fmla="*/ 145845 w 1115431"/>
                      <a:gd name="connsiteY10" fmla="*/ 27201 h 991906"/>
                      <a:gd name="connsiteX11" fmla="*/ 85395 w 1115431"/>
                      <a:gd name="connsiteY11" fmla="*/ 8022 h 991906"/>
                      <a:gd name="connsiteX12" fmla="*/ 35355 w 1115431"/>
                      <a:gd name="connsiteY12" fmla="*/ 4341 h 991906"/>
                      <a:gd name="connsiteX13" fmla="*/ 51 w 1115431"/>
                      <a:gd name="connsiteY13" fmla="*/ 75586 h 991906"/>
                      <a:gd name="connsiteX14" fmla="*/ 42976 w 1115431"/>
                      <a:gd name="connsiteY14" fmla="*/ 235480 h 991906"/>
                      <a:gd name="connsiteX15" fmla="*/ 108890 w 1115431"/>
                      <a:gd name="connsiteY15" fmla="*/ 426868 h 991906"/>
                      <a:gd name="connsiteX16" fmla="*/ 162989 w 1115431"/>
                      <a:gd name="connsiteY16" fmla="*/ 693950 h 991906"/>
                      <a:gd name="connsiteX17" fmla="*/ 173279 w 1115431"/>
                      <a:gd name="connsiteY17" fmla="*/ 694330 h 991906"/>
                      <a:gd name="connsiteX18" fmla="*/ 241351 w 1115431"/>
                      <a:gd name="connsiteY18" fmla="*/ 976778 h 991906"/>
                      <a:gd name="connsiteX0" fmla="*/ 243252 w 1117332"/>
                      <a:gd name="connsiteY0" fmla="*/ 976778 h 991906"/>
                      <a:gd name="connsiteX1" fmla="*/ 800020 w 1117332"/>
                      <a:gd name="connsiteY1" fmla="*/ 880258 h 991906"/>
                      <a:gd name="connsiteX2" fmla="*/ 1102280 w 1117332"/>
                      <a:gd name="connsiteY2" fmla="*/ 268626 h 991906"/>
                      <a:gd name="connsiteX3" fmla="*/ 1052621 w 1117332"/>
                      <a:gd name="connsiteY3" fmla="*/ 168170 h 991906"/>
                      <a:gd name="connsiteX4" fmla="*/ 854501 w 1117332"/>
                      <a:gd name="connsiteY4" fmla="*/ 213891 h 991906"/>
                      <a:gd name="connsiteX5" fmla="*/ 777668 w 1117332"/>
                      <a:gd name="connsiteY5" fmla="*/ 242210 h 991906"/>
                      <a:gd name="connsiteX6" fmla="*/ 643046 w 1117332"/>
                      <a:gd name="connsiteY6" fmla="*/ 266596 h 991906"/>
                      <a:gd name="connsiteX7" fmla="*/ 647493 w 1117332"/>
                      <a:gd name="connsiteY7" fmla="*/ 258974 h 991906"/>
                      <a:gd name="connsiteX8" fmla="*/ 388794 w 1117332"/>
                      <a:gd name="connsiteY8" fmla="*/ 139721 h 991906"/>
                      <a:gd name="connsiteX9" fmla="*/ 246806 w 1117332"/>
                      <a:gd name="connsiteY9" fmla="*/ 71016 h 991906"/>
                      <a:gd name="connsiteX10" fmla="*/ 147746 w 1117332"/>
                      <a:gd name="connsiteY10" fmla="*/ 27201 h 991906"/>
                      <a:gd name="connsiteX11" fmla="*/ 87296 w 1117332"/>
                      <a:gd name="connsiteY11" fmla="*/ 8022 h 991906"/>
                      <a:gd name="connsiteX12" fmla="*/ 37256 w 1117332"/>
                      <a:gd name="connsiteY12" fmla="*/ 4341 h 991906"/>
                      <a:gd name="connsiteX13" fmla="*/ 47 w 1117332"/>
                      <a:gd name="connsiteY13" fmla="*/ 106066 h 991906"/>
                      <a:gd name="connsiteX14" fmla="*/ 44877 w 1117332"/>
                      <a:gd name="connsiteY14" fmla="*/ 235480 h 991906"/>
                      <a:gd name="connsiteX15" fmla="*/ 110791 w 1117332"/>
                      <a:gd name="connsiteY15" fmla="*/ 426868 h 991906"/>
                      <a:gd name="connsiteX16" fmla="*/ 164890 w 1117332"/>
                      <a:gd name="connsiteY16" fmla="*/ 693950 h 991906"/>
                      <a:gd name="connsiteX17" fmla="*/ 175180 w 1117332"/>
                      <a:gd name="connsiteY17" fmla="*/ 694330 h 991906"/>
                      <a:gd name="connsiteX18" fmla="*/ 243252 w 1117332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46759 w 1117285"/>
                      <a:gd name="connsiteY9" fmla="*/ 71016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52474 w 1117285"/>
                      <a:gd name="connsiteY9" fmla="*/ 76731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42999 w 1117285"/>
                      <a:gd name="connsiteY6" fmla="*/ 267747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705864 w 1117285"/>
                      <a:gd name="connsiteY6" fmla="*/ 26203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35157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81575 h 996703"/>
                      <a:gd name="connsiteX1" fmla="*/ 799973 w 1117285"/>
                      <a:gd name="connsiteY1" fmla="*/ 885055 h 996703"/>
                      <a:gd name="connsiteX2" fmla="*/ 1102233 w 1117285"/>
                      <a:gd name="connsiteY2" fmla="*/ 273423 h 996703"/>
                      <a:gd name="connsiteX3" fmla="*/ 1052574 w 1117285"/>
                      <a:gd name="connsiteY3" fmla="*/ 172967 h 996703"/>
                      <a:gd name="connsiteX4" fmla="*/ 854454 w 1117285"/>
                      <a:gd name="connsiteY4" fmla="*/ 218688 h 996703"/>
                      <a:gd name="connsiteX5" fmla="*/ 777621 w 1117285"/>
                      <a:gd name="connsiteY5" fmla="*/ 247007 h 996703"/>
                      <a:gd name="connsiteX6" fmla="*/ 696339 w 1117285"/>
                      <a:gd name="connsiteY6" fmla="*/ 254248 h 996703"/>
                      <a:gd name="connsiteX7" fmla="*/ 569341 w 1117285"/>
                      <a:gd name="connsiteY7" fmla="*/ 227576 h 996703"/>
                      <a:gd name="connsiteX8" fmla="*/ 388747 w 1117285"/>
                      <a:gd name="connsiteY8" fmla="*/ 138803 h 996703"/>
                      <a:gd name="connsiteX9" fmla="*/ 267714 w 1117285"/>
                      <a:gd name="connsiteY9" fmla="*/ 81528 h 996703"/>
                      <a:gd name="connsiteX10" fmla="*/ 225804 w 1117285"/>
                      <a:gd name="connsiteY10" fmla="*/ 60573 h 996703"/>
                      <a:gd name="connsiteX11" fmla="*/ 85344 w 1117285"/>
                      <a:gd name="connsiteY11" fmla="*/ 5199 h 996703"/>
                      <a:gd name="connsiteX12" fmla="*/ 37209 w 1117285"/>
                      <a:gd name="connsiteY12" fmla="*/ 9138 h 996703"/>
                      <a:gd name="connsiteX13" fmla="*/ 0 w 1117285"/>
                      <a:gd name="connsiteY13" fmla="*/ 110863 h 996703"/>
                      <a:gd name="connsiteX14" fmla="*/ 37210 w 1117285"/>
                      <a:gd name="connsiteY14" fmla="*/ 240277 h 996703"/>
                      <a:gd name="connsiteX15" fmla="*/ 110744 w 1117285"/>
                      <a:gd name="connsiteY15" fmla="*/ 431665 h 996703"/>
                      <a:gd name="connsiteX16" fmla="*/ 164843 w 1117285"/>
                      <a:gd name="connsiteY16" fmla="*/ 698747 h 996703"/>
                      <a:gd name="connsiteX17" fmla="*/ 175133 w 1117285"/>
                      <a:gd name="connsiteY17" fmla="*/ 699127 h 996703"/>
                      <a:gd name="connsiteX18" fmla="*/ 243205 w 1117285"/>
                      <a:gd name="connsiteY18" fmla="*/ 981575 h 996703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698747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1033 w 1117285"/>
                      <a:gd name="connsiteY16" fmla="*/ 77304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64843 w 1117285"/>
                      <a:gd name="connsiteY16" fmla="*/ 74256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78178 w 1117285"/>
                      <a:gd name="connsiteY16" fmla="*/ 55587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78178 w 1117285"/>
                      <a:gd name="connsiteY16" fmla="*/ 555872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61033 w 1117285"/>
                      <a:gd name="connsiteY16" fmla="*/ 691127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97292"/>
                      <a:gd name="connsiteX1" fmla="*/ 799973 w 1117285"/>
                      <a:gd name="connsiteY1" fmla="*/ 885055 h 997292"/>
                      <a:gd name="connsiteX2" fmla="*/ 1102233 w 1117285"/>
                      <a:gd name="connsiteY2" fmla="*/ 273423 h 997292"/>
                      <a:gd name="connsiteX3" fmla="*/ 1052574 w 1117285"/>
                      <a:gd name="connsiteY3" fmla="*/ 172967 h 997292"/>
                      <a:gd name="connsiteX4" fmla="*/ 854454 w 1117285"/>
                      <a:gd name="connsiteY4" fmla="*/ 218688 h 997292"/>
                      <a:gd name="connsiteX5" fmla="*/ 777621 w 1117285"/>
                      <a:gd name="connsiteY5" fmla="*/ 247007 h 997292"/>
                      <a:gd name="connsiteX6" fmla="*/ 696339 w 1117285"/>
                      <a:gd name="connsiteY6" fmla="*/ 254248 h 997292"/>
                      <a:gd name="connsiteX7" fmla="*/ 569341 w 1117285"/>
                      <a:gd name="connsiteY7" fmla="*/ 227576 h 997292"/>
                      <a:gd name="connsiteX8" fmla="*/ 388747 w 1117285"/>
                      <a:gd name="connsiteY8" fmla="*/ 138803 h 997292"/>
                      <a:gd name="connsiteX9" fmla="*/ 267714 w 1117285"/>
                      <a:gd name="connsiteY9" fmla="*/ 81528 h 997292"/>
                      <a:gd name="connsiteX10" fmla="*/ 225804 w 1117285"/>
                      <a:gd name="connsiteY10" fmla="*/ 60573 h 997292"/>
                      <a:gd name="connsiteX11" fmla="*/ 85344 w 1117285"/>
                      <a:gd name="connsiteY11" fmla="*/ 5199 h 997292"/>
                      <a:gd name="connsiteX12" fmla="*/ 37209 w 1117285"/>
                      <a:gd name="connsiteY12" fmla="*/ 9138 h 997292"/>
                      <a:gd name="connsiteX13" fmla="*/ 0 w 1117285"/>
                      <a:gd name="connsiteY13" fmla="*/ 110863 h 997292"/>
                      <a:gd name="connsiteX14" fmla="*/ 37210 w 1117285"/>
                      <a:gd name="connsiteY14" fmla="*/ 240277 h 997292"/>
                      <a:gd name="connsiteX15" fmla="*/ 110744 w 1117285"/>
                      <a:gd name="connsiteY15" fmla="*/ 431665 h 997292"/>
                      <a:gd name="connsiteX16" fmla="*/ 161033 w 1117285"/>
                      <a:gd name="connsiteY16" fmla="*/ 691127 h 997292"/>
                      <a:gd name="connsiteX17" fmla="*/ 243205 w 1117285"/>
                      <a:gd name="connsiteY17" fmla="*/ 981575 h 99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17285" h="997292">
                        <a:moveTo>
                          <a:pt x="243205" y="981575"/>
                        </a:moveTo>
                        <a:cubicBezTo>
                          <a:pt x="349695" y="1013896"/>
                          <a:pt x="656802" y="1003080"/>
                          <a:pt x="799973" y="885055"/>
                        </a:cubicBezTo>
                        <a:cubicBezTo>
                          <a:pt x="943144" y="767030"/>
                          <a:pt x="1060133" y="392104"/>
                          <a:pt x="1102233" y="273423"/>
                        </a:cubicBezTo>
                        <a:cubicBezTo>
                          <a:pt x="1144333" y="154742"/>
                          <a:pt x="1088473" y="182089"/>
                          <a:pt x="1052574" y="172967"/>
                        </a:cubicBezTo>
                        <a:cubicBezTo>
                          <a:pt x="1016675" y="163845"/>
                          <a:pt x="887897" y="209205"/>
                          <a:pt x="854454" y="218688"/>
                        </a:cubicBezTo>
                        <a:cubicBezTo>
                          <a:pt x="821011" y="228171"/>
                          <a:pt x="803974" y="241080"/>
                          <a:pt x="777621" y="247007"/>
                        </a:cubicBezTo>
                        <a:cubicBezTo>
                          <a:pt x="751269" y="252934"/>
                          <a:pt x="718352" y="250184"/>
                          <a:pt x="696339" y="254248"/>
                        </a:cubicBezTo>
                        <a:cubicBezTo>
                          <a:pt x="674326" y="258312"/>
                          <a:pt x="620606" y="246817"/>
                          <a:pt x="569341" y="227576"/>
                        </a:cubicBezTo>
                        <a:cubicBezTo>
                          <a:pt x="518076" y="208335"/>
                          <a:pt x="439018" y="163144"/>
                          <a:pt x="388747" y="138803"/>
                        </a:cubicBezTo>
                        <a:cubicBezTo>
                          <a:pt x="338476" y="114462"/>
                          <a:pt x="312672" y="101255"/>
                          <a:pt x="267714" y="81528"/>
                        </a:cubicBezTo>
                        <a:cubicBezTo>
                          <a:pt x="227751" y="63410"/>
                          <a:pt x="252389" y="69802"/>
                          <a:pt x="225804" y="60573"/>
                        </a:cubicBezTo>
                        <a:cubicBezTo>
                          <a:pt x="199219" y="51344"/>
                          <a:pt x="116776" y="13771"/>
                          <a:pt x="85344" y="5199"/>
                        </a:cubicBezTo>
                        <a:cubicBezTo>
                          <a:pt x="53912" y="-3373"/>
                          <a:pt x="51433" y="-853"/>
                          <a:pt x="37209" y="9138"/>
                        </a:cubicBezTo>
                        <a:cubicBezTo>
                          <a:pt x="22985" y="19129"/>
                          <a:pt x="0" y="72340"/>
                          <a:pt x="0" y="110863"/>
                        </a:cubicBezTo>
                        <a:cubicBezTo>
                          <a:pt x="0" y="149386"/>
                          <a:pt x="21716" y="183212"/>
                          <a:pt x="37210" y="240277"/>
                        </a:cubicBezTo>
                        <a:cubicBezTo>
                          <a:pt x="52704" y="297342"/>
                          <a:pt x="88837" y="355571"/>
                          <a:pt x="110744" y="431665"/>
                        </a:cubicBezTo>
                        <a:cubicBezTo>
                          <a:pt x="132651" y="507759"/>
                          <a:pt x="150302" y="646550"/>
                          <a:pt x="161033" y="691127"/>
                        </a:cubicBezTo>
                        <a:cubicBezTo>
                          <a:pt x="183110" y="782779"/>
                          <a:pt x="136715" y="949254"/>
                          <a:pt x="243205" y="981575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82" name="รูปแบบอิสระ: รูปร่าง 281">
                    <a:extLst>
                      <a:ext uri="{FF2B5EF4-FFF2-40B4-BE49-F238E27FC236}">
                        <a16:creationId xmlns:a16="http://schemas.microsoft.com/office/drawing/2014/main" id="{D4DB3C5E-4EFA-4314-A7AF-7888BEC26BDC}"/>
                      </a:ext>
                    </a:extLst>
                  </p:cNvPr>
                  <p:cNvSpPr/>
                  <p:nvPr/>
                </p:nvSpPr>
                <p:spPr>
                  <a:xfrm rot="21328954" flipH="1">
                    <a:off x="8267268" y="2215721"/>
                    <a:ext cx="1184435" cy="964223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775763 w 1108377"/>
                      <a:gd name="connsiteY5" fmla="*/ 236083 h 986901"/>
                      <a:gd name="connsiteX6" fmla="*/ 641141 w 1108377"/>
                      <a:gd name="connsiteY6" fmla="*/ 260469 h 986901"/>
                      <a:gd name="connsiteX7" fmla="*/ 643683 w 1108377"/>
                      <a:gd name="connsiteY7" fmla="*/ 260467 h 986901"/>
                      <a:gd name="connsiteX8" fmla="*/ 375459 w 1108377"/>
                      <a:gd name="connsiteY8" fmla="*/ 135499 h 986901"/>
                      <a:gd name="connsiteX9" fmla="*/ 244901 w 1108377"/>
                      <a:gd name="connsiteY9" fmla="*/ 64889 h 986901"/>
                      <a:gd name="connsiteX10" fmla="*/ 145841 w 1108377"/>
                      <a:gd name="connsiteY10" fmla="*/ 26789 h 986901"/>
                      <a:gd name="connsiteX11" fmla="*/ 85391 w 1108377"/>
                      <a:gd name="connsiteY11" fmla="*/ 9515 h 986901"/>
                      <a:gd name="connsiteX12" fmla="*/ 46781 w 1108377"/>
                      <a:gd name="connsiteY12" fmla="*/ 3929 h 986901"/>
                      <a:gd name="connsiteX13" fmla="*/ 47 w 1108377"/>
                      <a:gd name="connsiteY13" fmla="*/ 69459 h 986901"/>
                      <a:gd name="connsiteX14" fmla="*/ 39162 w 1108377"/>
                      <a:gd name="connsiteY14" fmla="*/ 219828 h 986901"/>
                      <a:gd name="connsiteX15" fmla="*/ 110791 w 1108377"/>
                      <a:gd name="connsiteY15" fmla="*/ 401691 h 986901"/>
                      <a:gd name="connsiteX16" fmla="*/ 158035 w 1108377"/>
                      <a:gd name="connsiteY16" fmla="*/ 672963 h 986901"/>
                      <a:gd name="connsiteX17" fmla="*/ 241347 w 1108377"/>
                      <a:gd name="connsiteY17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75763 w 1108377"/>
                      <a:gd name="connsiteY6" fmla="*/ 236083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42907 w 1108377"/>
                      <a:gd name="connsiteY4" fmla="*/ 171509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17962"/>
                      <a:gd name="connsiteY0" fmla="*/ 970651 h 986901"/>
                      <a:gd name="connsiteX1" fmla="*/ 798115 w 1117962"/>
                      <a:gd name="connsiteY1" fmla="*/ 874131 h 986901"/>
                      <a:gd name="connsiteX2" fmla="*/ 1100375 w 1117962"/>
                      <a:gd name="connsiteY2" fmla="*/ 262499 h 986901"/>
                      <a:gd name="connsiteX3" fmla="*/ 1074983 w 1117962"/>
                      <a:gd name="connsiteY3" fmla="*/ 191251 h 986901"/>
                      <a:gd name="connsiteX4" fmla="*/ 1017159 w 1117962"/>
                      <a:gd name="connsiteY4" fmla="*/ 166087 h 986901"/>
                      <a:gd name="connsiteX5" fmla="*/ 942907 w 1117962"/>
                      <a:gd name="connsiteY5" fmla="*/ 171509 h 986901"/>
                      <a:gd name="connsiteX6" fmla="*/ 836616 w 1117962"/>
                      <a:gd name="connsiteY6" fmla="*/ 187187 h 986901"/>
                      <a:gd name="connsiteX7" fmla="*/ 751720 w 1117962"/>
                      <a:gd name="connsiteY7" fmla="*/ 219840 h 986901"/>
                      <a:gd name="connsiteX8" fmla="*/ 641141 w 1117962"/>
                      <a:gd name="connsiteY8" fmla="*/ 260469 h 986901"/>
                      <a:gd name="connsiteX9" fmla="*/ 643683 w 1117962"/>
                      <a:gd name="connsiteY9" fmla="*/ 260467 h 986901"/>
                      <a:gd name="connsiteX10" fmla="*/ 375459 w 1117962"/>
                      <a:gd name="connsiteY10" fmla="*/ 135499 h 986901"/>
                      <a:gd name="connsiteX11" fmla="*/ 244901 w 1117962"/>
                      <a:gd name="connsiteY11" fmla="*/ 64889 h 986901"/>
                      <a:gd name="connsiteX12" fmla="*/ 145841 w 1117962"/>
                      <a:gd name="connsiteY12" fmla="*/ 26789 h 986901"/>
                      <a:gd name="connsiteX13" fmla="*/ 85391 w 1117962"/>
                      <a:gd name="connsiteY13" fmla="*/ 9515 h 986901"/>
                      <a:gd name="connsiteX14" fmla="*/ 46781 w 1117962"/>
                      <a:gd name="connsiteY14" fmla="*/ 3929 h 986901"/>
                      <a:gd name="connsiteX15" fmla="*/ 47 w 1117962"/>
                      <a:gd name="connsiteY15" fmla="*/ 69459 h 986901"/>
                      <a:gd name="connsiteX16" fmla="*/ 39162 w 1117962"/>
                      <a:gd name="connsiteY16" fmla="*/ 219828 h 986901"/>
                      <a:gd name="connsiteX17" fmla="*/ 110791 w 1117962"/>
                      <a:gd name="connsiteY17" fmla="*/ 401691 h 986901"/>
                      <a:gd name="connsiteX18" fmla="*/ 158035 w 1117962"/>
                      <a:gd name="connsiteY18" fmla="*/ 672963 h 986901"/>
                      <a:gd name="connsiteX19" fmla="*/ 241347 w 1117962"/>
                      <a:gd name="connsiteY19" fmla="*/ 970651 h 986901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75459 w 1084716"/>
                      <a:gd name="connsiteY10" fmla="*/ 13549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28575 w 1084716"/>
                      <a:gd name="connsiteY10" fmla="*/ 217267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8838 w 1084716"/>
                      <a:gd name="connsiteY10" fmla="*/ 224065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34629 w 1084716"/>
                      <a:gd name="connsiteY11" fmla="*/ 112814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40787 w 1084716"/>
                      <a:gd name="connsiteY11" fmla="*/ 94123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2360 w 1085729"/>
                      <a:gd name="connsiteY0" fmla="*/ 972352 h 986380"/>
                      <a:gd name="connsiteX1" fmla="*/ 799128 w 1085729"/>
                      <a:gd name="connsiteY1" fmla="*/ 875832 h 986380"/>
                      <a:gd name="connsiteX2" fmla="*/ 1048871 w 1085729"/>
                      <a:gd name="connsiteY2" fmla="*/ 338628 h 986380"/>
                      <a:gd name="connsiteX3" fmla="*/ 1075996 w 1085729"/>
                      <a:gd name="connsiteY3" fmla="*/ 192952 h 986380"/>
                      <a:gd name="connsiteX4" fmla="*/ 1018172 w 1085729"/>
                      <a:gd name="connsiteY4" fmla="*/ 167788 h 986380"/>
                      <a:gd name="connsiteX5" fmla="*/ 943920 w 1085729"/>
                      <a:gd name="connsiteY5" fmla="*/ 173210 h 986380"/>
                      <a:gd name="connsiteX6" fmla="*/ 837629 w 1085729"/>
                      <a:gd name="connsiteY6" fmla="*/ 188888 h 986380"/>
                      <a:gd name="connsiteX7" fmla="*/ 752733 w 1085729"/>
                      <a:gd name="connsiteY7" fmla="*/ 221541 h 986380"/>
                      <a:gd name="connsiteX8" fmla="*/ 642154 w 1085729"/>
                      <a:gd name="connsiteY8" fmla="*/ 262170 h 986380"/>
                      <a:gd name="connsiteX9" fmla="*/ 543099 w 1085729"/>
                      <a:gd name="connsiteY9" fmla="*/ 291196 h 986380"/>
                      <a:gd name="connsiteX10" fmla="*/ 308857 w 1085729"/>
                      <a:gd name="connsiteY10" fmla="*/ 212851 h 986380"/>
                      <a:gd name="connsiteX11" fmla="*/ 141800 w 1085729"/>
                      <a:gd name="connsiteY11" fmla="*/ 95824 h 986380"/>
                      <a:gd name="connsiteX12" fmla="*/ 146854 w 1085729"/>
                      <a:gd name="connsiteY12" fmla="*/ 28490 h 986380"/>
                      <a:gd name="connsiteX13" fmla="*/ 2355 w 1085729"/>
                      <a:gd name="connsiteY13" fmla="*/ 5036 h 986380"/>
                      <a:gd name="connsiteX14" fmla="*/ 47794 w 1085729"/>
                      <a:gd name="connsiteY14" fmla="*/ 5630 h 986380"/>
                      <a:gd name="connsiteX15" fmla="*/ 1060 w 1085729"/>
                      <a:gd name="connsiteY15" fmla="*/ 71160 h 986380"/>
                      <a:gd name="connsiteX16" fmla="*/ 40175 w 1085729"/>
                      <a:gd name="connsiteY16" fmla="*/ 221529 h 986380"/>
                      <a:gd name="connsiteX17" fmla="*/ 111804 w 1085729"/>
                      <a:gd name="connsiteY17" fmla="*/ 403392 h 986380"/>
                      <a:gd name="connsiteX18" fmla="*/ 159048 w 1085729"/>
                      <a:gd name="connsiteY18" fmla="*/ 674664 h 986380"/>
                      <a:gd name="connsiteX19" fmla="*/ 242360 w 1085729"/>
                      <a:gd name="connsiteY19" fmla="*/ 972352 h 986380"/>
                      <a:gd name="connsiteX0" fmla="*/ 241347 w 1084716"/>
                      <a:gd name="connsiteY0" fmla="*/ 972607 h 986635"/>
                      <a:gd name="connsiteX1" fmla="*/ 798115 w 1084716"/>
                      <a:gd name="connsiteY1" fmla="*/ 876087 h 986635"/>
                      <a:gd name="connsiteX2" fmla="*/ 1047858 w 1084716"/>
                      <a:gd name="connsiteY2" fmla="*/ 338883 h 986635"/>
                      <a:gd name="connsiteX3" fmla="*/ 1074983 w 1084716"/>
                      <a:gd name="connsiteY3" fmla="*/ 193207 h 986635"/>
                      <a:gd name="connsiteX4" fmla="*/ 1017159 w 1084716"/>
                      <a:gd name="connsiteY4" fmla="*/ 168043 h 986635"/>
                      <a:gd name="connsiteX5" fmla="*/ 942907 w 1084716"/>
                      <a:gd name="connsiteY5" fmla="*/ 173465 h 986635"/>
                      <a:gd name="connsiteX6" fmla="*/ 836616 w 1084716"/>
                      <a:gd name="connsiteY6" fmla="*/ 189143 h 986635"/>
                      <a:gd name="connsiteX7" fmla="*/ 751720 w 1084716"/>
                      <a:gd name="connsiteY7" fmla="*/ 221796 h 986635"/>
                      <a:gd name="connsiteX8" fmla="*/ 641141 w 1084716"/>
                      <a:gd name="connsiteY8" fmla="*/ 262425 h 986635"/>
                      <a:gd name="connsiteX9" fmla="*/ 542086 w 1084716"/>
                      <a:gd name="connsiteY9" fmla="*/ 291451 h 986635"/>
                      <a:gd name="connsiteX10" fmla="*/ 307844 w 1084716"/>
                      <a:gd name="connsiteY10" fmla="*/ 213106 h 986635"/>
                      <a:gd name="connsiteX11" fmla="*/ 140787 w 1084716"/>
                      <a:gd name="connsiteY11" fmla="*/ 96079 h 986635"/>
                      <a:gd name="connsiteX12" fmla="*/ 85437 w 1084716"/>
                      <a:gd name="connsiteY12" fmla="*/ 33642 h 986635"/>
                      <a:gd name="connsiteX13" fmla="*/ 1342 w 1084716"/>
                      <a:gd name="connsiteY13" fmla="*/ 5291 h 986635"/>
                      <a:gd name="connsiteX14" fmla="*/ 46781 w 1084716"/>
                      <a:gd name="connsiteY14" fmla="*/ 5885 h 986635"/>
                      <a:gd name="connsiteX15" fmla="*/ 47 w 1084716"/>
                      <a:gd name="connsiteY15" fmla="*/ 71415 h 986635"/>
                      <a:gd name="connsiteX16" fmla="*/ 39162 w 1084716"/>
                      <a:gd name="connsiteY16" fmla="*/ 221784 h 986635"/>
                      <a:gd name="connsiteX17" fmla="*/ 110791 w 1084716"/>
                      <a:gd name="connsiteY17" fmla="*/ 403647 h 986635"/>
                      <a:gd name="connsiteX18" fmla="*/ 158035 w 1084716"/>
                      <a:gd name="connsiteY18" fmla="*/ 674919 h 986635"/>
                      <a:gd name="connsiteX19" fmla="*/ 241347 w 1084716"/>
                      <a:gd name="connsiteY19" fmla="*/ 972607 h 986635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10034 w 1086906"/>
                      <a:gd name="connsiteY10" fmla="*/ 211400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6156 w 1086906"/>
                      <a:gd name="connsiteY11" fmla="*/ 86319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432 h 984460"/>
                      <a:gd name="connsiteX1" fmla="*/ 800305 w 1086906"/>
                      <a:gd name="connsiteY1" fmla="*/ 873912 h 984460"/>
                      <a:gd name="connsiteX2" fmla="*/ 1050048 w 1086906"/>
                      <a:gd name="connsiteY2" fmla="*/ 336708 h 984460"/>
                      <a:gd name="connsiteX3" fmla="*/ 1077173 w 1086906"/>
                      <a:gd name="connsiteY3" fmla="*/ 191032 h 984460"/>
                      <a:gd name="connsiteX4" fmla="*/ 1019349 w 1086906"/>
                      <a:gd name="connsiteY4" fmla="*/ 165868 h 984460"/>
                      <a:gd name="connsiteX5" fmla="*/ 945097 w 1086906"/>
                      <a:gd name="connsiteY5" fmla="*/ 171290 h 984460"/>
                      <a:gd name="connsiteX6" fmla="*/ 838806 w 1086906"/>
                      <a:gd name="connsiteY6" fmla="*/ 186968 h 984460"/>
                      <a:gd name="connsiteX7" fmla="*/ 753910 w 1086906"/>
                      <a:gd name="connsiteY7" fmla="*/ 219621 h 984460"/>
                      <a:gd name="connsiteX8" fmla="*/ 643331 w 1086906"/>
                      <a:gd name="connsiteY8" fmla="*/ 260250 h 984460"/>
                      <a:gd name="connsiteX9" fmla="*/ 544276 w 1086906"/>
                      <a:gd name="connsiteY9" fmla="*/ 289276 h 984460"/>
                      <a:gd name="connsiteX10" fmla="*/ 309138 w 1086906"/>
                      <a:gd name="connsiteY10" fmla="*/ 199308 h 984460"/>
                      <a:gd name="connsiteX11" fmla="*/ 146156 w 1086906"/>
                      <a:gd name="connsiteY11" fmla="*/ 85850 h 984460"/>
                      <a:gd name="connsiteX12" fmla="*/ 58568 w 1086906"/>
                      <a:gd name="connsiteY12" fmla="*/ 24077 h 984460"/>
                      <a:gd name="connsiteX13" fmla="*/ 3532 w 1086906"/>
                      <a:gd name="connsiteY13" fmla="*/ 3116 h 984460"/>
                      <a:gd name="connsiteX14" fmla="*/ 13735 w 1086906"/>
                      <a:gd name="connsiteY14" fmla="*/ 6567 h 984460"/>
                      <a:gd name="connsiteX15" fmla="*/ 2237 w 1086906"/>
                      <a:gd name="connsiteY15" fmla="*/ 69240 h 984460"/>
                      <a:gd name="connsiteX16" fmla="*/ 41352 w 1086906"/>
                      <a:gd name="connsiteY16" fmla="*/ 219609 h 984460"/>
                      <a:gd name="connsiteX17" fmla="*/ 112981 w 1086906"/>
                      <a:gd name="connsiteY17" fmla="*/ 401472 h 984460"/>
                      <a:gd name="connsiteX18" fmla="*/ 160225 w 1086906"/>
                      <a:gd name="connsiteY18" fmla="*/ 672744 h 984460"/>
                      <a:gd name="connsiteX19" fmla="*/ 243537 w 1086906"/>
                      <a:gd name="connsiteY19" fmla="*/ 970432 h 984460"/>
                      <a:gd name="connsiteX0" fmla="*/ 248176 w 1091545"/>
                      <a:gd name="connsiteY0" fmla="*/ 972400 h 986428"/>
                      <a:gd name="connsiteX1" fmla="*/ 804944 w 1091545"/>
                      <a:gd name="connsiteY1" fmla="*/ 875880 h 986428"/>
                      <a:gd name="connsiteX2" fmla="*/ 1054687 w 1091545"/>
                      <a:gd name="connsiteY2" fmla="*/ 338676 h 986428"/>
                      <a:gd name="connsiteX3" fmla="*/ 1081812 w 1091545"/>
                      <a:gd name="connsiteY3" fmla="*/ 193000 h 986428"/>
                      <a:gd name="connsiteX4" fmla="*/ 1023988 w 1091545"/>
                      <a:gd name="connsiteY4" fmla="*/ 167836 h 986428"/>
                      <a:gd name="connsiteX5" fmla="*/ 949736 w 1091545"/>
                      <a:gd name="connsiteY5" fmla="*/ 173258 h 986428"/>
                      <a:gd name="connsiteX6" fmla="*/ 843445 w 1091545"/>
                      <a:gd name="connsiteY6" fmla="*/ 188936 h 986428"/>
                      <a:gd name="connsiteX7" fmla="*/ 758549 w 1091545"/>
                      <a:gd name="connsiteY7" fmla="*/ 221589 h 986428"/>
                      <a:gd name="connsiteX8" fmla="*/ 647970 w 1091545"/>
                      <a:gd name="connsiteY8" fmla="*/ 262218 h 986428"/>
                      <a:gd name="connsiteX9" fmla="*/ 548915 w 1091545"/>
                      <a:gd name="connsiteY9" fmla="*/ 291244 h 986428"/>
                      <a:gd name="connsiteX10" fmla="*/ 313777 w 1091545"/>
                      <a:gd name="connsiteY10" fmla="*/ 201276 h 986428"/>
                      <a:gd name="connsiteX11" fmla="*/ 150795 w 1091545"/>
                      <a:gd name="connsiteY11" fmla="*/ 87818 h 986428"/>
                      <a:gd name="connsiteX12" fmla="*/ 63207 w 1091545"/>
                      <a:gd name="connsiteY12" fmla="*/ 26045 h 986428"/>
                      <a:gd name="connsiteX13" fmla="*/ 8171 w 1091545"/>
                      <a:gd name="connsiteY13" fmla="*/ 5084 h 986428"/>
                      <a:gd name="connsiteX14" fmla="*/ 8638 w 1091545"/>
                      <a:gd name="connsiteY14" fmla="*/ 5426 h 986428"/>
                      <a:gd name="connsiteX15" fmla="*/ 6876 w 1091545"/>
                      <a:gd name="connsiteY15" fmla="*/ 71208 h 986428"/>
                      <a:gd name="connsiteX16" fmla="*/ 45991 w 1091545"/>
                      <a:gd name="connsiteY16" fmla="*/ 221577 h 986428"/>
                      <a:gd name="connsiteX17" fmla="*/ 117620 w 1091545"/>
                      <a:gd name="connsiteY17" fmla="*/ 403440 h 986428"/>
                      <a:gd name="connsiteX18" fmla="*/ 164864 w 1091545"/>
                      <a:gd name="connsiteY18" fmla="*/ 674712 h 986428"/>
                      <a:gd name="connsiteX19" fmla="*/ 248176 w 1091545"/>
                      <a:gd name="connsiteY19" fmla="*/ 972400 h 986428"/>
                      <a:gd name="connsiteX0" fmla="*/ 262166 w 1105535"/>
                      <a:gd name="connsiteY0" fmla="*/ 972400 h 986428"/>
                      <a:gd name="connsiteX1" fmla="*/ 818934 w 1105535"/>
                      <a:gd name="connsiteY1" fmla="*/ 875880 h 986428"/>
                      <a:gd name="connsiteX2" fmla="*/ 1068677 w 1105535"/>
                      <a:gd name="connsiteY2" fmla="*/ 338676 h 986428"/>
                      <a:gd name="connsiteX3" fmla="*/ 1095802 w 1105535"/>
                      <a:gd name="connsiteY3" fmla="*/ 193000 h 986428"/>
                      <a:gd name="connsiteX4" fmla="*/ 1037978 w 1105535"/>
                      <a:gd name="connsiteY4" fmla="*/ 167836 h 986428"/>
                      <a:gd name="connsiteX5" fmla="*/ 963726 w 1105535"/>
                      <a:gd name="connsiteY5" fmla="*/ 173258 h 986428"/>
                      <a:gd name="connsiteX6" fmla="*/ 857435 w 1105535"/>
                      <a:gd name="connsiteY6" fmla="*/ 188936 h 986428"/>
                      <a:gd name="connsiteX7" fmla="*/ 772539 w 1105535"/>
                      <a:gd name="connsiteY7" fmla="*/ 221589 h 986428"/>
                      <a:gd name="connsiteX8" fmla="*/ 661960 w 1105535"/>
                      <a:gd name="connsiteY8" fmla="*/ 262218 h 986428"/>
                      <a:gd name="connsiteX9" fmla="*/ 562905 w 1105535"/>
                      <a:gd name="connsiteY9" fmla="*/ 291244 h 986428"/>
                      <a:gd name="connsiteX10" fmla="*/ 327767 w 1105535"/>
                      <a:gd name="connsiteY10" fmla="*/ 201276 h 986428"/>
                      <a:gd name="connsiteX11" fmla="*/ 164785 w 1105535"/>
                      <a:gd name="connsiteY11" fmla="*/ 87818 h 986428"/>
                      <a:gd name="connsiteX12" fmla="*/ 77197 w 1105535"/>
                      <a:gd name="connsiteY12" fmla="*/ 26045 h 986428"/>
                      <a:gd name="connsiteX13" fmla="*/ 22161 w 1105535"/>
                      <a:gd name="connsiteY13" fmla="*/ 5084 h 986428"/>
                      <a:gd name="connsiteX14" fmla="*/ 22628 w 1105535"/>
                      <a:gd name="connsiteY14" fmla="*/ 5426 h 986428"/>
                      <a:gd name="connsiteX15" fmla="*/ 1595 w 1105535"/>
                      <a:gd name="connsiteY15" fmla="*/ 92263 h 986428"/>
                      <a:gd name="connsiteX16" fmla="*/ 59981 w 1105535"/>
                      <a:gd name="connsiteY16" fmla="*/ 221577 h 986428"/>
                      <a:gd name="connsiteX17" fmla="*/ 131610 w 1105535"/>
                      <a:gd name="connsiteY17" fmla="*/ 403440 h 986428"/>
                      <a:gd name="connsiteX18" fmla="*/ 178854 w 1105535"/>
                      <a:gd name="connsiteY18" fmla="*/ 674712 h 986428"/>
                      <a:gd name="connsiteX19" fmla="*/ 262166 w 1105535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2032 w 1105957"/>
                      <a:gd name="connsiteY17" fmla="*/ 403440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0792 w 1105957"/>
                      <a:gd name="connsiteY17" fmla="*/ 436677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3767"/>
                      <a:gd name="connsiteX1" fmla="*/ 819356 w 1105957"/>
                      <a:gd name="connsiteY1" fmla="*/ 875880 h 983767"/>
                      <a:gd name="connsiteX2" fmla="*/ 1069099 w 1105957"/>
                      <a:gd name="connsiteY2" fmla="*/ 338676 h 983767"/>
                      <a:gd name="connsiteX3" fmla="*/ 1096224 w 1105957"/>
                      <a:gd name="connsiteY3" fmla="*/ 193000 h 983767"/>
                      <a:gd name="connsiteX4" fmla="*/ 1038400 w 1105957"/>
                      <a:gd name="connsiteY4" fmla="*/ 167836 h 983767"/>
                      <a:gd name="connsiteX5" fmla="*/ 964148 w 1105957"/>
                      <a:gd name="connsiteY5" fmla="*/ 173258 h 983767"/>
                      <a:gd name="connsiteX6" fmla="*/ 857857 w 1105957"/>
                      <a:gd name="connsiteY6" fmla="*/ 188936 h 983767"/>
                      <a:gd name="connsiteX7" fmla="*/ 772961 w 1105957"/>
                      <a:gd name="connsiteY7" fmla="*/ 221589 h 983767"/>
                      <a:gd name="connsiteX8" fmla="*/ 662382 w 1105957"/>
                      <a:gd name="connsiteY8" fmla="*/ 262218 h 983767"/>
                      <a:gd name="connsiteX9" fmla="*/ 563327 w 1105957"/>
                      <a:gd name="connsiteY9" fmla="*/ 291244 h 983767"/>
                      <a:gd name="connsiteX10" fmla="*/ 328189 w 1105957"/>
                      <a:gd name="connsiteY10" fmla="*/ 201276 h 983767"/>
                      <a:gd name="connsiteX11" fmla="*/ 165207 w 1105957"/>
                      <a:gd name="connsiteY11" fmla="*/ 87818 h 983767"/>
                      <a:gd name="connsiteX12" fmla="*/ 77619 w 1105957"/>
                      <a:gd name="connsiteY12" fmla="*/ 26045 h 983767"/>
                      <a:gd name="connsiteX13" fmla="*/ 22583 w 1105957"/>
                      <a:gd name="connsiteY13" fmla="*/ 5084 h 983767"/>
                      <a:gd name="connsiteX14" fmla="*/ 23050 w 1105957"/>
                      <a:gd name="connsiteY14" fmla="*/ 5426 h 983767"/>
                      <a:gd name="connsiteX15" fmla="*/ 2017 w 1105957"/>
                      <a:gd name="connsiteY15" fmla="*/ 92263 h 983767"/>
                      <a:gd name="connsiteX16" fmla="*/ 67309 w 1105957"/>
                      <a:gd name="connsiteY16" fmla="*/ 261949 h 983767"/>
                      <a:gd name="connsiteX17" fmla="*/ 130792 w 1105957"/>
                      <a:gd name="connsiteY17" fmla="*/ 436677 h 983767"/>
                      <a:gd name="connsiteX18" fmla="*/ 180223 w 1105957"/>
                      <a:gd name="connsiteY18" fmla="*/ 711670 h 983767"/>
                      <a:gd name="connsiteX19" fmla="*/ 262588 w 1105957"/>
                      <a:gd name="connsiteY19" fmla="*/ 972400 h 983767"/>
                      <a:gd name="connsiteX0" fmla="*/ 249374 w 1105957"/>
                      <a:gd name="connsiteY0" fmla="*/ 973471 h 984679"/>
                      <a:gd name="connsiteX1" fmla="*/ 819356 w 1105957"/>
                      <a:gd name="connsiteY1" fmla="*/ 875880 h 984679"/>
                      <a:gd name="connsiteX2" fmla="*/ 1069099 w 1105957"/>
                      <a:gd name="connsiteY2" fmla="*/ 338676 h 984679"/>
                      <a:gd name="connsiteX3" fmla="*/ 1096224 w 1105957"/>
                      <a:gd name="connsiteY3" fmla="*/ 193000 h 984679"/>
                      <a:gd name="connsiteX4" fmla="*/ 1038400 w 1105957"/>
                      <a:gd name="connsiteY4" fmla="*/ 167836 h 984679"/>
                      <a:gd name="connsiteX5" fmla="*/ 964148 w 1105957"/>
                      <a:gd name="connsiteY5" fmla="*/ 173258 h 984679"/>
                      <a:gd name="connsiteX6" fmla="*/ 857857 w 1105957"/>
                      <a:gd name="connsiteY6" fmla="*/ 188936 h 984679"/>
                      <a:gd name="connsiteX7" fmla="*/ 772961 w 1105957"/>
                      <a:gd name="connsiteY7" fmla="*/ 221589 h 984679"/>
                      <a:gd name="connsiteX8" fmla="*/ 662382 w 1105957"/>
                      <a:gd name="connsiteY8" fmla="*/ 262218 h 984679"/>
                      <a:gd name="connsiteX9" fmla="*/ 563327 w 1105957"/>
                      <a:gd name="connsiteY9" fmla="*/ 291244 h 984679"/>
                      <a:gd name="connsiteX10" fmla="*/ 328189 w 1105957"/>
                      <a:gd name="connsiteY10" fmla="*/ 201276 h 984679"/>
                      <a:gd name="connsiteX11" fmla="*/ 165207 w 1105957"/>
                      <a:gd name="connsiteY11" fmla="*/ 87818 h 984679"/>
                      <a:gd name="connsiteX12" fmla="*/ 77619 w 1105957"/>
                      <a:gd name="connsiteY12" fmla="*/ 26045 h 984679"/>
                      <a:gd name="connsiteX13" fmla="*/ 22583 w 1105957"/>
                      <a:gd name="connsiteY13" fmla="*/ 5084 h 984679"/>
                      <a:gd name="connsiteX14" fmla="*/ 23050 w 1105957"/>
                      <a:gd name="connsiteY14" fmla="*/ 5426 h 984679"/>
                      <a:gd name="connsiteX15" fmla="*/ 2017 w 1105957"/>
                      <a:gd name="connsiteY15" fmla="*/ 92263 h 984679"/>
                      <a:gd name="connsiteX16" fmla="*/ 67309 w 1105957"/>
                      <a:gd name="connsiteY16" fmla="*/ 261949 h 984679"/>
                      <a:gd name="connsiteX17" fmla="*/ 130792 w 1105957"/>
                      <a:gd name="connsiteY17" fmla="*/ 436677 h 984679"/>
                      <a:gd name="connsiteX18" fmla="*/ 180223 w 1105957"/>
                      <a:gd name="connsiteY18" fmla="*/ 711670 h 984679"/>
                      <a:gd name="connsiteX19" fmla="*/ 249374 w 1105957"/>
                      <a:gd name="connsiteY19" fmla="*/ 973471 h 984679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63327 w 1105957"/>
                      <a:gd name="connsiteY9" fmla="*/ 291244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50957 w 1105957"/>
                      <a:gd name="connsiteY9" fmla="*/ 278603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55395 w 1111978"/>
                      <a:gd name="connsiteY0" fmla="*/ 970340 h 981516"/>
                      <a:gd name="connsiteX1" fmla="*/ 825377 w 1111978"/>
                      <a:gd name="connsiteY1" fmla="*/ 872749 h 981516"/>
                      <a:gd name="connsiteX2" fmla="*/ 1075120 w 1111978"/>
                      <a:gd name="connsiteY2" fmla="*/ 335545 h 981516"/>
                      <a:gd name="connsiteX3" fmla="*/ 1102245 w 1111978"/>
                      <a:gd name="connsiteY3" fmla="*/ 189869 h 981516"/>
                      <a:gd name="connsiteX4" fmla="*/ 1044421 w 1111978"/>
                      <a:gd name="connsiteY4" fmla="*/ 164705 h 981516"/>
                      <a:gd name="connsiteX5" fmla="*/ 970169 w 1111978"/>
                      <a:gd name="connsiteY5" fmla="*/ 170127 h 981516"/>
                      <a:gd name="connsiteX6" fmla="*/ 863878 w 1111978"/>
                      <a:gd name="connsiteY6" fmla="*/ 185805 h 981516"/>
                      <a:gd name="connsiteX7" fmla="*/ 778982 w 1111978"/>
                      <a:gd name="connsiteY7" fmla="*/ 218458 h 981516"/>
                      <a:gd name="connsiteX8" fmla="*/ 668403 w 1111978"/>
                      <a:gd name="connsiteY8" fmla="*/ 259087 h 981516"/>
                      <a:gd name="connsiteX9" fmla="*/ 556978 w 1111978"/>
                      <a:gd name="connsiteY9" fmla="*/ 275472 h 981516"/>
                      <a:gd name="connsiteX10" fmla="*/ 334210 w 1111978"/>
                      <a:gd name="connsiteY10" fmla="*/ 198145 h 981516"/>
                      <a:gd name="connsiteX11" fmla="*/ 171228 w 1111978"/>
                      <a:gd name="connsiteY11" fmla="*/ 84687 h 981516"/>
                      <a:gd name="connsiteX12" fmla="*/ 83640 w 1111978"/>
                      <a:gd name="connsiteY12" fmla="*/ 22914 h 981516"/>
                      <a:gd name="connsiteX13" fmla="*/ 28604 w 1111978"/>
                      <a:gd name="connsiteY13" fmla="*/ 1953 h 981516"/>
                      <a:gd name="connsiteX14" fmla="*/ 10493 w 1111978"/>
                      <a:gd name="connsiteY14" fmla="*/ 7700 h 981516"/>
                      <a:gd name="connsiteX15" fmla="*/ 8038 w 1111978"/>
                      <a:gd name="connsiteY15" fmla="*/ 89132 h 981516"/>
                      <a:gd name="connsiteX16" fmla="*/ 73330 w 1111978"/>
                      <a:gd name="connsiteY16" fmla="*/ 258818 h 981516"/>
                      <a:gd name="connsiteX17" fmla="*/ 136813 w 1111978"/>
                      <a:gd name="connsiteY17" fmla="*/ 433546 h 981516"/>
                      <a:gd name="connsiteX18" fmla="*/ 180581 w 1111978"/>
                      <a:gd name="connsiteY18" fmla="*/ 708998 h 981516"/>
                      <a:gd name="connsiteX19" fmla="*/ 255395 w 1111978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70169 w 1177264"/>
                      <a:gd name="connsiteY5" fmla="*/ 170127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6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6 w 1177264"/>
                      <a:gd name="connsiteY19" fmla="*/ 970340 h 981516"/>
                      <a:gd name="connsiteX0" fmla="*/ 274571 w 1177264"/>
                      <a:gd name="connsiteY0" fmla="*/ 972683 h 983523"/>
                      <a:gd name="connsiteX1" fmla="*/ 825377 w 1177264"/>
                      <a:gd name="connsiteY1" fmla="*/ 872749 h 983523"/>
                      <a:gd name="connsiteX2" fmla="*/ 1075120 w 1177264"/>
                      <a:gd name="connsiteY2" fmla="*/ 335545 h 983523"/>
                      <a:gd name="connsiteX3" fmla="*/ 1175115 w 1177264"/>
                      <a:gd name="connsiteY3" fmla="*/ 174215 h 983523"/>
                      <a:gd name="connsiteX4" fmla="*/ 1044421 w 1177264"/>
                      <a:gd name="connsiteY4" fmla="*/ 164705 h 983523"/>
                      <a:gd name="connsiteX5" fmla="*/ 926457 w 1177264"/>
                      <a:gd name="connsiteY5" fmla="*/ 169773 h 983523"/>
                      <a:gd name="connsiteX6" fmla="*/ 863878 w 1177264"/>
                      <a:gd name="connsiteY6" fmla="*/ 185805 h 983523"/>
                      <a:gd name="connsiteX7" fmla="*/ 778982 w 1177264"/>
                      <a:gd name="connsiteY7" fmla="*/ 218458 h 983523"/>
                      <a:gd name="connsiteX8" fmla="*/ 668403 w 1177264"/>
                      <a:gd name="connsiteY8" fmla="*/ 259087 h 983523"/>
                      <a:gd name="connsiteX9" fmla="*/ 556978 w 1177264"/>
                      <a:gd name="connsiteY9" fmla="*/ 275472 h 983523"/>
                      <a:gd name="connsiteX10" fmla="*/ 334210 w 1177264"/>
                      <a:gd name="connsiteY10" fmla="*/ 198145 h 983523"/>
                      <a:gd name="connsiteX11" fmla="*/ 171228 w 1177264"/>
                      <a:gd name="connsiteY11" fmla="*/ 84687 h 983523"/>
                      <a:gd name="connsiteX12" fmla="*/ 83640 w 1177264"/>
                      <a:gd name="connsiteY12" fmla="*/ 22914 h 983523"/>
                      <a:gd name="connsiteX13" fmla="*/ 28604 w 1177264"/>
                      <a:gd name="connsiteY13" fmla="*/ 1953 h 983523"/>
                      <a:gd name="connsiteX14" fmla="*/ 10493 w 1177264"/>
                      <a:gd name="connsiteY14" fmla="*/ 7700 h 983523"/>
                      <a:gd name="connsiteX15" fmla="*/ 8038 w 1177264"/>
                      <a:gd name="connsiteY15" fmla="*/ 89132 h 983523"/>
                      <a:gd name="connsiteX16" fmla="*/ 73330 w 1177264"/>
                      <a:gd name="connsiteY16" fmla="*/ 258818 h 983523"/>
                      <a:gd name="connsiteX17" fmla="*/ 136813 w 1177264"/>
                      <a:gd name="connsiteY17" fmla="*/ 433546 h 983523"/>
                      <a:gd name="connsiteX18" fmla="*/ 180581 w 1177264"/>
                      <a:gd name="connsiteY18" fmla="*/ 708998 h 983523"/>
                      <a:gd name="connsiteX19" fmla="*/ 274571 w 1177264"/>
                      <a:gd name="connsiteY19" fmla="*/ 972683 h 983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177264" h="983523">
                        <a:moveTo>
                          <a:pt x="274571" y="972683"/>
                        </a:moveTo>
                        <a:cubicBezTo>
                          <a:pt x="382037" y="999975"/>
                          <a:pt x="691952" y="978939"/>
                          <a:pt x="825377" y="872749"/>
                        </a:cubicBezTo>
                        <a:cubicBezTo>
                          <a:pt x="958802" y="766559"/>
                          <a:pt x="1016830" y="451967"/>
                          <a:pt x="1075120" y="335545"/>
                        </a:cubicBezTo>
                        <a:cubicBezTo>
                          <a:pt x="1133410" y="219123"/>
                          <a:pt x="1188984" y="190284"/>
                          <a:pt x="1175115" y="174215"/>
                        </a:cubicBezTo>
                        <a:cubicBezTo>
                          <a:pt x="1161246" y="158146"/>
                          <a:pt x="1071887" y="167553"/>
                          <a:pt x="1044421" y="164705"/>
                        </a:cubicBezTo>
                        <a:cubicBezTo>
                          <a:pt x="1016955" y="161857"/>
                          <a:pt x="954538" y="162088"/>
                          <a:pt x="926457" y="169773"/>
                        </a:cubicBezTo>
                        <a:cubicBezTo>
                          <a:pt x="898376" y="177458"/>
                          <a:pt x="897321" y="176322"/>
                          <a:pt x="863878" y="185805"/>
                        </a:cubicBezTo>
                        <a:cubicBezTo>
                          <a:pt x="830435" y="195288"/>
                          <a:pt x="811561" y="206244"/>
                          <a:pt x="778982" y="218458"/>
                        </a:cubicBezTo>
                        <a:cubicBezTo>
                          <a:pt x="746403" y="230672"/>
                          <a:pt x="690416" y="255023"/>
                          <a:pt x="668403" y="259087"/>
                        </a:cubicBezTo>
                        <a:cubicBezTo>
                          <a:pt x="646390" y="263151"/>
                          <a:pt x="612677" y="285629"/>
                          <a:pt x="556978" y="275472"/>
                        </a:cubicBezTo>
                        <a:cubicBezTo>
                          <a:pt x="501279" y="265315"/>
                          <a:pt x="398502" y="229942"/>
                          <a:pt x="334210" y="198145"/>
                        </a:cubicBezTo>
                        <a:cubicBezTo>
                          <a:pt x="269918" y="166348"/>
                          <a:pt x="216186" y="104414"/>
                          <a:pt x="171228" y="84687"/>
                        </a:cubicBezTo>
                        <a:cubicBezTo>
                          <a:pt x="131265" y="66569"/>
                          <a:pt x="110225" y="32143"/>
                          <a:pt x="83640" y="22914"/>
                        </a:cubicBezTo>
                        <a:cubicBezTo>
                          <a:pt x="57055" y="13685"/>
                          <a:pt x="40795" y="4489"/>
                          <a:pt x="28604" y="1953"/>
                        </a:cubicBezTo>
                        <a:cubicBezTo>
                          <a:pt x="16413" y="-583"/>
                          <a:pt x="24717" y="-2291"/>
                          <a:pt x="10493" y="7700"/>
                        </a:cubicBezTo>
                        <a:cubicBezTo>
                          <a:pt x="-3731" y="17691"/>
                          <a:pt x="-2435" y="47279"/>
                          <a:pt x="8038" y="89132"/>
                        </a:cubicBezTo>
                        <a:cubicBezTo>
                          <a:pt x="18511" y="130985"/>
                          <a:pt x="57836" y="201753"/>
                          <a:pt x="73330" y="258818"/>
                        </a:cubicBezTo>
                        <a:cubicBezTo>
                          <a:pt x="88824" y="315883"/>
                          <a:pt x="119118" y="357600"/>
                          <a:pt x="136813" y="433546"/>
                        </a:cubicBezTo>
                        <a:cubicBezTo>
                          <a:pt x="154508" y="509492"/>
                          <a:pt x="157621" y="619142"/>
                          <a:pt x="180581" y="708998"/>
                        </a:cubicBezTo>
                        <a:cubicBezTo>
                          <a:pt x="203541" y="798854"/>
                          <a:pt x="167105" y="945391"/>
                          <a:pt x="274571" y="972683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59" name="รูปแบบอิสระ: รูปร่าง 258">
                  <a:extLst>
                    <a:ext uri="{FF2B5EF4-FFF2-40B4-BE49-F238E27FC236}">
                      <a16:creationId xmlns:a16="http://schemas.microsoft.com/office/drawing/2014/main" id="{09ADB72A-A147-4215-9C19-5FD99792EA0D}"/>
                    </a:ext>
                  </a:extLst>
                </p:cNvPr>
                <p:cNvSpPr/>
                <p:nvPr/>
              </p:nvSpPr>
              <p:spPr>
                <a:xfrm>
                  <a:off x="7232418" y="2293025"/>
                  <a:ext cx="295796" cy="640763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0" name="รูปแบบอิสระ: รูปร่าง 259">
                  <a:extLst>
                    <a:ext uri="{FF2B5EF4-FFF2-40B4-BE49-F238E27FC236}">
                      <a16:creationId xmlns:a16="http://schemas.microsoft.com/office/drawing/2014/main" id="{68B9E7F2-5D62-4B5B-84C1-8F925A490B7A}"/>
                    </a:ext>
                  </a:extLst>
                </p:cNvPr>
                <p:cNvSpPr/>
                <p:nvPr/>
              </p:nvSpPr>
              <p:spPr>
                <a:xfrm rot="21410072" flipH="1">
                  <a:off x="9145070" y="2199152"/>
                  <a:ext cx="305141" cy="642470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1" name="แผนผังลำดับงาน: ตัวเชื่อมต่อ 260">
                  <a:extLst>
                    <a:ext uri="{FF2B5EF4-FFF2-40B4-BE49-F238E27FC236}">
                      <a16:creationId xmlns:a16="http://schemas.microsoft.com/office/drawing/2014/main" id="{B0178256-9A22-4135-8AE2-5EAA178C210B}"/>
                    </a:ext>
                  </a:extLst>
                </p:cNvPr>
                <p:cNvSpPr/>
                <p:nvPr/>
              </p:nvSpPr>
              <p:spPr>
                <a:xfrm>
                  <a:off x="7985616" y="3236341"/>
                  <a:ext cx="774076" cy="695579"/>
                </a:xfrm>
                <a:prstGeom prst="flowChartConnector">
                  <a:avLst/>
                </a:pr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62" name="กลุ่ม 261">
                  <a:extLst>
                    <a:ext uri="{FF2B5EF4-FFF2-40B4-BE49-F238E27FC236}">
                      <a16:creationId xmlns:a16="http://schemas.microsoft.com/office/drawing/2014/main" id="{ABBFEFC0-2EF8-428E-B431-3D598E8F42CC}"/>
                    </a:ext>
                  </a:extLst>
                </p:cNvPr>
                <p:cNvGrpSpPr/>
                <p:nvPr/>
              </p:nvGrpSpPr>
              <p:grpSpPr>
                <a:xfrm>
                  <a:off x="7550189" y="2944340"/>
                  <a:ext cx="1614580" cy="767778"/>
                  <a:chOff x="845557" y="3324777"/>
                  <a:chExt cx="1355938" cy="615226"/>
                </a:xfrm>
              </p:grpSpPr>
              <p:grpSp>
                <p:nvGrpSpPr>
                  <p:cNvPr id="266" name="กลุ่ม 265">
                    <a:extLst>
                      <a:ext uri="{FF2B5EF4-FFF2-40B4-BE49-F238E27FC236}">
                        <a16:creationId xmlns:a16="http://schemas.microsoft.com/office/drawing/2014/main" id="{BDD4582D-8099-45A2-B684-F56CDC8FA2C5}"/>
                      </a:ext>
                    </a:extLst>
                  </p:cNvPr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279" name="รูปแบบอิสระ: รูปร่าง 278">
                      <a:extLst>
                        <a:ext uri="{FF2B5EF4-FFF2-40B4-BE49-F238E27FC236}">
                          <a16:creationId xmlns:a16="http://schemas.microsoft.com/office/drawing/2014/main" id="{2912AC67-82C4-4353-9F53-86B836CBA9C2}"/>
                        </a:ext>
                      </a:extLst>
                    </p:cNvPr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" fmla="*/ 25979 w 512796"/>
                        <a:gd name="connsiteY0" fmla="*/ 45738 h 183163"/>
                        <a:gd name="connsiteX1" fmla="*/ 3119 w 512796"/>
                        <a:gd name="connsiteY1" fmla="*/ 99078 h 183163"/>
                        <a:gd name="connsiteX2" fmla="*/ 86939 w 512796"/>
                        <a:gd name="connsiteY2" fmla="*/ 167658 h 183163"/>
                        <a:gd name="connsiteX3" fmla="*/ 239339 w 512796"/>
                        <a:gd name="connsiteY3" fmla="*/ 99078 h 183163"/>
                        <a:gd name="connsiteX4" fmla="*/ 262199 w 512796"/>
                        <a:gd name="connsiteY4" fmla="*/ 18 h 183163"/>
                        <a:gd name="connsiteX5" fmla="*/ 262188 w 512796"/>
                        <a:gd name="connsiteY5" fmla="*/ 107103 h 183163"/>
                        <a:gd name="connsiteX6" fmla="*/ 361259 w 512796"/>
                        <a:gd name="connsiteY6" fmla="*/ 182898 h 183163"/>
                        <a:gd name="connsiteX7" fmla="*/ 506039 w 512796"/>
                        <a:gd name="connsiteY7" fmla="*/ 129558 h 183163"/>
                        <a:gd name="connsiteX8" fmla="*/ 475559 w 512796"/>
                        <a:gd name="connsiteY8" fmla="*/ 60978 h 183163"/>
                        <a:gd name="connsiteX0" fmla="*/ 25979 w 505781"/>
                        <a:gd name="connsiteY0" fmla="*/ 45738 h 184207"/>
                        <a:gd name="connsiteX1" fmla="*/ 3119 w 505781"/>
                        <a:gd name="connsiteY1" fmla="*/ 99078 h 184207"/>
                        <a:gd name="connsiteX2" fmla="*/ 86939 w 505781"/>
                        <a:gd name="connsiteY2" fmla="*/ 167658 h 184207"/>
                        <a:gd name="connsiteX3" fmla="*/ 239339 w 505781"/>
                        <a:gd name="connsiteY3" fmla="*/ 99078 h 184207"/>
                        <a:gd name="connsiteX4" fmla="*/ 262199 w 505781"/>
                        <a:gd name="connsiteY4" fmla="*/ 18 h 184207"/>
                        <a:gd name="connsiteX5" fmla="*/ 262188 w 505781"/>
                        <a:gd name="connsiteY5" fmla="*/ 107103 h 184207"/>
                        <a:gd name="connsiteX6" fmla="*/ 361259 w 505781"/>
                        <a:gd name="connsiteY6" fmla="*/ 182898 h 184207"/>
                        <a:gd name="connsiteX7" fmla="*/ 497419 w 505781"/>
                        <a:gd name="connsiteY7" fmla="*/ 148177 h 184207"/>
                        <a:gd name="connsiteX8" fmla="*/ 475559 w 505781"/>
                        <a:gd name="connsiteY8" fmla="*/ 60978 h 184207"/>
                        <a:gd name="connsiteX0" fmla="*/ 27273 w 507075"/>
                        <a:gd name="connsiteY0" fmla="*/ 45738 h 184207"/>
                        <a:gd name="connsiteX1" fmla="*/ 4413 w 507075"/>
                        <a:gd name="connsiteY1" fmla="*/ 99078 h 184207"/>
                        <a:gd name="connsiteX2" fmla="*/ 107458 w 507075"/>
                        <a:gd name="connsiteY2" fmla="*/ 164864 h 184207"/>
                        <a:gd name="connsiteX3" fmla="*/ 240633 w 507075"/>
                        <a:gd name="connsiteY3" fmla="*/ 99078 h 184207"/>
                        <a:gd name="connsiteX4" fmla="*/ 263493 w 507075"/>
                        <a:gd name="connsiteY4" fmla="*/ 18 h 184207"/>
                        <a:gd name="connsiteX5" fmla="*/ 263482 w 507075"/>
                        <a:gd name="connsiteY5" fmla="*/ 107103 h 184207"/>
                        <a:gd name="connsiteX6" fmla="*/ 362553 w 507075"/>
                        <a:gd name="connsiteY6" fmla="*/ 182898 h 184207"/>
                        <a:gd name="connsiteX7" fmla="*/ 498713 w 507075"/>
                        <a:gd name="connsiteY7" fmla="*/ 148177 h 184207"/>
                        <a:gd name="connsiteX8" fmla="*/ 476853 w 507075"/>
                        <a:gd name="connsiteY8" fmla="*/ 60978 h 184207"/>
                        <a:gd name="connsiteX0" fmla="*/ 18837 w 498639"/>
                        <a:gd name="connsiteY0" fmla="*/ 45738 h 184207"/>
                        <a:gd name="connsiteX1" fmla="*/ 6379 w 498639"/>
                        <a:gd name="connsiteY1" fmla="*/ 118708 h 184207"/>
                        <a:gd name="connsiteX2" fmla="*/ 99022 w 498639"/>
                        <a:gd name="connsiteY2" fmla="*/ 164864 h 184207"/>
                        <a:gd name="connsiteX3" fmla="*/ 232197 w 498639"/>
                        <a:gd name="connsiteY3" fmla="*/ 99078 h 184207"/>
                        <a:gd name="connsiteX4" fmla="*/ 255057 w 498639"/>
                        <a:gd name="connsiteY4" fmla="*/ 18 h 184207"/>
                        <a:gd name="connsiteX5" fmla="*/ 255046 w 498639"/>
                        <a:gd name="connsiteY5" fmla="*/ 107103 h 184207"/>
                        <a:gd name="connsiteX6" fmla="*/ 354117 w 498639"/>
                        <a:gd name="connsiteY6" fmla="*/ 182898 h 184207"/>
                        <a:gd name="connsiteX7" fmla="*/ 490277 w 498639"/>
                        <a:gd name="connsiteY7" fmla="*/ 148177 h 184207"/>
                        <a:gd name="connsiteX8" fmla="*/ 468417 w 498639"/>
                        <a:gd name="connsiteY8" fmla="*/ 60978 h 184207"/>
                        <a:gd name="connsiteX0" fmla="*/ 18837 w 490561"/>
                        <a:gd name="connsiteY0" fmla="*/ 45738 h 184149"/>
                        <a:gd name="connsiteX1" fmla="*/ 6379 w 490561"/>
                        <a:gd name="connsiteY1" fmla="*/ 118708 h 184149"/>
                        <a:gd name="connsiteX2" fmla="*/ 99022 w 490561"/>
                        <a:gd name="connsiteY2" fmla="*/ 164864 h 184149"/>
                        <a:gd name="connsiteX3" fmla="*/ 232197 w 490561"/>
                        <a:gd name="connsiteY3" fmla="*/ 99078 h 184149"/>
                        <a:gd name="connsiteX4" fmla="*/ 255057 w 490561"/>
                        <a:gd name="connsiteY4" fmla="*/ 18 h 184149"/>
                        <a:gd name="connsiteX5" fmla="*/ 255046 w 490561"/>
                        <a:gd name="connsiteY5" fmla="*/ 107103 h 184149"/>
                        <a:gd name="connsiteX6" fmla="*/ 354117 w 490561"/>
                        <a:gd name="connsiteY6" fmla="*/ 182898 h 184149"/>
                        <a:gd name="connsiteX7" fmla="*/ 478863 w 490561"/>
                        <a:gd name="connsiteY7" fmla="*/ 147570 h 184149"/>
                        <a:gd name="connsiteX8" fmla="*/ 468417 w 490561"/>
                        <a:gd name="connsiteY8" fmla="*/ 60978 h 184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80" name="รูปแบบอิสระ: รูปร่าง 279">
                      <a:extLst>
                        <a:ext uri="{FF2B5EF4-FFF2-40B4-BE49-F238E27FC236}">
                          <a16:creationId xmlns:a16="http://schemas.microsoft.com/office/drawing/2014/main" id="{EFCB8437-3D7D-41D5-BBC3-DFC01795674C}"/>
                        </a:ext>
                      </a:extLst>
                    </p:cNvPr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67" name="กลุ่ม 266">
                    <a:extLst>
                      <a:ext uri="{FF2B5EF4-FFF2-40B4-BE49-F238E27FC236}">
                        <a16:creationId xmlns:a16="http://schemas.microsoft.com/office/drawing/2014/main" id="{EED9910A-0D48-40F2-80CA-1B64D399328A}"/>
                      </a:ext>
                    </a:extLst>
                  </p:cNvPr>
                  <p:cNvGrpSpPr/>
                  <p:nvPr/>
                </p:nvGrpSpPr>
                <p:grpSpPr>
                  <a:xfrm>
                    <a:off x="995333" y="3324777"/>
                    <a:ext cx="257531" cy="246380"/>
                    <a:chOff x="3390605" y="2906545"/>
                    <a:chExt cx="257531" cy="246380"/>
                  </a:xfrm>
                </p:grpSpPr>
                <p:sp>
                  <p:nvSpPr>
                    <p:cNvPr id="276" name="แผนผังลำดับงาน: ตัวเชื่อมต่อ 275">
                      <a:extLst>
                        <a:ext uri="{FF2B5EF4-FFF2-40B4-BE49-F238E27FC236}">
                          <a16:creationId xmlns:a16="http://schemas.microsoft.com/office/drawing/2014/main" id="{9D1B843F-9220-45B1-BF4D-111794B284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77" name="แผนผังลำดับงาน: ตัวเชื่อมต่อ 276">
                      <a:extLst>
                        <a:ext uri="{FF2B5EF4-FFF2-40B4-BE49-F238E27FC236}">
                          <a16:creationId xmlns:a16="http://schemas.microsoft.com/office/drawing/2014/main" id="{601A769A-F14F-4E65-84E6-775F2F67F4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72876" y="2940980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78" name="แผนผังลำดับงาน: ตัวเชื่อมต่อ 277">
                      <a:extLst>
                        <a:ext uri="{FF2B5EF4-FFF2-40B4-BE49-F238E27FC236}">
                          <a16:creationId xmlns:a16="http://schemas.microsoft.com/office/drawing/2014/main" id="{55275D96-7AB3-4EFE-B2C2-DAFD3833EC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97646" y="2968834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68" name="กลุ่ม 267">
                    <a:extLst>
                      <a:ext uri="{FF2B5EF4-FFF2-40B4-BE49-F238E27FC236}">
                        <a16:creationId xmlns:a16="http://schemas.microsoft.com/office/drawing/2014/main" id="{6E2E6AF4-E9C1-4506-BB5E-F20BA9AF027E}"/>
                      </a:ext>
                    </a:extLst>
                  </p:cNvPr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73" name="ตัวเชื่อมต่อตรง 272">
                      <a:extLst>
                        <a:ext uri="{FF2B5EF4-FFF2-40B4-BE49-F238E27FC236}">
                          <a16:creationId xmlns:a16="http://schemas.microsoft.com/office/drawing/2014/main" id="{FABF6C3B-CA5B-45C9-8811-BB0D6F82E39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4" name="ตัวเชื่อมต่อตรง 273">
                      <a:extLst>
                        <a:ext uri="{FF2B5EF4-FFF2-40B4-BE49-F238E27FC236}">
                          <a16:creationId xmlns:a16="http://schemas.microsoft.com/office/drawing/2014/main" id="{035A4599-82CC-47A9-B110-747567E5AE2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5" name="ตัวเชื่อมต่อตรง 274">
                      <a:extLst>
                        <a:ext uri="{FF2B5EF4-FFF2-40B4-BE49-F238E27FC236}">
                          <a16:creationId xmlns:a16="http://schemas.microsoft.com/office/drawing/2014/main" id="{60EC5909-CBFD-42CD-98BF-691F0D496FA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9" name="กลุ่ม 268">
                    <a:extLst>
                      <a:ext uri="{FF2B5EF4-FFF2-40B4-BE49-F238E27FC236}">
                        <a16:creationId xmlns:a16="http://schemas.microsoft.com/office/drawing/2014/main" id="{BE04EFE4-4E4E-481C-95ED-15C546599BC6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70" name="ตัวเชื่อมต่อตรง 269">
                      <a:extLst>
                        <a:ext uri="{FF2B5EF4-FFF2-40B4-BE49-F238E27FC236}">
                          <a16:creationId xmlns:a16="http://schemas.microsoft.com/office/drawing/2014/main" id="{CB611644-B69A-4FE9-B131-C47ECABEB1C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1" name="ตัวเชื่อมต่อตรง 270">
                      <a:extLst>
                        <a:ext uri="{FF2B5EF4-FFF2-40B4-BE49-F238E27FC236}">
                          <a16:creationId xmlns:a16="http://schemas.microsoft.com/office/drawing/2014/main" id="{A1D1BD7A-BB71-4291-89DD-D89F2EB39E2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2" name="ตัวเชื่อมต่อตรง 271">
                      <a:extLst>
                        <a:ext uri="{FF2B5EF4-FFF2-40B4-BE49-F238E27FC236}">
                          <a16:creationId xmlns:a16="http://schemas.microsoft.com/office/drawing/2014/main" id="{C1063C80-41C8-44A8-96C8-210B2C38087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63" name="กลุ่ม 262">
                  <a:extLst>
                    <a:ext uri="{FF2B5EF4-FFF2-40B4-BE49-F238E27FC236}">
                      <a16:creationId xmlns:a16="http://schemas.microsoft.com/office/drawing/2014/main" id="{7FEC8058-C4BD-494B-834B-9C28EEC10BCC}"/>
                    </a:ext>
                  </a:extLst>
                </p:cNvPr>
                <p:cNvGrpSpPr/>
                <p:nvPr/>
              </p:nvGrpSpPr>
              <p:grpSpPr>
                <a:xfrm>
                  <a:off x="8696953" y="2964198"/>
                  <a:ext cx="342803" cy="194817"/>
                  <a:chOff x="10123398" y="2191217"/>
                  <a:chExt cx="342803" cy="194817"/>
                </a:xfrm>
              </p:grpSpPr>
              <p:cxnSp>
                <p:nvCxnSpPr>
                  <p:cNvPr id="264" name="ตัวเชื่อมต่อตรง 263">
                    <a:extLst>
                      <a:ext uri="{FF2B5EF4-FFF2-40B4-BE49-F238E27FC236}">
                        <a16:creationId xmlns:a16="http://schemas.microsoft.com/office/drawing/2014/main" id="{4B6231E7-4163-4B1A-819E-188415A1B77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10123398" y="2191217"/>
                    <a:ext cx="317556" cy="139751"/>
                  </a:xfrm>
                  <a:prstGeom prst="line">
                    <a:avLst/>
                  </a:prstGeom>
                  <a:solidFill>
                    <a:srgbClr val="444642"/>
                  </a:solidFill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5" name="ตัวเชื่อมต่อตรง 264">
                    <a:extLst>
                      <a:ext uri="{FF2B5EF4-FFF2-40B4-BE49-F238E27FC236}">
                        <a16:creationId xmlns:a16="http://schemas.microsoft.com/office/drawing/2014/main" id="{12BE6D63-B7B4-46E0-9139-E5B9477B9E3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0123398" y="2330968"/>
                    <a:ext cx="342803" cy="55066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55" name="รูปแบบอิสระ: รูปร่าง 254">
                <a:extLst>
                  <a:ext uri="{FF2B5EF4-FFF2-40B4-BE49-F238E27FC236}">
                    <a16:creationId xmlns:a16="http://schemas.microsoft.com/office/drawing/2014/main" id="{38D205DD-5F6D-4F6E-8C51-4AB5982827B2}"/>
                  </a:ext>
                </a:extLst>
              </p:cNvPr>
              <p:cNvSpPr/>
              <p:nvPr/>
            </p:nvSpPr>
            <p:spPr>
              <a:xfrm rot="21144157">
                <a:off x="4561332" y="466178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56" name="รูปแบบอิสระ: รูปร่าง 255">
                <a:extLst>
                  <a:ext uri="{FF2B5EF4-FFF2-40B4-BE49-F238E27FC236}">
                    <a16:creationId xmlns:a16="http://schemas.microsoft.com/office/drawing/2014/main" id="{11146E48-7AA2-4504-9715-C7F67F75C9DB}"/>
                  </a:ext>
                </a:extLst>
              </p:cNvPr>
              <p:cNvSpPr/>
              <p:nvPr/>
            </p:nvSpPr>
            <p:spPr>
              <a:xfrm rot="455843" flipH="1">
                <a:off x="5172595" y="466054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250" name="รูปแบบอิสระ: รูปร่าง 249">
              <a:extLst>
                <a:ext uri="{FF2B5EF4-FFF2-40B4-BE49-F238E27FC236}">
                  <a16:creationId xmlns:a16="http://schemas.microsoft.com/office/drawing/2014/main" id="{2B720AFD-972F-425B-8F04-0FBADC0B7861}"/>
                </a:ext>
              </a:extLst>
            </p:cNvPr>
            <p:cNvSpPr/>
            <p:nvPr/>
          </p:nvSpPr>
          <p:spPr>
            <a:xfrm>
              <a:off x="6505748" y="3497466"/>
              <a:ext cx="269393" cy="522541"/>
            </a:xfrm>
            <a:custGeom>
              <a:avLst/>
              <a:gdLst>
                <a:gd name="connsiteX0" fmla="*/ 133774 w 250431"/>
                <a:gd name="connsiteY0" fmla="*/ 2524 h 520723"/>
                <a:gd name="connsiteX1" fmla="*/ 249598 w 250431"/>
                <a:gd name="connsiteY1" fmla="*/ 264652 h 520723"/>
                <a:gd name="connsiteX2" fmla="*/ 72814 w 250431"/>
                <a:gd name="connsiteY2" fmla="*/ 520684 h 520723"/>
                <a:gd name="connsiteX3" fmla="*/ 17950 w 250431"/>
                <a:gd name="connsiteY3" fmla="*/ 246364 h 520723"/>
                <a:gd name="connsiteX4" fmla="*/ 5758 w 250431"/>
                <a:gd name="connsiteY4" fmla="*/ 136636 h 520723"/>
                <a:gd name="connsiteX5" fmla="*/ 133774 w 250431"/>
                <a:gd name="connsiteY5" fmla="*/ 2524 h 520723"/>
                <a:gd name="connsiteX0" fmla="*/ 149762 w 266446"/>
                <a:gd name="connsiteY0" fmla="*/ 4097 h 522296"/>
                <a:gd name="connsiteX1" fmla="*/ 265586 w 266446"/>
                <a:gd name="connsiteY1" fmla="*/ 266225 h 522296"/>
                <a:gd name="connsiteX2" fmla="*/ 88802 w 266446"/>
                <a:gd name="connsiteY2" fmla="*/ 522257 h 522296"/>
                <a:gd name="connsiteX3" fmla="*/ 33938 w 266446"/>
                <a:gd name="connsiteY3" fmla="*/ 247937 h 522296"/>
                <a:gd name="connsiteX4" fmla="*/ 3458 w 266446"/>
                <a:gd name="connsiteY4" fmla="*/ 113825 h 522296"/>
                <a:gd name="connsiteX5" fmla="*/ 149762 w 266446"/>
                <a:gd name="connsiteY5" fmla="*/ 4097 h 522296"/>
                <a:gd name="connsiteX0" fmla="*/ 152709 w 269393"/>
                <a:gd name="connsiteY0" fmla="*/ 4381 h 522541"/>
                <a:gd name="connsiteX1" fmla="*/ 268533 w 269393"/>
                <a:gd name="connsiteY1" fmla="*/ 266509 h 522541"/>
                <a:gd name="connsiteX2" fmla="*/ 91749 w 269393"/>
                <a:gd name="connsiteY2" fmla="*/ 522541 h 522541"/>
                <a:gd name="connsiteX3" fmla="*/ 30789 w 269393"/>
                <a:gd name="connsiteY3" fmla="*/ 266509 h 522541"/>
                <a:gd name="connsiteX4" fmla="*/ 6405 w 269393"/>
                <a:gd name="connsiteY4" fmla="*/ 114109 h 522541"/>
                <a:gd name="connsiteX5" fmla="*/ 152709 w 269393"/>
                <a:gd name="connsiteY5" fmla="*/ 4381 h 52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393" h="522541">
                  <a:moveTo>
                    <a:pt x="152709" y="4381"/>
                  </a:moveTo>
                  <a:cubicBezTo>
                    <a:pt x="196397" y="29781"/>
                    <a:pt x="278693" y="180149"/>
                    <a:pt x="268533" y="266509"/>
                  </a:cubicBezTo>
                  <a:cubicBezTo>
                    <a:pt x="258373" y="352869"/>
                    <a:pt x="131373" y="522541"/>
                    <a:pt x="91749" y="522541"/>
                  </a:cubicBezTo>
                  <a:cubicBezTo>
                    <a:pt x="52125" y="522541"/>
                    <a:pt x="41965" y="330517"/>
                    <a:pt x="30789" y="266509"/>
                  </a:cubicBezTo>
                  <a:cubicBezTo>
                    <a:pt x="19613" y="202501"/>
                    <a:pt x="-13915" y="157797"/>
                    <a:pt x="6405" y="114109"/>
                  </a:cubicBezTo>
                  <a:cubicBezTo>
                    <a:pt x="26725" y="70421"/>
                    <a:pt x="109021" y="-21019"/>
                    <a:pt x="152709" y="4381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51" name="รูปแบบอิสระ: รูปร่าง 250">
              <a:extLst>
                <a:ext uri="{FF2B5EF4-FFF2-40B4-BE49-F238E27FC236}">
                  <a16:creationId xmlns:a16="http://schemas.microsoft.com/office/drawing/2014/main" id="{146C5FA4-57F5-4E24-8FF5-752F7947F4B2}"/>
                </a:ext>
              </a:extLst>
            </p:cNvPr>
            <p:cNvSpPr/>
            <p:nvPr/>
          </p:nvSpPr>
          <p:spPr>
            <a:xfrm>
              <a:off x="6576192" y="4321524"/>
              <a:ext cx="207847" cy="361297"/>
            </a:xfrm>
            <a:custGeom>
              <a:avLst/>
              <a:gdLst>
                <a:gd name="connsiteX0" fmla="*/ 37968 w 207847"/>
                <a:gd name="connsiteY0" fmla="*/ 360204 h 361297"/>
                <a:gd name="connsiteX1" fmla="*/ 1392 w 207847"/>
                <a:gd name="connsiteY1" fmla="*/ 207804 h 361297"/>
                <a:gd name="connsiteX2" fmla="*/ 74544 w 207847"/>
                <a:gd name="connsiteY2" fmla="*/ 24924 h 361297"/>
                <a:gd name="connsiteX3" fmla="*/ 202560 w 207847"/>
                <a:gd name="connsiteY3" fmla="*/ 12732 h 361297"/>
                <a:gd name="connsiteX4" fmla="*/ 172080 w 207847"/>
                <a:gd name="connsiteY4" fmla="*/ 128556 h 361297"/>
                <a:gd name="connsiteX5" fmla="*/ 37968 w 207847"/>
                <a:gd name="connsiteY5" fmla="*/ 360204 h 361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847" h="361297">
                  <a:moveTo>
                    <a:pt x="37968" y="360204"/>
                  </a:moveTo>
                  <a:cubicBezTo>
                    <a:pt x="9520" y="373412"/>
                    <a:pt x="-4704" y="263684"/>
                    <a:pt x="1392" y="207804"/>
                  </a:cubicBezTo>
                  <a:cubicBezTo>
                    <a:pt x="7488" y="151924"/>
                    <a:pt x="41016" y="57436"/>
                    <a:pt x="74544" y="24924"/>
                  </a:cubicBezTo>
                  <a:cubicBezTo>
                    <a:pt x="108072" y="-7588"/>
                    <a:pt x="186304" y="-4540"/>
                    <a:pt x="202560" y="12732"/>
                  </a:cubicBezTo>
                  <a:cubicBezTo>
                    <a:pt x="218816" y="30004"/>
                    <a:pt x="194432" y="74708"/>
                    <a:pt x="172080" y="128556"/>
                  </a:cubicBezTo>
                  <a:cubicBezTo>
                    <a:pt x="149728" y="182404"/>
                    <a:pt x="66416" y="346996"/>
                    <a:pt x="37968" y="360204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52" name="รูปแบบอิสระ: รูปร่าง 251">
              <a:extLst>
                <a:ext uri="{FF2B5EF4-FFF2-40B4-BE49-F238E27FC236}">
                  <a16:creationId xmlns:a16="http://schemas.microsoft.com/office/drawing/2014/main" id="{CDD8FE8F-7A08-4907-AA98-2B2B8F9EC25C}"/>
                </a:ext>
              </a:extLst>
            </p:cNvPr>
            <p:cNvSpPr/>
            <p:nvPr/>
          </p:nvSpPr>
          <p:spPr>
            <a:xfrm>
              <a:off x="4578962" y="4680290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53" name="รูปแบบอิสระ: รูปร่าง 252">
              <a:extLst>
                <a:ext uri="{FF2B5EF4-FFF2-40B4-BE49-F238E27FC236}">
                  <a16:creationId xmlns:a16="http://schemas.microsoft.com/office/drawing/2014/main" id="{2E72CAC2-8307-4370-BF48-A7B4AC03D74C}"/>
                </a:ext>
              </a:extLst>
            </p:cNvPr>
            <p:cNvSpPr/>
            <p:nvPr/>
          </p:nvSpPr>
          <p:spPr>
            <a:xfrm flipH="1">
              <a:off x="5208577" y="4682821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283" name="กลุ่ม 282">
            <a:extLst>
              <a:ext uri="{FF2B5EF4-FFF2-40B4-BE49-F238E27FC236}">
                <a16:creationId xmlns:a16="http://schemas.microsoft.com/office/drawing/2014/main" id="{812D0E7B-A492-49B4-87FD-B39109805084}"/>
              </a:ext>
            </a:extLst>
          </p:cNvPr>
          <p:cNvGrpSpPr/>
          <p:nvPr/>
        </p:nvGrpSpPr>
        <p:grpSpPr>
          <a:xfrm>
            <a:off x="284966" y="3314158"/>
            <a:ext cx="1065542" cy="1657159"/>
            <a:chOff x="2492332" y="582689"/>
            <a:chExt cx="4146187" cy="6074613"/>
          </a:xfrm>
        </p:grpSpPr>
        <p:grpSp>
          <p:nvGrpSpPr>
            <p:cNvPr id="284" name="กลุ่ม 283">
              <a:extLst>
                <a:ext uri="{FF2B5EF4-FFF2-40B4-BE49-F238E27FC236}">
                  <a16:creationId xmlns:a16="http://schemas.microsoft.com/office/drawing/2014/main" id="{CF0A9A2D-C847-4DE4-9F03-AAED46D53334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16" name="รูปแบบอิสระ: รูปร่าง 315">
                <a:extLst>
                  <a:ext uri="{FF2B5EF4-FFF2-40B4-BE49-F238E27FC236}">
                    <a16:creationId xmlns:a16="http://schemas.microsoft.com/office/drawing/2014/main" id="{972A6F76-0DC3-45DA-B237-30439B6BC178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>
                <a:extLst>
                  <a:ext uri="{FF2B5EF4-FFF2-40B4-BE49-F238E27FC236}">
                    <a16:creationId xmlns:a16="http://schemas.microsoft.com/office/drawing/2014/main" id="{AB9B5A36-38ED-470E-B384-2E60819E774B}"/>
                  </a:ext>
                </a:extLst>
              </p:cNvPr>
              <p:cNvCxnSpPr>
                <a:cxnSpLocks/>
                <a:stCxn id="31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8" name="รูปแบบอิสระ: รูปร่าง 317">
                <a:extLst>
                  <a:ext uri="{FF2B5EF4-FFF2-40B4-BE49-F238E27FC236}">
                    <a16:creationId xmlns:a16="http://schemas.microsoft.com/office/drawing/2014/main" id="{5ACF8312-F6B1-4CC1-92FA-F0D3A44B7033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9" name="รูปแบบอิสระ: รูปร่าง 318">
                <a:extLst>
                  <a:ext uri="{FF2B5EF4-FFF2-40B4-BE49-F238E27FC236}">
                    <a16:creationId xmlns:a16="http://schemas.microsoft.com/office/drawing/2014/main" id="{231A30B8-FAE2-45F7-9B38-427F14188319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0" name="รูปแบบอิสระ: รูปร่าง 319">
                <a:extLst>
                  <a:ext uri="{FF2B5EF4-FFF2-40B4-BE49-F238E27FC236}">
                    <a16:creationId xmlns:a16="http://schemas.microsoft.com/office/drawing/2014/main" id="{5EC72FBE-3B04-4F8A-8BC1-F21735C6FFC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1" name="รูปแบบอิสระ: รูปร่าง 320">
                <a:extLst>
                  <a:ext uri="{FF2B5EF4-FFF2-40B4-BE49-F238E27FC236}">
                    <a16:creationId xmlns:a16="http://schemas.microsoft.com/office/drawing/2014/main" id="{374004ED-6ECE-4A64-A0D9-0962565779BD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5" name="กลุ่ม 284">
              <a:extLst>
                <a:ext uri="{FF2B5EF4-FFF2-40B4-BE49-F238E27FC236}">
                  <a16:creationId xmlns:a16="http://schemas.microsoft.com/office/drawing/2014/main" id="{6212BE51-9580-4B2D-A2AB-DCD3F09F2A99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10" name="รูปแบบอิสระ: รูปร่าง 309">
                <a:extLst>
                  <a:ext uri="{FF2B5EF4-FFF2-40B4-BE49-F238E27FC236}">
                    <a16:creationId xmlns:a16="http://schemas.microsoft.com/office/drawing/2014/main" id="{74D2D5D1-8E01-4F29-9609-EC5F1ACFC50D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1" name="ตัวเชื่อมต่อตรง 310">
                <a:extLst>
                  <a:ext uri="{FF2B5EF4-FFF2-40B4-BE49-F238E27FC236}">
                    <a16:creationId xmlns:a16="http://schemas.microsoft.com/office/drawing/2014/main" id="{395A44CD-C55F-42D3-9652-9C63A0D81DDC}"/>
                  </a:ext>
                </a:extLst>
              </p:cNvPr>
              <p:cNvCxnSpPr>
                <a:cxnSpLocks/>
                <a:stCxn id="31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2" name="รูปแบบอิสระ: รูปร่าง 311">
                <a:extLst>
                  <a:ext uri="{FF2B5EF4-FFF2-40B4-BE49-F238E27FC236}">
                    <a16:creationId xmlns:a16="http://schemas.microsoft.com/office/drawing/2014/main" id="{F611DD42-6E22-4F35-ADDF-08A3CFBC015B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3" name="รูปแบบอิสระ: รูปร่าง 312">
                <a:extLst>
                  <a:ext uri="{FF2B5EF4-FFF2-40B4-BE49-F238E27FC236}">
                    <a16:creationId xmlns:a16="http://schemas.microsoft.com/office/drawing/2014/main" id="{15DB5C1D-BF0F-41CB-AD14-9D9D4751CCFD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4" name="รูปแบบอิสระ: รูปร่าง 313">
                <a:extLst>
                  <a:ext uri="{FF2B5EF4-FFF2-40B4-BE49-F238E27FC236}">
                    <a16:creationId xmlns:a16="http://schemas.microsoft.com/office/drawing/2014/main" id="{10E6C184-F744-44CC-AB1E-8E60008C83A5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5" name="รูปแบบอิสระ: รูปร่าง 314">
                <a:extLst>
                  <a:ext uri="{FF2B5EF4-FFF2-40B4-BE49-F238E27FC236}">
                    <a16:creationId xmlns:a16="http://schemas.microsoft.com/office/drawing/2014/main" id="{6F6B00C9-51CC-4183-8DDF-8F3759B970C0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6" name="กลุ่ม 285">
              <a:extLst>
                <a:ext uri="{FF2B5EF4-FFF2-40B4-BE49-F238E27FC236}">
                  <a16:creationId xmlns:a16="http://schemas.microsoft.com/office/drawing/2014/main" id="{1AFF290E-7349-4606-B755-E02625FD02AE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308" name="สี่เหลี่ยมผืนผ้า 5">
                <a:extLst>
                  <a:ext uri="{FF2B5EF4-FFF2-40B4-BE49-F238E27FC236}">
                    <a16:creationId xmlns:a16="http://schemas.microsoft.com/office/drawing/2014/main" id="{3217A776-CB4D-439F-ACFA-E93ACE0D243A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9" name="สี่เหลี่ยมผืนผ้า 5">
                <a:extLst>
                  <a:ext uri="{FF2B5EF4-FFF2-40B4-BE49-F238E27FC236}">
                    <a16:creationId xmlns:a16="http://schemas.microsoft.com/office/drawing/2014/main" id="{40D1A229-B60E-4E3B-A1F3-97F23C2AB384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7" name="กลุ่ม 286">
              <a:extLst>
                <a:ext uri="{FF2B5EF4-FFF2-40B4-BE49-F238E27FC236}">
                  <a16:creationId xmlns:a16="http://schemas.microsoft.com/office/drawing/2014/main" id="{632AEEF8-9F10-4731-BD3E-40BB9D967472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02" name="รูปแบบอิสระ: รูปร่าง 301">
                <a:extLst>
                  <a:ext uri="{FF2B5EF4-FFF2-40B4-BE49-F238E27FC236}">
                    <a16:creationId xmlns:a16="http://schemas.microsoft.com/office/drawing/2014/main" id="{C6589B8A-28C8-4ABB-BA77-9FF97B27EFE8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03" name="ตัวเชื่อมต่อตรง 302">
                <a:extLst>
                  <a:ext uri="{FF2B5EF4-FFF2-40B4-BE49-F238E27FC236}">
                    <a16:creationId xmlns:a16="http://schemas.microsoft.com/office/drawing/2014/main" id="{B710EC0F-AB3A-42A2-9883-D41C2956BDC0}"/>
                  </a:ext>
                </a:extLst>
              </p:cNvPr>
              <p:cNvCxnSpPr>
                <a:cxnSpLocks/>
                <a:stCxn id="30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4" name="รูปแบบอิสระ: รูปร่าง 303">
                <a:extLst>
                  <a:ext uri="{FF2B5EF4-FFF2-40B4-BE49-F238E27FC236}">
                    <a16:creationId xmlns:a16="http://schemas.microsoft.com/office/drawing/2014/main" id="{7D7785F5-DFB5-47E7-BB11-58422DC8D007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5" name="รูปแบบอิสระ: รูปร่าง 304">
                <a:extLst>
                  <a:ext uri="{FF2B5EF4-FFF2-40B4-BE49-F238E27FC236}">
                    <a16:creationId xmlns:a16="http://schemas.microsoft.com/office/drawing/2014/main" id="{85F75B2D-4B3C-4EFC-AEB0-7F56854C88A3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6" name="รูปแบบอิสระ: รูปร่าง 305">
                <a:extLst>
                  <a:ext uri="{FF2B5EF4-FFF2-40B4-BE49-F238E27FC236}">
                    <a16:creationId xmlns:a16="http://schemas.microsoft.com/office/drawing/2014/main" id="{4572CD3D-696B-4C38-93CA-7D9AC10295E8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7" name="รูปแบบอิสระ: รูปร่าง 306">
                <a:extLst>
                  <a:ext uri="{FF2B5EF4-FFF2-40B4-BE49-F238E27FC236}">
                    <a16:creationId xmlns:a16="http://schemas.microsoft.com/office/drawing/2014/main" id="{9F68E3C1-E6C2-4C31-A54A-6ACF8E855D89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8" name="กลุ่ม 287">
              <a:extLst>
                <a:ext uri="{FF2B5EF4-FFF2-40B4-BE49-F238E27FC236}">
                  <a16:creationId xmlns:a16="http://schemas.microsoft.com/office/drawing/2014/main" id="{0E1698CA-2779-4ED8-9E46-CBB3B0BAFA73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296" name="รูปแบบอิสระ: รูปร่าง 295">
                <a:extLst>
                  <a:ext uri="{FF2B5EF4-FFF2-40B4-BE49-F238E27FC236}">
                    <a16:creationId xmlns:a16="http://schemas.microsoft.com/office/drawing/2014/main" id="{75EBB7A1-6E23-4A96-9950-03AFF11DA109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97" name="ตัวเชื่อมต่อตรง 296">
                <a:extLst>
                  <a:ext uri="{FF2B5EF4-FFF2-40B4-BE49-F238E27FC236}">
                    <a16:creationId xmlns:a16="http://schemas.microsoft.com/office/drawing/2014/main" id="{6E77306D-DDA5-4951-8A86-B1938112BD8A}"/>
                  </a:ext>
                </a:extLst>
              </p:cNvPr>
              <p:cNvCxnSpPr>
                <a:cxnSpLocks/>
                <a:stCxn id="29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8" name="รูปแบบอิสระ: รูปร่าง 297">
                <a:extLst>
                  <a:ext uri="{FF2B5EF4-FFF2-40B4-BE49-F238E27FC236}">
                    <a16:creationId xmlns:a16="http://schemas.microsoft.com/office/drawing/2014/main" id="{94BDE78D-9285-43B3-A538-BC67298AD6F4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9" name="รูปแบบอิสระ: รูปร่าง 298">
                <a:extLst>
                  <a:ext uri="{FF2B5EF4-FFF2-40B4-BE49-F238E27FC236}">
                    <a16:creationId xmlns:a16="http://schemas.microsoft.com/office/drawing/2014/main" id="{7981C5A9-377C-4A2E-89A3-F0F28C065A72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0" name="รูปแบบอิสระ: รูปร่าง 299">
                <a:extLst>
                  <a:ext uri="{FF2B5EF4-FFF2-40B4-BE49-F238E27FC236}">
                    <a16:creationId xmlns:a16="http://schemas.microsoft.com/office/drawing/2014/main" id="{4C06A211-E352-4786-9C39-809302B50514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1" name="รูปแบบอิสระ: รูปร่าง 300">
                <a:extLst>
                  <a:ext uri="{FF2B5EF4-FFF2-40B4-BE49-F238E27FC236}">
                    <a16:creationId xmlns:a16="http://schemas.microsoft.com/office/drawing/2014/main" id="{BD0710E1-0182-4D63-BB75-70310A6BCF6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9" name="กลุ่ม 288">
              <a:extLst>
                <a:ext uri="{FF2B5EF4-FFF2-40B4-BE49-F238E27FC236}">
                  <a16:creationId xmlns:a16="http://schemas.microsoft.com/office/drawing/2014/main" id="{8A0C2F9C-ACC4-4BAE-97DF-B3CC954B585B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90" name="รูปแบบอิสระ: รูปร่าง 289">
                <a:extLst>
                  <a:ext uri="{FF2B5EF4-FFF2-40B4-BE49-F238E27FC236}">
                    <a16:creationId xmlns:a16="http://schemas.microsoft.com/office/drawing/2014/main" id="{99AC61F2-7B54-4488-BB7A-F5FDE95D462A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91" name="ตัวเชื่อมต่อตรง 290">
                <a:extLst>
                  <a:ext uri="{FF2B5EF4-FFF2-40B4-BE49-F238E27FC236}">
                    <a16:creationId xmlns:a16="http://schemas.microsoft.com/office/drawing/2014/main" id="{FE0BF530-CF54-4751-9795-677539750498}"/>
                  </a:ext>
                </a:extLst>
              </p:cNvPr>
              <p:cNvCxnSpPr>
                <a:cxnSpLocks/>
                <a:stCxn id="29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2" name="รูปแบบอิสระ: รูปร่าง 291">
                <a:extLst>
                  <a:ext uri="{FF2B5EF4-FFF2-40B4-BE49-F238E27FC236}">
                    <a16:creationId xmlns:a16="http://schemas.microsoft.com/office/drawing/2014/main" id="{E98A0C02-29B8-4B64-9AB8-BC6507F5CAFE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3" name="รูปแบบอิสระ: รูปร่าง 292">
                <a:extLst>
                  <a:ext uri="{FF2B5EF4-FFF2-40B4-BE49-F238E27FC236}">
                    <a16:creationId xmlns:a16="http://schemas.microsoft.com/office/drawing/2014/main" id="{B1964837-7844-48F0-85A7-5489077A67BC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4" name="รูปแบบอิสระ: รูปร่าง 293">
                <a:extLst>
                  <a:ext uri="{FF2B5EF4-FFF2-40B4-BE49-F238E27FC236}">
                    <a16:creationId xmlns:a16="http://schemas.microsoft.com/office/drawing/2014/main" id="{658EF5BD-41CC-4F6B-965D-3DE840F84E8B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5" name="รูปแบบอิสระ: รูปร่าง 294">
                <a:extLst>
                  <a:ext uri="{FF2B5EF4-FFF2-40B4-BE49-F238E27FC236}">
                    <a16:creationId xmlns:a16="http://schemas.microsoft.com/office/drawing/2014/main" id="{74AF0AD9-6A0D-4470-9D11-3870B6FC35E3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F9DA287A-D291-4861-AAC1-75C7C6E24315}"/>
              </a:ext>
            </a:extLst>
          </p:cNvPr>
          <p:cNvGrpSpPr/>
          <p:nvPr/>
        </p:nvGrpSpPr>
        <p:grpSpPr>
          <a:xfrm rot="19844498">
            <a:off x="3093233" y="3659425"/>
            <a:ext cx="157059" cy="613975"/>
            <a:chOff x="5775252" y="3652140"/>
            <a:chExt cx="157059" cy="613975"/>
          </a:xfrm>
        </p:grpSpPr>
        <p:cxnSp>
          <p:nvCxnSpPr>
            <p:cNvPr id="3" name="ตัวเชื่อมต่อตรง 2">
              <a:extLst>
                <a:ext uri="{FF2B5EF4-FFF2-40B4-BE49-F238E27FC236}">
                  <a16:creationId xmlns:a16="http://schemas.microsoft.com/office/drawing/2014/main" id="{2E589652-9DC5-4BE2-B3E0-5065DE9215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856694" y="3652140"/>
              <a:ext cx="75617" cy="430154"/>
            </a:xfrm>
            <a:prstGeom prst="line">
              <a:avLst/>
            </a:prstGeom>
            <a:ln w="76200">
              <a:solidFill>
                <a:srgbClr val="5E27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" name="แผนผังลำดับงาน: ตัวเชื่อมต่อ 3">
              <a:extLst>
                <a:ext uri="{FF2B5EF4-FFF2-40B4-BE49-F238E27FC236}">
                  <a16:creationId xmlns:a16="http://schemas.microsoft.com/office/drawing/2014/main" id="{CF80F802-A58C-403A-AE69-774E885DF4FA}"/>
                </a:ext>
              </a:extLst>
            </p:cNvPr>
            <p:cNvSpPr/>
            <p:nvPr/>
          </p:nvSpPr>
          <p:spPr>
            <a:xfrm>
              <a:off x="5775252" y="4155575"/>
              <a:ext cx="119250" cy="110540"/>
            </a:xfrm>
            <a:prstGeom prst="flowChartConnector">
              <a:avLst/>
            </a:prstGeom>
            <a:solidFill>
              <a:srgbClr val="5E2700"/>
            </a:solidFill>
            <a:ln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7626656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2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ชื่อเรื่อง 826">
            <a:extLst>
              <a:ext uri="{FF2B5EF4-FFF2-40B4-BE49-F238E27FC236}">
                <a16:creationId xmlns:a16="http://schemas.microsoft.com/office/drawing/2014/main" id="{217FDE8C-D04E-42F4-94F4-1DC825414683}"/>
              </a:ext>
            </a:extLst>
          </p:cNvPr>
          <p:cNvSpPr txBox="1">
            <a:spLocks/>
          </p:cNvSpPr>
          <p:nvPr/>
        </p:nvSpPr>
        <p:spPr>
          <a:xfrm>
            <a:off x="1002333" y="219813"/>
            <a:ext cx="6447820" cy="958872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>
            <a:normAutofit/>
            <a:scene3d>
              <a:camera prst="orthographicFront"/>
              <a:lightRig rig="soft" dir="t">
                <a:rot lat="0" lon="0" rev="15600000"/>
              </a:lightRig>
            </a:scene3d>
            <a:sp3d prstMaterial="softEdge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Chọn</a:t>
            </a:r>
            <a:r>
              <a:rPr kumimoji="0" lang="en-US" sz="4800" b="0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 </a:t>
            </a:r>
            <a:r>
              <a:rPr kumimoji="0" lang="en-US" sz="4800" b="0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câu</a:t>
            </a:r>
            <a:r>
              <a:rPr kumimoji="0" lang="en-US" sz="4800" b="0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 </a:t>
            </a:r>
            <a:r>
              <a:rPr kumimoji="0" lang="en-US" sz="4800" b="0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trả</a:t>
            </a:r>
            <a:r>
              <a:rPr kumimoji="0" lang="en-US" sz="4800" b="0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 </a:t>
            </a:r>
            <a:r>
              <a:rPr kumimoji="0" lang="en-US" sz="4800" b="0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lời</a:t>
            </a:r>
            <a:r>
              <a:rPr kumimoji="0" lang="en-US" sz="4800" b="0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 </a:t>
            </a:r>
            <a:r>
              <a:rPr kumimoji="0" lang="en-US" sz="4800" b="0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đúng</a:t>
            </a:r>
            <a:r>
              <a:rPr kumimoji="0" lang="en-US" sz="4800" b="0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?</a:t>
            </a:r>
            <a:endParaRPr kumimoji="0" lang="th-TH" sz="4800" b="0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j-ea"/>
            </a:endParaRPr>
          </a:p>
        </p:txBody>
      </p:sp>
      <p:sp>
        <p:nvSpPr>
          <p:cNvPr id="117" name="Oval 116">
            <a:extLst>
              <a:ext uri="{FF2B5EF4-FFF2-40B4-BE49-F238E27FC236}">
                <a16:creationId xmlns:a16="http://schemas.microsoft.com/office/drawing/2014/main" id="{5AAD5852-0934-49CD-AE19-1AF2F3653E5A}"/>
              </a:ext>
            </a:extLst>
          </p:cNvPr>
          <p:cNvSpPr/>
          <p:nvPr/>
        </p:nvSpPr>
        <p:spPr>
          <a:xfrm>
            <a:off x="242260" y="135966"/>
            <a:ext cx="760073" cy="741044"/>
          </a:xfrm>
          <a:prstGeom prst="ellipse">
            <a:avLst/>
          </a:prstGeom>
          <a:solidFill>
            <a:srgbClr val="FFFF99"/>
          </a:solidFill>
          <a:ln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rPr>
              <a:t>1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96D3671-8AEA-4981-9B41-B7F2E44F53D8}"/>
              </a:ext>
            </a:extLst>
          </p:cNvPr>
          <p:cNvSpPr txBox="1"/>
          <p:nvPr/>
        </p:nvSpPr>
        <p:spPr>
          <a:xfrm>
            <a:off x="2400300" y="3136612"/>
            <a:ext cx="99441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a)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Biết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36,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25,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524C6E9-76DF-4174-BD78-2AE2905B7E11}"/>
              </a:ext>
            </a:extLst>
          </p:cNvPr>
          <p:cNvSpPr txBox="1"/>
          <p:nvPr/>
        </p:nvSpPr>
        <p:spPr>
          <a:xfrm>
            <a:off x="2019300" y="3908137"/>
            <a:ext cx="99441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solidFill>
                  <a:srgbClr val="FFC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A. 51                       B. 11                       C. 61</a:t>
            </a:r>
          </a:p>
        </p:txBody>
      </p:sp>
      <p:sp>
        <p:nvSpPr>
          <p:cNvPr id="13" name="สี่เหลี่ยมผืนผ้า 71">
            <a:extLst>
              <a:ext uri="{FF2B5EF4-FFF2-40B4-BE49-F238E27FC236}">
                <a16:creationId xmlns:a16="http://schemas.microsoft.com/office/drawing/2014/main" id="{B11193F6-9BAF-481A-AB5E-B80597F4862D}"/>
              </a:ext>
            </a:extLst>
          </p:cNvPr>
          <p:cNvSpPr/>
          <p:nvPr/>
        </p:nvSpPr>
        <p:spPr>
          <a:xfrm>
            <a:off x="3522118" y="1757025"/>
            <a:ext cx="6294975" cy="1192837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+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endParaRPr kumimoji="0" lang="th-TH" sz="44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cs typeface="Itim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1147E36B-1B4F-4DFA-9B2E-FDADAEB5550D}"/>
              </a:ext>
            </a:extLst>
          </p:cNvPr>
          <p:cNvSpPr/>
          <p:nvPr/>
        </p:nvSpPr>
        <p:spPr>
          <a:xfrm>
            <a:off x="1981200" y="3908137"/>
            <a:ext cx="542925" cy="584775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สี่เหลี่ยมผืนผ้า 71">
            <a:extLst>
              <a:ext uri="{FF2B5EF4-FFF2-40B4-BE49-F238E27FC236}">
                <a16:creationId xmlns:a16="http://schemas.microsoft.com/office/drawing/2014/main" id="{489785F1-8310-4AFD-9C58-A8E3894FB5D9}"/>
              </a:ext>
            </a:extLst>
          </p:cNvPr>
          <p:cNvSpPr/>
          <p:nvPr/>
        </p:nvSpPr>
        <p:spPr>
          <a:xfrm>
            <a:off x="3522117" y="1774200"/>
            <a:ext cx="6294975" cy="1192837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36 + 25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51</a:t>
            </a:r>
            <a:endParaRPr kumimoji="0" lang="th-TH" sz="44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cs typeface="Itim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59285E71-D875-41FB-958F-E4F66853485C}"/>
              </a:ext>
            </a:extLst>
          </p:cNvPr>
          <p:cNvSpPr txBox="1"/>
          <p:nvPr/>
        </p:nvSpPr>
        <p:spPr>
          <a:xfrm>
            <a:off x="2252662" y="4632576"/>
            <a:ext cx="99441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a)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Biết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52,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28,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FA8D670-77A3-4646-81DC-DCB9836C3C22}"/>
              </a:ext>
            </a:extLst>
          </p:cNvPr>
          <p:cNvSpPr txBox="1"/>
          <p:nvPr/>
        </p:nvSpPr>
        <p:spPr>
          <a:xfrm>
            <a:off x="2828925" y="5417052"/>
            <a:ext cx="99441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solidFill>
                  <a:srgbClr val="FFC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A. 80                      B. 34                     C. 24</a:t>
            </a:r>
          </a:p>
        </p:txBody>
      </p:sp>
      <p:sp>
        <p:nvSpPr>
          <p:cNvPr id="18" name="สี่เหลี่ยมผืนผ้า 71">
            <a:extLst>
              <a:ext uri="{FF2B5EF4-FFF2-40B4-BE49-F238E27FC236}">
                <a16:creationId xmlns:a16="http://schemas.microsoft.com/office/drawing/2014/main" id="{3D55245A-A51C-4369-8D92-473FF6D2A97A}"/>
              </a:ext>
            </a:extLst>
          </p:cNvPr>
          <p:cNvSpPr/>
          <p:nvPr/>
        </p:nvSpPr>
        <p:spPr>
          <a:xfrm>
            <a:off x="3522116" y="1757024"/>
            <a:ext cx="6294975" cy="1192837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-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endParaRPr kumimoji="0" lang="th-TH" sz="44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cs typeface="Itim"/>
            </a:endParaRPr>
          </a:p>
        </p:txBody>
      </p:sp>
      <p:sp>
        <p:nvSpPr>
          <p:cNvPr id="19" name="สี่เหลี่ยมผืนผ้า 71">
            <a:extLst>
              <a:ext uri="{FF2B5EF4-FFF2-40B4-BE49-F238E27FC236}">
                <a16:creationId xmlns:a16="http://schemas.microsoft.com/office/drawing/2014/main" id="{9D3787B4-D10A-450D-AFD4-B7FFD45606C6}"/>
              </a:ext>
            </a:extLst>
          </p:cNvPr>
          <p:cNvSpPr/>
          <p:nvPr/>
        </p:nvSpPr>
        <p:spPr>
          <a:xfrm>
            <a:off x="3522114" y="1782349"/>
            <a:ext cx="6294975" cy="1192837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52 – 28 = 24</a:t>
            </a:r>
            <a:endParaRPr kumimoji="0" lang="th-TH" sz="44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cs typeface="Itim"/>
            </a:endParaRP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A1CA6B3A-52E6-420A-A9BD-D952F55ECB2D}"/>
              </a:ext>
            </a:extLst>
          </p:cNvPr>
          <p:cNvSpPr/>
          <p:nvPr/>
        </p:nvSpPr>
        <p:spPr>
          <a:xfrm>
            <a:off x="9620250" y="5404101"/>
            <a:ext cx="542925" cy="584775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188287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9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9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9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9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 animBg="1"/>
      <p:bldP spid="5" grpId="0" animBg="1"/>
      <p:bldP spid="15" grpId="0" animBg="1"/>
      <p:bldP spid="17" grpId="0"/>
      <p:bldP spid="18" grpId="0" animBg="1"/>
      <p:bldP spid="19" grpId="0" animBg="1"/>
      <p:bldP spid="20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" name="Oval 292">
            <a:extLst>
              <a:ext uri="{FF2B5EF4-FFF2-40B4-BE49-F238E27FC236}">
                <a16:creationId xmlns:a16="http://schemas.microsoft.com/office/drawing/2014/main" id="{055098D5-94F0-4358-988D-49DBAED18DAA}"/>
              </a:ext>
            </a:extLst>
          </p:cNvPr>
          <p:cNvSpPr/>
          <p:nvPr/>
        </p:nvSpPr>
        <p:spPr>
          <a:xfrm>
            <a:off x="363329" y="113673"/>
            <a:ext cx="760073" cy="741044"/>
          </a:xfrm>
          <a:prstGeom prst="ellipse">
            <a:avLst/>
          </a:prstGeom>
          <a:solidFill>
            <a:srgbClr val="FFFF99"/>
          </a:solidFill>
          <a:ln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rPr>
              <a:t>2</a:t>
            </a:r>
          </a:p>
        </p:txBody>
      </p:sp>
      <p:grpSp>
        <p:nvGrpSpPr>
          <p:cNvPr id="294" name="กลุ่ม 146">
            <a:extLst>
              <a:ext uri="{FF2B5EF4-FFF2-40B4-BE49-F238E27FC236}">
                <a16:creationId xmlns:a16="http://schemas.microsoft.com/office/drawing/2014/main" id="{53FB3658-C0C1-4C13-A7A4-7D892FADDB62}"/>
              </a:ext>
            </a:extLst>
          </p:cNvPr>
          <p:cNvGrpSpPr/>
          <p:nvPr/>
        </p:nvGrpSpPr>
        <p:grpSpPr>
          <a:xfrm>
            <a:off x="363329" y="1263416"/>
            <a:ext cx="4628280" cy="4081289"/>
            <a:chOff x="7563720" y="998556"/>
            <a:chExt cx="4628280" cy="4081289"/>
          </a:xfrm>
        </p:grpSpPr>
        <p:grpSp>
          <p:nvGrpSpPr>
            <p:cNvPr id="295" name="กลุ่ม 147">
              <a:extLst>
                <a:ext uri="{FF2B5EF4-FFF2-40B4-BE49-F238E27FC236}">
                  <a16:creationId xmlns:a16="http://schemas.microsoft.com/office/drawing/2014/main" id="{82DD0B74-E628-4F10-BFC2-32AEDB3AC337}"/>
                </a:ext>
              </a:extLst>
            </p:cNvPr>
            <p:cNvGrpSpPr/>
            <p:nvPr/>
          </p:nvGrpSpPr>
          <p:grpSpPr>
            <a:xfrm>
              <a:off x="7563720" y="998556"/>
              <a:ext cx="4628280" cy="4081289"/>
              <a:chOff x="7563720" y="998556"/>
              <a:chExt cx="4628280" cy="4081289"/>
            </a:xfrm>
          </p:grpSpPr>
          <p:sp>
            <p:nvSpPr>
              <p:cNvPr id="297" name="สี่เหลี่ยมผืนผ้า 149">
                <a:extLst>
                  <a:ext uri="{FF2B5EF4-FFF2-40B4-BE49-F238E27FC236}">
                    <a16:creationId xmlns:a16="http://schemas.microsoft.com/office/drawing/2014/main" id="{3F34B5E6-16C8-47A9-91B9-9DBB56AC7A5A}"/>
                  </a:ext>
                </a:extLst>
              </p:cNvPr>
              <p:cNvSpPr/>
              <p:nvPr/>
            </p:nvSpPr>
            <p:spPr>
              <a:xfrm>
                <a:off x="7563721" y="1306310"/>
                <a:ext cx="4628279" cy="3490227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8" name="สี่เหลี่ยมผืนผ้า 150">
                <a:extLst>
                  <a:ext uri="{FF2B5EF4-FFF2-40B4-BE49-F238E27FC236}">
                    <a16:creationId xmlns:a16="http://schemas.microsoft.com/office/drawing/2014/main" id="{AF66D8A2-C85D-45AB-9945-1F72276985B9}"/>
                  </a:ext>
                </a:extLst>
              </p:cNvPr>
              <p:cNvSpPr/>
              <p:nvPr/>
            </p:nvSpPr>
            <p:spPr>
              <a:xfrm>
                <a:off x="7635201" y="480292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9" name="สี่เหลี่ยมผืนผ้า 151">
                <a:extLst>
                  <a:ext uri="{FF2B5EF4-FFF2-40B4-BE49-F238E27FC236}">
                    <a16:creationId xmlns:a16="http://schemas.microsoft.com/office/drawing/2014/main" id="{FBB72958-AD0B-442C-8BB0-97903F1DDFC2}"/>
                  </a:ext>
                </a:extLst>
              </p:cNvPr>
              <p:cNvSpPr/>
              <p:nvPr/>
            </p:nvSpPr>
            <p:spPr>
              <a:xfrm>
                <a:off x="11500806" y="481586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0" name="สี่เหลี่ยมผืนผ้า 152">
                <a:extLst>
                  <a:ext uri="{FF2B5EF4-FFF2-40B4-BE49-F238E27FC236}">
                    <a16:creationId xmlns:a16="http://schemas.microsoft.com/office/drawing/2014/main" id="{C7CFEF42-0303-4BB0-93B6-C428025F82EE}"/>
                  </a:ext>
                </a:extLst>
              </p:cNvPr>
              <p:cNvSpPr/>
              <p:nvPr/>
            </p:nvSpPr>
            <p:spPr>
              <a:xfrm>
                <a:off x="7563720" y="998556"/>
                <a:ext cx="4628280" cy="35547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296" name="สี่เหลี่ยมผืนผ้า 148">
              <a:extLst>
                <a:ext uri="{FF2B5EF4-FFF2-40B4-BE49-F238E27FC236}">
                  <a16:creationId xmlns:a16="http://schemas.microsoft.com/office/drawing/2014/main" id="{EAE379B9-FFFC-4B14-9100-E5890F529698}"/>
                </a:ext>
              </a:extLst>
            </p:cNvPr>
            <p:cNvSpPr/>
            <p:nvPr/>
          </p:nvSpPr>
          <p:spPr>
            <a:xfrm>
              <a:off x="7635201" y="1494674"/>
              <a:ext cx="4458944" cy="3198970"/>
            </a:xfrm>
            <a:prstGeom prst="rect">
              <a:avLst/>
            </a:prstGeom>
            <a:solidFill>
              <a:srgbClr val="CC6A3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36195" lvl="0" indent="0" algn="just" defTabSz="914400" rtl="0" eaLnBrk="1" fontAlgn="auto" latinLnBrk="0" hangingPunct="1">
                <a:lnSpc>
                  <a:spcPct val="114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Lúc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đầu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có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64 con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vịt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ở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trên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bờ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.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Lúc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sau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có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một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số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con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vịt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xuống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ao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bơi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lội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,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số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vịt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còn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lại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ở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trên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bờ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là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24 con.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Hỏi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có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bao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nhiêu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con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vịt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xuống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ao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?</a:t>
              </a:r>
              <a:endPara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83EFA438-D2B7-451A-A8F6-AB924355C003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00295" y="-1387772"/>
            <a:ext cx="5115380" cy="511538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1C814775-8A57-4987-BF9B-4AA0D6450511}"/>
              </a:ext>
            </a:extLst>
          </p:cNvPr>
          <p:cNvSpPr txBox="1"/>
          <p:nvPr/>
        </p:nvSpPr>
        <p:spPr>
          <a:xfrm>
            <a:off x="6838950" y="3429000"/>
            <a:ext cx="26479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u="sng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Tóm</a:t>
            </a:r>
            <a:r>
              <a:rPr lang="en-US" sz="3600" b="1" u="sng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u="sng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tắt</a:t>
            </a:r>
            <a:endParaRPr lang="en-US" sz="3600" b="1" u="sng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630C44A3-29E2-4CD0-8730-B2D4A93DA61A}"/>
              </a:ext>
            </a:extLst>
          </p:cNvPr>
          <p:cNvSpPr txBox="1"/>
          <p:nvPr/>
        </p:nvSpPr>
        <p:spPr>
          <a:xfrm>
            <a:off x="5207570" y="4152900"/>
            <a:ext cx="52318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Tổng</a:t>
            </a:r>
            <a:r>
              <a:rPr lang="en-US" sz="3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64 con </a:t>
            </a:r>
            <a:r>
              <a:rPr lang="en-US" sz="36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vịt</a:t>
            </a:r>
            <a:endParaRPr lang="en-US" sz="36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B64C14C5-921F-4970-8176-5DE40F9D12AD}"/>
              </a:ext>
            </a:extLst>
          </p:cNvPr>
          <p:cNvSpPr txBox="1"/>
          <p:nvPr/>
        </p:nvSpPr>
        <p:spPr>
          <a:xfrm>
            <a:off x="5547010" y="4958504"/>
            <a:ext cx="52318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Trên</a:t>
            </a:r>
            <a:r>
              <a:rPr lang="en-US" sz="3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bờ</a:t>
            </a:r>
            <a:r>
              <a:rPr lang="en-US" sz="3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24 con </a:t>
            </a:r>
            <a:r>
              <a:rPr lang="en-US" sz="36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vịt</a:t>
            </a:r>
            <a:endParaRPr lang="en-US" sz="36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68267DC2-734C-4A83-A4D4-4040D6502B99}"/>
              </a:ext>
            </a:extLst>
          </p:cNvPr>
          <p:cNvSpPr txBox="1"/>
          <p:nvPr/>
        </p:nvSpPr>
        <p:spPr>
          <a:xfrm>
            <a:off x="5642259" y="5773633"/>
            <a:ext cx="612111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Xuống</a:t>
            </a:r>
            <a:r>
              <a:rPr lang="en-US" sz="3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ao</a:t>
            </a:r>
            <a:r>
              <a:rPr lang="en-US" sz="3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bơi</a:t>
            </a:r>
            <a:r>
              <a:rPr lang="en-US" sz="3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? con </a:t>
            </a:r>
            <a:r>
              <a:rPr lang="en-US" sz="36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vịt</a:t>
            </a:r>
            <a:endParaRPr lang="en-US" sz="36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0178472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" name="Oval 292">
            <a:extLst>
              <a:ext uri="{FF2B5EF4-FFF2-40B4-BE49-F238E27FC236}">
                <a16:creationId xmlns:a16="http://schemas.microsoft.com/office/drawing/2014/main" id="{055098D5-94F0-4358-988D-49DBAED18DAA}"/>
              </a:ext>
            </a:extLst>
          </p:cNvPr>
          <p:cNvSpPr/>
          <p:nvPr/>
        </p:nvSpPr>
        <p:spPr>
          <a:xfrm>
            <a:off x="363329" y="113673"/>
            <a:ext cx="760073" cy="741044"/>
          </a:xfrm>
          <a:prstGeom prst="ellipse">
            <a:avLst/>
          </a:prstGeom>
          <a:solidFill>
            <a:srgbClr val="FFFF99"/>
          </a:solidFill>
          <a:ln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rPr>
              <a:t>2</a:t>
            </a:r>
          </a:p>
        </p:txBody>
      </p:sp>
      <p:grpSp>
        <p:nvGrpSpPr>
          <p:cNvPr id="294" name="กลุ่ม 146">
            <a:extLst>
              <a:ext uri="{FF2B5EF4-FFF2-40B4-BE49-F238E27FC236}">
                <a16:creationId xmlns:a16="http://schemas.microsoft.com/office/drawing/2014/main" id="{53FB3658-C0C1-4C13-A7A4-7D892FADDB62}"/>
              </a:ext>
            </a:extLst>
          </p:cNvPr>
          <p:cNvGrpSpPr/>
          <p:nvPr/>
        </p:nvGrpSpPr>
        <p:grpSpPr>
          <a:xfrm>
            <a:off x="363329" y="1263416"/>
            <a:ext cx="4628280" cy="4081289"/>
            <a:chOff x="7563720" y="998556"/>
            <a:chExt cx="4628280" cy="4081289"/>
          </a:xfrm>
        </p:grpSpPr>
        <p:grpSp>
          <p:nvGrpSpPr>
            <p:cNvPr id="295" name="กลุ่ม 147">
              <a:extLst>
                <a:ext uri="{FF2B5EF4-FFF2-40B4-BE49-F238E27FC236}">
                  <a16:creationId xmlns:a16="http://schemas.microsoft.com/office/drawing/2014/main" id="{82DD0B74-E628-4F10-BFC2-32AEDB3AC337}"/>
                </a:ext>
              </a:extLst>
            </p:cNvPr>
            <p:cNvGrpSpPr/>
            <p:nvPr/>
          </p:nvGrpSpPr>
          <p:grpSpPr>
            <a:xfrm>
              <a:off x="7563720" y="998556"/>
              <a:ext cx="4628280" cy="4081289"/>
              <a:chOff x="7563720" y="998556"/>
              <a:chExt cx="4628280" cy="4081289"/>
            </a:xfrm>
          </p:grpSpPr>
          <p:sp>
            <p:nvSpPr>
              <p:cNvPr id="297" name="สี่เหลี่ยมผืนผ้า 149">
                <a:extLst>
                  <a:ext uri="{FF2B5EF4-FFF2-40B4-BE49-F238E27FC236}">
                    <a16:creationId xmlns:a16="http://schemas.microsoft.com/office/drawing/2014/main" id="{3F34B5E6-16C8-47A9-91B9-9DBB56AC7A5A}"/>
                  </a:ext>
                </a:extLst>
              </p:cNvPr>
              <p:cNvSpPr/>
              <p:nvPr/>
            </p:nvSpPr>
            <p:spPr>
              <a:xfrm>
                <a:off x="7563721" y="1306310"/>
                <a:ext cx="4628279" cy="3490227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8" name="สี่เหลี่ยมผืนผ้า 150">
                <a:extLst>
                  <a:ext uri="{FF2B5EF4-FFF2-40B4-BE49-F238E27FC236}">
                    <a16:creationId xmlns:a16="http://schemas.microsoft.com/office/drawing/2014/main" id="{AF66D8A2-C85D-45AB-9945-1F72276985B9}"/>
                  </a:ext>
                </a:extLst>
              </p:cNvPr>
              <p:cNvSpPr/>
              <p:nvPr/>
            </p:nvSpPr>
            <p:spPr>
              <a:xfrm>
                <a:off x="7635201" y="480292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9" name="สี่เหลี่ยมผืนผ้า 151">
                <a:extLst>
                  <a:ext uri="{FF2B5EF4-FFF2-40B4-BE49-F238E27FC236}">
                    <a16:creationId xmlns:a16="http://schemas.microsoft.com/office/drawing/2014/main" id="{FBB72958-AD0B-442C-8BB0-97903F1DDFC2}"/>
                  </a:ext>
                </a:extLst>
              </p:cNvPr>
              <p:cNvSpPr/>
              <p:nvPr/>
            </p:nvSpPr>
            <p:spPr>
              <a:xfrm>
                <a:off x="11500806" y="481586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0" name="สี่เหลี่ยมผืนผ้า 152">
                <a:extLst>
                  <a:ext uri="{FF2B5EF4-FFF2-40B4-BE49-F238E27FC236}">
                    <a16:creationId xmlns:a16="http://schemas.microsoft.com/office/drawing/2014/main" id="{C7CFEF42-0303-4BB0-93B6-C428025F82EE}"/>
                  </a:ext>
                </a:extLst>
              </p:cNvPr>
              <p:cNvSpPr/>
              <p:nvPr/>
            </p:nvSpPr>
            <p:spPr>
              <a:xfrm>
                <a:off x="7563720" y="998556"/>
                <a:ext cx="4628280" cy="35547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296" name="สี่เหลี่ยมผืนผ้า 148">
              <a:extLst>
                <a:ext uri="{FF2B5EF4-FFF2-40B4-BE49-F238E27FC236}">
                  <a16:creationId xmlns:a16="http://schemas.microsoft.com/office/drawing/2014/main" id="{EAE379B9-FFFC-4B14-9100-E5890F529698}"/>
                </a:ext>
              </a:extLst>
            </p:cNvPr>
            <p:cNvSpPr/>
            <p:nvPr/>
          </p:nvSpPr>
          <p:spPr>
            <a:xfrm>
              <a:off x="7635201" y="1494674"/>
              <a:ext cx="4458944" cy="3198970"/>
            </a:xfrm>
            <a:prstGeom prst="rect">
              <a:avLst/>
            </a:prstGeom>
            <a:solidFill>
              <a:srgbClr val="CC6A3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36195" lvl="0" indent="0" algn="just" defTabSz="914400" rtl="0" eaLnBrk="1" fontAlgn="auto" latinLnBrk="0" hangingPunct="1">
                <a:lnSpc>
                  <a:spcPct val="114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Lúc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đầu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có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64 con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vịt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ở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trên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bờ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.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Lúc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sau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có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một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số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con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vịt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xuống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ao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bơi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lội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,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số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vịt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còn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lại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ở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trên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bờ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là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24 con.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Hỏi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có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bao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nhiêu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con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vịt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xuống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ao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?</a:t>
              </a:r>
              <a:endPara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83EFA438-D2B7-451A-A8F6-AB924355C003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00295" y="-1387772"/>
            <a:ext cx="5115380" cy="511538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1C814775-8A57-4987-BF9B-4AA0D6450511}"/>
              </a:ext>
            </a:extLst>
          </p:cNvPr>
          <p:cNvSpPr txBox="1"/>
          <p:nvPr/>
        </p:nvSpPr>
        <p:spPr>
          <a:xfrm>
            <a:off x="6838950" y="3429000"/>
            <a:ext cx="26479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sng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Bài</a:t>
            </a:r>
            <a:r>
              <a:rPr kumimoji="0" lang="en-US" sz="3600" b="1" i="0" u="sng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600" b="1" i="0" u="sng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giải</a:t>
            </a:r>
            <a:endParaRPr kumimoji="0" lang="en-US" sz="3600" b="1" i="0" u="sng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630C44A3-29E2-4CD0-8730-B2D4A93DA61A}"/>
              </a:ext>
            </a:extLst>
          </p:cNvPr>
          <p:cNvSpPr txBox="1"/>
          <p:nvPr/>
        </p:nvSpPr>
        <p:spPr>
          <a:xfrm>
            <a:off x="5207570" y="4152900"/>
            <a:ext cx="66211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Có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số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con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vị</a:t>
            </a:r>
            <a:r>
              <a:rPr lang="en-US" sz="3600" b="1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 </a:t>
            </a:r>
            <a:r>
              <a:rPr lang="en-US" sz="3600" b="1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xuống</a:t>
            </a:r>
            <a:r>
              <a:rPr lang="en-US" sz="3600" b="1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ao</a:t>
            </a:r>
            <a:r>
              <a:rPr lang="en-US" sz="3600" b="1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3600" b="1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B64C14C5-921F-4970-8176-5DE40F9D12AD}"/>
              </a:ext>
            </a:extLst>
          </p:cNvPr>
          <p:cNvSpPr txBox="1"/>
          <p:nvPr/>
        </p:nvSpPr>
        <p:spPr>
          <a:xfrm>
            <a:off x="5547010" y="4958504"/>
            <a:ext cx="52318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64 – 24 = 40 (con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vịt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)</a:t>
            </a:r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68267DC2-734C-4A83-A4D4-4040D6502B99}"/>
              </a:ext>
            </a:extLst>
          </p:cNvPr>
          <p:cNvSpPr txBox="1"/>
          <p:nvPr/>
        </p:nvSpPr>
        <p:spPr>
          <a:xfrm>
            <a:off x="6636172" y="5753167"/>
            <a:ext cx="612111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Đáp</a:t>
            </a:r>
            <a:r>
              <a:rPr lang="en-US" sz="3600" b="1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600" b="1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40 con </a:t>
            </a:r>
            <a:r>
              <a:rPr lang="en-US" sz="3600" b="1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vịt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3443246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" name="สี่เหลี่ยมผืนผ้า 135">
            <a:extLst>
              <a:ext uri="{FF2B5EF4-FFF2-40B4-BE49-F238E27FC236}">
                <a16:creationId xmlns:a16="http://schemas.microsoft.com/office/drawing/2014/main" id="{F2FF7595-97B7-4D40-AA10-3AAEF5FD76BC}"/>
              </a:ext>
            </a:extLst>
          </p:cNvPr>
          <p:cNvSpPr/>
          <p:nvPr/>
        </p:nvSpPr>
        <p:spPr>
          <a:xfrm>
            <a:off x="2734080" y="136701"/>
            <a:ext cx="6397867" cy="2123658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1200" cap="none" spc="0" normalizeH="0" baseline="0" noProof="0" dirty="0" err="1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Tạm</a:t>
            </a:r>
            <a:r>
              <a:rPr kumimoji="0" lang="en-US" sz="6600" b="1" i="0" u="none" strike="noStrike" kern="1200" cap="none" spc="0" normalizeH="0" baseline="0" noProof="0" dirty="0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6600" b="1" i="0" u="none" strike="noStrike" kern="1200" cap="none" spc="0" normalizeH="0" baseline="0" noProof="0" dirty="0" err="1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biệt</a:t>
            </a:r>
            <a:r>
              <a:rPr kumimoji="0" lang="en-US" sz="6600" b="1" i="0" u="none" strike="noStrike" kern="1200" cap="none" spc="0" normalizeH="0" baseline="0" noProof="0" dirty="0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6600" b="1" i="0" u="none" strike="noStrike" kern="1200" cap="none" spc="0" normalizeH="0" baseline="0" noProof="0" dirty="0" err="1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và</a:t>
            </a:r>
            <a:r>
              <a:rPr kumimoji="0" lang="en-US" sz="6600" b="1" i="0" u="none" strike="noStrike" kern="1200" cap="none" spc="0" normalizeH="0" baseline="0" noProof="0" dirty="0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6600" b="1" i="0" u="none" strike="noStrike" kern="1200" cap="none" spc="0" normalizeH="0" baseline="0" noProof="0" dirty="0" err="1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hẹn</a:t>
            </a:r>
            <a:r>
              <a:rPr kumimoji="0" lang="en-US" sz="6600" b="1" i="0" u="none" strike="noStrike" kern="1200" cap="none" spc="0" normalizeH="0" baseline="0" noProof="0" dirty="0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6600" b="1" i="0" u="none" strike="noStrike" kern="1200" cap="none" spc="0" normalizeH="0" baseline="0" noProof="0" dirty="0" err="1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gặp</a:t>
            </a:r>
            <a:r>
              <a:rPr kumimoji="0" lang="en-US" sz="6600" b="1" i="0" u="none" strike="noStrike" kern="1200" cap="none" spc="0" normalizeH="0" baseline="0" noProof="0" dirty="0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6600" b="1" i="0" u="none" strike="noStrike" kern="1200" cap="none" spc="0" normalizeH="0" baseline="0" noProof="0" dirty="0" err="1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lại</a:t>
            </a:r>
            <a:endParaRPr kumimoji="0" lang="th-TH" sz="6600" b="1" i="0" u="none" strike="noStrike" kern="1200" cap="none" spc="0" normalizeH="0" baseline="0" noProof="0" dirty="0">
              <a:ln/>
              <a:solidFill>
                <a:srgbClr val="5E27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cs typeface="TH Mali Grade 6" panose="02000506000000020004" pitchFamily="2" charset="-34"/>
            </a:endParaRPr>
          </a:p>
        </p:txBody>
      </p:sp>
      <p:sp>
        <p:nvSpPr>
          <p:cNvPr id="185" name="เมฆ 256">
            <a:extLst>
              <a:ext uri="{FF2B5EF4-FFF2-40B4-BE49-F238E27FC236}">
                <a16:creationId xmlns:a16="http://schemas.microsoft.com/office/drawing/2014/main" id="{E5EFD1A6-4638-4E62-AC68-10BEEB9F1D0E}"/>
              </a:ext>
            </a:extLst>
          </p:cNvPr>
          <p:cNvSpPr/>
          <p:nvPr/>
        </p:nvSpPr>
        <p:spPr>
          <a:xfrm>
            <a:off x="8790848" y="277573"/>
            <a:ext cx="864018" cy="596963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86" name="เมฆ 256">
            <a:extLst>
              <a:ext uri="{FF2B5EF4-FFF2-40B4-BE49-F238E27FC236}">
                <a16:creationId xmlns:a16="http://schemas.microsoft.com/office/drawing/2014/main" id="{2035D568-3FEF-4F6D-BCBC-7DE4675DB6BD}"/>
              </a:ext>
            </a:extLst>
          </p:cNvPr>
          <p:cNvSpPr/>
          <p:nvPr/>
        </p:nvSpPr>
        <p:spPr>
          <a:xfrm rot="459428">
            <a:off x="1004478" y="1050395"/>
            <a:ext cx="899811" cy="56393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87" name="เมฆ 256">
            <a:extLst>
              <a:ext uri="{FF2B5EF4-FFF2-40B4-BE49-F238E27FC236}">
                <a16:creationId xmlns:a16="http://schemas.microsoft.com/office/drawing/2014/main" id="{B7BC9641-A7D2-4841-86EF-CBB875239DAD}"/>
              </a:ext>
            </a:extLst>
          </p:cNvPr>
          <p:cNvSpPr/>
          <p:nvPr/>
        </p:nvSpPr>
        <p:spPr>
          <a:xfrm rot="585698">
            <a:off x="-156462" y="-210067"/>
            <a:ext cx="1005398" cy="670318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88" name="เมฆ 256">
            <a:extLst>
              <a:ext uri="{FF2B5EF4-FFF2-40B4-BE49-F238E27FC236}">
                <a16:creationId xmlns:a16="http://schemas.microsoft.com/office/drawing/2014/main" id="{907174E9-85D1-4678-9207-875879563F34}"/>
              </a:ext>
            </a:extLst>
          </p:cNvPr>
          <p:cNvSpPr/>
          <p:nvPr/>
        </p:nvSpPr>
        <p:spPr>
          <a:xfrm rot="459428">
            <a:off x="11456580" y="-158797"/>
            <a:ext cx="899811" cy="56393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89" name="เมฆ 256">
            <a:extLst>
              <a:ext uri="{FF2B5EF4-FFF2-40B4-BE49-F238E27FC236}">
                <a16:creationId xmlns:a16="http://schemas.microsoft.com/office/drawing/2014/main" id="{BE28F546-012D-4158-8D6E-D9F1D152C8FA}"/>
              </a:ext>
            </a:extLst>
          </p:cNvPr>
          <p:cNvSpPr/>
          <p:nvPr/>
        </p:nvSpPr>
        <p:spPr>
          <a:xfrm rot="585698">
            <a:off x="10328904" y="981868"/>
            <a:ext cx="890076" cy="499835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90" name="เมฆ 256">
            <a:extLst>
              <a:ext uri="{FF2B5EF4-FFF2-40B4-BE49-F238E27FC236}">
                <a16:creationId xmlns:a16="http://schemas.microsoft.com/office/drawing/2014/main" id="{BD9F0E6E-E8F3-40F3-8F8E-FC67A4B1ED22}"/>
              </a:ext>
            </a:extLst>
          </p:cNvPr>
          <p:cNvSpPr/>
          <p:nvPr/>
        </p:nvSpPr>
        <p:spPr>
          <a:xfrm rot="1020809">
            <a:off x="2601637" y="234848"/>
            <a:ext cx="864018" cy="596963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grpSp>
        <p:nvGrpSpPr>
          <p:cNvPr id="191" name="กลุ่ม 190">
            <a:extLst>
              <a:ext uri="{FF2B5EF4-FFF2-40B4-BE49-F238E27FC236}">
                <a16:creationId xmlns:a16="http://schemas.microsoft.com/office/drawing/2014/main" id="{CCF9043A-2FC2-4314-A3A1-41EEB6BC1E1F}"/>
              </a:ext>
            </a:extLst>
          </p:cNvPr>
          <p:cNvGrpSpPr/>
          <p:nvPr/>
        </p:nvGrpSpPr>
        <p:grpSpPr>
          <a:xfrm>
            <a:off x="4678710" y="2471356"/>
            <a:ext cx="3443333" cy="3697103"/>
            <a:chOff x="6925084" y="939609"/>
            <a:chExt cx="3027518" cy="3188928"/>
          </a:xfrm>
        </p:grpSpPr>
        <p:grpSp>
          <p:nvGrpSpPr>
            <p:cNvPr id="192" name="กลุ่ม 191">
              <a:extLst>
                <a:ext uri="{FF2B5EF4-FFF2-40B4-BE49-F238E27FC236}">
                  <a16:creationId xmlns:a16="http://schemas.microsoft.com/office/drawing/2014/main" id="{5B65B308-02F9-482C-89D9-C1E51CA835CF}"/>
                </a:ext>
              </a:extLst>
            </p:cNvPr>
            <p:cNvGrpSpPr/>
            <p:nvPr/>
          </p:nvGrpSpPr>
          <p:grpSpPr>
            <a:xfrm rot="11560916">
              <a:off x="9065888" y="2266684"/>
              <a:ext cx="886714" cy="1756672"/>
              <a:chOff x="2768138" y="-613191"/>
              <a:chExt cx="884866" cy="1660027"/>
            </a:xfrm>
          </p:grpSpPr>
          <p:sp>
            <p:nvSpPr>
              <p:cNvPr id="238" name="รูปแบบอิสระ: รูปร่าง 237">
                <a:extLst>
                  <a:ext uri="{FF2B5EF4-FFF2-40B4-BE49-F238E27FC236}">
                    <a16:creationId xmlns:a16="http://schemas.microsoft.com/office/drawing/2014/main" id="{8A62102E-A4D2-49E3-85F3-94A1367BA6BA}"/>
                  </a:ext>
                </a:extLst>
              </p:cNvPr>
              <p:cNvSpPr/>
              <p:nvPr/>
            </p:nvSpPr>
            <p:spPr>
              <a:xfrm rot="10093967">
                <a:off x="2768138" y="-613191"/>
                <a:ext cx="884866" cy="1660027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solidFill>
                  <a:schemeClr val="tx1"/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39" name="สามเหลี่ยมหน้าจั่ว 474">
                <a:extLst>
                  <a:ext uri="{FF2B5EF4-FFF2-40B4-BE49-F238E27FC236}">
                    <a16:creationId xmlns:a16="http://schemas.microsoft.com/office/drawing/2014/main" id="{848471E9-C904-4BF1-87A9-8E485091E076}"/>
                  </a:ext>
                </a:extLst>
              </p:cNvPr>
              <p:cNvSpPr/>
              <p:nvPr/>
            </p:nvSpPr>
            <p:spPr>
              <a:xfrm rot="5400000">
                <a:off x="2896086" y="396423"/>
                <a:ext cx="232966" cy="268229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" fmla="*/ 0 w 232966"/>
                  <a:gd name="connsiteY0" fmla="*/ 263371 h 268229"/>
                  <a:gd name="connsiteX1" fmla="*/ 116483 w 232966"/>
                  <a:gd name="connsiteY1" fmla="*/ 0 h 268229"/>
                  <a:gd name="connsiteX2" fmla="*/ 232966 w 232966"/>
                  <a:gd name="connsiteY2" fmla="*/ 263371 h 268229"/>
                  <a:gd name="connsiteX3" fmla="*/ 126969 w 232966"/>
                  <a:gd name="connsiteY3" fmla="*/ 268229 h 268229"/>
                  <a:gd name="connsiteX4" fmla="*/ 0 w 232966"/>
                  <a:gd name="connsiteY4" fmla="*/ 263371 h 268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966" h="268229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2966" y="263371"/>
                    </a:lnTo>
                    <a:cubicBezTo>
                      <a:pt x="197633" y="263720"/>
                      <a:pt x="162302" y="267880"/>
                      <a:pt x="126969" y="268229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40" name="สามเหลี่ยมหน้าจั่ว 474">
                <a:extLst>
                  <a:ext uri="{FF2B5EF4-FFF2-40B4-BE49-F238E27FC236}">
                    <a16:creationId xmlns:a16="http://schemas.microsoft.com/office/drawing/2014/main" id="{CE1D409A-9ECC-4687-ACFE-85B3CDA4FDA0}"/>
                  </a:ext>
                </a:extLst>
              </p:cNvPr>
              <p:cNvSpPr/>
              <p:nvPr/>
            </p:nvSpPr>
            <p:spPr>
              <a:xfrm rot="16200000" flipH="1">
                <a:off x="2922848" y="70463"/>
                <a:ext cx="229716" cy="269515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" fmla="*/ 0 w 232966"/>
                  <a:gd name="connsiteY0" fmla="*/ 263371 h 268229"/>
                  <a:gd name="connsiteX1" fmla="*/ 116483 w 232966"/>
                  <a:gd name="connsiteY1" fmla="*/ 0 h 268229"/>
                  <a:gd name="connsiteX2" fmla="*/ 232966 w 232966"/>
                  <a:gd name="connsiteY2" fmla="*/ 263371 h 268229"/>
                  <a:gd name="connsiteX3" fmla="*/ 126969 w 232966"/>
                  <a:gd name="connsiteY3" fmla="*/ 268229 h 268229"/>
                  <a:gd name="connsiteX4" fmla="*/ 0 w 232966"/>
                  <a:gd name="connsiteY4" fmla="*/ 263371 h 268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966" h="268229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2966" y="263371"/>
                    </a:lnTo>
                    <a:cubicBezTo>
                      <a:pt x="197633" y="263720"/>
                      <a:pt x="162302" y="267880"/>
                      <a:pt x="126969" y="268229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41" name="สามเหลี่ยมหน้าจั่ว 474">
                <a:extLst>
                  <a:ext uri="{FF2B5EF4-FFF2-40B4-BE49-F238E27FC236}">
                    <a16:creationId xmlns:a16="http://schemas.microsoft.com/office/drawing/2014/main" id="{F06A4CBF-91D7-47E1-91CB-D9D17E3FE2D2}"/>
                  </a:ext>
                </a:extLst>
              </p:cNvPr>
              <p:cNvSpPr/>
              <p:nvPr/>
            </p:nvSpPr>
            <p:spPr>
              <a:xfrm rot="3903624">
                <a:off x="2951522" y="716456"/>
                <a:ext cx="235617" cy="274386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" fmla="*/ 0 w 232966"/>
                  <a:gd name="connsiteY0" fmla="*/ 263371 h 268229"/>
                  <a:gd name="connsiteX1" fmla="*/ 116483 w 232966"/>
                  <a:gd name="connsiteY1" fmla="*/ 0 h 268229"/>
                  <a:gd name="connsiteX2" fmla="*/ 232966 w 232966"/>
                  <a:gd name="connsiteY2" fmla="*/ 263371 h 268229"/>
                  <a:gd name="connsiteX3" fmla="*/ 126969 w 232966"/>
                  <a:gd name="connsiteY3" fmla="*/ 268229 h 268229"/>
                  <a:gd name="connsiteX4" fmla="*/ 0 w 232966"/>
                  <a:gd name="connsiteY4" fmla="*/ 263371 h 268229"/>
                  <a:gd name="connsiteX0" fmla="*/ 0 w 232966"/>
                  <a:gd name="connsiteY0" fmla="*/ 263371 h 278376"/>
                  <a:gd name="connsiteX1" fmla="*/ 116483 w 232966"/>
                  <a:gd name="connsiteY1" fmla="*/ 0 h 278376"/>
                  <a:gd name="connsiteX2" fmla="*/ 232966 w 232966"/>
                  <a:gd name="connsiteY2" fmla="*/ 263371 h 278376"/>
                  <a:gd name="connsiteX3" fmla="*/ 134923 w 232966"/>
                  <a:gd name="connsiteY3" fmla="*/ 278377 h 278376"/>
                  <a:gd name="connsiteX4" fmla="*/ 0 w 232966"/>
                  <a:gd name="connsiteY4" fmla="*/ 263371 h 278376"/>
                  <a:gd name="connsiteX0" fmla="*/ 0 w 235617"/>
                  <a:gd name="connsiteY0" fmla="*/ 263371 h 278377"/>
                  <a:gd name="connsiteX1" fmla="*/ 116483 w 235617"/>
                  <a:gd name="connsiteY1" fmla="*/ 0 h 278377"/>
                  <a:gd name="connsiteX2" fmla="*/ 235617 w 235617"/>
                  <a:gd name="connsiteY2" fmla="*/ 266754 h 278377"/>
                  <a:gd name="connsiteX3" fmla="*/ 134923 w 235617"/>
                  <a:gd name="connsiteY3" fmla="*/ 278377 h 278377"/>
                  <a:gd name="connsiteX4" fmla="*/ 0 w 235617"/>
                  <a:gd name="connsiteY4" fmla="*/ 263371 h 278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5617" h="278377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5617" y="266754"/>
                    </a:lnTo>
                    <a:cubicBezTo>
                      <a:pt x="200284" y="267103"/>
                      <a:pt x="170256" y="278028"/>
                      <a:pt x="134923" y="278377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93" name="กลุ่ม 192">
              <a:extLst>
                <a:ext uri="{FF2B5EF4-FFF2-40B4-BE49-F238E27FC236}">
                  <a16:creationId xmlns:a16="http://schemas.microsoft.com/office/drawing/2014/main" id="{37E7BE9C-6870-4A37-96B4-12840B375BDF}"/>
                </a:ext>
              </a:extLst>
            </p:cNvPr>
            <p:cNvGrpSpPr/>
            <p:nvPr/>
          </p:nvGrpSpPr>
          <p:grpSpPr>
            <a:xfrm>
              <a:off x="6925084" y="939609"/>
              <a:ext cx="2344798" cy="3188928"/>
              <a:chOff x="803735" y="981668"/>
              <a:chExt cx="2480003" cy="3391878"/>
            </a:xfrm>
          </p:grpSpPr>
          <p:grpSp>
            <p:nvGrpSpPr>
              <p:cNvPr id="194" name="กลุ่ม 193">
                <a:extLst>
                  <a:ext uri="{FF2B5EF4-FFF2-40B4-BE49-F238E27FC236}">
                    <a16:creationId xmlns:a16="http://schemas.microsoft.com/office/drawing/2014/main" id="{5F5EB978-A1D4-4583-B8E3-6E6F5B0CCEF9}"/>
                  </a:ext>
                </a:extLst>
              </p:cNvPr>
              <p:cNvGrpSpPr/>
              <p:nvPr/>
            </p:nvGrpSpPr>
            <p:grpSpPr>
              <a:xfrm>
                <a:off x="803735" y="981668"/>
                <a:ext cx="2480003" cy="3391878"/>
                <a:chOff x="2804160" y="2202089"/>
                <a:chExt cx="2237116" cy="2959191"/>
              </a:xfrm>
              <a:effectLst>
                <a:outerShdw blurRad="50800" dist="38100" dir="16200000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05" name="รูปแบบอิสระ: รูปร่าง 204">
                  <a:extLst>
                    <a:ext uri="{FF2B5EF4-FFF2-40B4-BE49-F238E27FC236}">
                      <a16:creationId xmlns:a16="http://schemas.microsoft.com/office/drawing/2014/main" id="{35C9B118-C7FD-4936-AE7C-E3CC7C1CF437}"/>
                    </a:ext>
                  </a:extLst>
                </p:cNvPr>
                <p:cNvSpPr/>
                <p:nvPr/>
              </p:nvSpPr>
              <p:spPr>
                <a:xfrm>
                  <a:off x="2804160" y="2202089"/>
                  <a:ext cx="2237116" cy="2959191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EFBA46"/>
                </a:solidFill>
                <a:ln w="57150">
                  <a:solidFill>
                    <a:schemeClr val="tx1"/>
                  </a:solidFill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06" name="กลุ่ม 205">
                  <a:extLst>
                    <a:ext uri="{FF2B5EF4-FFF2-40B4-BE49-F238E27FC236}">
                      <a16:creationId xmlns:a16="http://schemas.microsoft.com/office/drawing/2014/main" id="{195D1AA5-8BD7-4978-9EDF-9FC7528EED41}"/>
                    </a:ext>
                  </a:extLst>
                </p:cNvPr>
                <p:cNvGrpSpPr/>
                <p:nvPr/>
              </p:nvGrpSpPr>
              <p:grpSpPr>
                <a:xfrm>
                  <a:off x="3672603" y="2409900"/>
                  <a:ext cx="553180" cy="345773"/>
                  <a:chOff x="3672603" y="2409900"/>
                  <a:chExt cx="553180" cy="345773"/>
                </a:xfrm>
                <a:solidFill>
                  <a:srgbClr val="660066"/>
                </a:solidFill>
              </p:grpSpPr>
              <p:sp>
                <p:nvSpPr>
                  <p:cNvPr id="235" name="สามเหลี่ยมหน้าจั่ว 8">
                    <a:extLst>
                      <a:ext uri="{FF2B5EF4-FFF2-40B4-BE49-F238E27FC236}">
                        <a16:creationId xmlns:a16="http://schemas.microsoft.com/office/drawing/2014/main" id="{507CBF2D-A4CC-4AC4-A266-D9FDC2B5BB79}"/>
                      </a:ext>
                    </a:extLst>
                  </p:cNvPr>
                  <p:cNvSpPr/>
                  <p:nvPr/>
                </p:nvSpPr>
                <p:spPr>
                  <a:xfrm rot="10474012">
                    <a:off x="3848896" y="2409900"/>
                    <a:ext cx="215266" cy="345773"/>
                  </a:xfrm>
                  <a:custGeom>
                    <a:avLst/>
                    <a:gdLst>
                      <a:gd name="connsiteX0" fmla="*/ 0 w 208280"/>
                      <a:gd name="connsiteY0" fmla="*/ 337820 h 337820"/>
                      <a:gd name="connsiteX1" fmla="*/ 104140 w 208280"/>
                      <a:gd name="connsiteY1" fmla="*/ 0 h 337820"/>
                      <a:gd name="connsiteX2" fmla="*/ 208280 w 208280"/>
                      <a:gd name="connsiteY2" fmla="*/ 337820 h 337820"/>
                      <a:gd name="connsiteX3" fmla="*/ 0 w 208280"/>
                      <a:gd name="connsiteY3" fmla="*/ 337820 h 337820"/>
                      <a:gd name="connsiteX0" fmla="*/ 0 w 207919"/>
                      <a:gd name="connsiteY0" fmla="*/ 334027 h 337820"/>
                      <a:gd name="connsiteX1" fmla="*/ 103779 w 207919"/>
                      <a:gd name="connsiteY1" fmla="*/ 0 h 337820"/>
                      <a:gd name="connsiteX2" fmla="*/ 207919 w 207919"/>
                      <a:gd name="connsiteY2" fmla="*/ 337820 h 337820"/>
                      <a:gd name="connsiteX3" fmla="*/ 0 w 207919"/>
                      <a:gd name="connsiteY3" fmla="*/ 334027 h 337820"/>
                      <a:gd name="connsiteX0" fmla="*/ 0 w 207919"/>
                      <a:gd name="connsiteY0" fmla="*/ 334027 h 343438"/>
                      <a:gd name="connsiteX1" fmla="*/ 103779 w 207919"/>
                      <a:gd name="connsiteY1" fmla="*/ 0 h 343438"/>
                      <a:gd name="connsiteX2" fmla="*/ 207919 w 207919"/>
                      <a:gd name="connsiteY2" fmla="*/ 337820 h 343438"/>
                      <a:gd name="connsiteX3" fmla="*/ 128002 w 207919"/>
                      <a:gd name="connsiteY3" fmla="*/ 343438 h 343438"/>
                      <a:gd name="connsiteX4" fmla="*/ 0 w 207919"/>
                      <a:gd name="connsiteY4" fmla="*/ 334027 h 343438"/>
                      <a:gd name="connsiteX0" fmla="*/ 0 w 207919"/>
                      <a:gd name="connsiteY0" fmla="*/ 334027 h 343438"/>
                      <a:gd name="connsiteX1" fmla="*/ 103779 w 207919"/>
                      <a:gd name="connsiteY1" fmla="*/ 0 h 343438"/>
                      <a:gd name="connsiteX2" fmla="*/ 207919 w 207919"/>
                      <a:gd name="connsiteY2" fmla="*/ 337820 h 343438"/>
                      <a:gd name="connsiteX3" fmla="*/ 128002 w 207919"/>
                      <a:gd name="connsiteY3" fmla="*/ 343438 h 343438"/>
                      <a:gd name="connsiteX4" fmla="*/ 0 w 207919"/>
                      <a:gd name="connsiteY4" fmla="*/ 334027 h 343438"/>
                      <a:gd name="connsiteX0" fmla="*/ 0 w 207919"/>
                      <a:gd name="connsiteY0" fmla="*/ 334027 h 344764"/>
                      <a:gd name="connsiteX1" fmla="*/ 103779 w 207919"/>
                      <a:gd name="connsiteY1" fmla="*/ 0 h 344764"/>
                      <a:gd name="connsiteX2" fmla="*/ 207919 w 207919"/>
                      <a:gd name="connsiteY2" fmla="*/ 337820 h 344764"/>
                      <a:gd name="connsiteX3" fmla="*/ 115118 w 207919"/>
                      <a:gd name="connsiteY3" fmla="*/ 344764 h 344764"/>
                      <a:gd name="connsiteX4" fmla="*/ 0 w 207919"/>
                      <a:gd name="connsiteY4" fmla="*/ 334027 h 344764"/>
                      <a:gd name="connsiteX0" fmla="*/ 0 w 213458"/>
                      <a:gd name="connsiteY0" fmla="*/ 338604 h 344764"/>
                      <a:gd name="connsiteX1" fmla="*/ 109318 w 213458"/>
                      <a:gd name="connsiteY1" fmla="*/ 0 h 344764"/>
                      <a:gd name="connsiteX2" fmla="*/ 213458 w 213458"/>
                      <a:gd name="connsiteY2" fmla="*/ 337820 h 344764"/>
                      <a:gd name="connsiteX3" fmla="*/ 120657 w 213458"/>
                      <a:gd name="connsiteY3" fmla="*/ 344764 h 344764"/>
                      <a:gd name="connsiteX4" fmla="*/ 0 w 213458"/>
                      <a:gd name="connsiteY4" fmla="*/ 338604 h 344764"/>
                      <a:gd name="connsiteX0" fmla="*/ 0 w 215266"/>
                      <a:gd name="connsiteY0" fmla="*/ 338604 h 345773"/>
                      <a:gd name="connsiteX1" fmla="*/ 109318 w 215266"/>
                      <a:gd name="connsiteY1" fmla="*/ 0 h 345773"/>
                      <a:gd name="connsiteX2" fmla="*/ 215266 w 215266"/>
                      <a:gd name="connsiteY2" fmla="*/ 345646 h 345773"/>
                      <a:gd name="connsiteX3" fmla="*/ 120657 w 215266"/>
                      <a:gd name="connsiteY3" fmla="*/ 344764 h 345773"/>
                      <a:gd name="connsiteX4" fmla="*/ 0 w 215266"/>
                      <a:gd name="connsiteY4" fmla="*/ 338604 h 3457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5266" h="345773">
                        <a:moveTo>
                          <a:pt x="0" y="338604"/>
                        </a:moveTo>
                        <a:lnTo>
                          <a:pt x="109318" y="0"/>
                        </a:lnTo>
                        <a:lnTo>
                          <a:pt x="215266" y="345646"/>
                        </a:lnTo>
                        <a:cubicBezTo>
                          <a:pt x="175984" y="346316"/>
                          <a:pt x="159939" y="344094"/>
                          <a:pt x="120657" y="344764"/>
                        </a:cubicBezTo>
                        <a:cubicBezTo>
                          <a:pt x="39581" y="343077"/>
                          <a:pt x="42667" y="341741"/>
                          <a:pt x="0" y="338604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36" name="สามเหลี่ยมหน้าจั่ว 9">
                    <a:extLst>
                      <a:ext uri="{FF2B5EF4-FFF2-40B4-BE49-F238E27FC236}">
                        <a16:creationId xmlns:a16="http://schemas.microsoft.com/office/drawing/2014/main" id="{F09CB8B8-B96E-4096-9FE7-B0F7892DD69F}"/>
                      </a:ext>
                    </a:extLst>
                  </p:cNvPr>
                  <p:cNvSpPr/>
                  <p:nvPr/>
                </p:nvSpPr>
                <p:spPr>
                  <a:xfrm rot="10053214">
                    <a:off x="3672603" y="2445746"/>
                    <a:ext cx="148655" cy="233411"/>
                  </a:xfrm>
                  <a:custGeom>
                    <a:avLst/>
                    <a:gdLst>
                      <a:gd name="connsiteX0" fmla="*/ 0 w 143300"/>
                      <a:gd name="connsiteY0" fmla="*/ 220938 h 220938"/>
                      <a:gd name="connsiteX1" fmla="*/ 71650 w 143300"/>
                      <a:gd name="connsiteY1" fmla="*/ 0 h 220938"/>
                      <a:gd name="connsiteX2" fmla="*/ 143300 w 143300"/>
                      <a:gd name="connsiteY2" fmla="*/ 220938 h 220938"/>
                      <a:gd name="connsiteX3" fmla="*/ 0 w 143300"/>
                      <a:gd name="connsiteY3" fmla="*/ 220938 h 220938"/>
                      <a:gd name="connsiteX0" fmla="*/ 0 w 147817"/>
                      <a:gd name="connsiteY0" fmla="*/ 241400 h 241400"/>
                      <a:gd name="connsiteX1" fmla="*/ 76167 w 147817"/>
                      <a:gd name="connsiteY1" fmla="*/ 0 h 241400"/>
                      <a:gd name="connsiteX2" fmla="*/ 147817 w 147817"/>
                      <a:gd name="connsiteY2" fmla="*/ 220938 h 241400"/>
                      <a:gd name="connsiteX3" fmla="*/ 0 w 147817"/>
                      <a:gd name="connsiteY3" fmla="*/ 241400 h 241400"/>
                      <a:gd name="connsiteX0" fmla="*/ 0 w 147817"/>
                      <a:gd name="connsiteY0" fmla="*/ 241400 h 241400"/>
                      <a:gd name="connsiteX1" fmla="*/ 76167 w 147817"/>
                      <a:gd name="connsiteY1" fmla="*/ 0 h 241400"/>
                      <a:gd name="connsiteX2" fmla="*/ 147817 w 147817"/>
                      <a:gd name="connsiteY2" fmla="*/ 220938 h 241400"/>
                      <a:gd name="connsiteX3" fmla="*/ 93041 w 147817"/>
                      <a:gd name="connsiteY3" fmla="*/ 237777 h 241400"/>
                      <a:gd name="connsiteX4" fmla="*/ 0 w 147817"/>
                      <a:gd name="connsiteY4" fmla="*/ 241400 h 241400"/>
                      <a:gd name="connsiteX0" fmla="*/ 0 w 157448"/>
                      <a:gd name="connsiteY0" fmla="*/ 249678 h 249678"/>
                      <a:gd name="connsiteX1" fmla="*/ 85798 w 157448"/>
                      <a:gd name="connsiteY1" fmla="*/ 0 h 249678"/>
                      <a:gd name="connsiteX2" fmla="*/ 157448 w 157448"/>
                      <a:gd name="connsiteY2" fmla="*/ 220938 h 249678"/>
                      <a:gd name="connsiteX3" fmla="*/ 102672 w 157448"/>
                      <a:gd name="connsiteY3" fmla="*/ 237777 h 249678"/>
                      <a:gd name="connsiteX4" fmla="*/ 0 w 157448"/>
                      <a:gd name="connsiteY4" fmla="*/ 249678 h 249678"/>
                      <a:gd name="connsiteX0" fmla="*/ 0 w 152521"/>
                      <a:gd name="connsiteY0" fmla="*/ 227356 h 237777"/>
                      <a:gd name="connsiteX1" fmla="*/ 80871 w 152521"/>
                      <a:gd name="connsiteY1" fmla="*/ 0 h 237777"/>
                      <a:gd name="connsiteX2" fmla="*/ 152521 w 152521"/>
                      <a:gd name="connsiteY2" fmla="*/ 220938 h 237777"/>
                      <a:gd name="connsiteX3" fmla="*/ 97745 w 152521"/>
                      <a:gd name="connsiteY3" fmla="*/ 237777 h 237777"/>
                      <a:gd name="connsiteX4" fmla="*/ 0 w 152521"/>
                      <a:gd name="connsiteY4" fmla="*/ 227356 h 237777"/>
                      <a:gd name="connsiteX0" fmla="*/ 0 w 152521"/>
                      <a:gd name="connsiteY0" fmla="*/ 227356 h 230336"/>
                      <a:gd name="connsiteX1" fmla="*/ 80871 w 152521"/>
                      <a:gd name="connsiteY1" fmla="*/ 0 h 230336"/>
                      <a:gd name="connsiteX2" fmla="*/ 152521 w 152521"/>
                      <a:gd name="connsiteY2" fmla="*/ 220938 h 230336"/>
                      <a:gd name="connsiteX3" fmla="*/ 99387 w 152521"/>
                      <a:gd name="connsiteY3" fmla="*/ 230336 h 230336"/>
                      <a:gd name="connsiteX4" fmla="*/ 0 w 152521"/>
                      <a:gd name="connsiteY4" fmla="*/ 227356 h 230336"/>
                      <a:gd name="connsiteX0" fmla="*/ 0 w 148655"/>
                      <a:gd name="connsiteY0" fmla="*/ 233411 h 233411"/>
                      <a:gd name="connsiteX1" fmla="*/ 77005 w 148655"/>
                      <a:gd name="connsiteY1" fmla="*/ 0 h 233411"/>
                      <a:gd name="connsiteX2" fmla="*/ 148655 w 148655"/>
                      <a:gd name="connsiteY2" fmla="*/ 220938 h 233411"/>
                      <a:gd name="connsiteX3" fmla="*/ 95521 w 148655"/>
                      <a:gd name="connsiteY3" fmla="*/ 230336 h 233411"/>
                      <a:gd name="connsiteX4" fmla="*/ 0 w 148655"/>
                      <a:gd name="connsiteY4" fmla="*/ 233411 h 233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55" h="233411">
                        <a:moveTo>
                          <a:pt x="0" y="233411"/>
                        </a:moveTo>
                        <a:lnTo>
                          <a:pt x="77005" y="0"/>
                        </a:lnTo>
                        <a:lnTo>
                          <a:pt x="148655" y="220938"/>
                        </a:lnTo>
                        <a:cubicBezTo>
                          <a:pt x="124333" y="224562"/>
                          <a:pt x="119843" y="226712"/>
                          <a:pt x="95521" y="230336"/>
                        </a:cubicBezTo>
                        <a:lnTo>
                          <a:pt x="0" y="233411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37" name="สามเหลี่ยมหน้าจั่ว 10">
                    <a:extLst>
                      <a:ext uri="{FF2B5EF4-FFF2-40B4-BE49-F238E27FC236}">
                        <a16:creationId xmlns:a16="http://schemas.microsoft.com/office/drawing/2014/main" id="{65663A50-1446-4A2D-9931-B0FBF6624EF8}"/>
                      </a:ext>
                    </a:extLst>
                  </p:cNvPr>
                  <p:cNvSpPr/>
                  <p:nvPr/>
                </p:nvSpPr>
                <p:spPr>
                  <a:xfrm rot="11585451">
                    <a:off x="4076612" y="2427730"/>
                    <a:ext cx="149171" cy="229902"/>
                  </a:xfrm>
                  <a:custGeom>
                    <a:avLst/>
                    <a:gdLst>
                      <a:gd name="connsiteX0" fmla="*/ 0 w 140123"/>
                      <a:gd name="connsiteY0" fmla="*/ 235324 h 235324"/>
                      <a:gd name="connsiteX1" fmla="*/ 70062 w 140123"/>
                      <a:gd name="connsiteY1" fmla="*/ 0 h 235324"/>
                      <a:gd name="connsiteX2" fmla="*/ 140123 w 140123"/>
                      <a:gd name="connsiteY2" fmla="*/ 235324 h 235324"/>
                      <a:gd name="connsiteX3" fmla="*/ 0 w 140123"/>
                      <a:gd name="connsiteY3" fmla="*/ 235324 h 235324"/>
                      <a:gd name="connsiteX0" fmla="*/ 0 w 140684"/>
                      <a:gd name="connsiteY0" fmla="*/ 235324 h 235324"/>
                      <a:gd name="connsiteX1" fmla="*/ 70062 w 140684"/>
                      <a:gd name="connsiteY1" fmla="*/ 0 h 235324"/>
                      <a:gd name="connsiteX2" fmla="*/ 140684 w 140684"/>
                      <a:gd name="connsiteY2" fmla="*/ 229327 h 235324"/>
                      <a:gd name="connsiteX3" fmla="*/ 0 w 140684"/>
                      <a:gd name="connsiteY3" fmla="*/ 235324 h 235324"/>
                      <a:gd name="connsiteX0" fmla="*/ 0 w 146121"/>
                      <a:gd name="connsiteY0" fmla="*/ 228765 h 229327"/>
                      <a:gd name="connsiteX1" fmla="*/ 75499 w 146121"/>
                      <a:gd name="connsiteY1" fmla="*/ 0 h 229327"/>
                      <a:gd name="connsiteX2" fmla="*/ 146121 w 146121"/>
                      <a:gd name="connsiteY2" fmla="*/ 229327 h 229327"/>
                      <a:gd name="connsiteX3" fmla="*/ 0 w 146121"/>
                      <a:gd name="connsiteY3" fmla="*/ 228765 h 229327"/>
                      <a:gd name="connsiteX0" fmla="*/ 0 w 144798"/>
                      <a:gd name="connsiteY0" fmla="*/ 228765 h 234850"/>
                      <a:gd name="connsiteX1" fmla="*/ 75499 w 144798"/>
                      <a:gd name="connsiteY1" fmla="*/ 0 h 234850"/>
                      <a:gd name="connsiteX2" fmla="*/ 144798 w 144798"/>
                      <a:gd name="connsiteY2" fmla="*/ 234850 h 234850"/>
                      <a:gd name="connsiteX3" fmla="*/ 0 w 144798"/>
                      <a:gd name="connsiteY3" fmla="*/ 228765 h 234850"/>
                      <a:gd name="connsiteX0" fmla="*/ 0 w 150321"/>
                      <a:gd name="connsiteY0" fmla="*/ 227442 h 234850"/>
                      <a:gd name="connsiteX1" fmla="*/ 81022 w 150321"/>
                      <a:gd name="connsiteY1" fmla="*/ 0 h 234850"/>
                      <a:gd name="connsiteX2" fmla="*/ 150321 w 150321"/>
                      <a:gd name="connsiteY2" fmla="*/ 234850 h 234850"/>
                      <a:gd name="connsiteX3" fmla="*/ 0 w 150321"/>
                      <a:gd name="connsiteY3" fmla="*/ 227442 h 234850"/>
                      <a:gd name="connsiteX0" fmla="*/ 0 w 149171"/>
                      <a:gd name="connsiteY0" fmla="*/ 227442 h 229902"/>
                      <a:gd name="connsiteX1" fmla="*/ 81022 w 149171"/>
                      <a:gd name="connsiteY1" fmla="*/ 0 h 229902"/>
                      <a:gd name="connsiteX2" fmla="*/ 149171 w 149171"/>
                      <a:gd name="connsiteY2" fmla="*/ 229902 h 229902"/>
                      <a:gd name="connsiteX3" fmla="*/ 0 w 149171"/>
                      <a:gd name="connsiteY3" fmla="*/ 227442 h 229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9171" h="229902">
                        <a:moveTo>
                          <a:pt x="0" y="227442"/>
                        </a:moveTo>
                        <a:lnTo>
                          <a:pt x="81022" y="0"/>
                        </a:lnTo>
                        <a:lnTo>
                          <a:pt x="149171" y="229902"/>
                        </a:lnTo>
                        <a:lnTo>
                          <a:pt x="0" y="227442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07" name="กลุ่ม 206">
                  <a:extLst>
                    <a:ext uri="{FF2B5EF4-FFF2-40B4-BE49-F238E27FC236}">
                      <a16:creationId xmlns:a16="http://schemas.microsoft.com/office/drawing/2014/main" id="{3CCFFA8B-9998-4689-855E-79C894C8FA33}"/>
                    </a:ext>
                  </a:extLst>
                </p:cNvPr>
                <p:cNvGrpSpPr/>
                <p:nvPr/>
              </p:nvGrpSpPr>
              <p:grpSpPr>
                <a:xfrm>
                  <a:off x="3673493" y="3224085"/>
                  <a:ext cx="490561" cy="297686"/>
                  <a:chOff x="3673493" y="3224085"/>
                  <a:chExt cx="490561" cy="297686"/>
                </a:xfrm>
              </p:grpSpPr>
              <p:sp>
                <p:nvSpPr>
                  <p:cNvPr id="233" name="รูปแบบอิสระ: รูปร่าง 232">
                    <a:extLst>
                      <a:ext uri="{FF2B5EF4-FFF2-40B4-BE49-F238E27FC236}">
                        <a16:creationId xmlns:a16="http://schemas.microsoft.com/office/drawing/2014/main" id="{08EF1373-F718-4553-B2DB-E77882B25CF4}"/>
                      </a:ext>
                    </a:extLst>
                  </p:cNvPr>
                  <p:cNvSpPr/>
                  <p:nvPr/>
                </p:nvSpPr>
                <p:spPr>
                  <a:xfrm rot="21417418">
                    <a:off x="3673493" y="3337622"/>
                    <a:ext cx="490561" cy="184149"/>
                  </a:xfrm>
                  <a:custGeom>
                    <a:avLst/>
                    <a:gdLst>
                      <a:gd name="connsiteX0" fmla="*/ 25979 w 512796"/>
                      <a:gd name="connsiteY0" fmla="*/ 45736 h 183170"/>
                      <a:gd name="connsiteX1" fmla="*/ 3119 w 512796"/>
                      <a:gd name="connsiteY1" fmla="*/ 99076 h 183170"/>
                      <a:gd name="connsiteX2" fmla="*/ 86939 w 512796"/>
                      <a:gd name="connsiteY2" fmla="*/ 167656 h 183170"/>
                      <a:gd name="connsiteX3" fmla="*/ 239339 w 512796"/>
                      <a:gd name="connsiteY3" fmla="*/ 99076 h 183170"/>
                      <a:gd name="connsiteX4" fmla="*/ 262199 w 512796"/>
                      <a:gd name="connsiteY4" fmla="*/ 16 h 183170"/>
                      <a:gd name="connsiteX5" fmla="*/ 254579 w 512796"/>
                      <a:gd name="connsiteY5" fmla="*/ 106696 h 183170"/>
                      <a:gd name="connsiteX6" fmla="*/ 361259 w 512796"/>
                      <a:gd name="connsiteY6" fmla="*/ 182896 h 183170"/>
                      <a:gd name="connsiteX7" fmla="*/ 506039 w 512796"/>
                      <a:gd name="connsiteY7" fmla="*/ 129556 h 183170"/>
                      <a:gd name="connsiteX8" fmla="*/ 475559 w 512796"/>
                      <a:gd name="connsiteY8" fmla="*/ 60976 h 183170"/>
                      <a:gd name="connsiteX0" fmla="*/ 25979 w 512796"/>
                      <a:gd name="connsiteY0" fmla="*/ 45738 h 183163"/>
                      <a:gd name="connsiteX1" fmla="*/ 3119 w 512796"/>
                      <a:gd name="connsiteY1" fmla="*/ 99078 h 183163"/>
                      <a:gd name="connsiteX2" fmla="*/ 86939 w 512796"/>
                      <a:gd name="connsiteY2" fmla="*/ 167658 h 183163"/>
                      <a:gd name="connsiteX3" fmla="*/ 239339 w 512796"/>
                      <a:gd name="connsiteY3" fmla="*/ 99078 h 183163"/>
                      <a:gd name="connsiteX4" fmla="*/ 262199 w 512796"/>
                      <a:gd name="connsiteY4" fmla="*/ 18 h 183163"/>
                      <a:gd name="connsiteX5" fmla="*/ 262188 w 512796"/>
                      <a:gd name="connsiteY5" fmla="*/ 107103 h 183163"/>
                      <a:gd name="connsiteX6" fmla="*/ 361259 w 512796"/>
                      <a:gd name="connsiteY6" fmla="*/ 182898 h 183163"/>
                      <a:gd name="connsiteX7" fmla="*/ 506039 w 512796"/>
                      <a:gd name="connsiteY7" fmla="*/ 129558 h 183163"/>
                      <a:gd name="connsiteX8" fmla="*/ 475559 w 512796"/>
                      <a:gd name="connsiteY8" fmla="*/ 60978 h 183163"/>
                      <a:gd name="connsiteX0" fmla="*/ 25979 w 505781"/>
                      <a:gd name="connsiteY0" fmla="*/ 45738 h 184207"/>
                      <a:gd name="connsiteX1" fmla="*/ 3119 w 505781"/>
                      <a:gd name="connsiteY1" fmla="*/ 99078 h 184207"/>
                      <a:gd name="connsiteX2" fmla="*/ 86939 w 505781"/>
                      <a:gd name="connsiteY2" fmla="*/ 167658 h 184207"/>
                      <a:gd name="connsiteX3" fmla="*/ 239339 w 505781"/>
                      <a:gd name="connsiteY3" fmla="*/ 99078 h 184207"/>
                      <a:gd name="connsiteX4" fmla="*/ 262199 w 505781"/>
                      <a:gd name="connsiteY4" fmla="*/ 18 h 184207"/>
                      <a:gd name="connsiteX5" fmla="*/ 262188 w 505781"/>
                      <a:gd name="connsiteY5" fmla="*/ 107103 h 184207"/>
                      <a:gd name="connsiteX6" fmla="*/ 361259 w 505781"/>
                      <a:gd name="connsiteY6" fmla="*/ 182898 h 184207"/>
                      <a:gd name="connsiteX7" fmla="*/ 497419 w 505781"/>
                      <a:gd name="connsiteY7" fmla="*/ 148177 h 184207"/>
                      <a:gd name="connsiteX8" fmla="*/ 475559 w 505781"/>
                      <a:gd name="connsiteY8" fmla="*/ 60978 h 184207"/>
                      <a:gd name="connsiteX0" fmla="*/ 27273 w 507075"/>
                      <a:gd name="connsiteY0" fmla="*/ 45738 h 184207"/>
                      <a:gd name="connsiteX1" fmla="*/ 4413 w 507075"/>
                      <a:gd name="connsiteY1" fmla="*/ 99078 h 184207"/>
                      <a:gd name="connsiteX2" fmla="*/ 107458 w 507075"/>
                      <a:gd name="connsiteY2" fmla="*/ 164864 h 184207"/>
                      <a:gd name="connsiteX3" fmla="*/ 240633 w 507075"/>
                      <a:gd name="connsiteY3" fmla="*/ 99078 h 184207"/>
                      <a:gd name="connsiteX4" fmla="*/ 263493 w 507075"/>
                      <a:gd name="connsiteY4" fmla="*/ 18 h 184207"/>
                      <a:gd name="connsiteX5" fmla="*/ 263482 w 507075"/>
                      <a:gd name="connsiteY5" fmla="*/ 107103 h 184207"/>
                      <a:gd name="connsiteX6" fmla="*/ 362553 w 507075"/>
                      <a:gd name="connsiteY6" fmla="*/ 182898 h 184207"/>
                      <a:gd name="connsiteX7" fmla="*/ 498713 w 507075"/>
                      <a:gd name="connsiteY7" fmla="*/ 148177 h 184207"/>
                      <a:gd name="connsiteX8" fmla="*/ 476853 w 507075"/>
                      <a:gd name="connsiteY8" fmla="*/ 60978 h 184207"/>
                      <a:gd name="connsiteX0" fmla="*/ 18837 w 498639"/>
                      <a:gd name="connsiteY0" fmla="*/ 45738 h 184207"/>
                      <a:gd name="connsiteX1" fmla="*/ 6379 w 498639"/>
                      <a:gd name="connsiteY1" fmla="*/ 118708 h 184207"/>
                      <a:gd name="connsiteX2" fmla="*/ 99022 w 498639"/>
                      <a:gd name="connsiteY2" fmla="*/ 164864 h 184207"/>
                      <a:gd name="connsiteX3" fmla="*/ 232197 w 498639"/>
                      <a:gd name="connsiteY3" fmla="*/ 99078 h 184207"/>
                      <a:gd name="connsiteX4" fmla="*/ 255057 w 498639"/>
                      <a:gd name="connsiteY4" fmla="*/ 18 h 184207"/>
                      <a:gd name="connsiteX5" fmla="*/ 255046 w 498639"/>
                      <a:gd name="connsiteY5" fmla="*/ 107103 h 184207"/>
                      <a:gd name="connsiteX6" fmla="*/ 354117 w 498639"/>
                      <a:gd name="connsiteY6" fmla="*/ 182898 h 184207"/>
                      <a:gd name="connsiteX7" fmla="*/ 490277 w 498639"/>
                      <a:gd name="connsiteY7" fmla="*/ 148177 h 184207"/>
                      <a:gd name="connsiteX8" fmla="*/ 468417 w 498639"/>
                      <a:gd name="connsiteY8" fmla="*/ 60978 h 184207"/>
                      <a:gd name="connsiteX0" fmla="*/ 18837 w 490561"/>
                      <a:gd name="connsiteY0" fmla="*/ 45738 h 184149"/>
                      <a:gd name="connsiteX1" fmla="*/ 6379 w 490561"/>
                      <a:gd name="connsiteY1" fmla="*/ 118708 h 184149"/>
                      <a:gd name="connsiteX2" fmla="*/ 99022 w 490561"/>
                      <a:gd name="connsiteY2" fmla="*/ 164864 h 184149"/>
                      <a:gd name="connsiteX3" fmla="*/ 232197 w 490561"/>
                      <a:gd name="connsiteY3" fmla="*/ 99078 h 184149"/>
                      <a:gd name="connsiteX4" fmla="*/ 255057 w 490561"/>
                      <a:gd name="connsiteY4" fmla="*/ 18 h 184149"/>
                      <a:gd name="connsiteX5" fmla="*/ 255046 w 490561"/>
                      <a:gd name="connsiteY5" fmla="*/ 107103 h 184149"/>
                      <a:gd name="connsiteX6" fmla="*/ 354117 w 490561"/>
                      <a:gd name="connsiteY6" fmla="*/ 182898 h 184149"/>
                      <a:gd name="connsiteX7" fmla="*/ 478863 w 490561"/>
                      <a:gd name="connsiteY7" fmla="*/ 147570 h 184149"/>
                      <a:gd name="connsiteX8" fmla="*/ 468417 w 490561"/>
                      <a:gd name="connsiteY8" fmla="*/ 60978 h 184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90561" h="184149">
                        <a:moveTo>
                          <a:pt x="18837" y="45738"/>
                        </a:moveTo>
                        <a:cubicBezTo>
                          <a:pt x="2327" y="62248"/>
                          <a:pt x="-6985" y="98854"/>
                          <a:pt x="6379" y="118708"/>
                        </a:cubicBezTo>
                        <a:cubicBezTo>
                          <a:pt x="19743" y="138562"/>
                          <a:pt x="61386" y="168136"/>
                          <a:pt x="99022" y="164864"/>
                        </a:cubicBezTo>
                        <a:cubicBezTo>
                          <a:pt x="136658" y="161592"/>
                          <a:pt x="206191" y="126552"/>
                          <a:pt x="232197" y="99078"/>
                        </a:cubicBezTo>
                        <a:cubicBezTo>
                          <a:pt x="258203" y="71604"/>
                          <a:pt x="251249" y="-1319"/>
                          <a:pt x="255057" y="18"/>
                        </a:cubicBezTo>
                        <a:cubicBezTo>
                          <a:pt x="258865" y="1355"/>
                          <a:pt x="238536" y="76623"/>
                          <a:pt x="255046" y="107103"/>
                        </a:cubicBezTo>
                        <a:cubicBezTo>
                          <a:pt x="271556" y="137583"/>
                          <a:pt x="316814" y="176154"/>
                          <a:pt x="354117" y="182898"/>
                        </a:cubicBezTo>
                        <a:cubicBezTo>
                          <a:pt x="391420" y="189642"/>
                          <a:pt x="459813" y="167890"/>
                          <a:pt x="478863" y="147570"/>
                        </a:cubicBezTo>
                        <a:cubicBezTo>
                          <a:pt x="497913" y="127250"/>
                          <a:pt x="493182" y="85108"/>
                          <a:pt x="468417" y="60978"/>
                        </a:cubicBezTo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34" name="รูปแบบอิสระ: รูปร่าง 233">
                    <a:extLst>
                      <a:ext uri="{FF2B5EF4-FFF2-40B4-BE49-F238E27FC236}">
                        <a16:creationId xmlns:a16="http://schemas.microsoft.com/office/drawing/2014/main" id="{0FFAE260-CA88-44F2-80F5-CF2912E9A512}"/>
                      </a:ext>
                    </a:extLst>
                  </p:cNvPr>
                  <p:cNvSpPr/>
                  <p:nvPr/>
                </p:nvSpPr>
                <p:spPr>
                  <a:xfrm rot="20654224">
                    <a:off x="3822367" y="3224085"/>
                    <a:ext cx="200701" cy="117505"/>
                  </a:xfrm>
                  <a:custGeom>
                    <a:avLst/>
                    <a:gdLst>
                      <a:gd name="connsiteX0" fmla="*/ 24294 w 200701"/>
                      <a:gd name="connsiteY0" fmla="*/ 3155 h 117505"/>
                      <a:gd name="connsiteX1" fmla="*/ 146214 w 200701"/>
                      <a:gd name="connsiteY1" fmla="*/ 18395 h 117505"/>
                      <a:gd name="connsiteX2" fmla="*/ 199554 w 200701"/>
                      <a:gd name="connsiteY2" fmla="*/ 79355 h 117505"/>
                      <a:gd name="connsiteX3" fmla="*/ 100494 w 200701"/>
                      <a:gd name="connsiteY3" fmla="*/ 117455 h 117505"/>
                      <a:gd name="connsiteX4" fmla="*/ 9054 w 200701"/>
                      <a:gd name="connsiteY4" fmla="*/ 71735 h 117505"/>
                      <a:gd name="connsiteX5" fmla="*/ 24294 w 200701"/>
                      <a:gd name="connsiteY5" fmla="*/ 3155 h 11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701" h="117505">
                        <a:moveTo>
                          <a:pt x="24294" y="3155"/>
                        </a:moveTo>
                        <a:cubicBezTo>
                          <a:pt x="47154" y="-5735"/>
                          <a:pt x="117004" y="5695"/>
                          <a:pt x="146214" y="18395"/>
                        </a:cubicBezTo>
                        <a:cubicBezTo>
                          <a:pt x="175424" y="31095"/>
                          <a:pt x="207174" y="62845"/>
                          <a:pt x="199554" y="79355"/>
                        </a:cubicBezTo>
                        <a:cubicBezTo>
                          <a:pt x="191934" y="95865"/>
                          <a:pt x="132244" y="118725"/>
                          <a:pt x="100494" y="117455"/>
                        </a:cubicBezTo>
                        <a:cubicBezTo>
                          <a:pt x="68744" y="116185"/>
                          <a:pt x="26834" y="88245"/>
                          <a:pt x="9054" y="71735"/>
                        </a:cubicBezTo>
                        <a:cubicBezTo>
                          <a:pt x="-8726" y="55225"/>
                          <a:pt x="1434" y="12045"/>
                          <a:pt x="24294" y="3155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08" name="กลุ่ม 207">
                  <a:extLst>
                    <a:ext uri="{FF2B5EF4-FFF2-40B4-BE49-F238E27FC236}">
                      <a16:creationId xmlns:a16="http://schemas.microsoft.com/office/drawing/2014/main" id="{CAE1E66F-75EA-49A9-B6E9-69BECA604D28}"/>
                    </a:ext>
                  </a:extLst>
                </p:cNvPr>
                <p:cNvGrpSpPr/>
                <p:nvPr/>
              </p:nvGrpSpPr>
              <p:grpSpPr>
                <a:xfrm>
                  <a:off x="3390605" y="2906545"/>
                  <a:ext cx="1081875" cy="246380"/>
                  <a:chOff x="3390605" y="2906545"/>
                  <a:chExt cx="1081875" cy="246380"/>
                </a:xfrm>
              </p:grpSpPr>
              <p:sp>
                <p:nvSpPr>
                  <p:cNvPr id="227" name="แผนผังลำดับงาน: ตัวเชื่อมต่อ 226">
                    <a:extLst>
                      <a:ext uri="{FF2B5EF4-FFF2-40B4-BE49-F238E27FC236}">
                        <a16:creationId xmlns:a16="http://schemas.microsoft.com/office/drawing/2014/main" id="{95E4BD09-4A78-4EFB-9ECD-A945E4A4CBB0}"/>
                      </a:ext>
                    </a:extLst>
                  </p:cNvPr>
                  <p:cNvSpPr/>
                  <p:nvPr/>
                </p:nvSpPr>
                <p:spPr>
                  <a:xfrm>
                    <a:off x="3390605" y="2906545"/>
                    <a:ext cx="256540" cy="246380"/>
                  </a:xfrm>
                  <a:prstGeom prst="flowChartConnector">
                    <a:avLst/>
                  </a:prstGeom>
                  <a:solidFill>
                    <a:srgbClr val="FFC000"/>
                  </a:solidFill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28" name="แผนผังลำดับงาน: ตัวเชื่อมต่อ 227">
                    <a:extLst>
                      <a:ext uri="{FF2B5EF4-FFF2-40B4-BE49-F238E27FC236}">
                        <a16:creationId xmlns:a16="http://schemas.microsoft.com/office/drawing/2014/main" id="{7C53DC90-4093-4D46-9319-725BA70258E5}"/>
                      </a:ext>
                    </a:extLst>
                  </p:cNvPr>
                  <p:cNvSpPr/>
                  <p:nvPr/>
                </p:nvSpPr>
                <p:spPr>
                  <a:xfrm>
                    <a:off x="4215940" y="2906545"/>
                    <a:ext cx="256540" cy="246380"/>
                  </a:xfrm>
                  <a:prstGeom prst="flowChartConnector">
                    <a:avLst/>
                  </a:prstGeom>
                  <a:solidFill>
                    <a:srgbClr val="FFC000"/>
                  </a:solidFill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29" name="แผนผังลำดับงาน: ตัวเชื่อมต่อ 228">
                    <a:extLst>
                      <a:ext uri="{FF2B5EF4-FFF2-40B4-BE49-F238E27FC236}">
                        <a16:creationId xmlns:a16="http://schemas.microsoft.com/office/drawing/2014/main" id="{1C12E059-8290-4BEE-8D04-F67B271A2F81}"/>
                      </a:ext>
                    </a:extLst>
                  </p:cNvPr>
                  <p:cNvSpPr/>
                  <p:nvPr/>
                </p:nvSpPr>
                <p:spPr>
                  <a:xfrm>
                    <a:off x="3431245" y="2941077"/>
                    <a:ext cx="175260" cy="177315"/>
                  </a:xfrm>
                  <a:prstGeom prst="flowChartConnector">
                    <a:avLst/>
                  </a:prstGeom>
                  <a:solidFill>
                    <a:schemeClr val="tx1"/>
                  </a:solidFill>
                  <a:ln w="28575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30" name="แผนผังลำดับงาน: ตัวเชื่อมต่อ 229">
                    <a:extLst>
                      <a:ext uri="{FF2B5EF4-FFF2-40B4-BE49-F238E27FC236}">
                        <a16:creationId xmlns:a16="http://schemas.microsoft.com/office/drawing/2014/main" id="{AAFAD8B3-797B-46DB-9278-8EE89A02F6EE}"/>
                      </a:ext>
                    </a:extLst>
                  </p:cNvPr>
                  <p:cNvSpPr/>
                  <p:nvPr/>
                </p:nvSpPr>
                <p:spPr>
                  <a:xfrm>
                    <a:off x="4256580" y="2940571"/>
                    <a:ext cx="175260" cy="177315"/>
                  </a:xfrm>
                  <a:prstGeom prst="flowChartConnector">
                    <a:avLst/>
                  </a:prstGeom>
                  <a:solidFill>
                    <a:schemeClr val="tx1"/>
                  </a:solidFill>
                  <a:ln w="28575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31" name="แผนผังลำดับงาน: ตัวเชื่อมต่อ 230">
                    <a:extLst>
                      <a:ext uri="{FF2B5EF4-FFF2-40B4-BE49-F238E27FC236}">
                        <a16:creationId xmlns:a16="http://schemas.microsoft.com/office/drawing/2014/main" id="{1BD2C865-BE71-4F61-BC8D-D3AD981DDEFF}"/>
                      </a:ext>
                    </a:extLst>
                  </p:cNvPr>
                  <p:cNvSpPr/>
                  <p:nvPr/>
                </p:nvSpPr>
                <p:spPr>
                  <a:xfrm>
                    <a:off x="3518875" y="2966870"/>
                    <a:ext cx="62525" cy="62358"/>
                  </a:xfrm>
                  <a:prstGeom prst="flowChartConnector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32" name="แผนผังลำดับงาน: ตัวเชื่อมต่อ 231">
                    <a:extLst>
                      <a:ext uri="{FF2B5EF4-FFF2-40B4-BE49-F238E27FC236}">
                        <a16:creationId xmlns:a16="http://schemas.microsoft.com/office/drawing/2014/main" id="{0B32646F-E998-4DD9-8F72-7196A3CE9C66}"/>
                      </a:ext>
                    </a:extLst>
                  </p:cNvPr>
                  <p:cNvSpPr/>
                  <p:nvPr/>
                </p:nvSpPr>
                <p:spPr>
                  <a:xfrm>
                    <a:off x="4344210" y="2966870"/>
                    <a:ext cx="62525" cy="62358"/>
                  </a:xfrm>
                  <a:prstGeom prst="flowChartConnector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09" name="รูปแบบอิสระ: รูปร่าง 208">
                  <a:extLst>
                    <a:ext uri="{FF2B5EF4-FFF2-40B4-BE49-F238E27FC236}">
                      <a16:creationId xmlns:a16="http://schemas.microsoft.com/office/drawing/2014/main" id="{349216F7-F0CE-41D1-A357-4AD16FC6DAC0}"/>
                    </a:ext>
                  </a:extLst>
                </p:cNvPr>
                <p:cNvSpPr/>
                <p:nvPr/>
              </p:nvSpPr>
              <p:spPr>
                <a:xfrm>
                  <a:off x="2992417" y="2291228"/>
                  <a:ext cx="248412" cy="513448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0" name="รูปแบบอิสระ: รูปร่าง 209">
                  <a:extLst>
                    <a:ext uri="{FF2B5EF4-FFF2-40B4-BE49-F238E27FC236}">
                      <a16:creationId xmlns:a16="http://schemas.microsoft.com/office/drawing/2014/main" id="{7DE6297C-B4F5-4B69-B353-31D3783C10BB}"/>
                    </a:ext>
                  </a:extLst>
                </p:cNvPr>
                <p:cNvSpPr/>
                <p:nvPr/>
              </p:nvSpPr>
              <p:spPr>
                <a:xfrm rot="21410072" flipH="1">
                  <a:off x="4608321" y="2230801"/>
                  <a:ext cx="256260" cy="514816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11" name="กลุ่ม 210">
                  <a:extLst>
                    <a:ext uri="{FF2B5EF4-FFF2-40B4-BE49-F238E27FC236}">
                      <a16:creationId xmlns:a16="http://schemas.microsoft.com/office/drawing/2014/main" id="{CC5C5AB7-25C5-48E8-9A0D-E087FD0811E4}"/>
                    </a:ext>
                  </a:extLst>
                </p:cNvPr>
                <p:cNvGrpSpPr/>
                <p:nvPr/>
              </p:nvGrpSpPr>
              <p:grpSpPr>
                <a:xfrm>
                  <a:off x="2931850" y="3678037"/>
                  <a:ext cx="459318" cy="768166"/>
                  <a:chOff x="2931850" y="3678037"/>
                  <a:chExt cx="459318" cy="768166"/>
                </a:xfrm>
                <a:solidFill>
                  <a:srgbClr val="660066"/>
                </a:solidFill>
              </p:grpSpPr>
              <p:sp>
                <p:nvSpPr>
                  <p:cNvPr id="224" name="สามเหลี่ยมหน้าจั่ว 27">
                    <a:extLst>
                      <a:ext uri="{FF2B5EF4-FFF2-40B4-BE49-F238E27FC236}">
                        <a16:creationId xmlns:a16="http://schemas.microsoft.com/office/drawing/2014/main" id="{41AB1BF3-7D5C-4F87-A35D-EDD22808C8D8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3077858" y="3623442"/>
                    <a:ext cx="258716" cy="367905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9012"/>
                      <a:gd name="connsiteY0" fmla="*/ 356918 h 360680"/>
                      <a:gd name="connsiteX1" fmla="*/ 124806 w 249012"/>
                      <a:gd name="connsiteY1" fmla="*/ 0 h 360680"/>
                      <a:gd name="connsiteX2" fmla="*/ 249012 w 249012"/>
                      <a:gd name="connsiteY2" fmla="*/ 360680 h 360680"/>
                      <a:gd name="connsiteX3" fmla="*/ 0 w 249012"/>
                      <a:gd name="connsiteY3" fmla="*/ 356918 h 360680"/>
                      <a:gd name="connsiteX0" fmla="*/ 0 w 252092"/>
                      <a:gd name="connsiteY0" fmla="*/ 356918 h 367905"/>
                      <a:gd name="connsiteX1" fmla="*/ 124806 w 252092"/>
                      <a:gd name="connsiteY1" fmla="*/ 0 h 367905"/>
                      <a:gd name="connsiteX2" fmla="*/ 252092 w 252092"/>
                      <a:gd name="connsiteY2" fmla="*/ 367905 h 367905"/>
                      <a:gd name="connsiteX3" fmla="*/ 0 w 252092"/>
                      <a:gd name="connsiteY3" fmla="*/ 356918 h 367905"/>
                      <a:gd name="connsiteX0" fmla="*/ 0 w 258716"/>
                      <a:gd name="connsiteY0" fmla="*/ 363762 h 367905"/>
                      <a:gd name="connsiteX1" fmla="*/ 131430 w 258716"/>
                      <a:gd name="connsiteY1" fmla="*/ 0 h 367905"/>
                      <a:gd name="connsiteX2" fmla="*/ 258716 w 258716"/>
                      <a:gd name="connsiteY2" fmla="*/ 367905 h 367905"/>
                      <a:gd name="connsiteX3" fmla="*/ 0 w 258716"/>
                      <a:gd name="connsiteY3" fmla="*/ 363762 h 367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716" h="367905">
                        <a:moveTo>
                          <a:pt x="0" y="363762"/>
                        </a:moveTo>
                        <a:lnTo>
                          <a:pt x="131430" y="0"/>
                        </a:lnTo>
                        <a:lnTo>
                          <a:pt x="258716" y="367905"/>
                        </a:lnTo>
                        <a:lnTo>
                          <a:pt x="0" y="363762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25" name="สามเหลี่ยมหน้าจั่ว 28">
                    <a:extLst>
                      <a:ext uri="{FF2B5EF4-FFF2-40B4-BE49-F238E27FC236}">
                        <a16:creationId xmlns:a16="http://schemas.microsoft.com/office/drawing/2014/main" id="{A09CD9D7-13EC-4DB7-8889-9FF356367A9B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3038170" y="3875499"/>
                    <a:ext cx="252648" cy="375202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5169"/>
                      <a:gd name="connsiteY0" fmla="*/ 360680 h 376630"/>
                      <a:gd name="connsiteX1" fmla="*/ 124206 w 245169"/>
                      <a:gd name="connsiteY1" fmla="*/ 0 h 376630"/>
                      <a:gd name="connsiteX2" fmla="*/ 245169 w 245169"/>
                      <a:gd name="connsiteY2" fmla="*/ 376630 h 376630"/>
                      <a:gd name="connsiteX3" fmla="*/ 0 w 245169"/>
                      <a:gd name="connsiteY3" fmla="*/ 360680 h 376630"/>
                      <a:gd name="connsiteX0" fmla="*/ 0 w 244269"/>
                      <a:gd name="connsiteY0" fmla="*/ 360680 h 370986"/>
                      <a:gd name="connsiteX1" fmla="*/ 124206 w 244269"/>
                      <a:gd name="connsiteY1" fmla="*/ 0 h 370986"/>
                      <a:gd name="connsiteX2" fmla="*/ 244269 w 244269"/>
                      <a:gd name="connsiteY2" fmla="*/ 370986 h 370986"/>
                      <a:gd name="connsiteX3" fmla="*/ 0 w 244269"/>
                      <a:gd name="connsiteY3" fmla="*/ 360680 h 370986"/>
                      <a:gd name="connsiteX0" fmla="*/ 0 w 246831"/>
                      <a:gd name="connsiteY0" fmla="*/ 368803 h 370986"/>
                      <a:gd name="connsiteX1" fmla="*/ 126768 w 246831"/>
                      <a:gd name="connsiteY1" fmla="*/ 0 h 370986"/>
                      <a:gd name="connsiteX2" fmla="*/ 246831 w 246831"/>
                      <a:gd name="connsiteY2" fmla="*/ 370986 h 370986"/>
                      <a:gd name="connsiteX3" fmla="*/ 0 w 246831"/>
                      <a:gd name="connsiteY3" fmla="*/ 368803 h 370986"/>
                      <a:gd name="connsiteX0" fmla="*/ 0 w 252648"/>
                      <a:gd name="connsiteY0" fmla="*/ 368803 h 375202"/>
                      <a:gd name="connsiteX1" fmla="*/ 126768 w 252648"/>
                      <a:gd name="connsiteY1" fmla="*/ 0 h 375202"/>
                      <a:gd name="connsiteX2" fmla="*/ 252648 w 252648"/>
                      <a:gd name="connsiteY2" fmla="*/ 375202 h 375202"/>
                      <a:gd name="connsiteX3" fmla="*/ 0 w 252648"/>
                      <a:gd name="connsiteY3" fmla="*/ 368803 h 375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648" h="375202">
                        <a:moveTo>
                          <a:pt x="0" y="368803"/>
                        </a:moveTo>
                        <a:lnTo>
                          <a:pt x="126768" y="0"/>
                        </a:lnTo>
                        <a:lnTo>
                          <a:pt x="252648" y="375202"/>
                        </a:lnTo>
                        <a:lnTo>
                          <a:pt x="0" y="368803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26" name="สามเหลี่ยมหน้าจั่ว 29">
                    <a:extLst>
                      <a:ext uri="{FF2B5EF4-FFF2-40B4-BE49-F238E27FC236}">
                        <a16:creationId xmlns:a16="http://schemas.microsoft.com/office/drawing/2014/main" id="{D96971F3-EF24-4FAA-8BCE-83245FF76488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2981440" y="4134132"/>
                    <a:ext cx="262481" cy="361661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56537"/>
                      <a:gd name="connsiteY0" fmla="*/ 358118 h 360680"/>
                      <a:gd name="connsiteX1" fmla="*/ 132331 w 256537"/>
                      <a:gd name="connsiteY1" fmla="*/ 0 h 360680"/>
                      <a:gd name="connsiteX2" fmla="*/ 256537 w 256537"/>
                      <a:gd name="connsiteY2" fmla="*/ 360680 h 360680"/>
                      <a:gd name="connsiteX3" fmla="*/ 0 w 256537"/>
                      <a:gd name="connsiteY3" fmla="*/ 358118 h 360680"/>
                      <a:gd name="connsiteX0" fmla="*/ 0 w 262481"/>
                      <a:gd name="connsiteY0" fmla="*/ 358118 h 361661"/>
                      <a:gd name="connsiteX1" fmla="*/ 132331 w 262481"/>
                      <a:gd name="connsiteY1" fmla="*/ 0 h 361661"/>
                      <a:gd name="connsiteX2" fmla="*/ 262481 w 262481"/>
                      <a:gd name="connsiteY2" fmla="*/ 361661 h 361661"/>
                      <a:gd name="connsiteX3" fmla="*/ 0 w 262481"/>
                      <a:gd name="connsiteY3" fmla="*/ 358118 h 3616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481" h="361661">
                        <a:moveTo>
                          <a:pt x="0" y="358118"/>
                        </a:moveTo>
                        <a:lnTo>
                          <a:pt x="132331" y="0"/>
                        </a:lnTo>
                        <a:lnTo>
                          <a:pt x="262481" y="361661"/>
                        </a:lnTo>
                        <a:lnTo>
                          <a:pt x="0" y="358118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12" name="กลุ่ม 211">
                  <a:extLst>
                    <a:ext uri="{FF2B5EF4-FFF2-40B4-BE49-F238E27FC236}">
                      <a16:creationId xmlns:a16="http://schemas.microsoft.com/office/drawing/2014/main" id="{3736BA8E-CDB8-4D68-9B79-0D61DD5DCC13}"/>
                    </a:ext>
                  </a:extLst>
                </p:cNvPr>
                <p:cNvGrpSpPr/>
                <p:nvPr/>
              </p:nvGrpSpPr>
              <p:grpSpPr>
                <a:xfrm flipH="1">
                  <a:off x="4476372" y="3652104"/>
                  <a:ext cx="454873" cy="753714"/>
                  <a:chOff x="2932786" y="3679467"/>
                  <a:chExt cx="454873" cy="753714"/>
                </a:xfrm>
                <a:solidFill>
                  <a:srgbClr val="660066"/>
                </a:solidFill>
              </p:grpSpPr>
              <p:sp>
                <p:nvSpPr>
                  <p:cNvPr id="221" name="สามเหลี่ยมหน้าจั่ว 27">
                    <a:extLst>
                      <a:ext uri="{FF2B5EF4-FFF2-40B4-BE49-F238E27FC236}">
                        <a16:creationId xmlns:a16="http://schemas.microsoft.com/office/drawing/2014/main" id="{B0F69504-1C17-4AA7-9C82-65EDF9D152D6}"/>
                      </a:ext>
                    </a:extLst>
                  </p:cNvPr>
                  <p:cNvSpPr/>
                  <p:nvPr/>
                </p:nvSpPr>
                <p:spPr>
                  <a:xfrm rot="6008731">
                    <a:off x="3074113" y="3623112"/>
                    <a:ext cx="257191" cy="369901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9012"/>
                      <a:gd name="connsiteY0" fmla="*/ 356918 h 360680"/>
                      <a:gd name="connsiteX1" fmla="*/ 124806 w 249012"/>
                      <a:gd name="connsiteY1" fmla="*/ 0 h 360680"/>
                      <a:gd name="connsiteX2" fmla="*/ 249012 w 249012"/>
                      <a:gd name="connsiteY2" fmla="*/ 360680 h 360680"/>
                      <a:gd name="connsiteX3" fmla="*/ 0 w 249012"/>
                      <a:gd name="connsiteY3" fmla="*/ 356918 h 360680"/>
                      <a:gd name="connsiteX0" fmla="*/ 0 w 252092"/>
                      <a:gd name="connsiteY0" fmla="*/ 356918 h 367905"/>
                      <a:gd name="connsiteX1" fmla="*/ 124806 w 252092"/>
                      <a:gd name="connsiteY1" fmla="*/ 0 h 367905"/>
                      <a:gd name="connsiteX2" fmla="*/ 252092 w 252092"/>
                      <a:gd name="connsiteY2" fmla="*/ 367905 h 367905"/>
                      <a:gd name="connsiteX3" fmla="*/ 0 w 252092"/>
                      <a:gd name="connsiteY3" fmla="*/ 356918 h 367905"/>
                      <a:gd name="connsiteX0" fmla="*/ 0 w 258716"/>
                      <a:gd name="connsiteY0" fmla="*/ 363762 h 367905"/>
                      <a:gd name="connsiteX1" fmla="*/ 131430 w 258716"/>
                      <a:gd name="connsiteY1" fmla="*/ 0 h 367905"/>
                      <a:gd name="connsiteX2" fmla="*/ 258716 w 258716"/>
                      <a:gd name="connsiteY2" fmla="*/ 367905 h 367905"/>
                      <a:gd name="connsiteX3" fmla="*/ 0 w 258716"/>
                      <a:gd name="connsiteY3" fmla="*/ 363762 h 367905"/>
                      <a:gd name="connsiteX0" fmla="*/ 0 w 258797"/>
                      <a:gd name="connsiteY0" fmla="*/ 375349 h 375349"/>
                      <a:gd name="connsiteX1" fmla="*/ 131511 w 258797"/>
                      <a:gd name="connsiteY1" fmla="*/ 0 h 375349"/>
                      <a:gd name="connsiteX2" fmla="*/ 258797 w 258797"/>
                      <a:gd name="connsiteY2" fmla="*/ 367905 h 375349"/>
                      <a:gd name="connsiteX3" fmla="*/ 0 w 258797"/>
                      <a:gd name="connsiteY3" fmla="*/ 375349 h 375349"/>
                      <a:gd name="connsiteX0" fmla="*/ 0 w 257191"/>
                      <a:gd name="connsiteY0" fmla="*/ 369901 h 369901"/>
                      <a:gd name="connsiteX1" fmla="*/ 129905 w 257191"/>
                      <a:gd name="connsiteY1" fmla="*/ 0 h 369901"/>
                      <a:gd name="connsiteX2" fmla="*/ 257191 w 257191"/>
                      <a:gd name="connsiteY2" fmla="*/ 367905 h 369901"/>
                      <a:gd name="connsiteX3" fmla="*/ 0 w 257191"/>
                      <a:gd name="connsiteY3" fmla="*/ 369901 h 3699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91" h="369901">
                        <a:moveTo>
                          <a:pt x="0" y="369901"/>
                        </a:moveTo>
                        <a:lnTo>
                          <a:pt x="129905" y="0"/>
                        </a:lnTo>
                        <a:lnTo>
                          <a:pt x="257191" y="367905"/>
                        </a:lnTo>
                        <a:lnTo>
                          <a:pt x="0" y="369901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22" name="สามเหลี่ยมหน้าจั่ว 28">
                    <a:extLst>
                      <a:ext uri="{FF2B5EF4-FFF2-40B4-BE49-F238E27FC236}">
                        <a16:creationId xmlns:a16="http://schemas.microsoft.com/office/drawing/2014/main" id="{D1AE7D14-C9B3-4779-9788-4E00271A53D1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3037426" y="3868071"/>
                    <a:ext cx="246831" cy="370986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5169"/>
                      <a:gd name="connsiteY0" fmla="*/ 360680 h 376630"/>
                      <a:gd name="connsiteX1" fmla="*/ 124206 w 245169"/>
                      <a:gd name="connsiteY1" fmla="*/ 0 h 376630"/>
                      <a:gd name="connsiteX2" fmla="*/ 245169 w 245169"/>
                      <a:gd name="connsiteY2" fmla="*/ 376630 h 376630"/>
                      <a:gd name="connsiteX3" fmla="*/ 0 w 245169"/>
                      <a:gd name="connsiteY3" fmla="*/ 360680 h 376630"/>
                      <a:gd name="connsiteX0" fmla="*/ 0 w 244269"/>
                      <a:gd name="connsiteY0" fmla="*/ 360680 h 370986"/>
                      <a:gd name="connsiteX1" fmla="*/ 124206 w 244269"/>
                      <a:gd name="connsiteY1" fmla="*/ 0 h 370986"/>
                      <a:gd name="connsiteX2" fmla="*/ 244269 w 244269"/>
                      <a:gd name="connsiteY2" fmla="*/ 370986 h 370986"/>
                      <a:gd name="connsiteX3" fmla="*/ 0 w 244269"/>
                      <a:gd name="connsiteY3" fmla="*/ 360680 h 370986"/>
                      <a:gd name="connsiteX0" fmla="*/ 0 w 246831"/>
                      <a:gd name="connsiteY0" fmla="*/ 368803 h 370986"/>
                      <a:gd name="connsiteX1" fmla="*/ 126768 w 246831"/>
                      <a:gd name="connsiteY1" fmla="*/ 0 h 370986"/>
                      <a:gd name="connsiteX2" fmla="*/ 246831 w 246831"/>
                      <a:gd name="connsiteY2" fmla="*/ 370986 h 370986"/>
                      <a:gd name="connsiteX3" fmla="*/ 0 w 246831"/>
                      <a:gd name="connsiteY3" fmla="*/ 368803 h 370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831" h="370986">
                        <a:moveTo>
                          <a:pt x="0" y="368803"/>
                        </a:moveTo>
                        <a:lnTo>
                          <a:pt x="126768" y="0"/>
                        </a:lnTo>
                        <a:lnTo>
                          <a:pt x="246831" y="370986"/>
                        </a:lnTo>
                        <a:lnTo>
                          <a:pt x="0" y="368803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23" name="สามเหลี่ยมหน้าจั่ว 29">
                    <a:extLst>
                      <a:ext uri="{FF2B5EF4-FFF2-40B4-BE49-F238E27FC236}">
                        <a16:creationId xmlns:a16="http://schemas.microsoft.com/office/drawing/2014/main" id="{B750BA16-32DF-436D-9BAB-2D30043BBEC0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2982497" y="4120989"/>
                    <a:ext cx="262481" cy="361904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56537"/>
                      <a:gd name="connsiteY0" fmla="*/ 358118 h 360680"/>
                      <a:gd name="connsiteX1" fmla="*/ 132331 w 256537"/>
                      <a:gd name="connsiteY1" fmla="*/ 0 h 360680"/>
                      <a:gd name="connsiteX2" fmla="*/ 256537 w 256537"/>
                      <a:gd name="connsiteY2" fmla="*/ 360680 h 360680"/>
                      <a:gd name="connsiteX3" fmla="*/ 0 w 256537"/>
                      <a:gd name="connsiteY3" fmla="*/ 358118 h 360680"/>
                      <a:gd name="connsiteX0" fmla="*/ 0 w 262481"/>
                      <a:gd name="connsiteY0" fmla="*/ 358118 h 361661"/>
                      <a:gd name="connsiteX1" fmla="*/ 132331 w 262481"/>
                      <a:gd name="connsiteY1" fmla="*/ 0 h 361661"/>
                      <a:gd name="connsiteX2" fmla="*/ 262481 w 262481"/>
                      <a:gd name="connsiteY2" fmla="*/ 361661 h 361661"/>
                      <a:gd name="connsiteX3" fmla="*/ 0 w 262481"/>
                      <a:gd name="connsiteY3" fmla="*/ 358118 h 361661"/>
                      <a:gd name="connsiteX0" fmla="*/ 0 w 266697"/>
                      <a:gd name="connsiteY0" fmla="*/ 358118 h 358118"/>
                      <a:gd name="connsiteX1" fmla="*/ 132331 w 266697"/>
                      <a:gd name="connsiteY1" fmla="*/ 0 h 358118"/>
                      <a:gd name="connsiteX2" fmla="*/ 266697 w 266697"/>
                      <a:gd name="connsiteY2" fmla="*/ 355845 h 358118"/>
                      <a:gd name="connsiteX3" fmla="*/ 0 w 266697"/>
                      <a:gd name="connsiteY3" fmla="*/ 358118 h 358118"/>
                      <a:gd name="connsiteX0" fmla="*/ 0 w 266697"/>
                      <a:gd name="connsiteY0" fmla="*/ 358118 h 361904"/>
                      <a:gd name="connsiteX1" fmla="*/ 132331 w 266697"/>
                      <a:gd name="connsiteY1" fmla="*/ 0 h 361904"/>
                      <a:gd name="connsiteX2" fmla="*/ 266697 w 266697"/>
                      <a:gd name="connsiteY2" fmla="*/ 355845 h 361904"/>
                      <a:gd name="connsiteX3" fmla="*/ 10630 w 266697"/>
                      <a:gd name="connsiteY3" fmla="*/ 361904 h 361904"/>
                      <a:gd name="connsiteX4" fmla="*/ 0 w 266697"/>
                      <a:gd name="connsiteY4" fmla="*/ 358118 h 361904"/>
                      <a:gd name="connsiteX0" fmla="*/ 0 w 262481"/>
                      <a:gd name="connsiteY0" fmla="*/ 358118 h 361904"/>
                      <a:gd name="connsiteX1" fmla="*/ 132331 w 262481"/>
                      <a:gd name="connsiteY1" fmla="*/ 0 h 361904"/>
                      <a:gd name="connsiteX2" fmla="*/ 262481 w 262481"/>
                      <a:gd name="connsiteY2" fmla="*/ 361661 h 361904"/>
                      <a:gd name="connsiteX3" fmla="*/ 10630 w 262481"/>
                      <a:gd name="connsiteY3" fmla="*/ 361904 h 361904"/>
                      <a:gd name="connsiteX4" fmla="*/ 0 w 262481"/>
                      <a:gd name="connsiteY4" fmla="*/ 358118 h 36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2481" h="361904">
                        <a:moveTo>
                          <a:pt x="0" y="358118"/>
                        </a:moveTo>
                        <a:lnTo>
                          <a:pt x="132331" y="0"/>
                        </a:lnTo>
                        <a:lnTo>
                          <a:pt x="262481" y="361661"/>
                        </a:lnTo>
                        <a:lnTo>
                          <a:pt x="10630" y="361904"/>
                        </a:lnTo>
                        <a:lnTo>
                          <a:pt x="0" y="358118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13" name="กลุ่ม 212">
                  <a:extLst>
                    <a:ext uri="{FF2B5EF4-FFF2-40B4-BE49-F238E27FC236}">
                      <a16:creationId xmlns:a16="http://schemas.microsoft.com/office/drawing/2014/main" id="{1F5CB5B5-7431-44B7-B65E-C394BACAB41C}"/>
                    </a:ext>
                  </a:extLst>
                </p:cNvPr>
                <p:cNvGrpSpPr/>
                <p:nvPr/>
              </p:nvGrpSpPr>
              <p:grpSpPr>
                <a:xfrm>
                  <a:off x="3240829" y="3260980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218" name="ตัวเชื่อมต่อตรง 217">
                    <a:extLst>
                      <a:ext uri="{FF2B5EF4-FFF2-40B4-BE49-F238E27FC236}">
                        <a16:creationId xmlns:a16="http://schemas.microsoft.com/office/drawing/2014/main" id="{370F37ED-0DBA-4886-A734-2308BF3EBC1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9" name="ตัวเชื่อมต่อตรง 218">
                    <a:extLst>
                      <a:ext uri="{FF2B5EF4-FFF2-40B4-BE49-F238E27FC236}">
                        <a16:creationId xmlns:a16="http://schemas.microsoft.com/office/drawing/2014/main" id="{6AA2C543-A893-47E2-822C-EBAF291BF6D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0" name="ตัวเชื่อมต่อตรง 219">
                    <a:extLst>
                      <a:ext uri="{FF2B5EF4-FFF2-40B4-BE49-F238E27FC236}">
                        <a16:creationId xmlns:a16="http://schemas.microsoft.com/office/drawing/2014/main" id="{2B38E75B-7A5E-486D-8D1F-DF70AEA8637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14" name="กลุ่ม 213">
                  <a:extLst>
                    <a:ext uri="{FF2B5EF4-FFF2-40B4-BE49-F238E27FC236}">
                      <a16:creationId xmlns:a16="http://schemas.microsoft.com/office/drawing/2014/main" id="{BF63101A-5784-4F9A-92CB-7428DDAA1103}"/>
                    </a:ext>
                  </a:extLst>
                </p:cNvPr>
                <p:cNvGrpSpPr/>
                <p:nvPr/>
              </p:nvGrpSpPr>
              <p:grpSpPr>
                <a:xfrm flipH="1">
                  <a:off x="4385231" y="3262043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215" name="ตัวเชื่อมต่อตรง 214">
                    <a:extLst>
                      <a:ext uri="{FF2B5EF4-FFF2-40B4-BE49-F238E27FC236}">
                        <a16:creationId xmlns:a16="http://schemas.microsoft.com/office/drawing/2014/main" id="{1E4E1566-E874-48DC-8CBF-48C5F554FA4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6" name="ตัวเชื่อมต่อตรง 215">
                    <a:extLst>
                      <a:ext uri="{FF2B5EF4-FFF2-40B4-BE49-F238E27FC236}">
                        <a16:creationId xmlns:a16="http://schemas.microsoft.com/office/drawing/2014/main" id="{C1D78B93-C73F-4695-AAA0-6794647CB54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7" name="ตัวเชื่อมต่อตรง 216">
                    <a:extLst>
                      <a:ext uri="{FF2B5EF4-FFF2-40B4-BE49-F238E27FC236}">
                        <a16:creationId xmlns:a16="http://schemas.microsoft.com/office/drawing/2014/main" id="{C68E057C-C81E-48A2-B880-921C90F853D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95" name="กลุ่ม 194">
                <a:extLst>
                  <a:ext uri="{FF2B5EF4-FFF2-40B4-BE49-F238E27FC236}">
                    <a16:creationId xmlns:a16="http://schemas.microsoft.com/office/drawing/2014/main" id="{82EF057D-9826-4017-8A09-ADDC11C1E16C}"/>
                  </a:ext>
                </a:extLst>
              </p:cNvPr>
              <p:cNvGrpSpPr/>
              <p:nvPr/>
            </p:nvGrpSpPr>
            <p:grpSpPr>
              <a:xfrm>
                <a:off x="1584062" y="3843842"/>
                <a:ext cx="939364" cy="524415"/>
                <a:chOff x="1584062" y="3843842"/>
                <a:chExt cx="939364" cy="524415"/>
              </a:xfrm>
            </p:grpSpPr>
            <p:sp>
              <p:nvSpPr>
                <p:cNvPr id="196" name="รูปแบบอิสระ: รูปร่าง 195">
                  <a:extLst>
                    <a:ext uri="{FF2B5EF4-FFF2-40B4-BE49-F238E27FC236}">
                      <a16:creationId xmlns:a16="http://schemas.microsoft.com/office/drawing/2014/main" id="{C6D32316-B513-42D0-AE54-E44CD74AD2EF}"/>
                    </a:ext>
                  </a:extLst>
                </p:cNvPr>
                <p:cNvSpPr/>
                <p:nvPr/>
              </p:nvSpPr>
              <p:spPr>
                <a:xfrm rot="455843" flipH="1">
                  <a:off x="2170838" y="3843842"/>
                  <a:ext cx="352588" cy="523212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rgbClr val="FDC64E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197" name="กลุ่ม 196">
                  <a:extLst>
                    <a:ext uri="{FF2B5EF4-FFF2-40B4-BE49-F238E27FC236}">
                      <a16:creationId xmlns:a16="http://schemas.microsoft.com/office/drawing/2014/main" id="{9A69ABA3-95A1-4E51-9267-8BFC18A85D6D}"/>
                    </a:ext>
                  </a:extLst>
                </p:cNvPr>
                <p:cNvGrpSpPr/>
                <p:nvPr/>
              </p:nvGrpSpPr>
              <p:grpSpPr>
                <a:xfrm>
                  <a:off x="1584062" y="3845045"/>
                  <a:ext cx="352588" cy="523212"/>
                  <a:chOff x="1584062" y="3845045"/>
                  <a:chExt cx="352588" cy="523212"/>
                </a:xfrm>
              </p:grpSpPr>
              <p:sp>
                <p:nvSpPr>
                  <p:cNvPr id="201" name="รูปแบบอิสระ: รูปร่าง 200">
                    <a:extLst>
                      <a:ext uri="{FF2B5EF4-FFF2-40B4-BE49-F238E27FC236}">
                        <a16:creationId xmlns:a16="http://schemas.microsoft.com/office/drawing/2014/main" id="{6F41F2AC-9772-4D22-B6B3-621760AD43B4}"/>
                      </a:ext>
                    </a:extLst>
                  </p:cNvPr>
                  <p:cNvSpPr/>
                  <p:nvPr/>
                </p:nvSpPr>
                <p:spPr>
                  <a:xfrm rot="21144157">
                    <a:off x="1584062" y="3845045"/>
                    <a:ext cx="352588" cy="523212"/>
                  </a:xfrm>
                  <a:custGeom>
                    <a:avLst/>
                    <a:gdLst>
                      <a:gd name="connsiteX0" fmla="*/ 42210 w 347010"/>
                      <a:gd name="connsiteY0" fmla="*/ 0 h 546827"/>
                      <a:gd name="connsiteX1" fmla="*/ 11730 w 347010"/>
                      <a:gd name="connsiteY1" fmla="*/ 447040 h 546827"/>
                      <a:gd name="connsiteX2" fmla="*/ 214930 w 347010"/>
                      <a:gd name="connsiteY2" fmla="*/ 518160 h 546827"/>
                      <a:gd name="connsiteX3" fmla="*/ 347010 w 347010"/>
                      <a:gd name="connsiteY3" fmla="*/ 71120 h 546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7010" h="546827">
                        <a:moveTo>
                          <a:pt x="42210" y="0"/>
                        </a:moveTo>
                        <a:cubicBezTo>
                          <a:pt x="12576" y="180340"/>
                          <a:pt x="-17057" y="360680"/>
                          <a:pt x="11730" y="447040"/>
                        </a:cubicBezTo>
                        <a:cubicBezTo>
                          <a:pt x="40517" y="533400"/>
                          <a:pt x="159050" y="580813"/>
                          <a:pt x="214930" y="518160"/>
                        </a:cubicBezTo>
                        <a:cubicBezTo>
                          <a:pt x="270810" y="455507"/>
                          <a:pt x="308910" y="263313"/>
                          <a:pt x="347010" y="71120"/>
                        </a:cubicBezTo>
                      </a:path>
                    </a:pathLst>
                  </a:custGeom>
                  <a:solidFill>
                    <a:srgbClr val="FDC64E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02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3790C433-C299-4924-AE44-B5FEDAEBCB94}"/>
                      </a:ext>
                    </a:extLst>
                  </p:cNvPr>
                  <p:cNvSpPr/>
                  <p:nvPr/>
                </p:nvSpPr>
                <p:spPr>
                  <a:xfrm rot="5579581">
                    <a:off x="1614757" y="3869005"/>
                    <a:ext cx="141899" cy="14286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899" h="142867">
                        <a:moveTo>
                          <a:pt x="0" y="142867"/>
                        </a:moveTo>
                        <a:lnTo>
                          <a:pt x="70801" y="0"/>
                        </a:lnTo>
                        <a:lnTo>
                          <a:pt x="141899" y="137160"/>
                        </a:lnTo>
                        <a:lnTo>
                          <a:pt x="0" y="14286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03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38D9DEDF-02EF-4645-911D-1A81AFE1E8FB}"/>
                      </a:ext>
                    </a:extLst>
                  </p:cNvPr>
                  <p:cNvSpPr/>
                  <p:nvPr/>
                </p:nvSpPr>
                <p:spPr>
                  <a:xfrm rot="16539676" flipH="1">
                    <a:off x="1726018" y="4006445"/>
                    <a:ext cx="137732" cy="14286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  <a:gd name="connsiteX0" fmla="*/ 0 w 137732"/>
                      <a:gd name="connsiteY0" fmla="*/ 142867 h 142867"/>
                      <a:gd name="connsiteX1" fmla="*/ 70801 w 137732"/>
                      <a:gd name="connsiteY1" fmla="*/ 0 h 142867"/>
                      <a:gd name="connsiteX2" fmla="*/ 137732 w 137732"/>
                      <a:gd name="connsiteY2" fmla="*/ 140576 h 142867"/>
                      <a:gd name="connsiteX3" fmla="*/ 0 w 137732"/>
                      <a:gd name="connsiteY3" fmla="*/ 142867 h 14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7732" h="142867">
                        <a:moveTo>
                          <a:pt x="0" y="142867"/>
                        </a:moveTo>
                        <a:lnTo>
                          <a:pt x="70801" y="0"/>
                        </a:lnTo>
                        <a:lnTo>
                          <a:pt x="137732" y="140576"/>
                        </a:lnTo>
                        <a:lnTo>
                          <a:pt x="0" y="14286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04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7770DA90-710A-45E8-9A00-63EFA18E3562}"/>
                      </a:ext>
                    </a:extLst>
                  </p:cNvPr>
                  <p:cNvSpPr/>
                  <p:nvPr/>
                </p:nvSpPr>
                <p:spPr>
                  <a:xfrm rot="4448411">
                    <a:off x="1630466" y="4151652"/>
                    <a:ext cx="136151" cy="147228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  <a:gd name="connsiteX0" fmla="*/ 0 w 141899"/>
                      <a:gd name="connsiteY0" fmla="*/ 142867 h 147228"/>
                      <a:gd name="connsiteX1" fmla="*/ 70801 w 141899"/>
                      <a:gd name="connsiteY1" fmla="*/ 0 h 147228"/>
                      <a:gd name="connsiteX2" fmla="*/ 141899 w 141899"/>
                      <a:gd name="connsiteY2" fmla="*/ 137160 h 147228"/>
                      <a:gd name="connsiteX3" fmla="*/ 80956 w 141899"/>
                      <a:gd name="connsiteY3" fmla="*/ 147228 h 147228"/>
                      <a:gd name="connsiteX4" fmla="*/ 0 w 141899"/>
                      <a:gd name="connsiteY4" fmla="*/ 142867 h 147228"/>
                      <a:gd name="connsiteX0" fmla="*/ 0 w 137963"/>
                      <a:gd name="connsiteY0" fmla="*/ 142867 h 147228"/>
                      <a:gd name="connsiteX1" fmla="*/ 70801 w 137963"/>
                      <a:gd name="connsiteY1" fmla="*/ 0 h 147228"/>
                      <a:gd name="connsiteX2" fmla="*/ 137963 w 137963"/>
                      <a:gd name="connsiteY2" fmla="*/ 130099 h 147228"/>
                      <a:gd name="connsiteX3" fmla="*/ 80956 w 137963"/>
                      <a:gd name="connsiteY3" fmla="*/ 147228 h 147228"/>
                      <a:gd name="connsiteX4" fmla="*/ 0 w 137963"/>
                      <a:gd name="connsiteY4" fmla="*/ 142867 h 147228"/>
                      <a:gd name="connsiteX0" fmla="*/ 0 w 135880"/>
                      <a:gd name="connsiteY0" fmla="*/ 135537 h 147228"/>
                      <a:gd name="connsiteX1" fmla="*/ 68718 w 135880"/>
                      <a:gd name="connsiteY1" fmla="*/ 0 h 147228"/>
                      <a:gd name="connsiteX2" fmla="*/ 135880 w 135880"/>
                      <a:gd name="connsiteY2" fmla="*/ 130099 h 147228"/>
                      <a:gd name="connsiteX3" fmla="*/ 78873 w 135880"/>
                      <a:gd name="connsiteY3" fmla="*/ 147228 h 147228"/>
                      <a:gd name="connsiteX4" fmla="*/ 0 w 135880"/>
                      <a:gd name="connsiteY4" fmla="*/ 135537 h 147228"/>
                      <a:gd name="connsiteX0" fmla="*/ 0 w 136151"/>
                      <a:gd name="connsiteY0" fmla="*/ 135537 h 147228"/>
                      <a:gd name="connsiteX1" fmla="*/ 68718 w 136151"/>
                      <a:gd name="connsiteY1" fmla="*/ 0 h 147228"/>
                      <a:gd name="connsiteX2" fmla="*/ 136151 w 136151"/>
                      <a:gd name="connsiteY2" fmla="*/ 136117 h 147228"/>
                      <a:gd name="connsiteX3" fmla="*/ 78873 w 136151"/>
                      <a:gd name="connsiteY3" fmla="*/ 147228 h 147228"/>
                      <a:gd name="connsiteX4" fmla="*/ 0 w 136151"/>
                      <a:gd name="connsiteY4" fmla="*/ 135537 h 1472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151" h="147228">
                        <a:moveTo>
                          <a:pt x="0" y="135537"/>
                        </a:moveTo>
                        <a:lnTo>
                          <a:pt x="68718" y="0"/>
                        </a:lnTo>
                        <a:lnTo>
                          <a:pt x="136151" y="136117"/>
                        </a:lnTo>
                        <a:cubicBezTo>
                          <a:pt x="115920" y="136856"/>
                          <a:pt x="99104" y="146489"/>
                          <a:pt x="78873" y="147228"/>
                        </a:cubicBezTo>
                        <a:lnTo>
                          <a:pt x="0" y="13553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198" name="สามเหลี่ยมหน้าจั่ว 47">
                  <a:extLst>
                    <a:ext uri="{FF2B5EF4-FFF2-40B4-BE49-F238E27FC236}">
                      <a16:creationId xmlns:a16="http://schemas.microsoft.com/office/drawing/2014/main" id="{F4715498-3FE4-437B-B5F3-AE4CE8EFDF17}"/>
                    </a:ext>
                  </a:extLst>
                </p:cNvPr>
                <p:cNvSpPr/>
                <p:nvPr/>
              </p:nvSpPr>
              <p:spPr>
                <a:xfrm rot="5211867">
                  <a:off x="2223927" y="3883485"/>
                  <a:ext cx="141899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1899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41899" y="137160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99" name="สามเหลี่ยมหน้าจั่ว 47">
                  <a:extLst>
                    <a:ext uri="{FF2B5EF4-FFF2-40B4-BE49-F238E27FC236}">
                      <a16:creationId xmlns:a16="http://schemas.microsoft.com/office/drawing/2014/main" id="{8744A4C4-4240-4085-85BB-3FFCD1AD309D}"/>
                    </a:ext>
                  </a:extLst>
                </p:cNvPr>
                <p:cNvSpPr/>
                <p:nvPr/>
              </p:nvSpPr>
              <p:spPr>
                <a:xfrm rot="16200000" flipH="1">
                  <a:off x="2354333" y="4009427"/>
                  <a:ext cx="137732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  <a:gd name="connsiteX0" fmla="*/ 0 w 137732"/>
                    <a:gd name="connsiteY0" fmla="*/ 142867 h 142867"/>
                    <a:gd name="connsiteX1" fmla="*/ 70801 w 137732"/>
                    <a:gd name="connsiteY1" fmla="*/ 0 h 142867"/>
                    <a:gd name="connsiteX2" fmla="*/ 137732 w 137732"/>
                    <a:gd name="connsiteY2" fmla="*/ 140576 h 142867"/>
                    <a:gd name="connsiteX3" fmla="*/ 0 w 137732"/>
                    <a:gd name="connsiteY3" fmla="*/ 142867 h 14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7732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37732" y="140576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00" name="สามเหลี่ยมหน้าจั่ว 47">
                  <a:extLst>
                    <a:ext uri="{FF2B5EF4-FFF2-40B4-BE49-F238E27FC236}">
                      <a16:creationId xmlns:a16="http://schemas.microsoft.com/office/drawing/2014/main" id="{7E07EB7E-B303-41F3-9198-69BE41D75B53}"/>
                    </a:ext>
                  </a:extLst>
                </p:cNvPr>
                <p:cNvSpPr/>
                <p:nvPr/>
              </p:nvSpPr>
              <p:spPr>
                <a:xfrm rot="4448411">
                  <a:off x="2274361" y="4164374"/>
                  <a:ext cx="137712" cy="15403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  <a:gd name="connsiteX0" fmla="*/ 0 w 141899"/>
                    <a:gd name="connsiteY0" fmla="*/ 142867 h 147228"/>
                    <a:gd name="connsiteX1" fmla="*/ 70801 w 141899"/>
                    <a:gd name="connsiteY1" fmla="*/ 0 h 147228"/>
                    <a:gd name="connsiteX2" fmla="*/ 141899 w 141899"/>
                    <a:gd name="connsiteY2" fmla="*/ 137160 h 147228"/>
                    <a:gd name="connsiteX3" fmla="*/ 80956 w 141899"/>
                    <a:gd name="connsiteY3" fmla="*/ 147228 h 147228"/>
                    <a:gd name="connsiteX4" fmla="*/ 0 w 141899"/>
                    <a:gd name="connsiteY4" fmla="*/ 142867 h 147228"/>
                    <a:gd name="connsiteX0" fmla="*/ 0 w 137963"/>
                    <a:gd name="connsiteY0" fmla="*/ 142867 h 147228"/>
                    <a:gd name="connsiteX1" fmla="*/ 70801 w 137963"/>
                    <a:gd name="connsiteY1" fmla="*/ 0 h 147228"/>
                    <a:gd name="connsiteX2" fmla="*/ 137963 w 137963"/>
                    <a:gd name="connsiteY2" fmla="*/ 130099 h 147228"/>
                    <a:gd name="connsiteX3" fmla="*/ 80956 w 137963"/>
                    <a:gd name="connsiteY3" fmla="*/ 147228 h 147228"/>
                    <a:gd name="connsiteX4" fmla="*/ 0 w 137963"/>
                    <a:gd name="connsiteY4" fmla="*/ 142867 h 147228"/>
                    <a:gd name="connsiteX0" fmla="*/ 0 w 135880"/>
                    <a:gd name="connsiteY0" fmla="*/ 135537 h 147228"/>
                    <a:gd name="connsiteX1" fmla="*/ 68718 w 135880"/>
                    <a:gd name="connsiteY1" fmla="*/ 0 h 147228"/>
                    <a:gd name="connsiteX2" fmla="*/ 135880 w 135880"/>
                    <a:gd name="connsiteY2" fmla="*/ 130099 h 147228"/>
                    <a:gd name="connsiteX3" fmla="*/ 78873 w 135880"/>
                    <a:gd name="connsiteY3" fmla="*/ 147228 h 147228"/>
                    <a:gd name="connsiteX4" fmla="*/ 0 w 135880"/>
                    <a:gd name="connsiteY4" fmla="*/ 135537 h 147228"/>
                    <a:gd name="connsiteX0" fmla="*/ 0 w 136151"/>
                    <a:gd name="connsiteY0" fmla="*/ 135537 h 147228"/>
                    <a:gd name="connsiteX1" fmla="*/ 68718 w 136151"/>
                    <a:gd name="connsiteY1" fmla="*/ 0 h 147228"/>
                    <a:gd name="connsiteX2" fmla="*/ 136151 w 136151"/>
                    <a:gd name="connsiteY2" fmla="*/ 136117 h 147228"/>
                    <a:gd name="connsiteX3" fmla="*/ 78873 w 136151"/>
                    <a:gd name="connsiteY3" fmla="*/ 147228 h 147228"/>
                    <a:gd name="connsiteX4" fmla="*/ 0 w 136151"/>
                    <a:gd name="connsiteY4" fmla="*/ 135537 h 147228"/>
                    <a:gd name="connsiteX0" fmla="*/ 0 w 139274"/>
                    <a:gd name="connsiteY0" fmla="*/ 146532 h 147228"/>
                    <a:gd name="connsiteX1" fmla="*/ 71841 w 139274"/>
                    <a:gd name="connsiteY1" fmla="*/ 0 h 147228"/>
                    <a:gd name="connsiteX2" fmla="*/ 139274 w 139274"/>
                    <a:gd name="connsiteY2" fmla="*/ 136117 h 147228"/>
                    <a:gd name="connsiteX3" fmla="*/ 81996 w 139274"/>
                    <a:gd name="connsiteY3" fmla="*/ 147228 h 147228"/>
                    <a:gd name="connsiteX4" fmla="*/ 0 w 139274"/>
                    <a:gd name="connsiteY4" fmla="*/ 146532 h 147228"/>
                    <a:gd name="connsiteX0" fmla="*/ 0 w 137712"/>
                    <a:gd name="connsiteY0" fmla="*/ 146532 h 147228"/>
                    <a:gd name="connsiteX1" fmla="*/ 71841 w 137712"/>
                    <a:gd name="connsiteY1" fmla="*/ 0 h 147228"/>
                    <a:gd name="connsiteX2" fmla="*/ 137712 w 137712"/>
                    <a:gd name="connsiteY2" fmla="*/ 141615 h 147228"/>
                    <a:gd name="connsiteX3" fmla="*/ 81996 w 137712"/>
                    <a:gd name="connsiteY3" fmla="*/ 147228 h 147228"/>
                    <a:gd name="connsiteX4" fmla="*/ 0 w 137712"/>
                    <a:gd name="connsiteY4" fmla="*/ 146532 h 147228"/>
                    <a:gd name="connsiteX0" fmla="*/ 0 w 137712"/>
                    <a:gd name="connsiteY0" fmla="*/ 146532 h 154037"/>
                    <a:gd name="connsiteX1" fmla="*/ 71841 w 137712"/>
                    <a:gd name="connsiteY1" fmla="*/ 0 h 154037"/>
                    <a:gd name="connsiteX2" fmla="*/ 137712 w 137712"/>
                    <a:gd name="connsiteY2" fmla="*/ 141615 h 154037"/>
                    <a:gd name="connsiteX3" fmla="*/ 78081 w 137712"/>
                    <a:gd name="connsiteY3" fmla="*/ 154037 h 154037"/>
                    <a:gd name="connsiteX4" fmla="*/ 0 w 137712"/>
                    <a:gd name="connsiteY4" fmla="*/ 146532 h 154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7712" h="154037">
                      <a:moveTo>
                        <a:pt x="0" y="146532"/>
                      </a:moveTo>
                      <a:lnTo>
                        <a:pt x="71841" y="0"/>
                      </a:lnTo>
                      <a:lnTo>
                        <a:pt x="137712" y="141615"/>
                      </a:lnTo>
                      <a:cubicBezTo>
                        <a:pt x="117481" y="142354"/>
                        <a:pt x="98312" y="153298"/>
                        <a:pt x="78081" y="154037"/>
                      </a:cubicBezTo>
                      <a:lnTo>
                        <a:pt x="0" y="146532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</p:grpSp>
      <p:grpSp>
        <p:nvGrpSpPr>
          <p:cNvPr id="242" name="กลุ่ม 241">
            <a:extLst>
              <a:ext uri="{FF2B5EF4-FFF2-40B4-BE49-F238E27FC236}">
                <a16:creationId xmlns:a16="http://schemas.microsoft.com/office/drawing/2014/main" id="{FD7C9286-F07E-4263-AF7D-E915C3016B0E}"/>
              </a:ext>
            </a:extLst>
          </p:cNvPr>
          <p:cNvGrpSpPr/>
          <p:nvPr/>
        </p:nvGrpSpPr>
        <p:grpSpPr>
          <a:xfrm>
            <a:off x="7722270" y="2750070"/>
            <a:ext cx="3460721" cy="3687960"/>
            <a:chOff x="3843071" y="2015305"/>
            <a:chExt cx="3099471" cy="3214427"/>
          </a:xfrm>
        </p:grpSpPr>
        <p:sp>
          <p:nvSpPr>
            <p:cNvPr id="243" name="รูปแบบอิสระ: รูปร่าง 242">
              <a:extLst>
                <a:ext uri="{FF2B5EF4-FFF2-40B4-BE49-F238E27FC236}">
                  <a16:creationId xmlns:a16="http://schemas.microsoft.com/office/drawing/2014/main" id="{5C194963-E7CB-49C8-8DC3-DFB348CA1172}"/>
                </a:ext>
              </a:extLst>
            </p:cNvPr>
            <p:cNvSpPr/>
            <p:nvPr/>
          </p:nvSpPr>
          <p:spPr>
            <a:xfrm>
              <a:off x="6057187" y="3417148"/>
              <a:ext cx="885355" cy="1665384"/>
            </a:xfrm>
            <a:custGeom>
              <a:avLst/>
              <a:gdLst>
                <a:gd name="connsiteX0" fmla="*/ 57979 w 887766"/>
                <a:gd name="connsiteY0" fmla="*/ 1518638 h 1664900"/>
                <a:gd name="connsiteX1" fmla="*/ 403419 w 887766"/>
                <a:gd name="connsiteY1" fmla="*/ 1213838 h 1664900"/>
                <a:gd name="connsiteX2" fmla="*/ 494859 w 887766"/>
                <a:gd name="connsiteY2" fmla="*/ 614398 h 1664900"/>
                <a:gd name="connsiteX3" fmla="*/ 454219 w 887766"/>
                <a:gd name="connsiteY3" fmla="*/ 157198 h 1664900"/>
                <a:gd name="connsiteX4" fmla="*/ 779339 w 887766"/>
                <a:gd name="connsiteY4" fmla="*/ 14958 h 1664900"/>
                <a:gd name="connsiteX5" fmla="*/ 880939 w 887766"/>
                <a:gd name="connsiteY5" fmla="*/ 472158 h 1664900"/>
                <a:gd name="connsiteX6" fmla="*/ 616779 w 887766"/>
                <a:gd name="connsiteY6" fmla="*/ 1213838 h 1664900"/>
                <a:gd name="connsiteX7" fmla="*/ 57979 w 887766"/>
                <a:gd name="connsiteY7" fmla="*/ 1650718 h 1664900"/>
                <a:gd name="connsiteX8" fmla="*/ 57979 w 887766"/>
                <a:gd name="connsiteY8" fmla="*/ 1518638 h 1664900"/>
                <a:gd name="connsiteX0" fmla="*/ 55568 w 885355"/>
                <a:gd name="connsiteY0" fmla="*/ 1518638 h 1665384"/>
                <a:gd name="connsiteX1" fmla="*/ 355805 w 885355"/>
                <a:gd name="connsiteY1" fmla="*/ 1179236 h 1665384"/>
                <a:gd name="connsiteX2" fmla="*/ 492448 w 885355"/>
                <a:gd name="connsiteY2" fmla="*/ 614398 h 1665384"/>
                <a:gd name="connsiteX3" fmla="*/ 451808 w 885355"/>
                <a:gd name="connsiteY3" fmla="*/ 157198 h 1665384"/>
                <a:gd name="connsiteX4" fmla="*/ 776928 w 885355"/>
                <a:gd name="connsiteY4" fmla="*/ 14958 h 1665384"/>
                <a:gd name="connsiteX5" fmla="*/ 878528 w 885355"/>
                <a:gd name="connsiteY5" fmla="*/ 472158 h 1665384"/>
                <a:gd name="connsiteX6" fmla="*/ 614368 w 885355"/>
                <a:gd name="connsiteY6" fmla="*/ 1213838 h 1665384"/>
                <a:gd name="connsiteX7" fmla="*/ 55568 w 885355"/>
                <a:gd name="connsiteY7" fmla="*/ 1650718 h 1665384"/>
                <a:gd name="connsiteX8" fmla="*/ 55568 w 885355"/>
                <a:gd name="connsiteY8" fmla="*/ 1518638 h 1665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5355" h="1665384">
                  <a:moveTo>
                    <a:pt x="55568" y="1518638"/>
                  </a:moveTo>
                  <a:cubicBezTo>
                    <a:pt x="105608" y="1440058"/>
                    <a:pt x="282992" y="1329943"/>
                    <a:pt x="355805" y="1179236"/>
                  </a:cubicBezTo>
                  <a:cubicBezTo>
                    <a:pt x="428618" y="1028529"/>
                    <a:pt x="476448" y="784738"/>
                    <a:pt x="492448" y="614398"/>
                  </a:cubicBezTo>
                  <a:cubicBezTo>
                    <a:pt x="508448" y="444058"/>
                    <a:pt x="404395" y="257105"/>
                    <a:pt x="451808" y="157198"/>
                  </a:cubicBezTo>
                  <a:cubicBezTo>
                    <a:pt x="499221" y="57291"/>
                    <a:pt x="705808" y="-37535"/>
                    <a:pt x="776928" y="14958"/>
                  </a:cubicBezTo>
                  <a:cubicBezTo>
                    <a:pt x="848048" y="67451"/>
                    <a:pt x="905621" y="272345"/>
                    <a:pt x="878528" y="472158"/>
                  </a:cubicBezTo>
                  <a:cubicBezTo>
                    <a:pt x="851435" y="671971"/>
                    <a:pt x="751528" y="1017411"/>
                    <a:pt x="614368" y="1213838"/>
                  </a:cubicBezTo>
                  <a:cubicBezTo>
                    <a:pt x="477208" y="1410265"/>
                    <a:pt x="150395" y="1596531"/>
                    <a:pt x="55568" y="1650718"/>
                  </a:cubicBezTo>
                  <a:cubicBezTo>
                    <a:pt x="-39259" y="1704905"/>
                    <a:pt x="5528" y="1597218"/>
                    <a:pt x="55568" y="1518638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244" name="กลุ่ม 243">
              <a:extLst>
                <a:ext uri="{FF2B5EF4-FFF2-40B4-BE49-F238E27FC236}">
                  <a16:creationId xmlns:a16="http://schemas.microsoft.com/office/drawing/2014/main" id="{7AA4BBAC-C7CC-46C7-B8D9-1A68233A699C}"/>
                </a:ext>
              </a:extLst>
            </p:cNvPr>
            <p:cNvGrpSpPr/>
            <p:nvPr/>
          </p:nvGrpSpPr>
          <p:grpSpPr>
            <a:xfrm>
              <a:off x="3843071" y="2015305"/>
              <a:ext cx="2407177" cy="3214427"/>
              <a:chOff x="3843071" y="2015305"/>
              <a:chExt cx="2407177" cy="3214427"/>
            </a:xfrm>
          </p:grpSpPr>
          <p:grpSp>
            <p:nvGrpSpPr>
              <p:cNvPr id="249" name="กลุ่ม 248">
                <a:extLst>
                  <a:ext uri="{FF2B5EF4-FFF2-40B4-BE49-F238E27FC236}">
                    <a16:creationId xmlns:a16="http://schemas.microsoft.com/office/drawing/2014/main" id="{F813215D-F9DA-4E52-BBAE-2D3AEA668860}"/>
                  </a:ext>
                </a:extLst>
              </p:cNvPr>
              <p:cNvGrpSpPr/>
              <p:nvPr/>
            </p:nvGrpSpPr>
            <p:grpSpPr>
              <a:xfrm>
                <a:off x="3843071" y="2015305"/>
                <a:ext cx="2407177" cy="3214427"/>
                <a:chOff x="6997471" y="2147161"/>
                <a:chExt cx="2663841" cy="3692953"/>
              </a:xfrm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52" name="รูปแบบอิสระ: รูปร่าง 251">
                  <a:extLst>
                    <a:ext uri="{FF2B5EF4-FFF2-40B4-BE49-F238E27FC236}">
                      <a16:creationId xmlns:a16="http://schemas.microsoft.com/office/drawing/2014/main" id="{95D6DE3A-DE40-4F20-8A7B-BE872546244A}"/>
                    </a:ext>
                  </a:extLst>
                </p:cNvPr>
                <p:cNvSpPr/>
                <p:nvPr/>
              </p:nvSpPr>
              <p:spPr>
                <a:xfrm>
                  <a:off x="6997471" y="2147161"/>
                  <a:ext cx="2663841" cy="3692953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E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53" name="กลุ่ม 252">
                  <a:extLst>
                    <a:ext uri="{FF2B5EF4-FFF2-40B4-BE49-F238E27FC236}">
                      <a16:creationId xmlns:a16="http://schemas.microsoft.com/office/drawing/2014/main" id="{890E5A6B-DAE1-4671-9CE4-201118952748}"/>
                    </a:ext>
                  </a:extLst>
                </p:cNvPr>
                <p:cNvGrpSpPr/>
                <p:nvPr/>
              </p:nvGrpSpPr>
              <p:grpSpPr>
                <a:xfrm>
                  <a:off x="7236306" y="2206483"/>
                  <a:ext cx="2223242" cy="1029858"/>
                  <a:chOff x="7228461" y="2215721"/>
                  <a:chExt cx="2223242" cy="1029858"/>
                </a:xfrm>
                <a:solidFill>
                  <a:srgbClr val="A064BC"/>
                </a:solidFill>
              </p:grpSpPr>
              <p:sp>
                <p:nvSpPr>
                  <p:cNvPr id="276" name="รูปแบบอิสระ: รูปร่าง 275">
                    <a:extLst>
                      <a:ext uri="{FF2B5EF4-FFF2-40B4-BE49-F238E27FC236}">
                        <a16:creationId xmlns:a16="http://schemas.microsoft.com/office/drawing/2014/main" id="{1FDDCCD4-49F9-4D8D-BD5D-8782DCE939E0}"/>
                      </a:ext>
                    </a:extLst>
                  </p:cNvPr>
                  <p:cNvSpPr/>
                  <p:nvPr/>
                </p:nvSpPr>
                <p:spPr>
                  <a:xfrm>
                    <a:off x="7228461" y="2248287"/>
                    <a:ext cx="1117285" cy="997292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5588 w 1105817"/>
                      <a:gd name="connsiteY6" fmla="*/ 25284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133"/>
                      <a:gd name="connsiteY0" fmla="*/ 970651 h 986901"/>
                      <a:gd name="connsiteX1" fmla="*/ 798115 w 1105133"/>
                      <a:gd name="connsiteY1" fmla="*/ 874131 h 986901"/>
                      <a:gd name="connsiteX2" fmla="*/ 1100375 w 1105133"/>
                      <a:gd name="connsiteY2" fmla="*/ 262499 h 986901"/>
                      <a:gd name="connsiteX3" fmla="*/ 976421 w 1105133"/>
                      <a:gd name="connsiteY3" fmla="*/ 179188 h 986901"/>
                      <a:gd name="connsiteX4" fmla="*/ 852596 w 1105133"/>
                      <a:gd name="connsiteY4" fmla="*/ 207764 h 986901"/>
                      <a:gd name="connsiteX5" fmla="*/ 775763 w 1105133"/>
                      <a:gd name="connsiteY5" fmla="*/ 236083 h 986901"/>
                      <a:gd name="connsiteX6" fmla="*/ 641141 w 1105133"/>
                      <a:gd name="connsiteY6" fmla="*/ 260469 h 986901"/>
                      <a:gd name="connsiteX7" fmla="*/ 645588 w 1105133"/>
                      <a:gd name="connsiteY7" fmla="*/ 252847 h 986901"/>
                      <a:gd name="connsiteX8" fmla="*/ 375459 w 1105133"/>
                      <a:gd name="connsiteY8" fmla="*/ 135499 h 986901"/>
                      <a:gd name="connsiteX9" fmla="*/ 244901 w 1105133"/>
                      <a:gd name="connsiteY9" fmla="*/ 64889 h 986901"/>
                      <a:gd name="connsiteX10" fmla="*/ 145841 w 1105133"/>
                      <a:gd name="connsiteY10" fmla="*/ 26789 h 986901"/>
                      <a:gd name="connsiteX11" fmla="*/ 85391 w 1105133"/>
                      <a:gd name="connsiteY11" fmla="*/ 9515 h 986901"/>
                      <a:gd name="connsiteX12" fmla="*/ 46781 w 1105133"/>
                      <a:gd name="connsiteY12" fmla="*/ 3929 h 986901"/>
                      <a:gd name="connsiteX13" fmla="*/ 47 w 1105133"/>
                      <a:gd name="connsiteY13" fmla="*/ 69459 h 986901"/>
                      <a:gd name="connsiteX14" fmla="*/ 39162 w 1105133"/>
                      <a:gd name="connsiteY14" fmla="*/ 219828 h 986901"/>
                      <a:gd name="connsiteX15" fmla="*/ 110791 w 1105133"/>
                      <a:gd name="connsiteY15" fmla="*/ 401691 h 986901"/>
                      <a:gd name="connsiteX16" fmla="*/ 158035 w 1105133"/>
                      <a:gd name="connsiteY16" fmla="*/ 672963 h 986901"/>
                      <a:gd name="connsiteX17" fmla="*/ 241347 w 1105133"/>
                      <a:gd name="connsiteY17" fmla="*/ 970651 h 986901"/>
                      <a:gd name="connsiteX0" fmla="*/ 241347 w 1115427"/>
                      <a:gd name="connsiteY0" fmla="*/ 970651 h 986901"/>
                      <a:gd name="connsiteX1" fmla="*/ 798115 w 1115427"/>
                      <a:gd name="connsiteY1" fmla="*/ 874131 h 986901"/>
                      <a:gd name="connsiteX2" fmla="*/ 1100375 w 1115427"/>
                      <a:gd name="connsiteY2" fmla="*/ 262499 h 986901"/>
                      <a:gd name="connsiteX3" fmla="*/ 1050716 w 1115427"/>
                      <a:gd name="connsiteY3" fmla="*/ 162043 h 986901"/>
                      <a:gd name="connsiteX4" fmla="*/ 852596 w 1115427"/>
                      <a:gd name="connsiteY4" fmla="*/ 207764 h 986901"/>
                      <a:gd name="connsiteX5" fmla="*/ 775763 w 1115427"/>
                      <a:gd name="connsiteY5" fmla="*/ 236083 h 986901"/>
                      <a:gd name="connsiteX6" fmla="*/ 641141 w 1115427"/>
                      <a:gd name="connsiteY6" fmla="*/ 260469 h 986901"/>
                      <a:gd name="connsiteX7" fmla="*/ 645588 w 1115427"/>
                      <a:gd name="connsiteY7" fmla="*/ 252847 h 986901"/>
                      <a:gd name="connsiteX8" fmla="*/ 375459 w 1115427"/>
                      <a:gd name="connsiteY8" fmla="*/ 135499 h 986901"/>
                      <a:gd name="connsiteX9" fmla="*/ 244901 w 1115427"/>
                      <a:gd name="connsiteY9" fmla="*/ 64889 h 986901"/>
                      <a:gd name="connsiteX10" fmla="*/ 145841 w 1115427"/>
                      <a:gd name="connsiteY10" fmla="*/ 26789 h 986901"/>
                      <a:gd name="connsiteX11" fmla="*/ 85391 w 1115427"/>
                      <a:gd name="connsiteY11" fmla="*/ 9515 h 986901"/>
                      <a:gd name="connsiteX12" fmla="*/ 46781 w 1115427"/>
                      <a:gd name="connsiteY12" fmla="*/ 3929 h 986901"/>
                      <a:gd name="connsiteX13" fmla="*/ 47 w 1115427"/>
                      <a:gd name="connsiteY13" fmla="*/ 69459 h 986901"/>
                      <a:gd name="connsiteX14" fmla="*/ 39162 w 1115427"/>
                      <a:gd name="connsiteY14" fmla="*/ 219828 h 986901"/>
                      <a:gd name="connsiteX15" fmla="*/ 110791 w 1115427"/>
                      <a:gd name="connsiteY15" fmla="*/ 401691 h 986901"/>
                      <a:gd name="connsiteX16" fmla="*/ 158035 w 1115427"/>
                      <a:gd name="connsiteY16" fmla="*/ 672963 h 986901"/>
                      <a:gd name="connsiteX17" fmla="*/ 241347 w 1115427"/>
                      <a:gd name="connsiteY17" fmla="*/ 970651 h 986901"/>
                      <a:gd name="connsiteX0" fmla="*/ 241347 w 1115427"/>
                      <a:gd name="connsiteY0" fmla="*/ 970490 h 986740"/>
                      <a:gd name="connsiteX1" fmla="*/ 798115 w 1115427"/>
                      <a:gd name="connsiteY1" fmla="*/ 873970 h 986740"/>
                      <a:gd name="connsiteX2" fmla="*/ 1100375 w 1115427"/>
                      <a:gd name="connsiteY2" fmla="*/ 262338 h 986740"/>
                      <a:gd name="connsiteX3" fmla="*/ 1050716 w 1115427"/>
                      <a:gd name="connsiteY3" fmla="*/ 161882 h 986740"/>
                      <a:gd name="connsiteX4" fmla="*/ 852596 w 1115427"/>
                      <a:gd name="connsiteY4" fmla="*/ 207603 h 986740"/>
                      <a:gd name="connsiteX5" fmla="*/ 775763 w 1115427"/>
                      <a:gd name="connsiteY5" fmla="*/ 235922 h 986740"/>
                      <a:gd name="connsiteX6" fmla="*/ 641141 w 1115427"/>
                      <a:gd name="connsiteY6" fmla="*/ 260308 h 986740"/>
                      <a:gd name="connsiteX7" fmla="*/ 645588 w 1115427"/>
                      <a:gd name="connsiteY7" fmla="*/ 252686 h 986740"/>
                      <a:gd name="connsiteX8" fmla="*/ 375459 w 1115427"/>
                      <a:gd name="connsiteY8" fmla="*/ 135338 h 986740"/>
                      <a:gd name="connsiteX9" fmla="*/ 244901 w 1115427"/>
                      <a:gd name="connsiteY9" fmla="*/ 64728 h 986740"/>
                      <a:gd name="connsiteX10" fmla="*/ 145841 w 1115427"/>
                      <a:gd name="connsiteY10" fmla="*/ 20913 h 986740"/>
                      <a:gd name="connsiteX11" fmla="*/ 85391 w 1115427"/>
                      <a:gd name="connsiteY11" fmla="*/ 9354 h 986740"/>
                      <a:gd name="connsiteX12" fmla="*/ 46781 w 1115427"/>
                      <a:gd name="connsiteY12" fmla="*/ 3768 h 986740"/>
                      <a:gd name="connsiteX13" fmla="*/ 47 w 1115427"/>
                      <a:gd name="connsiteY13" fmla="*/ 69298 h 986740"/>
                      <a:gd name="connsiteX14" fmla="*/ 39162 w 1115427"/>
                      <a:gd name="connsiteY14" fmla="*/ 219667 h 986740"/>
                      <a:gd name="connsiteX15" fmla="*/ 110791 w 1115427"/>
                      <a:gd name="connsiteY15" fmla="*/ 401530 h 986740"/>
                      <a:gd name="connsiteX16" fmla="*/ 158035 w 1115427"/>
                      <a:gd name="connsiteY16" fmla="*/ 672802 h 986740"/>
                      <a:gd name="connsiteX17" fmla="*/ 241347 w 1115427"/>
                      <a:gd name="connsiteY17" fmla="*/ 970490 h 986740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75459 w 1115427"/>
                      <a:gd name="connsiteY8" fmla="*/ 137470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86889 w 1115427"/>
                      <a:gd name="connsiteY8" fmla="*/ 135565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14 w 1115394"/>
                      <a:gd name="connsiteY0" fmla="*/ 976778 h 993028"/>
                      <a:gd name="connsiteX1" fmla="*/ 798082 w 1115394"/>
                      <a:gd name="connsiteY1" fmla="*/ 880258 h 993028"/>
                      <a:gd name="connsiteX2" fmla="*/ 1100342 w 1115394"/>
                      <a:gd name="connsiteY2" fmla="*/ 268626 h 993028"/>
                      <a:gd name="connsiteX3" fmla="*/ 1050683 w 1115394"/>
                      <a:gd name="connsiteY3" fmla="*/ 168170 h 993028"/>
                      <a:gd name="connsiteX4" fmla="*/ 852563 w 1115394"/>
                      <a:gd name="connsiteY4" fmla="*/ 213891 h 993028"/>
                      <a:gd name="connsiteX5" fmla="*/ 775730 w 1115394"/>
                      <a:gd name="connsiteY5" fmla="*/ 242210 h 993028"/>
                      <a:gd name="connsiteX6" fmla="*/ 641108 w 1115394"/>
                      <a:gd name="connsiteY6" fmla="*/ 266596 h 993028"/>
                      <a:gd name="connsiteX7" fmla="*/ 645555 w 1115394"/>
                      <a:gd name="connsiteY7" fmla="*/ 258974 h 993028"/>
                      <a:gd name="connsiteX8" fmla="*/ 386856 w 1115394"/>
                      <a:gd name="connsiteY8" fmla="*/ 139721 h 993028"/>
                      <a:gd name="connsiteX9" fmla="*/ 244868 w 1115394"/>
                      <a:gd name="connsiteY9" fmla="*/ 71016 h 993028"/>
                      <a:gd name="connsiteX10" fmla="*/ 145808 w 1115394"/>
                      <a:gd name="connsiteY10" fmla="*/ 27201 h 993028"/>
                      <a:gd name="connsiteX11" fmla="*/ 85358 w 1115394"/>
                      <a:gd name="connsiteY11" fmla="*/ 8022 h 993028"/>
                      <a:gd name="connsiteX12" fmla="*/ 35318 w 1115394"/>
                      <a:gd name="connsiteY12" fmla="*/ 4341 h 993028"/>
                      <a:gd name="connsiteX13" fmla="*/ 14 w 1115394"/>
                      <a:gd name="connsiteY13" fmla="*/ 75586 h 993028"/>
                      <a:gd name="connsiteX14" fmla="*/ 39129 w 1115394"/>
                      <a:gd name="connsiteY14" fmla="*/ 225955 h 993028"/>
                      <a:gd name="connsiteX15" fmla="*/ 110758 w 1115394"/>
                      <a:gd name="connsiteY15" fmla="*/ 407818 h 993028"/>
                      <a:gd name="connsiteX16" fmla="*/ 158002 w 1115394"/>
                      <a:gd name="connsiteY16" fmla="*/ 679090 h 993028"/>
                      <a:gd name="connsiteX17" fmla="*/ 241314 w 1115394"/>
                      <a:gd name="connsiteY17" fmla="*/ 976778 h 993028"/>
                      <a:gd name="connsiteX0" fmla="*/ 241314 w 1115394"/>
                      <a:gd name="connsiteY0" fmla="*/ 976778 h 992046"/>
                      <a:gd name="connsiteX1" fmla="*/ 798082 w 1115394"/>
                      <a:gd name="connsiteY1" fmla="*/ 880258 h 992046"/>
                      <a:gd name="connsiteX2" fmla="*/ 1100342 w 1115394"/>
                      <a:gd name="connsiteY2" fmla="*/ 268626 h 992046"/>
                      <a:gd name="connsiteX3" fmla="*/ 1050683 w 1115394"/>
                      <a:gd name="connsiteY3" fmla="*/ 168170 h 992046"/>
                      <a:gd name="connsiteX4" fmla="*/ 852563 w 1115394"/>
                      <a:gd name="connsiteY4" fmla="*/ 213891 h 992046"/>
                      <a:gd name="connsiteX5" fmla="*/ 775730 w 1115394"/>
                      <a:gd name="connsiteY5" fmla="*/ 242210 h 992046"/>
                      <a:gd name="connsiteX6" fmla="*/ 641108 w 1115394"/>
                      <a:gd name="connsiteY6" fmla="*/ 266596 h 992046"/>
                      <a:gd name="connsiteX7" fmla="*/ 645555 w 1115394"/>
                      <a:gd name="connsiteY7" fmla="*/ 258974 h 992046"/>
                      <a:gd name="connsiteX8" fmla="*/ 386856 w 1115394"/>
                      <a:gd name="connsiteY8" fmla="*/ 139721 h 992046"/>
                      <a:gd name="connsiteX9" fmla="*/ 244868 w 1115394"/>
                      <a:gd name="connsiteY9" fmla="*/ 71016 h 992046"/>
                      <a:gd name="connsiteX10" fmla="*/ 145808 w 1115394"/>
                      <a:gd name="connsiteY10" fmla="*/ 27201 h 992046"/>
                      <a:gd name="connsiteX11" fmla="*/ 85358 w 1115394"/>
                      <a:gd name="connsiteY11" fmla="*/ 8022 h 992046"/>
                      <a:gd name="connsiteX12" fmla="*/ 35318 w 1115394"/>
                      <a:gd name="connsiteY12" fmla="*/ 4341 h 992046"/>
                      <a:gd name="connsiteX13" fmla="*/ 14 w 1115394"/>
                      <a:gd name="connsiteY13" fmla="*/ 75586 h 992046"/>
                      <a:gd name="connsiteX14" fmla="*/ 39129 w 1115394"/>
                      <a:gd name="connsiteY14" fmla="*/ 225955 h 992046"/>
                      <a:gd name="connsiteX15" fmla="*/ 110758 w 1115394"/>
                      <a:gd name="connsiteY15" fmla="*/ 407818 h 992046"/>
                      <a:gd name="connsiteX16" fmla="*/ 182767 w 1115394"/>
                      <a:gd name="connsiteY16" fmla="*/ 692425 h 992046"/>
                      <a:gd name="connsiteX17" fmla="*/ 241314 w 1115394"/>
                      <a:gd name="connsiteY17" fmla="*/ 976778 h 992046"/>
                      <a:gd name="connsiteX0" fmla="*/ 241314 w 1115394"/>
                      <a:gd name="connsiteY0" fmla="*/ 976778 h 991906"/>
                      <a:gd name="connsiteX1" fmla="*/ 798082 w 1115394"/>
                      <a:gd name="connsiteY1" fmla="*/ 880258 h 991906"/>
                      <a:gd name="connsiteX2" fmla="*/ 1100342 w 1115394"/>
                      <a:gd name="connsiteY2" fmla="*/ 268626 h 991906"/>
                      <a:gd name="connsiteX3" fmla="*/ 1050683 w 1115394"/>
                      <a:gd name="connsiteY3" fmla="*/ 168170 h 991906"/>
                      <a:gd name="connsiteX4" fmla="*/ 852563 w 1115394"/>
                      <a:gd name="connsiteY4" fmla="*/ 213891 h 991906"/>
                      <a:gd name="connsiteX5" fmla="*/ 775730 w 1115394"/>
                      <a:gd name="connsiteY5" fmla="*/ 242210 h 991906"/>
                      <a:gd name="connsiteX6" fmla="*/ 641108 w 1115394"/>
                      <a:gd name="connsiteY6" fmla="*/ 266596 h 991906"/>
                      <a:gd name="connsiteX7" fmla="*/ 645555 w 1115394"/>
                      <a:gd name="connsiteY7" fmla="*/ 258974 h 991906"/>
                      <a:gd name="connsiteX8" fmla="*/ 386856 w 1115394"/>
                      <a:gd name="connsiteY8" fmla="*/ 139721 h 991906"/>
                      <a:gd name="connsiteX9" fmla="*/ 244868 w 1115394"/>
                      <a:gd name="connsiteY9" fmla="*/ 71016 h 991906"/>
                      <a:gd name="connsiteX10" fmla="*/ 145808 w 1115394"/>
                      <a:gd name="connsiteY10" fmla="*/ 27201 h 991906"/>
                      <a:gd name="connsiteX11" fmla="*/ 85358 w 1115394"/>
                      <a:gd name="connsiteY11" fmla="*/ 8022 h 991906"/>
                      <a:gd name="connsiteX12" fmla="*/ 35318 w 1115394"/>
                      <a:gd name="connsiteY12" fmla="*/ 4341 h 991906"/>
                      <a:gd name="connsiteX13" fmla="*/ 14 w 1115394"/>
                      <a:gd name="connsiteY13" fmla="*/ 75586 h 991906"/>
                      <a:gd name="connsiteX14" fmla="*/ 39129 w 1115394"/>
                      <a:gd name="connsiteY14" fmla="*/ 225955 h 991906"/>
                      <a:gd name="connsiteX15" fmla="*/ 110758 w 1115394"/>
                      <a:gd name="connsiteY15" fmla="*/ 407818 h 991906"/>
                      <a:gd name="connsiteX16" fmla="*/ 173242 w 1115394"/>
                      <a:gd name="connsiteY16" fmla="*/ 694330 h 991906"/>
                      <a:gd name="connsiteX17" fmla="*/ 241314 w 111539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10748 w 1115384"/>
                      <a:gd name="connsiteY15" fmla="*/ 40781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62942 w 1115384"/>
                      <a:gd name="connsiteY16" fmla="*/ 693950 h 991906"/>
                      <a:gd name="connsiteX17" fmla="*/ 173232 w 1115384"/>
                      <a:gd name="connsiteY17" fmla="*/ 694330 h 991906"/>
                      <a:gd name="connsiteX18" fmla="*/ 241304 w 1115384"/>
                      <a:gd name="connsiteY18" fmla="*/ 976778 h 991906"/>
                      <a:gd name="connsiteX0" fmla="*/ 241351 w 1115431"/>
                      <a:gd name="connsiteY0" fmla="*/ 976778 h 991906"/>
                      <a:gd name="connsiteX1" fmla="*/ 798119 w 1115431"/>
                      <a:gd name="connsiteY1" fmla="*/ 880258 h 991906"/>
                      <a:gd name="connsiteX2" fmla="*/ 1100379 w 1115431"/>
                      <a:gd name="connsiteY2" fmla="*/ 268626 h 991906"/>
                      <a:gd name="connsiteX3" fmla="*/ 1050720 w 1115431"/>
                      <a:gd name="connsiteY3" fmla="*/ 168170 h 991906"/>
                      <a:gd name="connsiteX4" fmla="*/ 852600 w 1115431"/>
                      <a:gd name="connsiteY4" fmla="*/ 213891 h 991906"/>
                      <a:gd name="connsiteX5" fmla="*/ 775767 w 1115431"/>
                      <a:gd name="connsiteY5" fmla="*/ 242210 h 991906"/>
                      <a:gd name="connsiteX6" fmla="*/ 641145 w 1115431"/>
                      <a:gd name="connsiteY6" fmla="*/ 266596 h 991906"/>
                      <a:gd name="connsiteX7" fmla="*/ 645592 w 1115431"/>
                      <a:gd name="connsiteY7" fmla="*/ 258974 h 991906"/>
                      <a:gd name="connsiteX8" fmla="*/ 386893 w 1115431"/>
                      <a:gd name="connsiteY8" fmla="*/ 139721 h 991906"/>
                      <a:gd name="connsiteX9" fmla="*/ 244905 w 1115431"/>
                      <a:gd name="connsiteY9" fmla="*/ 71016 h 991906"/>
                      <a:gd name="connsiteX10" fmla="*/ 145845 w 1115431"/>
                      <a:gd name="connsiteY10" fmla="*/ 27201 h 991906"/>
                      <a:gd name="connsiteX11" fmla="*/ 85395 w 1115431"/>
                      <a:gd name="connsiteY11" fmla="*/ 8022 h 991906"/>
                      <a:gd name="connsiteX12" fmla="*/ 35355 w 1115431"/>
                      <a:gd name="connsiteY12" fmla="*/ 4341 h 991906"/>
                      <a:gd name="connsiteX13" fmla="*/ 51 w 1115431"/>
                      <a:gd name="connsiteY13" fmla="*/ 75586 h 991906"/>
                      <a:gd name="connsiteX14" fmla="*/ 42976 w 1115431"/>
                      <a:gd name="connsiteY14" fmla="*/ 235480 h 991906"/>
                      <a:gd name="connsiteX15" fmla="*/ 108890 w 1115431"/>
                      <a:gd name="connsiteY15" fmla="*/ 426868 h 991906"/>
                      <a:gd name="connsiteX16" fmla="*/ 162989 w 1115431"/>
                      <a:gd name="connsiteY16" fmla="*/ 693950 h 991906"/>
                      <a:gd name="connsiteX17" fmla="*/ 173279 w 1115431"/>
                      <a:gd name="connsiteY17" fmla="*/ 694330 h 991906"/>
                      <a:gd name="connsiteX18" fmla="*/ 241351 w 1115431"/>
                      <a:gd name="connsiteY18" fmla="*/ 976778 h 991906"/>
                      <a:gd name="connsiteX0" fmla="*/ 243252 w 1117332"/>
                      <a:gd name="connsiteY0" fmla="*/ 976778 h 991906"/>
                      <a:gd name="connsiteX1" fmla="*/ 800020 w 1117332"/>
                      <a:gd name="connsiteY1" fmla="*/ 880258 h 991906"/>
                      <a:gd name="connsiteX2" fmla="*/ 1102280 w 1117332"/>
                      <a:gd name="connsiteY2" fmla="*/ 268626 h 991906"/>
                      <a:gd name="connsiteX3" fmla="*/ 1052621 w 1117332"/>
                      <a:gd name="connsiteY3" fmla="*/ 168170 h 991906"/>
                      <a:gd name="connsiteX4" fmla="*/ 854501 w 1117332"/>
                      <a:gd name="connsiteY4" fmla="*/ 213891 h 991906"/>
                      <a:gd name="connsiteX5" fmla="*/ 777668 w 1117332"/>
                      <a:gd name="connsiteY5" fmla="*/ 242210 h 991906"/>
                      <a:gd name="connsiteX6" fmla="*/ 643046 w 1117332"/>
                      <a:gd name="connsiteY6" fmla="*/ 266596 h 991906"/>
                      <a:gd name="connsiteX7" fmla="*/ 647493 w 1117332"/>
                      <a:gd name="connsiteY7" fmla="*/ 258974 h 991906"/>
                      <a:gd name="connsiteX8" fmla="*/ 388794 w 1117332"/>
                      <a:gd name="connsiteY8" fmla="*/ 139721 h 991906"/>
                      <a:gd name="connsiteX9" fmla="*/ 246806 w 1117332"/>
                      <a:gd name="connsiteY9" fmla="*/ 71016 h 991906"/>
                      <a:gd name="connsiteX10" fmla="*/ 147746 w 1117332"/>
                      <a:gd name="connsiteY10" fmla="*/ 27201 h 991906"/>
                      <a:gd name="connsiteX11" fmla="*/ 87296 w 1117332"/>
                      <a:gd name="connsiteY11" fmla="*/ 8022 h 991906"/>
                      <a:gd name="connsiteX12" fmla="*/ 37256 w 1117332"/>
                      <a:gd name="connsiteY12" fmla="*/ 4341 h 991906"/>
                      <a:gd name="connsiteX13" fmla="*/ 47 w 1117332"/>
                      <a:gd name="connsiteY13" fmla="*/ 106066 h 991906"/>
                      <a:gd name="connsiteX14" fmla="*/ 44877 w 1117332"/>
                      <a:gd name="connsiteY14" fmla="*/ 235480 h 991906"/>
                      <a:gd name="connsiteX15" fmla="*/ 110791 w 1117332"/>
                      <a:gd name="connsiteY15" fmla="*/ 426868 h 991906"/>
                      <a:gd name="connsiteX16" fmla="*/ 164890 w 1117332"/>
                      <a:gd name="connsiteY16" fmla="*/ 693950 h 991906"/>
                      <a:gd name="connsiteX17" fmla="*/ 175180 w 1117332"/>
                      <a:gd name="connsiteY17" fmla="*/ 694330 h 991906"/>
                      <a:gd name="connsiteX18" fmla="*/ 243252 w 1117332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46759 w 1117285"/>
                      <a:gd name="connsiteY9" fmla="*/ 71016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52474 w 1117285"/>
                      <a:gd name="connsiteY9" fmla="*/ 76731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42999 w 1117285"/>
                      <a:gd name="connsiteY6" fmla="*/ 267747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705864 w 1117285"/>
                      <a:gd name="connsiteY6" fmla="*/ 26203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35157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81575 h 996703"/>
                      <a:gd name="connsiteX1" fmla="*/ 799973 w 1117285"/>
                      <a:gd name="connsiteY1" fmla="*/ 885055 h 996703"/>
                      <a:gd name="connsiteX2" fmla="*/ 1102233 w 1117285"/>
                      <a:gd name="connsiteY2" fmla="*/ 273423 h 996703"/>
                      <a:gd name="connsiteX3" fmla="*/ 1052574 w 1117285"/>
                      <a:gd name="connsiteY3" fmla="*/ 172967 h 996703"/>
                      <a:gd name="connsiteX4" fmla="*/ 854454 w 1117285"/>
                      <a:gd name="connsiteY4" fmla="*/ 218688 h 996703"/>
                      <a:gd name="connsiteX5" fmla="*/ 777621 w 1117285"/>
                      <a:gd name="connsiteY5" fmla="*/ 247007 h 996703"/>
                      <a:gd name="connsiteX6" fmla="*/ 696339 w 1117285"/>
                      <a:gd name="connsiteY6" fmla="*/ 254248 h 996703"/>
                      <a:gd name="connsiteX7" fmla="*/ 569341 w 1117285"/>
                      <a:gd name="connsiteY7" fmla="*/ 227576 h 996703"/>
                      <a:gd name="connsiteX8" fmla="*/ 388747 w 1117285"/>
                      <a:gd name="connsiteY8" fmla="*/ 138803 h 996703"/>
                      <a:gd name="connsiteX9" fmla="*/ 267714 w 1117285"/>
                      <a:gd name="connsiteY9" fmla="*/ 81528 h 996703"/>
                      <a:gd name="connsiteX10" fmla="*/ 225804 w 1117285"/>
                      <a:gd name="connsiteY10" fmla="*/ 60573 h 996703"/>
                      <a:gd name="connsiteX11" fmla="*/ 85344 w 1117285"/>
                      <a:gd name="connsiteY11" fmla="*/ 5199 h 996703"/>
                      <a:gd name="connsiteX12" fmla="*/ 37209 w 1117285"/>
                      <a:gd name="connsiteY12" fmla="*/ 9138 h 996703"/>
                      <a:gd name="connsiteX13" fmla="*/ 0 w 1117285"/>
                      <a:gd name="connsiteY13" fmla="*/ 110863 h 996703"/>
                      <a:gd name="connsiteX14" fmla="*/ 37210 w 1117285"/>
                      <a:gd name="connsiteY14" fmla="*/ 240277 h 996703"/>
                      <a:gd name="connsiteX15" fmla="*/ 110744 w 1117285"/>
                      <a:gd name="connsiteY15" fmla="*/ 431665 h 996703"/>
                      <a:gd name="connsiteX16" fmla="*/ 164843 w 1117285"/>
                      <a:gd name="connsiteY16" fmla="*/ 698747 h 996703"/>
                      <a:gd name="connsiteX17" fmla="*/ 175133 w 1117285"/>
                      <a:gd name="connsiteY17" fmla="*/ 699127 h 996703"/>
                      <a:gd name="connsiteX18" fmla="*/ 243205 w 1117285"/>
                      <a:gd name="connsiteY18" fmla="*/ 981575 h 996703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698747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1033 w 1117285"/>
                      <a:gd name="connsiteY16" fmla="*/ 77304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64843 w 1117285"/>
                      <a:gd name="connsiteY16" fmla="*/ 74256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78178 w 1117285"/>
                      <a:gd name="connsiteY16" fmla="*/ 55587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78178 w 1117285"/>
                      <a:gd name="connsiteY16" fmla="*/ 555872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61033 w 1117285"/>
                      <a:gd name="connsiteY16" fmla="*/ 691127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97292"/>
                      <a:gd name="connsiteX1" fmla="*/ 799973 w 1117285"/>
                      <a:gd name="connsiteY1" fmla="*/ 885055 h 997292"/>
                      <a:gd name="connsiteX2" fmla="*/ 1102233 w 1117285"/>
                      <a:gd name="connsiteY2" fmla="*/ 273423 h 997292"/>
                      <a:gd name="connsiteX3" fmla="*/ 1052574 w 1117285"/>
                      <a:gd name="connsiteY3" fmla="*/ 172967 h 997292"/>
                      <a:gd name="connsiteX4" fmla="*/ 854454 w 1117285"/>
                      <a:gd name="connsiteY4" fmla="*/ 218688 h 997292"/>
                      <a:gd name="connsiteX5" fmla="*/ 777621 w 1117285"/>
                      <a:gd name="connsiteY5" fmla="*/ 247007 h 997292"/>
                      <a:gd name="connsiteX6" fmla="*/ 696339 w 1117285"/>
                      <a:gd name="connsiteY6" fmla="*/ 254248 h 997292"/>
                      <a:gd name="connsiteX7" fmla="*/ 569341 w 1117285"/>
                      <a:gd name="connsiteY7" fmla="*/ 227576 h 997292"/>
                      <a:gd name="connsiteX8" fmla="*/ 388747 w 1117285"/>
                      <a:gd name="connsiteY8" fmla="*/ 138803 h 997292"/>
                      <a:gd name="connsiteX9" fmla="*/ 267714 w 1117285"/>
                      <a:gd name="connsiteY9" fmla="*/ 81528 h 997292"/>
                      <a:gd name="connsiteX10" fmla="*/ 225804 w 1117285"/>
                      <a:gd name="connsiteY10" fmla="*/ 60573 h 997292"/>
                      <a:gd name="connsiteX11" fmla="*/ 85344 w 1117285"/>
                      <a:gd name="connsiteY11" fmla="*/ 5199 h 997292"/>
                      <a:gd name="connsiteX12" fmla="*/ 37209 w 1117285"/>
                      <a:gd name="connsiteY12" fmla="*/ 9138 h 997292"/>
                      <a:gd name="connsiteX13" fmla="*/ 0 w 1117285"/>
                      <a:gd name="connsiteY13" fmla="*/ 110863 h 997292"/>
                      <a:gd name="connsiteX14" fmla="*/ 37210 w 1117285"/>
                      <a:gd name="connsiteY14" fmla="*/ 240277 h 997292"/>
                      <a:gd name="connsiteX15" fmla="*/ 110744 w 1117285"/>
                      <a:gd name="connsiteY15" fmla="*/ 431665 h 997292"/>
                      <a:gd name="connsiteX16" fmla="*/ 161033 w 1117285"/>
                      <a:gd name="connsiteY16" fmla="*/ 691127 h 997292"/>
                      <a:gd name="connsiteX17" fmla="*/ 243205 w 1117285"/>
                      <a:gd name="connsiteY17" fmla="*/ 981575 h 99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17285" h="997292">
                        <a:moveTo>
                          <a:pt x="243205" y="981575"/>
                        </a:moveTo>
                        <a:cubicBezTo>
                          <a:pt x="349695" y="1013896"/>
                          <a:pt x="656802" y="1003080"/>
                          <a:pt x="799973" y="885055"/>
                        </a:cubicBezTo>
                        <a:cubicBezTo>
                          <a:pt x="943144" y="767030"/>
                          <a:pt x="1060133" y="392104"/>
                          <a:pt x="1102233" y="273423"/>
                        </a:cubicBezTo>
                        <a:cubicBezTo>
                          <a:pt x="1144333" y="154742"/>
                          <a:pt x="1088473" y="182089"/>
                          <a:pt x="1052574" y="172967"/>
                        </a:cubicBezTo>
                        <a:cubicBezTo>
                          <a:pt x="1016675" y="163845"/>
                          <a:pt x="887897" y="209205"/>
                          <a:pt x="854454" y="218688"/>
                        </a:cubicBezTo>
                        <a:cubicBezTo>
                          <a:pt x="821011" y="228171"/>
                          <a:pt x="803974" y="241080"/>
                          <a:pt x="777621" y="247007"/>
                        </a:cubicBezTo>
                        <a:cubicBezTo>
                          <a:pt x="751269" y="252934"/>
                          <a:pt x="718352" y="250184"/>
                          <a:pt x="696339" y="254248"/>
                        </a:cubicBezTo>
                        <a:cubicBezTo>
                          <a:pt x="674326" y="258312"/>
                          <a:pt x="620606" y="246817"/>
                          <a:pt x="569341" y="227576"/>
                        </a:cubicBezTo>
                        <a:cubicBezTo>
                          <a:pt x="518076" y="208335"/>
                          <a:pt x="439018" y="163144"/>
                          <a:pt x="388747" y="138803"/>
                        </a:cubicBezTo>
                        <a:cubicBezTo>
                          <a:pt x="338476" y="114462"/>
                          <a:pt x="312672" y="101255"/>
                          <a:pt x="267714" y="81528"/>
                        </a:cubicBezTo>
                        <a:cubicBezTo>
                          <a:pt x="227751" y="63410"/>
                          <a:pt x="252389" y="69802"/>
                          <a:pt x="225804" y="60573"/>
                        </a:cubicBezTo>
                        <a:cubicBezTo>
                          <a:pt x="199219" y="51344"/>
                          <a:pt x="116776" y="13771"/>
                          <a:pt x="85344" y="5199"/>
                        </a:cubicBezTo>
                        <a:cubicBezTo>
                          <a:pt x="53912" y="-3373"/>
                          <a:pt x="51433" y="-853"/>
                          <a:pt x="37209" y="9138"/>
                        </a:cubicBezTo>
                        <a:cubicBezTo>
                          <a:pt x="22985" y="19129"/>
                          <a:pt x="0" y="72340"/>
                          <a:pt x="0" y="110863"/>
                        </a:cubicBezTo>
                        <a:cubicBezTo>
                          <a:pt x="0" y="149386"/>
                          <a:pt x="21716" y="183212"/>
                          <a:pt x="37210" y="240277"/>
                        </a:cubicBezTo>
                        <a:cubicBezTo>
                          <a:pt x="52704" y="297342"/>
                          <a:pt x="88837" y="355571"/>
                          <a:pt x="110744" y="431665"/>
                        </a:cubicBezTo>
                        <a:cubicBezTo>
                          <a:pt x="132651" y="507759"/>
                          <a:pt x="150302" y="646550"/>
                          <a:pt x="161033" y="691127"/>
                        </a:cubicBezTo>
                        <a:cubicBezTo>
                          <a:pt x="183110" y="782779"/>
                          <a:pt x="136715" y="949254"/>
                          <a:pt x="243205" y="981575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7" name="รูปแบบอิสระ: รูปร่าง 276">
                    <a:extLst>
                      <a:ext uri="{FF2B5EF4-FFF2-40B4-BE49-F238E27FC236}">
                        <a16:creationId xmlns:a16="http://schemas.microsoft.com/office/drawing/2014/main" id="{D3D783BF-27D5-4EEA-A02F-639B3C1312BD}"/>
                      </a:ext>
                    </a:extLst>
                  </p:cNvPr>
                  <p:cNvSpPr/>
                  <p:nvPr/>
                </p:nvSpPr>
                <p:spPr>
                  <a:xfrm rot="21328954" flipH="1">
                    <a:off x="8267268" y="2215721"/>
                    <a:ext cx="1184435" cy="964223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775763 w 1108377"/>
                      <a:gd name="connsiteY5" fmla="*/ 236083 h 986901"/>
                      <a:gd name="connsiteX6" fmla="*/ 641141 w 1108377"/>
                      <a:gd name="connsiteY6" fmla="*/ 260469 h 986901"/>
                      <a:gd name="connsiteX7" fmla="*/ 643683 w 1108377"/>
                      <a:gd name="connsiteY7" fmla="*/ 260467 h 986901"/>
                      <a:gd name="connsiteX8" fmla="*/ 375459 w 1108377"/>
                      <a:gd name="connsiteY8" fmla="*/ 135499 h 986901"/>
                      <a:gd name="connsiteX9" fmla="*/ 244901 w 1108377"/>
                      <a:gd name="connsiteY9" fmla="*/ 64889 h 986901"/>
                      <a:gd name="connsiteX10" fmla="*/ 145841 w 1108377"/>
                      <a:gd name="connsiteY10" fmla="*/ 26789 h 986901"/>
                      <a:gd name="connsiteX11" fmla="*/ 85391 w 1108377"/>
                      <a:gd name="connsiteY11" fmla="*/ 9515 h 986901"/>
                      <a:gd name="connsiteX12" fmla="*/ 46781 w 1108377"/>
                      <a:gd name="connsiteY12" fmla="*/ 3929 h 986901"/>
                      <a:gd name="connsiteX13" fmla="*/ 47 w 1108377"/>
                      <a:gd name="connsiteY13" fmla="*/ 69459 h 986901"/>
                      <a:gd name="connsiteX14" fmla="*/ 39162 w 1108377"/>
                      <a:gd name="connsiteY14" fmla="*/ 219828 h 986901"/>
                      <a:gd name="connsiteX15" fmla="*/ 110791 w 1108377"/>
                      <a:gd name="connsiteY15" fmla="*/ 401691 h 986901"/>
                      <a:gd name="connsiteX16" fmla="*/ 158035 w 1108377"/>
                      <a:gd name="connsiteY16" fmla="*/ 672963 h 986901"/>
                      <a:gd name="connsiteX17" fmla="*/ 241347 w 1108377"/>
                      <a:gd name="connsiteY17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75763 w 1108377"/>
                      <a:gd name="connsiteY6" fmla="*/ 236083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42907 w 1108377"/>
                      <a:gd name="connsiteY4" fmla="*/ 171509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17962"/>
                      <a:gd name="connsiteY0" fmla="*/ 970651 h 986901"/>
                      <a:gd name="connsiteX1" fmla="*/ 798115 w 1117962"/>
                      <a:gd name="connsiteY1" fmla="*/ 874131 h 986901"/>
                      <a:gd name="connsiteX2" fmla="*/ 1100375 w 1117962"/>
                      <a:gd name="connsiteY2" fmla="*/ 262499 h 986901"/>
                      <a:gd name="connsiteX3" fmla="*/ 1074983 w 1117962"/>
                      <a:gd name="connsiteY3" fmla="*/ 191251 h 986901"/>
                      <a:gd name="connsiteX4" fmla="*/ 1017159 w 1117962"/>
                      <a:gd name="connsiteY4" fmla="*/ 166087 h 986901"/>
                      <a:gd name="connsiteX5" fmla="*/ 942907 w 1117962"/>
                      <a:gd name="connsiteY5" fmla="*/ 171509 h 986901"/>
                      <a:gd name="connsiteX6" fmla="*/ 836616 w 1117962"/>
                      <a:gd name="connsiteY6" fmla="*/ 187187 h 986901"/>
                      <a:gd name="connsiteX7" fmla="*/ 751720 w 1117962"/>
                      <a:gd name="connsiteY7" fmla="*/ 219840 h 986901"/>
                      <a:gd name="connsiteX8" fmla="*/ 641141 w 1117962"/>
                      <a:gd name="connsiteY8" fmla="*/ 260469 h 986901"/>
                      <a:gd name="connsiteX9" fmla="*/ 643683 w 1117962"/>
                      <a:gd name="connsiteY9" fmla="*/ 260467 h 986901"/>
                      <a:gd name="connsiteX10" fmla="*/ 375459 w 1117962"/>
                      <a:gd name="connsiteY10" fmla="*/ 135499 h 986901"/>
                      <a:gd name="connsiteX11" fmla="*/ 244901 w 1117962"/>
                      <a:gd name="connsiteY11" fmla="*/ 64889 h 986901"/>
                      <a:gd name="connsiteX12" fmla="*/ 145841 w 1117962"/>
                      <a:gd name="connsiteY12" fmla="*/ 26789 h 986901"/>
                      <a:gd name="connsiteX13" fmla="*/ 85391 w 1117962"/>
                      <a:gd name="connsiteY13" fmla="*/ 9515 h 986901"/>
                      <a:gd name="connsiteX14" fmla="*/ 46781 w 1117962"/>
                      <a:gd name="connsiteY14" fmla="*/ 3929 h 986901"/>
                      <a:gd name="connsiteX15" fmla="*/ 47 w 1117962"/>
                      <a:gd name="connsiteY15" fmla="*/ 69459 h 986901"/>
                      <a:gd name="connsiteX16" fmla="*/ 39162 w 1117962"/>
                      <a:gd name="connsiteY16" fmla="*/ 219828 h 986901"/>
                      <a:gd name="connsiteX17" fmla="*/ 110791 w 1117962"/>
                      <a:gd name="connsiteY17" fmla="*/ 401691 h 986901"/>
                      <a:gd name="connsiteX18" fmla="*/ 158035 w 1117962"/>
                      <a:gd name="connsiteY18" fmla="*/ 672963 h 986901"/>
                      <a:gd name="connsiteX19" fmla="*/ 241347 w 1117962"/>
                      <a:gd name="connsiteY19" fmla="*/ 970651 h 986901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75459 w 1084716"/>
                      <a:gd name="connsiteY10" fmla="*/ 13549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28575 w 1084716"/>
                      <a:gd name="connsiteY10" fmla="*/ 217267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8838 w 1084716"/>
                      <a:gd name="connsiteY10" fmla="*/ 224065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34629 w 1084716"/>
                      <a:gd name="connsiteY11" fmla="*/ 112814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40787 w 1084716"/>
                      <a:gd name="connsiteY11" fmla="*/ 94123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2360 w 1085729"/>
                      <a:gd name="connsiteY0" fmla="*/ 972352 h 986380"/>
                      <a:gd name="connsiteX1" fmla="*/ 799128 w 1085729"/>
                      <a:gd name="connsiteY1" fmla="*/ 875832 h 986380"/>
                      <a:gd name="connsiteX2" fmla="*/ 1048871 w 1085729"/>
                      <a:gd name="connsiteY2" fmla="*/ 338628 h 986380"/>
                      <a:gd name="connsiteX3" fmla="*/ 1075996 w 1085729"/>
                      <a:gd name="connsiteY3" fmla="*/ 192952 h 986380"/>
                      <a:gd name="connsiteX4" fmla="*/ 1018172 w 1085729"/>
                      <a:gd name="connsiteY4" fmla="*/ 167788 h 986380"/>
                      <a:gd name="connsiteX5" fmla="*/ 943920 w 1085729"/>
                      <a:gd name="connsiteY5" fmla="*/ 173210 h 986380"/>
                      <a:gd name="connsiteX6" fmla="*/ 837629 w 1085729"/>
                      <a:gd name="connsiteY6" fmla="*/ 188888 h 986380"/>
                      <a:gd name="connsiteX7" fmla="*/ 752733 w 1085729"/>
                      <a:gd name="connsiteY7" fmla="*/ 221541 h 986380"/>
                      <a:gd name="connsiteX8" fmla="*/ 642154 w 1085729"/>
                      <a:gd name="connsiteY8" fmla="*/ 262170 h 986380"/>
                      <a:gd name="connsiteX9" fmla="*/ 543099 w 1085729"/>
                      <a:gd name="connsiteY9" fmla="*/ 291196 h 986380"/>
                      <a:gd name="connsiteX10" fmla="*/ 308857 w 1085729"/>
                      <a:gd name="connsiteY10" fmla="*/ 212851 h 986380"/>
                      <a:gd name="connsiteX11" fmla="*/ 141800 w 1085729"/>
                      <a:gd name="connsiteY11" fmla="*/ 95824 h 986380"/>
                      <a:gd name="connsiteX12" fmla="*/ 146854 w 1085729"/>
                      <a:gd name="connsiteY12" fmla="*/ 28490 h 986380"/>
                      <a:gd name="connsiteX13" fmla="*/ 2355 w 1085729"/>
                      <a:gd name="connsiteY13" fmla="*/ 5036 h 986380"/>
                      <a:gd name="connsiteX14" fmla="*/ 47794 w 1085729"/>
                      <a:gd name="connsiteY14" fmla="*/ 5630 h 986380"/>
                      <a:gd name="connsiteX15" fmla="*/ 1060 w 1085729"/>
                      <a:gd name="connsiteY15" fmla="*/ 71160 h 986380"/>
                      <a:gd name="connsiteX16" fmla="*/ 40175 w 1085729"/>
                      <a:gd name="connsiteY16" fmla="*/ 221529 h 986380"/>
                      <a:gd name="connsiteX17" fmla="*/ 111804 w 1085729"/>
                      <a:gd name="connsiteY17" fmla="*/ 403392 h 986380"/>
                      <a:gd name="connsiteX18" fmla="*/ 159048 w 1085729"/>
                      <a:gd name="connsiteY18" fmla="*/ 674664 h 986380"/>
                      <a:gd name="connsiteX19" fmla="*/ 242360 w 1085729"/>
                      <a:gd name="connsiteY19" fmla="*/ 972352 h 986380"/>
                      <a:gd name="connsiteX0" fmla="*/ 241347 w 1084716"/>
                      <a:gd name="connsiteY0" fmla="*/ 972607 h 986635"/>
                      <a:gd name="connsiteX1" fmla="*/ 798115 w 1084716"/>
                      <a:gd name="connsiteY1" fmla="*/ 876087 h 986635"/>
                      <a:gd name="connsiteX2" fmla="*/ 1047858 w 1084716"/>
                      <a:gd name="connsiteY2" fmla="*/ 338883 h 986635"/>
                      <a:gd name="connsiteX3" fmla="*/ 1074983 w 1084716"/>
                      <a:gd name="connsiteY3" fmla="*/ 193207 h 986635"/>
                      <a:gd name="connsiteX4" fmla="*/ 1017159 w 1084716"/>
                      <a:gd name="connsiteY4" fmla="*/ 168043 h 986635"/>
                      <a:gd name="connsiteX5" fmla="*/ 942907 w 1084716"/>
                      <a:gd name="connsiteY5" fmla="*/ 173465 h 986635"/>
                      <a:gd name="connsiteX6" fmla="*/ 836616 w 1084716"/>
                      <a:gd name="connsiteY6" fmla="*/ 189143 h 986635"/>
                      <a:gd name="connsiteX7" fmla="*/ 751720 w 1084716"/>
                      <a:gd name="connsiteY7" fmla="*/ 221796 h 986635"/>
                      <a:gd name="connsiteX8" fmla="*/ 641141 w 1084716"/>
                      <a:gd name="connsiteY8" fmla="*/ 262425 h 986635"/>
                      <a:gd name="connsiteX9" fmla="*/ 542086 w 1084716"/>
                      <a:gd name="connsiteY9" fmla="*/ 291451 h 986635"/>
                      <a:gd name="connsiteX10" fmla="*/ 307844 w 1084716"/>
                      <a:gd name="connsiteY10" fmla="*/ 213106 h 986635"/>
                      <a:gd name="connsiteX11" fmla="*/ 140787 w 1084716"/>
                      <a:gd name="connsiteY11" fmla="*/ 96079 h 986635"/>
                      <a:gd name="connsiteX12" fmla="*/ 85437 w 1084716"/>
                      <a:gd name="connsiteY12" fmla="*/ 33642 h 986635"/>
                      <a:gd name="connsiteX13" fmla="*/ 1342 w 1084716"/>
                      <a:gd name="connsiteY13" fmla="*/ 5291 h 986635"/>
                      <a:gd name="connsiteX14" fmla="*/ 46781 w 1084716"/>
                      <a:gd name="connsiteY14" fmla="*/ 5885 h 986635"/>
                      <a:gd name="connsiteX15" fmla="*/ 47 w 1084716"/>
                      <a:gd name="connsiteY15" fmla="*/ 71415 h 986635"/>
                      <a:gd name="connsiteX16" fmla="*/ 39162 w 1084716"/>
                      <a:gd name="connsiteY16" fmla="*/ 221784 h 986635"/>
                      <a:gd name="connsiteX17" fmla="*/ 110791 w 1084716"/>
                      <a:gd name="connsiteY17" fmla="*/ 403647 h 986635"/>
                      <a:gd name="connsiteX18" fmla="*/ 158035 w 1084716"/>
                      <a:gd name="connsiteY18" fmla="*/ 674919 h 986635"/>
                      <a:gd name="connsiteX19" fmla="*/ 241347 w 1084716"/>
                      <a:gd name="connsiteY19" fmla="*/ 972607 h 986635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10034 w 1086906"/>
                      <a:gd name="connsiteY10" fmla="*/ 211400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6156 w 1086906"/>
                      <a:gd name="connsiteY11" fmla="*/ 86319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432 h 984460"/>
                      <a:gd name="connsiteX1" fmla="*/ 800305 w 1086906"/>
                      <a:gd name="connsiteY1" fmla="*/ 873912 h 984460"/>
                      <a:gd name="connsiteX2" fmla="*/ 1050048 w 1086906"/>
                      <a:gd name="connsiteY2" fmla="*/ 336708 h 984460"/>
                      <a:gd name="connsiteX3" fmla="*/ 1077173 w 1086906"/>
                      <a:gd name="connsiteY3" fmla="*/ 191032 h 984460"/>
                      <a:gd name="connsiteX4" fmla="*/ 1019349 w 1086906"/>
                      <a:gd name="connsiteY4" fmla="*/ 165868 h 984460"/>
                      <a:gd name="connsiteX5" fmla="*/ 945097 w 1086906"/>
                      <a:gd name="connsiteY5" fmla="*/ 171290 h 984460"/>
                      <a:gd name="connsiteX6" fmla="*/ 838806 w 1086906"/>
                      <a:gd name="connsiteY6" fmla="*/ 186968 h 984460"/>
                      <a:gd name="connsiteX7" fmla="*/ 753910 w 1086906"/>
                      <a:gd name="connsiteY7" fmla="*/ 219621 h 984460"/>
                      <a:gd name="connsiteX8" fmla="*/ 643331 w 1086906"/>
                      <a:gd name="connsiteY8" fmla="*/ 260250 h 984460"/>
                      <a:gd name="connsiteX9" fmla="*/ 544276 w 1086906"/>
                      <a:gd name="connsiteY9" fmla="*/ 289276 h 984460"/>
                      <a:gd name="connsiteX10" fmla="*/ 309138 w 1086906"/>
                      <a:gd name="connsiteY10" fmla="*/ 199308 h 984460"/>
                      <a:gd name="connsiteX11" fmla="*/ 146156 w 1086906"/>
                      <a:gd name="connsiteY11" fmla="*/ 85850 h 984460"/>
                      <a:gd name="connsiteX12" fmla="*/ 58568 w 1086906"/>
                      <a:gd name="connsiteY12" fmla="*/ 24077 h 984460"/>
                      <a:gd name="connsiteX13" fmla="*/ 3532 w 1086906"/>
                      <a:gd name="connsiteY13" fmla="*/ 3116 h 984460"/>
                      <a:gd name="connsiteX14" fmla="*/ 13735 w 1086906"/>
                      <a:gd name="connsiteY14" fmla="*/ 6567 h 984460"/>
                      <a:gd name="connsiteX15" fmla="*/ 2237 w 1086906"/>
                      <a:gd name="connsiteY15" fmla="*/ 69240 h 984460"/>
                      <a:gd name="connsiteX16" fmla="*/ 41352 w 1086906"/>
                      <a:gd name="connsiteY16" fmla="*/ 219609 h 984460"/>
                      <a:gd name="connsiteX17" fmla="*/ 112981 w 1086906"/>
                      <a:gd name="connsiteY17" fmla="*/ 401472 h 984460"/>
                      <a:gd name="connsiteX18" fmla="*/ 160225 w 1086906"/>
                      <a:gd name="connsiteY18" fmla="*/ 672744 h 984460"/>
                      <a:gd name="connsiteX19" fmla="*/ 243537 w 1086906"/>
                      <a:gd name="connsiteY19" fmla="*/ 970432 h 984460"/>
                      <a:gd name="connsiteX0" fmla="*/ 248176 w 1091545"/>
                      <a:gd name="connsiteY0" fmla="*/ 972400 h 986428"/>
                      <a:gd name="connsiteX1" fmla="*/ 804944 w 1091545"/>
                      <a:gd name="connsiteY1" fmla="*/ 875880 h 986428"/>
                      <a:gd name="connsiteX2" fmla="*/ 1054687 w 1091545"/>
                      <a:gd name="connsiteY2" fmla="*/ 338676 h 986428"/>
                      <a:gd name="connsiteX3" fmla="*/ 1081812 w 1091545"/>
                      <a:gd name="connsiteY3" fmla="*/ 193000 h 986428"/>
                      <a:gd name="connsiteX4" fmla="*/ 1023988 w 1091545"/>
                      <a:gd name="connsiteY4" fmla="*/ 167836 h 986428"/>
                      <a:gd name="connsiteX5" fmla="*/ 949736 w 1091545"/>
                      <a:gd name="connsiteY5" fmla="*/ 173258 h 986428"/>
                      <a:gd name="connsiteX6" fmla="*/ 843445 w 1091545"/>
                      <a:gd name="connsiteY6" fmla="*/ 188936 h 986428"/>
                      <a:gd name="connsiteX7" fmla="*/ 758549 w 1091545"/>
                      <a:gd name="connsiteY7" fmla="*/ 221589 h 986428"/>
                      <a:gd name="connsiteX8" fmla="*/ 647970 w 1091545"/>
                      <a:gd name="connsiteY8" fmla="*/ 262218 h 986428"/>
                      <a:gd name="connsiteX9" fmla="*/ 548915 w 1091545"/>
                      <a:gd name="connsiteY9" fmla="*/ 291244 h 986428"/>
                      <a:gd name="connsiteX10" fmla="*/ 313777 w 1091545"/>
                      <a:gd name="connsiteY10" fmla="*/ 201276 h 986428"/>
                      <a:gd name="connsiteX11" fmla="*/ 150795 w 1091545"/>
                      <a:gd name="connsiteY11" fmla="*/ 87818 h 986428"/>
                      <a:gd name="connsiteX12" fmla="*/ 63207 w 1091545"/>
                      <a:gd name="connsiteY12" fmla="*/ 26045 h 986428"/>
                      <a:gd name="connsiteX13" fmla="*/ 8171 w 1091545"/>
                      <a:gd name="connsiteY13" fmla="*/ 5084 h 986428"/>
                      <a:gd name="connsiteX14" fmla="*/ 8638 w 1091545"/>
                      <a:gd name="connsiteY14" fmla="*/ 5426 h 986428"/>
                      <a:gd name="connsiteX15" fmla="*/ 6876 w 1091545"/>
                      <a:gd name="connsiteY15" fmla="*/ 71208 h 986428"/>
                      <a:gd name="connsiteX16" fmla="*/ 45991 w 1091545"/>
                      <a:gd name="connsiteY16" fmla="*/ 221577 h 986428"/>
                      <a:gd name="connsiteX17" fmla="*/ 117620 w 1091545"/>
                      <a:gd name="connsiteY17" fmla="*/ 403440 h 986428"/>
                      <a:gd name="connsiteX18" fmla="*/ 164864 w 1091545"/>
                      <a:gd name="connsiteY18" fmla="*/ 674712 h 986428"/>
                      <a:gd name="connsiteX19" fmla="*/ 248176 w 1091545"/>
                      <a:gd name="connsiteY19" fmla="*/ 972400 h 986428"/>
                      <a:gd name="connsiteX0" fmla="*/ 262166 w 1105535"/>
                      <a:gd name="connsiteY0" fmla="*/ 972400 h 986428"/>
                      <a:gd name="connsiteX1" fmla="*/ 818934 w 1105535"/>
                      <a:gd name="connsiteY1" fmla="*/ 875880 h 986428"/>
                      <a:gd name="connsiteX2" fmla="*/ 1068677 w 1105535"/>
                      <a:gd name="connsiteY2" fmla="*/ 338676 h 986428"/>
                      <a:gd name="connsiteX3" fmla="*/ 1095802 w 1105535"/>
                      <a:gd name="connsiteY3" fmla="*/ 193000 h 986428"/>
                      <a:gd name="connsiteX4" fmla="*/ 1037978 w 1105535"/>
                      <a:gd name="connsiteY4" fmla="*/ 167836 h 986428"/>
                      <a:gd name="connsiteX5" fmla="*/ 963726 w 1105535"/>
                      <a:gd name="connsiteY5" fmla="*/ 173258 h 986428"/>
                      <a:gd name="connsiteX6" fmla="*/ 857435 w 1105535"/>
                      <a:gd name="connsiteY6" fmla="*/ 188936 h 986428"/>
                      <a:gd name="connsiteX7" fmla="*/ 772539 w 1105535"/>
                      <a:gd name="connsiteY7" fmla="*/ 221589 h 986428"/>
                      <a:gd name="connsiteX8" fmla="*/ 661960 w 1105535"/>
                      <a:gd name="connsiteY8" fmla="*/ 262218 h 986428"/>
                      <a:gd name="connsiteX9" fmla="*/ 562905 w 1105535"/>
                      <a:gd name="connsiteY9" fmla="*/ 291244 h 986428"/>
                      <a:gd name="connsiteX10" fmla="*/ 327767 w 1105535"/>
                      <a:gd name="connsiteY10" fmla="*/ 201276 h 986428"/>
                      <a:gd name="connsiteX11" fmla="*/ 164785 w 1105535"/>
                      <a:gd name="connsiteY11" fmla="*/ 87818 h 986428"/>
                      <a:gd name="connsiteX12" fmla="*/ 77197 w 1105535"/>
                      <a:gd name="connsiteY12" fmla="*/ 26045 h 986428"/>
                      <a:gd name="connsiteX13" fmla="*/ 22161 w 1105535"/>
                      <a:gd name="connsiteY13" fmla="*/ 5084 h 986428"/>
                      <a:gd name="connsiteX14" fmla="*/ 22628 w 1105535"/>
                      <a:gd name="connsiteY14" fmla="*/ 5426 h 986428"/>
                      <a:gd name="connsiteX15" fmla="*/ 1595 w 1105535"/>
                      <a:gd name="connsiteY15" fmla="*/ 92263 h 986428"/>
                      <a:gd name="connsiteX16" fmla="*/ 59981 w 1105535"/>
                      <a:gd name="connsiteY16" fmla="*/ 221577 h 986428"/>
                      <a:gd name="connsiteX17" fmla="*/ 131610 w 1105535"/>
                      <a:gd name="connsiteY17" fmla="*/ 403440 h 986428"/>
                      <a:gd name="connsiteX18" fmla="*/ 178854 w 1105535"/>
                      <a:gd name="connsiteY18" fmla="*/ 674712 h 986428"/>
                      <a:gd name="connsiteX19" fmla="*/ 262166 w 1105535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2032 w 1105957"/>
                      <a:gd name="connsiteY17" fmla="*/ 403440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0792 w 1105957"/>
                      <a:gd name="connsiteY17" fmla="*/ 436677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3767"/>
                      <a:gd name="connsiteX1" fmla="*/ 819356 w 1105957"/>
                      <a:gd name="connsiteY1" fmla="*/ 875880 h 983767"/>
                      <a:gd name="connsiteX2" fmla="*/ 1069099 w 1105957"/>
                      <a:gd name="connsiteY2" fmla="*/ 338676 h 983767"/>
                      <a:gd name="connsiteX3" fmla="*/ 1096224 w 1105957"/>
                      <a:gd name="connsiteY3" fmla="*/ 193000 h 983767"/>
                      <a:gd name="connsiteX4" fmla="*/ 1038400 w 1105957"/>
                      <a:gd name="connsiteY4" fmla="*/ 167836 h 983767"/>
                      <a:gd name="connsiteX5" fmla="*/ 964148 w 1105957"/>
                      <a:gd name="connsiteY5" fmla="*/ 173258 h 983767"/>
                      <a:gd name="connsiteX6" fmla="*/ 857857 w 1105957"/>
                      <a:gd name="connsiteY6" fmla="*/ 188936 h 983767"/>
                      <a:gd name="connsiteX7" fmla="*/ 772961 w 1105957"/>
                      <a:gd name="connsiteY7" fmla="*/ 221589 h 983767"/>
                      <a:gd name="connsiteX8" fmla="*/ 662382 w 1105957"/>
                      <a:gd name="connsiteY8" fmla="*/ 262218 h 983767"/>
                      <a:gd name="connsiteX9" fmla="*/ 563327 w 1105957"/>
                      <a:gd name="connsiteY9" fmla="*/ 291244 h 983767"/>
                      <a:gd name="connsiteX10" fmla="*/ 328189 w 1105957"/>
                      <a:gd name="connsiteY10" fmla="*/ 201276 h 983767"/>
                      <a:gd name="connsiteX11" fmla="*/ 165207 w 1105957"/>
                      <a:gd name="connsiteY11" fmla="*/ 87818 h 983767"/>
                      <a:gd name="connsiteX12" fmla="*/ 77619 w 1105957"/>
                      <a:gd name="connsiteY12" fmla="*/ 26045 h 983767"/>
                      <a:gd name="connsiteX13" fmla="*/ 22583 w 1105957"/>
                      <a:gd name="connsiteY13" fmla="*/ 5084 h 983767"/>
                      <a:gd name="connsiteX14" fmla="*/ 23050 w 1105957"/>
                      <a:gd name="connsiteY14" fmla="*/ 5426 h 983767"/>
                      <a:gd name="connsiteX15" fmla="*/ 2017 w 1105957"/>
                      <a:gd name="connsiteY15" fmla="*/ 92263 h 983767"/>
                      <a:gd name="connsiteX16" fmla="*/ 67309 w 1105957"/>
                      <a:gd name="connsiteY16" fmla="*/ 261949 h 983767"/>
                      <a:gd name="connsiteX17" fmla="*/ 130792 w 1105957"/>
                      <a:gd name="connsiteY17" fmla="*/ 436677 h 983767"/>
                      <a:gd name="connsiteX18" fmla="*/ 180223 w 1105957"/>
                      <a:gd name="connsiteY18" fmla="*/ 711670 h 983767"/>
                      <a:gd name="connsiteX19" fmla="*/ 262588 w 1105957"/>
                      <a:gd name="connsiteY19" fmla="*/ 972400 h 983767"/>
                      <a:gd name="connsiteX0" fmla="*/ 249374 w 1105957"/>
                      <a:gd name="connsiteY0" fmla="*/ 973471 h 984679"/>
                      <a:gd name="connsiteX1" fmla="*/ 819356 w 1105957"/>
                      <a:gd name="connsiteY1" fmla="*/ 875880 h 984679"/>
                      <a:gd name="connsiteX2" fmla="*/ 1069099 w 1105957"/>
                      <a:gd name="connsiteY2" fmla="*/ 338676 h 984679"/>
                      <a:gd name="connsiteX3" fmla="*/ 1096224 w 1105957"/>
                      <a:gd name="connsiteY3" fmla="*/ 193000 h 984679"/>
                      <a:gd name="connsiteX4" fmla="*/ 1038400 w 1105957"/>
                      <a:gd name="connsiteY4" fmla="*/ 167836 h 984679"/>
                      <a:gd name="connsiteX5" fmla="*/ 964148 w 1105957"/>
                      <a:gd name="connsiteY5" fmla="*/ 173258 h 984679"/>
                      <a:gd name="connsiteX6" fmla="*/ 857857 w 1105957"/>
                      <a:gd name="connsiteY6" fmla="*/ 188936 h 984679"/>
                      <a:gd name="connsiteX7" fmla="*/ 772961 w 1105957"/>
                      <a:gd name="connsiteY7" fmla="*/ 221589 h 984679"/>
                      <a:gd name="connsiteX8" fmla="*/ 662382 w 1105957"/>
                      <a:gd name="connsiteY8" fmla="*/ 262218 h 984679"/>
                      <a:gd name="connsiteX9" fmla="*/ 563327 w 1105957"/>
                      <a:gd name="connsiteY9" fmla="*/ 291244 h 984679"/>
                      <a:gd name="connsiteX10" fmla="*/ 328189 w 1105957"/>
                      <a:gd name="connsiteY10" fmla="*/ 201276 h 984679"/>
                      <a:gd name="connsiteX11" fmla="*/ 165207 w 1105957"/>
                      <a:gd name="connsiteY11" fmla="*/ 87818 h 984679"/>
                      <a:gd name="connsiteX12" fmla="*/ 77619 w 1105957"/>
                      <a:gd name="connsiteY12" fmla="*/ 26045 h 984679"/>
                      <a:gd name="connsiteX13" fmla="*/ 22583 w 1105957"/>
                      <a:gd name="connsiteY13" fmla="*/ 5084 h 984679"/>
                      <a:gd name="connsiteX14" fmla="*/ 23050 w 1105957"/>
                      <a:gd name="connsiteY14" fmla="*/ 5426 h 984679"/>
                      <a:gd name="connsiteX15" fmla="*/ 2017 w 1105957"/>
                      <a:gd name="connsiteY15" fmla="*/ 92263 h 984679"/>
                      <a:gd name="connsiteX16" fmla="*/ 67309 w 1105957"/>
                      <a:gd name="connsiteY16" fmla="*/ 261949 h 984679"/>
                      <a:gd name="connsiteX17" fmla="*/ 130792 w 1105957"/>
                      <a:gd name="connsiteY17" fmla="*/ 436677 h 984679"/>
                      <a:gd name="connsiteX18" fmla="*/ 180223 w 1105957"/>
                      <a:gd name="connsiteY18" fmla="*/ 711670 h 984679"/>
                      <a:gd name="connsiteX19" fmla="*/ 249374 w 1105957"/>
                      <a:gd name="connsiteY19" fmla="*/ 973471 h 984679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63327 w 1105957"/>
                      <a:gd name="connsiteY9" fmla="*/ 291244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50957 w 1105957"/>
                      <a:gd name="connsiteY9" fmla="*/ 278603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55395 w 1111978"/>
                      <a:gd name="connsiteY0" fmla="*/ 970340 h 981516"/>
                      <a:gd name="connsiteX1" fmla="*/ 825377 w 1111978"/>
                      <a:gd name="connsiteY1" fmla="*/ 872749 h 981516"/>
                      <a:gd name="connsiteX2" fmla="*/ 1075120 w 1111978"/>
                      <a:gd name="connsiteY2" fmla="*/ 335545 h 981516"/>
                      <a:gd name="connsiteX3" fmla="*/ 1102245 w 1111978"/>
                      <a:gd name="connsiteY3" fmla="*/ 189869 h 981516"/>
                      <a:gd name="connsiteX4" fmla="*/ 1044421 w 1111978"/>
                      <a:gd name="connsiteY4" fmla="*/ 164705 h 981516"/>
                      <a:gd name="connsiteX5" fmla="*/ 970169 w 1111978"/>
                      <a:gd name="connsiteY5" fmla="*/ 170127 h 981516"/>
                      <a:gd name="connsiteX6" fmla="*/ 863878 w 1111978"/>
                      <a:gd name="connsiteY6" fmla="*/ 185805 h 981516"/>
                      <a:gd name="connsiteX7" fmla="*/ 778982 w 1111978"/>
                      <a:gd name="connsiteY7" fmla="*/ 218458 h 981516"/>
                      <a:gd name="connsiteX8" fmla="*/ 668403 w 1111978"/>
                      <a:gd name="connsiteY8" fmla="*/ 259087 h 981516"/>
                      <a:gd name="connsiteX9" fmla="*/ 556978 w 1111978"/>
                      <a:gd name="connsiteY9" fmla="*/ 275472 h 981516"/>
                      <a:gd name="connsiteX10" fmla="*/ 334210 w 1111978"/>
                      <a:gd name="connsiteY10" fmla="*/ 198145 h 981516"/>
                      <a:gd name="connsiteX11" fmla="*/ 171228 w 1111978"/>
                      <a:gd name="connsiteY11" fmla="*/ 84687 h 981516"/>
                      <a:gd name="connsiteX12" fmla="*/ 83640 w 1111978"/>
                      <a:gd name="connsiteY12" fmla="*/ 22914 h 981516"/>
                      <a:gd name="connsiteX13" fmla="*/ 28604 w 1111978"/>
                      <a:gd name="connsiteY13" fmla="*/ 1953 h 981516"/>
                      <a:gd name="connsiteX14" fmla="*/ 10493 w 1111978"/>
                      <a:gd name="connsiteY14" fmla="*/ 7700 h 981516"/>
                      <a:gd name="connsiteX15" fmla="*/ 8038 w 1111978"/>
                      <a:gd name="connsiteY15" fmla="*/ 89132 h 981516"/>
                      <a:gd name="connsiteX16" fmla="*/ 73330 w 1111978"/>
                      <a:gd name="connsiteY16" fmla="*/ 258818 h 981516"/>
                      <a:gd name="connsiteX17" fmla="*/ 136813 w 1111978"/>
                      <a:gd name="connsiteY17" fmla="*/ 433546 h 981516"/>
                      <a:gd name="connsiteX18" fmla="*/ 180581 w 1111978"/>
                      <a:gd name="connsiteY18" fmla="*/ 708998 h 981516"/>
                      <a:gd name="connsiteX19" fmla="*/ 255395 w 1111978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70169 w 1177264"/>
                      <a:gd name="connsiteY5" fmla="*/ 170127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6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6 w 1177264"/>
                      <a:gd name="connsiteY19" fmla="*/ 970340 h 981516"/>
                      <a:gd name="connsiteX0" fmla="*/ 274571 w 1177264"/>
                      <a:gd name="connsiteY0" fmla="*/ 972683 h 983523"/>
                      <a:gd name="connsiteX1" fmla="*/ 825377 w 1177264"/>
                      <a:gd name="connsiteY1" fmla="*/ 872749 h 983523"/>
                      <a:gd name="connsiteX2" fmla="*/ 1075120 w 1177264"/>
                      <a:gd name="connsiteY2" fmla="*/ 335545 h 983523"/>
                      <a:gd name="connsiteX3" fmla="*/ 1175115 w 1177264"/>
                      <a:gd name="connsiteY3" fmla="*/ 174215 h 983523"/>
                      <a:gd name="connsiteX4" fmla="*/ 1044421 w 1177264"/>
                      <a:gd name="connsiteY4" fmla="*/ 164705 h 983523"/>
                      <a:gd name="connsiteX5" fmla="*/ 926457 w 1177264"/>
                      <a:gd name="connsiteY5" fmla="*/ 169773 h 983523"/>
                      <a:gd name="connsiteX6" fmla="*/ 863878 w 1177264"/>
                      <a:gd name="connsiteY6" fmla="*/ 185805 h 983523"/>
                      <a:gd name="connsiteX7" fmla="*/ 778982 w 1177264"/>
                      <a:gd name="connsiteY7" fmla="*/ 218458 h 983523"/>
                      <a:gd name="connsiteX8" fmla="*/ 668403 w 1177264"/>
                      <a:gd name="connsiteY8" fmla="*/ 259087 h 983523"/>
                      <a:gd name="connsiteX9" fmla="*/ 556978 w 1177264"/>
                      <a:gd name="connsiteY9" fmla="*/ 275472 h 983523"/>
                      <a:gd name="connsiteX10" fmla="*/ 334210 w 1177264"/>
                      <a:gd name="connsiteY10" fmla="*/ 198145 h 983523"/>
                      <a:gd name="connsiteX11" fmla="*/ 171228 w 1177264"/>
                      <a:gd name="connsiteY11" fmla="*/ 84687 h 983523"/>
                      <a:gd name="connsiteX12" fmla="*/ 83640 w 1177264"/>
                      <a:gd name="connsiteY12" fmla="*/ 22914 h 983523"/>
                      <a:gd name="connsiteX13" fmla="*/ 28604 w 1177264"/>
                      <a:gd name="connsiteY13" fmla="*/ 1953 h 983523"/>
                      <a:gd name="connsiteX14" fmla="*/ 10493 w 1177264"/>
                      <a:gd name="connsiteY14" fmla="*/ 7700 h 983523"/>
                      <a:gd name="connsiteX15" fmla="*/ 8038 w 1177264"/>
                      <a:gd name="connsiteY15" fmla="*/ 89132 h 983523"/>
                      <a:gd name="connsiteX16" fmla="*/ 73330 w 1177264"/>
                      <a:gd name="connsiteY16" fmla="*/ 258818 h 983523"/>
                      <a:gd name="connsiteX17" fmla="*/ 136813 w 1177264"/>
                      <a:gd name="connsiteY17" fmla="*/ 433546 h 983523"/>
                      <a:gd name="connsiteX18" fmla="*/ 180581 w 1177264"/>
                      <a:gd name="connsiteY18" fmla="*/ 708998 h 983523"/>
                      <a:gd name="connsiteX19" fmla="*/ 274571 w 1177264"/>
                      <a:gd name="connsiteY19" fmla="*/ 972683 h 983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177264" h="983523">
                        <a:moveTo>
                          <a:pt x="274571" y="972683"/>
                        </a:moveTo>
                        <a:cubicBezTo>
                          <a:pt x="382037" y="999975"/>
                          <a:pt x="691952" y="978939"/>
                          <a:pt x="825377" y="872749"/>
                        </a:cubicBezTo>
                        <a:cubicBezTo>
                          <a:pt x="958802" y="766559"/>
                          <a:pt x="1016830" y="451967"/>
                          <a:pt x="1075120" y="335545"/>
                        </a:cubicBezTo>
                        <a:cubicBezTo>
                          <a:pt x="1133410" y="219123"/>
                          <a:pt x="1188984" y="190284"/>
                          <a:pt x="1175115" y="174215"/>
                        </a:cubicBezTo>
                        <a:cubicBezTo>
                          <a:pt x="1161246" y="158146"/>
                          <a:pt x="1071887" y="167553"/>
                          <a:pt x="1044421" y="164705"/>
                        </a:cubicBezTo>
                        <a:cubicBezTo>
                          <a:pt x="1016955" y="161857"/>
                          <a:pt x="954538" y="162088"/>
                          <a:pt x="926457" y="169773"/>
                        </a:cubicBezTo>
                        <a:cubicBezTo>
                          <a:pt x="898376" y="177458"/>
                          <a:pt x="897321" y="176322"/>
                          <a:pt x="863878" y="185805"/>
                        </a:cubicBezTo>
                        <a:cubicBezTo>
                          <a:pt x="830435" y="195288"/>
                          <a:pt x="811561" y="206244"/>
                          <a:pt x="778982" y="218458"/>
                        </a:cubicBezTo>
                        <a:cubicBezTo>
                          <a:pt x="746403" y="230672"/>
                          <a:pt x="690416" y="255023"/>
                          <a:pt x="668403" y="259087"/>
                        </a:cubicBezTo>
                        <a:cubicBezTo>
                          <a:pt x="646390" y="263151"/>
                          <a:pt x="612677" y="285629"/>
                          <a:pt x="556978" y="275472"/>
                        </a:cubicBezTo>
                        <a:cubicBezTo>
                          <a:pt x="501279" y="265315"/>
                          <a:pt x="398502" y="229942"/>
                          <a:pt x="334210" y="198145"/>
                        </a:cubicBezTo>
                        <a:cubicBezTo>
                          <a:pt x="269918" y="166348"/>
                          <a:pt x="216186" y="104414"/>
                          <a:pt x="171228" y="84687"/>
                        </a:cubicBezTo>
                        <a:cubicBezTo>
                          <a:pt x="131265" y="66569"/>
                          <a:pt x="110225" y="32143"/>
                          <a:pt x="83640" y="22914"/>
                        </a:cubicBezTo>
                        <a:cubicBezTo>
                          <a:pt x="57055" y="13685"/>
                          <a:pt x="40795" y="4489"/>
                          <a:pt x="28604" y="1953"/>
                        </a:cubicBezTo>
                        <a:cubicBezTo>
                          <a:pt x="16413" y="-583"/>
                          <a:pt x="24717" y="-2291"/>
                          <a:pt x="10493" y="7700"/>
                        </a:cubicBezTo>
                        <a:cubicBezTo>
                          <a:pt x="-3731" y="17691"/>
                          <a:pt x="-2435" y="47279"/>
                          <a:pt x="8038" y="89132"/>
                        </a:cubicBezTo>
                        <a:cubicBezTo>
                          <a:pt x="18511" y="130985"/>
                          <a:pt x="57836" y="201753"/>
                          <a:pt x="73330" y="258818"/>
                        </a:cubicBezTo>
                        <a:cubicBezTo>
                          <a:pt x="88824" y="315883"/>
                          <a:pt x="119118" y="357600"/>
                          <a:pt x="136813" y="433546"/>
                        </a:cubicBezTo>
                        <a:cubicBezTo>
                          <a:pt x="154508" y="509492"/>
                          <a:pt x="157621" y="619142"/>
                          <a:pt x="180581" y="708998"/>
                        </a:cubicBezTo>
                        <a:cubicBezTo>
                          <a:pt x="203541" y="798854"/>
                          <a:pt x="167105" y="945391"/>
                          <a:pt x="274571" y="972683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54" name="รูปแบบอิสระ: รูปร่าง 253">
                  <a:extLst>
                    <a:ext uri="{FF2B5EF4-FFF2-40B4-BE49-F238E27FC236}">
                      <a16:creationId xmlns:a16="http://schemas.microsoft.com/office/drawing/2014/main" id="{2D441852-C465-43E1-B224-1F3AC2B890FE}"/>
                    </a:ext>
                  </a:extLst>
                </p:cNvPr>
                <p:cNvSpPr/>
                <p:nvPr/>
              </p:nvSpPr>
              <p:spPr>
                <a:xfrm>
                  <a:off x="7232418" y="2293025"/>
                  <a:ext cx="295796" cy="640763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5" name="รูปแบบอิสระ: รูปร่าง 254">
                  <a:extLst>
                    <a:ext uri="{FF2B5EF4-FFF2-40B4-BE49-F238E27FC236}">
                      <a16:creationId xmlns:a16="http://schemas.microsoft.com/office/drawing/2014/main" id="{20E785F4-45E4-47C3-B346-F25C64938E6C}"/>
                    </a:ext>
                  </a:extLst>
                </p:cNvPr>
                <p:cNvSpPr/>
                <p:nvPr/>
              </p:nvSpPr>
              <p:spPr>
                <a:xfrm rot="21410072" flipH="1">
                  <a:off x="9145070" y="2199152"/>
                  <a:ext cx="305141" cy="642470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6" name="แผนผังลำดับงาน: ตัวเชื่อมต่อ 255">
                  <a:extLst>
                    <a:ext uri="{FF2B5EF4-FFF2-40B4-BE49-F238E27FC236}">
                      <a16:creationId xmlns:a16="http://schemas.microsoft.com/office/drawing/2014/main" id="{4077772C-67F3-4CA6-8F5D-89C9E1C67B42}"/>
                    </a:ext>
                  </a:extLst>
                </p:cNvPr>
                <p:cNvSpPr/>
                <p:nvPr/>
              </p:nvSpPr>
              <p:spPr>
                <a:xfrm>
                  <a:off x="7985616" y="3236341"/>
                  <a:ext cx="774076" cy="695579"/>
                </a:xfrm>
                <a:prstGeom prst="flowChartConnector">
                  <a:avLst/>
                </a:pr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57" name="กลุ่ม 256">
                  <a:extLst>
                    <a:ext uri="{FF2B5EF4-FFF2-40B4-BE49-F238E27FC236}">
                      <a16:creationId xmlns:a16="http://schemas.microsoft.com/office/drawing/2014/main" id="{334F75E7-85E1-4CFD-BD54-96DCE722B2BE}"/>
                    </a:ext>
                  </a:extLst>
                </p:cNvPr>
                <p:cNvGrpSpPr/>
                <p:nvPr/>
              </p:nvGrpSpPr>
              <p:grpSpPr>
                <a:xfrm>
                  <a:off x="7550189" y="2944340"/>
                  <a:ext cx="1614580" cy="767778"/>
                  <a:chOff x="845557" y="3324777"/>
                  <a:chExt cx="1355938" cy="615226"/>
                </a:xfrm>
              </p:grpSpPr>
              <p:grpSp>
                <p:nvGrpSpPr>
                  <p:cNvPr id="261" name="กลุ่ม 260">
                    <a:extLst>
                      <a:ext uri="{FF2B5EF4-FFF2-40B4-BE49-F238E27FC236}">
                        <a16:creationId xmlns:a16="http://schemas.microsoft.com/office/drawing/2014/main" id="{25A444E7-1745-46F8-BAC7-5AE24FF2AF11}"/>
                      </a:ext>
                    </a:extLst>
                  </p:cNvPr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274" name="รูปแบบอิสระ: รูปร่าง 273">
                      <a:extLst>
                        <a:ext uri="{FF2B5EF4-FFF2-40B4-BE49-F238E27FC236}">
                          <a16:creationId xmlns:a16="http://schemas.microsoft.com/office/drawing/2014/main" id="{BED9C593-8484-4E31-A832-564D4A7BA9BA}"/>
                        </a:ext>
                      </a:extLst>
                    </p:cNvPr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" fmla="*/ 25979 w 512796"/>
                        <a:gd name="connsiteY0" fmla="*/ 45738 h 183163"/>
                        <a:gd name="connsiteX1" fmla="*/ 3119 w 512796"/>
                        <a:gd name="connsiteY1" fmla="*/ 99078 h 183163"/>
                        <a:gd name="connsiteX2" fmla="*/ 86939 w 512796"/>
                        <a:gd name="connsiteY2" fmla="*/ 167658 h 183163"/>
                        <a:gd name="connsiteX3" fmla="*/ 239339 w 512796"/>
                        <a:gd name="connsiteY3" fmla="*/ 99078 h 183163"/>
                        <a:gd name="connsiteX4" fmla="*/ 262199 w 512796"/>
                        <a:gd name="connsiteY4" fmla="*/ 18 h 183163"/>
                        <a:gd name="connsiteX5" fmla="*/ 262188 w 512796"/>
                        <a:gd name="connsiteY5" fmla="*/ 107103 h 183163"/>
                        <a:gd name="connsiteX6" fmla="*/ 361259 w 512796"/>
                        <a:gd name="connsiteY6" fmla="*/ 182898 h 183163"/>
                        <a:gd name="connsiteX7" fmla="*/ 506039 w 512796"/>
                        <a:gd name="connsiteY7" fmla="*/ 129558 h 183163"/>
                        <a:gd name="connsiteX8" fmla="*/ 475559 w 512796"/>
                        <a:gd name="connsiteY8" fmla="*/ 60978 h 183163"/>
                        <a:gd name="connsiteX0" fmla="*/ 25979 w 505781"/>
                        <a:gd name="connsiteY0" fmla="*/ 45738 h 184207"/>
                        <a:gd name="connsiteX1" fmla="*/ 3119 w 505781"/>
                        <a:gd name="connsiteY1" fmla="*/ 99078 h 184207"/>
                        <a:gd name="connsiteX2" fmla="*/ 86939 w 505781"/>
                        <a:gd name="connsiteY2" fmla="*/ 167658 h 184207"/>
                        <a:gd name="connsiteX3" fmla="*/ 239339 w 505781"/>
                        <a:gd name="connsiteY3" fmla="*/ 99078 h 184207"/>
                        <a:gd name="connsiteX4" fmla="*/ 262199 w 505781"/>
                        <a:gd name="connsiteY4" fmla="*/ 18 h 184207"/>
                        <a:gd name="connsiteX5" fmla="*/ 262188 w 505781"/>
                        <a:gd name="connsiteY5" fmla="*/ 107103 h 184207"/>
                        <a:gd name="connsiteX6" fmla="*/ 361259 w 505781"/>
                        <a:gd name="connsiteY6" fmla="*/ 182898 h 184207"/>
                        <a:gd name="connsiteX7" fmla="*/ 497419 w 505781"/>
                        <a:gd name="connsiteY7" fmla="*/ 148177 h 184207"/>
                        <a:gd name="connsiteX8" fmla="*/ 475559 w 505781"/>
                        <a:gd name="connsiteY8" fmla="*/ 60978 h 184207"/>
                        <a:gd name="connsiteX0" fmla="*/ 27273 w 507075"/>
                        <a:gd name="connsiteY0" fmla="*/ 45738 h 184207"/>
                        <a:gd name="connsiteX1" fmla="*/ 4413 w 507075"/>
                        <a:gd name="connsiteY1" fmla="*/ 99078 h 184207"/>
                        <a:gd name="connsiteX2" fmla="*/ 107458 w 507075"/>
                        <a:gd name="connsiteY2" fmla="*/ 164864 h 184207"/>
                        <a:gd name="connsiteX3" fmla="*/ 240633 w 507075"/>
                        <a:gd name="connsiteY3" fmla="*/ 99078 h 184207"/>
                        <a:gd name="connsiteX4" fmla="*/ 263493 w 507075"/>
                        <a:gd name="connsiteY4" fmla="*/ 18 h 184207"/>
                        <a:gd name="connsiteX5" fmla="*/ 263482 w 507075"/>
                        <a:gd name="connsiteY5" fmla="*/ 107103 h 184207"/>
                        <a:gd name="connsiteX6" fmla="*/ 362553 w 507075"/>
                        <a:gd name="connsiteY6" fmla="*/ 182898 h 184207"/>
                        <a:gd name="connsiteX7" fmla="*/ 498713 w 507075"/>
                        <a:gd name="connsiteY7" fmla="*/ 148177 h 184207"/>
                        <a:gd name="connsiteX8" fmla="*/ 476853 w 507075"/>
                        <a:gd name="connsiteY8" fmla="*/ 60978 h 184207"/>
                        <a:gd name="connsiteX0" fmla="*/ 18837 w 498639"/>
                        <a:gd name="connsiteY0" fmla="*/ 45738 h 184207"/>
                        <a:gd name="connsiteX1" fmla="*/ 6379 w 498639"/>
                        <a:gd name="connsiteY1" fmla="*/ 118708 h 184207"/>
                        <a:gd name="connsiteX2" fmla="*/ 99022 w 498639"/>
                        <a:gd name="connsiteY2" fmla="*/ 164864 h 184207"/>
                        <a:gd name="connsiteX3" fmla="*/ 232197 w 498639"/>
                        <a:gd name="connsiteY3" fmla="*/ 99078 h 184207"/>
                        <a:gd name="connsiteX4" fmla="*/ 255057 w 498639"/>
                        <a:gd name="connsiteY4" fmla="*/ 18 h 184207"/>
                        <a:gd name="connsiteX5" fmla="*/ 255046 w 498639"/>
                        <a:gd name="connsiteY5" fmla="*/ 107103 h 184207"/>
                        <a:gd name="connsiteX6" fmla="*/ 354117 w 498639"/>
                        <a:gd name="connsiteY6" fmla="*/ 182898 h 184207"/>
                        <a:gd name="connsiteX7" fmla="*/ 490277 w 498639"/>
                        <a:gd name="connsiteY7" fmla="*/ 148177 h 184207"/>
                        <a:gd name="connsiteX8" fmla="*/ 468417 w 498639"/>
                        <a:gd name="connsiteY8" fmla="*/ 60978 h 184207"/>
                        <a:gd name="connsiteX0" fmla="*/ 18837 w 490561"/>
                        <a:gd name="connsiteY0" fmla="*/ 45738 h 184149"/>
                        <a:gd name="connsiteX1" fmla="*/ 6379 w 490561"/>
                        <a:gd name="connsiteY1" fmla="*/ 118708 h 184149"/>
                        <a:gd name="connsiteX2" fmla="*/ 99022 w 490561"/>
                        <a:gd name="connsiteY2" fmla="*/ 164864 h 184149"/>
                        <a:gd name="connsiteX3" fmla="*/ 232197 w 490561"/>
                        <a:gd name="connsiteY3" fmla="*/ 99078 h 184149"/>
                        <a:gd name="connsiteX4" fmla="*/ 255057 w 490561"/>
                        <a:gd name="connsiteY4" fmla="*/ 18 h 184149"/>
                        <a:gd name="connsiteX5" fmla="*/ 255046 w 490561"/>
                        <a:gd name="connsiteY5" fmla="*/ 107103 h 184149"/>
                        <a:gd name="connsiteX6" fmla="*/ 354117 w 490561"/>
                        <a:gd name="connsiteY6" fmla="*/ 182898 h 184149"/>
                        <a:gd name="connsiteX7" fmla="*/ 478863 w 490561"/>
                        <a:gd name="connsiteY7" fmla="*/ 147570 h 184149"/>
                        <a:gd name="connsiteX8" fmla="*/ 468417 w 490561"/>
                        <a:gd name="connsiteY8" fmla="*/ 60978 h 184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75" name="รูปแบบอิสระ: รูปร่าง 274">
                      <a:extLst>
                        <a:ext uri="{FF2B5EF4-FFF2-40B4-BE49-F238E27FC236}">
                          <a16:creationId xmlns:a16="http://schemas.microsoft.com/office/drawing/2014/main" id="{3AD7F71E-F05F-4B12-9DB2-895546C246EE}"/>
                        </a:ext>
                      </a:extLst>
                    </p:cNvPr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62" name="กลุ่ม 261">
                    <a:extLst>
                      <a:ext uri="{FF2B5EF4-FFF2-40B4-BE49-F238E27FC236}">
                        <a16:creationId xmlns:a16="http://schemas.microsoft.com/office/drawing/2014/main" id="{CEFDD82D-A9D9-42AB-B026-C2A58A940356}"/>
                      </a:ext>
                    </a:extLst>
                  </p:cNvPr>
                  <p:cNvGrpSpPr/>
                  <p:nvPr/>
                </p:nvGrpSpPr>
                <p:grpSpPr>
                  <a:xfrm>
                    <a:off x="995333" y="3324777"/>
                    <a:ext cx="256540" cy="246380"/>
                    <a:chOff x="3390605" y="2906545"/>
                    <a:chExt cx="256540" cy="246380"/>
                  </a:xfrm>
                </p:grpSpPr>
                <p:sp>
                  <p:nvSpPr>
                    <p:cNvPr id="271" name="แผนผังลำดับงาน: ตัวเชื่อมต่อ 270">
                      <a:extLst>
                        <a:ext uri="{FF2B5EF4-FFF2-40B4-BE49-F238E27FC236}">
                          <a16:creationId xmlns:a16="http://schemas.microsoft.com/office/drawing/2014/main" id="{652CE6A2-02FC-46CA-A992-0EB2DC660F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72" name="แผนผังลำดับงาน: ตัวเชื่อมต่อ 271">
                      <a:extLst>
                        <a:ext uri="{FF2B5EF4-FFF2-40B4-BE49-F238E27FC236}">
                          <a16:creationId xmlns:a16="http://schemas.microsoft.com/office/drawing/2014/main" id="{2DAF3439-2952-420A-B555-4B4AD77D6C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31245" y="2941077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73" name="แผนผังลำดับงาน: ตัวเชื่อมต่อ 272">
                      <a:extLst>
                        <a:ext uri="{FF2B5EF4-FFF2-40B4-BE49-F238E27FC236}">
                          <a16:creationId xmlns:a16="http://schemas.microsoft.com/office/drawing/2014/main" id="{F0343260-3226-4165-A90A-C663F6D691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18875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63" name="กลุ่ม 262">
                    <a:extLst>
                      <a:ext uri="{FF2B5EF4-FFF2-40B4-BE49-F238E27FC236}">
                        <a16:creationId xmlns:a16="http://schemas.microsoft.com/office/drawing/2014/main" id="{EFE7DAE2-2019-4437-A7AD-1D92D54B8F81}"/>
                      </a:ext>
                    </a:extLst>
                  </p:cNvPr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68" name="ตัวเชื่อมต่อตรง 267">
                      <a:extLst>
                        <a:ext uri="{FF2B5EF4-FFF2-40B4-BE49-F238E27FC236}">
                          <a16:creationId xmlns:a16="http://schemas.microsoft.com/office/drawing/2014/main" id="{1B8152B4-F0F9-4343-A42D-91B963342A0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9" name="ตัวเชื่อมต่อตรง 268">
                      <a:extLst>
                        <a:ext uri="{FF2B5EF4-FFF2-40B4-BE49-F238E27FC236}">
                          <a16:creationId xmlns:a16="http://schemas.microsoft.com/office/drawing/2014/main" id="{8927A176-6DDE-4AC7-8795-9606C0DF81B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0" name="ตัวเชื่อมต่อตรง 269">
                      <a:extLst>
                        <a:ext uri="{FF2B5EF4-FFF2-40B4-BE49-F238E27FC236}">
                          <a16:creationId xmlns:a16="http://schemas.microsoft.com/office/drawing/2014/main" id="{2101A9BC-E752-4366-8F89-C595970B675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4" name="กลุ่ม 263">
                    <a:extLst>
                      <a:ext uri="{FF2B5EF4-FFF2-40B4-BE49-F238E27FC236}">
                        <a16:creationId xmlns:a16="http://schemas.microsoft.com/office/drawing/2014/main" id="{FA2759BB-A0E9-4D88-955B-26B8B0CE3518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65" name="ตัวเชื่อมต่อตรง 264">
                      <a:extLst>
                        <a:ext uri="{FF2B5EF4-FFF2-40B4-BE49-F238E27FC236}">
                          <a16:creationId xmlns:a16="http://schemas.microsoft.com/office/drawing/2014/main" id="{C49E98E3-06A1-45C5-AEBB-49564026D74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6" name="ตัวเชื่อมต่อตรง 265">
                      <a:extLst>
                        <a:ext uri="{FF2B5EF4-FFF2-40B4-BE49-F238E27FC236}">
                          <a16:creationId xmlns:a16="http://schemas.microsoft.com/office/drawing/2014/main" id="{DCC8CFBC-6AFD-4F10-B37C-ABD760770A7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7" name="ตัวเชื่อมต่อตรง 266">
                      <a:extLst>
                        <a:ext uri="{FF2B5EF4-FFF2-40B4-BE49-F238E27FC236}">
                          <a16:creationId xmlns:a16="http://schemas.microsoft.com/office/drawing/2014/main" id="{900984AD-288A-4FD7-B78C-A8F4C0AF59A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58" name="กลุ่ม 257">
                  <a:extLst>
                    <a:ext uri="{FF2B5EF4-FFF2-40B4-BE49-F238E27FC236}">
                      <a16:creationId xmlns:a16="http://schemas.microsoft.com/office/drawing/2014/main" id="{0F4C7F52-011C-4ACE-98FD-D7E2EA1AC3E0}"/>
                    </a:ext>
                  </a:extLst>
                </p:cNvPr>
                <p:cNvGrpSpPr/>
                <p:nvPr/>
              </p:nvGrpSpPr>
              <p:grpSpPr>
                <a:xfrm>
                  <a:off x="8696953" y="2964198"/>
                  <a:ext cx="342803" cy="194817"/>
                  <a:chOff x="10123398" y="2191217"/>
                  <a:chExt cx="342803" cy="194817"/>
                </a:xfrm>
              </p:grpSpPr>
              <p:cxnSp>
                <p:nvCxnSpPr>
                  <p:cNvPr id="259" name="ตัวเชื่อมต่อตรง 258">
                    <a:extLst>
                      <a:ext uri="{FF2B5EF4-FFF2-40B4-BE49-F238E27FC236}">
                        <a16:creationId xmlns:a16="http://schemas.microsoft.com/office/drawing/2014/main" id="{BF48A814-3D2C-46F5-A461-B7219690266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10123398" y="2191217"/>
                    <a:ext cx="317556" cy="139751"/>
                  </a:xfrm>
                  <a:prstGeom prst="line">
                    <a:avLst/>
                  </a:prstGeom>
                  <a:solidFill>
                    <a:srgbClr val="444642"/>
                  </a:solidFill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0" name="ตัวเชื่อมต่อตรง 259">
                    <a:extLst>
                      <a:ext uri="{FF2B5EF4-FFF2-40B4-BE49-F238E27FC236}">
                        <a16:creationId xmlns:a16="http://schemas.microsoft.com/office/drawing/2014/main" id="{EEF7F71F-9B6E-4D56-A507-4004E9740D2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0123398" y="2330968"/>
                    <a:ext cx="342803" cy="55066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50" name="รูปแบบอิสระ: รูปร่าง 249">
                <a:extLst>
                  <a:ext uri="{FF2B5EF4-FFF2-40B4-BE49-F238E27FC236}">
                    <a16:creationId xmlns:a16="http://schemas.microsoft.com/office/drawing/2014/main" id="{2AF9C281-63E3-42E1-A0E7-64B2E178EDD3}"/>
                  </a:ext>
                </a:extLst>
              </p:cNvPr>
              <p:cNvSpPr/>
              <p:nvPr/>
            </p:nvSpPr>
            <p:spPr>
              <a:xfrm rot="21144157">
                <a:off x="4561332" y="466178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51" name="รูปแบบอิสระ: รูปร่าง 250">
                <a:extLst>
                  <a:ext uri="{FF2B5EF4-FFF2-40B4-BE49-F238E27FC236}">
                    <a16:creationId xmlns:a16="http://schemas.microsoft.com/office/drawing/2014/main" id="{6E052119-373B-4F97-B440-40A6AF504629}"/>
                  </a:ext>
                </a:extLst>
              </p:cNvPr>
              <p:cNvSpPr/>
              <p:nvPr/>
            </p:nvSpPr>
            <p:spPr>
              <a:xfrm rot="455843" flipH="1">
                <a:off x="5172595" y="466054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245" name="รูปแบบอิสระ: รูปร่าง 244">
              <a:extLst>
                <a:ext uri="{FF2B5EF4-FFF2-40B4-BE49-F238E27FC236}">
                  <a16:creationId xmlns:a16="http://schemas.microsoft.com/office/drawing/2014/main" id="{0E560E40-60F9-4B51-BD18-7408A6DEE233}"/>
                </a:ext>
              </a:extLst>
            </p:cNvPr>
            <p:cNvSpPr/>
            <p:nvPr/>
          </p:nvSpPr>
          <p:spPr>
            <a:xfrm>
              <a:off x="6505748" y="3497466"/>
              <a:ext cx="269393" cy="522541"/>
            </a:xfrm>
            <a:custGeom>
              <a:avLst/>
              <a:gdLst>
                <a:gd name="connsiteX0" fmla="*/ 133774 w 250431"/>
                <a:gd name="connsiteY0" fmla="*/ 2524 h 520723"/>
                <a:gd name="connsiteX1" fmla="*/ 249598 w 250431"/>
                <a:gd name="connsiteY1" fmla="*/ 264652 h 520723"/>
                <a:gd name="connsiteX2" fmla="*/ 72814 w 250431"/>
                <a:gd name="connsiteY2" fmla="*/ 520684 h 520723"/>
                <a:gd name="connsiteX3" fmla="*/ 17950 w 250431"/>
                <a:gd name="connsiteY3" fmla="*/ 246364 h 520723"/>
                <a:gd name="connsiteX4" fmla="*/ 5758 w 250431"/>
                <a:gd name="connsiteY4" fmla="*/ 136636 h 520723"/>
                <a:gd name="connsiteX5" fmla="*/ 133774 w 250431"/>
                <a:gd name="connsiteY5" fmla="*/ 2524 h 520723"/>
                <a:gd name="connsiteX0" fmla="*/ 149762 w 266446"/>
                <a:gd name="connsiteY0" fmla="*/ 4097 h 522296"/>
                <a:gd name="connsiteX1" fmla="*/ 265586 w 266446"/>
                <a:gd name="connsiteY1" fmla="*/ 266225 h 522296"/>
                <a:gd name="connsiteX2" fmla="*/ 88802 w 266446"/>
                <a:gd name="connsiteY2" fmla="*/ 522257 h 522296"/>
                <a:gd name="connsiteX3" fmla="*/ 33938 w 266446"/>
                <a:gd name="connsiteY3" fmla="*/ 247937 h 522296"/>
                <a:gd name="connsiteX4" fmla="*/ 3458 w 266446"/>
                <a:gd name="connsiteY4" fmla="*/ 113825 h 522296"/>
                <a:gd name="connsiteX5" fmla="*/ 149762 w 266446"/>
                <a:gd name="connsiteY5" fmla="*/ 4097 h 522296"/>
                <a:gd name="connsiteX0" fmla="*/ 152709 w 269393"/>
                <a:gd name="connsiteY0" fmla="*/ 4381 h 522541"/>
                <a:gd name="connsiteX1" fmla="*/ 268533 w 269393"/>
                <a:gd name="connsiteY1" fmla="*/ 266509 h 522541"/>
                <a:gd name="connsiteX2" fmla="*/ 91749 w 269393"/>
                <a:gd name="connsiteY2" fmla="*/ 522541 h 522541"/>
                <a:gd name="connsiteX3" fmla="*/ 30789 w 269393"/>
                <a:gd name="connsiteY3" fmla="*/ 266509 h 522541"/>
                <a:gd name="connsiteX4" fmla="*/ 6405 w 269393"/>
                <a:gd name="connsiteY4" fmla="*/ 114109 h 522541"/>
                <a:gd name="connsiteX5" fmla="*/ 152709 w 269393"/>
                <a:gd name="connsiteY5" fmla="*/ 4381 h 52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393" h="522541">
                  <a:moveTo>
                    <a:pt x="152709" y="4381"/>
                  </a:moveTo>
                  <a:cubicBezTo>
                    <a:pt x="196397" y="29781"/>
                    <a:pt x="278693" y="180149"/>
                    <a:pt x="268533" y="266509"/>
                  </a:cubicBezTo>
                  <a:cubicBezTo>
                    <a:pt x="258373" y="352869"/>
                    <a:pt x="131373" y="522541"/>
                    <a:pt x="91749" y="522541"/>
                  </a:cubicBezTo>
                  <a:cubicBezTo>
                    <a:pt x="52125" y="522541"/>
                    <a:pt x="41965" y="330517"/>
                    <a:pt x="30789" y="266509"/>
                  </a:cubicBezTo>
                  <a:cubicBezTo>
                    <a:pt x="19613" y="202501"/>
                    <a:pt x="-13915" y="157797"/>
                    <a:pt x="6405" y="114109"/>
                  </a:cubicBezTo>
                  <a:cubicBezTo>
                    <a:pt x="26725" y="70421"/>
                    <a:pt x="109021" y="-21019"/>
                    <a:pt x="152709" y="4381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46" name="รูปแบบอิสระ: รูปร่าง 245">
              <a:extLst>
                <a:ext uri="{FF2B5EF4-FFF2-40B4-BE49-F238E27FC236}">
                  <a16:creationId xmlns:a16="http://schemas.microsoft.com/office/drawing/2014/main" id="{EB08847D-FE07-4885-AC5E-CA550642E7CF}"/>
                </a:ext>
              </a:extLst>
            </p:cNvPr>
            <p:cNvSpPr/>
            <p:nvPr/>
          </p:nvSpPr>
          <p:spPr>
            <a:xfrm>
              <a:off x="6576192" y="4321524"/>
              <a:ext cx="207847" cy="361297"/>
            </a:xfrm>
            <a:custGeom>
              <a:avLst/>
              <a:gdLst>
                <a:gd name="connsiteX0" fmla="*/ 37968 w 207847"/>
                <a:gd name="connsiteY0" fmla="*/ 360204 h 361297"/>
                <a:gd name="connsiteX1" fmla="*/ 1392 w 207847"/>
                <a:gd name="connsiteY1" fmla="*/ 207804 h 361297"/>
                <a:gd name="connsiteX2" fmla="*/ 74544 w 207847"/>
                <a:gd name="connsiteY2" fmla="*/ 24924 h 361297"/>
                <a:gd name="connsiteX3" fmla="*/ 202560 w 207847"/>
                <a:gd name="connsiteY3" fmla="*/ 12732 h 361297"/>
                <a:gd name="connsiteX4" fmla="*/ 172080 w 207847"/>
                <a:gd name="connsiteY4" fmla="*/ 128556 h 361297"/>
                <a:gd name="connsiteX5" fmla="*/ 37968 w 207847"/>
                <a:gd name="connsiteY5" fmla="*/ 360204 h 361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847" h="361297">
                  <a:moveTo>
                    <a:pt x="37968" y="360204"/>
                  </a:moveTo>
                  <a:cubicBezTo>
                    <a:pt x="9520" y="373412"/>
                    <a:pt x="-4704" y="263684"/>
                    <a:pt x="1392" y="207804"/>
                  </a:cubicBezTo>
                  <a:cubicBezTo>
                    <a:pt x="7488" y="151924"/>
                    <a:pt x="41016" y="57436"/>
                    <a:pt x="74544" y="24924"/>
                  </a:cubicBezTo>
                  <a:cubicBezTo>
                    <a:pt x="108072" y="-7588"/>
                    <a:pt x="186304" y="-4540"/>
                    <a:pt x="202560" y="12732"/>
                  </a:cubicBezTo>
                  <a:cubicBezTo>
                    <a:pt x="218816" y="30004"/>
                    <a:pt x="194432" y="74708"/>
                    <a:pt x="172080" y="128556"/>
                  </a:cubicBezTo>
                  <a:cubicBezTo>
                    <a:pt x="149728" y="182404"/>
                    <a:pt x="66416" y="346996"/>
                    <a:pt x="37968" y="360204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47" name="รูปแบบอิสระ: รูปร่าง 246">
              <a:extLst>
                <a:ext uri="{FF2B5EF4-FFF2-40B4-BE49-F238E27FC236}">
                  <a16:creationId xmlns:a16="http://schemas.microsoft.com/office/drawing/2014/main" id="{D873CEBF-AB0F-4237-A88F-00EB1FEB19D9}"/>
                </a:ext>
              </a:extLst>
            </p:cNvPr>
            <p:cNvSpPr/>
            <p:nvPr/>
          </p:nvSpPr>
          <p:spPr>
            <a:xfrm>
              <a:off x="4578962" y="4680290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48" name="รูปแบบอิสระ: รูปร่าง 247">
              <a:extLst>
                <a:ext uri="{FF2B5EF4-FFF2-40B4-BE49-F238E27FC236}">
                  <a16:creationId xmlns:a16="http://schemas.microsoft.com/office/drawing/2014/main" id="{3CDE90F1-BAFE-4C91-8C8D-7B28385B1EB7}"/>
                </a:ext>
              </a:extLst>
            </p:cNvPr>
            <p:cNvSpPr/>
            <p:nvPr/>
          </p:nvSpPr>
          <p:spPr>
            <a:xfrm flipH="1">
              <a:off x="5208577" y="4682821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278" name="กลุ่ม 277">
            <a:extLst>
              <a:ext uri="{FF2B5EF4-FFF2-40B4-BE49-F238E27FC236}">
                <a16:creationId xmlns:a16="http://schemas.microsoft.com/office/drawing/2014/main" id="{522393D2-F85B-4482-8FA8-21CEC72B18CA}"/>
              </a:ext>
            </a:extLst>
          </p:cNvPr>
          <p:cNvGrpSpPr/>
          <p:nvPr/>
        </p:nvGrpSpPr>
        <p:grpSpPr>
          <a:xfrm>
            <a:off x="997067" y="2729421"/>
            <a:ext cx="3528381" cy="3720181"/>
            <a:chOff x="68370" y="1997785"/>
            <a:chExt cx="3078739" cy="3214425"/>
          </a:xfrm>
        </p:grpSpPr>
        <p:grpSp>
          <p:nvGrpSpPr>
            <p:cNvPr id="279" name="กลุ่ม 278">
              <a:extLst>
                <a:ext uri="{FF2B5EF4-FFF2-40B4-BE49-F238E27FC236}">
                  <a16:creationId xmlns:a16="http://schemas.microsoft.com/office/drawing/2014/main" id="{8B0ADBF6-6203-4353-A585-AA478BC6EBAF}"/>
                </a:ext>
              </a:extLst>
            </p:cNvPr>
            <p:cNvGrpSpPr/>
            <p:nvPr/>
          </p:nvGrpSpPr>
          <p:grpSpPr>
            <a:xfrm>
              <a:off x="68370" y="1997785"/>
              <a:ext cx="3078739" cy="3214425"/>
              <a:chOff x="68370" y="1997785"/>
              <a:chExt cx="3078739" cy="3214425"/>
            </a:xfrm>
          </p:grpSpPr>
          <p:sp>
            <p:nvSpPr>
              <p:cNvPr id="282" name="รูปแบบอิสระ: รูปร่าง 281">
                <a:extLst>
                  <a:ext uri="{FF2B5EF4-FFF2-40B4-BE49-F238E27FC236}">
                    <a16:creationId xmlns:a16="http://schemas.microsoft.com/office/drawing/2014/main" id="{D40A4779-DF51-4C93-B9EE-D62EAC81CCC1}"/>
                  </a:ext>
                </a:extLst>
              </p:cNvPr>
              <p:cNvSpPr/>
              <p:nvPr/>
            </p:nvSpPr>
            <p:spPr>
              <a:xfrm flipH="1">
                <a:off x="68370" y="3446300"/>
                <a:ext cx="885355" cy="1665384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  <a:effectLst>
                <a:outerShdw blurRad="50800" dist="38100" dir="10800000" algn="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83" name="กลุ่ม 282">
                <a:extLst>
                  <a:ext uri="{FF2B5EF4-FFF2-40B4-BE49-F238E27FC236}">
                    <a16:creationId xmlns:a16="http://schemas.microsoft.com/office/drawing/2014/main" id="{B2A7EA10-CBB1-4C70-B8EC-31D540804A60}"/>
                  </a:ext>
                </a:extLst>
              </p:cNvPr>
              <p:cNvGrpSpPr/>
              <p:nvPr/>
            </p:nvGrpSpPr>
            <p:grpSpPr>
              <a:xfrm>
                <a:off x="740741" y="1997785"/>
                <a:ext cx="2406368" cy="3214425"/>
                <a:chOff x="740741" y="1997785"/>
                <a:chExt cx="2406368" cy="3214425"/>
              </a:xfrm>
            </p:grpSpPr>
            <p:grpSp>
              <p:nvGrpSpPr>
                <p:cNvPr id="285" name="กลุ่ม 284">
                  <a:extLst>
                    <a:ext uri="{FF2B5EF4-FFF2-40B4-BE49-F238E27FC236}">
                      <a16:creationId xmlns:a16="http://schemas.microsoft.com/office/drawing/2014/main" id="{EC8E2D4C-FECC-4145-A61C-AE9856EDD1C6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740741" y="1997785"/>
                  <a:ext cx="2406368" cy="3214425"/>
                  <a:chOff x="5263424" y="1674618"/>
                  <a:chExt cx="2268181" cy="2959191"/>
                </a:xfrm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88" name="รูปแบบอิสระ: รูปร่าง 287">
                    <a:extLst>
                      <a:ext uri="{FF2B5EF4-FFF2-40B4-BE49-F238E27FC236}">
                        <a16:creationId xmlns:a16="http://schemas.microsoft.com/office/drawing/2014/main" id="{04471013-9CEA-4391-9E40-601BD51C3C76}"/>
                      </a:ext>
                    </a:extLst>
                  </p:cNvPr>
                  <p:cNvSpPr/>
                  <p:nvPr/>
                </p:nvSpPr>
                <p:spPr>
                  <a:xfrm>
                    <a:off x="5263424" y="1674618"/>
                    <a:ext cx="2237116" cy="2959191"/>
                  </a:xfrm>
                  <a:custGeom>
                    <a:avLst/>
                    <a:gdLst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55889 w 606091"/>
                      <a:gd name="connsiteY4" fmla="*/ 5679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63509 w 606091"/>
                      <a:gd name="connsiteY4" fmla="*/ 6060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19655 w 570517"/>
                      <a:gd name="connsiteY0" fmla="*/ 691793 h 826605"/>
                      <a:gd name="connsiteX1" fmla="*/ 75535 w 570517"/>
                      <a:gd name="connsiteY1" fmla="*/ 216813 h 826605"/>
                      <a:gd name="connsiteX2" fmla="*/ 42515 w 570517"/>
                      <a:gd name="connsiteY2" fmla="*/ 23773 h 826605"/>
                      <a:gd name="connsiteX3" fmla="*/ 182215 w 570517"/>
                      <a:gd name="connsiteY3" fmla="*/ 74573 h 826605"/>
                      <a:gd name="connsiteX4" fmla="*/ 227935 w 570517"/>
                      <a:gd name="connsiteY4" fmla="*/ 60603 h 826605"/>
                      <a:gd name="connsiteX5" fmla="*/ 324455 w 570517"/>
                      <a:gd name="connsiteY5" fmla="*/ 49173 h 826605"/>
                      <a:gd name="connsiteX6" fmla="*/ 415895 w 570517"/>
                      <a:gd name="connsiteY6" fmla="*/ 69493 h 826605"/>
                      <a:gd name="connsiteX7" fmla="*/ 527655 w 570517"/>
                      <a:gd name="connsiteY7" fmla="*/ 3453 h 826605"/>
                      <a:gd name="connsiteX8" fmla="*/ 502255 w 570517"/>
                      <a:gd name="connsiteY8" fmla="*/ 193953 h 826605"/>
                      <a:gd name="connsiteX9" fmla="*/ 558135 w 570517"/>
                      <a:gd name="connsiteY9" fmla="*/ 681633 h 826605"/>
                      <a:gd name="connsiteX10" fmla="*/ 553055 w 570517"/>
                      <a:gd name="connsiteY10" fmla="*/ 803553 h 826605"/>
                      <a:gd name="connsiteX11" fmla="*/ 375255 w 570517"/>
                      <a:gd name="connsiteY11" fmla="*/ 821333 h 826605"/>
                      <a:gd name="connsiteX12" fmla="*/ 32355 w 570517"/>
                      <a:gd name="connsiteY12" fmla="*/ 814348 h 826605"/>
                      <a:gd name="connsiteX13" fmla="*/ 19655 w 570517"/>
                      <a:gd name="connsiteY13" fmla="*/ 691793 h 826605"/>
                      <a:gd name="connsiteX0" fmla="*/ 27872 w 578734"/>
                      <a:gd name="connsiteY0" fmla="*/ 691793 h 821583"/>
                      <a:gd name="connsiteX1" fmla="*/ 83752 w 578734"/>
                      <a:gd name="connsiteY1" fmla="*/ 216813 h 821583"/>
                      <a:gd name="connsiteX2" fmla="*/ 50732 w 578734"/>
                      <a:gd name="connsiteY2" fmla="*/ 23773 h 821583"/>
                      <a:gd name="connsiteX3" fmla="*/ 190432 w 578734"/>
                      <a:gd name="connsiteY3" fmla="*/ 74573 h 821583"/>
                      <a:gd name="connsiteX4" fmla="*/ 236152 w 578734"/>
                      <a:gd name="connsiteY4" fmla="*/ 60603 h 821583"/>
                      <a:gd name="connsiteX5" fmla="*/ 332672 w 578734"/>
                      <a:gd name="connsiteY5" fmla="*/ 49173 h 821583"/>
                      <a:gd name="connsiteX6" fmla="*/ 424112 w 578734"/>
                      <a:gd name="connsiteY6" fmla="*/ 69493 h 821583"/>
                      <a:gd name="connsiteX7" fmla="*/ 535872 w 578734"/>
                      <a:gd name="connsiteY7" fmla="*/ 3453 h 821583"/>
                      <a:gd name="connsiteX8" fmla="*/ 510472 w 578734"/>
                      <a:gd name="connsiteY8" fmla="*/ 193953 h 821583"/>
                      <a:gd name="connsiteX9" fmla="*/ 566352 w 578734"/>
                      <a:gd name="connsiteY9" fmla="*/ 681633 h 821583"/>
                      <a:gd name="connsiteX10" fmla="*/ 561272 w 578734"/>
                      <a:gd name="connsiteY10" fmla="*/ 803553 h 821583"/>
                      <a:gd name="connsiteX11" fmla="*/ 383472 w 578734"/>
                      <a:gd name="connsiteY11" fmla="*/ 821333 h 821583"/>
                      <a:gd name="connsiteX12" fmla="*/ 40572 w 578734"/>
                      <a:gd name="connsiteY12" fmla="*/ 814348 h 821583"/>
                      <a:gd name="connsiteX13" fmla="*/ 27872 w 578734"/>
                      <a:gd name="connsiteY13" fmla="*/ 691793 h 821583"/>
                      <a:gd name="connsiteX0" fmla="*/ 11104 w 579111"/>
                      <a:gd name="connsiteY0" fmla="*/ 701318 h 825770"/>
                      <a:gd name="connsiteX1" fmla="*/ 84129 w 579111"/>
                      <a:gd name="connsiteY1" fmla="*/ 216813 h 825770"/>
                      <a:gd name="connsiteX2" fmla="*/ 51109 w 579111"/>
                      <a:gd name="connsiteY2" fmla="*/ 23773 h 825770"/>
                      <a:gd name="connsiteX3" fmla="*/ 190809 w 579111"/>
                      <a:gd name="connsiteY3" fmla="*/ 74573 h 825770"/>
                      <a:gd name="connsiteX4" fmla="*/ 236529 w 579111"/>
                      <a:gd name="connsiteY4" fmla="*/ 60603 h 825770"/>
                      <a:gd name="connsiteX5" fmla="*/ 333049 w 579111"/>
                      <a:gd name="connsiteY5" fmla="*/ 49173 h 825770"/>
                      <a:gd name="connsiteX6" fmla="*/ 424489 w 579111"/>
                      <a:gd name="connsiteY6" fmla="*/ 69493 h 825770"/>
                      <a:gd name="connsiteX7" fmla="*/ 536249 w 579111"/>
                      <a:gd name="connsiteY7" fmla="*/ 3453 h 825770"/>
                      <a:gd name="connsiteX8" fmla="*/ 510849 w 579111"/>
                      <a:gd name="connsiteY8" fmla="*/ 193953 h 825770"/>
                      <a:gd name="connsiteX9" fmla="*/ 566729 w 579111"/>
                      <a:gd name="connsiteY9" fmla="*/ 681633 h 825770"/>
                      <a:gd name="connsiteX10" fmla="*/ 561649 w 579111"/>
                      <a:gd name="connsiteY10" fmla="*/ 803553 h 825770"/>
                      <a:gd name="connsiteX11" fmla="*/ 383849 w 579111"/>
                      <a:gd name="connsiteY11" fmla="*/ 821333 h 825770"/>
                      <a:gd name="connsiteX12" fmla="*/ 40949 w 579111"/>
                      <a:gd name="connsiteY12" fmla="*/ 814348 h 825770"/>
                      <a:gd name="connsiteX13" fmla="*/ 11104 w 579111"/>
                      <a:gd name="connsiteY13" fmla="*/ 701318 h 825770"/>
                      <a:gd name="connsiteX0" fmla="*/ 12598 w 580605"/>
                      <a:gd name="connsiteY0" fmla="*/ 701318 h 825770"/>
                      <a:gd name="connsiteX1" fmla="*/ 85623 w 580605"/>
                      <a:gd name="connsiteY1" fmla="*/ 216813 h 825770"/>
                      <a:gd name="connsiteX2" fmla="*/ 52603 w 580605"/>
                      <a:gd name="connsiteY2" fmla="*/ 23773 h 825770"/>
                      <a:gd name="connsiteX3" fmla="*/ 192303 w 580605"/>
                      <a:gd name="connsiteY3" fmla="*/ 74573 h 825770"/>
                      <a:gd name="connsiteX4" fmla="*/ 238023 w 580605"/>
                      <a:gd name="connsiteY4" fmla="*/ 60603 h 825770"/>
                      <a:gd name="connsiteX5" fmla="*/ 334543 w 580605"/>
                      <a:gd name="connsiteY5" fmla="*/ 49173 h 825770"/>
                      <a:gd name="connsiteX6" fmla="*/ 425983 w 580605"/>
                      <a:gd name="connsiteY6" fmla="*/ 69493 h 825770"/>
                      <a:gd name="connsiteX7" fmla="*/ 537743 w 580605"/>
                      <a:gd name="connsiteY7" fmla="*/ 3453 h 825770"/>
                      <a:gd name="connsiteX8" fmla="*/ 512343 w 580605"/>
                      <a:gd name="connsiteY8" fmla="*/ 193953 h 825770"/>
                      <a:gd name="connsiteX9" fmla="*/ 568223 w 580605"/>
                      <a:gd name="connsiteY9" fmla="*/ 681633 h 825770"/>
                      <a:gd name="connsiteX10" fmla="*/ 563143 w 580605"/>
                      <a:gd name="connsiteY10" fmla="*/ 803553 h 825770"/>
                      <a:gd name="connsiteX11" fmla="*/ 385343 w 580605"/>
                      <a:gd name="connsiteY11" fmla="*/ 821333 h 825770"/>
                      <a:gd name="connsiteX12" fmla="*/ 42443 w 580605"/>
                      <a:gd name="connsiteY12" fmla="*/ 814348 h 825770"/>
                      <a:gd name="connsiteX13" fmla="*/ 12598 w 580605"/>
                      <a:gd name="connsiteY13" fmla="*/ 701318 h 825770"/>
                      <a:gd name="connsiteX0" fmla="*/ 12598 w 585924"/>
                      <a:gd name="connsiteY0" fmla="*/ 701318 h 825770"/>
                      <a:gd name="connsiteX1" fmla="*/ 85623 w 585924"/>
                      <a:gd name="connsiteY1" fmla="*/ 216813 h 825770"/>
                      <a:gd name="connsiteX2" fmla="*/ 52603 w 585924"/>
                      <a:gd name="connsiteY2" fmla="*/ 23773 h 825770"/>
                      <a:gd name="connsiteX3" fmla="*/ 192303 w 585924"/>
                      <a:gd name="connsiteY3" fmla="*/ 74573 h 825770"/>
                      <a:gd name="connsiteX4" fmla="*/ 238023 w 585924"/>
                      <a:gd name="connsiteY4" fmla="*/ 60603 h 825770"/>
                      <a:gd name="connsiteX5" fmla="*/ 334543 w 585924"/>
                      <a:gd name="connsiteY5" fmla="*/ 49173 h 825770"/>
                      <a:gd name="connsiteX6" fmla="*/ 425983 w 585924"/>
                      <a:gd name="connsiteY6" fmla="*/ 69493 h 825770"/>
                      <a:gd name="connsiteX7" fmla="*/ 537743 w 585924"/>
                      <a:gd name="connsiteY7" fmla="*/ 3453 h 825770"/>
                      <a:gd name="connsiteX8" fmla="*/ 512343 w 585924"/>
                      <a:gd name="connsiteY8" fmla="*/ 193953 h 825770"/>
                      <a:gd name="connsiteX9" fmla="*/ 568223 w 585924"/>
                      <a:gd name="connsiteY9" fmla="*/ 681633 h 825770"/>
                      <a:gd name="connsiteX10" fmla="*/ 570763 w 585924"/>
                      <a:gd name="connsiteY10" fmla="*/ 809268 h 825770"/>
                      <a:gd name="connsiteX11" fmla="*/ 385343 w 585924"/>
                      <a:gd name="connsiteY11" fmla="*/ 821333 h 825770"/>
                      <a:gd name="connsiteX12" fmla="*/ 42443 w 585924"/>
                      <a:gd name="connsiteY12" fmla="*/ 814348 h 825770"/>
                      <a:gd name="connsiteX13" fmla="*/ 12598 w 585924"/>
                      <a:gd name="connsiteY13" fmla="*/ 701318 h 825770"/>
                      <a:gd name="connsiteX0" fmla="*/ 12710 w 585897"/>
                      <a:gd name="connsiteY0" fmla="*/ 701318 h 830313"/>
                      <a:gd name="connsiteX1" fmla="*/ 85735 w 585897"/>
                      <a:gd name="connsiteY1" fmla="*/ 216813 h 830313"/>
                      <a:gd name="connsiteX2" fmla="*/ 52715 w 585897"/>
                      <a:gd name="connsiteY2" fmla="*/ 23773 h 830313"/>
                      <a:gd name="connsiteX3" fmla="*/ 192415 w 585897"/>
                      <a:gd name="connsiteY3" fmla="*/ 74573 h 830313"/>
                      <a:gd name="connsiteX4" fmla="*/ 238135 w 585897"/>
                      <a:gd name="connsiteY4" fmla="*/ 60603 h 830313"/>
                      <a:gd name="connsiteX5" fmla="*/ 334655 w 585897"/>
                      <a:gd name="connsiteY5" fmla="*/ 49173 h 830313"/>
                      <a:gd name="connsiteX6" fmla="*/ 426095 w 585897"/>
                      <a:gd name="connsiteY6" fmla="*/ 69493 h 830313"/>
                      <a:gd name="connsiteX7" fmla="*/ 537855 w 585897"/>
                      <a:gd name="connsiteY7" fmla="*/ 3453 h 830313"/>
                      <a:gd name="connsiteX8" fmla="*/ 512455 w 585897"/>
                      <a:gd name="connsiteY8" fmla="*/ 193953 h 830313"/>
                      <a:gd name="connsiteX9" fmla="*/ 568335 w 585897"/>
                      <a:gd name="connsiteY9" fmla="*/ 681633 h 830313"/>
                      <a:gd name="connsiteX10" fmla="*/ 570875 w 585897"/>
                      <a:gd name="connsiteY10" fmla="*/ 809268 h 830313"/>
                      <a:gd name="connsiteX11" fmla="*/ 387360 w 585897"/>
                      <a:gd name="connsiteY11" fmla="*/ 828953 h 830313"/>
                      <a:gd name="connsiteX12" fmla="*/ 42555 w 585897"/>
                      <a:gd name="connsiteY12" fmla="*/ 814348 h 830313"/>
                      <a:gd name="connsiteX13" fmla="*/ 12710 w 585897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238135 w 591041"/>
                      <a:gd name="connsiteY4" fmla="*/ 60603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192415 w 591041"/>
                      <a:gd name="connsiteY4" fmla="*/ 73938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192415 w 591041"/>
                      <a:gd name="connsiteY4" fmla="*/ 73960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34325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91041" h="830335">
                        <a:moveTo>
                          <a:pt x="12710" y="701340"/>
                        </a:moveTo>
                        <a:cubicBezTo>
                          <a:pt x="23717" y="597941"/>
                          <a:pt x="79068" y="329759"/>
                          <a:pt x="85735" y="216835"/>
                        </a:cubicBezTo>
                        <a:cubicBezTo>
                          <a:pt x="92402" y="103911"/>
                          <a:pt x="34935" y="47502"/>
                          <a:pt x="52715" y="23795"/>
                        </a:cubicBezTo>
                        <a:cubicBezTo>
                          <a:pt x="70495" y="88"/>
                          <a:pt x="160559" y="67822"/>
                          <a:pt x="192415" y="74595"/>
                        </a:cubicBezTo>
                        <a:cubicBezTo>
                          <a:pt x="224271" y="81368"/>
                          <a:pt x="223636" y="68033"/>
                          <a:pt x="243850" y="64435"/>
                        </a:cubicBezTo>
                        <a:cubicBezTo>
                          <a:pt x="264064" y="60837"/>
                          <a:pt x="260466" y="55968"/>
                          <a:pt x="313700" y="53005"/>
                        </a:cubicBezTo>
                        <a:cubicBezTo>
                          <a:pt x="366934" y="50042"/>
                          <a:pt x="388736" y="77770"/>
                          <a:pt x="426095" y="69515"/>
                        </a:cubicBezTo>
                        <a:cubicBezTo>
                          <a:pt x="463454" y="61260"/>
                          <a:pt x="523462" y="-17268"/>
                          <a:pt x="537855" y="3475"/>
                        </a:cubicBezTo>
                        <a:cubicBezTo>
                          <a:pt x="552248" y="24218"/>
                          <a:pt x="505470" y="80945"/>
                          <a:pt x="512455" y="193975"/>
                        </a:cubicBezTo>
                        <a:cubicBezTo>
                          <a:pt x="519440" y="307005"/>
                          <a:pt x="570028" y="579103"/>
                          <a:pt x="579765" y="681655"/>
                        </a:cubicBezTo>
                        <a:cubicBezTo>
                          <a:pt x="589502" y="784207"/>
                          <a:pt x="602942" y="784737"/>
                          <a:pt x="570875" y="809290"/>
                        </a:cubicBezTo>
                        <a:cubicBezTo>
                          <a:pt x="538808" y="833843"/>
                          <a:pt x="481763" y="828128"/>
                          <a:pt x="387360" y="828975"/>
                        </a:cubicBezTo>
                        <a:cubicBezTo>
                          <a:pt x="292957" y="829822"/>
                          <a:pt x="104997" y="835642"/>
                          <a:pt x="42555" y="814370"/>
                        </a:cubicBezTo>
                        <a:cubicBezTo>
                          <a:pt x="-19887" y="793098"/>
                          <a:pt x="1703" y="804739"/>
                          <a:pt x="12710" y="70134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89" name="รูปแบบอิสระ: รูปร่าง 288">
                    <a:extLst>
                      <a:ext uri="{FF2B5EF4-FFF2-40B4-BE49-F238E27FC236}">
                        <a16:creationId xmlns:a16="http://schemas.microsoft.com/office/drawing/2014/main" id="{E660BBEC-ADF1-450B-BD84-324F4A9032C7}"/>
                      </a:ext>
                    </a:extLst>
                  </p:cNvPr>
                  <p:cNvSpPr/>
                  <p:nvPr/>
                </p:nvSpPr>
                <p:spPr>
                  <a:xfrm rot="21410072" flipH="1">
                    <a:off x="7058660" y="1724474"/>
                    <a:ext cx="256260" cy="514816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  <a:gd name="connsiteX0" fmla="*/ 32952 w 256260"/>
                      <a:gd name="connsiteY0" fmla="*/ 7572 h 514816"/>
                      <a:gd name="connsiteX1" fmla="*/ 187257 w 256260"/>
                      <a:gd name="connsiteY1" fmla="*/ 169497 h 514816"/>
                      <a:gd name="connsiteX2" fmla="*/ 255837 w 256260"/>
                      <a:gd name="connsiteY2" fmla="*/ 428577 h 514816"/>
                      <a:gd name="connsiteX3" fmla="*/ 158682 w 256260"/>
                      <a:gd name="connsiteY3" fmla="*/ 510492 h 514816"/>
                      <a:gd name="connsiteX4" fmla="*/ 139631 w 256260"/>
                      <a:gd name="connsiteY4" fmla="*/ 493346 h 514816"/>
                      <a:gd name="connsiteX5" fmla="*/ 128202 w 256260"/>
                      <a:gd name="connsiteY5" fmla="*/ 407622 h 514816"/>
                      <a:gd name="connsiteX6" fmla="*/ 88197 w 256260"/>
                      <a:gd name="connsiteY6" fmla="*/ 262842 h 514816"/>
                      <a:gd name="connsiteX7" fmla="*/ 50097 w 256260"/>
                      <a:gd name="connsiteY7" fmla="*/ 171402 h 514816"/>
                      <a:gd name="connsiteX8" fmla="*/ 17712 w 256260"/>
                      <a:gd name="connsiteY8" fmla="*/ 85677 h 514816"/>
                      <a:gd name="connsiteX9" fmla="*/ 156 w 256260"/>
                      <a:gd name="connsiteY9" fmla="*/ 32768 h 514816"/>
                      <a:gd name="connsiteX10" fmla="*/ 32952 w 256260"/>
                      <a:gd name="connsiteY10" fmla="*/ 7572 h 514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56260" h="514816">
                        <a:moveTo>
                          <a:pt x="32952" y="7572"/>
                        </a:moveTo>
                        <a:cubicBezTo>
                          <a:pt x="64135" y="30360"/>
                          <a:pt x="150110" y="99330"/>
                          <a:pt x="187257" y="169497"/>
                        </a:cubicBezTo>
                        <a:cubicBezTo>
                          <a:pt x="224404" y="239664"/>
                          <a:pt x="260599" y="371745"/>
                          <a:pt x="255837" y="428577"/>
                        </a:cubicBezTo>
                        <a:cubicBezTo>
                          <a:pt x="251075" y="485409"/>
                          <a:pt x="178050" y="499697"/>
                          <a:pt x="158682" y="510492"/>
                        </a:cubicBezTo>
                        <a:cubicBezTo>
                          <a:pt x="139314" y="521287"/>
                          <a:pt x="142806" y="510491"/>
                          <a:pt x="139631" y="493346"/>
                        </a:cubicBezTo>
                        <a:cubicBezTo>
                          <a:pt x="136456" y="476201"/>
                          <a:pt x="136774" y="446039"/>
                          <a:pt x="128202" y="407622"/>
                        </a:cubicBezTo>
                        <a:cubicBezTo>
                          <a:pt x="119630" y="369205"/>
                          <a:pt x="101214" y="302212"/>
                          <a:pt x="88197" y="262842"/>
                        </a:cubicBezTo>
                        <a:cubicBezTo>
                          <a:pt x="75180" y="223472"/>
                          <a:pt x="60892" y="200612"/>
                          <a:pt x="50097" y="171402"/>
                        </a:cubicBezTo>
                        <a:cubicBezTo>
                          <a:pt x="39302" y="142192"/>
                          <a:pt x="26035" y="108783"/>
                          <a:pt x="17712" y="85677"/>
                        </a:cubicBezTo>
                        <a:cubicBezTo>
                          <a:pt x="9389" y="62571"/>
                          <a:pt x="-1431" y="46103"/>
                          <a:pt x="156" y="32768"/>
                        </a:cubicBezTo>
                        <a:cubicBezTo>
                          <a:pt x="1743" y="19433"/>
                          <a:pt x="1769" y="-15216"/>
                          <a:pt x="32952" y="7572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0" name="รูปแบบอิสระ: รูปร่าง 289">
                    <a:extLst>
                      <a:ext uri="{FF2B5EF4-FFF2-40B4-BE49-F238E27FC236}">
                        <a16:creationId xmlns:a16="http://schemas.microsoft.com/office/drawing/2014/main" id="{8B9B4CA1-137C-4E1C-BCF2-864EFE7878BE}"/>
                      </a:ext>
                    </a:extLst>
                  </p:cNvPr>
                  <p:cNvSpPr/>
                  <p:nvPr/>
                </p:nvSpPr>
                <p:spPr>
                  <a:xfrm>
                    <a:off x="5463830" y="1753101"/>
                    <a:ext cx="879308" cy="996669"/>
                  </a:xfrm>
                  <a:custGeom>
                    <a:avLst/>
                    <a:gdLst>
                      <a:gd name="connsiteX0" fmla="*/ 116550 w 878744"/>
                      <a:gd name="connsiteY0" fmla="*/ 913496 h 967141"/>
                      <a:gd name="connsiteX1" fmla="*/ 520410 w 878744"/>
                      <a:gd name="connsiteY1" fmla="*/ 946516 h 967141"/>
                      <a:gd name="connsiteX2" fmla="*/ 830290 w 878744"/>
                      <a:gd name="connsiteY2" fmla="*/ 778876 h 967141"/>
                      <a:gd name="connsiteX3" fmla="*/ 873470 w 878744"/>
                      <a:gd name="connsiteY3" fmla="*/ 430896 h 967141"/>
                      <a:gd name="connsiteX4" fmla="*/ 784570 w 878744"/>
                      <a:gd name="connsiteY4" fmla="*/ 166736 h 967141"/>
                      <a:gd name="connsiteX5" fmla="*/ 583910 w 878744"/>
                      <a:gd name="connsiteY5" fmla="*/ 202296 h 967141"/>
                      <a:gd name="connsiteX6" fmla="*/ 324830 w 878744"/>
                      <a:gd name="connsiteY6" fmla="*/ 110856 h 967141"/>
                      <a:gd name="connsiteX7" fmla="*/ 131790 w 878744"/>
                      <a:gd name="connsiteY7" fmla="*/ 27036 h 967141"/>
                      <a:gd name="connsiteX8" fmla="*/ 12410 w 878744"/>
                      <a:gd name="connsiteY8" fmla="*/ 9256 h 967141"/>
                      <a:gd name="connsiteX9" fmla="*/ 17490 w 878744"/>
                      <a:gd name="connsiteY9" fmla="*/ 161656 h 967141"/>
                      <a:gd name="connsiteX10" fmla="*/ 134330 w 878744"/>
                      <a:gd name="connsiteY10" fmla="*/ 489316 h 967141"/>
                      <a:gd name="connsiteX11" fmla="*/ 116550 w 878744"/>
                      <a:gd name="connsiteY11" fmla="*/ 913496 h 967141"/>
                      <a:gd name="connsiteX0" fmla="*/ 116550 w 878744"/>
                      <a:gd name="connsiteY0" fmla="*/ 913496 h 956006"/>
                      <a:gd name="connsiteX1" fmla="*/ 520410 w 878744"/>
                      <a:gd name="connsiteY1" fmla="*/ 946516 h 956006"/>
                      <a:gd name="connsiteX2" fmla="*/ 830290 w 878744"/>
                      <a:gd name="connsiteY2" fmla="*/ 778876 h 956006"/>
                      <a:gd name="connsiteX3" fmla="*/ 873470 w 878744"/>
                      <a:gd name="connsiteY3" fmla="*/ 430896 h 956006"/>
                      <a:gd name="connsiteX4" fmla="*/ 784570 w 878744"/>
                      <a:gd name="connsiteY4" fmla="*/ 166736 h 956006"/>
                      <a:gd name="connsiteX5" fmla="*/ 583910 w 878744"/>
                      <a:gd name="connsiteY5" fmla="*/ 202296 h 956006"/>
                      <a:gd name="connsiteX6" fmla="*/ 324830 w 878744"/>
                      <a:gd name="connsiteY6" fmla="*/ 110856 h 956006"/>
                      <a:gd name="connsiteX7" fmla="*/ 131790 w 878744"/>
                      <a:gd name="connsiteY7" fmla="*/ 27036 h 956006"/>
                      <a:gd name="connsiteX8" fmla="*/ 12410 w 878744"/>
                      <a:gd name="connsiteY8" fmla="*/ 9256 h 956006"/>
                      <a:gd name="connsiteX9" fmla="*/ 17490 w 878744"/>
                      <a:gd name="connsiteY9" fmla="*/ 161656 h 956006"/>
                      <a:gd name="connsiteX10" fmla="*/ 134330 w 878744"/>
                      <a:gd name="connsiteY10" fmla="*/ 489316 h 956006"/>
                      <a:gd name="connsiteX11" fmla="*/ 131790 w 878744"/>
                      <a:gd name="connsiteY11" fmla="*/ 733156 h 956006"/>
                      <a:gd name="connsiteX12" fmla="*/ 116550 w 878744"/>
                      <a:gd name="connsiteY12" fmla="*/ 913496 h 956006"/>
                      <a:gd name="connsiteX0" fmla="*/ 121630 w 878744"/>
                      <a:gd name="connsiteY0" fmla="*/ 918576 h 957529"/>
                      <a:gd name="connsiteX1" fmla="*/ 520410 w 878744"/>
                      <a:gd name="connsiteY1" fmla="*/ 946516 h 957529"/>
                      <a:gd name="connsiteX2" fmla="*/ 830290 w 878744"/>
                      <a:gd name="connsiteY2" fmla="*/ 778876 h 957529"/>
                      <a:gd name="connsiteX3" fmla="*/ 873470 w 878744"/>
                      <a:gd name="connsiteY3" fmla="*/ 430896 h 957529"/>
                      <a:gd name="connsiteX4" fmla="*/ 784570 w 878744"/>
                      <a:gd name="connsiteY4" fmla="*/ 166736 h 957529"/>
                      <a:gd name="connsiteX5" fmla="*/ 583910 w 878744"/>
                      <a:gd name="connsiteY5" fmla="*/ 202296 h 957529"/>
                      <a:gd name="connsiteX6" fmla="*/ 324830 w 878744"/>
                      <a:gd name="connsiteY6" fmla="*/ 110856 h 957529"/>
                      <a:gd name="connsiteX7" fmla="*/ 131790 w 878744"/>
                      <a:gd name="connsiteY7" fmla="*/ 27036 h 957529"/>
                      <a:gd name="connsiteX8" fmla="*/ 12410 w 878744"/>
                      <a:gd name="connsiteY8" fmla="*/ 9256 h 957529"/>
                      <a:gd name="connsiteX9" fmla="*/ 17490 w 878744"/>
                      <a:gd name="connsiteY9" fmla="*/ 161656 h 957529"/>
                      <a:gd name="connsiteX10" fmla="*/ 134330 w 878744"/>
                      <a:gd name="connsiteY10" fmla="*/ 489316 h 957529"/>
                      <a:gd name="connsiteX11" fmla="*/ 131790 w 878744"/>
                      <a:gd name="connsiteY11" fmla="*/ 733156 h 957529"/>
                      <a:gd name="connsiteX12" fmla="*/ 121630 w 878744"/>
                      <a:gd name="connsiteY12" fmla="*/ 918576 h 957529"/>
                      <a:gd name="connsiteX0" fmla="*/ 121630 w 878744"/>
                      <a:gd name="connsiteY0" fmla="*/ 918576 h 968012"/>
                      <a:gd name="connsiteX1" fmla="*/ 520410 w 878744"/>
                      <a:gd name="connsiteY1" fmla="*/ 946516 h 968012"/>
                      <a:gd name="connsiteX2" fmla="*/ 830290 w 878744"/>
                      <a:gd name="connsiteY2" fmla="*/ 778876 h 968012"/>
                      <a:gd name="connsiteX3" fmla="*/ 873470 w 878744"/>
                      <a:gd name="connsiteY3" fmla="*/ 430896 h 968012"/>
                      <a:gd name="connsiteX4" fmla="*/ 784570 w 878744"/>
                      <a:gd name="connsiteY4" fmla="*/ 166736 h 968012"/>
                      <a:gd name="connsiteX5" fmla="*/ 583910 w 878744"/>
                      <a:gd name="connsiteY5" fmla="*/ 202296 h 968012"/>
                      <a:gd name="connsiteX6" fmla="*/ 324830 w 878744"/>
                      <a:gd name="connsiteY6" fmla="*/ 110856 h 968012"/>
                      <a:gd name="connsiteX7" fmla="*/ 131790 w 878744"/>
                      <a:gd name="connsiteY7" fmla="*/ 27036 h 968012"/>
                      <a:gd name="connsiteX8" fmla="*/ 12410 w 878744"/>
                      <a:gd name="connsiteY8" fmla="*/ 9256 h 968012"/>
                      <a:gd name="connsiteX9" fmla="*/ 17490 w 878744"/>
                      <a:gd name="connsiteY9" fmla="*/ 161656 h 968012"/>
                      <a:gd name="connsiteX10" fmla="*/ 134330 w 878744"/>
                      <a:gd name="connsiteY10" fmla="*/ 489316 h 968012"/>
                      <a:gd name="connsiteX11" fmla="*/ 131790 w 878744"/>
                      <a:gd name="connsiteY11" fmla="*/ 733156 h 968012"/>
                      <a:gd name="connsiteX12" fmla="*/ 121630 w 878744"/>
                      <a:gd name="connsiteY12" fmla="*/ 918576 h 968012"/>
                      <a:gd name="connsiteX0" fmla="*/ 108930 w 878744"/>
                      <a:gd name="connsiteY0" fmla="*/ 916036 h 966682"/>
                      <a:gd name="connsiteX1" fmla="*/ 520410 w 878744"/>
                      <a:gd name="connsiteY1" fmla="*/ 946516 h 966682"/>
                      <a:gd name="connsiteX2" fmla="*/ 830290 w 878744"/>
                      <a:gd name="connsiteY2" fmla="*/ 778876 h 966682"/>
                      <a:gd name="connsiteX3" fmla="*/ 873470 w 878744"/>
                      <a:gd name="connsiteY3" fmla="*/ 430896 h 966682"/>
                      <a:gd name="connsiteX4" fmla="*/ 784570 w 878744"/>
                      <a:gd name="connsiteY4" fmla="*/ 166736 h 966682"/>
                      <a:gd name="connsiteX5" fmla="*/ 583910 w 878744"/>
                      <a:gd name="connsiteY5" fmla="*/ 202296 h 966682"/>
                      <a:gd name="connsiteX6" fmla="*/ 324830 w 878744"/>
                      <a:gd name="connsiteY6" fmla="*/ 110856 h 966682"/>
                      <a:gd name="connsiteX7" fmla="*/ 131790 w 878744"/>
                      <a:gd name="connsiteY7" fmla="*/ 27036 h 966682"/>
                      <a:gd name="connsiteX8" fmla="*/ 12410 w 878744"/>
                      <a:gd name="connsiteY8" fmla="*/ 9256 h 966682"/>
                      <a:gd name="connsiteX9" fmla="*/ 17490 w 878744"/>
                      <a:gd name="connsiteY9" fmla="*/ 161656 h 966682"/>
                      <a:gd name="connsiteX10" fmla="*/ 134330 w 878744"/>
                      <a:gd name="connsiteY10" fmla="*/ 489316 h 966682"/>
                      <a:gd name="connsiteX11" fmla="*/ 131790 w 878744"/>
                      <a:gd name="connsiteY11" fmla="*/ 733156 h 966682"/>
                      <a:gd name="connsiteX12" fmla="*/ 108930 w 878744"/>
                      <a:gd name="connsiteY12" fmla="*/ 916036 h 966682"/>
                      <a:gd name="connsiteX0" fmla="*/ 108930 w 878744"/>
                      <a:gd name="connsiteY0" fmla="*/ 916036 h 956909"/>
                      <a:gd name="connsiteX1" fmla="*/ 520410 w 878744"/>
                      <a:gd name="connsiteY1" fmla="*/ 946516 h 956909"/>
                      <a:gd name="connsiteX2" fmla="*/ 830290 w 878744"/>
                      <a:gd name="connsiteY2" fmla="*/ 778876 h 956909"/>
                      <a:gd name="connsiteX3" fmla="*/ 873470 w 878744"/>
                      <a:gd name="connsiteY3" fmla="*/ 430896 h 956909"/>
                      <a:gd name="connsiteX4" fmla="*/ 784570 w 878744"/>
                      <a:gd name="connsiteY4" fmla="*/ 166736 h 956909"/>
                      <a:gd name="connsiteX5" fmla="*/ 583910 w 878744"/>
                      <a:gd name="connsiteY5" fmla="*/ 202296 h 956909"/>
                      <a:gd name="connsiteX6" fmla="*/ 324830 w 878744"/>
                      <a:gd name="connsiteY6" fmla="*/ 110856 h 956909"/>
                      <a:gd name="connsiteX7" fmla="*/ 131790 w 878744"/>
                      <a:gd name="connsiteY7" fmla="*/ 27036 h 956909"/>
                      <a:gd name="connsiteX8" fmla="*/ 12410 w 878744"/>
                      <a:gd name="connsiteY8" fmla="*/ 9256 h 956909"/>
                      <a:gd name="connsiteX9" fmla="*/ 17490 w 878744"/>
                      <a:gd name="connsiteY9" fmla="*/ 161656 h 956909"/>
                      <a:gd name="connsiteX10" fmla="*/ 134330 w 878744"/>
                      <a:gd name="connsiteY10" fmla="*/ 489316 h 956909"/>
                      <a:gd name="connsiteX11" fmla="*/ 124170 w 878744"/>
                      <a:gd name="connsiteY11" fmla="*/ 728076 h 956909"/>
                      <a:gd name="connsiteX12" fmla="*/ 108930 w 878744"/>
                      <a:gd name="connsiteY12" fmla="*/ 916036 h 956909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34330 w 878744"/>
                      <a:gd name="connsiteY10" fmla="*/ 48931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11470 w 878744"/>
                      <a:gd name="connsiteY10" fmla="*/ 49439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368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6870 w 878744"/>
                      <a:gd name="connsiteY12" fmla="*/ 979536 h 994781"/>
                      <a:gd name="connsiteX0" fmla="*/ 1622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62270 w 878744"/>
                      <a:gd name="connsiteY12" fmla="*/ 979536 h 994781"/>
                      <a:gd name="connsiteX0" fmla="*/ 13179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1790 w 878744"/>
                      <a:gd name="connsiteY12" fmla="*/ 979536 h 994781"/>
                      <a:gd name="connsiteX0" fmla="*/ 131790 w 878462"/>
                      <a:gd name="connsiteY0" fmla="*/ 979536 h 994781"/>
                      <a:gd name="connsiteX1" fmla="*/ 520410 w 878462"/>
                      <a:gd name="connsiteY1" fmla="*/ 946516 h 994781"/>
                      <a:gd name="connsiteX2" fmla="*/ 830290 w 878462"/>
                      <a:gd name="connsiteY2" fmla="*/ 778876 h 994781"/>
                      <a:gd name="connsiteX3" fmla="*/ 873470 w 878462"/>
                      <a:gd name="connsiteY3" fmla="*/ 430896 h 994781"/>
                      <a:gd name="connsiteX4" fmla="*/ 788380 w 878462"/>
                      <a:gd name="connsiteY4" fmla="*/ 193406 h 994781"/>
                      <a:gd name="connsiteX5" fmla="*/ 583910 w 878462"/>
                      <a:gd name="connsiteY5" fmla="*/ 202296 h 994781"/>
                      <a:gd name="connsiteX6" fmla="*/ 324830 w 878462"/>
                      <a:gd name="connsiteY6" fmla="*/ 110856 h 994781"/>
                      <a:gd name="connsiteX7" fmla="*/ 131790 w 878462"/>
                      <a:gd name="connsiteY7" fmla="*/ 27036 h 994781"/>
                      <a:gd name="connsiteX8" fmla="*/ 12410 w 878462"/>
                      <a:gd name="connsiteY8" fmla="*/ 9256 h 994781"/>
                      <a:gd name="connsiteX9" fmla="*/ 17490 w 878462"/>
                      <a:gd name="connsiteY9" fmla="*/ 161656 h 994781"/>
                      <a:gd name="connsiteX10" fmla="*/ 111470 w 878462"/>
                      <a:gd name="connsiteY10" fmla="*/ 494396 h 994781"/>
                      <a:gd name="connsiteX11" fmla="*/ 124170 w 878462"/>
                      <a:gd name="connsiteY11" fmla="*/ 728076 h 994781"/>
                      <a:gd name="connsiteX12" fmla="*/ 131790 w 878462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83910 w 878180"/>
                      <a:gd name="connsiteY5" fmla="*/ 20229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76290 w 878180"/>
                      <a:gd name="connsiteY5" fmla="*/ 22134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80277 h 995522"/>
                      <a:gd name="connsiteX1" fmla="*/ 520410 w 878180"/>
                      <a:gd name="connsiteY1" fmla="*/ 947257 h 995522"/>
                      <a:gd name="connsiteX2" fmla="*/ 830290 w 878180"/>
                      <a:gd name="connsiteY2" fmla="*/ 779617 h 995522"/>
                      <a:gd name="connsiteX3" fmla="*/ 873470 w 878180"/>
                      <a:gd name="connsiteY3" fmla="*/ 431637 h 995522"/>
                      <a:gd name="connsiteX4" fmla="*/ 792190 w 878180"/>
                      <a:gd name="connsiteY4" fmla="*/ 186527 h 995522"/>
                      <a:gd name="connsiteX5" fmla="*/ 576290 w 878180"/>
                      <a:gd name="connsiteY5" fmla="*/ 222087 h 995522"/>
                      <a:gd name="connsiteX6" fmla="*/ 340070 w 878180"/>
                      <a:gd name="connsiteY6" fmla="*/ 134457 h 995522"/>
                      <a:gd name="connsiteX7" fmla="*/ 131790 w 878180"/>
                      <a:gd name="connsiteY7" fmla="*/ 27777 h 995522"/>
                      <a:gd name="connsiteX8" fmla="*/ 12410 w 878180"/>
                      <a:gd name="connsiteY8" fmla="*/ 9997 h 995522"/>
                      <a:gd name="connsiteX9" fmla="*/ 17490 w 878180"/>
                      <a:gd name="connsiteY9" fmla="*/ 162397 h 995522"/>
                      <a:gd name="connsiteX10" fmla="*/ 111470 w 878180"/>
                      <a:gd name="connsiteY10" fmla="*/ 495137 h 995522"/>
                      <a:gd name="connsiteX11" fmla="*/ 124170 w 878180"/>
                      <a:gd name="connsiteY11" fmla="*/ 728817 h 995522"/>
                      <a:gd name="connsiteX12" fmla="*/ 131790 w 878180"/>
                      <a:gd name="connsiteY12" fmla="*/ 980277 h 995522"/>
                      <a:gd name="connsiteX0" fmla="*/ 131790 w 878180"/>
                      <a:gd name="connsiteY0" fmla="*/ 980277 h 994404"/>
                      <a:gd name="connsiteX1" fmla="*/ 520410 w 878180"/>
                      <a:gd name="connsiteY1" fmla="*/ 947257 h 994404"/>
                      <a:gd name="connsiteX2" fmla="*/ 830290 w 878180"/>
                      <a:gd name="connsiteY2" fmla="*/ 779617 h 994404"/>
                      <a:gd name="connsiteX3" fmla="*/ 873470 w 878180"/>
                      <a:gd name="connsiteY3" fmla="*/ 431637 h 994404"/>
                      <a:gd name="connsiteX4" fmla="*/ 792190 w 878180"/>
                      <a:gd name="connsiteY4" fmla="*/ 186527 h 994404"/>
                      <a:gd name="connsiteX5" fmla="*/ 576290 w 878180"/>
                      <a:gd name="connsiteY5" fmla="*/ 222087 h 994404"/>
                      <a:gd name="connsiteX6" fmla="*/ 340070 w 878180"/>
                      <a:gd name="connsiteY6" fmla="*/ 134457 h 994404"/>
                      <a:gd name="connsiteX7" fmla="*/ 131790 w 878180"/>
                      <a:gd name="connsiteY7" fmla="*/ 27777 h 994404"/>
                      <a:gd name="connsiteX8" fmla="*/ 12410 w 878180"/>
                      <a:gd name="connsiteY8" fmla="*/ 9997 h 994404"/>
                      <a:gd name="connsiteX9" fmla="*/ 17490 w 878180"/>
                      <a:gd name="connsiteY9" fmla="*/ 162397 h 994404"/>
                      <a:gd name="connsiteX10" fmla="*/ 111470 w 878180"/>
                      <a:gd name="connsiteY10" fmla="*/ 495137 h 994404"/>
                      <a:gd name="connsiteX11" fmla="*/ 147030 w 878180"/>
                      <a:gd name="connsiteY11" fmla="*/ 744057 h 994404"/>
                      <a:gd name="connsiteX12" fmla="*/ 131790 w 878180"/>
                      <a:gd name="connsiteY12" fmla="*/ 980277 h 994404"/>
                      <a:gd name="connsiteX0" fmla="*/ 131790 w 878180"/>
                      <a:gd name="connsiteY0" fmla="*/ 980277 h 993845"/>
                      <a:gd name="connsiteX1" fmla="*/ 520410 w 878180"/>
                      <a:gd name="connsiteY1" fmla="*/ 947257 h 993845"/>
                      <a:gd name="connsiteX2" fmla="*/ 830290 w 878180"/>
                      <a:gd name="connsiteY2" fmla="*/ 779617 h 993845"/>
                      <a:gd name="connsiteX3" fmla="*/ 873470 w 878180"/>
                      <a:gd name="connsiteY3" fmla="*/ 431637 h 993845"/>
                      <a:gd name="connsiteX4" fmla="*/ 792190 w 878180"/>
                      <a:gd name="connsiteY4" fmla="*/ 186527 h 993845"/>
                      <a:gd name="connsiteX5" fmla="*/ 576290 w 878180"/>
                      <a:gd name="connsiteY5" fmla="*/ 222087 h 993845"/>
                      <a:gd name="connsiteX6" fmla="*/ 340070 w 878180"/>
                      <a:gd name="connsiteY6" fmla="*/ 134457 h 993845"/>
                      <a:gd name="connsiteX7" fmla="*/ 131790 w 878180"/>
                      <a:gd name="connsiteY7" fmla="*/ 27777 h 993845"/>
                      <a:gd name="connsiteX8" fmla="*/ 12410 w 878180"/>
                      <a:gd name="connsiteY8" fmla="*/ 9997 h 993845"/>
                      <a:gd name="connsiteX9" fmla="*/ 17490 w 878180"/>
                      <a:gd name="connsiteY9" fmla="*/ 162397 h 993845"/>
                      <a:gd name="connsiteX10" fmla="*/ 111470 w 878180"/>
                      <a:gd name="connsiteY10" fmla="*/ 495137 h 993845"/>
                      <a:gd name="connsiteX11" fmla="*/ 135600 w 878180"/>
                      <a:gd name="connsiteY11" fmla="*/ 751677 h 993845"/>
                      <a:gd name="connsiteX12" fmla="*/ 131790 w 878180"/>
                      <a:gd name="connsiteY12" fmla="*/ 980277 h 993845"/>
                      <a:gd name="connsiteX0" fmla="*/ 154650 w 878180"/>
                      <a:gd name="connsiteY0" fmla="*/ 987897 h 1000223"/>
                      <a:gd name="connsiteX1" fmla="*/ 520410 w 878180"/>
                      <a:gd name="connsiteY1" fmla="*/ 947257 h 1000223"/>
                      <a:gd name="connsiteX2" fmla="*/ 830290 w 878180"/>
                      <a:gd name="connsiteY2" fmla="*/ 779617 h 1000223"/>
                      <a:gd name="connsiteX3" fmla="*/ 873470 w 878180"/>
                      <a:gd name="connsiteY3" fmla="*/ 431637 h 1000223"/>
                      <a:gd name="connsiteX4" fmla="*/ 792190 w 878180"/>
                      <a:gd name="connsiteY4" fmla="*/ 186527 h 1000223"/>
                      <a:gd name="connsiteX5" fmla="*/ 576290 w 878180"/>
                      <a:gd name="connsiteY5" fmla="*/ 222087 h 1000223"/>
                      <a:gd name="connsiteX6" fmla="*/ 340070 w 878180"/>
                      <a:gd name="connsiteY6" fmla="*/ 134457 h 1000223"/>
                      <a:gd name="connsiteX7" fmla="*/ 131790 w 878180"/>
                      <a:gd name="connsiteY7" fmla="*/ 27777 h 1000223"/>
                      <a:gd name="connsiteX8" fmla="*/ 12410 w 878180"/>
                      <a:gd name="connsiteY8" fmla="*/ 9997 h 1000223"/>
                      <a:gd name="connsiteX9" fmla="*/ 17490 w 878180"/>
                      <a:gd name="connsiteY9" fmla="*/ 162397 h 1000223"/>
                      <a:gd name="connsiteX10" fmla="*/ 111470 w 878180"/>
                      <a:gd name="connsiteY10" fmla="*/ 495137 h 1000223"/>
                      <a:gd name="connsiteX11" fmla="*/ 135600 w 878180"/>
                      <a:gd name="connsiteY11" fmla="*/ 751677 h 1000223"/>
                      <a:gd name="connsiteX12" fmla="*/ 154650 w 878180"/>
                      <a:gd name="connsiteY12" fmla="*/ 987897 h 1000223"/>
                      <a:gd name="connsiteX0" fmla="*/ 154650 w 878180"/>
                      <a:gd name="connsiteY0" fmla="*/ 984087 h 997007"/>
                      <a:gd name="connsiteX1" fmla="*/ 520410 w 878180"/>
                      <a:gd name="connsiteY1" fmla="*/ 947257 h 997007"/>
                      <a:gd name="connsiteX2" fmla="*/ 830290 w 878180"/>
                      <a:gd name="connsiteY2" fmla="*/ 779617 h 997007"/>
                      <a:gd name="connsiteX3" fmla="*/ 873470 w 878180"/>
                      <a:gd name="connsiteY3" fmla="*/ 431637 h 997007"/>
                      <a:gd name="connsiteX4" fmla="*/ 792190 w 878180"/>
                      <a:gd name="connsiteY4" fmla="*/ 186527 h 997007"/>
                      <a:gd name="connsiteX5" fmla="*/ 576290 w 878180"/>
                      <a:gd name="connsiteY5" fmla="*/ 222087 h 997007"/>
                      <a:gd name="connsiteX6" fmla="*/ 340070 w 878180"/>
                      <a:gd name="connsiteY6" fmla="*/ 134457 h 997007"/>
                      <a:gd name="connsiteX7" fmla="*/ 131790 w 878180"/>
                      <a:gd name="connsiteY7" fmla="*/ 27777 h 997007"/>
                      <a:gd name="connsiteX8" fmla="*/ 12410 w 878180"/>
                      <a:gd name="connsiteY8" fmla="*/ 9997 h 997007"/>
                      <a:gd name="connsiteX9" fmla="*/ 17490 w 878180"/>
                      <a:gd name="connsiteY9" fmla="*/ 162397 h 997007"/>
                      <a:gd name="connsiteX10" fmla="*/ 111470 w 878180"/>
                      <a:gd name="connsiteY10" fmla="*/ 495137 h 997007"/>
                      <a:gd name="connsiteX11" fmla="*/ 135600 w 878180"/>
                      <a:gd name="connsiteY11" fmla="*/ 751677 h 997007"/>
                      <a:gd name="connsiteX12" fmla="*/ 154650 w 878180"/>
                      <a:gd name="connsiteY12" fmla="*/ 984087 h 997007"/>
                      <a:gd name="connsiteX0" fmla="*/ 154650 w 879308"/>
                      <a:gd name="connsiteY0" fmla="*/ 984087 h 997007"/>
                      <a:gd name="connsiteX1" fmla="*/ 520410 w 879308"/>
                      <a:gd name="connsiteY1" fmla="*/ 947257 h 997007"/>
                      <a:gd name="connsiteX2" fmla="*/ 830290 w 879308"/>
                      <a:gd name="connsiteY2" fmla="*/ 779617 h 997007"/>
                      <a:gd name="connsiteX3" fmla="*/ 873470 w 879308"/>
                      <a:gd name="connsiteY3" fmla="*/ 431637 h 997007"/>
                      <a:gd name="connsiteX4" fmla="*/ 776950 w 879308"/>
                      <a:gd name="connsiteY4" fmla="*/ 182717 h 997007"/>
                      <a:gd name="connsiteX5" fmla="*/ 576290 w 879308"/>
                      <a:gd name="connsiteY5" fmla="*/ 222087 h 997007"/>
                      <a:gd name="connsiteX6" fmla="*/ 340070 w 879308"/>
                      <a:gd name="connsiteY6" fmla="*/ 134457 h 997007"/>
                      <a:gd name="connsiteX7" fmla="*/ 131790 w 879308"/>
                      <a:gd name="connsiteY7" fmla="*/ 27777 h 997007"/>
                      <a:gd name="connsiteX8" fmla="*/ 12410 w 879308"/>
                      <a:gd name="connsiteY8" fmla="*/ 9997 h 997007"/>
                      <a:gd name="connsiteX9" fmla="*/ 17490 w 879308"/>
                      <a:gd name="connsiteY9" fmla="*/ 162397 h 997007"/>
                      <a:gd name="connsiteX10" fmla="*/ 111470 w 879308"/>
                      <a:gd name="connsiteY10" fmla="*/ 495137 h 997007"/>
                      <a:gd name="connsiteX11" fmla="*/ 135600 w 879308"/>
                      <a:gd name="connsiteY11" fmla="*/ 751677 h 997007"/>
                      <a:gd name="connsiteX12" fmla="*/ 154650 w 879308"/>
                      <a:gd name="connsiteY12" fmla="*/ 984087 h 997007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6290 w 879308"/>
                      <a:gd name="connsiteY5" fmla="*/ 22174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8830 w 879308"/>
                      <a:gd name="connsiteY5" fmla="*/ 20396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79308" h="996669">
                        <a:moveTo>
                          <a:pt x="154650" y="983749"/>
                        </a:moveTo>
                        <a:cubicBezTo>
                          <a:pt x="218785" y="1016346"/>
                          <a:pt x="407803" y="980997"/>
                          <a:pt x="520410" y="946919"/>
                        </a:cubicBezTo>
                        <a:cubicBezTo>
                          <a:pt x="633017" y="912841"/>
                          <a:pt x="771447" y="865216"/>
                          <a:pt x="830290" y="779279"/>
                        </a:cubicBezTo>
                        <a:cubicBezTo>
                          <a:pt x="889133" y="693342"/>
                          <a:pt x="882360" y="530782"/>
                          <a:pt x="873470" y="431299"/>
                        </a:cubicBezTo>
                        <a:cubicBezTo>
                          <a:pt x="864580" y="331816"/>
                          <a:pt x="826057" y="220267"/>
                          <a:pt x="776950" y="182379"/>
                        </a:cubicBezTo>
                        <a:cubicBezTo>
                          <a:pt x="727843" y="144491"/>
                          <a:pt x="651643" y="213706"/>
                          <a:pt x="578830" y="203969"/>
                        </a:cubicBezTo>
                        <a:cubicBezTo>
                          <a:pt x="506017" y="194232"/>
                          <a:pt x="414577" y="153381"/>
                          <a:pt x="340070" y="123959"/>
                        </a:cubicBezTo>
                        <a:cubicBezTo>
                          <a:pt x="265563" y="94537"/>
                          <a:pt x="186400" y="46489"/>
                          <a:pt x="131790" y="27439"/>
                        </a:cubicBezTo>
                        <a:cubicBezTo>
                          <a:pt x="77180" y="8389"/>
                          <a:pt x="31460" y="-12778"/>
                          <a:pt x="12410" y="9659"/>
                        </a:cubicBezTo>
                        <a:cubicBezTo>
                          <a:pt x="-6640" y="32096"/>
                          <a:pt x="-2830" y="82049"/>
                          <a:pt x="17490" y="162059"/>
                        </a:cubicBezTo>
                        <a:cubicBezTo>
                          <a:pt x="37810" y="242069"/>
                          <a:pt x="91785" y="396586"/>
                          <a:pt x="111470" y="494799"/>
                        </a:cubicBezTo>
                        <a:cubicBezTo>
                          <a:pt x="131155" y="593012"/>
                          <a:pt x="138563" y="680642"/>
                          <a:pt x="135600" y="751339"/>
                        </a:cubicBezTo>
                        <a:cubicBezTo>
                          <a:pt x="132637" y="822036"/>
                          <a:pt x="90515" y="951152"/>
                          <a:pt x="154650" y="983749"/>
                        </a:cubicBez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1" name="รูปแบบอิสระ: รูปร่าง 290">
                    <a:extLst>
                      <a:ext uri="{FF2B5EF4-FFF2-40B4-BE49-F238E27FC236}">
                        <a16:creationId xmlns:a16="http://schemas.microsoft.com/office/drawing/2014/main" id="{94077F85-5A47-4733-87FE-549D58CE2737}"/>
                      </a:ext>
                    </a:extLst>
                  </p:cNvPr>
                  <p:cNvSpPr/>
                  <p:nvPr/>
                </p:nvSpPr>
                <p:spPr>
                  <a:xfrm>
                    <a:off x="5450671" y="1801876"/>
                    <a:ext cx="248412" cy="513448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412" h="513448">
                        <a:moveTo>
                          <a:pt x="25104" y="6204"/>
                        </a:moveTo>
                        <a:cubicBezTo>
                          <a:pt x="54949" y="27794"/>
                          <a:pt x="142262" y="97962"/>
                          <a:pt x="179409" y="168129"/>
                        </a:cubicBezTo>
                        <a:cubicBezTo>
                          <a:pt x="216556" y="238296"/>
                          <a:pt x="252751" y="370377"/>
                          <a:pt x="247989" y="427209"/>
                        </a:cubicBezTo>
                        <a:cubicBezTo>
                          <a:pt x="243227" y="484041"/>
                          <a:pt x="170202" y="498329"/>
                          <a:pt x="150834" y="509124"/>
                        </a:cubicBezTo>
                        <a:cubicBezTo>
                          <a:pt x="131466" y="519919"/>
                          <a:pt x="134958" y="509123"/>
                          <a:pt x="131783" y="491978"/>
                        </a:cubicBezTo>
                        <a:cubicBezTo>
                          <a:pt x="128608" y="474833"/>
                          <a:pt x="128926" y="444671"/>
                          <a:pt x="120354" y="406254"/>
                        </a:cubicBezTo>
                        <a:cubicBezTo>
                          <a:pt x="111782" y="367837"/>
                          <a:pt x="93366" y="300844"/>
                          <a:pt x="80349" y="261474"/>
                        </a:cubicBezTo>
                        <a:cubicBezTo>
                          <a:pt x="67332" y="222104"/>
                          <a:pt x="53044" y="199244"/>
                          <a:pt x="42249" y="170034"/>
                        </a:cubicBezTo>
                        <a:cubicBezTo>
                          <a:pt x="31454" y="140824"/>
                          <a:pt x="16849" y="106217"/>
                          <a:pt x="9864" y="84309"/>
                        </a:cubicBezTo>
                        <a:cubicBezTo>
                          <a:pt x="2879" y="62401"/>
                          <a:pt x="-1249" y="51923"/>
                          <a:pt x="338" y="38588"/>
                        </a:cubicBezTo>
                        <a:cubicBezTo>
                          <a:pt x="1925" y="25253"/>
                          <a:pt x="-4741" y="-15386"/>
                          <a:pt x="25104" y="6204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grpSp>
                <p:nvGrpSpPr>
                  <p:cNvPr id="292" name="กลุ่ม 291">
                    <a:extLst>
                      <a:ext uri="{FF2B5EF4-FFF2-40B4-BE49-F238E27FC236}">
                        <a16:creationId xmlns:a16="http://schemas.microsoft.com/office/drawing/2014/main" id="{F6E11B50-A8B1-4BF4-A23D-F4BB399DA050}"/>
                      </a:ext>
                    </a:extLst>
                  </p:cNvPr>
                  <p:cNvGrpSpPr/>
                  <p:nvPr/>
                </p:nvGrpSpPr>
                <p:grpSpPr>
                  <a:xfrm>
                    <a:off x="5762797" y="2329698"/>
                    <a:ext cx="1355938" cy="615226"/>
                    <a:chOff x="845557" y="3324777"/>
                    <a:chExt cx="1355938" cy="615226"/>
                  </a:xfrm>
                </p:grpSpPr>
                <p:grpSp>
                  <p:nvGrpSpPr>
                    <p:cNvPr id="295" name="กลุ่ม 294">
                      <a:extLst>
                        <a:ext uri="{FF2B5EF4-FFF2-40B4-BE49-F238E27FC236}">
                          <a16:creationId xmlns:a16="http://schemas.microsoft.com/office/drawing/2014/main" id="{E4C156DF-1EA3-4D94-A1D6-60DAC7520D7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78221" y="3642317"/>
                      <a:ext cx="490561" cy="297686"/>
                      <a:chOff x="3673493" y="3224085"/>
                      <a:chExt cx="490561" cy="297686"/>
                    </a:xfrm>
                  </p:grpSpPr>
                  <p:sp>
                    <p:nvSpPr>
                      <p:cNvPr id="311" name="รูปแบบอิสระ: รูปร่าง 310">
                        <a:extLst>
                          <a:ext uri="{FF2B5EF4-FFF2-40B4-BE49-F238E27FC236}">
                            <a16:creationId xmlns:a16="http://schemas.microsoft.com/office/drawing/2014/main" id="{3AE38350-E9DD-455F-8CB1-288666E5A682}"/>
                          </a:ext>
                        </a:extLst>
                      </p:cNvPr>
                      <p:cNvSpPr/>
                      <p:nvPr/>
                    </p:nvSpPr>
                    <p:spPr>
                      <a:xfrm rot="21417418">
                        <a:off x="3673493" y="3337622"/>
                        <a:ext cx="490561" cy="184149"/>
                      </a:xfrm>
                      <a:custGeom>
                        <a:avLst/>
                        <a:gdLst>
                          <a:gd name="connsiteX0" fmla="*/ 25979 w 512796"/>
                          <a:gd name="connsiteY0" fmla="*/ 45736 h 183170"/>
                          <a:gd name="connsiteX1" fmla="*/ 3119 w 512796"/>
                          <a:gd name="connsiteY1" fmla="*/ 99076 h 183170"/>
                          <a:gd name="connsiteX2" fmla="*/ 86939 w 512796"/>
                          <a:gd name="connsiteY2" fmla="*/ 167656 h 183170"/>
                          <a:gd name="connsiteX3" fmla="*/ 239339 w 512796"/>
                          <a:gd name="connsiteY3" fmla="*/ 99076 h 183170"/>
                          <a:gd name="connsiteX4" fmla="*/ 262199 w 512796"/>
                          <a:gd name="connsiteY4" fmla="*/ 16 h 183170"/>
                          <a:gd name="connsiteX5" fmla="*/ 254579 w 512796"/>
                          <a:gd name="connsiteY5" fmla="*/ 106696 h 183170"/>
                          <a:gd name="connsiteX6" fmla="*/ 361259 w 512796"/>
                          <a:gd name="connsiteY6" fmla="*/ 182896 h 183170"/>
                          <a:gd name="connsiteX7" fmla="*/ 506039 w 512796"/>
                          <a:gd name="connsiteY7" fmla="*/ 129556 h 183170"/>
                          <a:gd name="connsiteX8" fmla="*/ 475559 w 512796"/>
                          <a:gd name="connsiteY8" fmla="*/ 60976 h 183170"/>
                          <a:gd name="connsiteX0" fmla="*/ 25979 w 512796"/>
                          <a:gd name="connsiteY0" fmla="*/ 45738 h 183163"/>
                          <a:gd name="connsiteX1" fmla="*/ 3119 w 512796"/>
                          <a:gd name="connsiteY1" fmla="*/ 99078 h 183163"/>
                          <a:gd name="connsiteX2" fmla="*/ 86939 w 512796"/>
                          <a:gd name="connsiteY2" fmla="*/ 167658 h 183163"/>
                          <a:gd name="connsiteX3" fmla="*/ 239339 w 512796"/>
                          <a:gd name="connsiteY3" fmla="*/ 99078 h 183163"/>
                          <a:gd name="connsiteX4" fmla="*/ 262199 w 512796"/>
                          <a:gd name="connsiteY4" fmla="*/ 18 h 183163"/>
                          <a:gd name="connsiteX5" fmla="*/ 262188 w 512796"/>
                          <a:gd name="connsiteY5" fmla="*/ 107103 h 183163"/>
                          <a:gd name="connsiteX6" fmla="*/ 361259 w 512796"/>
                          <a:gd name="connsiteY6" fmla="*/ 182898 h 183163"/>
                          <a:gd name="connsiteX7" fmla="*/ 506039 w 512796"/>
                          <a:gd name="connsiteY7" fmla="*/ 129558 h 183163"/>
                          <a:gd name="connsiteX8" fmla="*/ 475559 w 512796"/>
                          <a:gd name="connsiteY8" fmla="*/ 60978 h 183163"/>
                          <a:gd name="connsiteX0" fmla="*/ 25979 w 505781"/>
                          <a:gd name="connsiteY0" fmla="*/ 45738 h 184207"/>
                          <a:gd name="connsiteX1" fmla="*/ 3119 w 505781"/>
                          <a:gd name="connsiteY1" fmla="*/ 99078 h 184207"/>
                          <a:gd name="connsiteX2" fmla="*/ 86939 w 505781"/>
                          <a:gd name="connsiteY2" fmla="*/ 167658 h 184207"/>
                          <a:gd name="connsiteX3" fmla="*/ 239339 w 505781"/>
                          <a:gd name="connsiteY3" fmla="*/ 99078 h 184207"/>
                          <a:gd name="connsiteX4" fmla="*/ 262199 w 505781"/>
                          <a:gd name="connsiteY4" fmla="*/ 18 h 184207"/>
                          <a:gd name="connsiteX5" fmla="*/ 262188 w 505781"/>
                          <a:gd name="connsiteY5" fmla="*/ 107103 h 184207"/>
                          <a:gd name="connsiteX6" fmla="*/ 361259 w 505781"/>
                          <a:gd name="connsiteY6" fmla="*/ 182898 h 184207"/>
                          <a:gd name="connsiteX7" fmla="*/ 497419 w 505781"/>
                          <a:gd name="connsiteY7" fmla="*/ 148177 h 184207"/>
                          <a:gd name="connsiteX8" fmla="*/ 475559 w 505781"/>
                          <a:gd name="connsiteY8" fmla="*/ 60978 h 184207"/>
                          <a:gd name="connsiteX0" fmla="*/ 27273 w 507075"/>
                          <a:gd name="connsiteY0" fmla="*/ 45738 h 184207"/>
                          <a:gd name="connsiteX1" fmla="*/ 4413 w 507075"/>
                          <a:gd name="connsiteY1" fmla="*/ 99078 h 184207"/>
                          <a:gd name="connsiteX2" fmla="*/ 107458 w 507075"/>
                          <a:gd name="connsiteY2" fmla="*/ 164864 h 184207"/>
                          <a:gd name="connsiteX3" fmla="*/ 240633 w 507075"/>
                          <a:gd name="connsiteY3" fmla="*/ 99078 h 184207"/>
                          <a:gd name="connsiteX4" fmla="*/ 263493 w 507075"/>
                          <a:gd name="connsiteY4" fmla="*/ 18 h 184207"/>
                          <a:gd name="connsiteX5" fmla="*/ 263482 w 507075"/>
                          <a:gd name="connsiteY5" fmla="*/ 107103 h 184207"/>
                          <a:gd name="connsiteX6" fmla="*/ 362553 w 507075"/>
                          <a:gd name="connsiteY6" fmla="*/ 182898 h 184207"/>
                          <a:gd name="connsiteX7" fmla="*/ 498713 w 507075"/>
                          <a:gd name="connsiteY7" fmla="*/ 148177 h 184207"/>
                          <a:gd name="connsiteX8" fmla="*/ 476853 w 507075"/>
                          <a:gd name="connsiteY8" fmla="*/ 60978 h 184207"/>
                          <a:gd name="connsiteX0" fmla="*/ 18837 w 498639"/>
                          <a:gd name="connsiteY0" fmla="*/ 45738 h 184207"/>
                          <a:gd name="connsiteX1" fmla="*/ 6379 w 498639"/>
                          <a:gd name="connsiteY1" fmla="*/ 118708 h 184207"/>
                          <a:gd name="connsiteX2" fmla="*/ 99022 w 498639"/>
                          <a:gd name="connsiteY2" fmla="*/ 164864 h 184207"/>
                          <a:gd name="connsiteX3" fmla="*/ 232197 w 498639"/>
                          <a:gd name="connsiteY3" fmla="*/ 99078 h 184207"/>
                          <a:gd name="connsiteX4" fmla="*/ 255057 w 498639"/>
                          <a:gd name="connsiteY4" fmla="*/ 18 h 184207"/>
                          <a:gd name="connsiteX5" fmla="*/ 255046 w 498639"/>
                          <a:gd name="connsiteY5" fmla="*/ 107103 h 184207"/>
                          <a:gd name="connsiteX6" fmla="*/ 354117 w 498639"/>
                          <a:gd name="connsiteY6" fmla="*/ 182898 h 184207"/>
                          <a:gd name="connsiteX7" fmla="*/ 490277 w 498639"/>
                          <a:gd name="connsiteY7" fmla="*/ 148177 h 184207"/>
                          <a:gd name="connsiteX8" fmla="*/ 468417 w 498639"/>
                          <a:gd name="connsiteY8" fmla="*/ 60978 h 184207"/>
                          <a:gd name="connsiteX0" fmla="*/ 18837 w 490561"/>
                          <a:gd name="connsiteY0" fmla="*/ 45738 h 184149"/>
                          <a:gd name="connsiteX1" fmla="*/ 6379 w 490561"/>
                          <a:gd name="connsiteY1" fmla="*/ 118708 h 184149"/>
                          <a:gd name="connsiteX2" fmla="*/ 99022 w 490561"/>
                          <a:gd name="connsiteY2" fmla="*/ 164864 h 184149"/>
                          <a:gd name="connsiteX3" fmla="*/ 232197 w 490561"/>
                          <a:gd name="connsiteY3" fmla="*/ 99078 h 184149"/>
                          <a:gd name="connsiteX4" fmla="*/ 255057 w 490561"/>
                          <a:gd name="connsiteY4" fmla="*/ 18 h 184149"/>
                          <a:gd name="connsiteX5" fmla="*/ 255046 w 490561"/>
                          <a:gd name="connsiteY5" fmla="*/ 107103 h 184149"/>
                          <a:gd name="connsiteX6" fmla="*/ 354117 w 490561"/>
                          <a:gd name="connsiteY6" fmla="*/ 182898 h 184149"/>
                          <a:gd name="connsiteX7" fmla="*/ 478863 w 490561"/>
                          <a:gd name="connsiteY7" fmla="*/ 147570 h 184149"/>
                          <a:gd name="connsiteX8" fmla="*/ 468417 w 490561"/>
                          <a:gd name="connsiteY8" fmla="*/ 60978 h 1841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90561" h="184149">
                            <a:moveTo>
                              <a:pt x="18837" y="45738"/>
                            </a:moveTo>
                            <a:cubicBezTo>
                              <a:pt x="2327" y="62248"/>
                              <a:pt x="-6985" y="98854"/>
                              <a:pt x="6379" y="118708"/>
                            </a:cubicBezTo>
                            <a:cubicBezTo>
                              <a:pt x="19743" y="138562"/>
                              <a:pt x="61386" y="168136"/>
                              <a:pt x="99022" y="164864"/>
                            </a:cubicBezTo>
                            <a:cubicBezTo>
                              <a:pt x="136658" y="161592"/>
                              <a:pt x="206191" y="126552"/>
                              <a:pt x="232197" y="99078"/>
                            </a:cubicBezTo>
                            <a:cubicBezTo>
                              <a:pt x="258203" y="71604"/>
                              <a:pt x="251249" y="-1319"/>
                              <a:pt x="255057" y="18"/>
                            </a:cubicBezTo>
                            <a:cubicBezTo>
                              <a:pt x="258865" y="1355"/>
                              <a:pt x="238536" y="76623"/>
                              <a:pt x="255046" y="107103"/>
                            </a:cubicBezTo>
                            <a:cubicBezTo>
                              <a:pt x="271556" y="137583"/>
                              <a:pt x="316814" y="176154"/>
                              <a:pt x="354117" y="182898"/>
                            </a:cubicBezTo>
                            <a:cubicBezTo>
                              <a:pt x="391420" y="189642"/>
                              <a:pt x="459813" y="167890"/>
                              <a:pt x="478863" y="147570"/>
                            </a:cubicBezTo>
                            <a:cubicBezTo>
                              <a:pt x="497913" y="127250"/>
                              <a:pt x="493182" y="85108"/>
                              <a:pt x="468417" y="60978"/>
                            </a:cubicBezTo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312" name="รูปแบบอิสระ: รูปร่าง 311">
                        <a:extLst>
                          <a:ext uri="{FF2B5EF4-FFF2-40B4-BE49-F238E27FC236}">
                            <a16:creationId xmlns:a16="http://schemas.microsoft.com/office/drawing/2014/main" id="{958DF900-313A-4CF3-ADB1-27D8E0BB248E}"/>
                          </a:ext>
                        </a:extLst>
                      </p:cNvPr>
                      <p:cNvSpPr/>
                      <p:nvPr/>
                    </p:nvSpPr>
                    <p:spPr>
                      <a:xfrm rot="20654224">
                        <a:off x="3822367" y="3224085"/>
                        <a:ext cx="200701" cy="117505"/>
                      </a:xfrm>
                      <a:custGeom>
                        <a:avLst/>
                        <a:gdLst>
                          <a:gd name="connsiteX0" fmla="*/ 24294 w 200701"/>
                          <a:gd name="connsiteY0" fmla="*/ 3155 h 117505"/>
                          <a:gd name="connsiteX1" fmla="*/ 146214 w 200701"/>
                          <a:gd name="connsiteY1" fmla="*/ 18395 h 117505"/>
                          <a:gd name="connsiteX2" fmla="*/ 199554 w 200701"/>
                          <a:gd name="connsiteY2" fmla="*/ 79355 h 117505"/>
                          <a:gd name="connsiteX3" fmla="*/ 100494 w 200701"/>
                          <a:gd name="connsiteY3" fmla="*/ 117455 h 117505"/>
                          <a:gd name="connsiteX4" fmla="*/ 9054 w 200701"/>
                          <a:gd name="connsiteY4" fmla="*/ 71735 h 117505"/>
                          <a:gd name="connsiteX5" fmla="*/ 24294 w 200701"/>
                          <a:gd name="connsiteY5" fmla="*/ 3155 h 1175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0701" h="117505">
                            <a:moveTo>
                              <a:pt x="24294" y="3155"/>
                            </a:moveTo>
                            <a:cubicBezTo>
                              <a:pt x="47154" y="-5735"/>
                              <a:pt x="117004" y="5695"/>
                              <a:pt x="146214" y="18395"/>
                            </a:cubicBezTo>
                            <a:cubicBezTo>
                              <a:pt x="175424" y="31095"/>
                              <a:pt x="207174" y="62845"/>
                              <a:pt x="199554" y="79355"/>
                            </a:cubicBezTo>
                            <a:cubicBezTo>
                              <a:pt x="191934" y="95865"/>
                              <a:pt x="132244" y="118725"/>
                              <a:pt x="100494" y="117455"/>
                            </a:cubicBezTo>
                            <a:cubicBezTo>
                              <a:pt x="68744" y="116185"/>
                              <a:pt x="26834" y="88245"/>
                              <a:pt x="9054" y="71735"/>
                            </a:cubicBezTo>
                            <a:cubicBezTo>
                              <a:pt x="-8726" y="55225"/>
                              <a:pt x="1434" y="12045"/>
                              <a:pt x="24294" y="3155"/>
                            </a:cubicBezTo>
                            <a:close/>
                          </a:path>
                        </a:pathLst>
                      </a:custGeom>
                      <a:solidFill>
                        <a:srgbClr val="5E2700"/>
                      </a:solidFill>
                      <a:ln w="1905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</p:grpSp>
                <p:grpSp>
                  <p:nvGrpSpPr>
                    <p:cNvPr id="296" name="กลุ่ม 295">
                      <a:extLst>
                        <a:ext uri="{FF2B5EF4-FFF2-40B4-BE49-F238E27FC236}">
                          <a16:creationId xmlns:a16="http://schemas.microsoft.com/office/drawing/2014/main" id="{4396F4AC-CEEC-4318-9511-B62FE87AA02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95333" y="3324777"/>
                      <a:ext cx="1081875" cy="246380"/>
                      <a:chOff x="3390605" y="2906545"/>
                      <a:chExt cx="1081875" cy="246380"/>
                    </a:xfrm>
                  </p:grpSpPr>
                  <p:sp>
                    <p:nvSpPr>
                      <p:cNvPr id="305" name="แผนผังลำดับงาน: ตัวเชื่อมต่อ 304">
                        <a:extLst>
                          <a:ext uri="{FF2B5EF4-FFF2-40B4-BE49-F238E27FC236}">
                            <a16:creationId xmlns:a16="http://schemas.microsoft.com/office/drawing/2014/main" id="{154684B3-DD29-491D-B717-D54C136A5F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390605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306" name="แผนผังลำดับงาน: ตัวเชื่อมต่อ 305">
                        <a:extLst>
                          <a:ext uri="{FF2B5EF4-FFF2-40B4-BE49-F238E27FC236}">
                            <a16:creationId xmlns:a16="http://schemas.microsoft.com/office/drawing/2014/main" id="{A187AC4C-0509-40A7-94A6-E017469E041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15940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307" name="แผนผังลำดับงาน: ตัวเชื่อมต่อ 306">
                        <a:extLst>
                          <a:ext uri="{FF2B5EF4-FFF2-40B4-BE49-F238E27FC236}">
                            <a16:creationId xmlns:a16="http://schemas.microsoft.com/office/drawing/2014/main" id="{CBF2BF8D-B130-49F7-B207-4E4468AE79E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431245" y="2941077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308" name="แผนผังลำดับงาน: ตัวเชื่อมต่อ 307">
                        <a:extLst>
                          <a:ext uri="{FF2B5EF4-FFF2-40B4-BE49-F238E27FC236}">
                            <a16:creationId xmlns:a16="http://schemas.microsoft.com/office/drawing/2014/main" id="{DAD9AD55-11E6-4033-AAF8-ED99C19C8D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56580" y="2940571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309" name="แผนผังลำดับงาน: ตัวเชื่อมต่อ 308">
                        <a:extLst>
                          <a:ext uri="{FF2B5EF4-FFF2-40B4-BE49-F238E27FC236}">
                            <a16:creationId xmlns:a16="http://schemas.microsoft.com/office/drawing/2014/main" id="{F796FD31-DD3C-4985-B681-CD605044A8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518875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310" name="แผนผังลำดับงาน: ตัวเชื่อมต่อ 309">
                        <a:extLst>
                          <a:ext uri="{FF2B5EF4-FFF2-40B4-BE49-F238E27FC236}">
                            <a16:creationId xmlns:a16="http://schemas.microsoft.com/office/drawing/2014/main" id="{556BDD59-4C07-40E3-865A-A29D2D5907F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44210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</p:grpSp>
                <p:grpSp>
                  <p:nvGrpSpPr>
                    <p:cNvPr id="297" name="กลุ่ม 296">
                      <a:extLst>
                        <a:ext uri="{FF2B5EF4-FFF2-40B4-BE49-F238E27FC236}">
                          <a16:creationId xmlns:a16="http://schemas.microsoft.com/office/drawing/2014/main" id="{B449C33C-3086-4A74-939F-E74F8332FD0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45557" y="3679212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302" name="ตัวเชื่อมต่อตรง 301">
                        <a:extLst>
                          <a:ext uri="{FF2B5EF4-FFF2-40B4-BE49-F238E27FC236}">
                            <a16:creationId xmlns:a16="http://schemas.microsoft.com/office/drawing/2014/main" id="{9284E770-4C0D-4AF9-98E5-45E0FFA0D7D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3" name="ตัวเชื่อมต่อตรง 302">
                        <a:extLst>
                          <a:ext uri="{FF2B5EF4-FFF2-40B4-BE49-F238E27FC236}">
                            <a16:creationId xmlns:a16="http://schemas.microsoft.com/office/drawing/2014/main" id="{63CC29CD-35EF-4767-8A61-E0BF96C24ED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4" name="ตัวเชื่อมต่อตรง 303">
                        <a:extLst>
                          <a:ext uri="{FF2B5EF4-FFF2-40B4-BE49-F238E27FC236}">
                            <a16:creationId xmlns:a16="http://schemas.microsoft.com/office/drawing/2014/main" id="{E95AFB9F-9292-455C-8F25-8D1A63AF35A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98" name="กลุ่ม 297">
                      <a:extLst>
                        <a:ext uri="{FF2B5EF4-FFF2-40B4-BE49-F238E27FC236}">
                          <a16:creationId xmlns:a16="http://schemas.microsoft.com/office/drawing/2014/main" id="{25C3C1E3-D0D7-44A5-8BF5-DA77A9643A1B}"/>
                        </a:ext>
                      </a:extLst>
                    </p:cNvPr>
                    <p:cNvGrpSpPr/>
                    <p:nvPr/>
                  </p:nvGrpSpPr>
                  <p:grpSpPr>
                    <a:xfrm flipH="1">
                      <a:off x="1989959" y="3680275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299" name="ตัวเชื่อมต่อตรง 298">
                        <a:extLst>
                          <a:ext uri="{FF2B5EF4-FFF2-40B4-BE49-F238E27FC236}">
                            <a16:creationId xmlns:a16="http://schemas.microsoft.com/office/drawing/2014/main" id="{80BE4747-4650-420D-B7D4-3DA70528263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0" name="ตัวเชื่อมต่อตรง 299">
                        <a:extLst>
                          <a:ext uri="{FF2B5EF4-FFF2-40B4-BE49-F238E27FC236}">
                            <a16:creationId xmlns:a16="http://schemas.microsoft.com/office/drawing/2014/main" id="{E18A2E32-C493-4E26-AF88-772C6CB65C2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1" name="ตัวเชื่อมต่อตรง 300">
                        <a:extLst>
                          <a:ext uri="{FF2B5EF4-FFF2-40B4-BE49-F238E27FC236}">
                            <a16:creationId xmlns:a16="http://schemas.microsoft.com/office/drawing/2014/main" id="{66EC6DAC-401C-4A4B-A0BC-ED4AEE1B008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sp>
                <p:nvSpPr>
                  <p:cNvPr id="293" name="คอร์ด 292">
                    <a:extLst>
                      <a:ext uri="{FF2B5EF4-FFF2-40B4-BE49-F238E27FC236}">
                        <a16:creationId xmlns:a16="http://schemas.microsoft.com/office/drawing/2014/main" id="{706077E1-8B98-4EA1-BA8F-862B5A9F2093}"/>
                      </a:ext>
                    </a:extLst>
                  </p:cNvPr>
                  <p:cNvSpPr/>
                  <p:nvPr/>
                </p:nvSpPr>
                <p:spPr>
                  <a:xfrm rot="748035">
                    <a:off x="6971453" y="3317483"/>
                    <a:ext cx="560152" cy="561388"/>
                  </a:xfrm>
                  <a:prstGeom prst="chord">
                    <a:avLst/>
                  </a:pr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4" name="คอร์ด 99">
                    <a:extLst>
                      <a:ext uri="{FF2B5EF4-FFF2-40B4-BE49-F238E27FC236}">
                        <a16:creationId xmlns:a16="http://schemas.microsoft.com/office/drawing/2014/main" id="{452D2BD6-1E5B-4799-99A0-8E86A8EEBF62}"/>
                      </a:ext>
                    </a:extLst>
                  </p:cNvPr>
                  <p:cNvSpPr/>
                  <p:nvPr/>
                </p:nvSpPr>
                <p:spPr>
                  <a:xfrm rot="20880139" flipH="1">
                    <a:off x="5267137" y="3456269"/>
                    <a:ext cx="605585" cy="714770"/>
                  </a:xfrm>
                  <a:custGeom>
                    <a:avLst/>
                    <a:gdLst>
                      <a:gd name="connsiteX0" fmla="*/ 600401 w 699818"/>
                      <a:gd name="connsiteY0" fmla="*/ 609246 h 717509"/>
                      <a:gd name="connsiteX1" fmla="*/ 171669 w 699818"/>
                      <a:gd name="connsiteY1" fmla="*/ 667475 h 717509"/>
                      <a:gd name="connsiteX2" fmla="*/ 11370 w 699818"/>
                      <a:gd name="connsiteY2" fmla="*/ 268042 h 717509"/>
                      <a:gd name="connsiteX3" fmla="*/ 349909 w 699818"/>
                      <a:gd name="connsiteY3" fmla="*/ -2 h 717509"/>
                      <a:gd name="connsiteX4" fmla="*/ 600401 w 699818"/>
                      <a:gd name="connsiteY4" fmla="*/ 609246 h 717509"/>
                      <a:gd name="connsiteX0" fmla="*/ 607973 w 607973"/>
                      <a:gd name="connsiteY0" fmla="*/ 618550 h 710118"/>
                      <a:gd name="connsiteX1" fmla="*/ 169132 w 607973"/>
                      <a:gd name="connsiteY1" fmla="*/ 667477 h 710118"/>
                      <a:gd name="connsiteX2" fmla="*/ 8833 w 607973"/>
                      <a:gd name="connsiteY2" fmla="*/ 268044 h 710118"/>
                      <a:gd name="connsiteX3" fmla="*/ 347372 w 607973"/>
                      <a:gd name="connsiteY3" fmla="*/ 0 h 710118"/>
                      <a:gd name="connsiteX4" fmla="*/ 607973 w 607973"/>
                      <a:gd name="connsiteY4" fmla="*/ 618550 h 710118"/>
                      <a:gd name="connsiteX0" fmla="*/ 611711 w 611711"/>
                      <a:gd name="connsiteY0" fmla="*/ 617648 h 709680"/>
                      <a:gd name="connsiteX1" fmla="*/ 169168 w 611711"/>
                      <a:gd name="connsiteY1" fmla="*/ 667477 h 709680"/>
                      <a:gd name="connsiteX2" fmla="*/ 8869 w 611711"/>
                      <a:gd name="connsiteY2" fmla="*/ 268044 h 709680"/>
                      <a:gd name="connsiteX3" fmla="*/ 347408 w 611711"/>
                      <a:gd name="connsiteY3" fmla="*/ 0 h 709680"/>
                      <a:gd name="connsiteX4" fmla="*/ 611711 w 611711"/>
                      <a:gd name="connsiteY4" fmla="*/ 617648 h 709680"/>
                      <a:gd name="connsiteX0" fmla="*/ 598454 w 598454"/>
                      <a:gd name="connsiteY0" fmla="*/ 626687 h 714203"/>
                      <a:gd name="connsiteX1" fmla="*/ 169039 w 598454"/>
                      <a:gd name="connsiteY1" fmla="*/ 667477 h 714203"/>
                      <a:gd name="connsiteX2" fmla="*/ 8740 w 598454"/>
                      <a:gd name="connsiteY2" fmla="*/ 268044 h 714203"/>
                      <a:gd name="connsiteX3" fmla="*/ 347279 w 598454"/>
                      <a:gd name="connsiteY3" fmla="*/ 0 h 714203"/>
                      <a:gd name="connsiteX4" fmla="*/ 598454 w 598454"/>
                      <a:gd name="connsiteY4" fmla="*/ 626687 h 714203"/>
                      <a:gd name="connsiteX0" fmla="*/ 605585 w 605585"/>
                      <a:gd name="connsiteY0" fmla="*/ 627777 h 714770"/>
                      <a:gd name="connsiteX1" fmla="*/ 169107 w 605585"/>
                      <a:gd name="connsiteY1" fmla="*/ 667477 h 714770"/>
                      <a:gd name="connsiteX2" fmla="*/ 8808 w 605585"/>
                      <a:gd name="connsiteY2" fmla="*/ 268044 h 714770"/>
                      <a:gd name="connsiteX3" fmla="*/ 347347 w 605585"/>
                      <a:gd name="connsiteY3" fmla="*/ 0 h 714770"/>
                      <a:gd name="connsiteX4" fmla="*/ 605585 w 605585"/>
                      <a:gd name="connsiteY4" fmla="*/ 627777 h 714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5585" h="714770">
                        <a:moveTo>
                          <a:pt x="605585" y="627777"/>
                        </a:moveTo>
                        <a:cubicBezTo>
                          <a:pt x="492881" y="746252"/>
                          <a:pt x="268570" y="727433"/>
                          <a:pt x="169107" y="667477"/>
                        </a:cubicBezTo>
                        <a:cubicBezTo>
                          <a:pt x="69644" y="607522"/>
                          <a:pt x="-30676" y="422946"/>
                          <a:pt x="8808" y="268044"/>
                        </a:cubicBezTo>
                        <a:cubicBezTo>
                          <a:pt x="49055" y="110149"/>
                          <a:pt x="188172" y="0"/>
                          <a:pt x="347347" y="0"/>
                        </a:cubicBezTo>
                        <a:lnTo>
                          <a:pt x="605585" y="627777"/>
                        </a:ln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86" name="รูปแบบอิสระ: รูปร่าง 285">
                  <a:extLst>
                    <a:ext uri="{FF2B5EF4-FFF2-40B4-BE49-F238E27FC236}">
                      <a16:creationId xmlns:a16="http://schemas.microsoft.com/office/drawing/2014/main" id="{282D2A37-8413-4039-8002-B840F447D3E0}"/>
                    </a:ext>
                  </a:extLst>
                </p:cNvPr>
                <p:cNvSpPr/>
                <p:nvPr/>
              </p:nvSpPr>
              <p:spPr>
                <a:xfrm rot="21144157">
                  <a:off x="1494875" y="463260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87" name="รูปแบบอิสระ: รูปร่าง 286">
                  <a:extLst>
                    <a:ext uri="{FF2B5EF4-FFF2-40B4-BE49-F238E27FC236}">
                      <a16:creationId xmlns:a16="http://schemas.microsoft.com/office/drawing/2014/main" id="{F3434FF8-085E-4A67-865B-7B81458776A3}"/>
                    </a:ext>
                  </a:extLst>
                </p:cNvPr>
                <p:cNvSpPr/>
                <p:nvPr/>
              </p:nvSpPr>
              <p:spPr>
                <a:xfrm rot="455843" flipH="1">
                  <a:off x="2106138" y="463136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284" name="รูปแบบอิสระ: รูปร่าง 283">
                <a:extLst>
                  <a:ext uri="{FF2B5EF4-FFF2-40B4-BE49-F238E27FC236}">
                    <a16:creationId xmlns:a16="http://schemas.microsoft.com/office/drawing/2014/main" id="{8F387FAF-D8B5-420C-A181-E72AD1BBAB71}"/>
                  </a:ext>
                </a:extLst>
              </p:cNvPr>
              <p:cNvSpPr/>
              <p:nvPr/>
            </p:nvSpPr>
            <p:spPr>
              <a:xfrm>
                <a:off x="88670" y="3455541"/>
                <a:ext cx="409072" cy="568659"/>
              </a:xfrm>
              <a:custGeom>
                <a:avLst/>
                <a:gdLst>
                  <a:gd name="connsiteX0" fmla="*/ 26860 w 404374"/>
                  <a:gd name="connsiteY0" fmla="*/ 468739 h 517478"/>
                  <a:gd name="connsiteX1" fmla="*/ 350710 w 404374"/>
                  <a:gd name="connsiteY1" fmla="*/ 514459 h 517478"/>
                  <a:gd name="connsiteX2" fmla="*/ 369760 w 404374"/>
                  <a:gd name="connsiteY2" fmla="*/ 388729 h 517478"/>
                  <a:gd name="connsiteX3" fmla="*/ 404050 w 404374"/>
                  <a:gd name="connsiteY3" fmla="*/ 205849 h 517478"/>
                  <a:gd name="connsiteX4" fmla="*/ 381190 w 404374"/>
                  <a:gd name="connsiteY4" fmla="*/ 133459 h 517478"/>
                  <a:gd name="connsiteX5" fmla="*/ 293560 w 404374"/>
                  <a:gd name="connsiteY5" fmla="*/ 53449 h 517478"/>
                  <a:gd name="connsiteX6" fmla="*/ 217360 w 404374"/>
                  <a:gd name="connsiteY6" fmla="*/ 15349 h 517478"/>
                  <a:gd name="connsiteX7" fmla="*/ 152590 w 404374"/>
                  <a:gd name="connsiteY7" fmla="*/ 109 h 517478"/>
                  <a:gd name="connsiteX8" fmla="*/ 114490 w 404374"/>
                  <a:gd name="connsiteY8" fmla="*/ 11539 h 517478"/>
                  <a:gd name="connsiteX9" fmla="*/ 64960 w 404374"/>
                  <a:gd name="connsiteY9" fmla="*/ 61069 h 517478"/>
                  <a:gd name="connsiteX10" fmla="*/ 26860 w 404374"/>
                  <a:gd name="connsiteY10" fmla="*/ 186799 h 517478"/>
                  <a:gd name="connsiteX11" fmla="*/ 11620 w 404374"/>
                  <a:gd name="connsiteY11" fmla="*/ 274429 h 517478"/>
                  <a:gd name="connsiteX12" fmla="*/ 19240 w 404374"/>
                  <a:gd name="connsiteY12" fmla="*/ 362059 h 517478"/>
                  <a:gd name="connsiteX13" fmla="*/ 26860 w 404374"/>
                  <a:gd name="connsiteY13" fmla="*/ 468739 h 517478"/>
                  <a:gd name="connsiteX0" fmla="*/ 26860 w 411079"/>
                  <a:gd name="connsiteY0" fmla="*/ 468739 h 517478"/>
                  <a:gd name="connsiteX1" fmla="*/ 350710 w 411079"/>
                  <a:gd name="connsiteY1" fmla="*/ 514459 h 517478"/>
                  <a:gd name="connsiteX2" fmla="*/ 369760 w 411079"/>
                  <a:gd name="connsiteY2" fmla="*/ 388729 h 517478"/>
                  <a:gd name="connsiteX3" fmla="*/ 404050 w 411079"/>
                  <a:gd name="connsiteY3" fmla="*/ 205849 h 517478"/>
                  <a:gd name="connsiteX4" fmla="*/ 400240 w 411079"/>
                  <a:gd name="connsiteY4" fmla="*/ 125839 h 517478"/>
                  <a:gd name="connsiteX5" fmla="*/ 293560 w 411079"/>
                  <a:gd name="connsiteY5" fmla="*/ 53449 h 517478"/>
                  <a:gd name="connsiteX6" fmla="*/ 217360 w 411079"/>
                  <a:gd name="connsiteY6" fmla="*/ 15349 h 517478"/>
                  <a:gd name="connsiteX7" fmla="*/ 152590 w 411079"/>
                  <a:gd name="connsiteY7" fmla="*/ 109 h 517478"/>
                  <a:gd name="connsiteX8" fmla="*/ 114490 w 411079"/>
                  <a:gd name="connsiteY8" fmla="*/ 11539 h 517478"/>
                  <a:gd name="connsiteX9" fmla="*/ 64960 w 411079"/>
                  <a:gd name="connsiteY9" fmla="*/ 61069 h 517478"/>
                  <a:gd name="connsiteX10" fmla="*/ 26860 w 411079"/>
                  <a:gd name="connsiteY10" fmla="*/ 186799 h 517478"/>
                  <a:gd name="connsiteX11" fmla="*/ 11620 w 411079"/>
                  <a:gd name="connsiteY11" fmla="*/ 274429 h 517478"/>
                  <a:gd name="connsiteX12" fmla="*/ 19240 w 411079"/>
                  <a:gd name="connsiteY12" fmla="*/ 362059 h 517478"/>
                  <a:gd name="connsiteX13" fmla="*/ 26860 w 411079"/>
                  <a:gd name="connsiteY13" fmla="*/ 468739 h 517478"/>
                  <a:gd name="connsiteX0" fmla="*/ 31691 w 415910"/>
                  <a:gd name="connsiteY0" fmla="*/ 468739 h 517478"/>
                  <a:gd name="connsiteX1" fmla="*/ 355541 w 415910"/>
                  <a:gd name="connsiteY1" fmla="*/ 514459 h 517478"/>
                  <a:gd name="connsiteX2" fmla="*/ 374591 w 415910"/>
                  <a:gd name="connsiteY2" fmla="*/ 388729 h 517478"/>
                  <a:gd name="connsiteX3" fmla="*/ 408881 w 415910"/>
                  <a:gd name="connsiteY3" fmla="*/ 205849 h 517478"/>
                  <a:gd name="connsiteX4" fmla="*/ 405071 w 415910"/>
                  <a:gd name="connsiteY4" fmla="*/ 125839 h 517478"/>
                  <a:gd name="connsiteX5" fmla="*/ 298391 w 415910"/>
                  <a:gd name="connsiteY5" fmla="*/ 53449 h 517478"/>
                  <a:gd name="connsiteX6" fmla="*/ 222191 w 415910"/>
                  <a:gd name="connsiteY6" fmla="*/ 15349 h 517478"/>
                  <a:gd name="connsiteX7" fmla="*/ 157421 w 415910"/>
                  <a:gd name="connsiteY7" fmla="*/ 109 h 517478"/>
                  <a:gd name="connsiteX8" fmla="*/ 119321 w 415910"/>
                  <a:gd name="connsiteY8" fmla="*/ 11539 h 517478"/>
                  <a:gd name="connsiteX9" fmla="*/ 69791 w 415910"/>
                  <a:gd name="connsiteY9" fmla="*/ 61069 h 517478"/>
                  <a:gd name="connsiteX10" fmla="*/ 31691 w 415910"/>
                  <a:gd name="connsiteY10" fmla="*/ 186799 h 517478"/>
                  <a:gd name="connsiteX11" fmla="*/ 16451 w 415910"/>
                  <a:gd name="connsiteY11" fmla="*/ 274429 h 517478"/>
                  <a:gd name="connsiteX12" fmla="*/ 12641 w 415910"/>
                  <a:gd name="connsiteY12" fmla="*/ 362059 h 517478"/>
                  <a:gd name="connsiteX13" fmla="*/ 31691 w 415910"/>
                  <a:gd name="connsiteY13" fmla="*/ 468739 h 517478"/>
                  <a:gd name="connsiteX0" fmla="*/ 30633 w 414852"/>
                  <a:gd name="connsiteY0" fmla="*/ 468739 h 524727"/>
                  <a:gd name="connsiteX1" fmla="*/ 339243 w 414852"/>
                  <a:gd name="connsiteY1" fmla="*/ 522079 h 524727"/>
                  <a:gd name="connsiteX2" fmla="*/ 373533 w 414852"/>
                  <a:gd name="connsiteY2" fmla="*/ 388729 h 524727"/>
                  <a:gd name="connsiteX3" fmla="*/ 407823 w 414852"/>
                  <a:gd name="connsiteY3" fmla="*/ 205849 h 524727"/>
                  <a:gd name="connsiteX4" fmla="*/ 404013 w 414852"/>
                  <a:gd name="connsiteY4" fmla="*/ 125839 h 524727"/>
                  <a:gd name="connsiteX5" fmla="*/ 297333 w 414852"/>
                  <a:gd name="connsiteY5" fmla="*/ 53449 h 524727"/>
                  <a:gd name="connsiteX6" fmla="*/ 221133 w 414852"/>
                  <a:gd name="connsiteY6" fmla="*/ 15349 h 524727"/>
                  <a:gd name="connsiteX7" fmla="*/ 156363 w 414852"/>
                  <a:gd name="connsiteY7" fmla="*/ 109 h 524727"/>
                  <a:gd name="connsiteX8" fmla="*/ 118263 w 414852"/>
                  <a:gd name="connsiteY8" fmla="*/ 11539 h 524727"/>
                  <a:gd name="connsiteX9" fmla="*/ 68733 w 414852"/>
                  <a:gd name="connsiteY9" fmla="*/ 61069 h 524727"/>
                  <a:gd name="connsiteX10" fmla="*/ 30633 w 414852"/>
                  <a:gd name="connsiteY10" fmla="*/ 186799 h 524727"/>
                  <a:gd name="connsiteX11" fmla="*/ 15393 w 414852"/>
                  <a:gd name="connsiteY11" fmla="*/ 274429 h 524727"/>
                  <a:gd name="connsiteX12" fmla="*/ 11583 w 414852"/>
                  <a:gd name="connsiteY12" fmla="*/ 362059 h 524727"/>
                  <a:gd name="connsiteX13" fmla="*/ 30633 w 414852"/>
                  <a:gd name="connsiteY13" fmla="*/ 468739 h 524727"/>
                  <a:gd name="connsiteX0" fmla="*/ 30633 w 414852"/>
                  <a:gd name="connsiteY0" fmla="*/ 491504 h 547492"/>
                  <a:gd name="connsiteX1" fmla="*/ 339243 w 414852"/>
                  <a:gd name="connsiteY1" fmla="*/ 544844 h 547492"/>
                  <a:gd name="connsiteX2" fmla="*/ 373533 w 414852"/>
                  <a:gd name="connsiteY2" fmla="*/ 411494 h 547492"/>
                  <a:gd name="connsiteX3" fmla="*/ 407823 w 414852"/>
                  <a:gd name="connsiteY3" fmla="*/ 228614 h 547492"/>
                  <a:gd name="connsiteX4" fmla="*/ 404013 w 414852"/>
                  <a:gd name="connsiteY4" fmla="*/ 148604 h 547492"/>
                  <a:gd name="connsiteX5" fmla="*/ 297333 w 414852"/>
                  <a:gd name="connsiteY5" fmla="*/ 76214 h 547492"/>
                  <a:gd name="connsiteX6" fmla="*/ 221133 w 414852"/>
                  <a:gd name="connsiteY6" fmla="*/ 38114 h 547492"/>
                  <a:gd name="connsiteX7" fmla="*/ 152553 w 414852"/>
                  <a:gd name="connsiteY7" fmla="*/ 14 h 547492"/>
                  <a:gd name="connsiteX8" fmla="*/ 118263 w 414852"/>
                  <a:gd name="connsiteY8" fmla="*/ 34304 h 547492"/>
                  <a:gd name="connsiteX9" fmla="*/ 68733 w 414852"/>
                  <a:gd name="connsiteY9" fmla="*/ 83834 h 547492"/>
                  <a:gd name="connsiteX10" fmla="*/ 30633 w 414852"/>
                  <a:gd name="connsiteY10" fmla="*/ 209564 h 547492"/>
                  <a:gd name="connsiteX11" fmla="*/ 15393 w 414852"/>
                  <a:gd name="connsiteY11" fmla="*/ 297194 h 547492"/>
                  <a:gd name="connsiteX12" fmla="*/ 11583 w 414852"/>
                  <a:gd name="connsiteY12" fmla="*/ 384824 h 547492"/>
                  <a:gd name="connsiteX13" fmla="*/ 30633 w 414852"/>
                  <a:gd name="connsiteY13" fmla="*/ 491504 h 547492"/>
                  <a:gd name="connsiteX0" fmla="*/ 30633 w 414852"/>
                  <a:gd name="connsiteY0" fmla="*/ 491924 h 547912"/>
                  <a:gd name="connsiteX1" fmla="*/ 339243 w 414852"/>
                  <a:gd name="connsiteY1" fmla="*/ 545264 h 547912"/>
                  <a:gd name="connsiteX2" fmla="*/ 373533 w 414852"/>
                  <a:gd name="connsiteY2" fmla="*/ 411914 h 547912"/>
                  <a:gd name="connsiteX3" fmla="*/ 407823 w 414852"/>
                  <a:gd name="connsiteY3" fmla="*/ 229034 h 547912"/>
                  <a:gd name="connsiteX4" fmla="*/ 404013 w 414852"/>
                  <a:gd name="connsiteY4" fmla="*/ 149024 h 547912"/>
                  <a:gd name="connsiteX5" fmla="*/ 297333 w 414852"/>
                  <a:gd name="connsiteY5" fmla="*/ 76634 h 547912"/>
                  <a:gd name="connsiteX6" fmla="*/ 221133 w 414852"/>
                  <a:gd name="connsiteY6" fmla="*/ 19484 h 547912"/>
                  <a:gd name="connsiteX7" fmla="*/ 152553 w 414852"/>
                  <a:gd name="connsiteY7" fmla="*/ 434 h 547912"/>
                  <a:gd name="connsiteX8" fmla="*/ 118263 w 414852"/>
                  <a:gd name="connsiteY8" fmla="*/ 34724 h 547912"/>
                  <a:gd name="connsiteX9" fmla="*/ 68733 w 414852"/>
                  <a:gd name="connsiteY9" fmla="*/ 84254 h 547912"/>
                  <a:gd name="connsiteX10" fmla="*/ 30633 w 414852"/>
                  <a:gd name="connsiteY10" fmla="*/ 209984 h 547912"/>
                  <a:gd name="connsiteX11" fmla="*/ 15393 w 414852"/>
                  <a:gd name="connsiteY11" fmla="*/ 297614 h 547912"/>
                  <a:gd name="connsiteX12" fmla="*/ 11583 w 414852"/>
                  <a:gd name="connsiteY12" fmla="*/ 385244 h 547912"/>
                  <a:gd name="connsiteX13" fmla="*/ 30633 w 414852"/>
                  <a:gd name="connsiteY13" fmla="*/ 491924 h 547912"/>
                  <a:gd name="connsiteX0" fmla="*/ 29320 w 413539"/>
                  <a:gd name="connsiteY0" fmla="*/ 491924 h 555241"/>
                  <a:gd name="connsiteX1" fmla="*/ 318880 w 413539"/>
                  <a:gd name="connsiteY1" fmla="*/ 552884 h 555241"/>
                  <a:gd name="connsiteX2" fmla="*/ 372220 w 413539"/>
                  <a:gd name="connsiteY2" fmla="*/ 411914 h 555241"/>
                  <a:gd name="connsiteX3" fmla="*/ 406510 w 413539"/>
                  <a:gd name="connsiteY3" fmla="*/ 229034 h 555241"/>
                  <a:gd name="connsiteX4" fmla="*/ 402700 w 413539"/>
                  <a:gd name="connsiteY4" fmla="*/ 149024 h 555241"/>
                  <a:gd name="connsiteX5" fmla="*/ 296020 w 413539"/>
                  <a:gd name="connsiteY5" fmla="*/ 76634 h 555241"/>
                  <a:gd name="connsiteX6" fmla="*/ 219820 w 413539"/>
                  <a:gd name="connsiteY6" fmla="*/ 19484 h 555241"/>
                  <a:gd name="connsiteX7" fmla="*/ 151240 w 413539"/>
                  <a:gd name="connsiteY7" fmla="*/ 434 h 555241"/>
                  <a:gd name="connsiteX8" fmla="*/ 116950 w 413539"/>
                  <a:gd name="connsiteY8" fmla="*/ 34724 h 555241"/>
                  <a:gd name="connsiteX9" fmla="*/ 67420 w 413539"/>
                  <a:gd name="connsiteY9" fmla="*/ 84254 h 555241"/>
                  <a:gd name="connsiteX10" fmla="*/ 29320 w 413539"/>
                  <a:gd name="connsiteY10" fmla="*/ 209984 h 555241"/>
                  <a:gd name="connsiteX11" fmla="*/ 14080 w 413539"/>
                  <a:gd name="connsiteY11" fmla="*/ 297614 h 555241"/>
                  <a:gd name="connsiteX12" fmla="*/ 10270 w 413539"/>
                  <a:gd name="connsiteY12" fmla="*/ 385244 h 555241"/>
                  <a:gd name="connsiteX13" fmla="*/ 29320 w 413539"/>
                  <a:gd name="connsiteY13" fmla="*/ 491924 h 555241"/>
                  <a:gd name="connsiteX0" fmla="*/ 29060 w 413279"/>
                  <a:gd name="connsiteY0" fmla="*/ 491924 h 551568"/>
                  <a:gd name="connsiteX1" fmla="*/ 314810 w 413279"/>
                  <a:gd name="connsiteY1" fmla="*/ 549074 h 551568"/>
                  <a:gd name="connsiteX2" fmla="*/ 371960 w 413279"/>
                  <a:gd name="connsiteY2" fmla="*/ 411914 h 551568"/>
                  <a:gd name="connsiteX3" fmla="*/ 406250 w 413279"/>
                  <a:gd name="connsiteY3" fmla="*/ 229034 h 551568"/>
                  <a:gd name="connsiteX4" fmla="*/ 402440 w 413279"/>
                  <a:gd name="connsiteY4" fmla="*/ 149024 h 551568"/>
                  <a:gd name="connsiteX5" fmla="*/ 295760 w 413279"/>
                  <a:gd name="connsiteY5" fmla="*/ 76634 h 551568"/>
                  <a:gd name="connsiteX6" fmla="*/ 219560 w 413279"/>
                  <a:gd name="connsiteY6" fmla="*/ 19484 h 551568"/>
                  <a:gd name="connsiteX7" fmla="*/ 150980 w 413279"/>
                  <a:gd name="connsiteY7" fmla="*/ 434 h 551568"/>
                  <a:gd name="connsiteX8" fmla="*/ 116690 w 413279"/>
                  <a:gd name="connsiteY8" fmla="*/ 34724 h 551568"/>
                  <a:gd name="connsiteX9" fmla="*/ 67160 w 413279"/>
                  <a:gd name="connsiteY9" fmla="*/ 84254 h 551568"/>
                  <a:gd name="connsiteX10" fmla="*/ 29060 w 413279"/>
                  <a:gd name="connsiteY10" fmla="*/ 209984 h 551568"/>
                  <a:gd name="connsiteX11" fmla="*/ 13820 w 413279"/>
                  <a:gd name="connsiteY11" fmla="*/ 297614 h 551568"/>
                  <a:gd name="connsiteX12" fmla="*/ 10010 w 413279"/>
                  <a:gd name="connsiteY12" fmla="*/ 385244 h 551568"/>
                  <a:gd name="connsiteX13" fmla="*/ 29060 w 413279"/>
                  <a:gd name="connsiteY13" fmla="*/ 491924 h 551568"/>
                  <a:gd name="connsiteX0" fmla="*/ 48256 w 405805"/>
                  <a:gd name="connsiteY0" fmla="*/ 499544 h 552385"/>
                  <a:gd name="connsiteX1" fmla="*/ 307336 w 405805"/>
                  <a:gd name="connsiteY1" fmla="*/ 549074 h 552385"/>
                  <a:gd name="connsiteX2" fmla="*/ 364486 w 405805"/>
                  <a:gd name="connsiteY2" fmla="*/ 411914 h 552385"/>
                  <a:gd name="connsiteX3" fmla="*/ 398776 w 405805"/>
                  <a:gd name="connsiteY3" fmla="*/ 229034 h 552385"/>
                  <a:gd name="connsiteX4" fmla="*/ 394966 w 405805"/>
                  <a:gd name="connsiteY4" fmla="*/ 149024 h 552385"/>
                  <a:gd name="connsiteX5" fmla="*/ 288286 w 405805"/>
                  <a:gd name="connsiteY5" fmla="*/ 76634 h 552385"/>
                  <a:gd name="connsiteX6" fmla="*/ 212086 w 405805"/>
                  <a:gd name="connsiteY6" fmla="*/ 19484 h 552385"/>
                  <a:gd name="connsiteX7" fmla="*/ 143506 w 405805"/>
                  <a:gd name="connsiteY7" fmla="*/ 434 h 552385"/>
                  <a:gd name="connsiteX8" fmla="*/ 109216 w 405805"/>
                  <a:gd name="connsiteY8" fmla="*/ 34724 h 552385"/>
                  <a:gd name="connsiteX9" fmla="*/ 59686 w 405805"/>
                  <a:gd name="connsiteY9" fmla="*/ 84254 h 552385"/>
                  <a:gd name="connsiteX10" fmla="*/ 21586 w 405805"/>
                  <a:gd name="connsiteY10" fmla="*/ 209984 h 552385"/>
                  <a:gd name="connsiteX11" fmla="*/ 6346 w 405805"/>
                  <a:gd name="connsiteY11" fmla="*/ 297614 h 552385"/>
                  <a:gd name="connsiteX12" fmla="*/ 2536 w 405805"/>
                  <a:gd name="connsiteY12" fmla="*/ 385244 h 552385"/>
                  <a:gd name="connsiteX13" fmla="*/ 48256 w 405805"/>
                  <a:gd name="connsiteY13" fmla="*/ 499544 h 552385"/>
                  <a:gd name="connsiteX0" fmla="*/ 48256 w 405028"/>
                  <a:gd name="connsiteY0" fmla="*/ 499523 h 552364"/>
                  <a:gd name="connsiteX1" fmla="*/ 307336 w 405028"/>
                  <a:gd name="connsiteY1" fmla="*/ 549053 h 552364"/>
                  <a:gd name="connsiteX2" fmla="*/ 364486 w 405028"/>
                  <a:gd name="connsiteY2" fmla="*/ 411893 h 552364"/>
                  <a:gd name="connsiteX3" fmla="*/ 398776 w 405028"/>
                  <a:gd name="connsiteY3" fmla="*/ 229013 h 552364"/>
                  <a:gd name="connsiteX4" fmla="*/ 394966 w 405028"/>
                  <a:gd name="connsiteY4" fmla="*/ 149003 h 552364"/>
                  <a:gd name="connsiteX5" fmla="*/ 299716 w 405028"/>
                  <a:gd name="connsiteY5" fmla="*/ 72803 h 552364"/>
                  <a:gd name="connsiteX6" fmla="*/ 212086 w 405028"/>
                  <a:gd name="connsiteY6" fmla="*/ 19463 h 552364"/>
                  <a:gd name="connsiteX7" fmla="*/ 143506 w 405028"/>
                  <a:gd name="connsiteY7" fmla="*/ 413 h 552364"/>
                  <a:gd name="connsiteX8" fmla="*/ 109216 w 405028"/>
                  <a:gd name="connsiteY8" fmla="*/ 34703 h 552364"/>
                  <a:gd name="connsiteX9" fmla="*/ 59686 w 405028"/>
                  <a:gd name="connsiteY9" fmla="*/ 84233 h 552364"/>
                  <a:gd name="connsiteX10" fmla="*/ 21586 w 405028"/>
                  <a:gd name="connsiteY10" fmla="*/ 209963 h 552364"/>
                  <a:gd name="connsiteX11" fmla="*/ 6346 w 405028"/>
                  <a:gd name="connsiteY11" fmla="*/ 297593 h 552364"/>
                  <a:gd name="connsiteX12" fmla="*/ 2536 w 405028"/>
                  <a:gd name="connsiteY12" fmla="*/ 385223 h 552364"/>
                  <a:gd name="connsiteX13" fmla="*/ 48256 w 405028"/>
                  <a:gd name="connsiteY13" fmla="*/ 499523 h 552364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9686 w 405028"/>
                  <a:gd name="connsiteY9" fmla="*/ 83949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13966 w 405028"/>
                  <a:gd name="connsiteY10" fmla="*/ 211584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50201 w 406973"/>
                  <a:gd name="connsiteY0" fmla="*/ 499239 h 552080"/>
                  <a:gd name="connsiteX1" fmla="*/ 309281 w 406973"/>
                  <a:gd name="connsiteY1" fmla="*/ 548769 h 552080"/>
                  <a:gd name="connsiteX2" fmla="*/ 366431 w 406973"/>
                  <a:gd name="connsiteY2" fmla="*/ 411609 h 552080"/>
                  <a:gd name="connsiteX3" fmla="*/ 400721 w 406973"/>
                  <a:gd name="connsiteY3" fmla="*/ 228729 h 552080"/>
                  <a:gd name="connsiteX4" fmla="*/ 396911 w 406973"/>
                  <a:gd name="connsiteY4" fmla="*/ 148719 h 552080"/>
                  <a:gd name="connsiteX5" fmla="*/ 301661 w 406973"/>
                  <a:gd name="connsiteY5" fmla="*/ 72519 h 552080"/>
                  <a:gd name="connsiteX6" fmla="*/ 214031 w 406973"/>
                  <a:gd name="connsiteY6" fmla="*/ 19179 h 552080"/>
                  <a:gd name="connsiteX7" fmla="*/ 145451 w 406973"/>
                  <a:gd name="connsiteY7" fmla="*/ 129 h 552080"/>
                  <a:gd name="connsiteX8" fmla="*/ 92111 w 406973"/>
                  <a:gd name="connsiteY8" fmla="*/ 26799 h 552080"/>
                  <a:gd name="connsiteX9" fmla="*/ 54011 w 406973"/>
                  <a:gd name="connsiteY9" fmla="*/ 82044 h 552080"/>
                  <a:gd name="connsiteX10" fmla="*/ 15911 w 406973"/>
                  <a:gd name="connsiteY10" fmla="*/ 211584 h 552080"/>
                  <a:gd name="connsiteX11" fmla="*/ 2576 w 406973"/>
                  <a:gd name="connsiteY11" fmla="*/ 306834 h 552080"/>
                  <a:gd name="connsiteX12" fmla="*/ 4481 w 406973"/>
                  <a:gd name="connsiteY12" fmla="*/ 384939 h 552080"/>
                  <a:gd name="connsiteX13" fmla="*/ 50201 w 406973"/>
                  <a:gd name="connsiteY13" fmla="*/ 499239 h 552080"/>
                  <a:gd name="connsiteX0" fmla="*/ 52861 w 409633"/>
                  <a:gd name="connsiteY0" fmla="*/ 499239 h 552041"/>
                  <a:gd name="connsiteX1" fmla="*/ 311941 w 409633"/>
                  <a:gd name="connsiteY1" fmla="*/ 548769 h 552041"/>
                  <a:gd name="connsiteX2" fmla="*/ 369091 w 409633"/>
                  <a:gd name="connsiteY2" fmla="*/ 411609 h 552041"/>
                  <a:gd name="connsiteX3" fmla="*/ 403381 w 409633"/>
                  <a:gd name="connsiteY3" fmla="*/ 228729 h 552041"/>
                  <a:gd name="connsiteX4" fmla="*/ 399571 w 409633"/>
                  <a:gd name="connsiteY4" fmla="*/ 148719 h 552041"/>
                  <a:gd name="connsiteX5" fmla="*/ 304321 w 409633"/>
                  <a:gd name="connsiteY5" fmla="*/ 72519 h 552041"/>
                  <a:gd name="connsiteX6" fmla="*/ 216691 w 409633"/>
                  <a:gd name="connsiteY6" fmla="*/ 19179 h 552041"/>
                  <a:gd name="connsiteX7" fmla="*/ 148111 w 409633"/>
                  <a:gd name="connsiteY7" fmla="*/ 129 h 552041"/>
                  <a:gd name="connsiteX8" fmla="*/ 94771 w 409633"/>
                  <a:gd name="connsiteY8" fmla="*/ 26799 h 552041"/>
                  <a:gd name="connsiteX9" fmla="*/ 56671 w 409633"/>
                  <a:gd name="connsiteY9" fmla="*/ 82044 h 552041"/>
                  <a:gd name="connsiteX10" fmla="*/ 18571 w 409633"/>
                  <a:gd name="connsiteY10" fmla="*/ 211584 h 552041"/>
                  <a:gd name="connsiteX11" fmla="*/ 5236 w 409633"/>
                  <a:gd name="connsiteY11" fmla="*/ 306834 h 552041"/>
                  <a:gd name="connsiteX12" fmla="*/ 3331 w 409633"/>
                  <a:gd name="connsiteY12" fmla="*/ 388749 h 552041"/>
                  <a:gd name="connsiteX13" fmla="*/ 52861 w 409633"/>
                  <a:gd name="connsiteY13" fmla="*/ 499239 h 552041"/>
                  <a:gd name="connsiteX0" fmla="*/ 44680 w 409072"/>
                  <a:gd name="connsiteY0" fmla="*/ 504954 h 552796"/>
                  <a:gd name="connsiteX1" fmla="*/ 311380 w 409072"/>
                  <a:gd name="connsiteY1" fmla="*/ 548769 h 552796"/>
                  <a:gd name="connsiteX2" fmla="*/ 368530 w 409072"/>
                  <a:gd name="connsiteY2" fmla="*/ 411609 h 552796"/>
                  <a:gd name="connsiteX3" fmla="*/ 402820 w 409072"/>
                  <a:gd name="connsiteY3" fmla="*/ 228729 h 552796"/>
                  <a:gd name="connsiteX4" fmla="*/ 399010 w 409072"/>
                  <a:gd name="connsiteY4" fmla="*/ 148719 h 552796"/>
                  <a:gd name="connsiteX5" fmla="*/ 303760 w 409072"/>
                  <a:gd name="connsiteY5" fmla="*/ 72519 h 552796"/>
                  <a:gd name="connsiteX6" fmla="*/ 216130 w 409072"/>
                  <a:gd name="connsiteY6" fmla="*/ 19179 h 552796"/>
                  <a:gd name="connsiteX7" fmla="*/ 147550 w 409072"/>
                  <a:gd name="connsiteY7" fmla="*/ 129 h 552796"/>
                  <a:gd name="connsiteX8" fmla="*/ 94210 w 409072"/>
                  <a:gd name="connsiteY8" fmla="*/ 26799 h 552796"/>
                  <a:gd name="connsiteX9" fmla="*/ 56110 w 409072"/>
                  <a:gd name="connsiteY9" fmla="*/ 82044 h 552796"/>
                  <a:gd name="connsiteX10" fmla="*/ 18010 w 409072"/>
                  <a:gd name="connsiteY10" fmla="*/ 211584 h 552796"/>
                  <a:gd name="connsiteX11" fmla="*/ 4675 w 409072"/>
                  <a:gd name="connsiteY11" fmla="*/ 306834 h 552796"/>
                  <a:gd name="connsiteX12" fmla="*/ 2770 w 409072"/>
                  <a:gd name="connsiteY12" fmla="*/ 388749 h 552796"/>
                  <a:gd name="connsiteX13" fmla="*/ 44680 w 409072"/>
                  <a:gd name="connsiteY13" fmla="*/ 504954 h 552796"/>
                  <a:gd name="connsiteX0" fmla="*/ 44680 w 409072"/>
                  <a:gd name="connsiteY0" fmla="*/ 504954 h 554568"/>
                  <a:gd name="connsiteX1" fmla="*/ 313285 w 409072"/>
                  <a:gd name="connsiteY1" fmla="*/ 550674 h 554568"/>
                  <a:gd name="connsiteX2" fmla="*/ 368530 w 409072"/>
                  <a:gd name="connsiteY2" fmla="*/ 411609 h 554568"/>
                  <a:gd name="connsiteX3" fmla="*/ 402820 w 409072"/>
                  <a:gd name="connsiteY3" fmla="*/ 228729 h 554568"/>
                  <a:gd name="connsiteX4" fmla="*/ 399010 w 409072"/>
                  <a:gd name="connsiteY4" fmla="*/ 148719 h 554568"/>
                  <a:gd name="connsiteX5" fmla="*/ 303760 w 409072"/>
                  <a:gd name="connsiteY5" fmla="*/ 72519 h 554568"/>
                  <a:gd name="connsiteX6" fmla="*/ 216130 w 409072"/>
                  <a:gd name="connsiteY6" fmla="*/ 19179 h 554568"/>
                  <a:gd name="connsiteX7" fmla="*/ 147550 w 409072"/>
                  <a:gd name="connsiteY7" fmla="*/ 129 h 554568"/>
                  <a:gd name="connsiteX8" fmla="*/ 94210 w 409072"/>
                  <a:gd name="connsiteY8" fmla="*/ 26799 h 554568"/>
                  <a:gd name="connsiteX9" fmla="*/ 56110 w 409072"/>
                  <a:gd name="connsiteY9" fmla="*/ 82044 h 554568"/>
                  <a:gd name="connsiteX10" fmla="*/ 18010 w 409072"/>
                  <a:gd name="connsiteY10" fmla="*/ 211584 h 554568"/>
                  <a:gd name="connsiteX11" fmla="*/ 4675 w 409072"/>
                  <a:gd name="connsiteY11" fmla="*/ 306834 h 554568"/>
                  <a:gd name="connsiteX12" fmla="*/ 2770 w 409072"/>
                  <a:gd name="connsiteY12" fmla="*/ 388749 h 554568"/>
                  <a:gd name="connsiteX13" fmla="*/ 44680 w 409072"/>
                  <a:gd name="connsiteY13" fmla="*/ 504954 h 554568"/>
                  <a:gd name="connsiteX0" fmla="*/ 44680 w 409072"/>
                  <a:gd name="connsiteY0" fmla="*/ 504954 h 567170"/>
                  <a:gd name="connsiteX1" fmla="*/ 309475 w 409072"/>
                  <a:gd name="connsiteY1" fmla="*/ 564009 h 567170"/>
                  <a:gd name="connsiteX2" fmla="*/ 368530 w 409072"/>
                  <a:gd name="connsiteY2" fmla="*/ 411609 h 567170"/>
                  <a:gd name="connsiteX3" fmla="*/ 402820 w 409072"/>
                  <a:gd name="connsiteY3" fmla="*/ 228729 h 567170"/>
                  <a:gd name="connsiteX4" fmla="*/ 399010 w 409072"/>
                  <a:gd name="connsiteY4" fmla="*/ 148719 h 567170"/>
                  <a:gd name="connsiteX5" fmla="*/ 303760 w 409072"/>
                  <a:gd name="connsiteY5" fmla="*/ 72519 h 567170"/>
                  <a:gd name="connsiteX6" fmla="*/ 216130 w 409072"/>
                  <a:gd name="connsiteY6" fmla="*/ 19179 h 567170"/>
                  <a:gd name="connsiteX7" fmla="*/ 147550 w 409072"/>
                  <a:gd name="connsiteY7" fmla="*/ 129 h 567170"/>
                  <a:gd name="connsiteX8" fmla="*/ 94210 w 409072"/>
                  <a:gd name="connsiteY8" fmla="*/ 26799 h 567170"/>
                  <a:gd name="connsiteX9" fmla="*/ 56110 w 409072"/>
                  <a:gd name="connsiteY9" fmla="*/ 82044 h 567170"/>
                  <a:gd name="connsiteX10" fmla="*/ 18010 w 409072"/>
                  <a:gd name="connsiteY10" fmla="*/ 211584 h 567170"/>
                  <a:gd name="connsiteX11" fmla="*/ 4675 w 409072"/>
                  <a:gd name="connsiteY11" fmla="*/ 306834 h 567170"/>
                  <a:gd name="connsiteX12" fmla="*/ 2770 w 409072"/>
                  <a:gd name="connsiteY12" fmla="*/ 388749 h 567170"/>
                  <a:gd name="connsiteX13" fmla="*/ 44680 w 409072"/>
                  <a:gd name="connsiteY13" fmla="*/ 504954 h 567170"/>
                  <a:gd name="connsiteX0" fmla="*/ 44680 w 409072"/>
                  <a:gd name="connsiteY0" fmla="*/ 504954 h 563541"/>
                  <a:gd name="connsiteX1" fmla="*/ 311380 w 409072"/>
                  <a:gd name="connsiteY1" fmla="*/ 560199 h 563541"/>
                  <a:gd name="connsiteX2" fmla="*/ 368530 w 409072"/>
                  <a:gd name="connsiteY2" fmla="*/ 411609 h 563541"/>
                  <a:gd name="connsiteX3" fmla="*/ 402820 w 409072"/>
                  <a:gd name="connsiteY3" fmla="*/ 228729 h 563541"/>
                  <a:gd name="connsiteX4" fmla="*/ 399010 w 409072"/>
                  <a:gd name="connsiteY4" fmla="*/ 148719 h 563541"/>
                  <a:gd name="connsiteX5" fmla="*/ 303760 w 409072"/>
                  <a:gd name="connsiteY5" fmla="*/ 72519 h 563541"/>
                  <a:gd name="connsiteX6" fmla="*/ 216130 w 409072"/>
                  <a:gd name="connsiteY6" fmla="*/ 19179 h 563541"/>
                  <a:gd name="connsiteX7" fmla="*/ 147550 w 409072"/>
                  <a:gd name="connsiteY7" fmla="*/ 129 h 563541"/>
                  <a:gd name="connsiteX8" fmla="*/ 94210 w 409072"/>
                  <a:gd name="connsiteY8" fmla="*/ 26799 h 563541"/>
                  <a:gd name="connsiteX9" fmla="*/ 56110 w 409072"/>
                  <a:gd name="connsiteY9" fmla="*/ 82044 h 563541"/>
                  <a:gd name="connsiteX10" fmla="*/ 18010 w 409072"/>
                  <a:gd name="connsiteY10" fmla="*/ 211584 h 563541"/>
                  <a:gd name="connsiteX11" fmla="*/ 4675 w 409072"/>
                  <a:gd name="connsiteY11" fmla="*/ 306834 h 563541"/>
                  <a:gd name="connsiteX12" fmla="*/ 2770 w 409072"/>
                  <a:gd name="connsiteY12" fmla="*/ 388749 h 563541"/>
                  <a:gd name="connsiteX13" fmla="*/ 44680 w 409072"/>
                  <a:gd name="connsiteY13" fmla="*/ 504954 h 563541"/>
                  <a:gd name="connsiteX0" fmla="*/ 44680 w 409072"/>
                  <a:gd name="connsiteY0" fmla="*/ 504954 h 567591"/>
                  <a:gd name="connsiteX1" fmla="*/ 311380 w 409072"/>
                  <a:gd name="connsiteY1" fmla="*/ 560199 h 567591"/>
                  <a:gd name="connsiteX2" fmla="*/ 339955 w 409072"/>
                  <a:gd name="connsiteY2" fmla="*/ 550674 h 567591"/>
                  <a:gd name="connsiteX3" fmla="*/ 368530 w 409072"/>
                  <a:gd name="connsiteY3" fmla="*/ 411609 h 567591"/>
                  <a:gd name="connsiteX4" fmla="*/ 402820 w 409072"/>
                  <a:gd name="connsiteY4" fmla="*/ 228729 h 567591"/>
                  <a:gd name="connsiteX5" fmla="*/ 399010 w 409072"/>
                  <a:gd name="connsiteY5" fmla="*/ 148719 h 567591"/>
                  <a:gd name="connsiteX6" fmla="*/ 303760 w 409072"/>
                  <a:gd name="connsiteY6" fmla="*/ 72519 h 567591"/>
                  <a:gd name="connsiteX7" fmla="*/ 216130 w 409072"/>
                  <a:gd name="connsiteY7" fmla="*/ 19179 h 567591"/>
                  <a:gd name="connsiteX8" fmla="*/ 147550 w 409072"/>
                  <a:gd name="connsiteY8" fmla="*/ 129 h 567591"/>
                  <a:gd name="connsiteX9" fmla="*/ 94210 w 409072"/>
                  <a:gd name="connsiteY9" fmla="*/ 26799 h 567591"/>
                  <a:gd name="connsiteX10" fmla="*/ 56110 w 409072"/>
                  <a:gd name="connsiteY10" fmla="*/ 82044 h 567591"/>
                  <a:gd name="connsiteX11" fmla="*/ 18010 w 409072"/>
                  <a:gd name="connsiteY11" fmla="*/ 211584 h 567591"/>
                  <a:gd name="connsiteX12" fmla="*/ 4675 w 409072"/>
                  <a:gd name="connsiteY12" fmla="*/ 306834 h 567591"/>
                  <a:gd name="connsiteX13" fmla="*/ 2770 w 409072"/>
                  <a:gd name="connsiteY13" fmla="*/ 388749 h 567591"/>
                  <a:gd name="connsiteX14" fmla="*/ 44680 w 409072"/>
                  <a:gd name="connsiteY14" fmla="*/ 504954 h 567591"/>
                  <a:gd name="connsiteX0" fmla="*/ 44680 w 409072"/>
                  <a:gd name="connsiteY0" fmla="*/ 504954 h 568659"/>
                  <a:gd name="connsiteX1" fmla="*/ 311380 w 409072"/>
                  <a:gd name="connsiteY1" fmla="*/ 560199 h 568659"/>
                  <a:gd name="connsiteX2" fmla="*/ 349480 w 409072"/>
                  <a:gd name="connsiteY2" fmla="*/ 552579 h 568659"/>
                  <a:gd name="connsiteX3" fmla="*/ 368530 w 409072"/>
                  <a:gd name="connsiteY3" fmla="*/ 411609 h 568659"/>
                  <a:gd name="connsiteX4" fmla="*/ 402820 w 409072"/>
                  <a:gd name="connsiteY4" fmla="*/ 228729 h 568659"/>
                  <a:gd name="connsiteX5" fmla="*/ 399010 w 409072"/>
                  <a:gd name="connsiteY5" fmla="*/ 148719 h 568659"/>
                  <a:gd name="connsiteX6" fmla="*/ 303760 w 409072"/>
                  <a:gd name="connsiteY6" fmla="*/ 72519 h 568659"/>
                  <a:gd name="connsiteX7" fmla="*/ 216130 w 409072"/>
                  <a:gd name="connsiteY7" fmla="*/ 19179 h 568659"/>
                  <a:gd name="connsiteX8" fmla="*/ 147550 w 409072"/>
                  <a:gd name="connsiteY8" fmla="*/ 129 h 568659"/>
                  <a:gd name="connsiteX9" fmla="*/ 94210 w 409072"/>
                  <a:gd name="connsiteY9" fmla="*/ 26799 h 568659"/>
                  <a:gd name="connsiteX10" fmla="*/ 56110 w 409072"/>
                  <a:gd name="connsiteY10" fmla="*/ 82044 h 568659"/>
                  <a:gd name="connsiteX11" fmla="*/ 18010 w 409072"/>
                  <a:gd name="connsiteY11" fmla="*/ 211584 h 568659"/>
                  <a:gd name="connsiteX12" fmla="*/ 4675 w 409072"/>
                  <a:gd name="connsiteY12" fmla="*/ 306834 h 568659"/>
                  <a:gd name="connsiteX13" fmla="*/ 2770 w 409072"/>
                  <a:gd name="connsiteY13" fmla="*/ 388749 h 568659"/>
                  <a:gd name="connsiteX14" fmla="*/ 44680 w 409072"/>
                  <a:gd name="connsiteY14" fmla="*/ 504954 h 56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9072" h="568659">
                    <a:moveTo>
                      <a:pt x="44680" y="504954"/>
                    </a:moveTo>
                    <a:cubicBezTo>
                      <a:pt x="96115" y="533529"/>
                      <a:pt x="260580" y="552261"/>
                      <a:pt x="311380" y="560199"/>
                    </a:cubicBezTo>
                    <a:cubicBezTo>
                      <a:pt x="362180" y="568137"/>
                      <a:pt x="339955" y="577344"/>
                      <a:pt x="349480" y="552579"/>
                    </a:cubicBezTo>
                    <a:cubicBezTo>
                      <a:pt x="359005" y="527814"/>
                      <a:pt x="359640" y="465584"/>
                      <a:pt x="368530" y="411609"/>
                    </a:cubicBezTo>
                    <a:cubicBezTo>
                      <a:pt x="377420" y="357634"/>
                      <a:pt x="397740" y="272544"/>
                      <a:pt x="402820" y="228729"/>
                    </a:cubicBezTo>
                    <a:cubicBezTo>
                      <a:pt x="407900" y="184914"/>
                      <a:pt x="415520" y="174754"/>
                      <a:pt x="399010" y="148719"/>
                    </a:cubicBezTo>
                    <a:cubicBezTo>
                      <a:pt x="382500" y="122684"/>
                      <a:pt x="334240" y="94109"/>
                      <a:pt x="303760" y="72519"/>
                    </a:cubicBezTo>
                    <a:cubicBezTo>
                      <a:pt x="273280" y="50929"/>
                      <a:pt x="242165" y="31244"/>
                      <a:pt x="216130" y="19179"/>
                    </a:cubicBezTo>
                    <a:cubicBezTo>
                      <a:pt x="190095" y="7114"/>
                      <a:pt x="167870" y="-1141"/>
                      <a:pt x="147550" y="129"/>
                    </a:cubicBezTo>
                    <a:cubicBezTo>
                      <a:pt x="127230" y="1399"/>
                      <a:pt x="109450" y="13147"/>
                      <a:pt x="94210" y="26799"/>
                    </a:cubicBezTo>
                    <a:cubicBezTo>
                      <a:pt x="78970" y="40451"/>
                      <a:pt x="68810" y="51247"/>
                      <a:pt x="56110" y="82044"/>
                    </a:cubicBezTo>
                    <a:cubicBezTo>
                      <a:pt x="43410" y="112841"/>
                      <a:pt x="26583" y="174119"/>
                      <a:pt x="18010" y="211584"/>
                    </a:cubicBezTo>
                    <a:cubicBezTo>
                      <a:pt x="9438" y="249049"/>
                      <a:pt x="5945" y="277624"/>
                      <a:pt x="4675" y="306834"/>
                    </a:cubicBezTo>
                    <a:cubicBezTo>
                      <a:pt x="3405" y="336044"/>
                      <a:pt x="-3898" y="355729"/>
                      <a:pt x="2770" y="388749"/>
                    </a:cubicBezTo>
                    <a:cubicBezTo>
                      <a:pt x="9438" y="421769"/>
                      <a:pt x="-6755" y="476379"/>
                      <a:pt x="44680" y="504954"/>
                    </a:cubicBez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280" name="สามเหลี่ยมหน้าจั่ว 872">
              <a:extLst>
                <a:ext uri="{FF2B5EF4-FFF2-40B4-BE49-F238E27FC236}">
                  <a16:creationId xmlns:a16="http://schemas.microsoft.com/office/drawing/2014/main" id="{19AC6E3D-EAD2-4337-83F4-43A00A13000D}"/>
                </a:ext>
              </a:extLst>
            </p:cNvPr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81" name="สามเหลี่ยมหน้าจั่ว 872">
              <a:extLst>
                <a:ext uri="{FF2B5EF4-FFF2-40B4-BE49-F238E27FC236}">
                  <a16:creationId xmlns:a16="http://schemas.microsoft.com/office/drawing/2014/main" id="{73E89266-D7B9-4580-B21A-D9749690BB8B}"/>
                </a:ext>
              </a:extLst>
            </p:cNvPr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131" name="TextBox 130">
            <a:extLst>
              <a:ext uri="{FF2B5EF4-FFF2-40B4-BE49-F238E27FC236}">
                <a16:creationId xmlns:a16="http://schemas.microsoft.com/office/drawing/2014/main" id="{1FAE9593-CBA7-4D6A-88FE-61448F62360F}"/>
              </a:ext>
            </a:extLst>
          </p:cNvPr>
          <p:cNvSpPr txBox="1"/>
          <p:nvPr/>
        </p:nvSpPr>
        <p:spPr>
          <a:xfrm>
            <a:off x="-1184123" y="6666754"/>
            <a:ext cx="1599206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Hương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Thảo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: tranthao121004@gmail.com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445104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" name="กลุ่ม 88">
            <a:extLst>
              <a:ext uri="{FF2B5EF4-FFF2-40B4-BE49-F238E27FC236}">
                <a16:creationId xmlns:a16="http://schemas.microsoft.com/office/drawing/2014/main" id="{FF14797B-9582-46EC-97DE-020D06C66280}"/>
              </a:ext>
            </a:extLst>
          </p:cNvPr>
          <p:cNvGrpSpPr/>
          <p:nvPr/>
        </p:nvGrpSpPr>
        <p:grpSpPr>
          <a:xfrm flipH="1">
            <a:off x="7513574" y="-492448"/>
            <a:ext cx="1250465" cy="813416"/>
            <a:chOff x="28214" y="967908"/>
            <a:chExt cx="1250465" cy="813416"/>
          </a:xfrm>
        </p:grpSpPr>
        <p:cxnSp>
          <p:nvCxnSpPr>
            <p:cNvPr id="90" name="ตัวเชื่อมต่อตรง 89">
              <a:extLst>
                <a:ext uri="{FF2B5EF4-FFF2-40B4-BE49-F238E27FC236}">
                  <a16:creationId xmlns:a16="http://schemas.microsoft.com/office/drawing/2014/main" id="{8CC35675-867D-40DF-BE74-3F6F1DA94D80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ตัวเชื่อมต่อตรง 90">
              <a:extLst>
                <a:ext uri="{FF2B5EF4-FFF2-40B4-BE49-F238E27FC236}">
                  <a16:creationId xmlns:a16="http://schemas.microsoft.com/office/drawing/2014/main" id="{EE72849C-0566-4264-9613-8DCA2178D10B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ตัวเชื่อมต่อตรง 91">
              <a:extLst>
                <a:ext uri="{FF2B5EF4-FFF2-40B4-BE49-F238E27FC236}">
                  <a16:creationId xmlns:a16="http://schemas.microsoft.com/office/drawing/2014/main" id="{5EED7A2B-8EB3-43C0-A7FE-D7E10EC093BE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ตัวเชื่อมต่อตรง 92">
              <a:extLst>
                <a:ext uri="{FF2B5EF4-FFF2-40B4-BE49-F238E27FC236}">
                  <a16:creationId xmlns:a16="http://schemas.microsoft.com/office/drawing/2014/main" id="{520D21E7-206F-4972-9668-D73BF400FE2F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ตัวเชื่อมต่อตรง 93">
              <a:extLst>
                <a:ext uri="{FF2B5EF4-FFF2-40B4-BE49-F238E27FC236}">
                  <a16:creationId xmlns:a16="http://schemas.microsoft.com/office/drawing/2014/main" id="{68AF7A25-073C-44D9-A063-12F4F209085A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ตัวเชื่อมต่อตรง 94">
              <a:extLst>
                <a:ext uri="{FF2B5EF4-FFF2-40B4-BE49-F238E27FC236}">
                  <a16:creationId xmlns:a16="http://schemas.microsoft.com/office/drawing/2014/main" id="{BF307234-7652-409D-A474-EE9C234424A1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ตัวเชื่อมต่อตรง 95">
              <a:extLst>
                <a:ext uri="{FF2B5EF4-FFF2-40B4-BE49-F238E27FC236}">
                  <a16:creationId xmlns:a16="http://schemas.microsoft.com/office/drawing/2014/main" id="{777722DF-AA8D-4FDF-8307-B628332E9484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2" name="สี่เหลี่ยมผืนผ้า 61">
            <a:extLst>
              <a:ext uri="{FF2B5EF4-FFF2-40B4-BE49-F238E27FC236}">
                <a16:creationId xmlns:a16="http://schemas.microsoft.com/office/drawing/2014/main" id="{C1C02B64-640D-4EE2-BB1C-51468F6F4CDD}"/>
              </a:ext>
            </a:extLst>
          </p:cNvPr>
          <p:cNvSpPr/>
          <p:nvPr/>
        </p:nvSpPr>
        <p:spPr>
          <a:xfrm>
            <a:off x="5081633" y="1754374"/>
            <a:ext cx="719620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KHỞI ĐỘNG</a:t>
            </a:r>
            <a:endParaRPr kumimoji="0" lang="th-TH" sz="88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cs typeface="TH Mali Grade 6" panose="02000506000000020004" pitchFamily="2" charset="-34"/>
            </a:endParaRPr>
          </a:p>
        </p:txBody>
      </p:sp>
      <p:grpSp>
        <p:nvGrpSpPr>
          <p:cNvPr id="140" name="กลุ่ม 139">
            <a:extLst>
              <a:ext uri="{FF2B5EF4-FFF2-40B4-BE49-F238E27FC236}">
                <a16:creationId xmlns:a16="http://schemas.microsoft.com/office/drawing/2014/main" id="{93CE67BF-E700-4603-B59F-B74B6ECA94A1}"/>
              </a:ext>
            </a:extLst>
          </p:cNvPr>
          <p:cNvGrpSpPr/>
          <p:nvPr/>
        </p:nvGrpSpPr>
        <p:grpSpPr>
          <a:xfrm rot="1225870">
            <a:off x="-283357" y="1382086"/>
            <a:ext cx="3004895" cy="4070269"/>
            <a:chOff x="6997471" y="2147161"/>
            <a:chExt cx="2663841" cy="3692953"/>
          </a:xfrm>
          <a:effectLst>
            <a:outerShdw blurRad="50800" dist="38100" dir="13500000" algn="br" rotWithShape="0">
              <a:prstClr val="black">
                <a:alpha val="40000"/>
              </a:prstClr>
            </a:outerShdw>
          </a:effectLst>
        </p:grpSpPr>
        <p:sp>
          <p:nvSpPr>
            <p:cNvPr id="141" name="รูปแบบอิสระ: รูปร่าง 140">
              <a:extLst>
                <a:ext uri="{FF2B5EF4-FFF2-40B4-BE49-F238E27FC236}">
                  <a16:creationId xmlns:a16="http://schemas.microsoft.com/office/drawing/2014/main" id="{5CB1871D-09DF-449E-A191-5FBA27885D2A}"/>
                </a:ext>
              </a:extLst>
            </p:cNvPr>
            <p:cNvSpPr/>
            <p:nvPr/>
          </p:nvSpPr>
          <p:spPr>
            <a:xfrm>
              <a:off x="6997471" y="2147161"/>
              <a:ext cx="2663841" cy="3692953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E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42" name="กลุ่ม 141">
              <a:extLst>
                <a:ext uri="{FF2B5EF4-FFF2-40B4-BE49-F238E27FC236}">
                  <a16:creationId xmlns:a16="http://schemas.microsoft.com/office/drawing/2014/main" id="{301A3BFC-6130-42E7-9BF8-FEDF6239CE4E}"/>
                </a:ext>
              </a:extLst>
            </p:cNvPr>
            <p:cNvGrpSpPr/>
            <p:nvPr/>
          </p:nvGrpSpPr>
          <p:grpSpPr>
            <a:xfrm>
              <a:off x="7236306" y="2206483"/>
              <a:ext cx="2223242" cy="1029858"/>
              <a:chOff x="7228461" y="2215721"/>
              <a:chExt cx="2223242" cy="1029858"/>
            </a:xfrm>
            <a:solidFill>
              <a:srgbClr val="A064BC"/>
            </a:solidFill>
          </p:grpSpPr>
          <p:sp>
            <p:nvSpPr>
              <p:cNvPr id="165" name="รูปแบบอิสระ: รูปร่าง 164">
                <a:extLst>
                  <a:ext uri="{FF2B5EF4-FFF2-40B4-BE49-F238E27FC236}">
                    <a16:creationId xmlns:a16="http://schemas.microsoft.com/office/drawing/2014/main" id="{A77F7FFB-FD09-4D97-9E0D-C68971CA49B8}"/>
                  </a:ext>
                </a:extLst>
              </p:cNvPr>
              <p:cNvSpPr/>
              <p:nvPr/>
            </p:nvSpPr>
            <p:spPr>
              <a:xfrm>
                <a:off x="7228461" y="2248287"/>
                <a:ext cx="1117285" cy="997292"/>
              </a:xfrm>
              <a:custGeom>
                <a:avLst/>
                <a:gdLst>
                  <a:gd name="connsiteX0" fmla="*/ 183174 w 1116095"/>
                  <a:gd name="connsiteY0" fmla="*/ 998225 h 1019412"/>
                  <a:gd name="connsiteX1" fmla="*/ 811062 w 1116095"/>
                  <a:gd name="connsiteY1" fmla="*/ 906785 h 1019412"/>
                  <a:gd name="connsiteX2" fmla="*/ 1115862 w 1116095"/>
                  <a:gd name="connsiteY2" fmla="*/ 193553 h 1019412"/>
                  <a:gd name="connsiteX3" fmla="*/ 768390 w 1116095"/>
                  <a:gd name="connsiteY3" fmla="*/ 278897 h 1019412"/>
                  <a:gd name="connsiteX4" fmla="*/ 707430 w 1116095"/>
                  <a:gd name="connsiteY4" fmla="*/ 272801 h 1019412"/>
                  <a:gd name="connsiteX5" fmla="*/ 378246 w 1116095"/>
                  <a:gd name="connsiteY5" fmla="*/ 132593 h 1019412"/>
                  <a:gd name="connsiteX6" fmla="*/ 116118 w 1116095"/>
                  <a:gd name="connsiteY6" fmla="*/ 16769 h 1019412"/>
                  <a:gd name="connsiteX7" fmla="*/ 294 w 1116095"/>
                  <a:gd name="connsiteY7" fmla="*/ 41153 h 1019412"/>
                  <a:gd name="connsiteX8" fmla="*/ 85638 w 1116095"/>
                  <a:gd name="connsiteY8" fmla="*/ 388625 h 1019412"/>
                  <a:gd name="connsiteX9" fmla="*/ 170982 w 1116095"/>
                  <a:gd name="connsiteY9" fmla="*/ 705617 h 1019412"/>
                  <a:gd name="connsiteX10" fmla="*/ 183174 w 1116095"/>
                  <a:gd name="connsiteY10" fmla="*/ 998225 h 1019412"/>
                  <a:gd name="connsiteX0" fmla="*/ 231434 w 1116084"/>
                  <a:gd name="connsiteY0" fmla="*/ 998225 h 1019412"/>
                  <a:gd name="connsiteX1" fmla="*/ 811062 w 1116084"/>
                  <a:gd name="connsiteY1" fmla="*/ 906785 h 1019412"/>
                  <a:gd name="connsiteX2" fmla="*/ 1115862 w 1116084"/>
                  <a:gd name="connsiteY2" fmla="*/ 193553 h 1019412"/>
                  <a:gd name="connsiteX3" fmla="*/ 768390 w 1116084"/>
                  <a:gd name="connsiteY3" fmla="*/ 278897 h 1019412"/>
                  <a:gd name="connsiteX4" fmla="*/ 707430 w 1116084"/>
                  <a:gd name="connsiteY4" fmla="*/ 272801 h 1019412"/>
                  <a:gd name="connsiteX5" fmla="*/ 378246 w 1116084"/>
                  <a:gd name="connsiteY5" fmla="*/ 132593 h 1019412"/>
                  <a:gd name="connsiteX6" fmla="*/ 116118 w 1116084"/>
                  <a:gd name="connsiteY6" fmla="*/ 16769 h 1019412"/>
                  <a:gd name="connsiteX7" fmla="*/ 294 w 1116084"/>
                  <a:gd name="connsiteY7" fmla="*/ 41153 h 1019412"/>
                  <a:gd name="connsiteX8" fmla="*/ 85638 w 1116084"/>
                  <a:gd name="connsiteY8" fmla="*/ 388625 h 1019412"/>
                  <a:gd name="connsiteX9" fmla="*/ 170982 w 1116084"/>
                  <a:gd name="connsiteY9" fmla="*/ 705617 h 1019412"/>
                  <a:gd name="connsiteX10" fmla="*/ 231434 w 1116084"/>
                  <a:gd name="connsiteY10" fmla="*/ 998225 h 1019412"/>
                  <a:gd name="connsiteX0" fmla="*/ 261914 w 1116078"/>
                  <a:gd name="connsiteY0" fmla="*/ 998225 h 1019412"/>
                  <a:gd name="connsiteX1" fmla="*/ 811062 w 1116078"/>
                  <a:gd name="connsiteY1" fmla="*/ 906785 h 1019412"/>
                  <a:gd name="connsiteX2" fmla="*/ 1115862 w 1116078"/>
                  <a:gd name="connsiteY2" fmla="*/ 193553 h 1019412"/>
                  <a:gd name="connsiteX3" fmla="*/ 768390 w 1116078"/>
                  <a:gd name="connsiteY3" fmla="*/ 278897 h 1019412"/>
                  <a:gd name="connsiteX4" fmla="*/ 707430 w 1116078"/>
                  <a:gd name="connsiteY4" fmla="*/ 272801 h 1019412"/>
                  <a:gd name="connsiteX5" fmla="*/ 378246 w 1116078"/>
                  <a:gd name="connsiteY5" fmla="*/ 132593 h 1019412"/>
                  <a:gd name="connsiteX6" fmla="*/ 116118 w 1116078"/>
                  <a:gd name="connsiteY6" fmla="*/ 16769 h 1019412"/>
                  <a:gd name="connsiteX7" fmla="*/ 294 w 1116078"/>
                  <a:gd name="connsiteY7" fmla="*/ 41153 h 1019412"/>
                  <a:gd name="connsiteX8" fmla="*/ 85638 w 1116078"/>
                  <a:gd name="connsiteY8" fmla="*/ 388625 h 1019412"/>
                  <a:gd name="connsiteX9" fmla="*/ 170982 w 1116078"/>
                  <a:gd name="connsiteY9" fmla="*/ 705617 h 1019412"/>
                  <a:gd name="connsiteX10" fmla="*/ 261914 w 1116078"/>
                  <a:gd name="connsiteY10" fmla="*/ 998225 h 1019412"/>
                  <a:gd name="connsiteX0" fmla="*/ 254294 w 1116079"/>
                  <a:gd name="connsiteY0" fmla="*/ 1003305 h 1023222"/>
                  <a:gd name="connsiteX1" fmla="*/ 811062 w 1116079"/>
                  <a:gd name="connsiteY1" fmla="*/ 906785 h 1023222"/>
                  <a:gd name="connsiteX2" fmla="*/ 1115862 w 1116079"/>
                  <a:gd name="connsiteY2" fmla="*/ 193553 h 1023222"/>
                  <a:gd name="connsiteX3" fmla="*/ 768390 w 1116079"/>
                  <a:gd name="connsiteY3" fmla="*/ 278897 h 1023222"/>
                  <a:gd name="connsiteX4" fmla="*/ 707430 w 1116079"/>
                  <a:gd name="connsiteY4" fmla="*/ 272801 h 1023222"/>
                  <a:gd name="connsiteX5" fmla="*/ 378246 w 1116079"/>
                  <a:gd name="connsiteY5" fmla="*/ 132593 h 1023222"/>
                  <a:gd name="connsiteX6" fmla="*/ 116118 w 1116079"/>
                  <a:gd name="connsiteY6" fmla="*/ 16769 h 1023222"/>
                  <a:gd name="connsiteX7" fmla="*/ 294 w 1116079"/>
                  <a:gd name="connsiteY7" fmla="*/ 41153 h 1023222"/>
                  <a:gd name="connsiteX8" fmla="*/ 85638 w 1116079"/>
                  <a:gd name="connsiteY8" fmla="*/ 388625 h 1023222"/>
                  <a:gd name="connsiteX9" fmla="*/ 170982 w 1116079"/>
                  <a:gd name="connsiteY9" fmla="*/ 705617 h 1023222"/>
                  <a:gd name="connsiteX10" fmla="*/ 254294 w 1116079"/>
                  <a:gd name="connsiteY10" fmla="*/ 1003305 h 1023222"/>
                  <a:gd name="connsiteX0" fmla="*/ 254113 w 1115898"/>
                  <a:gd name="connsiteY0" fmla="*/ 1004892 h 1024809"/>
                  <a:gd name="connsiteX1" fmla="*/ 810881 w 1115898"/>
                  <a:gd name="connsiteY1" fmla="*/ 908372 h 1024809"/>
                  <a:gd name="connsiteX2" fmla="*/ 1115681 w 1115898"/>
                  <a:gd name="connsiteY2" fmla="*/ 195140 h 1024809"/>
                  <a:gd name="connsiteX3" fmla="*/ 768209 w 1115898"/>
                  <a:gd name="connsiteY3" fmla="*/ 280484 h 1024809"/>
                  <a:gd name="connsiteX4" fmla="*/ 707249 w 1115898"/>
                  <a:gd name="connsiteY4" fmla="*/ 274388 h 1024809"/>
                  <a:gd name="connsiteX5" fmla="*/ 378065 w 1115898"/>
                  <a:gd name="connsiteY5" fmla="*/ 134180 h 1024809"/>
                  <a:gd name="connsiteX6" fmla="*/ 115937 w 1115898"/>
                  <a:gd name="connsiteY6" fmla="*/ 18356 h 1024809"/>
                  <a:gd name="connsiteX7" fmla="*/ 113 w 1115898"/>
                  <a:gd name="connsiteY7" fmla="*/ 42740 h 1024809"/>
                  <a:gd name="connsiteX8" fmla="*/ 133717 w 1115898"/>
                  <a:gd name="connsiteY8" fmla="*/ 415612 h 1024809"/>
                  <a:gd name="connsiteX9" fmla="*/ 170801 w 1115898"/>
                  <a:gd name="connsiteY9" fmla="*/ 707204 h 1024809"/>
                  <a:gd name="connsiteX10" fmla="*/ 254113 w 1115898"/>
                  <a:gd name="connsiteY10" fmla="*/ 1004892 h 1024809"/>
                  <a:gd name="connsiteX0" fmla="*/ 254022 w 1115807"/>
                  <a:gd name="connsiteY0" fmla="*/ 1006191 h 1026108"/>
                  <a:gd name="connsiteX1" fmla="*/ 810790 w 1115807"/>
                  <a:gd name="connsiteY1" fmla="*/ 909671 h 1026108"/>
                  <a:gd name="connsiteX2" fmla="*/ 1115590 w 1115807"/>
                  <a:gd name="connsiteY2" fmla="*/ 196439 h 1026108"/>
                  <a:gd name="connsiteX3" fmla="*/ 768118 w 1115807"/>
                  <a:gd name="connsiteY3" fmla="*/ 281783 h 1026108"/>
                  <a:gd name="connsiteX4" fmla="*/ 707158 w 1115807"/>
                  <a:gd name="connsiteY4" fmla="*/ 275687 h 1026108"/>
                  <a:gd name="connsiteX5" fmla="*/ 377974 w 1115807"/>
                  <a:gd name="connsiteY5" fmla="*/ 135479 h 1026108"/>
                  <a:gd name="connsiteX6" fmla="*/ 115846 w 1115807"/>
                  <a:gd name="connsiteY6" fmla="*/ 19655 h 1026108"/>
                  <a:gd name="connsiteX7" fmla="*/ 22 w 1115807"/>
                  <a:gd name="connsiteY7" fmla="*/ 44039 h 1026108"/>
                  <a:gd name="connsiteX8" fmla="*/ 123466 w 1115807"/>
                  <a:gd name="connsiteY8" fmla="*/ 437231 h 1026108"/>
                  <a:gd name="connsiteX9" fmla="*/ 170710 w 1115807"/>
                  <a:gd name="connsiteY9" fmla="*/ 708503 h 1026108"/>
                  <a:gd name="connsiteX10" fmla="*/ 254022 w 1115807"/>
                  <a:gd name="connsiteY10" fmla="*/ 1006191 h 1026108"/>
                  <a:gd name="connsiteX0" fmla="*/ 243866 w 1105651"/>
                  <a:gd name="connsiteY0" fmla="*/ 986591 h 1006508"/>
                  <a:gd name="connsiteX1" fmla="*/ 800634 w 1105651"/>
                  <a:gd name="connsiteY1" fmla="*/ 890071 h 1006508"/>
                  <a:gd name="connsiteX2" fmla="*/ 1105434 w 1105651"/>
                  <a:gd name="connsiteY2" fmla="*/ 176839 h 1006508"/>
                  <a:gd name="connsiteX3" fmla="*/ 757962 w 1105651"/>
                  <a:gd name="connsiteY3" fmla="*/ 262183 h 1006508"/>
                  <a:gd name="connsiteX4" fmla="*/ 697002 w 1105651"/>
                  <a:gd name="connsiteY4" fmla="*/ 256087 h 1006508"/>
                  <a:gd name="connsiteX5" fmla="*/ 367818 w 1105651"/>
                  <a:gd name="connsiteY5" fmla="*/ 115879 h 1006508"/>
                  <a:gd name="connsiteX6" fmla="*/ 105690 w 1105651"/>
                  <a:gd name="connsiteY6" fmla="*/ 55 h 1006508"/>
                  <a:gd name="connsiteX7" fmla="*/ 26 w 1105651"/>
                  <a:gd name="connsiteY7" fmla="*/ 105719 h 1006508"/>
                  <a:gd name="connsiteX8" fmla="*/ 113310 w 1105651"/>
                  <a:gd name="connsiteY8" fmla="*/ 417631 h 1006508"/>
                  <a:gd name="connsiteX9" fmla="*/ 160554 w 1105651"/>
                  <a:gd name="connsiteY9" fmla="*/ 688903 h 1006508"/>
                  <a:gd name="connsiteX10" fmla="*/ 243866 w 1105651"/>
                  <a:gd name="connsiteY10" fmla="*/ 986591 h 1006508"/>
                  <a:gd name="connsiteX0" fmla="*/ 243852 w 1105637"/>
                  <a:gd name="connsiteY0" fmla="*/ 953684 h 973601"/>
                  <a:gd name="connsiteX1" fmla="*/ 800620 w 1105637"/>
                  <a:gd name="connsiteY1" fmla="*/ 857164 h 973601"/>
                  <a:gd name="connsiteX2" fmla="*/ 1105420 w 1105637"/>
                  <a:gd name="connsiteY2" fmla="*/ 143932 h 973601"/>
                  <a:gd name="connsiteX3" fmla="*/ 757948 w 1105637"/>
                  <a:gd name="connsiteY3" fmla="*/ 229276 h 973601"/>
                  <a:gd name="connsiteX4" fmla="*/ 696988 w 1105637"/>
                  <a:gd name="connsiteY4" fmla="*/ 223180 h 973601"/>
                  <a:gd name="connsiteX5" fmla="*/ 367804 w 1105637"/>
                  <a:gd name="connsiteY5" fmla="*/ 82972 h 973601"/>
                  <a:gd name="connsiteX6" fmla="*/ 108216 w 1105637"/>
                  <a:gd name="connsiteY6" fmla="*/ 168 h 973601"/>
                  <a:gd name="connsiteX7" fmla="*/ 12 w 1105637"/>
                  <a:gd name="connsiteY7" fmla="*/ 72812 h 973601"/>
                  <a:gd name="connsiteX8" fmla="*/ 113296 w 1105637"/>
                  <a:gd name="connsiteY8" fmla="*/ 384724 h 973601"/>
                  <a:gd name="connsiteX9" fmla="*/ 160540 w 1105637"/>
                  <a:gd name="connsiteY9" fmla="*/ 655996 h 973601"/>
                  <a:gd name="connsiteX10" fmla="*/ 243852 w 1105637"/>
                  <a:gd name="connsiteY10" fmla="*/ 953684 h 973601"/>
                  <a:gd name="connsiteX0" fmla="*/ 223538 w 1085323"/>
                  <a:gd name="connsiteY0" fmla="*/ 960067 h 979984"/>
                  <a:gd name="connsiteX1" fmla="*/ 780306 w 1085323"/>
                  <a:gd name="connsiteY1" fmla="*/ 863547 h 979984"/>
                  <a:gd name="connsiteX2" fmla="*/ 1085106 w 1085323"/>
                  <a:gd name="connsiteY2" fmla="*/ 150315 h 979984"/>
                  <a:gd name="connsiteX3" fmla="*/ 737634 w 1085323"/>
                  <a:gd name="connsiteY3" fmla="*/ 235659 h 979984"/>
                  <a:gd name="connsiteX4" fmla="*/ 676674 w 1085323"/>
                  <a:gd name="connsiteY4" fmla="*/ 229563 h 979984"/>
                  <a:gd name="connsiteX5" fmla="*/ 347490 w 1085323"/>
                  <a:gd name="connsiteY5" fmla="*/ 89355 h 979984"/>
                  <a:gd name="connsiteX6" fmla="*/ 87902 w 1085323"/>
                  <a:gd name="connsiteY6" fmla="*/ 6551 h 979984"/>
                  <a:gd name="connsiteX7" fmla="*/ 18 w 1085323"/>
                  <a:gd name="connsiteY7" fmla="*/ 48715 h 979984"/>
                  <a:gd name="connsiteX8" fmla="*/ 92982 w 1085323"/>
                  <a:gd name="connsiteY8" fmla="*/ 391107 h 979984"/>
                  <a:gd name="connsiteX9" fmla="*/ 140226 w 1085323"/>
                  <a:gd name="connsiteY9" fmla="*/ 662379 h 979984"/>
                  <a:gd name="connsiteX10" fmla="*/ 223538 w 1085323"/>
                  <a:gd name="connsiteY10" fmla="*/ 960067 h 979984"/>
                  <a:gd name="connsiteX0" fmla="*/ 227086 w 1088871"/>
                  <a:gd name="connsiteY0" fmla="*/ 955098 h 975015"/>
                  <a:gd name="connsiteX1" fmla="*/ 783854 w 1088871"/>
                  <a:gd name="connsiteY1" fmla="*/ 858578 h 975015"/>
                  <a:gd name="connsiteX2" fmla="*/ 1088654 w 1088871"/>
                  <a:gd name="connsiteY2" fmla="*/ 145346 h 975015"/>
                  <a:gd name="connsiteX3" fmla="*/ 741182 w 1088871"/>
                  <a:gd name="connsiteY3" fmla="*/ 230690 h 975015"/>
                  <a:gd name="connsiteX4" fmla="*/ 680222 w 1088871"/>
                  <a:gd name="connsiteY4" fmla="*/ 224594 h 975015"/>
                  <a:gd name="connsiteX5" fmla="*/ 351038 w 1088871"/>
                  <a:gd name="connsiteY5" fmla="*/ 84386 h 975015"/>
                  <a:gd name="connsiteX6" fmla="*/ 91450 w 1088871"/>
                  <a:gd name="connsiteY6" fmla="*/ 1582 h 975015"/>
                  <a:gd name="connsiteX7" fmla="*/ 3566 w 1088871"/>
                  <a:gd name="connsiteY7" fmla="*/ 43746 h 975015"/>
                  <a:gd name="connsiteX8" fmla="*/ 24901 w 1088871"/>
                  <a:gd name="connsiteY8" fmla="*/ 204275 h 975015"/>
                  <a:gd name="connsiteX9" fmla="*/ 96530 w 1088871"/>
                  <a:gd name="connsiteY9" fmla="*/ 386138 h 975015"/>
                  <a:gd name="connsiteX10" fmla="*/ 143774 w 1088871"/>
                  <a:gd name="connsiteY10" fmla="*/ 657410 h 975015"/>
                  <a:gd name="connsiteX11" fmla="*/ 227086 w 1088871"/>
                  <a:gd name="connsiteY11" fmla="*/ 955098 h 975015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27239 w 1086688"/>
                  <a:gd name="connsiteY4" fmla="*/ 25340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532"/>
                  <a:gd name="connsiteY0" fmla="*/ 963589 h 983506"/>
                  <a:gd name="connsiteX1" fmla="*/ 781671 w 1086532"/>
                  <a:gd name="connsiteY1" fmla="*/ 867069 h 983506"/>
                  <a:gd name="connsiteX2" fmla="*/ 1086471 w 1086532"/>
                  <a:gd name="connsiteY2" fmla="*/ 153837 h 983506"/>
                  <a:gd name="connsiteX3" fmla="*/ 759319 w 1086532"/>
                  <a:gd name="connsiteY3" fmla="*/ 229021 h 983506"/>
                  <a:gd name="connsiteX4" fmla="*/ 627239 w 1086532"/>
                  <a:gd name="connsiteY4" fmla="*/ 253405 h 983506"/>
                  <a:gd name="connsiteX5" fmla="*/ 359015 w 1086532"/>
                  <a:gd name="connsiteY5" fmla="*/ 128437 h 983506"/>
                  <a:gd name="connsiteX6" fmla="*/ 89267 w 1086532"/>
                  <a:gd name="connsiteY6" fmla="*/ 10073 h 983506"/>
                  <a:gd name="connsiteX7" fmla="*/ 3923 w 1086532"/>
                  <a:gd name="connsiteY7" fmla="*/ 29377 h 983506"/>
                  <a:gd name="connsiteX8" fmla="*/ 22718 w 1086532"/>
                  <a:gd name="connsiteY8" fmla="*/ 212766 h 983506"/>
                  <a:gd name="connsiteX9" fmla="*/ 94347 w 1086532"/>
                  <a:gd name="connsiteY9" fmla="*/ 394629 h 983506"/>
                  <a:gd name="connsiteX10" fmla="*/ 141591 w 1086532"/>
                  <a:gd name="connsiteY10" fmla="*/ 665901 h 983506"/>
                  <a:gd name="connsiteX11" fmla="*/ 224903 w 1086532"/>
                  <a:gd name="connsiteY11" fmla="*/ 963589 h 983506"/>
                  <a:gd name="connsiteX0" fmla="*/ 224903 w 1091805"/>
                  <a:gd name="connsiteY0" fmla="*/ 963589 h 983506"/>
                  <a:gd name="connsiteX1" fmla="*/ 781671 w 1091805"/>
                  <a:gd name="connsiteY1" fmla="*/ 867069 h 983506"/>
                  <a:gd name="connsiteX2" fmla="*/ 1086471 w 1091805"/>
                  <a:gd name="connsiteY2" fmla="*/ 153837 h 983506"/>
                  <a:gd name="connsiteX3" fmla="*/ 959977 w 1091805"/>
                  <a:gd name="connsiteY3" fmla="*/ 172126 h 983506"/>
                  <a:gd name="connsiteX4" fmla="*/ 759319 w 1091805"/>
                  <a:gd name="connsiteY4" fmla="*/ 229021 h 983506"/>
                  <a:gd name="connsiteX5" fmla="*/ 627239 w 1091805"/>
                  <a:gd name="connsiteY5" fmla="*/ 253405 h 983506"/>
                  <a:gd name="connsiteX6" fmla="*/ 359015 w 1091805"/>
                  <a:gd name="connsiteY6" fmla="*/ 128437 h 983506"/>
                  <a:gd name="connsiteX7" fmla="*/ 89267 w 1091805"/>
                  <a:gd name="connsiteY7" fmla="*/ 10073 h 983506"/>
                  <a:gd name="connsiteX8" fmla="*/ 3923 w 1091805"/>
                  <a:gd name="connsiteY8" fmla="*/ 29377 h 983506"/>
                  <a:gd name="connsiteX9" fmla="*/ 22718 w 1091805"/>
                  <a:gd name="connsiteY9" fmla="*/ 212766 h 983506"/>
                  <a:gd name="connsiteX10" fmla="*/ 94347 w 1091805"/>
                  <a:gd name="connsiteY10" fmla="*/ 394629 h 983506"/>
                  <a:gd name="connsiteX11" fmla="*/ 141591 w 1091805"/>
                  <a:gd name="connsiteY11" fmla="*/ 665901 h 983506"/>
                  <a:gd name="connsiteX12" fmla="*/ 224903 w 1091805"/>
                  <a:gd name="connsiteY12" fmla="*/ 963589 h 983506"/>
                  <a:gd name="connsiteX0" fmla="*/ 224903 w 1072493"/>
                  <a:gd name="connsiteY0" fmla="*/ 963589 h 980863"/>
                  <a:gd name="connsiteX1" fmla="*/ 781671 w 1072493"/>
                  <a:gd name="connsiteY1" fmla="*/ 867069 h 980863"/>
                  <a:gd name="connsiteX2" fmla="*/ 1066151 w 1072493"/>
                  <a:gd name="connsiteY2" fmla="*/ 224957 h 980863"/>
                  <a:gd name="connsiteX3" fmla="*/ 959977 w 1072493"/>
                  <a:gd name="connsiteY3" fmla="*/ 172126 h 980863"/>
                  <a:gd name="connsiteX4" fmla="*/ 759319 w 1072493"/>
                  <a:gd name="connsiteY4" fmla="*/ 229021 h 980863"/>
                  <a:gd name="connsiteX5" fmla="*/ 627239 w 1072493"/>
                  <a:gd name="connsiteY5" fmla="*/ 253405 h 980863"/>
                  <a:gd name="connsiteX6" fmla="*/ 359015 w 1072493"/>
                  <a:gd name="connsiteY6" fmla="*/ 128437 h 980863"/>
                  <a:gd name="connsiteX7" fmla="*/ 89267 w 1072493"/>
                  <a:gd name="connsiteY7" fmla="*/ 10073 h 980863"/>
                  <a:gd name="connsiteX8" fmla="*/ 3923 w 1072493"/>
                  <a:gd name="connsiteY8" fmla="*/ 29377 h 980863"/>
                  <a:gd name="connsiteX9" fmla="*/ 22718 w 1072493"/>
                  <a:gd name="connsiteY9" fmla="*/ 212766 h 980863"/>
                  <a:gd name="connsiteX10" fmla="*/ 94347 w 1072493"/>
                  <a:gd name="connsiteY10" fmla="*/ 394629 h 980863"/>
                  <a:gd name="connsiteX11" fmla="*/ 141591 w 1072493"/>
                  <a:gd name="connsiteY11" fmla="*/ 665901 h 980863"/>
                  <a:gd name="connsiteX12" fmla="*/ 224903 w 1072493"/>
                  <a:gd name="connsiteY12" fmla="*/ 963589 h 980863"/>
                  <a:gd name="connsiteX0" fmla="*/ 224903 w 1089373"/>
                  <a:gd name="connsiteY0" fmla="*/ 963589 h 979839"/>
                  <a:gd name="connsiteX1" fmla="*/ 781671 w 1089373"/>
                  <a:gd name="connsiteY1" fmla="*/ 867069 h 979839"/>
                  <a:gd name="connsiteX2" fmla="*/ 1083931 w 1089373"/>
                  <a:gd name="connsiteY2" fmla="*/ 255437 h 979839"/>
                  <a:gd name="connsiteX3" fmla="*/ 959977 w 1089373"/>
                  <a:gd name="connsiteY3" fmla="*/ 172126 h 979839"/>
                  <a:gd name="connsiteX4" fmla="*/ 759319 w 1089373"/>
                  <a:gd name="connsiteY4" fmla="*/ 229021 h 979839"/>
                  <a:gd name="connsiteX5" fmla="*/ 627239 w 1089373"/>
                  <a:gd name="connsiteY5" fmla="*/ 253405 h 979839"/>
                  <a:gd name="connsiteX6" fmla="*/ 359015 w 1089373"/>
                  <a:gd name="connsiteY6" fmla="*/ 128437 h 979839"/>
                  <a:gd name="connsiteX7" fmla="*/ 89267 w 1089373"/>
                  <a:gd name="connsiteY7" fmla="*/ 10073 h 979839"/>
                  <a:gd name="connsiteX8" fmla="*/ 3923 w 1089373"/>
                  <a:gd name="connsiteY8" fmla="*/ 29377 h 979839"/>
                  <a:gd name="connsiteX9" fmla="*/ 22718 w 1089373"/>
                  <a:gd name="connsiteY9" fmla="*/ 212766 h 979839"/>
                  <a:gd name="connsiteX10" fmla="*/ 94347 w 1089373"/>
                  <a:gd name="connsiteY10" fmla="*/ 394629 h 979839"/>
                  <a:gd name="connsiteX11" fmla="*/ 141591 w 1089373"/>
                  <a:gd name="connsiteY11" fmla="*/ 665901 h 979839"/>
                  <a:gd name="connsiteX12" fmla="*/ 224903 w 1089373"/>
                  <a:gd name="connsiteY12" fmla="*/ 963589 h 979839"/>
                  <a:gd name="connsiteX0" fmla="*/ 224903 w 1089373"/>
                  <a:gd name="connsiteY0" fmla="*/ 958547 h 974797"/>
                  <a:gd name="connsiteX1" fmla="*/ 781671 w 1089373"/>
                  <a:gd name="connsiteY1" fmla="*/ 862027 h 974797"/>
                  <a:gd name="connsiteX2" fmla="*/ 1083931 w 1089373"/>
                  <a:gd name="connsiteY2" fmla="*/ 250395 h 974797"/>
                  <a:gd name="connsiteX3" fmla="*/ 959977 w 1089373"/>
                  <a:gd name="connsiteY3" fmla="*/ 167084 h 974797"/>
                  <a:gd name="connsiteX4" fmla="*/ 759319 w 1089373"/>
                  <a:gd name="connsiteY4" fmla="*/ 223979 h 974797"/>
                  <a:gd name="connsiteX5" fmla="*/ 627239 w 1089373"/>
                  <a:gd name="connsiteY5" fmla="*/ 248363 h 974797"/>
                  <a:gd name="connsiteX6" fmla="*/ 359015 w 1089373"/>
                  <a:gd name="connsiteY6" fmla="*/ 123395 h 974797"/>
                  <a:gd name="connsiteX7" fmla="*/ 228457 w 1089373"/>
                  <a:gd name="connsiteY7" fmla="*/ 52785 h 974797"/>
                  <a:gd name="connsiteX8" fmla="*/ 89267 w 1089373"/>
                  <a:gd name="connsiteY8" fmla="*/ 5031 h 974797"/>
                  <a:gd name="connsiteX9" fmla="*/ 3923 w 1089373"/>
                  <a:gd name="connsiteY9" fmla="*/ 24335 h 974797"/>
                  <a:gd name="connsiteX10" fmla="*/ 22718 w 1089373"/>
                  <a:gd name="connsiteY10" fmla="*/ 207724 h 974797"/>
                  <a:gd name="connsiteX11" fmla="*/ 94347 w 1089373"/>
                  <a:gd name="connsiteY11" fmla="*/ 389587 h 974797"/>
                  <a:gd name="connsiteX12" fmla="*/ 141591 w 1089373"/>
                  <a:gd name="connsiteY12" fmla="*/ 660859 h 974797"/>
                  <a:gd name="connsiteX13" fmla="*/ 224903 w 1089373"/>
                  <a:gd name="connsiteY13" fmla="*/ 958547 h 974797"/>
                  <a:gd name="connsiteX0" fmla="*/ 223502 w 1087972"/>
                  <a:gd name="connsiteY0" fmla="*/ 964056 h 980306"/>
                  <a:gd name="connsiteX1" fmla="*/ 780270 w 1087972"/>
                  <a:gd name="connsiteY1" fmla="*/ 867536 h 980306"/>
                  <a:gd name="connsiteX2" fmla="*/ 1082530 w 1087972"/>
                  <a:gd name="connsiteY2" fmla="*/ 255904 h 980306"/>
                  <a:gd name="connsiteX3" fmla="*/ 958576 w 1087972"/>
                  <a:gd name="connsiteY3" fmla="*/ 172593 h 980306"/>
                  <a:gd name="connsiteX4" fmla="*/ 757918 w 1087972"/>
                  <a:gd name="connsiteY4" fmla="*/ 229488 h 980306"/>
                  <a:gd name="connsiteX5" fmla="*/ 625838 w 1087972"/>
                  <a:gd name="connsiteY5" fmla="*/ 253872 h 980306"/>
                  <a:gd name="connsiteX6" fmla="*/ 357614 w 1087972"/>
                  <a:gd name="connsiteY6" fmla="*/ 128904 h 980306"/>
                  <a:gd name="connsiteX7" fmla="*/ 227056 w 1087972"/>
                  <a:gd name="connsiteY7" fmla="*/ 58294 h 980306"/>
                  <a:gd name="connsiteX8" fmla="*/ 67546 w 1087972"/>
                  <a:gd name="connsiteY8" fmla="*/ 2920 h 980306"/>
                  <a:gd name="connsiteX9" fmla="*/ 2522 w 1087972"/>
                  <a:gd name="connsiteY9" fmla="*/ 29844 h 980306"/>
                  <a:gd name="connsiteX10" fmla="*/ 21317 w 1087972"/>
                  <a:gd name="connsiteY10" fmla="*/ 213233 h 980306"/>
                  <a:gd name="connsiteX11" fmla="*/ 92946 w 1087972"/>
                  <a:gd name="connsiteY11" fmla="*/ 395096 h 980306"/>
                  <a:gd name="connsiteX12" fmla="*/ 140190 w 1087972"/>
                  <a:gd name="connsiteY12" fmla="*/ 666368 h 980306"/>
                  <a:gd name="connsiteX13" fmla="*/ 223502 w 1087972"/>
                  <a:gd name="connsiteY13" fmla="*/ 964056 h 980306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3683 w 1105817"/>
                  <a:gd name="connsiteY5" fmla="*/ 261840 h 988274"/>
                  <a:gd name="connsiteX6" fmla="*/ 375459 w 1105817"/>
                  <a:gd name="connsiteY6" fmla="*/ 136872 h 988274"/>
                  <a:gd name="connsiteX7" fmla="*/ 244901 w 1105817"/>
                  <a:gd name="connsiteY7" fmla="*/ 66262 h 988274"/>
                  <a:gd name="connsiteX8" fmla="*/ 85391 w 1105817"/>
                  <a:gd name="connsiteY8" fmla="*/ 10888 h 988274"/>
                  <a:gd name="connsiteX9" fmla="*/ 46781 w 1105817"/>
                  <a:gd name="connsiteY9" fmla="*/ 5302 h 988274"/>
                  <a:gd name="connsiteX10" fmla="*/ 47 w 1105817"/>
                  <a:gd name="connsiteY10" fmla="*/ 70832 h 988274"/>
                  <a:gd name="connsiteX11" fmla="*/ 39162 w 1105817"/>
                  <a:gd name="connsiteY11" fmla="*/ 221201 h 988274"/>
                  <a:gd name="connsiteX12" fmla="*/ 110791 w 1105817"/>
                  <a:gd name="connsiteY12" fmla="*/ 403064 h 988274"/>
                  <a:gd name="connsiteX13" fmla="*/ 158035 w 1105817"/>
                  <a:gd name="connsiteY13" fmla="*/ 674336 h 988274"/>
                  <a:gd name="connsiteX14" fmla="*/ 241347 w 1105817"/>
                  <a:gd name="connsiteY14" fmla="*/ 972024 h 988274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1141 w 1105817"/>
                  <a:gd name="connsiteY5" fmla="*/ 261842 h 988274"/>
                  <a:gd name="connsiteX6" fmla="*/ 643683 w 1105817"/>
                  <a:gd name="connsiteY6" fmla="*/ 261840 h 988274"/>
                  <a:gd name="connsiteX7" fmla="*/ 375459 w 1105817"/>
                  <a:gd name="connsiteY7" fmla="*/ 136872 h 988274"/>
                  <a:gd name="connsiteX8" fmla="*/ 244901 w 1105817"/>
                  <a:gd name="connsiteY8" fmla="*/ 66262 h 988274"/>
                  <a:gd name="connsiteX9" fmla="*/ 85391 w 1105817"/>
                  <a:gd name="connsiteY9" fmla="*/ 10888 h 988274"/>
                  <a:gd name="connsiteX10" fmla="*/ 46781 w 1105817"/>
                  <a:gd name="connsiteY10" fmla="*/ 5302 h 988274"/>
                  <a:gd name="connsiteX11" fmla="*/ 47 w 1105817"/>
                  <a:gd name="connsiteY11" fmla="*/ 70832 h 988274"/>
                  <a:gd name="connsiteX12" fmla="*/ 39162 w 1105817"/>
                  <a:gd name="connsiteY12" fmla="*/ 221201 h 988274"/>
                  <a:gd name="connsiteX13" fmla="*/ 110791 w 1105817"/>
                  <a:gd name="connsiteY13" fmla="*/ 403064 h 988274"/>
                  <a:gd name="connsiteX14" fmla="*/ 158035 w 1105817"/>
                  <a:gd name="connsiteY14" fmla="*/ 674336 h 988274"/>
                  <a:gd name="connsiteX15" fmla="*/ 241347 w 1105817"/>
                  <a:gd name="connsiteY15" fmla="*/ 972024 h 988274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3683 w 1105817"/>
                  <a:gd name="connsiteY6" fmla="*/ 26046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5588 w 1105817"/>
                  <a:gd name="connsiteY6" fmla="*/ 25284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5133"/>
                  <a:gd name="connsiteY0" fmla="*/ 970651 h 986901"/>
                  <a:gd name="connsiteX1" fmla="*/ 798115 w 1105133"/>
                  <a:gd name="connsiteY1" fmla="*/ 874131 h 986901"/>
                  <a:gd name="connsiteX2" fmla="*/ 1100375 w 1105133"/>
                  <a:gd name="connsiteY2" fmla="*/ 262499 h 986901"/>
                  <a:gd name="connsiteX3" fmla="*/ 976421 w 1105133"/>
                  <a:gd name="connsiteY3" fmla="*/ 179188 h 986901"/>
                  <a:gd name="connsiteX4" fmla="*/ 852596 w 1105133"/>
                  <a:gd name="connsiteY4" fmla="*/ 207764 h 986901"/>
                  <a:gd name="connsiteX5" fmla="*/ 775763 w 1105133"/>
                  <a:gd name="connsiteY5" fmla="*/ 236083 h 986901"/>
                  <a:gd name="connsiteX6" fmla="*/ 641141 w 1105133"/>
                  <a:gd name="connsiteY6" fmla="*/ 260469 h 986901"/>
                  <a:gd name="connsiteX7" fmla="*/ 645588 w 1105133"/>
                  <a:gd name="connsiteY7" fmla="*/ 252847 h 986901"/>
                  <a:gd name="connsiteX8" fmla="*/ 375459 w 1105133"/>
                  <a:gd name="connsiteY8" fmla="*/ 135499 h 986901"/>
                  <a:gd name="connsiteX9" fmla="*/ 244901 w 1105133"/>
                  <a:gd name="connsiteY9" fmla="*/ 64889 h 986901"/>
                  <a:gd name="connsiteX10" fmla="*/ 145841 w 1105133"/>
                  <a:gd name="connsiteY10" fmla="*/ 26789 h 986901"/>
                  <a:gd name="connsiteX11" fmla="*/ 85391 w 1105133"/>
                  <a:gd name="connsiteY11" fmla="*/ 9515 h 986901"/>
                  <a:gd name="connsiteX12" fmla="*/ 46781 w 1105133"/>
                  <a:gd name="connsiteY12" fmla="*/ 3929 h 986901"/>
                  <a:gd name="connsiteX13" fmla="*/ 47 w 1105133"/>
                  <a:gd name="connsiteY13" fmla="*/ 69459 h 986901"/>
                  <a:gd name="connsiteX14" fmla="*/ 39162 w 1105133"/>
                  <a:gd name="connsiteY14" fmla="*/ 219828 h 986901"/>
                  <a:gd name="connsiteX15" fmla="*/ 110791 w 1105133"/>
                  <a:gd name="connsiteY15" fmla="*/ 401691 h 986901"/>
                  <a:gd name="connsiteX16" fmla="*/ 158035 w 1105133"/>
                  <a:gd name="connsiteY16" fmla="*/ 672963 h 986901"/>
                  <a:gd name="connsiteX17" fmla="*/ 241347 w 1105133"/>
                  <a:gd name="connsiteY17" fmla="*/ 970651 h 986901"/>
                  <a:gd name="connsiteX0" fmla="*/ 241347 w 1115427"/>
                  <a:gd name="connsiteY0" fmla="*/ 970651 h 986901"/>
                  <a:gd name="connsiteX1" fmla="*/ 798115 w 1115427"/>
                  <a:gd name="connsiteY1" fmla="*/ 874131 h 986901"/>
                  <a:gd name="connsiteX2" fmla="*/ 1100375 w 1115427"/>
                  <a:gd name="connsiteY2" fmla="*/ 262499 h 986901"/>
                  <a:gd name="connsiteX3" fmla="*/ 1050716 w 1115427"/>
                  <a:gd name="connsiteY3" fmla="*/ 162043 h 986901"/>
                  <a:gd name="connsiteX4" fmla="*/ 852596 w 1115427"/>
                  <a:gd name="connsiteY4" fmla="*/ 207764 h 986901"/>
                  <a:gd name="connsiteX5" fmla="*/ 775763 w 1115427"/>
                  <a:gd name="connsiteY5" fmla="*/ 236083 h 986901"/>
                  <a:gd name="connsiteX6" fmla="*/ 641141 w 1115427"/>
                  <a:gd name="connsiteY6" fmla="*/ 260469 h 986901"/>
                  <a:gd name="connsiteX7" fmla="*/ 645588 w 1115427"/>
                  <a:gd name="connsiteY7" fmla="*/ 252847 h 986901"/>
                  <a:gd name="connsiteX8" fmla="*/ 375459 w 1115427"/>
                  <a:gd name="connsiteY8" fmla="*/ 135499 h 986901"/>
                  <a:gd name="connsiteX9" fmla="*/ 244901 w 1115427"/>
                  <a:gd name="connsiteY9" fmla="*/ 64889 h 986901"/>
                  <a:gd name="connsiteX10" fmla="*/ 145841 w 1115427"/>
                  <a:gd name="connsiteY10" fmla="*/ 26789 h 986901"/>
                  <a:gd name="connsiteX11" fmla="*/ 85391 w 1115427"/>
                  <a:gd name="connsiteY11" fmla="*/ 9515 h 986901"/>
                  <a:gd name="connsiteX12" fmla="*/ 46781 w 1115427"/>
                  <a:gd name="connsiteY12" fmla="*/ 3929 h 986901"/>
                  <a:gd name="connsiteX13" fmla="*/ 47 w 1115427"/>
                  <a:gd name="connsiteY13" fmla="*/ 69459 h 986901"/>
                  <a:gd name="connsiteX14" fmla="*/ 39162 w 1115427"/>
                  <a:gd name="connsiteY14" fmla="*/ 219828 h 986901"/>
                  <a:gd name="connsiteX15" fmla="*/ 110791 w 1115427"/>
                  <a:gd name="connsiteY15" fmla="*/ 401691 h 986901"/>
                  <a:gd name="connsiteX16" fmla="*/ 158035 w 1115427"/>
                  <a:gd name="connsiteY16" fmla="*/ 672963 h 986901"/>
                  <a:gd name="connsiteX17" fmla="*/ 241347 w 1115427"/>
                  <a:gd name="connsiteY17" fmla="*/ 970651 h 986901"/>
                  <a:gd name="connsiteX0" fmla="*/ 241347 w 1115427"/>
                  <a:gd name="connsiteY0" fmla="*/ 970490 h 986740"/>
                  <a:gd name="connsiteX1" fmla="*/ 798115 w 1115427"/>
                  <a:gd name="connsiteY1" fmla="*/ 873970 h 986740"/>
                  <a:gd name="connsiteX2" fmla="*/ 1100375 w 1115427"/>
                  <a:gd name="connsiteY2" fmla="*/ 262338 h 986740"/>
                  <a:gd name="connsiteX3" fmla="*/ 1050716 w 1115427"/>
                  <a:gd name="connsiteY3" fmla="*/ 161882 h 986740"/>
                  <a:gd name="connsiteX4" fmla="*/ 852596 w 1115427"/>
                  <a:gd name="connsiteY4" fmla="*/ 207603 h 986740"/>
                  <a:gd name="connsiteX5" fmla="*/ 775763 w 1115427"/>
                  <a:gd name="connsiteY5" fmla="*/ 235922 h 986740"/>
                  <a:gd name="connsiteX6" fmla="*/ 641141 w 1115427"/>
                  <a:gd name="connsiteY6" fmla="*/ 260308 h 986740"/>
                  <a:gd name="connsiteX7" fmla="*/ 645588 w 1115427"/>
                  <a:gd name="connsiteY7" fmla="*/ 252686 h 986740"/>
                  <a:gd name="connsiteX8" fmla="*/ 375459 w 1115427"/>
                  <a:gd name="connsiteY8" fmla="*/ 135338 h 986740"/>
                  <a:gd name="connsiteX9" fmla="*/ 244901 w 1115427"/>
                  <a:gd name="connsiteY9" fmla="*/ 64728 h 986740"/>
                  <a:gd name="connsiteX10" fmla="*/ 145841 w 1115427"/>
                  <a:gd name="connsiteY10" fmla="*/ 20913 h 986740"/>
                  <a:gd name="connsiteX11" fmla="*/ 85391 w 1115427"/>
                  <a:gd name="connsiteY11" fmla="*/ 9354 h 986740"/>
                  <a:gd name="connsiteX12" fmla="*/ 46781 w 1115427"/>
                  <a:gd name="connsiteY12" fmla="*/ 3768 h 986740"/>
                  <a:gd name="connsiteX13" fmla="*/ 47 w 1115427"/>
                  <a:gd name="connsiteY13" fmla="*/ 69298 h 986740"/>
                  <a:gd name="connsiteX14" fmla="*/ 39162 w 1115427"/>
                  <a:gd name="connsiteY14" fmla="*/ 219667 h 986740"/>
                  <a:gd name="connsiteX15" fmla="*/ 110791 w 1115427"/>
                  <a:gd name="connsiteY15" fmla="*/ 401530 h 986740"/>
                  <a:gd name="connsiteX16" fmla="*/ 158035 w 1115427"/>
                  <a:gd name="connsiteY16" fmla="*/ 672802 h 986740"/>
                  <a:gd name="connsiteX17" fmla="*/ 241347 w 1115427"/>
                  <a:gd name="connsiteY17" fmla="*/ 970490 h 986740"/>
                  <a:gd name="connsiteX0" fmla="*/ 241347 w 1115427"/>
                  <a:gd name="connsiteY0" fmla="*/ 972622 h 988872"/>
                  <a:gd name="connsiteX1" fmla="*/ 798115 w 1115427"/>
                  <a:gd name="connsiteY1" fmla="*/ 876102 h 988872"/>
                  <a:gd name="connsiteX2" fmla="*/ 1100375 w 1115427"/>
                  <a:gd name="connsiteY2" fmla="*/ 264470 h 988872"/>
                  <a:gd name="connsiteX3" fmla="*/ 1050716 w 1115427"/>
                  <a:gd name="connsiteY3" fmla="*/ 164014 h 988872"/>
                  <a:gd name="connsiteX4" fmla="*/ 852596 w 1115427"/>
                  <a:gd name="connsiteY4" fmla="*/ 209735 h 988872"/>
                  <a:gd name="connsiteX5" fmla="*/ 775763 w 1115427"/>
                  <a:gd name="connsiteY5" fmla="*/ 238054 h 988872"/>
                  <a:gd name="connsiteX6" fmla="*/ 641141 w 1115427"/>
                  <a:gd name="connsiteY6" fmla="*/ 262440 h 988872"/>
                  <a:gd name="connsiteX7" fmla="*/ 645588 w 1115427"/>
                  <a:gd name="connsiteY7" fmla="*/ 254818 h 988872"/>
                  <a:gd name="connsiteX8" fmla="*/ 375459 w 1115427"/>
                  <a:gd name="connsiteY8" fmla="*/ 137470 h 988872"/>
                  <a:gd name="connsiteX9" fmla="*/ 244901 w 1115427"/>
                  <a:gd name="connsiteY9" fmla="*/ 66860 h 988872"/>
                  <a:gd name="connsiteX10" fmla="*/ 145841 w 1115427"/>
                  <a:gd name="connsiteY10" fmla="*/ 23045 h 988872"/>
                  <a:gd name="connsiteX11" fmla="*/ 85391 w 1115427"/>
                  <a:gd name="connsiteY11" fmla="*/ 3866 h 988872"/>
                  <a:gd name="connsiteX12" fmla="*/ 46781 w 1115427"/>
                  <a:gd name="connsiteY12" fmla="*/ 5900 h 988872"/>
                  <a:gd name="connsiteX13" fmla="*/ 47 w 1115427"/>
                  <a:gd name="connsiteY13" fmla="*/ 71430 h 988872"/>
                  <a:gd name="connsiteX14" fmla="*/ 39162 w 1115427"/>
                  <a:gd name="connsiteY14" fmla="*/ 221799 h 988872"/>
                  <a:gd name="connsiteX15" fmla="*/ 110791 w 1115427"/>
                  <a:gd name="connsiteY15" fmla="*/ 403662 h 988872"/>
                  <a:gd name="connsiteX16" fmla="*/ 158035 w 1115427"/>
                  <a:gd name="connsiteY16" fmla="*/ 674934 h 988872"/>
                  <a:gd name="connsiteX17" fmla="*/ 241347 w 1115427"/>
                  <a:gd name="connsiteY17" fmla="*/ 972622 h 988872"/>
                  <a:gd name="connsiteX0" fmla="*/ 241347 w 1115427"/>
                  <a:gd name="connsiteY0" fmla="*/ 972622 h 988872"/>
                  <a:gd name="connsiteX1" fmla="*/ 798115 w 1115427"/>
                  <a:gd name="connsiteY1" fmla="*/ 876102 h 988872"/>
                  <a:gd name="connsiteX2" fmla="*/ 1100375 w 1115427"/>
                  <a:gd name="connsiteY2" fmla="*/ 264470 h 988872"/>
                  <a:gd name="connsiteX3" fmla="*/ 1050716 w 1115427"/>
                  <a:gd name="connsiteY3" fmla="*/ 164014 h 988872"/>
                  <a:gd name="connsiteX4" fmla="*/ 852596 w 1115427"/>
                  <a:gd name="connsiteY4" fmla="*/ 209735 h 988872"/>
                  <a:gd name="connsiteX5" fmla="*/ 775763 w 1115427"/>
                  <a:gd name="connsiteY5" fmla="*/ 238054 h 988872"/>
                  <a:gd name="connsiteX6" fmla="*/ 641141 w 1115427"/>
                  <a:gd name="connsiteY6" fmla="*/ 262440 h 988872"/>
                  <a:gd name="connsiteX7" fmla="*/ 645588 w 1115427"/>
                  <a:gd name="connsiteY7" fmla="*/ 254818 h 988872"/>
                  <a:gd name="connsiteX8" fmla="*/ 386889 w 1115427"/>
                  <a:gd name="connsiteY8" fmla="*/ 135565 h 988872"/>
                  <a:gd name="connsiteX9" fmla="*/ 244901 w 1115427"/>
                  <a:gd name="connsiteY9" fmla="*/ 66860 h 988872"/>
                  <a:gd name="connsiteX10" fmla="*/ 145841 w 1115427"/>
                  <a:gd name="connsiteY10" fmla="*/ 23045 h 988872"/>
                  <a:gd name="connsiteX11" fmla="*/ 85391 w 1115427"/>
                  <a:gd name="connsiteY11" fmla="*/ 3866 h 988872"/>
                  <a:gd name="connsiteX12" fmla="*/ 46781 w 1115427"/>
                  <a:gd name="connsiteY12" fmla="*/ 5900 h 988872"/>
                  <a:gd name="connsiteX13" fmla="*/ 47 w 1115427"/>
                  <a:gd name="connsiteY13" fmla="*/ 71430 h 988872"/>
                  <a:gd name="connsiteX14" fmla="*/ 39162 w 1115427"/>
                  <a:gd name="connsiteY14" fmla="*/ 221799 h 988872"/>
                  <a:gd name="connsiteX15" fmla="*/ 110791 w 1115427"/>
                  <a:gd name="connsiteY15" fmla="*/ 403662 h 988872"/>
                  <a:gd name="connsiteX16" fmla="*/ 158035 w 1115427"/>
                  <a:gd name="connsiteY16" fmla="*/ 674934 h 988872"/>
                  <a:gd name="connsiteX17" fmla="*/ 241347 w 1115427"/>
                  <a:gd name="connsiteY17" fmla="*/ 972622 h 988872"/>
                  <a:gd name="connsiteX0" fmla="*/ 241314 w 1115394"/>
                  <a:gd name="connsiteY0" fmla="*/ 976778 h 993028"/>
                  <a:gd name="connsiteX1" fmla="*/ 798082 w 1115394"/>
                  <a:gd name="connsiteY1" fmla="*/ 880258 h 993028"/>
                  <a:gd name="connsiteX2" fmla="*/ 1100342 w 1115394"/>
                  <a:gd name="connsiteY2" fmla="*/ 268626 h 993028"/>
                  <a:gd name="connsiteX3" fmla="*/ 1050683 w 1115394"/>
                  <a:gd name="connsiteY3" fmla="*/ 168170 h 993028"/>
                  <a:gd name="connsiteX4" fmla="*/ 852563 w 1115394"/>
                  <a:gd name="connsiteY4" fmla="*/ 213891 h 993028"/>
                  <a:gd name="connsiteX5" fmla="*/ 775730 w 1115394"/>
                  <a:gd name="connsiteY5" fmla="*/ 242210 h 993028"/>
                  <a:gd name="connsiteX6" fmla="*/ 641108 w 1115394"/>
                  <a:gd name="connsiteY6" fmla="*/ 266596 h 993028"/>
                  <a:gd name="connsiteX7" fmla="*/ 645555 w 1115394"/>
                  <a:gd name="connsiteY7" fmla="*/ 258974 h 993028"/>
                  <a:gd name="connsiteX8" fmla="*/ 386856 w 1115394"/>
                  <a:gd name="connsiteY8" fmla="*/ 139721 h 993028"/>
                  <a:gd name="connsiteX9" fmla="*/ 244868 w 1115394"/>
                  <a:gd name="connsiteY9" fmla="*/ 71016 h 993028"/>
                  <a:gd name="connsiteX10" fmla="*/ 145808 w 1115394"/>
                  <a:gd name="connsiteY10" fmla="*/ 27201 h 993028"/>
                  <a:gd name="connsiteX11" fmla="*/ 85358 w 1115394"/>
                  <a:gd name="connsiteY11" fmla="*/ 8022 h 993028"/>
                  <a:gd name="connsiteX12" fmla="*/ 35318 w 1115394"/>
                  <a:gd name="connsiteY12" fmla="*/ 4341 h 993028"/>
                  <a:gd name="connsiteX13" fmla="*/ 14 w 1115394"/>
                  <a:gd name="connsiteY13" fmla="*/ 75586 h 993028"/>
                  <a:gd name="connsiteX14" fmla="*/ 39129 w 1115394"/>
                  <a:gd name="connsiteY14" fmla="*/ 225955 h 993028"/>
                  <a:gd name="connsiteX15" fmla="*/ 110758 w 1115394"/>
                  <a:gd name="connsiteY15" fmla="*/ 407818 h 993028"/>
                  <a:gd name="connsiteX16" fmla="*/ 158002 w 1115394"/>
                  <a:gd name="connsiteY16" fmla="*/ 679090 h 993028"/>
                  <a:gd name="connsiteX17" fmla="*/ 241314 w 1115394"/>
                  <a:gd name="connsiteY17" fmla="*/ 976778 h 993028"/>
                  <a:gd name="connsiteX0" fmla="*/ 241314 w 1115394"/>
                  <a:gd name="connsiteY0" fmla="*/ 976778 h 992046"/>
                  <a:gd name="connsiteX1" fmla="*/ 798082 w 1115394"/>
                  <a:gd name="connsiteY1" fmla="*/ 880258 h 992046"/>
                  <a:gd name="connsiteX2" fmla="*/ 1100342 w 1115394"/>
                  <a:gd name="connsiteY2" fmla="*/ 268626 h 992046"/>
                  <a:gd name="connsiteX3" fmla="*/ 1050683 w 1115394"/>
                  <a:gd name="connsiteY3" fmla="*/ 168170 h 992046"/>
                  <a:gd name="connsiteX4" fmla="*/ 852563 w 1115394"/>
                  <a:gd name="connsiteY4" fmla="*/ 213891 h 992046"/>
                  <a:gd name="connsiteX5" fmla="*/ 775730 w 1115394"/>
                  <a:gd name="connsiteY5" fmla="*/ 242210 h 992046"/>
                  <a:gd name="connsiteX6" fmla="*/ 641108 w 1115394"/>
                  <a:gd name="connsiteY6" fmla="*/ 266596 h 992046"/>
                  <a:gd name="connsiteX7" fmla="*/ 645555 w 1115394"/>
                  <a:gd name="connsiteY7" fmla="*/ 258974 h 992046"/>
                  <a:gd name="connsiteX8" fmla="*/ 386856 w 1115394"/>
                  <a:gd name="connsiteY8" fmla="*/ 139721 h 992046"/>
                  <a:gd name="connsiteX9" fmla="*/ 244868 w 1115394"/>
                  <a:gd name="connsiteY9" fmla="*/ 71016 h 992046"/>
                  <a:gd name="connsiteX10" fmla="*/ 145808 w 1115394"/>
                  <a:gd name="connsiteY10" fmla="*/ 27201 h 992046"/>
                  <a:gd name="connsiteX11" fmla="*/ 85358 w 1115394"/>
                  <a:gd name="connsiteY11" fmla="*/ 8022 h 992046"/>
                  <a:gd name="connsiteX12" fmla="*/ 35318 w 1115394"/>
                  <a:gd name="connsiteY12" fmla="*/ 4341 h 992046"/>
                  <a:gd name="connsiteX13" fmla="*/ 14 w 1115394"/>
                  <a:gd name="connsiteY13" fmla="*/ 75586 h 992046"/>
                  <a:gd name="connsiteX14" fmla="*/ 39129 w 1115394"/>
                  <a:gd name="connsiteY14" fmla="*/ 225955 h 992046"/>
                  <a:gd name="connsiteX15" fmla="*/ 110758 w 1115394"/>
                  <a:gd name="connsiteY15" fmla="*/ 407818 h 992046"/>
                  <a:gd name="connsiteX16" fmla="*/ 182767 w 1115394"/>
                  <a:gd name="connsiteY16" fmla="*/ 692425 h 992046"/>
                  <a:gd name="connsiteX17" fmla="*/ 241314 w 1115394"/>
                  <a:gd name="connsiteY17" fmla="*/ 976778 h 992046"/>
                  <a:gd name="connsiteX0" fmla="*/ 241314 w 1115394"/>
                  <a:gd name="connsiteY0" fmla="*/ 976778 h 991906"/>
                  <a:gd name="connsiteX1" fmla="*/ 798082 w 1115394"/>
                  <a:gd name="connsiteY1" fmla="*/ 880258 h 991906"/>
                  <a:gd name="connsiteX2" fmla="*/ 1100342 w 1115394"/>
                  <a:gd name="connsiteY2" fmla="*/ 268626 h 991906"/>
                  <a:gd name="connsiteX3" fmla="*/ 1050683 w 1115394"/>
                  <a:gd name="connsiteY3" fmla="*/ 168170 h 991906"/>
                  <a:gd name="connsiteX4" fmla="*/ 852563 w 1115394"/>
                  <a:gd name="connsiteY4" fmla="*/ 213891 h 991906"/>
                  <a:gd name="connsiteX5" fmla="*/ 775730 w 1115394"/>
                  <a:gd name="connsiteY5" fmla="*/ 242210 h 991906"/>
                  <a:gd name="connsiteX6" fmla="*/ 641108 w 1115394"/>
                  <a:gd name="connsiteY6" fmla="*/ 266596 h 991906"/>
                  <a:gd name="connsiteX7" fmla="*/ 645555 w 1115394"/>
                  <a:gd name="connsiteY7" fmla="*/ 258974 h 991906"/>
                  <a:gd name="connsiteX8" fmla="*/ 386856 w 1115394"/>
                  <a:gd name="connsiteY8" fmla="*/ 139721 h 991906"/>
                  <a:gd name="connsiteX9" fmla="*/ 244868 w 1115394"/>
                  <a:gd name="connsiteY9" fmla="*/ 71016 h 991906"/>
                  <a:gd name="connsiteX10" fmla="*/ 145808 w 1115394"/>
                  <a:gd name="connsiteY10" fmla="*/ 27201 h 991906"/>
                  <a:gd name="connsiteX11" fmla="*/ 85358 w 1115394"/>
                  <a:gd name="connsiteY11" fmla="*/ 8022 h 991906"/>
                  <a:gd name="connsiteX12" fmla="*/ 35318 w 1115394"/>
                  <a:gd name="connsiteY12" fmla="*/ 4341 h 991906"/>
                  <a:gd name="connsiteX13" fmla="*/ 14 w 1115394"/>
                  <a:gd name="connsiteY13" fmla="*/ 75586 h 991906"/>
                  <a:gd name="connsiteX14" fmla="*/ 39129 w 1115394"/>
                  <a:gd name="connsiteY14" fmla="*/ 225955 h 991906"/>
                  <a:gd name="connsiteX15" fmla="*/ 110758 w 1115394"/>
                  <a:gd name="connsiteY15" fmla="*/ 407818 h 991906"/>
                  <a:gd name="connsiteX16" fmla="*/ 173242 w 1115394"/>
                  <a:gd name="connsiteY16" fmla="*/ 694330 h 991906"/>
                  <a:gd name="connsiteX17" fmla="*/ 241314 w 111539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10748 w 1115384"/>
                  <a:gd name="connsiteY15" fmla="*/ 407818 h 991906"/>
                  <a:gd name="connsiteX16" fmla="*/ 173232 w 1115384"/>
                  <a:gd name="connsiteY16" fmla="*/ 694330 h 991906"/>
                  <a:gd name="connsiteX17" fmla="*/ 241304 w 111538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08843 w 1115384"/>
                  <a:gd name="connsiteY15" fmla="*/ 426868 h 991906"/>
                  <a:gd name="connsiteX16" fmla="*/ 173232 w 1115384"/>
                  <a:gd name="connsiteY16" fmla="*/ 694330 h 991906"/>
                  <a:gd name="connsiteX17" fmla="*/ 241304 w 111538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08843 w 1115384"/>
                  <a:gd name="connsiteY15" fmla="*/ 426868 h 991906"/>
                  <a:gd name="connsiteX16" fmla="*/ 162942 w 1115384"/>
                  <a:gd name="connsiteY16" fmla="*/ 693950 h 991906"/>
                  <a:gd name="connsiteX17" fmla="*/ 173232 w 1115384"/>
                  <a:gd name="connsiteY17" fmla="*/ 694330 h 991906"/>
                  <a:gd name="connsiteX18" fmla="*/ 241304 w 1115384"/>
                  <a:gd name="connsiteY18" fmla="*/ 976778 h 991906"/>
                  <a:gd name="connsiteX0" fmla="*/ 241351 w 1115431"/>
                  <a:gd name="connsiteY0" fmla="*/ 976778 h 991906"/>
                  <a:gd name="connsiteX1" fmla="*/ 798119 w 1115431"/>
                  <a:gd name="connsiteY1" fmla="*/ 880258 h 991906"/>
                  <a:gd name="connsiteX2" fmla="*/ 1100379 w 1115431"/>
                  <a:gd name="connsiteY2" fmla="*/ 268626 h 991906"/>
                  <a:gd name="connsiteX3" fmla="*/ 1050720 w 1115431"/>
                  <a:gd name="connsiteY3" fmla="*/ 168170 h 991906"/>
                  <a:gd name="connsiteX4" fmla="*/ 852600 w 1115431"/>
                  <a:gd name="connsiteY4" fmla="*/ 213891 h 991906"/>
                  <a:gd name="connsiteX5" fmla="*/ 775767 w 1115431"/>
                  <a:gd name="connsiteY5" fmla="*/ 242210 h 991906"/>
                  <a:gd name="connsiteX6" fmla="*/ 641145 w 1115431"/>
                  <a:gd name="connsiteY6" fmla="*/ 266596 h 991906"/>
                  <a:gd name="connsiteX7" fmla="*/ 645592 w 1115431"/>
                  <a:gd name="connsiteY7" fmla="*/ 258974 h 991906"/>
                  <a:gd name="connsiteX8" fmla="*/ 386893 w 1115431"/>
                  <a:gd name="connsiteY8" fmla="*/ 139721 h 991906"/>
                  <a:gd name="connsiteX9" fmla="*/ 244905 w 1115431"/>
                  <a:gd name="connsiteY9" fmla="*/ 71016 h 991906"/>
                  <a:gd name="connsiteX10" fmla="*/ 145845 w 1115431"/>
                  <a:gd name="connsiteY10" fmla="*/ 27201 h 991906"/>
                  <a:gd name="connsiteX11" fmla="*/ 85395 w 1115431"/>
                  <a:gd name="connsiteY11" fmla="*/ 8022 h 991906"/>
                  <a:gd name="connsiteX12" fmla="*/ 35355 w 1115431"/>
                  <a:gd name="connsiteY12" fmla="*/ 4341 h 991906"/>
                  <a:gd name="connsiteX13" fmla="*/ 51 w 1115431"/>
                  <a:gd name="connsiteY13" fmla="*/ 75586 h 991906"/>
                  <a:gd name="connsiteX14" fmla="*/ 42976 w 1115431"/>
                  <a:gd name="connsiteY14" fmla="*/ 235480 h 991906"/>
                  <a:gd name="connsiteX15" fmla="*/ 108890 w 1115431"/>
                  <a:gd name="connsiteY15" fmla="*/ 426868 h 991906"/>
                  <a:gd name="connsiteX16" fmla="*/ 162989 w 1115431"/>
                  <a:gd name="connsiteY16" fmla="*/ 693950 h 991906"/>
                  <a:gd name="connsiteX17" fmla="*/ 173279 w 1115431"/>
                  <a:gd name="connsiteY17" fmla="*/ 694330 h 991906"/>
                  <a:gd name="connsiteX18" fmla="*/ 241351 w 1115431"/>
                  <a:gd name="connsiteY18" fmla="*/ 976778 h 991906"/>
                  <a:gd name="connsiteX0" fmla="*/ 243252 w 1117332"/>
                  <a:gd name="connsiteY0" fmla="*/ 976778 h 991906"/>
                  <a:gd name="connsiteX1" fmla="*/ 800020 w 1117332"/>
                  <a:gd name="connsiteY1" fmla="*/ 880258 h 991906"/>
                  <a:gd name="connsiteX2" fmla="*/ 1102280 w 1117332"/>
                  <a:gd name="connsiteY2" fmla="*/ 268626 h 991906"/>
                  <a:gd name="connsiteX3" fmla="*/ 1052621 w 1117332"/>
                  <a:gd name="connsiteY3" fmla="*/ 168170 h 991906"/>
                  <a:gd name="connsiteX4" fmla="*/ 854501 w 1117332"/>
                  <a:gd name="connsiteY4" fmla="*/ 213891 h 991906"/>
                  <a:gd name="connsiteX5" fmla="*/ 777668 w 1117332"/>
                  <a:gd name="connsiteY5" fmla="*/ 242210 h 991906"/>
                  <a:gd name="connsiteX6" fmla="*/ 643046 w 1117332"/>
                  <a:gd name="connsiteY6" fmla="*/ 266596 h 991906"/>
                  <a:gd name="connsiteX7" fmla="*/ 647493 w 1117332"/>
                  <a:gd name="connsiteY7" fmla="*/ 258974 h 991906"/>
                  <a:gd name="connsiteX8" fmla="*/ 388794 w 1117332"/>
                  <a:gd name="connsiteY8" fmla="*/ 139721 h 991906"/>
                  <a:gd name="connsiteX9" fmla="*/ 246806 w 1117332"/>
                  <a:gd name="connsiteY9" fmla="*/ 71016 h 991906"/>
                  <a:gd name="connsiteX10" fmla="*/ 147746 w 1117332"/>
                  <a:gd name="connsiteY10" fmla="*/ 27201 h 991906"/>
                  <a:gd name="connsiteX11" fmla="*/ 87296 w 1117332"/>
                  <a:gd name="connsiteY11" fmla="*/ 8022 h 991906"/>
                  <a:gd name="connsiteX12" fmla="*/ 37256 w 1117332"/>
                  <a:gd name="connsiteY12" fmla="*/ 4341 h 991906"/>
                  <a:gd name="connsiteX13" fmla="*/ 47 w 1117332"/>
                  <a:gd name="connsiteY13" fmla="*/ 106066 h 991906"/>
                  <a:gd name="connsiteX14" fmla="*/ 44877 w 1117332"/>
                  <a:gd name="connsiteY14" fmla="*/ 235480 h 991906"/>
                  <a:gd name="connsiteX15" fmla="*/ 110791 w 1117332"/>
                  <a:gd name="connsiteY15" fmla="*/ 426868 h 991906"/>
                  <a:gd name="connsiteX16" fmla="*/ 164890 w 1117332"/>
                  <a:gd name="connsiteY16" fmla="*/ 693950 h 991906"/>
                  <a:gd name="connsiteX17" fmla="*/ 175180 w 1117332"/>
                  <a:gd name="connsiteY17" fmla="*/ 694330 h 991906"/>
                  <a:gd name="connsiteX18" fmla="*/ 243252 w 1117332"/>
                  <a:gd name="connsiteY18" fmla="*/ 976778 h 991906"/>
                  <a:gd name="connsiteX0" fmla="*/ 243205 w 1117285"/>
                  <a:gd name="connsiteY0" fmla="*/ 976778 h 991906"/>
                  <a:gd name="connsiteX1" fmla="*/ 799973 w 1117285"/>
                  <a:gd name="connsiteY1" fmla="*/ 880258 h 991906"/>
                  <a:gd name="connsiteX2" fmla="*/ 1102233 w 1117285"/>
                  <a:gd name="connsiteY2" fmla="*/ 268626 h 991906"/>
                  <a:gd name="connsiteX3" fmla="*/ 1052574 w 1117285"/>
                  <a:gd name="connsiteY3" fmla="*/ 168170 h 991906"/>
                  <a:gd name="connsiteX4" fmla="*/ 854454 w 1117285"/>
                  <a:gd name="connsiteY4" fmla="*/ 213891 h 991906"/>
                  <a:gd name="connsiteX5" fmla="*/ 777621 w 1117285"/>
                  <a:gd name="connsiteY5" fmla="*/ 242210 h 991906"/>
                  <a:gd name="connsiteX6" fmla="*/ 642999 w 1117285"/>
                  <a:gd name="connsiteY6" fmla="*/ 266596 h 991906"/>
                  <a:gd name="connsiteX7" fmla="*/ 647446 w 1117285"/>
                  <a:gd name="connsiteY7" fmla="*/ 258974 h 991906"/>
                  <a:gd name="connsiteX8" fmla="*/ 388747 w 1117285"/>
                  <a:gd name="connsiteY8" fmla="*/ 139721 h 991906"/>
                  <a:gd name="connsiteX9" fmla="*/ 246759 w 1117285"/>
                  <a:gd name="connsiteY9" fmla="*/ 71016 h 991906"/>
                  <a:gd name="connsiteX10" fmla="*/ 147699 w 1117285"/>
                  <a:gd name="connsiteY10" fmla="*/ 27201 h 991906"/>
                  <a:gd name="connsiteX11" fmla="*/ 87249 w 1117285"/>
                  <a:gd name="connsiteY11" fmla="*/ 8022 h 991906"/>
                  <a:gd name="connsiteX12" fmla="*/ 37209 w 1117285"/>
                  <a:gd name="connsiteY12" fmla="*/ 4341 h 991906"/>
                  <a:gd name="connsiteX13" fmla="*/ 0 w 1117285"/>
                  <a:gd name="connsiteY13" fmla="*/ 106066 h 991906"/>
                  <a:gd name="connsiteX14" fmla="*/ 37210 w 1117285"/>
                  <a:gd name="connsiteY14" fmla="*/ 235480 h 991906"/>
                  <a:gd name="connsiteX15" fmla="*/ 110744 w 1117285"/>
                  <a:gd name="connsiteY15" fmla="*/ 426868 h 991906"/>
                  <a:gd name="connsiteX16" fmla="*/ 164843 w 1117285"/>
                  <a:gd name="connsiteY16" fmla="*/ 693950 h 991906"/>
                  <a:gd name="connsiteX17" fmla="*/ 175133 w 1117285"/>
                  <a:gd name="connsiteY17" fmla="*/ 694330 h 991906"/>
                  <a:gd name="connsiteX18" fmla="*/ 243205 w 1117285"/>
                  <a:gd name="connsiteY18" fmla="*/ 976778 h 991906"/>
                  <a:gd name="connsiteX0" fmla="*/ 243205 w 1117285"/>
                  <a:gd name="connsiteY0" fmla="*/ 976778 h 991906"/>
                  <a:gd name="connsiteX1" fmla="*/ 799973 w 1117285"/>
                  <a:gd name="connsiteY1" fmla="*/ 880258 h 991906"/>
                  <a:gd name="connsiteX2" fmla="*/ 1102233 w 1117285"/>
                  <a:gd name="connsiteY2" fmla="*/ 268626 h 991906"/>
                  <a:gd name="connsiteX3" fmla="*/ 1052574 w 1117285"/>
                  <a:gd name="connsiteY3" fmla="*/ 168170 h 991906"/>
                  <a:gd name="connsiteX4" fmla="*/ 854454 w 1117285"/>
                  <a:gd name="connsiteY4" fmla="*/ 213891 h 991906"/>
                  <a:gd name="connsiteX5" fmla="*/ 777621 w 1117285"/>
                  <a:gd name="connsiteY5" fmla="*/ 242210 h 991906"/>
                  <a:gd name="connsiteX6" fmla="*/ 642999 w 1117285"/>
                  <a:gd name="connsiteY6" fmla="*/ 266596 h 991906"/>
                  <a:gd name="connsiteX7" fmla="*/ 647446 w 1117285"/>
                  <a:gd name="connsiteY7" fmla="*/ 258974 h 991906"/>
                  <a:gd name="connsiteX8" fmla="*/ 388747 w 1117285"/>
                  <a:gd name="connsiteY8" fmla="*/ 139721 h 991906"/>
                  <a:gd name="connsiteX9" fmla="*/ 252474 w 1117285"/>
                  <a:gd name="connsiteY9" fmla="*/ 76731 h 991906"/>
                  <a:gd name="connsiteX10" fmla="*/ 147699 w 1117285"/>
                  <a:gd name="connsiteY10" fmla="*/ 27201 h 991906"/>
                  <a:gd name="connsiteX11" fmla="*/ 87249 w 1117285"/>
                  <a:gd name="connsiteY11" fmla="*/ 8022 h 991906"/>
                  <a:gd name="connsiteX12" fmla="*/ 37209 w 1117285"/>
                  <a:gd name="connsiteY12" fmla="*/ 4341 h 991906"/>
                  <a:gd name="connsiteX13" fmla="*/ 0 w 1117285"/>
                  <a:gd name="connsiteY13" fmla="*/ 106066 h 991906"/>
                  <a:gd name="connsiteX14" fmla="*/ 37210 w 1117285"/>
                  <a:gd name="connsiteY14" fmla="*/ 235480 h 991906"/>
                  <a:gd name="connsiteX15" fmla="*/ 110744 w 1117285"/>
                  <a:gd name="connsiteY15" fmla="*/ 426868 h 991906"/>
                  <a:gd name="connsiteX16" fmla="*/ 164843 w 1117285"/>
                  <a:gd name="connsiteY16" fmla="*/ 693950 h 991906"/>
                  <a:gd name="connsiteX17" fmla="*/ 175133 w 1117285"/>
                  <a:gd name="connsiteY17" fmla="*/ 694330 h 991906"/>
                  <a:gd name="connsiteX18" fmla="*/ 243205 w 1117285"/>
                  <a:gd name="connsiteY18" fmla="*/ 976778 h 991906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42999 w 1117285"/>
                  <a:gd name="connsiteY6" fmla="*/ 267747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705864 w 1117285"/>
                  <a:gd name="connsiteY6" fmla="*/ 262032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40872 h 993057"/>
                  <a:gd name="connsiteX9" fmla="*/ 26771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35157 h 993057"/>
                  <a:gd name="connsiteX9" fmla="*/ 26771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81575 h 996703"/>
                  <a:gd name="connsiteX1" fmla="*/ 799973 w 1117285"/>
                  <a:gd name="connsiteY1" fmla="*/ 885055 h 996703"/>
                  <a:gd name="connsiteX2" fmla="*/ 1102233 w 1117285"/>
                  <a:gd name="connsiteY2" fmla="*/ 273423 h 996703"/>
                  <a:gd name="connsiteX3" fmla="*/ 1052574 w 1117285"/>
                  <a:gd name="connsiteY3" fmla="*/ 172967 h 996703"/>
                  <a:gd name="connsiteX4" fmla="*/ 854454 w 1117285"/>
                  <a:gd name="connsiteY4" fmla="*/ 218688 h 996703"/>
                  <a:gd name="connsiteX5" fmla="*/ 777621 w 1117285"/>
                  <a:gd name="connsiteY5" fmla="*/ 247007 h 996703"/>
                  <a:gd name="connsiteX6" fmla="*/ 696339 w 1117285"/>
                  <a:gd name="connsiteY6" fmla="*/ 254248 h 996703"/>
                  <a:gd name="connsiteX7" fmla="*/ 569341 w 1117285"/>
                  <a:gd name="connsiteY7" fmla="*/ 227576 h 996703"/>
                  <a:gd name="connsiteX8" fmla="*/ 388747 w 1117285"/>
                  <a:gd name="connsiteY8" fmla="*/ 138803 h 996703"/>
                  <a:gd name="connsiteX9" fmla="*/ 267714 w 1117285"/>
                  <a:gd name="connsiteY9" fmla="*/ 81528 h 996703"/>
                  <a:gd name="connsiteX10" fmla="*/ 225804 w 1117285"/>
                  <a:gd name="connsiteY10" fmla="*/ 60573 h 996703"/>
                  <a:gd name="connsiteX11" fmla="*/ 85344 w 1117285"/>
                  <a:gd name="connsiteY11" fmla="*/ 5199 h 996703"/>
                  <a:gd name="connsiteX12" fmla="*/ 37209 w 1117285"/>
                  <a:gd name="connsiteY12" fmla="*/ 9138 h 996703"/>
                  <a:gd name="connsiteX13" fmla="*/ 0 w 1117285"/>
                  <a:gd name="connsiteY13" fmla="*/ 110863 h 996703"/>
                  <a:gd name="connsiteX14" fmla="*/ 37210 w 1117285"/>
                  <a:gd name="connsiteY14" fmla="*/ 240277 h 996703"/>
                  <a:gd name="connsiteX15" fmla="*/ 110744 w 1117285"/>
                  <a:gd name="connsiteY15" fmla="*/ 431665 h 996703"/>
                  <a:gd name="connsiteX16" fmla="*/ 164843 w 1117285"/>
                  <a:gd name="connsiteY16" fmla="*/ 698747 h 996703"/>
                  <a:gd name="connsiteX17" fmla="*/ 175133 w 1117285"/>
                  <a:gd name="connsiteY17" fmla="*/ 699127 h 996703"/>
                  <a:gd name="connsiteX18" fmla="*/ 243205 w 1117285"/>
                  <a:gd name="connsiteY18" fmla="*/ 981575 h 996703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698747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1033 w 1117285"/>
                  <a:gd name="connsiteY16" fmla="*/ 77304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74256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74256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89982"/>
                  <a:gd name="connsiteX1" fmla="*/ 799973 w 1117285"/>
                  <a:gd name="connsiteY1" fmla="*/ 885055 h 989982"/>
                  <a:gd name="connsiteX2" fmla="*/ 1102233 w 1117285"/>
                  <a:gd name="connsiteY2" fmla="*/ 273423 h 989982"/>
                  <a:gd name="connsiteX3" fmla="*/ 1052574 w 1117285"/>
                  <a:gd name="connsiteY3" fmla="*/ 172967 h 989982"/>
                  <a:gd name="connsiteX4" fmla="*/ 854454 w 1117285"/>
                  <a:gd name="connsiteY4" fmla="*/ 218688 h 989982"/>
                  <a:gd name="connsiteX5" fmla="*/ 777621 w 1117285"/>
                  <a:gd name="connsiteY5" fmla="*/ 247007 h 989982"/>
                  <a:gd name="connsiteX6" fmla="*/ 696339 w 1117285"/>
                  <a:gd name="connsiteY6" fmla="*/ 254248 h 989982"/>
                  <a:gd name="connsiteX7" fmla="*/ 569341 w 1117285"/>
                  <a:gd name="connsiteY7" fmla="*/ 227576 h 989982"/>
                  <a:gd name="connsiteX8" fmla="*/ 388747 w 1117285"/>
                  <a:gd name="connsiteY8" fmla="*/ 138803 h 989982"/>
                  <a:gd name="connsiteX9" fmla="*/ 267714 w 1117285"/>
                  <a:gd name="connsiteY9" fmla="*/ 81528 h 989982"/>
                  <a:gd name="connsiteX10" fmla="*/ 225804 w 1117285"/>
                  <a:gd name="connsiteY10" fmla="*/ 60573 h 989982"/>
                  <a:gd name="connsiteX11" fmla="*/ 85344 w 1117285"/>
                  <a:gd name="connsiteY11" fmla="*/ 5199 h 989982"/>
                  <a:gd name="connsiteX12" fmla="*/ 37209 w 1117285"/>
                  <a:gd name="connsiteY12" fmla="*/ 9138 h 989982"/>
                  <a:gd name="connsiteX13" fmla="*/ 0 w 1117285"/>
                  <a:gd name="connsiteY13" fmla="*/ 110863 h 989982"/>
                  <a:gd name="connsiteX14" fmla="*/ 37210 w 1117285"/>
                  <a:gd name="connsiteY14" fmla="*/ 240277 h 989982"/>
                  <a:gd name="connsiteX15" fmla="*/ 110744 w 1117285"/>
                  <a:gd name="connsiteY15" fmla="*/ 431665 h 989982"/>
                  <a:gd name="connsiteX16" fmla="*/ 164843 w 1117285"/>
                  <a:gd name="connsiteY16" fmla="*/ 742562 h 989982"/>
                  <a:gd name="connsiteX17" fmla="*/ 220853 w 1117285"/>
                  <a:gd name="connsiteY17" fmla="*/ 790567 h 989982"/>
                  <a:gd name="connsiteX18" fmla="*/ 243205 w 1117285"/>
                  <a:gd name="connsiteY18" fmla="*/ 981575 h 989982"/>
                  <a:gd name="connsiteX0" fmla="*/ 243205 w 1117285"/>
                  <a:gd name="connsiteY0" fmla="*/ 981575 h 989982"/>
                  <a:gd name="connsiteX1" fmla="*/ 799973 w 1117285"/>
                  <a:gd name="connsiteY1" fmla="*/ 885055 h 989982"/>
                  <a:gd name="connsiteX2" fmla="*/ 1102233 w 1117285"/>
                  <a:gd name="connsiteY2" fmla="*/ 273423 h 989982"/>
                  <a:gd name="connsiteX3" fmla="*/ 1052574 w 1117285"/>
                  <a:gd name="connsiteY3" fmla="*/ 172967 h 989982"/>
                  <a:gd name="connsiteX4" fmla="*/ 854454 w 1117285"/>
                  <a:gd name="connsiteY4" fmla="*/ 218688 h 989982"/>
                  <a:gd name="connsiteX5" fmla="*/ 777621 w 1117285"/>
                  <a:gd name="connsiteY5" fmla="*/ 247007 h 989982"/>
                  <a:gd name="connsiteX6" fmla="*/ 696339 w 1117285"/>
                  <a:gd name="connsiteY6" fmla="*/ 254248 h 989982"/>
                  <a:gd name="connsiteX7" fmla="*/ 569341 w 1117285"/>
                  <a:gd name="connsiteY7" fmla="*/ 227576 h 989982"/>
                  <a:gd name="connsiteX8" fmla="*/ 388747 w 1117285"/>
                  <a:gd name="connsiteY8" fmla="*/ 138803 h 989982"/>
                  <a:gd name="connsiteX9" fmla="*/ 267714 w 1117285"/>
                  <a:gd name="connsiteY9" fmla="*/ 81528 h 989982"/>
                  <a:gd name="connsiteX10" fmla="*/ 225804 w 1117285"/>
                  <a:gd name="connsiteY10" fmla="*/ 60573 h 989982"/>
                  <a:gd name="connsiteX11" fmla="*/ 85344 w 1117285"/>
                  <a:gd name="connsiteY11" fmla="*/ 5199 h 989982"/>
                  <a:gd name="connsiteX12" fmla="*/ 37209 w 1117285"/>
                  <a:gd name="connsiteY12" fmla="*/ 9138 h 989982"/>
                  <a:gd name="connsiteX13" fmla="*/ 0 w 1117285"/>
                  <a:gd name="connsiteY13" fmla="*/ 110863 h 989982"/>
                  <a:gd name="connsiteX14" fmla="*/ 37210 w 1117285"/>
                  <a:gd name="connsiteY14" fmla="*/ 240277 h 989982"/>
                  <a:gd name="connsiteX15" fmla="*/ 110744 w 1117285"/>
                  <a:gd name="connsiteY15" fmla="*/ 431665 h 989982"/>
                  <a:gd name="connsiteX16" fmla="*/ 178178 w 1117285"/>
                  <a:gd name="connsiteY16" fmla="*/ 555872 h 989982"/>
                  <a:gd name="connsiteX17" fmla="*/ 220853 w 1117285"/>
                  <a:gd name="connsiteY17" fmla="*/ 790567 h 989982"/>
                  <a:gd name="connsiteX18" fmla="*/ 243205 w 1117285"/>
                  <a:gd name="connsiteY18" fmla="*/ 981575 h 989982"/>
                  <a:gd name="connsiteX0" fmla="*/ 243205 w 1117285"/>
                  <a:gd name="connsiteY0" fmla="*/ 981575 h 989424"/>
                  <a:gd name="connsiteX1" fmla="*/ 799973 w 1117285"/>
                  <a:gd name="connsiteY1" fmla="*/ 885055 h 989424"/>
                  <a:gd name="connsiteX2" fmla="*/ 1102233 w 1117285"/>
                  <a:gd name="connsiteY2" fmla="*/ 273423 h 989424"/>
                  <a:gd name="connsiteX3" fmla="*/ 1052574 w 1117285"/>
                  <a:gd name="connsiteY3" fmla="*/ 172967 h 989424"/>
                  <a:gd name="connsiteX4" fmla="*/ 854454 w 1117285"/>
                  <a:gd name="connsiteY4" fmla="*/ 218688 h 989424"/>
                  <a:gd name="connsiteX5" fmla="*/ 777621 w 1117285"/>
                  <a:gd name="connsiteY5" fmla="*/ 247007 h 989424"/>
                  <a:gd name="connsiteX6" fmla="*/ 696339 w 1117285"/>
                  <a:gd name="connsiteY6" fmla="*/ 254248 h 989424"/>
                  <a:gd name="connsiteX7" fmla="*/ 569341 w 1117285"/>
                  <a:gd name="connsiteY7" fmla="*/ 227576 h 989424"/>
                  <a:gd name="connsiteX8" fmla="*/ 388747 w 1117285"/>
                  <a:gd name="connsiteY8" fmla="*/ 138803 h 989424"/>
                  <a:gd name="connsiteX9" fmla="*/ 267714 w 1117285"/>
                  <a:gd name="connsiteY9" fmla="*/ 81528 h 989424"/>
                  <a:gd name="connsiteX10" fmla="*/ 225804 w 1117285"/>
                  <a:gd name="connsiteY10" fmla="*/ 60573 h 989424"/>
                  <a:gd name="connsiteX11" fmla="*/ 85344 w 1117285"/>
                  <a:gd name="connsiteY11" fmla="*/ 5199 h 989424"/>
                  <a:gd name="connsiteX12" fmla="*/ 37209 w 1117285"/>
                  <a:gd name="connsiteY12" fmla="*/ 9138 h 989424"/>
                  <a:gd name="connsiteX13" fmla="*/ 0 w 1117285"/>
                  <a:gd name="connsiteY13" fmla="*/ 110863 h 989424"/>
                  <a:gd name="connsiteX14" fmla="*/ 37210 w 1117285"/>
                  <a:gd name="connsiteY14" fmla="*/ 240277 h 989424"/>
                  <a:gd name="connsiteX15" fmla="*/ 110744 w 1117285"/>
                  <a:gd name="connsiteY15" fmla="*/ 431665 h 989424"/>
                  <a:gd name="connsiteX16" fmla="*/ 178178 w 1117285"/>
                  <a:gd name="connsiteY16" fmla="*/ 555872 h 989424"/>
                  <a:gd name="connsiteX17" fmla="*/ 310388 w 1117285"/>
                  <a:gd name="connsiteY17" fmla="*/ 798187 h 989424"/>
                  <a:gd name="connsiteX18" fmla="*/ 243205 w 1117285"/>
                  <a:gd name="connsiteY18" fmla="*/ 981575 h 989424"/>
                  <a:gd name="connsiteX0" fmla="*/ 243205 w 1117285"/>
                  <a:gd name="connsiteY0" fmla="*/ 981575 h 989424"/>
                  <a:gd name="connsiteX1" fmla="*/ 799973 w 1117285"/>
                  <a:gd name="connsiteY1" fmla="*/ 885055 h 989424"/>
                  <a:gd name="connsiteX2" fmla="*/ 1102233 w 1117285"/>
                  <a:gd name="connsiteY2" fmla="*/ 273423 h 989424"/>
                  <a:gd name="connsiteX3" fmla="*/ 1052574 w 1117285"/>
                  <a:gd name="connsiteY3" fmla="*/ 172967 h 989424"/>
                  <a:gd name="connsiteX4" fmla="*/ 854454 w 1117285"/>
                  <a:gd name="connsiteY4" fmla="*/ 218688 h 989424"/>
                  <a:gd name="connsiteX5" fmla="*/ 777621 w 1117285"/>
                  <a:gd name="connsiteY5" fmla="*/ 247007 h 989424"/>
                  <a:gd name="connsiteX6" fmla="*/ 696339 w 1117285"/>
                  <a:gd name="connsiteY6" fmla="*/ 254248 h 989424"/>
                  <a:gd name="connsiteX7" fmla="*/ 569341 w 1117285"/>
                  <a:gd name="connsiteY7" fmla="*/ 227576 h 989424"/>
                  <a:gd name="connsiteX8" fmla="*/ 388747 w 1117285"/>
                  <a:gd name="connsiteY8" fmla="*/ 138803 h 989424"/>
                  <a:gd name="connsiteX9" fmla="*/ 267714 w 1117285"/>
                  <a:gd name="connsiteY9" fmla="*/ 81528 h 989424"/>
                  <a:gd name="connsiteX10" fmla="*/ 225804 w 1117285"/>
                  <a:gd name="connsiteY10" fmla="*/ 60573 h 989424"/>
                  <a:gd name="connsiteX11" fmla="*/ 85344 w 1117285"/>
                  <a:gd name="connsiteY11" fmla="*/ 5199 h 989424"/>
                  <a:gd name="connsiteX12" fmla="*/ 37209 w 1117285"/>
                  <a:gd name="connsiteY12" fmla="*/ 9138 h 989424"/>
                  <a:gd name="connsiteX13" fmla="*/ 0 w 1117285"/>
                  <a:gd name="connsiteY13" fmla="*/ 110863 h 989424"/>
                  <a:gd name="connsiteX14" fmla="*/ 37210 w 1117285"/>
                  <a:gd name="connsiteY14" fmla="*/ 240277 h 989424"/>
                  <a:gd name="connsiteX15" fmla="*/ 110744 w 1117285"/>
                  <a:gd name="connsiteY15" fmla="*/ 431665 h 989424"/>
                  <a:gd name="connsiteX16" fmla="*/ 161033 w 1117285"/>
                  <a:gd name="connsiteY16" fmla="*/ 691127 h 989424"/>
                  <a:gd name="connsiteX17" fmla="*/ 310388 w 1117285"/>
                  <a:gd name="connsiteY17" fmla="*/ 798187 h 989424"/>
                  <a:gd name="connsiteX18" fmla="*/ 243205 w 1117285"/>
                  <a:gd name="connsiteY18" fmla="*/ 981575 h 989424"/>
                  <a:gd name="connsiteX0" fmla="*/ 243205 w 1117285"/>
                  <a:gd name="connsiteY0" fmla="*/ 981575 h 997292"/>
                  <a:gd name="connsiteX1" fmla="*/ 799973 w 1117285"/>
                  <a:gd name="connsiteY1" fmla="*/ 885055 h 997292"/>
                  <a:gd name="connsiteX2" fmla="*/ 1102233 w 1117285"/>
                  <a:gd name="connsiteY2" fmla="*/ 273423 h 997292"/>
                  <a:gd name="connsiteX3" fmla="*/ 1052574 w 1117285"/>
                  <a:gd name="connsiteY3" fmla="*/ 172967 h 997292"/>
                  <a:gd name="connsiteX4" fmla="*/ 854454 w 1117285"/>
                  <a:gd name="connsiteY4" fmla="*/ 218688 h 997292"/>
                  <a:gd name="connsiteX5" fmla="*/ 777621 w 1117285"/>
                  <a:gd name="connsiteY5" fmla="*/ 247007 h 997292"/>
                  <a:gd name="connsiteX6" fmla="*/ 696339 w 1117285"/>
                  <a:gd name="connsiteY6" fmla="*/ 254248 h 997292"/>
                  <a:gd name="connsiteX7" fmla="*/ 569341 w 1117285"/>
                  <a:gd name="connsiteY7" fmla="*/ 227576 h 997292"/>
                  <a:gd name="connsiteX8" fmla="*/ 388747 w 1117285"/>
                  <a:gd name="connsiteY8" fmla="*/ 138803 h 997292"/>
                  <a:gd name="connsiteX9" fmla="*/ 267714 w 1117285"/>
                  <a:gd name="connsiteY9" fmla="*/ 81528 h 997292"/>
                  <a:gd name="connsiteX10" fmla="*/ 225804 w 1117285"/>
                  <a:gd name="connsiteY10" fmla="*/ 60573 h 997292"/>
                  <a:gd name="connsiteX11" fmla="*/ 85344 w 1117285"/>
                  <a:gd name="connsiteY11" fmla="*/ 5199 h 997292"/>
                  <a:gd name="connsiteX12" fmla="*/ 37209 w 1117285"/>
                  <a:gd name="connsiteY12" fmla="*/ 9138 h 997292"/>
                  <a:gd name="connsiteX13" fmla="*/ 0 w 1117285"/>
                  <a:gd name="connsiteY13" fmla="*/ 110863 h 997292"/>
                  <a:gd name="connsiteX14" fmla="*/ 37210 w 1117285"/>
                  <a:gd name="connsiteY14" fmla="*/ 240277 h 997292"/>
                  <a:gd name="connsiteX15" fmla="*/ 110744 w 1117285"/>
                  <a:gd name="connsiteY15" fmla="*/ 431665 h 997292"/>
                  <a:gd name="connsiteX16" fmla="*/ 161033 w 1117285"/>
                  <a:gd name="connsiteY16" fmla="*/ 691127 h 997292"/>
                  <a:gd name="connsiteX17" fmla="*/ 243205 w 1117285"/>
                  <a:gd name="connsiteY17" fmla="*/ 981575 h 997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117285" h="997292">
                    <a:moveTo>
                      <a:pt x="243205" y="981575"/>
                    </a:moveTo>
                    <a:cubicBezTo>
                      <a:pt x="349695" y="1013896"/>
                      <a:pt x="656802" y="1003080"/>
                      <a:pt x="799973" y="885055"/>
                    </a:cubicBezTo>
                    <a:cubicBezTo>
                      <a:pt x="943144" y="767030"/>
                      <a:pt x="1060133" y="392104"/>
                      <a:pt x="1102233" y="273423"/>
                    </a:cubicBezTo>
                    <a:cubicBezTo>
                      <a:pt x="1144333" y="154742"/>
                      <a:pt x="1088473" y="182089"/>
                      <a:pt x="1052574" y="172967"/>
                    </a:cubicBezTo>
                    <a:cubicBezTo>
                      <a:pt x="1016675" y="163845"/>
                      <a:pt x="887897" y="209205"/>
                      <a:pt x="854454" y="218688"/>
                    </a:cubicBezTo>
                    <a:cubicBezTo>
                      <a:pt x="821011" y="228171"/>
                      <a:pt x="803974" y="241080"/>
                      <a:pt x="777621" y="247007"/>
                    </a:cubicBezTo>
                    <a:cubicBezTo>
                      <a:pt x="751269" y="252934"/>
                      <a:pt x="718352" y="250184"/>
                      <a:pt x="696339" y="254248"/>
                    </a:cubicBezTo>
                    <a:cubicBezTo>
                      <a:pt x="674326" y="258312"/>
                      <a:pt x="620606" y="246817"/>
                      <a:pt x="569341" y="227576"/>
                    </a:cubicBezTo>
                    <a:cubicBezTo>
                      <a:pt x="518076" y="208335"/>
                      <a:pt x="439018" y="163144"/>
                      <a:pt x="388747" y="138803"/>
                    </a:cubicBezTo>
                    <a:cubicBezTo>
                      <a:pt x="338476" y="114462"/>
                      <a:pt x="312672" y="101255"/>
                      <a:pt x="267714" y="81528"/>
                    </a:cubicBezTo>
                    <a:cubicBezTo>
                      <a:pt x="227751" y="63410"/>
                      <a:pt x="252389" y="69802"/>
                      <a:pt x="225804" y="60573"/>
                    </a:cubicBezTo>
                    <a:cubicBezTo>
                      <a:pt x="199219" y="51344"/>
                      <a:pt x="116776" y="13771"/>
                      <a:pt x="85344" y="5199"/>
                    </a:cubicBezTo>
                    <a:cubicBezTo>
                      <a:pt x="53912" y="-3373"/>
                      <a:pt x="51433" y="-853"/>
                      <a:pt x="37209" y="9138"/>
                    </a:cubicBezTo>
                    <a:cubicBezTo>
                      <a:pt x="22985" y="19129"/>
                      <a:pt x="0" y="72340"/>
                      <a:pt x="0" y="110863"/>
                    </a:cubicBezTo>
                    <a:cubicBezTo>
                      <a:pt x="0" y="149386"/>
                      <a:pt x="21716" y="183212"/>
                      <a:pt x="37210" y="240277"/>
                    </a:cubicBezTo>
                    <a:cubicBezTo>
                      <a:pt x="52704" y="297342"/>
                      <a:pt x="88837" y="355571"/>
                      <a:pt x="110744" y="431665"/>
                    </a:cubicBezTo>
                    <a:cubicBezTo>
                      <a:pt x="132651" y="507759"/>
                      <a:pt x="150302" y="646550"/>
                      <a:pt x="161033" y="691127"/>
                    </a:cubicBezTo>
                    <a:cubicBezTo>
                      <a:pt x="183110" y="782779"/>
                      <a:pt x="136715" y="949254"/>
                      <a:pt x="243205" y="981575"/>
                    </a:cubicBezTo>
                    <a:close/>
                  </a:path>
                </a:pathLst>
              </a:custGeom>
              <a:solidFill>
                <a:srgbClr val="CE792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66" name="รูปแบบอิสระ: รูปร่าง 165">
                <a:extLst>
                  <a:ext uri="{FF2B5EF4-FFF2-40B4-BE49-F238E27FC236}">
                    <a16:creationId xmlns:a16="http://schemas.microsoft.com/office/drawing/2014/main" id="{05522250-BA40-460C-B6CD-4D87176DAEB1}"/>
                  </a:ext>
                </a:extLst>
              </p:cNvPr>
              <p:cNvSpPr/>
              <p:nvPr/>
            </p:nvSpPr>
            <p:spPr>
              <a:xfrm rot="21328954" flipH="1">
                <a:off x="8267268" y="2215721"/>
                <a:ext cx="1184435" cy="964223"/>
              </a:xfrm>
              <a:custGeom>
                <a:avLst/>
                <a:gdLst>
                  <a:gd name="connsiteX0" fmla="*/ 183174 w 1116095"/>
                  <a:gd name="connsiteY0" fmla="*/ 998225 h 1019412"/>
                  <a:gd name="connsiteX1" fmla="*/ 811062 w 1116095"/>
                  <a:gd name="connsiteY1" fmla="*/ 906785 h 1019412"/>
                  <a:gd name="connsiteX2" fmla="*/ 1115862 w 1116095"/>
                  <a:gd name="connsiteY2" fmla="*/ 193553 h 1019412"/>
                  <a:gd name="connsiteX3" fmla="*/ 768390 w 1116095"/>
                  <a:gd name="connsiteY3" fmla="*/ 278897 h 1019412"/>
                  <a:gd name="connsiteX4" fmla="*/ 707430 w 1116095"/>
                  <a:gd name="connsiteY4" fmla="*/ 272801 h 1019412"/>
                  <a:gd name="connsiteX5" fmla="*/ 378246 w 1116095"/>
                  <a:gd name="connsiteY5" fmla="*/ 132593 h 1019412"/>
                  <a:gd name="connsiteX6" fmla="*/ 116118 w 1116095"/>
                  <a:gd name="connsiteY6" fmla="*/ 16769 h 1019412"/>
                  <a:gd name="connsiteX7" fmla="*/ 294 w 1116095"/>
                  <a:gd name="connsiteY7" fmla="*/ 41153 h 1019412"/>
                  <a:gd name="connsiteX8" fmla="*/ 85638 w 1116095"/>
                  <a:gd name="connsiteY8" fmla="*/ 388625 h 1019412"/>
                  <a:gd name="connsiteX9" fmla="*/ 170982 w 1116095"/>
                  <a:gd name="connsiteY9" fmla="*/ 705617 h 1019412"/>
                  <a:gd name="connsiteX10" fmla="*/ 183174 w 1116095"/>
                  <a:gd name="connsiteY10" fmla="*/ 998225 h 1019412"/>
                  <a:gd name="connsiteX0" fmla="*/ 231434 w 1116084"/>
                  <a:gd name="connsiteY0" fmla="*/ 998225 h 1019412"/>
                  <a:gd name="connsiteX1" fmla="*/ 811062 w 1116084"/>
                  <a:gd name="connsiteY1" fmla="*/ 906785 h 1019412"/>
                  <a:gd name="connsiteX2" fmla="*/ 1115862 w 1116084"/>
                  <a:gd name="connsiteY2" fmla="*/ 193553 h 1019412"/>
                  <a:gd name="connsiteX3" fmla="*/ 768390 w 1116084"/>
                  <a:gd name="connsiteY3" fmla="*/ 278897 h 1019412"/>
                  <a:gd name="connsiteX4" fmla="*/ 707430 w 1116084"/>
                  <a:gd name="connsiteY4" fmla="*/ 272801 h 1019412"/>
                  <a:gd name="connsiteX5" fmla="*/ 378246 w 1116084"/>
                  <a:gd name="connsiteY5" fmla="*/ 132593 h 1019412"/>
                  <a:gd name="connsiteX6" fmla="*/ 116118 w 1116084"/>
                  <a:gd name="connsiteY6" fmla="*/ 16769 h 1019412"/>
                  <a:gd name="connsiteX7" fmla="*/ 294 w 1116084"/>
                  <a:gd name="connsiteY7" fmla="*/ 41153 h 1019412"/>
                  <a:gd name="connsiteX8" fmla="*/ 85638 w 1116084"/>
                  <a:gd name="connsiteY8" fmla="*/ 388625 h 1019412"/>
                  <a:gd name="connsiteX9" fmla="*/ 170982 w 1116084"/>
                  <a:gd name="connsiteY9" fmla="*/ 705617 h 1019412"/>
                  <a:gd name="connsiteX10" fmla="*/ 231434 w 1116084"/>
                  <a:gd name="connsiteY10" fmla="*/ 998225 h 1019412"/>
                  <a:gd name="connsiteX0" fmla="*/ 261914 w 1116078"/>
                  <a:gd name="connsiteY0" fmla="*/ 998225 h 1019412"/>
                  <a:gd name="connsiteX1" fmla="*/ 811062 w 1116078"/>
                  <a:gd name="connsiteY1" fmla="*/ 906785 h 1019412"/>
                  <a:gd name="connsiteX2" fmla="*/ 1115862 w 1116078"/>
                  <a:gd name="connsiteY2" fmla="*/ 193553 h 1019412"/>
                  <a:gd name="connsiteX3" fmla="*/ 768390 w 1116078"/>
                  <a:gd name="connsiteY3" fmla="*/ 278897 h 1019412"/>
                  <a:gd name="connsiteX4" fmla="*/ 707430 w 1116078"/>
                  <a:gd name="connsiteY4" fmla="*/ 272801 h 1019412"/>
                  <a:gd name="connsiteX5" fmla="*/ 378246 w 1116078"/>
                  <a:gd name="connsiteY5" fmla="*/ 132593 h 1019412"/>
                  <a:gd name="connsiteX6" fmla="*/ 116118 w 1116078"/>
                  <a:gd name="connsiteY6" fmla="*/ 16769 h 1019412"/>
                  <a:gd name="connsiteX7" fmla="*/ 294 w 1116078"/>
                  <a:gd name="connsiteY7" fmla="*/ 41153 h 1019412"/>
                  <a:gd name="connsiteX8" fmla="*/ 85638 w 1116078"/>
                  <a:gd name="connsiteY8" fmla="*/ 388625 h 1019412"/>
                  <a:gd name="connsiteX9" fmla="*/ 170982 w 1116078"/>
                  <a:gd name="connsiteY9" fmla="*/ 705617 h 1019412"/>
                  <a:gd name="connsiteX10" fmla="*/ 261914 w 1116078"/>
                  <a:gd name="connsiteY10" fmla="*/ 998225 h 1019412"/>
                  <a:gd name="connsiteX0" fmla="*/ 254294 w 1116079"/>
                  <a:gd name="connsiteY0" fmla="*/ 1003305 h 1023222"/>
                  <a:gd name="connsiteX1" fmla="*/ 811062 w 1116079"/>
                  <a:gd name="connsiteY1" fmla="*/ 906785 h 1023222"/>
                  <a:gd name="connsiteX2" fmla="*/ 1115862 w 1116079"/>
                  <a:gd name="connsiteY2" fmla="*/ 193553 h 1023222"/>
                  <a:gd name="connsiteX3" fmla="*/ 768390 w 1116079"/>
                  <a:gd name="connsiteY3" fmla="*/ 278897 h 1023222"/>
                  <a:gd name="connsiteX4" fmla="*/ 707430 w 1116079"/>
                  <a:gd name="connsiteY4" fmla="*/ 272801 h 1023222"/>
                  <a:gd name="connsiteX5" fmla="*/ 378246 w 1116079"/>
                  <a:gd name="connsiteY5" fmla="*/ 132593 h 1023222"/>
                  <a:gd name="connsiteX6" fmla="*/ 116118 w 1116079"/>
                  <a:gd name="connsiteY6" fmla="*/ 16769 h 1023222"/>
                  <a:gd name="connsiteX7" fmla="*/ 294 w 1116079"/>
                  <a:gd name="connsiteY7" fmla="*/ 41153 h 1023222"/>
                  <a:gd name="connsiteX8" fmla="*/ 85638 w 1116079"/>
                  <a:gd name="connsiteY8" fmla="*/ 388625 h 1023222"/>
                  <a:gd name="connsiteX9" fmla="*/ 170982 w 1116079"/>
                  <a:gd name="connsiteY9" fmla="*/ 705617 h 1023222"/>
                  <a:gd name="connsiteX10" fmla="*/ 254294 w 1116079"/>
                  <a:gd name="connsiteY10" fmla="*/ 1003305 h 1023222"/>
                  <a:gd name="connsiteX0" fmla="*/ 254113 w 1115898"/>
                  <a:gd name="connsiteY0" fmla="*/ 1004892 h 1024809"/>
                  <a:gd name="connsiteX1" fmla="*/ 810881 w 1115898"/>
                  <a:gd name="connsiteY1" fmla="*/ 908372 h 1024809"/>
                  <a:gd name="connsiteX2" fmla="*/ 1115681 w 1115898"/>
                  <a:gd name="connsiteY2" fmla="*/ 195140 h 1024809"/>
                  <a:gd name="connsiteX3" fmla="*/ 768209 w 1115898"/>
                  <a:gd name="connsiteY3" fmla="*/ 280484 h 1024809"/>
                  <a:gd name="connsiteX4" fmla="*/ 707249 w 1115898"/>
                  <a:gd name="connsiteY4" fmla="*/ 274388 h 1024809"/>
                  <a:gd name="connsiteX5" fmla="*/ 378065 w 1115898"/>
                  <a:gd name="connsiteY5" fmla="*/ 134180 h 1024809"/>
                  <a:gd name="connsiteX6" fmla="*/ 115937 w 1115898"/>
                  <a:gd name="connsiteY6" fmla="*/ 18356 h 1024809"/>
                  <a:gd name="connsiteX7" fmla="*/ 113 w 1115898"/>
                  <a:gd name="connsiteY7" fmla="*/ 42740 h 1024809"/>
                  <a:gd name="connsiteX8" fmla="*/ 133717 w 1115898"/>
                  <a:gd name="connsiteY8" fmla="*/ 415612 h 1024809"/>
                  <a:gd name="connsiteX9" fmla="*/ 170801 w 1115898"/>
                  <a:gd name="connsiteY9" fmla="*/ 707204 h 1024809"/>
                  <a:gd name="connsiteX10" fmla="*/ 254113 w 1115898"/>
                  <a:gd name="connsiteY10" fmla="*/ 1004892 h 1024809"/>
                  <a:gd name="connsiteX0" fmla="*/ 254022 w 1115807"/>
                  <a:gd name="connsiteY0" fmla="*/ 1006191 h 1026108"/>
                  <a:gd name="connsiteX1" fmla="*/ 810790 w 1115807"/>
                  <a:gd name="connsiteY1" fmla="*/ 909671 h 1026108"/>
                  <a:gd name="connsiteX2" fmla="*/ 1115590 w 1115807"/>
                  <a:gd name="connsiteY2" fmla="*/ 196439 h 1026108"/>
                  <a:gd name="connsiteX3" fmla="*/ 768118 w 1115807"/>
                  <a:gd name="connsiteY3" fmla="*/ 281783 h 1026108"/>
                  <a:gd name="connsiteX4" fmla="*/ 707158 w 1115807"/>
                  <a:gd name="connsiteY4" fmla="*/ 275687 h 1026108"/>
                  <a:gd name="connsiteX5" fmla="*/ 377974 w 1115807"/>
                  <a:gd name="connsiteY5" fmla="*/ 135479 h 1026108"/>
                  <a:gd name="connsiteX6" fmla="*/ 115846 w 1115807"/>
                  <a:gd name="connsiteY6" fmla="*/ 19655 h 1026108"/>
                  <a:gd name="connsiteX7" fmla="*/ 22 w 1115807"/>
                  <a:gd name="connsiteY7" fmla="*/ 44039 h 1026108"/>
                  <a:gd name="connsiteX8" fmla="*/ 123466 w 1115807"/>
                  <a:gd name="connsiteY8" fmla="*/ 437231 h 1026108"/>
                  <a:gd name="connsiteX9" fmla="*/ 170710 w 1115807"/>
                  <a:gd name="connsiteY9" fmla="*/ 708503 h 1026108"/>
                  <a:gd name="connsiteX10" fmla="*/ 254022 w 1115807"/>
                  <a:gd name="connsiteY10" fmla="*/ 1006191 h 1026108"/>
                  <a:gd name="connsiteX0" fmla="*/ 243866 w 1105651"/>
                  <a:gd name="connsiteY0" fmla="*/ 986591 h 1006508"/>
                  <a:gd name="connsiteX1" fmla="*/ 800634 w 1105651"/>
                  <a:gd name="connsiteY1" fmla="*/ 890071 h 1006508"/>
                  <a:gd name="connsiteX2" fmla="*/ 1105434 w 1105651"/>
                  <a:gd name="connsiteY2" fmla="*/ 176839 h 1006508"/>
                  <a:gd name="connsiteX3" fmla="*/ 757962 w 1105651"/>
                  <a:gd name="connsiteY3" fmla="*/ 262183 h 1006508"/>
                  <a:gd name="connsiteX4" fmla="*/ 697002 w 1105651"/>
                  <a:gd name="connsiteY4" fmla="*/ 256087 h 1006508"/>
                  <a:gd name="connsiteX5" fmla="*/ 367818 w 1105651"/>
                  <a:gd name="connsiteY5" fmla="*/ 115879 h 1006508"/>
                  <a:gd name="connsiteX6" fmla="*/ 105690 w 1105651"/>
                  <a:gd name="connsiteY6" fmla="*/ 55 h 1006508"/>
                  <a:gd name="connsiteX7" fmla="*/ 26 w 1105651"/>
                  <a:gd name="connsiteY7" fmla="*/ 105719 h 1006508"/>
                  <a:gd name="connsiteX8" fmla="*/ 113310 w 1105651"/>
                  <a:gd name="connsiteY8" fmla="*/ 417631 h 1006508"/>
                  <a:gd name="connsiteX9" fmla="*/ 160554 w 1105651"/>
                  <a:gd name="connsiteY9" fmla="*/ 688903 h 1006508"/>
                  <a:gd name="connsiteX10" fmla="*/ 243866 w 1105651"/>
                  <a:gd name="connsiteY10" fmla="*/ 986591 h 1006508"/>
                  <a:gd name="connsiteX0" fmla="*/ 243852 w 1105637"/>
                  <a:gd name="connsiteY0" fmla="*/ 953684 h 973601"/>
                  <a:gd name="connsiteX1" fmla="*/ 800620 w 1105637"/>
                  <a:gd name="connsiteY1" fmla="*/ 857164 h 973601"/>
                  <a:gd name="connsiteX2" fmla="*/ 1105420 w 1105637"/>
                  <a:gd name="connsiteY2" fmla="*/ 143932 h 973601"/>
                  <a:gd name="connsiteX3" fmla="*/ 757948 w 1105637"/>
                  <a:gd name="connsiteY3" fmla="*/ 229276 h 973601"/>
                  <a:gd name="connsiteX4" fmla="*/ 696988 w 1105637"/>
                  <a:gd name="connsiteY4" fmla="*/ 223180 h 973601"/>
                  <a:gd name="connsiteX5" fmla="*/ 367804 w 1105637"/>
                  <a:gd name="connsiteY5" fmla="*/ 82972 h 973601"/>
                  <a:gd name="connsiteX6" fmla="*/ 108216 w 1105637"/>
                  <a:gd name="connsiteY6" fmla="*/ 168 h 973601"/>
                  <a:gd name="connsiteX7" fmla="*/ 12 w 1105637"/>
                  <a:gd name="connsiteY7" fmla="*/ 72812 h 973601"/>
                  <a:gd name="connsiteX8" fmla="*/ 113296 w 1105637"/>
                  <a:gd name="connsiteY8" fmla="*/ 384724 h 973601"/>
                  <a:gd name="connsiteX9" fmla="*/ 160540 w 1105637"/>
                  <a:gd name="connsiteY9" fmla="*/ 655996 h 973601"/>
                  <a:gd name="connsiteX10" fmla="*/ 243852 w 1105637"/>
                  <a:gd name="connsiteY10" fmla="*/ 953684 h 973601"/>
                  <a:gd name="connsiteX0" fmla="*/ 223538 w 1085323"/>
                  <a:gd name="connsiteY0" fmla="*/ 960067 h 979984"/>
                  <a:gd name="connsiteX1" fmla="*/ 780306 w 1085323"/>
                  <a:gd name="connsiteY1" fmla="*/ 863547 h 979984"/>
                  <a:gd name="connsiteX2" fmla="*/ 1085106 w 1085323"/>
                  <a:gd name="connsiteY2" fmla="*/ 150315 h 979984"/>
                  <a:gd name="connsiteX3" fmla="*/ 737634 w 1085323"/>
                  <a:gd name="connsiteY3" fmla="*/ 235659 h 979984"/>
                  <a:gd name="connsiteX4" fmla="*/ 676674 w 1085323"/>
                  <a:gd name="connsiteY4" fmla="*/ 229563 h 979984"/>
                  <a:gd name="connsiteX5" fmla="*/ 347490 w 1085323"/>
                  <a:gd name="connsiteY5" fmla="*/ 89355 h 979984"/>
                  <a:gd name="connsiteX6" fmla="*/ 87902 w 1085323"/>
                  <a:gd name="connsiteY6" fmla="*/ 6551 h 979984"/>
                  <a:gd name="connsiteX7" fmla="*/ 18 w 1085323"/>
                  <a:gd name="connsiteY7" fmla="*/ 48715 h 979984"/>
                  <a:gd name="connsiteX8" fmla="*/ 92982 w 1085323"/>
                  <a:gd name="connsiteY8" fmla="*/ 391107 h 979984"/>
                  <a:gd name="connsiteX9" fmla="*/ 140226 w 1085323"/>
                  <a:gd name="connsiteY9" fmla="*/ 662379 h 979984"/>
                  <a:gd name="connsiteX10" fmla="*/ 223538 w 1085323"/>
                  <a:gd name="connsiteY10" fmla="*/ 960067 h 979984"/>
                  <a:gd name="connsiteX0" fmla="*/ 227086 w 1088871"/>
                  <a:gd name="connsiteY0" fmla="*/ 955098 h 975015"/>
                  <a:gd name="connsiteX1" fmla="*/ 783854 w 1088871"/>
                  <a:gd name="connsiteY1" fmla="*/ 858578 h 975015"/>
                  <a:gd name="connsiteX2" fmla="*/ 1088654 w 1088871"/>
                  <a:gd name="connsiteY2" fmla="*/ 145346 h 975015"/>
                  <a:gd name="connsiteX3" fmla="*/ 741182 w 1088871"/>
                  <a:gd name="connsiteY3" fmla="*/ 230690 h 975015"/>
                  <a:gd name="connsiteX4" fmla="*/ 680222 w 1088871"/>
                  <a:gd name="connsiteY4" fmla="*/ 224594 h 975015"/>
                  <a:gd name="connsiteX5" fmla="*/ 351038 w 1088871"/>
                  <a:gd name="connsiteY5" fmla="*/ 84386 h 975015"/>
                  <a:gd name="connsiteX6" fmla="*/ 91450 w 1088871"/>
                  <a:gd name="connsiteY6" fmla="*/ 1582 h 975015"/>
                  <a:gd name="connsiteX7" fmla="*/ 3566 w 1088871"/>
                  <a:gd name="connsiteY7" fmla="*/ 43746 h 975015"/>
                  <a:gd name="connsiteX8" fmla="*/ 24901 w 1088871"/>
                  <a:gd name="connsiteY8" fmla="*/ 204275 h 975015"/>
                  <a:gd name="connsiteX9" fmla="*/ 96530 w 1088871"/>
                  <a:gd name="connsiteY9" fmla="*/ 386138 h 975015"/>
                  <a:gd name="connsiteX10" fmla="*/ 143774 w 1088871"/>
                  <a:gd name="connsiteY10" fmla="*/ 657410 h 975015"/>
                  <a:gd name="connsiteX11" fmla="*/ 227086 w 1088871"/>
                  <a:gd name="connsiteY11" fmla="*/ 955098 h 975015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27239 w 1086688"/>
                  <a:gd name="connsiteY4" fmla="*/ 25340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532"/>
                  <a:gd name="connsiteY0" fmla="*/ 963589 h 983506"/>
                  <a:gd name="connsiteX1" fmla="*/ 781671 w 1086532"/>
                  <a:gd name="connsiteY1" fmla="*/ 867069 h 983506"/>
                  <a:gd name="connsiteX2" fmla="*/ 1086471 w 1086532"/>
                  <a:gd name="connsiteY2" fmla="*/ 153837 h 983506"/>
                  <a:gd name="connsiteX3" fmla="*/ 759319 w 1086532"/>
                  <a:gd name="connsiteY3" fmla="*/ 229021 h 983506"/>
                  <a:gd name="connsiteX4" fmla="*/ 627239 w 1086532"/>
                  <a:gd name="connsiteY4" fmla="*/ 253405 h 983506"/>
                  <a:gd name="connsiteX5" fmla="*/ 359015 w 1086532"/>
                  <a:gd name="connsiteY5" fmla="*/ 128437 h 983506"/>
                  <a:gd name="connsiteX6" fmla="*/ 89267 w 1086532"/>
                  <a:gd name="connsiteY6" fmla="*/ 10073 h 983506"/>
                  <a:gd name="connsiteX7" fmla="*/ 3923 w 1086532"/>
                  <a:gd name="connsiteY7" fmla="*/ 29377 h 983506"/>
                  <a:gd name="connsiteX8" fmla="*/ 22718 w 1086532"/>
                  <a:gd name="connsiteY8" fmla="*/ 212766 h 983506"/>
                  <a:gd name="connsiteX9" fmla="*/ 94347 w 1086532"/>
                  <a:gd name="connsiteY9" fmla="*/ 394629 h 983506"/>
                  <a:gd name="connsiteX10" fmla="*/ 141591 w 1086532"/>
                  <a:gd name="connsiteY10" fmla="*/ 665901 h 983506"/>
                  <a:gd name="connsiteX11" fmla="*/ 224903 w 1086532"/>
                  <a:gd name="connsiteY11" fmla="*/ 963589 h 983506"/>
                  <a:gd name="connsiteX0" fmla="*/ 224903 w 1091805"/>
                  <a:gd name="connsiteY0" fmla="*/ 963589 h 983506"/>
                  <a:gd name="connsiteX1" fmla="*/ 781671 w 1091805"/>
                  <a:gd name="connsiteY1" fmla="*/ 867069 h 983506"/>
                  <a:gd name="connsiteX2" fmla="*/ 1086471 w 1091805"/>
                  <a:gd name="connsiteY2" fmla="*/ 153837 h 983506"/>
                  <a:gd name="connsiteX3" fmla="*/ 959977 w 1091805"/>
                  <a:gd name="connsiteY3" fmla="*/ 172126 h 983506"/>
                  <a:gd name="connsiteX4" fmla="*/ 759319 w 1091805"/>
                  <a:gd name="connsiteY4" fmla="*/ 229021 h 983506"/>
                  <a:gd name="connsiteX5" fmla="*/ 627239 w 1091805"/>
                  <a:gd name="connsiteY5" fmla="*/ 253405 h 983506"/>
                  <a:gd name="connsiteX6" fmla="*/ 359015 w 1091805"/>
                  <a:gd name="connsiteY6" fmla="*/ 128437 h 983506"/>
                  <a:gd name="connsiteX7" fmla="*/ 89267 w 1091805"/>
                  <a:gd name="connsiteY7" fmla="*/ 10073 h 983506"/>
                  <a:gd name="connsiteX8" fmla="*/ 3923 w 1091805"/>
                  <a:gd name="connsiteY8" fmla="*/ 29377 h 983506"/>
                  <a:gd name="connsiteX9" fmla="*/ 22718 w 1091805"/>
                  <a:gd name="connsiteY9" fmla="*/ 212766 h 983506"/>
                  <a:gd name="connsiteX10" fmla="*/ 94347 w 1091805"/>
                  <a:gd name="connsiteY10" fmla="*/ 394629 h 983506"/>
                  <a:gd name="connsiteX11" fmla="*/ 141591 w 1091805"/>
                  <a:gd name="connsiteY11" fmla="*/ 665901 h 983506"/>
                  <a:gd name="connsiteX12" fmla="*/ 224903 w 1091805"/>
                  <a:gd name="connsiteY12" fmla="*/ 963589 h 983506"/>
                  <a:gd name="connsiteX0" fmla="*/ 224903 w 1072493"/>
                  <a:gd name="connsiteY0" fmla="*/ 963589 h 980863"/>
                  <a:gd name="connsiteX1" fmla="*/ 781671 w 1072493"/>
                  <a:gd name="connsiteY1" fmla="*/ 867069 h 980863"/>
                  <a:gd name="connsiteX2" fmla="*/ 1066151 w 1072493"/>
                  <a:gd name="connsiteY2" fmla="*/ 224957 h 980863"/>
                  <a:gd name="connsiteX3" fmla="*/ 959977 w 1072493"/>
                  <a:gd name="connsiteY3" fmla="*/ 172126 h 980863"/>
                  <a:gd name="connsiteX4" fmla="*/ 759319 w 1072493"/>
                  <a:gd name="connsiteY4" fmla="*/ 229021 h 980863"/>
                  <a:gd name="connsiteX5" fmla="*/ 627239 w 1072493"/>
                  <a:gd name="connsiteY5" fmla="*/ 253405 h 980863"/>
                  <a:gd name="connsiteX6" fmla="*/ 359015 w 1072493"/>
                  <a:gd name="connsiteY6" fmla="*/ 128437 h 980863"/>
                  <a:gd name="connsiteX7" fmla="*/ 89267 w 1072493"/>
                  <a:gd name="connsiteY7" fmla="*/ 10073 h 980863"/>
                  <a:gd name="connsiteX8" fmla="*/ 3923 w 1072493"/>
                  <a:gd name="connsiteY8" fmla="*/ 29377 h 980863"/>
                  <a:gd name="connsiteX9" fmla="*/ 22718 w 1072493"/>
                  <a:gd name="connsiteY9" fmla="*/ 212766 h 980863"/>
                  <a:gd name="connsiteX10" fmla="*/ 94347 w 1072493"/>
                  <a:gd name="connsiteY10" fmla="*/ 394629 h 980863"/>
                  <a:gd name="connsiteX11" fmla="*/ 141591 w 1072493"/>
                  <a:gd name="connsiteY11" fmla="*/ 665901 h 980863"/>
                  <a:gd name="connsiteX12" fmla="*/ 224903 w 1072493"/>
                  <a:gd name="connsiteY12" fmla="*/ 963589 h 980863"/>
                  <a:gd name="connsiteX0" fmla="*/ 224903 w 1089373"/>
                  <a:gd name="connsiteY0" fmla="*/ 963589 h 979839"/>
                  <a:gd name="connsiteX1" fmla="*/ 781671 w 1089373"/>
                  <a:gd name="connsiteY1" fmla="*/ 867069 h 979839"/>
                  <a:gd name="connsiteX2" fmla="*/ 1083931 w 1089373"/>
                  <a:gd name="connsiteY2" fmla="*/ 255437 h 979839"/>
                  <a:gd name="connsiteX3" fmla="*/ 959977 w 1089373"/>
                  <a:gd name="connsiteY3" fmla="*/ 172126 h 979839"/>
                  <a:gd name="connsiteX4" fmla="*/ 759319 w 1089373"/>
                  <a:gd name="connsiteY4" fmla="*/ 229021 h 979839"/>
                  <a:gd name="connsiteX5" fmla="*/ 627239 w 1089373"/>
                  <a:gd name="connsiteY5" fmla="*/ 253405 h 979839"/>
                  <a:gd name="connsiteX6" fmla="*/ 359015 w 1089373"/>
                  <a:gd name="connsiteY6" fmla="*/ 128437 h 979839"/>
                  <a:gd name="connsiteX7" fmla="*/ 89267 w 1089373"/>
                  <a:gd name="connsiteY7" fmla="*/ 10073 h 979839"/>
                  <a:gd name="connsiteX8" fmla="*/ 3923 w 1089373"/>
                  <a:gd name="connsiteY8" fmla="*/ 29377 h 979839"/>
                  <a:gd name="connsiteX9" fmla="*/ 22718 w 1089373"/>
                  <a:gd name="connsiteY9" fmla="*/ 212766 h 979839"/>
                  <a:gd name="connsiteX10" fmla="*/ 94347 w 1089373"/>
                  <a:gd name="connsiteY10" fmla="*/ 394629 h 979839"/>
                  <a:gd name="connsiteX11" fmla="*/ 141591 w 1089373"/>
                  <a:gd name="connsiteY11" fmla="*/ 665901 h 979839"/>
                  <a:gd name="connsiteX12" fmla="*/ 224903 w 1089373"/>
                  <a:gd name="connsiteY12" fmla="*/ 963589 h 979839"/>
                  <a:gd name="connsiteX0" fmla="*/ 224903 w 1089373"/>
                  <a:gd name="connsiteY0" fmla="*/ 958547 h 974797"/>
                  <a:gd name="connsiteX1" fmla="*/ 781671 w 1089373"/>
                  <a:gd name="connsiteY1" fmla="*/ 862027 h 974797"/>
                  <a:gd name="connsiteX2" fmla="*/ 1083931 w 1089373"/>
                  <a:gd name="connsiteY2" fmla="*/ 250395 h 974797"/>
                  <a:gd name="connsiteX3" fmla="*/ 959977 w 1089373"/>
                  <a:gd name="connsiteY3" fmla="*/ 167084 h 974797"/>
                  <a:gd name="connsiteX4" fmla="*/ 759319 w 1089373"/>
                  <a:gd name="connsiteY4" fmla="*/ 223979 h 974797"/>
                  <a:gd name="connsiteX5" fmla="*/ 627239 w 1089373"/>
                  <a:gd name="connsiteY5" fmla="*/ 248363 h 974797"/>
                  <a:gd name="connsiteX6" fmla="*/ 359015 w 1089373"/>
                  <a:gd name="connsiteY6" fmla="*/ 123395 h 974797"/>
                  <a:gd name="connsiteX7" fmla="*/ 228457 w 1089373"/>
                  <a:gd name="connsiteY7" fmla="*/ 52785 h 974797"/>
                  <a:gd name="connsiteX8" fmla="*/ 89267 w 1089373"/>
                  <a:gd name="connsiteY8" fmla="*/ 5031 h 974797"/>
                  <a:gd name="connsiteX9" fmla="*/ 3923 w 1089373"/>
                  <a:gd name="connsiteY9" fmla="*/ 24335 h 974797"/>
                  <a:gd name="connsiteX10" fmla="*/ 22718 w 1089373"/>
                  <a:gd name="connsiteY10" fmla="*/ 207724 h 974797"/>
                  <a:gd name="connsiteX11" fmla="*/ 94347 w 1089373"/>
                  <a:gd name="connsiteY11" fmla="*/ 389587 h 974797"/>
                  <a:gd name="connsiteX12" fmla="*/ 141591 w 1089373"/>
                  <a:gd name="connsiteY12" fmla="*/ 660859 h 974797"/>
                  <a:gd name="connsiteX13" fmla="*/ 224903 w 1089373"/>
                  <a:gd name="connsiteY13" fmla="*/ 958547 h 974797"/>
                  <a:gd name="connsiteX0" fmla="*/ 223502 w 1087972"/>
                  <a:gd name="connsiteY0" fmla="*/ 964056 h 980306"/>
                  <a:gd name="connsiteX1" fmla="*/ 780270 w 1087972"/>
                  <a:gd name="connsiteY1" fmla="*/ 867536 h 980306"/>
                  <a:gd name="connsiteX2" fmla="*/ 1082530 w 1087972"/>
                  <a:gd name="connsiteY2" fmla="*/ 255904 h 980306"/>
                  <a:gd name="connsiteX3" fmla="*/ 958576 w 1087972"/>
                  <a:gd name="connsiteY3" fmla="*/ 172593 h 980306"/>
                  <a:gd name="connsiteX4" fmla="*/ 757918 w 1087972"/>
                  <a:gd name="connsiteY4" fmla="*/ 229488 h 980306"/>
                  <a:gd name="connsiteX5" fmla="*/ 625838 w 1087972"/>
                  <a:gd name="connsiteY5" fmla="*/ 253872 h 980306"/>
                  <a:gd name="connsiteX6" fmla="*/ 357614 w 1087972"/>
                  <a:gd name="connsiteY6" fmla="*/ 128904 h 980306"/>
                  <a:gd name="connsiteX7" fmla="*/ 227056 w 1087972"/>
                  <a:gd name="connsiteY7" fmla="*/ 58294 h 980306"/>
                  <a:gd name="connsiteX8" fmla="*/ 67546 w 1087972"/>
                  <a:gd name="connsiteY8" fmla="*/ 2920 h 980306"/>
                  <a:gd name="connsiteX9" fmla="*/ 2522 w 1087972"/>
                  <a:gd name="connsiteY9" fmla="*/ 29844 h 980306"/>
                  <a:gd name="connsiteX10" fmla="*/ 21317 w 1087972"/>
                  <a:gd name="connsiteY10" fmla="*/ 213233 h 980306"/>
                  <a:gd name="connsiteX11" fmla="*/ 92946 w 1087972"/>
                  <a:gd name="connsiteY11" fmla="*/ 395096 h 980306"/>
                  <a:gd name="connsiteX12" fmla="*/ 140190 w 1087972"/>
                  <a:gd name="connsiteY12" fmla="*/ 666368 h 980306"/>
                  <a:gd name="connsiteX13" fmla="*/ 223502 w 1087972"/>
                  <a:gd name="connsiteY13" fmla="*/ 964056 h 980306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3683 w 1105817"/>
                  <a:gd name="connsiteY5" fmla="*/ 261840 h 988274"/>
                  <a:gd name="connsiteX6" fmla="*/ 375459 w 1105817"/>
                  <a:gd name="connsiteY6" fmla="*/ 136872 h 988274"/>
                  <a:gd name="connsiteX7" fmla="*/ 244901 w 1105817"/>
                  <a:gd name="connsiteY7" fmla="*/ 66262 h 988274"/>
                  <a:gd name="connsiteX8" fmla="*/ 85391 w 1105817"/>
                  <a:gd name="connsiteY8" fmla="*/ 10888 h 988274"/>
                  <a:gd name="connsiteX9" fmla="*/ 46781 w 1105817"/>
                  <a:gd name="connsiteY9" fmla="*/ 5302 h 988274"/>
                  <a:gd name="connsiteX10" fmla="*/ 47 w 1105817"/>
                  <a:gd name="connsiteY10" fmla="*/ 70832 h 988274"/>
                  <a:gd name="connsiteX11" fmla="*/ 39162 w 1105817"/>
                  <a:gd name="connsiteY11" fmla="*/ 221201 h 988274"/>
                  <a:gd name="connsiteX12" fmla="*/ 110791 w 1105817"/>
                  <a:gd name="connsiteY12" fmla="*/ 403064 h 988274"/>
                  <a:gd name="connsiteX13" fmla="*/ 158035 w 1105817"/>
                  <a:gd name="connsiteY13" fmla="*/ 674336 h 988274"/>
                  <a:gd name="connsiteX14" fmla="*/ 241347 w 1105817"/>
                  <a:gd name="connsiteY14" fmla="*/ 972024 h 988274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1141 w 1105817"/>
                  <a:gd name="connsiteY5" fmla="*/ 261842 h 988274"/>
                  <a:gd name="connsiteX6" fmla="*/ 643683 w 1105817"/>
                  <a:gd name="connsiteY6" fmla="*/ 261840 h 988274"/>
                  <a:gd name="connsiteX7" fmla="*/ 375459 w 1105817"/>
                  <a:gd name="connsiteY7" fmla="*/ 136872 h 988274"/>
                  <a:gd name="connsiteX8" fmla="*/ 244901 w 1105817"/>
                  <a:gd name="connsiteY8" fmla="*/ 66262 h 988274"/>
                  <a:gd name="connsiteX9" fmla="*/ 85391 w 1105817"/>
                  <a:gd name="connsiteY9" fmla="*/ 10888 h 988274"/>
                  <a:gd name="connsiteX10" fmla="*/ 46781 w 1105817"/>
                  <a:gd name="connsiteY10" fmla="*/ 5302 h 988274"/>
                  <a:gd name="connsiteX11" fmla="*/ 47 w 1105817"/>
                  <a:gd name="connsiteY11" fmla="*/ 70832 h 988274"/>
                  <a:gd name="connsiteX12" fmla="*/ 39162 w 1105817"/>
                  <a:gd name="connsiteY12" fmla="*/ 221201 h 988274"/>
                  <a:gd name="connsiteX13" fmla="*/ 110791 w 1105817"/>
                  <a:gd name="connsiteY13" fmla="*/ 403064 h 988274"/>
                  <a:gd name="connsiteX14" fmla="*/ 158035 w 1105817"/>
                  <a:gd name="connsiteY14" fmla="*/ 674336 h 988274"/>
                  <a:gd name="connsiteX15" fmla="*/ 241347 w 1105817"/>
                  <a:gd name="connsiteY15" fmla="*/ 972024 h 988274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3683 w 1105817"/>
                  <a:gd name="connsiteY6" fmla="*/ 26046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775763 w 1108377"/>
                  <a:gd name="connsiteY5" fmla="*/ 236083 h 986901"/>
                  <a:gd name="connsiteX6" fmla="*/ 641141 w 1108377"/>
                  <a:gd name="connsiteY6" fmla="*/ 260469 h 986901"/>
                  <a:gd name="connsiteX7" fmla="*/ 643683 w 1108377"/>
                  <a:gd name="connsiteY7" fmla="*/ 260467 h 986901"/>
                  <a:gd name="connsiteX8" fmla="*/ 375459 w 1108377"/>
                  <a:gd name="connsiteY8" fmla="*/ 135499 h 986901"/>
                  <a:gd name="connsiteX9" fmla="*/ 244901 w 1108377"/>
                  <a:gd name="connsiteY9" fmla="*/ 64889 h 986901"/>
                  <a:gd name="connsiteX10" fmla="*/ 145841 w 1108377"/>
                  <a:gd name="connsiteY10" fmla="*/ 26789 h 986901"/>
                  <a:gd name="connsiteX11" fmla="*/ 85391 w 1108377"/>
                  <a:gd name="connsiteY11" fmla="*/ 9515 h 986901"/>
                  <a:gd name="connsiteX12" fmla="*/ 46781 w 1108377"/>
                  <a:gd name="connsiteY12" fmla="*/ 3929 h 986901"/>
                  <a:gd name="connsiteX13" fmla="*/ 47 w 1108377"/>
                  <a:gd name="connsiteY13" fmla="*/ 69459 h 986901"/>
                  <a:gd name="connsiteX14" fmla="*/ 39162 w 1108377"/>
                  <a:gd name="connsiteY14" fmla="*/ 219828 h 986901"/>
                  <a:gd name="connsiteX15" fmla="*/ 110791 w 1108377"/>
                  <a:gd name="connsiteY15" fmla="*/ 401691 h 986901"/>
                  <a:gd name="connsiteX16" fmla="*/ 158035 w 1108377"/>
                  <a:gd name="connsiteY16" fmla="*/ 672963 h 986901"/>
                  <a:gd name="connsiteX17" fmla="*/ 241347 w 1108377"/>
                  <a:gd name="connsiteY17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836616 w 1108377"/>
                  <a:gd name="connsiteY5" fmla="*/ 187187 h 986901"/>
                  <a:gd name="connsiteX6" fmla="*/ 775763 w 1108377"/>
                  <a:gd name="connsiteY6" fmla="*/ 236083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836616 w 1108377"/>
                  <a:gd name="connsiteY5" fmla="*/ 187187 h 986901"/>
                  <a:gd name="connsiteX6" fmla="*/ 751720 w 1108377"/>
                  <a:gd name="connsiteY6" fmla="*/ 219840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42907 w 1108377"/>
                  <a:gd name="connsiteY4" fmla="*/ 171509 h 986901"/>
                  <a:gd name="connsiteX5" fmla="*/ 836616 w 1108377"/>
                  <a:gd name="connsiteY5" fmla="*/ 187187 h 986901"/>
                  <a:gd name="connsiteX6" fmla="*/ 751720 w 1108377"/>
                  <a:gd name="connsiteY6" fmla="*/ 219840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17962"/>
                  <a:gd name="connsiteY0" fmla="*/ 970651 h 986901"/>
                  <a:gd name="connsiteX1" fmla="*/ 798115 w 1117962"/>
                  <a:gd name="connsiteY1" fmla="*/ 874131 h 986901"/>
                  <a:gd name="connsiteX2" fmla="*/ 1100375 w 1117962"/>
                  <a:gd name="connsiteY2" fmla="*/ 262499 h 986901"/>
                  <a:gd name="connsiteX3" fmla="*/ 1074983 w 1117962"/>
                  <a:gd name="connsiteY3" fmla="*/ 191251 h 986901"/>
                  <a:gd name="connsiteX4" fmla="*/ 1017159 w 1117962"/>
                  <a:gd name="connsiteY4" fmla="*/ 166087 h 986901"/>
                  <a:gd name="connsiteX5" fmla="*/ 942907 w 1117962"/>
                  <a:gd name="connsiteY5" fmla="*/ 171509 h 986901"/>
                  <a:gd name="connsiteX6" fmla="*/ 836616 w 1117962"/>
                  <a:gd name="connsiteY6" fmla="*/ 187187 h 986901"/>
                  <a:gd name="connsiteX7" fmla="*/ 751720 w 1117962"/>
                  <a:gd name="connsiteY7" fmla="*/ 219840 h 986901"/>
                  <a:gd name="connsiteX8" fmla="*/ 641141 w 1117962"/>
                  <a:gd name="connsiteY8" fmla="*/ 260469 h 986901"/>
                  <a:gd name="connsiteX9" fmla="*/ 643683 w 1117962"/>
                  <a:gd name="connsiteY9" fmla="*/ 260467 h 986901"/>
                  <a:gd name="connsiteX10" fmla="*/ 375459 w 1117962"/>
                  <a:gd name="connsiteY10" fmla="*/ 135499 h 986901"/>
                  <a:gd name="connsiteX11" fmla="*/ 244901 w 1117962"/>
                  <a:gd name="connsiteY11" fmla="*/ 64889 h 986901"/>
                  <a:gd name="connsiteX12" fmla="*/ 145841 w 1117962"/>
                  <a:gd name="connsiteY12" fmla="*/ 26789 h 986901"/>
                  <a:gd name="connsiteX13" fmla="*/ 85391 w 1117962"/>
                  <a:gd name="connsiteY13" fmla="*/ 9515 h 986901"/>
                  <a:gd name="connsiteX14" fmla="*/ 46781 w 1117962"/>
                  <a:gd name="connsiteY14" fmla="*/ 3929 h 986901"/>
                  <a:gd name="connsiteX15" fmla="*/ 47 w 1117962"/>
                  <a:gd name="connsiteY15" fmla="*/ 69459 h 986901"/>
                  <a:gd name="connsiteX16" fmla="*/ 39162 w 1117962"/>
                  <a:gd name="connsiteY16" fmla="*/ 219828 h 986901"/>
                  <a:gd name="connsiteX17" fmla="*/ 110791 w 1117962"/>
                  <a:gd name="connsiteY17" fmla="*/ 401691 h 986901"/>
                  <a:gd name="connsiteX18" fmla="*/ 158035 w 1117962"/>
                  <a:gd name="connsiteY18" fmla="*/ 672963 h 986901"/>
                  <a:gd name="connsiteX19" fmla="*/ 241347 w 1117962"/>
                  <a:gd name="connsiteY19" fmla="*/ 970651 h 986901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643683 w 1084716"/>
                  <a:gd name="connsiteY9" fmla="*/ 260467 h 984679"/>
                  <a:gd name="connsiteX10" fmla="*/ 375459 w 1084716"/>
                  <a:gd name="connsiteY10" fmla="*/ 13549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643683 w 1084716"/>
                  <a:gd name="connsiteY9" fmla="*/ 260467 h 984679"/>
                  <a:gd name="connsiteX10" fmla="*/ 359504 w 1084716"/>
                  <a:gd name="connsiteY10" fmla="*/ 19136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59504 w 1084716"/>
                  <a:gd name="connsiteY10" fmla="*/ 19136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28575 w 1084716"/>
                  <a:gd name="connsiteY10" fmla="*/ 217267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8838 w 1084716"/>
                  <a:gd name="connsiteY10" fmla="*/ 224065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134629 w 1084716"/>
                  <a:gd name="connsiteY11" fmla="*/ 112814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140787 w 1084716"/>
                  <a:gd name="connsiteY11" fmla="*/ 94123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2360 w 1085729"/>
                  <a:gd name="connsiteY0" fmla="*/ 972352 h 986380"/>
                  <a:gd name="connsiteX1" fmla="*/ 799128 w 1085729"/>
                  <a:gd name="connsiteY1" fmla="*/ 875832 h 986380"/>
                  <a:gd name="connsiteX2" fmla="*/ 1048871 w 1085729"/>
                  <a:gd name="connsiteY2" fmla="*/ 338628 h 986380"/>
                  <a:gd name="connsiteX3" fmla="*/ 1075996 w 1085729"/>
                  <a:gd name="connsiteY3" fmla="*/ 192952 h 986380"/>
                  <a:gd name="connsiteX4" fmla="*/ 1018172 w 1085729"/>
                  <a:gd name="connsiteY4" fmla="*/ 167788 h 986380"/>
                  <a:gd name="connsiteX5" fmla="*/ 943920 w 1085729"/>
                  <a:gd name="connsiteY5" fmla="*/ 173210 h 986380"/>
                  <a:gd name="connsiteX6" fmla="*/ 837629 w 1085729"/>
                  <a:gd name="connsiteY6" fmla="*/ 188888 h 986380"/>
                  <a:gd name="connsiteX7" fmla="*/ 752733 w 1085729"/>
                  <a:gd name="connsiteY7" fmla="*/ 221541 h 986380"/>
                  <a:gd name="connsiteX8" fmla="*/ 642154 w 1085729"/>
                  <a:gd name="connsiteY8" fmla="*/ 262170 h 986380"/>
                  <a:gd name="connsiteX9" fmla="*/ 543099 w 1085729"/>
                  <a:gd name="connsiteY9" fmla="*/ 291196 h 986380"/>
                  <a:gd name="connsiteX10" fmla="*/ 308857 w 1085729"/>
                  <a:gd name="connsiteY10" fmla="*/ 212851 h 986380"/>
                  <a:gd name="connsiteX11" fmla="*/ 141800 w 1085729"/>
                  <a:gd name="connsiteY11" fmla="*/ 95824 h 986380"/>
                  <a:gd name="connsiteX12" fmla="*/ 146854 w 1085729"/>
                  <a:gd name="connsiteY12" fmla="*/ 28490 h 986380"/>
                  <a:gd name="connsiteX13" fmla="*/ 2355 w 1085729"/>
                  <a:gd name="connsiteY13" fmla="*/ 5036 h 986380"/>
                  <a:gd name="connsiteX14" fmla="*/ 47794 w 1085729"/>
                  <a:gd name="connsiteY14" fmla="*/ 5630 h 986380"/>
                  <a:gd name="connsiteX15" fmla="*/ 1060 w 1085729"/>
                  <a:gd name="connsiteY15" fmla="*/ 71160 h 986380"/>
                  <a:gd name="connsiteX16" fmla="*/ 40175 w 1085729"/>
                  <a:gd name="connsiteY16" fmla="*/ 221529 h 986380"/>
                  <a:gd name="connsiteX17" fmla="*/ 111804 w 1085729"/>
                  <a:gd name="connsiteY17" fmla="*/ 403392 h 986380"/>
                  <a:gd name="connsiteX18" fmla="*/ 159048 w 1085729"/>
                  <a:gd name="connsiteY18" fmla="*/ 674664 h 986380"/>
                  <a:gd name="connsiteX19" fmla="*/ 242360 w 1085729"/>
                  <a:gd name="connsiteY19" fmla="*/ 972352 h 986380"/>
                  <a:gd name="connsiteX0" fmla="*/ 241347 w 1084716"/>
                  <a:gd name="connsiteY0" fmla="*/ 972607 h 986635"/>
                  <a:gd name="connsiteX1" fmla="*/ 798115 w 1084716"/>
                  <a:gd name="connsiteY1" fmla="*/ 876087 h 986635"/>
                  <a:gd name="connsiteX2" fmla="*/ 1047858 w 1084716"/>
                  <a:gd name="connsiteY2" fmla="*/ 338883 h 986635"/>
                  <a:gd name="connsiteX3" fmla="*/ 1074983 w 1084716"/>
                  <a:gd name="connsiteY3" fmla="*/ 193207 h 986635"/>
                  <a:gd name="connsiteX4" fmla="*/ 1017159 w 1084716"/>
                  <a:gd name="connsiteY4" fmla="*/ 168043 h 986635"/>
                  <a:gd name="connsiteX5" fmla="*/ 942907 w 1084716"/>
                  <a:gd name="connsiteY5" fmla="*/ 173465 h 986635"/>
                  <a:gd name="connsiteX6" fmla="*/ 836616 w 1084716"/>
                  <a:gd name="connsiteY6" fmla="*/ 189143 h 986635"/>
                  <a:gd name="connsiteX7" fmla="*/ 751720 w 1084716"/>
                  <a:gd name="connsiteY7" fmla="*/ 221796 h 986635"/>
                  <a:gd name="connsiteX8" fmla="*/ 641141 w 1084716"/>
                  <a:gd name="connsiteY8" fmla="*/ 262425 h 986635"/>
                  <a:gd name="connsiteX9" fmla="*/ 542086 w 1084716"/>
                  <a:gd name="connsiteY9" fmla="*/ 291451 h 986635"/>
                  <a:gd name="connsiteX10" fmla="*/ 307844 w 1084716"/>
                  <a:gd name="connsiteY10" fmla="*/ 213106 h 986635"/>
                  <a:gd name="connsiteX11" fmla="*/ 140787 w 1084716"/>
                  <a:gd name="connsiteY11" fmla="*/ 96079 h 986635"/>
                  <a:gd name="connsiteX12" fmla="*/ 85437 w 1084716"/>
                  <a:gd name="connsiteY12" fmla="*/ 33642 h 986635"/>
                  <a:gd name="connsiteX13" fmla="*/ 1342 w 1084716"/>
                  <a:gd name="connsiteY13" fmla="*/ 5291 h 986635"/>
                  <a:gd name="connsiteX14" fmla="*/ 46781 w 1084716"/>
                  <a:gd name="connsiteY14" fmla="*/ 5885 h 986635"/>
                  <a:gd name="connsiteX15" fmla="*/ 47 w 1084716"/>
                  <a:gd name="connsiteY15" fmla="*/ 71415 h 986635"/>
                  <a:gd name="connsiteX16" fmla="*/ 39162 w 1084716"/>
                  <a:gd name="connsiteY16" fmla="*/ 221784 h 986635"/>
                  <a:gd name="connsiteX17" fmla="*/ 110791 w 1084716"/>
                  <a:gd name="connsiteY17" fmla="*/ 403647 h 986635"/>
                  <a:gd name="connsiteX18" fmla="*/ 158035 w 1084716"/>
                  <a:gd name="connsiteY18" fmla="*/ 674919 h 986635"/>
                  <a:gd name="connsiteX19" fmla="*/ 241347 w 1084716"/>
                  <a:gd name="connsiteY19" fmla="*/ 972607 h 986635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10034 w 1086906"/>
                  <a:gd name="connsiteY10" fmla="*/ 211400 h 984929"/>
                  <a:gd name="connsiteX11" fmla="*/ 142977 w 1086906"/>
                  <a:gd name="connsiteY11" fmla="*/ 94373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09138 w 1086906"/>
                  <a:gd name="connsiteY10" fmla="*/ 199777 h 984929"/>
                  <a:gd name="connsiteX11" fmla="*/ 142977 w 1086906"/>
                  <a:gd name="connsiteY11" fmla="*/ 94373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09138 w 1086906"/>
                  <a:gd name="connsiteY10" fmla="*/ 199777 h 984929"/>
                  <a:gd name="connsiteX11" fmla="*/ 146156 w 1086906"/>
                  <a:gd name="connsiteY11" fmla="*/ 86319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432 h 984460"/>
                  <a:gd name="connsiteX1" fmla="*/ 800305 w 1086906"/>
                  <a:gd name="connsiteY1" fmla="*/ 873912 h 984460"/>
                  <a:gd name="connsiteX2" fmla="*/ 1050048 w 1086906"/>
                  <a:gd name="connsiteY2" fmla="*/ 336708 h 984460"/>
                  <a:gd name="connsiteX3" fmla="*/ 1077173 w 1086906"/>
                  <a:gd name="connsiteY3" fmla="*/ 191032 h 984460"/>
                  <a:gd name="connsiteX4" fmla="*/ 1019349 w 1086906"/>
                  <a:gd name="connsiteY4" fmla="*/ 165868 h 984460"/>
                  <a:gd name="connsiteX5" fmla="*/ 945097 w 1086906"/>
                  <a:gd name="connsiteY5" fmla="*/ 171290 h 984460"/>
                  <a:gd name="connsiteX6" fmla="*/ 838806 w 1086906"/>
                  <a:gd name="connsiteY6" fmla="*/ 186968 h 984460"/>
                  <a:gd name="connsiteX7" fmla="*/ 753910 w 1086906"/>
                  <a:gd name="connsiteY7" fmla="*/ 219621 h 984460"/>
                  <a:gd name="connsiteX8" fmla="*/ 643331 w 1086906"/>
                  <a:gd name="connsiteY8" fmla="*/ 260250 h 984460"/>
                  <a:gd name="connsiteX9" fmla="*/ 544276 w 1086906"/>
                  <a:gd name="connsiteY9" fmla="*/ 289276 h 984460"/>
                  <a:gd name="connsiteX10" fmla="*/ 309138 w 1086906"/>
                  <a:gd name="connsiteY10" fmla="*/ 199308 h 984460"/>
                  <a:gd name="connsiteX11" fmla="*/ 146156 w 1086906"/>
                  <a:gd name="connsiteY11" fmla="*/ 85850 h 984460"/>
                  <a:gd name="connsiteX12" fmla="*/ 58568 w 1086906"/>
                  <a:gd name="connsiteY12" fmla="*/ 24077 h 984460"/>
                  <a:gd name="connsiteX13" fmla="*/ 3532 w 1086906"/>
                  <a:gd name="connsiteY13" fmla="*/ 3116 h 984460"/>
                  <a:gd name="connsiteX14" fmla="*/ 13735 w 1086906"/>
                  <a:gd name="connsiteY14" fmla="*/ 6567 h 984460"/>
                  <a:gd name="connsiteX15" fmla="*/ 2237 w 1086906"/>
                  <a:gd name="connsiteY15" fmla="*/ 69240 h 984460"/>
                  <a:gd name="connsiteX16" fmla="*/ 41352 w 1086906"/>
                  <a:gd name="connsiteY16" fmla="*/ 219609 h 984460"/>
                  <a:gd name="connsiteX17" fmla="*/ 112981 w 1086906"/>
                  <a:gd name="connsiteY17" fmla="*/ 401472 h 984460"/>
                  <a:gd name="connsiteX18" fmla="*/ 160225 w 1086906"/>
                  <a:gd name="connsiteY18" fmla="*/ 672744 h 984460"/>
                  <a:gd name="connsiteX19" fmla="*/ 243537 w 1086906"/>
                  <a:gd name="connsiteY19" fmla="*/ 970432 h 984460"/>
                  <a:gd name="connsiteX0" fmla="*/ 248176 w 1091545"/>
                  <a:gd name="connsiteY0" fmla="*/ 972400 h 986428"/>
                  <a:gd name="connsiteX1" fmla="*/ 804944 w 1091545"/>
                  <a:gd name="connsiteY1" fmla="*/ 875880 h 986428"/>
                  <a:gd name="connsiteX2" fmla="*/ 1054687 w 1091545"/>
                  <a:gd name="connsiteY2" fmla="*/ 338676 h 986428"/>
                  <a:gd name="connsiteX3" fmla="*/ 1081812 w 1091545"/>
                  <a:gd name="connsiteY3" fmla="*/ 193000 h 986428"/>
                  <a:gd name="connsiteX4" fmla="*/ 1023988 w 1091545"/>
                  <a:gd name="connsiteY4" fmla="*/ 167836 h 986428"/>
                  <a:gd name="connsiteX5" fmla="*/ 949736 w 1091545"/>
                  <a:gd name="connsiteY5" fmla="*/ 173258 h 986428"/>
                  <a:gd name="connsiteX6" fmla="*/ 843445 w 1091545"/>
                  <a:gd name="connsiteY6" fmla="*/ 188936 h 986428"/>
                  <a:gd name="connsiteX7" fmla="*/ 758549 w 1091545"/>
                  <a:gd name="connsiteY7" fmla="*/ 221589 h 986428"/>
                  <a:gd name="connsiteX8" fmla="*/ 647970 w 1091545"/>
                  <a:gd name="connsiteY8" fmla="*/ 262218 h 986428"/>
                  <a:gd name="connsiteX9" fmla="*/ 548915 w 1091545"/>
                  <a:gd name="connsiteY9" fmla="*/ 291244 h 986428"/>
                  <a:gd name="connsiteX10" fmla="*/ 313777 w 1091545"/>
                  <a:gd name="connsiteY10" fmla="*/ 201276 h 986428"/>
                  <a:gd name="connsiteX11" fmla="*/ 150795 w 1091545"/>
                  <a:gd name="connsiteY11" fmla="*/ 87818 h 986428"/>
                  <a:gd name="connsiteX12" fmla="*/ 63207 w 1091545"/>
                  <a:gd name="connsiteY12" fmla="*/ 26045 h 986428"/>
                  <a:gd name="connsiteX13" fmla="*/ 8171 w 1091545"/>
                  <a:gd name="connsiteY13" fmla="*/ 5084 h 986428"/>
                  <a:gd name="connsiteX14" fmla="*/ 8638 w 1091545"/>
                  <a:gd name="connsiteY14" fmla="*/ 5426 h 986428"/>
                  <a:gd name="connsiteX15" fmla="*/ 6876 w 1091545"/>
                  <a:gd name="connsiteY15" fmla="*/ 71208 h 986428"/>
                  <a:gd name="connsiteX16" fmla="*/ 45991 w 1091545"/>
                  <a:gd name="connsiteY16" fmla="*/ 221577 h 986428"/>
                  <a:gd name="connsiteX17" fmla="*/ 117620 w 1091545"/>
                  <a:gd name="connsiteY17" fmla="*/ 403440 h 986428"/>
                  <a:gd name="connsiteX18" fmla="*/ 164864 w 1091545"/>
                  <a:gd name="connsiteY18" fmla="*/ 674712 h 986428"/>
                  <a:gd name="connsiteX19" fmla="*/ 248176 w 1091545"/>
                  <a:gd name="connsiteY19" fmla="*/ 972400 h 986428"/>
                  <a:gd name="connsiteX0" fmla="*/ 262166 w 1105535"/>
                  <a:gd name="connsiteY0" fmla="*/ 972400 h 986428"/>
                  <a:gd name="connsiteX1" fmla="*/ 818934 w 1105535"/>
                  <a:gd name="connsiteY1" fmla="*/ 875880 h 986428"/>
                  <a:gd name="connsiteX2" fmla="*/ 1068677 w 1105535"/>
                  <a:gd name="connsiteY2" fmla="*/ 338676 h 986428"/>
                  <a:gd name="connsiteX3" fmla="*/ 1095802 w 1105535"/>
                  <a:gd name="connsiteY3" fmla="*/ 193000 h 986428"/>
                  <a:gd name="connsiteX4" fmla="*/ 1037978 w 1105535"/>
                  <a:gd name="connsiteY4" fmla="*/ 167836 h 986428"/>
                  <a:gd name="connsiteX5" fmla="*/ 963726 w 1105535"/>
                  <a:gd name="connsiteY5" fmla="*/ 173258 h 986428"/>
                  <a:gd name="connsiteX6" fmla="*/ 857435 w 1105535"/>
                  <a:gd name="connsiteY6" fmla="*/ 188936 h 986428"/>
                  <a:gd name="connsiteX7" fmla="*/ 772539 w 1105535"/>
                  <a:gd name="connsiteY7" fmla="*/ 221589 h 986428"/>
                  <a:gd name="connsiteX8" fmla="*/ 661960 w 1105535"/>
                  <a:gd name="connsiteY8" fmla="*/ 262218 h 986428"/>
                  <a:gd name="connsiteX9" fmla="*/ 562905 w 1105535"/>
                  <a:gd name="connsiteY9" fmla="*/ 291244 h 986428"/>
                  <a:gd name="connsiteX10" fmla="*/ 327767 w 1105535"/>
                  <a:gd name="connsiteY10" fmla="*/ 201276 h 986428"/>
                  <a:gd name="connsiteX11" fmla="*/ 164785 w 1105535"/>
                  <a:gd name="connsiteY11" fmla="*/ 87818 h 986428"/>
                  <a:gd name="connsiteX12" fmla="*/ 77197 w 1105535"/>
                  <a:gd name="connsiteY12" fmla="*/ 26045 h 986428"/>
                  <a:gd name="connsiteX13" fmla="*/ 22161 w 1105535"/>
                  <a:gd name="connsiteY13" fmla="*/ 5084 h 986428"/>
                  <a:gd name="connsiteX14" fmla="*/ 22628 w 1105535"/>
                  <a:gd name="connsiteY14" fmla="*/ 5426 h 986428"/>
                  <a:gd name="connsiteX15" fmla="*/ 1595 w 1105535"/>
                  <a:gd name="connsiteY15" fmla="*/ 92263 h 986428"/>
                  <a:gd name="connsiteX16" fmla="*/ 59981 w 1105535"/>
                  <a:gd name="connsiteY16" fmla="*/ 221577 h 986428"/>
                  <a:gd name="connsiteX17" fmla="*/ 131610 w 1105535"/>
                  <a:gd name="connsiteY17" fmla="*/ 403440 h 986428"/>
                  <a:gd name="connsiteX18" fmla="*/ 178854 w 1105535"/>
                  <a:gd name="connsiteY18" fmla="*/ 674712 h 986428"/>
                  <a:gd name="connsiteX19" fmla="*/ 262166 w 1105535"/>
                  <a:gd name="connsiteY19" fmla="*/ 972400 h 986428"/>
                  <a:gd name="connsiteX0" fmla="*/ 262588 w 1105957"/>
                  <a:gd name="connsiteY0" fmla="*/ 972400 h 986428"/>
                  <a:gd name="connsiteX1" fmla="*/ 819356 w 1105957"/>
                  <a:gd name="connsiteY1" fmla="*/ 875880 h 986428"/>
                  <a:gd name="connsiteX2" fmla="*/ 1069099 w 1105957"/>
                  <a:gd name="connsiteY2" fmla="*/ 338676 h 986428"/>
                  <a:gd name="connsiteX3" fmla="*/ 1096224 w 1105957"/>
                  <a:gd name="connsiteY3" fmla="*/ 193000 h 986428"/>
                  <a:gd name="connsiteX4" fmla="*/ 1038400 w 1105957"/>
                  <a:gd name="connsiteY4" fmla="*/ 167836 h 986428"/>
                  <a:gd name="connsiteX5" fmla="*/ 964148 w 1105957"/>
                  <a:gd name="connsiteY5" fmla="*/ 173258 h 986428"/>
                  <a:gd name="connsiteX6" fmla="*/ 857857 w 1105957"/>
                  <a:gd name="connsiteY6" fmla="*/ 188936 h 986428"/>
                  <a:gd name="connsiteX7" fmla="*/ 772961 w 1105957"/>
                  <a:gd name="connsiteY7" fmla="*/ 221589 h 986428"/>
                  <a:gd name="connsiteX8" fmla="*/ 662382 w 1105957"/>
                  <a:gd name="connsiteY8" fmla="*/ 262218 h 986428"/>
                  <a:gd name="connsiteX9" fmla="*/ 563327 w 1105957"/>
                  <a:gd name="connsiteY9" fmla="*/ 291244 h 986428"/>
                  <a:gd name="connsiteX10" fmla="*/ 328189 w 1105957"/>
                  <a:gd name="connsiteY10" fmla="*/ 201276 h 986428"/>
                  <a:gd name="connsiteX11" fmla="*/ 165207 w 1105957"/>
                  <a:gd name="connsiteY11" fmla="*/ 87818 h 986428"/>
                  <a:gd name="connsiteX12" fmla="*/ 77619 w 1105957"/>
                  <a:gd name="connsiteY12" fmla="*/ 26045 h 986428"/>
                  <a:gd name="connsiteX13" fmla="*/ 22583 w 1105957"/>
                  <a:gd name="connsiteY13" fmla="*/ 5084 h 986428"/>
                  <a:gd name="connsiteX14" fmla="*/ 23050 w 1105957"/>
                  <a:gd name="connsiteY14" fmla="*/ 5426 h 986428"/>
                  <a:gd name="connsiteX15" fmla="*/ 2017 w 1105957"/>
                  <a:gd name="connsiteY15" fmla="*/ 92263 h 986428"/>
                  <a:gd name="connsiteX16" fmla="*/ 67309 w 1105957"/>
                  <a:gd name="connsiteY16" fmla="*/ 261949 h 986428"/>
                  <a:gd name="connsiteX17" fmla="*/ 132032 w 1105957"/>
                  <a:gd name="connsiteY17" fmla="*/ 403440 h 986428"/>
                  <a:gd name="connsiteX18" fmla="*/ 179276 w 1105957"/>
                  <a:gd name="connsiteY18" fmla="*/ 674712 h 986428"/>
                  <a:gd name="connsiteX19" fmla="*/ 262588 w 1105957"/>
                  <a:gd name="connsiteY19" fmla="*/ 972400 h 986428"/>
                  <a:gd name="connsiteX0" fmla="*/ 262588 w 1105957"/>
                  <a:gd name="connsiteY0" fmla="*/ 972400 h 986428"/>
                  <a:gd name="connsiteX1" fmla="*/ 819356 w 1105957"/>
                  <a:gd name="connsiteY1" fmla="*/ 875880 h 986428"/>
                  <a:gd name="connsiteX2" fmla="*/ 1069099 w 1105957"/>
                  <a:gd name="connsiteY2" fmla="*/ 338676 h 986428"/>
                  <a:gd name="connsiteX3" fmla="*/ 1096224 w 1105957"/>
                  <a:gd name="connsiteY3" fmla="*/ 193000 h 986428"/>
                  <a:gd name="connsiteX4" fmla="*/ 1038400 w 1105957"/>
                  <a:gd name="connsiteY4" fmla="*/ 167836 h 986428"/>
                  <a:gd name="connsiteX5" fmla="*/ 964148 w 1105957"/>
                  <a:gd name="connsiteY5" fmla="*/ 173258 h 986428"/>
                  <a:gd name="connsiteX6" fmla="*/ 857857 w 1105957"/>
                  <a:gd name="connsiteY6" fmla="*/ 188936 h 986428"/>
                  <a:gd name="connsiteX7" fmla="*/ 772961 w 1105957"/>
                  <a:gd name="connsiteY7" fmla="*/ 221589 h 986428"/>
                  <a:gd name="connsiteX8" fmla="*/ 662382 w 1105957"/>
                  <a:gd name="connsiteY8" fmla="*/ 262218 h 986428"/>
                  <a:gd name="connsiteX9" fmla="*/ 563327 w 1105957"/>
                  <a:gd name="connsiteY9" fmla="*/ 291244 h 986428"/>
                  <a:gd name="connsiteX10" fmla="*/ 328189 w 1105957"/>
                  <a:gd name="connsiteY10" fmla="*/ 201276 h 986428"/>
                  <a:gd name="connsiteX11" fmla="*/ 165207 w 1105957"/>
                  <a:gd name="connsiteY11" fmla="*/ 87818 h 986428"/>
                  <a:gd name="connsiteX12" fmla="*/ 77619 w 1105957"/>
                  <a:gd name="connsiteY12" fmla="*/ 26045 h 986428"/>
                  <a:gd name="connsiteX13" fmla="*/ 22583 w 1105957"/>
                  <a:gd name="connsiteY13" fmla="*/ 5084 h 986428"/>
                  <a:gd name="connsiteX14" fmla="*/ 23050 w 1105957"/>
                  <a:gd name="connsiteY14" fmla="*/ 5426 h 986428"/>
                  <a:gd name="connsiteX15" fmla="*/ 2017 w 1105957"/>
                  <a:gd name="connsiteY15" fmla="*/ 92263 h 986428"/>
                  <a:gd name="connsiteX16" fmla="*/ 67309 w 1105957"/>
                  <a:gd name="connsiteY16" fmla="*/ 261949 h 986428"/>
                  <a:gd name="connsiteX17" fmla="*/ 130792 w 1105957"/>
                  <a:gd name="connsiteY17" fmla="*/ 436677 h 986428"/>
                  <a:gd name="connsiteX18" fmla="*/ 179276 w 1105957"/>
                  <a:gd name="connsiteY18" fmla="*/ 674712 h 986428"/>
                  <a:gd name="connsiteX19" fmla="*/ 262588 w 1105957"/>
                  <a:gd name="connsiteY19" fmla="*/ 972400 h 986428"/>
                  <a:gd name="connsiteX0" fmla="*/ 262588 w 1105957"/>
                  <a:gd name="connsiteY0" fmla="*/ 972400 h 983767"/>
                  <a:gd name="connsiteX1" fmla="*/ 819356 w 1105957"/>
                  <a:gd name="connsiteY1" fmla="*/ 875880 h 983767"/>
                  <a:gd name="connsiteX2" fmla="*/ 1069099 w 1105957"/>
                  <a:gd name="connsiteY2" fmla="*/ 338676 h 983767"/>
                  <a:gd name="connsiteX3" fmla="*/ 1096224 w 1105957"/>
                  <a:gd name="connsiteY3" fmla="*/ 193000 h 983767"/>
                  <a:gd name="connsiteX4" fmla="*/ 1038400 w 1105957"/>
                  <a:gd name="connsiteY4" fmla="*/ 167836 h 983767"/>
                  <a:gd name="connsiteX5" fmla="*/ 964148 w 1105957"/>
                  <a:gd name="connsiteY5" fmla="*/ 173258 h 983767"/>
                  <a:gd name="connsiteX6" fmla="*/ 857857 w 1105957"/>
                  <a:gd name="connsiteY6" fmla="*/ 188936 h 983767"/>
                  <a:gd name="connsiteX7" fmla="*/ 772961 w 1105957"/>
                  <a:gd name="connsiteY7" fmla="*/ 221589 h 983767"/>
                  <a:gd name="connsiteX8" fmla="*/ 662382 w 1105957"/>
                  <a:gd name="connsiteY8" fmla="*/ 262218 h 983767"/>
                  <a:gd name="connsiteX9" fmla="*/ 563327 w 1105957"/>
                  <a:gd name="connsiteY9" fmla="*/ 291244 h 983767"/>
                  <a:gd name="connsiteX10" fmla="*/ 328189 w 1105957"/>
                  <a:gd name="connsiteY10" fmla="*/ 201276 h 983767"/>
                  <a:gd name="connsiteX11" fmla="*/ 165207 w 1105957"/>
                  <a:gd name="connsiteY11" fmla="*/ 87818 h 983767"/>
                  <a:gd name="connsiteX12" fmla="*/ 77619 w 1105957"/>
                  <a:gd name="connsiteY12" fmla="*/ 26045 h 983767"/>
                  <a:gd name="connsiteX13" fmla="*/ 22583 w 1105957"/>
                  <a:gd name="connsiteY13" fmla="*/ 5084 h 983767"/>
                  <a:gd name="connsiteX14" fmla="*/ 23050 w 1105957"/>
                  <a:gd name="connsiteY14" fmla="*/ 5426 h 983767"/>
                  <a:gd name="connsiteX15" fmla="*/ 2017 w 1105957"/>
                  <a:gd name="connsiteY15" fmla="*/ 92263 h 983767"/>
                  <a:gd name="connsiteX16" fmla="*/ 67309 w 1105957"/>
                  <a:gd name="connsiteY16" fmla="*/ 261949 h 983767"/>
                  <a:gd name="connsiteX17" fmla="*/ 130792 w 1105957"/>
                  <a:gd name="connsiteY17" fmla="*/ 436677 h 983767"/>
                  <a:gd name="connsiteX18" fmla="*/ 180223 w 1105957"/>
                  <a:gd name="connsiteY18" fmla="*/ 711670 h 983767"/>
                  <a:gd name="connsiteX19" fmla="*/ 262588 w 1105957"/>
                  <a:gd name="connsiteY19" fmla="*/ 972400 h 983767"/>
                  <a:gd name="connsiteX0" fmla="*/ 249374 w 1105957"/>
                  <a:gd name="connsiteY0" fmla="*/ 973471 h 984679"/>
                  <a:gd name="connsiteX1" fmla="*/ 819356 w 1105957"/>
                  <a:gd name="connsiteY1" fmla="*/ 875880 h 984679"/>
                  <a:gd name="connsiteX2" fmla="*/ 1069099 w 1105957"/>
                  <a:gd name="connsiteY2" fmla="*/ 338676 h 984679"/>
                  <a:gd name="connsiteX3" fmla="*/ 1096224 w 1105957"/>
                  <a:gd name="connsiteY3" fmla="*/ 193000 h 984679"/>
                  <a:gd name="connsiteX4" fmla="*/ 1038400 w 1105957"/>
                  <a:gd name="connsiteY4" fmla="*/ 167836 h 984679"/>
                  <a:gd name="connsiteX5" fmla="*/ 964148 w 1105957"/>
                  <a:gd name="connsiteY5" fmla="*/ 173258 h 984679"/>
                  <a:gd name="connsiteX6" fmla="*/ 857857 w 1105957"/>
                  <a:gd name="connsiteY6" fmla="*/ 188936 h 984679"/>
                  <a:gd name="connsiteX7" fmla="*/ 772961 w 1105957"/>
                  <a:gd name="connsiteY7" fmla="*/ 221589 h 984679"/>
                  <a:gd name="connsiteX8" fmla="*/ 662382 w 1105957"/>
                  <a:gd name="connsiteY8" fmla="*/ 262218 h 984679"/>
                  <a:gd name="connsiteX9" fmla="*/ 563327 w 1105957"/>
                  <a:gd name="connsiteY9" fmla="*/ 291244 h 984679"/>
                  <a:gd name="connsiteX10" fmla="*/ 328189 w 1105957"/>
                  <a:gd name="connsiteY10" fmla="*/ 201276 h 984679"/>
                  <a:gd name="connsiteX11" fmla="*/ 165207 w 1105957"/>
                  <a:gd name="connsiteY11" fmla="*/ 87818 h 984679"/>
                  <a:gd name="connsiteX12" fmla="*/ 77619 w 1105957"/>
                  <a:gd name="connsiteY12" fmla="*/ 26045 h 984679"/>
                  <a:gd name="connsiteX13" fmla="*/ 22583 w 1105957"/>
                  <a:gd name="connsiteY13" fmla="*/ 5084 h 984679"/>
                  <a:gd name="connsiteX14" fmla="*/ 23050 w 1105957"/>
                  <a:gd name="connsiteY14" fmla="*/ 5426 h 984679"/>
                  <a:gd name="connsiteX15" fmla="*/ 2017 w 1105957"/>
                  <a:gd name="connsiteY15" fmla="*/ 92263 h 984679"/>
                  <a:gd name="connsiteX16" fmla="*/ 67309 w 1105957"/>
                  <a:gd name="connsiteY16" fmla="*/ 261949 h 984679"/>
                  <a:gd name="connsiteX17" fmla="*/ 130792 w 1105957"/>
                  <a:gd name="connsiteY17" fmla="*/ 436677 h 984679"/>
                  <a:gd name="connsiteX18" fmla="*/ 180223 w 1105957"/>
                  <a:gd name="connsiteY18" fmla="*/ 711670 h 984679"/>
                  <a:gd name="connsiteX19" fmla="*/ 249374 w 1105957"/>
                  <a:gd name="connsiteY19" fmla="*/ 973471 h 984679"/>
                  <a:gd name="connsiteX0" fmla="*/ 249374 w 1105957"/>
                  <a:gd name="connsiteY0" fmla="*/ 973471 h 984647"/>
                  <a:gd name="connsiteX1" fmla="*/ 819356 w 1105957"/>
                  <a:gd name="connsiteY1" fmla="*/ 875880 h 984647"/>
                  <a:gd name="connsiteX2" fmla="*/ 1069099 w 1105957"/>
                  <a:gd name="connsiteY2" fmla="*/ 338676 h 984647"/>
                  <a:gd name="connsiteX3" fmla="*/ 1096224 w 1105957"/>
                  <a:gd name="connsiteY3" fmla="*/ 193000 h 984647"/>
                  <a:gd name="connsiteX4" fmla="*/ 1038400 w 1105957"/>
                  <a:gd name="connsiteY4" fmla="*/ 167836 h 984647"/>
                  <a:gd name="connsiteX5" fmla="*/ 964148 w 1105957"/>
                  <a:gd name="connsiteY5" fmla="*/ 173258 h 984647"/>
                  <a:gd name="connsiteX6" fmla="*/ 857857 w 1105957"/>
                  <a:gd name="connsiteY6" fmla="*/ 188936 h 984647"/>
                  <a:gd name="connsiteX7" fmla="*/ 772961 w 1105957"/>
                  <a:gd name="connsiteY7" fmla="*/ 221589 h 984647"/>
                  <a:gd name="connsiteX8" fmla="*/ 662382 w 1105957"/>
                  <a:gd name="connsiteY8" fmla="*/ 262218 h 984647"/>
                  <a:gd name="connsiteX9" fmla="*/ 563327 w 1105957"/>
                  <a:gd name="connsiteY9" fmla="*/ 291244 h 984647"/>
                  <a:gd name="connsiteX10" fmla="*/ 328189 w 1105957"/>
                  <a:gd name="connsiteY10" fmla="*/ 201276 h 984647"/>
                  <a:gd name="connsiteX11" fmla="*/ 165207 w 1105957"/>
                  <a:gd name="connsiteY11" fmla="*/ 87818 h 984647"/>
                  <a:gd name="connsiteX12" fmla="*/ 77619 w 1105957"/>
                  <a:gd name="connsiteY12" fmla="*/ 26045 h 984647"/>
                  <a:gd name="connsiteX13" fmla="*/ 22583 w 1105957"/>
                  <a:gd name="connsiteY13" fmla="*/ 5084 h 984647"/>
                  <a:gd name="connsiteX14" fmla="*/ 23050 w 1105957"/>
                  <a:gd name="connsiteY14" fmla="*/ 5426 h 984647"/>
                  <a:gd name="connsiteX15" fmla="*/ 2017 w 1105957"/>
                  <a:gd name="connsiteY15" fmla="*/ 92263 h 984647"/>
                  <a:gd name="connsiteX16" fmla="*/ 67309 w 1105957"/>
                  <a:gd name="connsiteY16" fmla="*/ 261949 h 984647"/>
                  <a:gd name="connsiteX17" fmla="*/ 130792 w 1105957"/>
                  <a:gd name="connsiteY17" fmla="*/ 436677 h 984647"/>
                  <a:gd name="connsiteX18" fmla="*/ 174560 w 1105957"/>
                  <a:gd name="connsiteY18" fmla="*/ 712129 h 984647"/>
                  <a:gd name="connsiteX19" fmla="*/ 249374 w 1105957"/>
                  <a:gd name="connsiteY19" fmla="*/ 973471 h 984647"/>
                  <a:gd name="connsiteX0" fmla="*/ 249374 w 1105957"/>
                  <a:gd name="connsiteY0" fmla="*/ 973471 h 984647"/>
                  <a:gd name="connsiteX1" fmla="*/ 819356 w 1105957"/>
                  <a:gd name="connsiteY1" fmla="*/ 875880 h 984647"/>
                  <a:gd name="connsiteX2" fmla="*/ 1069099 w 1105957"/>
                  <a:gd name="connsiteY2" fmla="*/ 338676 h 984647"/>
                  <a:gd name="connsiteX3" fmla="*/ 1096224 w 1105957"/>
                  <a:gd name="connsiteY3" fmla="*/ 193000 h 984647"/>
                  <a:gd name="connsiteX4" fmla="*/ 1038400 w 1105957"/>
                  <a:gd name="connsiteY4" fmla="*/ 167836 h 984647"/>
                  <a:gd name="connsiteX5" fmla="*/ 964148 w 1105957"/>
                  <a:gd name="connsiteY5" fmla="*/ 173258 h 984647"/>
                  <a:gd name="connsiteX6" fmla="*/ 857857 w 1105957"/>
                  <a:gd name="connsiteY6" fmla="*/ 188936 h 984647"/>
                  <a:gd name="connsiteX7" fmla="*/ 772961 w 1105957"/>
                  <a:gd name="connsiteY7" fmla="*/ 221589 h 984647"/>
                  <a:gd name="connsiteX8" fmla="*/ 662382 w 1105957"/>
                  <a:gd name="connsiteY8" fmla="*/ 262218 h 984647"/>
                  <a:gd name="connsiteX9" fmla="*/ 550957 w 1105957"/>
                  <a:gd name="connsiteY9" fmla="*/ 278603 h 984647"/>
                  <a:gd name="connsiteX10" fmla="*/ 328189 w 1105957"/>
                  <a:gd name="connsiteY10" fmla="*/ 201276 h 984647"/>
                  <a:gd name="connsiteX11" fmla="*/ 165207 w 1105957"/>
                  <a:gd name="connsiteY11" fmla="*/ 87818 h 984647"/>
                  <a:gd name="connsiteX12" fmla="*/ 77619 w 1105957"/>
                  <a:gd name="connsiteY12" fmla="*/ 26045 h 984647"/>
                  <a:gd name="connsiteX13" fmla="*/ 22583 w 1105957"/>
                  <a:gd name="connsiteY13" fmla="*/ 5084 h 984647"/>
                  <a:gd name="connsiteX14" fmla="*/ 23050 w 1105957"/>
                  <a:gd name="connsiteY14" fmla="*/ 5426 h 984647"/>
                  <a:gd name="connsiteX15" fmla="*/ 2017 w 1105957"/>
                  <a:gd name="connsiteY15" fmla="*/ 92263 h 984647"/>
                  <a:gd name="connsiteX16" fmla="*/ 67309 w 1105957"/>
                  <a:gd name="connsiteY16" fmla="*/ 261949 h 984647"/>
                  <a:gd name="connsiteX17" fmla="*/ 130792 w 1105957"/>
                  <a:gd name="connsiteY17" fmla="*/ 436677 h 984647"/>
                  <a:gd name="connsiteX18" fmla="*/ 174560 w 1105957"/>
                  <a:gd name="connsiteY18" fmla="*/ 712129 h 984647"/>
                  <a:gd name="connsiteX19" fmla="*/ 249374 w 1105957"/>
                  <a:gd name="connsiteY19" fmla="*/ 973471 h 984647"/>
                  <a:gd name="connsiteX0" fmla="*/ 255395 w 1111978"/>
                  <a:gd name="connsiteY0" fmla="*/ 970340 h 981516"/>
                  <a:gd name="connsiteX1" fmla="*/ 825377 w 1111978"/>
                  <a:gd name="connsiteY1" fmla="*/ 872749 h 981516"/>
                  <a:gd name="connsiteX2" fmla="*/ 1075120 w 1111978"/>
                  <a:gd name="connsiteY2" fmla="*/ 335545 h 981516"/>
                  <a:gd name="connsiteX3" fmla="*/ 1102245 w 1111978"/>
                  <a:gd name="connsiteY3" fmla="*/ 189869 h 981516"/>
                  <a:gd name="connsiteX4" fmla="*/ 1044421 w 1111978"/>
                  <a:gd name="connsiteY4" fmla="*/ 164705 h 981516"/>
                  <a:gd name="connsiteX5" fmla="*/ 970169 w 1111978"/>
                  <a:gd name="connsiteY5" fmla="*/ 170127 h 981516"/>
                  <a:gd name="connsiteX6" fmla="*/ 863878 w 1111978"/>
                  <a:gd name="connsiteY6" fmla="*/ 185805 h 981516"/>
                  <a:gd name="connsiteX7" fmla="*/ 778982 w 1111978"/>
                  <a:gd name="connsiteY7" fmla="*/ 218458 h 981516"/>
                  <a:gd name="connsiteX8" fmla="*/ 668403 w 1111978"/>
                  <a:gd name="connsiteY8" fmla="*/ 259087 h 981516"/>
                  <a:gd name="connsiteX9" fmla="*/ 556978 w 1111978"/>
                  <a:gd name="connsiteY9" fmla="*/ 275472 h 981516"/>
                  <a:gd name="connsiteX10" fmla="*/ 334210 w 1111978"/>
                  <a:gd name="connsiteY10" fmla="*/ 198145 h 981516"/>
                  <a:gd name="connsiteX11" fmla="*/ 171228 w 1111978"/>
                  <a:gd name="connsiteY11" fmla="*/ 84687 h 981516"/>
                  <a:gd name="connsiteX12" fmla="*/ 83640 w 1111978"/>
                  <a:gd name="connsiteY12" fmla="*/ 22914 h 981516"/>
                  <a:gd name="connsiteX13" fmla="*/ 28604 w 1111978"/>
                  <a:gd name="connsiteY13" fmla="*/ 1953 h 981516"/>
                  <a:gd name="connsiteX14" fmla="*/ 10493 w 1111978"/>
                  <a:gd name="connsiteY14" fmla="*/ 7700 h 981516"/>
                  <a:gd name="connsiteX15" fmla="*/ 8038 w 1111978"/>
                  <a:gd name="connsiteY15" fmla="*/ 89132 h 981516"/>
                  <a:gd name="connsiteX16" fmla="*/ 73330 w 1111978"/>
                  <a:gd name="connsiteY16" fmla="*/ 258818 h 981516"/>
                  <a:gd name="connsiteX17" fmla="*/ 136813 w 1111978"/>
                  <a:gd name="connsiteY17" fmla="*/ 433546 h 981516"/>
                  <a:gd name="connsiteX18" fmla="*/ 180581 w 1111978"/>
                  <a:gd name="connsiteY18" fmla="*/ 708998 h 981516"/>
                  <a:gd name="connsiteX19" fmla="*/ 255395 w 1111978"/>
                  <a:gd name="connsiteY19" fmla="*/ 970340 h 981516"/>
                  <a:gd name="connsiteX0" fmla="*/ 255395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70169 w 1177264"/>
                  <a:gd name="connsiteY5" fmla="*/ 170127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5 w 1177264"/>
                  <a:gd name="connsiteY19" fmla="*/ 970340 h 981516"/>
                  <a:gd name="connsiteX0" fmla="*/ 255395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26457 w 1177264"/>
                  <a:gd name="connsiteY5" fmla="*/ 169773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5 w 1177264"/>
                  <a:gd name="connsiteY19" fmla="*/ 970340 h 981516"/>
                  <a:gd name="connsiteX0" fmla="*/ 255396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26457 w 1177264"/>
                  <a:gd name="connsiteY5" fmla="*/ 169773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6 w 1177264"/>
                  <a:gd name="connsiteY19" fmla="*/ 970340 h 981516"/>
                  <a:gd name="connsiteX0" fmla="*/ 274571 w 1177264"/>
                  <a:gd name="connsiteY0" fmla="*/ 972683 h 983523"/>
                  <a:gd name="connsiteX1" fmla="*/ 825377 w 1177264"/>
                  <a:gd name="connsiteY1" fmla="*/ 872749 h 983523"/>
                  <a:gd name="connsiteX2" fmla="*/ 1075120 w 1177264"/>
                  <a:gd name="connsiteY2" fmla="*/ 335545 h 983523"/>
                  <a:gd name="connsiteX3" fmla="*/ 1175115 w 1177264"/>
                  <a:gd name="connsiteY3" fmla="*/ 174215 h 983523"/>
                  <a:gd name="connsiteX4" fmla="*/ 1044421 w 1177264"/>
                  <a:gd name="connsiteY4" fmla="*/ 164705 h 983523"/>
                  <a:gd name="connsiteX5" fmla="*/ 926457 w 1177264"/>
                  <a:gd name="connsiteY5" fmla="*/ 169773 h 983523"/>
                  <a:gd name="connsiteX6" fmla="*/ 863878 w 1177264"/>
                  <a:gd name="connsiteY6" fmla="*/ 185805 h 983523"/>
                  <a:gd name="connsiteX7" fmla="*/ 778982 w 1177264"/>
                  <a:gd name="connsiteY7" fmla="*/ 218458 h 983523"/>
                  <a:gd name="connsiteX8" fmla="*/ 668403 w 1177264"/>
                  <a:gd name="connsiteY8" fmla="*/ 259087 h 983523"/>
                  <a:gd name="connsiteX9" fmla="*/ 556978 w 1177264"/>
                  <a:gd name="connsiteY9" fmla="*/ 275472 h 983523"/>
                  <a:gd name="connsiteX10" fmla="*/ 334210 w 1177264"/>
                  <a:gd name="connsiteY10" fmla="*/ 198145 h 983523"/>
                  <a:gd name="connsiteX11" fmla="*/ 171228 w 1177264"/>
                  <a:gd name="connsiteY11" fmla="*/ 84687 h 983523"/>
                  <a:gd name="connsiteX12" fmla="*/ 83640 w 1177264"/>
                  <a:gd name="connsiteY12" fmla="*/ 22914 h 983523"/>
                  <a:gd name="connsiteX13" fmla="*/ 28604 w 1177264"/>
                  <a:gd name="connsiteY13" fmla="*/ 1953 h 983523"/>
                  <a:gd name="connsiteX14" fmla="*/ 10493 w 1177264"/>
                  <a:gd name="connsiteY14" fmla="*/ 7700 h 983523"/>
                  <a:gd name="connsiteX15" fmla="*/ 8038 w 1177264"/>
                  <a:gd name="connsiteY15" fmla="*/ 89132 h 983523"/>
                  <a:gd name="connsiteX16" fmla="*/ 73330 w 1177264"/>
                  <a:gd name="connsiteY16" fmla="*/ 258818 h 983523"/>
                  <a:gd name="connsiteX17" fmla="*/ 136813 w 1177264"/>
                  <a:gd name="connsiteY17" fmla="*/ 433546 h 983523"/>
                  <a:gd name="connsiteX18" fmla="*/ 180581 w 1177264"/>
                  <a:gd name="connsiteY18" fmla="*/ 708998 h 983523"/>
                  <a:gd name="connsiteX19" fmla="*/ 274571 w 1177264"/>
                  <a:gd name="connsiteY19" fmla="*/ 972683 h 983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177264" h="983523">
                    <a:moveTo>
                      <a:pt x="274571" y="972683"/>
                    </a:moveTo>
                    <a:cubicBezTo>
                      <a:pt x="382037" y="999975"/>
                      <a:pt x="691952" y="978939"/>
                      <a:pt x="825377" y="872749"/>
                    </a:cubicBezTo>
                    <a:cubicBezTo>
                      <a:pt x="958802" y="766559"/>
                      <a:pt x="1016830" y="451967"/>
                      <a:pt x="1075120" y="335545"/>
                    </a:cubicBezTo>
                    <a:cubicBezTo>
                      <a:pt x="1133410" y="219123"/>
                      <a:pt x="1188984" y="190284"/>
                      <a:pt x="1175115" y="174215"/>
                    </a:cubicBezTo>
                    <a:cubicBezTo>
                      <a:pt x="1161246" y="158146"/>
                      <a:pt x="1071887" y="167553"/>
                      <a:pt x="1044421" y="164705"/>
                    </a:cubicBezTo>
                    <a:cubicBezTo>
                      <a:pt x="1016955" y="161857"/>
                      <a:pt x="954538" y="162088"/>
                      <a:pt x="926457" y="169773"/>
                    </a:cubicBezTo>
                    <a:cubicBezTo>
                      <a:pt x="898376" y="177458"/>
                      <a:pt x="897321" y="176322"/>
                      <a:pt x="863878" y="185805"/>
                    </a:cubicBezTo>
                    <a:cubicBezTo>
                      <a:pt x="830435" y="195288"/>
                      <a:pt x="811561" y="206244"/>
                      <a:pt x="778982" y="218458"/>
                    </a:cubicBezTo>
                    <a:cubicBezTo>
                      <a:pt x="746403" y="230672"/>
                      <a:pt x="690416" y="255023"/>
                      <a:pt x="668403" y="259087"/>
                    </a:cubicBezTo>
                    <a:cubicBezTo>
                      <a:pt x="646390" y="263151"/>
                      <a:pt x="612677" y="285629"/>
                      <a:pt x="556978" y="275472"/>
                    </a:cubicBezTo>
                    <a:cubicBezTo>
                      <a:pt x="501279" y="265315"/>
                      <a:pt x="398502" y="229942"/>
                      <a:pt x="334210" y="198145"/>
                    </a:cubicBezTo>
                    <a:cubicBezTo>
                      <a:pt x="269918" y="166348"/>
                      <a:pt x="216186" y="104414"/>
                      <a:pt x="171228" y="84687"/>
                    </a:cubicBezTo>
                    <a:cubicBezTo>
                      <a:pt x="131265" y="66569"/>
                      <a:pt x="110225" y="32143"/>
                      <a:pt x="83640" y="22914"/>
                    </a:cubicBezTo>
                    <a:cubicBezTo>
                      <a:pt x="57055" y="13685"/>
                      <a:pt x="40795" y="4489"/>
                      <a:pt x="28604" y="1953"/>
                    </a:cubicBezTo>
                    <a:cubicBezTo>
                      <a:pt x="16413" y="-583"/>
                      <a:pt x="24717" y="-2291"/>
                      <a:pt x="10493" y="7700"/>
                    </a:cubicBezTo>
                    <a:cubicBezTo>
                      <a:pt x="-3731" y="17691"/>
                      <a:pt x="-2435" y="47279"/>
                      <a:pt x="8038" y="89132"/>
                    </a:cubicBezTo>
                    <a:cubicBezTo>
                      <a:pt x="18511" y="130985"/>
                      <a:pt x="57836" y="201753"/>
                      <a:pt x="73330" y="258818"/>
                    </a:cubicBezTo>
                    <a:cubicBezTo>
                      <a:pt x="88824" y="315883"/>
                      <a:pt x="119118" y="357600"/>
                      <a:pt x="136813" y="433546"/>
                    </a:cubicBezTo>
                    <a:cubicBezTo>
                      <a:pt x="154508" y="509492"/>
                      <a:pt x="157621" y="619142"/>
                      <a:pt x="180581" y="708998"/>
                    </a:cubicBezTo>
                    <a:cubicBezTo>
                      <a:pt x="203541" y="798854"/>
                      <a:pt x="167105" y="945391"/>
                      <a:pt x="274571" y="972683"/>
                    </a:cubicBezTo>
                    <a:close/>
                  </a:path>
                </a:pathLst>
              </a:custGeom>
              <a:solidFill>
                <a:srgbClr val="CE792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143" name="รูปแบบอิสระ: รูปร่าง 142">
              <a:extLst>
                <a:ext uri="{FF2B5EF4-FFF2-40B4-BE49-F238E27FC236}">
                  <a16:creationId xmlns:a16="http://schemas.microsoft.com/office/drawing/2014/main" id="{69CA2197-7366-4431-8F1B-256BF7B38ED8}"/>
                </a:ext>
              </a:extLst>
            </p:cNvPr>
            <p:cNvSpPr/>
            <p:nvPr/>
          </p:nvSpPr>
          <p:spPr>
            <a:xfrm>
              <a:off x="7232418" y="2293025"/>
              <a:ext cx="295796" cy="640763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44" name="รูปแบบอิสระ: รูปร่าง 143">
              <a:extLst>
                <a:ext uri="{FF2B5EF4-FFF2-40B4-BE49-F238E27FC236}">
                  <a16:creationId xmlns:a16="http://schemas.microsoft.com/office/drawing/2014/main" id="{7CC32060-6F44-4B63-BB9F-A184B29CA348}"/>
                </a:ext>
              </a:extLst>
            </p:cNvPr>
            <p:cNvSpPr/>
            <p:nvPr/>
          </p:nvSpPr>
          <p:spPr>
            <a:xfrm rot="21410072" flipH="1">
              <a:off x="9145070" y="2199152"/>
              <a:ext cx="305141" cy="642470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45" name="แผนผังลำดับงาน: ตัวเชื่อมต่อ 144">
              <a:extLst>
                <a:ext uri="{FF2B5EF4-FFF2-40B4-BE49-F238E27FC236}">
                  <a16:creationId xmlns:a16="http://schemas.microsoft.com/office/drawing/2014/main" id="{DCCB2135-9D93-4EA1-81B8-588C3E08E6B8}"/>
                </a:ext>
              </a:extLst>
            </p:cNvPr>
            <p:cNvSpPr/>
            <p:nvPr/>
          </p:nvSpPr>
          <p:spPr>
            <a:xfrm>
              <a:off x="7985616" y="3236341"/>
              <a:ext cx="774076" cy="695579"/>
            </a:xfrm>
            <a:prstGeom prst="flowChartConnector">
              <a:avLst/>
            </a:pr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46" name="กลุ่ม 145">
              <a:extLst>
                <a:ext uri="{FF2B5EF4-FFF2-40B4-BE49-F238E27FC236}">
                  <a16:creationId xmlns:a16="http://schemas.microsoft.com/office/drawing/2014/main" id="{20612834-FEA8-41F8-9F6C-BB79345669A1}"/>
                </a:ext>
              </a:extLst>
            </p:cNvPr>
            <p:cNvGrpSpPr/>
            <p:nvPr/>
          </p:nvGrpSpPr>
          <p:grpSpPr>
            <a:xfrm>
              <a:off x="7550189" y="2944340"/>
              <a:ext cx="1614580" cy="767778"/>
              <a:chOff x="845557" y="3324777"/>
              <a:chExt cx="1355938" cy="615226"/>
            </a:xfrm>
          </p:grpSpPr>
          <p:grpSp>
            <p:nvGrpSpPr>
              <p:cNvPr id="150" name="กลุ่ม 149">
                <a:extLst>
                  <a:ext uri="{FF2B5EF4-FFF2-40B4-BE49-F238E27FC236}">
                    <a16:creationId xmlns:a16="http://schemas.microsoft.com/office/drawing/2014/main" id="{3529D521-2B4F-490B-8635-4E262E1F83E1}"/>
                  </a:ext>
                </a:extLst>
              </p:cNvPr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163" name="รูปแบบอิสระ: รูปร่าง 162">
                  <a:extLst>
                    <a:ext uri="{FF2B5EF4-FFF2-40B4-BE49-F238E27FC236}">
                      <a16:creationId xmlns:a16="http://schemas.microsoft.com/office/drawing/2014/main" id="{FFC6EB85-CDA1-4526-AE38-02DF986F1822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64" name="รูปแบบอิสระ: รูปร่าง 163">
                  <a:extLst>
                    <a:ext uri="{FF2B5EF4-FFF2-40B4-BE49-F238E27FC236}">
                      <a16:creationId xmlns:a16="http://schemas.microsoft.com/office/drawing/2014/main" id="{79CA0D2C-2C72-4F28-9766-72D10CD8093B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51" name="กลุ่ม 150">
                <a:extLst>
                  <a:ext uri="{FF2B5EF4-FFF2-40B4-BE49-F238E27FC236}">
                    <a16:creationId xmlns:a16="http://schemas.microsoft.com/office/drawing/2014/main" id="{7E6E3978-C637-46AA-B208-E9FAB3179DD0}"/>
                  </a:ext>
                </a:extLst>
              </p:cNvPr>
              <p:cNvGrpSpPr/>
              <p:nvPr/>
            </p:nvGrpSpPr>
            <p:grpSpPr>
              <a:xfrm>
                <a:off x="995333" y="3324777"/>
                <a:ext cx="256540" cy="246380"/>
                <a:chOff x="3390605" y="2906545"/>
                <a:chExt cx="256540" cy="246380"/>
              </a:xfrm>
            </p:grpSpPr>
            <p:sp>
              <p:nvSpPr>
                <p:cNvPr id="160" name="แผนผังลำดับงาน: ตัวเชื่อมต่อ 159">
                  <a:extLst>
                    <a:ext uri="{FF2B5EF4-FFF2-40B4-BE49-F238E27FC236}">
                      <a16:creationId xmlns:a16="http://schemas.microsoft.com/office/drawing/2014/main" id="{356757CF-4A03-4A11-9DBA-1B6761C88F10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61" name="แผนผังลำดับงาน: ตัวเชื่อมต่อ 160">
                  <a:extLst>
                    <a:ext uri="{FF2B5EF4-FFF2-40B4-BE49-F238E27FC236}">
                      <a16:creationId xmlns:a16="http://schemas.microsoft.com/office/drawing/2014/main" id="{E1EE0D40-A320-434B-94D1-7A3CB7CA7A86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62" name="แผนผังลำดับงาน: ตัวเชื่อมต่อ 161">
                  <a:extLst>
                    <a:ext uri="{FF2B5EF4-FFF2-40B4-BE49-F238E27FC236}">
                      <a16:creationId xmlns:a16="http://schemas.microsoft.com/office/drawing/2014/main" id="{35E75461-D6E7-4ABA-96B1-F58C72C0E3B9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52" name="กลุ่ม 151">
                <a:extLst>
                  <a:ext uri="{FF2B5EF4-FFF2-40B4-BE49-F238E27FC236}">
                    <a16:creationId xmlns:a16="http://schemas.microsoft.com/office/drawing/2014/main" id="{A2812FDF-D3BF-4A93-AEC6-B32F8C829D63}"/>
                  </a:ext>
                </a:extLst>
              </p:cNvPr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57" name="ตัวเชื่อมต่อตรง 156">
                  <a:extLst>
                    <a:ext uri="{FF2B5EF4-FFF2-40B4-BE49-F238E27FC236}">
                      <a16:creationId xmlns:a16="http://schemas.microsoft.com/office/drawing/2014/main" id="{9AB1376C-7C97-47DB-8B54-EA806453901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ตัวเชื่อมต่อตรง 157">
                  <a:extLst>
                    <a:ext uri="{FF2B5EF4-FFF2-40B4-BE49-F238E27FC236}">
                      <a16:creationId xmlns:a16="http://schemas.microsoft.com/office/drawing/2014/main" id="{3ACC0463-652E-4202-BEEF-0F33E086F18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ตัวเชื่อมต่อตรง 158">
                  <a:extLst>
                    <a:ext uri="{FF2B5EF4-FFF2-40B4-BE49-F238E27FC236}">
                      <a16:creationId xmlns:a16="http://schemas.microsoft.com/office/drawing/2014/main" id="{911BE698-C886-4CEC-ADA0-B97DA0C72C7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3" name="กลุ่ม 152">
                <a:extLst>
                  <a:ext uri="{FF2B5EF4-FFF2-40B4-BE49-F238E27FC236}">
                    <a16:creationId xmlns:a16="http://schemas.microsoft.com/office/drawing/2014/main" id="{FAD7CD04-32F8-4EBA-A03F-591B7723240E}"/>
                  </a:ext>
                </a:extLst>
              </p:cNvPr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54" name="ตัวเชื่อมต่อตรง 153">
                  <a:extLst>
                    <a:ext uri="{FF2B5EF4-FFF2-40B4-BE49-F238E27FC236}">
                      <a16:creationId xmlns:a16="http://schemas.microsoft.com/office/drawing/2014/main" id="{7D628D1C-DAB2-46FD-8121-9C54491A79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55" name="ตัวเชื่อมต่อตรง 154">
                  <a:extLst>
                    <a:ext uri="{FF2B5EF4-FFF2-40B4-BE49-F238E27FC236}">
                      <a16:creationId xmlns:a16="http://schemas.microsoft.com/office/drawing/2014/main" id="{3134DAD4-9044-4B05-BE0A-F54376B6E3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56" name="ตัวเชื่อมต่อตรง 155">
                  <a:extLst>
                    <a:ext uri="{FF2B5EF4-FFF2-40B4-BE49-F238E27FC236}">
                      <a16:creationId xmlns:a16="http://schemas.microsoft.com/office/drawing/2014/main" id="{E00559D6-EF9D-4348-9440-DB00E972D6D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47" name="กลุ่ม 146">
              <a:extLst>
                <a:ext uri="{FF2B5EF4-FFF2-40B4-BE49-F238E27FC236}">
                  <a16:creationId xmlns:a16="http://schemas.microsoft.com/office/drawing/2014/main" id="{E8AD41BA-BEE2-4951-8F95-78BEEA962CD7}"/>
                </a:ext>
              </a:extLst>
            </p:cNvPr>
            <p:cNvGrpSpPr/>
            <p:nvPr/>
          </p:nvGrpSpPr>
          <p:grpSpPr>
            <a:xfrm>
              <a:off x="8696953" y="2964198"/>
              <a:ext cx="342803" cy="194817"/>
              <a:chOff x="10123398" y="2191217"/>
              <a:chExt cx="342803" cy="194817"/>
            </a:xfrm>
          </p:grpSpPr>
          <p:cxnSp>
            <p:nvCxnSpPr>
              <p:cNvPr id="148" name="ตัวเชื่อมต่อตรง 147">
                <a:extLst>
                  <a:ext uri="{FF2B5EF4-FFF2-40B4-BE49-F238E27FC236}">
                    <a16:creationId xmlns:a16="http://schemas.microsoft.com/office/drawing/2014/main" id="{95DE4A8E-F568-41DD-8F6E-FFED3EFB233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0123398" y="2191217"/>
                <a:ext cx="317556" cy="139751"/>
              </a:xfrm>
              <a:prstGeom prst="line">
                <a:avLst/>
              </a:prstGeom>
              <a:solidFill>
                <a:srgbClr val="444642"/>
              </a:solidFill>
              <a:ln w="28575">
                <a:solidFill>
                  <a:schemeClr val="tx1">
                    <a:alpha val="99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9" name="ตัวเชื่อมต่อตรง 148">
                <a:extLst>
                  <a:ext uri="{FF2B5EF4-FFF2-40B4-BE49-F238E27FC236}">
                    <a16:creationId xmlns:a16="http://schemas.microsoft.com/office/drawing/2014/main" id="{FB04DDCB-F39F-4FA7-ABF2-AC7C1F39F9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123398" y="2330968"/>
                <a:ext cx="342803" cy="55066"/>
              </a:xfrm>
              <a:prstGeom prst="line">
                <a:avLst/>
              </a:prstGeom>
              <a:ln w="28575">
                <a:solidFill>
                  <a:schemeClr val="tx1">
                    <a:alpha val="99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67" name="กลุ่ม 166">
            <a:extLst>
              <a:ext uri="{FF2B5EF4-FFF2-40B4-BE49-F238E27FC236}">
                <a16:creationId xmlns:a16="http://schemas.microsoft.com/office/drawing/2014/main" id="{F973F206-5AA0-4AE2-B9E7-9478FDC80B09}"/>
              </a:ext>
            </a:extLst>
          </p:cNvPr>
          <p:cNvGrpSpPr/>
          <p:nvPr/>
        </p:nvGrpSpPr>
        <p:grpSpPr>
          <a:xfrm rot="1256300">
            <a:off x="-528954" y="3797740"/>
            <a:ext cx="2957579" cy="4076114"/>
            <a:chOff x="2804160" y="2202089"/>
            <a:chExt cx="2237116" cy="2959191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168" name="รูปแบบอิสระ: รูปร่าง 167">
              <a:extLst>
                <a:ext uri="{FF2B5EF4-FFF2-40B4-BE49-F238E27FC236}">
                  <a16:creationId xmlns:a16="http://schemas.microsoft.com/office/drawing/2014/main" id="{F9377B9F-84E9-4059-9419-587493A2D3E8}"/>
                </a:ext>
              </a:extLst>
            </p:cNvPr>
            <p:cNvSpPr/>
            <p:nvPr/>
          </p:nvSpPr>
          <p:spPr>
            <a:xfrm>
              <a:off x="2804160" y="2202089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EFBA46"/>
            </a:solidFill>
            <a:ln w="5715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69" name="กลุ่ม 168">
              <a:extLst>
                <a:ext uri="{FF2B5EF4-FFF2-40B4-BE49-F238E27FC236}">
                  <a16:creationId xmlns:a16="http://schemas.microsoft.com/office/drawing/2014/main" id="{29AE5C65-8A01-438F-AF58-E524C3B68EC8}"/>
                </a:ext>
              </a:extLst>
            </p:cNvPr>
            <p:cNvGrpSpPr/>
            <p:nvPr/>
          </p:nvGrpSpPr>
          <p:grpSpPr>
            <a:xfrm>
              <a:off x="3673328" y="2408071"/>
              <a:ext cx="549735" cy="345773"/>
              <a:chOff x="3673328" y="2408071"/>
              <a:chExt cx="549735" cy="345773"/>
            </a:xfrm>
            <a:solidFill>
              <a:srgbClr val="660066"/>
            </a:solidFill>
          </p:grpSpPr>
          <p:sp>
            <p:nvSpPr>
              <p:cNvPr id="198" name="สามเหลี่ยมหน้าจั่ว 8">
                <a:extLst>
                  <a:ext uri="{FF2B5EF4-FFF2-40B4-BE49-F238E27FC236}">
                    <a16:creationId xmlns:a16="http://schemas.microsoft.com/office/drawing/2014/main" id="{8B1767BD-91E7-431D-9821-F4562BF80D33}"/>
                  </a:ext>
                </a:extLst>
              </p:cNvPr>
              <p:cNvSpPr/>
              <p:nvPr/>
            </p:nvSpPr>
            <p:spPr>
              <a:xfrm rot="10474012">
                <a:off x="3848738" y="2408071"/>
                <a:ext cx="215266" cy="345773"/>
              </a:xfrm>
              <a:custGeom>
                <a:avLst/>
                <a:gdLst>
                  <a:gd name="connsiteX0" fmla="*/ 0 w 208280"/>
                  <a:gd name="connsiteY0" fmla="*/ 337820 h 337820"/>
                  <a:gd name="connsiteX1" fmla="*/ 104140 w 208280"/>
                  <a:gd name="connsiteY1" fmla="*/ 0 h 337820"/>
                  <a:gd name="connsiteX2" fmla="*/ 208280 w 208280"/>
                  <a:gd name="connsiteY2" fmla="*/ 337820 h 337820"/>
                  <a:gd name="connsiteX3" fmla="*/ 0 w 208280"/>
                  <a:gd name="connsiteY3" fmla="*/ 337820 h 337820"/>
                  <a:gd name="connsiteX0" fmla="*/ 0 w 207919"/>
                  <a:gd name="connsiteY0" fmla="*/ 334027 h 337820"/>
                  <a:gd name="connsiteX1" fmla="*/ 103779 w 207919"/>
                  <a:gd name="connsiteY1" fmla="*/ 0 h 337820"/>
                  <a:gd name="connsiteX2" fmla="*/ 207919 w 207919"/>
                  <a:gd name="connsiteY2" fmla="*/ 337820 h 337820"/>
                  <a:gd name="connsiteX3" fmla="*/ 0 w 207919"/>
                  <a:gd name="connsiteY3" fmla="*/ 334027 h 337820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4764"/>
                  <a:gd name="connsiteX1" fmla="*/ 103779 w 207919"/>
                  <a:gd name="connsiteY1" fmla="*/ 0 h 344764"/>
                  <a:gd name="connsiteX2" fmla="*/ 207919 w 207919"/>
                  <a:gd name="connsiteY2" fmla="*/ 337820 h 344764"/>
                  <a:gd name="connsiteX3" fmla="*/ 115118 w 207919"/>
                  <a:gd name="connsiteY3" fmla="*/ 344764 h 344764"/>
                  <a:gd name="connsiteX4" fmla="*/ 0 w 207919"/>
                  <a:gd name="connsiteY4" fmla="*/ 334027 h 344764"/>
                  <a:gd name="connsiteX0" fmla="*/ 0 w 213458"/>
                  <a:gd name="connsiteY0" fmla="*/ 338604 h 344764"/>
                  <a:gd name="connsiteX1" fmla="*/ 109318 w 213458"/>
                  <a:gd name="connsiteY1" fmla="*/ 0 h 344764"/>
                  <a:gd name="connsiteX2" fmla="*/ 213458 w 213458"/>
                  <a:gd name="connsiteY2" fmla="*/ 337820 h 344764"/>
                  <a:gd name="connsiteX3" fmla="*/ 120657 w 213458"/>
                  <a:gd name="connsiteY3" fmla="*/ 344764 h 344764"/>
                  <a:gd name="connsiteX4" fmla="*/ 0 w 213458"/>
                  <a:gd name="connsiteY4" fmla="*/ 338604 h 344764"/>
                  <a:gd name="connsiteX0" fmla="*/ 0 w 215266"/>
                  <a:gd name="connsiteY0" fmla="*/ 338604 h 345773"/>
                  <a:gd name="connsiteX1" fmla="*/ 109318 w 215266"/>
                  <a:gd name="connsiteY1" fmla="*/ 0 h 345773"/>
                  <a:gd name="connsiteX2" fmla="*/ 215266 w 215266"/>
                  <a:gd name="connsiteY2" fmla="*/ 345646 h 345773"/>
                  <a:gd name="connsiteX3" fmla="*/ 120657 w 215266"/>
                  <a:gd name="connsiteY3" fmla="*/ 344764 h 345773"/>
                  <a:gd name="connsiteX4" fmla="*/ 0 w 215266"/>
                  <a:gd name="connsiteY4" fmla="*/ 338604 h 345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266" h="345773">
                    <a:moveTo>
                      <a:pt x="0" y="338604"/>
                    </a:moveTo>
                    <a:lnTo>
                      <a:pt x="109318" y="0"/>
                    </a:lnTo>
                    <a:lnTo>
                      <a:pt x="215266" y="345646"/>
                    </a:lnTo>
                    <a:cubicBezTo>
                      <a:pt x="175984" y="346316"/>
                      <a:pt x="159939" y="344094"/>
                      <a:pt x="120657" y="344764"/>
                    </a:cubicBezTo>
                    <a:cubicBezTo>
                      <a:pt x="39581" y="343077"/>
                      <a:pt x="42667" y="341741"/>
                      <a:pt x="0" y="338604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99" name="สามเหลี่ยมหน้าจั่ว 9">
                <a:extLst>
                  <a:ext uri="{FF2B5EF4-FFF2-40B4-BE49-F238E27FC236}">
                    <a16:creationId xmlns:a16="http://schemas.microsoft.com/office/drawing/2014/main" id="{2C18A2C2-6046-40E8-8445-4A416447B510}"/>
                  </a:ext>
                </a:extLst>
              </p:cNvPr>
              <p:cNvSpPr/>
              <p:nvPr/>
            </p:nvSpPr>
            <p:spPr>
              <a:xfrm rot="10053214">
                <a:off x="3673328" y="2445732"/>
                <a:ext cx="148655" cy="233411"/>
              </a:xfrm>
              <a:custGeom>
                <a:avLst/>
                <a:gdLst>
                  <a:gd name="connsiteX0" fmla="*/ 0 w 143300"/>
                  <a:gd name="connsiteY0" fmla="*/ 220938 h 220938"/>
                  <a:gd name="connsiteX1" fmla="*/ 71650 w 143300"/>
                  <a:gd name="connsiteY1" fmla="*/ 0 h 220938"/>
                  <a:gd name="connsiteX2" fmla="*/ 143300 w 143300"/>
                  <a:gd name="connsiteY2" fmla="*/ 220938 h 220938"/>
                  <a:gd name="connsiteX3" fmla="*/ 0 w 143300"/>
                  <a:gd name="connsiteY3" fmla="*/ 220938 h 220938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0 w 147817"/>
                  <a:gd name="connsiteY3" fmla="*/ 241400 h 241400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93041 w 147817"/>
                  <a:gd name="connsiteY3" fmla="*/ 237777 h 241400"/>
                  <a:gd name="connsiteX4" fmla="*/ 0 w 147817"/>
                  <a:gd name="connsiteY4" fmla="*/ 241400 h 241400"/>
                  <a:gd name="connsiteX0" fmla="*/ 0 w 157448"/>
                  <a:gd name="connsiteY0" fmla="*/ 249678 h 249678"/>
                  <a:gd name="connsiteX1" fmla="*/ 85798 w 157448"/>
                  <a:gd name="connsiteY1" fmla="*/ 0 h 249678"/>
                  <a:gd name="connsiteX2" fmla="*/ 157448 w 157448"/>
                  <a:gd name="connsiteY2" fmla="*/ 220938 h 249678"/>
                  <a:gd name="connsiteX3" fmla="*/ 102672 w 157448"/>
                  <a:gd name="connsiteY3" fmla="*/ 237777 h 249678"/>
                  <a:gd name="connsiteX4" fmla="*/ 0 w 157448"/>
                  <a:gd name="connsiteY4" fmla="*/ 249678 h 249678"/>
                  <a:gd name="connsiteX0" fmla="*/ 0 w 152521"/>
                  <a:gd name="connsiteY0" fmla="*/ 227356 h 237777"/>
                  <a:gd name="connsiteX1" fmla="*/ 80871 w 152521"/>
                  <a:gd name="connsiteY1" fmla="*/ 0 h 237777"/>
                  <a:gd name="connsiteX2" fmla="*/ 152521 w 152521"/>
                  <a:gd name="connsiteY2" fmla="*/ 220938 h 237777"/>
                  <a:gd name="connsiteX3" fmla="*/ 97745 w 152521"/>
                  <a:gd name="connsiteY3" fmla="*/ 237777 h 237777"/>
                  <a:gd name="connsiteX4" fmla="*/ 0 w 152521"/>
                  <a:gd name="connsiteY4" fmla="*/ 227356 h 237777"/>
                  <a:gd name="connsiteX0" fmla="*/ 0 w 152521"/>
                  <a:gd name="connsiteY0" fmla="*/ 227356 h 230336"/>
                  <a:gd name="connsiteX1" fmla="*/ 80871 w 152521"/>
                  <a:gd name="connsiteY1" fmla="*/ 0 h 230336"/>
                  <a:gd name="connsiteX2" fmla="*/ 152521 w 152521"/>
                  <a:gd name="connsiteY2" fmla="*/ 220938 h 230336"/>
                  <a:gd name="connsiteX3" fmla="*/ 99387 w 152521"/>
                  <a:gd name="connsiteY3" fmla="*/ 230336 h 230336"/>
                  <a:gd name="connsiteX4" fmla="*/ 0 w 152521"/>
                  <a:gd name="connsiteY4" fmla="*/ 227356 h 230336"/>
                  <a:gd name="connsiteX0" fmla="*/ 0 w 148655"/>
                  <a:gd name="connsiteY0" fmla="*/ 233411 h 233411"/>
                  <a:gd name="connsiteX1" fmla="*/ 77005 w 148655"/>
                  <a:gd name="connsiteY1" fmla="*/ 0 h 233411"/>
                  <a:gd name="connsiteX2" fmla="*/ 148655 w 148655"/>
                  <a:gd name="connsiteY2" fmla="*/ 220938 h 233411"/>
                  <a:gd name="connsiteX3" fmla="*/ 95521 w 148655"/>
                  <a:gd name="connsiteY3" fmla="*/ 230336 h 233411"/>
                  <a:gd name="connsiteX4" fmla="*/ 0 w 148655"/>
                  <a:gd name="connsiteY4" fmla="*/ 233411 h 23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655" h="233411">
                    <a:moveTo>
                      <a:pt x="0" y="233411"/>
                    </a:moveTo>
                    <a:lnTo>
                      <a:pt x="77005" y="0"/>
                    </a:lnTo>
                    <a:lnTo>
                      <a:pt x="148655" y="220938"/>
                    </a:lnTo>
                    <a:cubicBezTo>
                      <a:pt x="124333" y="224562"/>
                      <a:pt x="119843" y="226712"/>
                      <a:pt x="95521" y="230336"/>
                    </a:cubicBezTo>
                    <a:lnTo>
                      <a:pt x="0" y="23341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0" name="สามเหลี่ยมหน้าจั่ว 10">
                <a:extLst>
                  <a:ext uri="{FF2B5EF4-FFF2-40B4-BE49-F238E27FC236}">
                    <a16:creationId xmlns:a16="http://schemas.microsoft.com/office/drawing/2014/main" id="{0D1BEE9E-FC89-4FAE-B3BA-A11425A1A8B8}"/>
                  </a:ext>
                </a:extLst>
              </p:cNvPr>
              <p:cNvSpPr/>
              <p:nvPr/>
            </p:nvSpPr>
            <p:spPr>
              <a:xfrm rot="11585451">
                <a:off x="4073892" y="2423735"/>
                <a:ext cx="149171" cy="229902"/>
              </a:xfrm>
              <a:custGeom>
                <a:avLst/>
                <a:gdLst>
                  <a:gd name="connsiteX0" fmla="*/ 0 w 140123"/>
                  <a:gd name="connsiteY0" fmla="*/ 235324 h 235324"/>
                  <a:gd name="connsiteX1" fmla="*/ 70062 w 140123"/>
                  <a:gd name="connsiteY1" fmla="*/ 0 h 235324"/>
                  <a:gd name="connsiteX2" fmla="*/ 140123 w 140123"/>
                  <a:gd name="connsiteY2" fmla="*/ 235324 h 235324"/>
                  <a:gd name="connsiteX3" fmla="*/ 0 w 140123"/>
                  <a:gd name="connsiteY3" fmla="*/ 235324 h 235324"/>
                  <a:gd name="connsiteX0" fmla="*/ 0 w 140684"/>
                  <a:gd name="connsiteY0" fmla="*/ 235324 h 235324"/>
                  <a:gd name="connsiteX1" fmla="*/ 70062 w 140684"/>
                  <a:gd name="connsiteY1" fmla="*/ 0 h 235324"/>
                  <a:gd name="connsiteX2" fmla="*/ 140684 w 140684"/>
                  <a:gd name="connsiteY2" fmla="*/ 229327 h 235324"/>
                  <a:gd name="connsiteX3" fmla="*/ 0 w 140684"/>
                  <a:gd name="connsiteY3" fmla="*/ 235324 h 235324"/>
                  <a:gd name="connsiteX0" fmla="*/ 0 w 146121"/>
                  <a:gd name="connsiteY0" fmla="*/ 228765 h 229327"/>
                  <a:gd name="connsiteX1" fmla="*/ 75499 w 146121"/>
                  <a:gd name="connsiteY1" fmla="*/ 0 h 229327"/>
                  <a:gd name="connsiteX2" fmla="*/ 146121 w 146121"/>
                  <a:gd name="connsiteY2" fmla="*/ 229327 h 229327"/>
                  <a:gd name="connsiteX3" fmla="*/ 0 w 146121"/>
                  <a:gd name="connsiteY3" fmla="*/ 228765 h 229327"/>
                  <a:gd name="connsiteX0" fmla="*/ 0 w 144798"/>
                  <a:gd name="connsiteY0" fmla="*/ 228765 h 234850"/>
                  <a:gd name="connsiteX1" fmla="*/ 75499 w 144798"/>
                  <a:gd name="connsiteY1" fmla="*/ 0 h 234850"/>
                  <a:gd name="connsiteX2" fmla="*/ 144798 w 144798"/>
                  <a:gd name="connsiteY2" fmla="*/ 234850 h 234850"/>
                  <a:gd name="connsiteX3" fmla="*/ 0 w 144798"/>
                  <a:gd name="connsiteY3" fmla="*/ 228765 h 234850"/>
                  <a:gd name="connsiteX0" fmla="*/ 0 w 150321"/>
                  <a:gd name="connsiteY0" fmla="*/ 227442 h 234850"/>
                  <a:gd name="connsiteX1" fmla="*/ 81022 w 150321"/>
                  <a:gd name="connsiteY1" fmla="*/ 0 h 234850"/>
                  <a:gd name="connsiteX2" fmla="*/ 150321 w 150321"/>
                  <a:gd name="connsiteY2" fmla="*/ 234850 h 234850"/>
                  <a:gd name="connsiteX3" fmla="*/ 0 w 150321"/>
                  <a:gd name="connsiteY3" fmla="*/ 227442 h 234850"/>
                  <a:gd name="connsiteX0" fmla="*/ 0 w 149171"/>
                  <a:gd name="connsiteY0" fmla="*/ 227442 h 229902"/>
                  <a:gd name="connsiteX1" fmla="*/ 81022 w 149171"/>
                  <a:gd name="connsiteY1" fmla="*/ 0 h 229902"/>
                  <a:gd name="connsiteX2" fmla="*/ 149171 w 149171"/>
                  <a:gd name="connsiteY2" fmla="*/ 229902 h 229902"/>
                  <a:gd name="connsiteX3" fmla="*/ 0 w 149171"/>
                  <a:gd name="connsiteY3" fmla="*/ 227442 h 229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171" h="229902">
                    <a:moveTo>
                      <a:pt x="0" y="227442"/>
                    </a:moveTo>
                    <a:lnTo>
                      <a:pt x="81022" y="0"/>
                    </a:lnTo>
                    <a:lnTo>
                      <a:pt x="149171" y="229902"/>
                    </a:lnTo>
                    <a:lnTo>
                      <a:pt x="0" y="22744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70" name="กลุ่ม 169">
              <a:extLst>
                <a:ext uri="{FF2B5EF4-FFF2-40B4-BE49-F238E27FC236}">
                  <a16:creationId xmlns:a16="http://schemas.microsoft.com/office/drawing/2014/main" id="{16196C9E-3B3E-40E6-92BC-2707DFCCBF36}"/>
                </a:ext>
              </a:extLst>
            </p:cNvPr>
            <p:cNvGrpSpPr/>
            <p:nvPr/>
          </p:nvGrpSpPr>
          <p:grpSpPr>
            <a:xfrm>
              <a:off x="3673493" y="3224085"/>
              <a:ext cx="490561" cy="297686"/>
              <a:chOff x="3673493" y="3224085"/>
              <a:chExt cx="490561" cy="297686"/>
            </a:xfrm>
          </p:grpSpPr>
          <p:sp>
            <p:nvSpPr>
              <p:cNvPr id="196" name="รูปแบบอิสระ: รูปร่าง 195">
                <a:extLst>
                  <a:ext uri="{FF2B5EF4-FFF2-40B4-BE49-F238E27FC236}">
                    <a16:creationId xmlns:a16="http://schemas.microsoft.com/office/drawing/2014/main" id="{46A570B7-599B-4BC7-BB99-D8401ED8A322}"/>
                  </a:ext>
                </a:extLst>
              </p:cNvPr>
              <p:cNvSpPr/>
              <p:nvPr/>
            </p:nvSpPr>
            <p:spPr>
              <a:xfrm rot="21417418">
                <a:off x="3673493" y="3337622"/>
                <a:ext cx="490561" cy="184149"/>
              </a:xfrm>
              <a:custGeom>
                <a:avLst/>
                <a:gdLst>
                  <a:gd name="connsiteX0" fmla="*/ 25979 w 512796"/>
                  <a:gd name="connsiteY0" fmla="*/ 45736 h 183170"/>
                  <a:gd name="connsiteX1" fmla="*/ 3119 w 512796"/>
                  <a:gd name="connsiteY1" fmla="*/ 99076 h 183170"/>
                  <a:gd name="connsiteX2" fmla="*/ 86939 w 512796"/>
                  <a:gd name="connsiteY2" fmla="*/ 167656 h 183170"/>
                  <a:gd name="connsiteX3" fmla="*/ 239339 w 512796"/>
                  <a:gd name="connsiteY3" fmla="*/ 99076 h 183170"/>
                  <a:gd name="connsiteX4" fmla="*/ 262199 w 512796"/>
                  <a:gd name="connsiteY4" fmla="*/ 16 h 183170"/>
                  <a:gd name="connsiteX5" fmla="*/ 254579 w 512796"/>
                  <a:gd name="connsiteY5" fmla="*/ 106696 h 183170"/>
                  <a:gd name="connsiteX6" fmla="*/ 361259 w 512796"/>
                  <a:gd name="connsiteY6" fmla="*/ 182896 h 183170"/>
                  <a:gd name="connsiteX7" fmla="*/ 506039 w 512796"/>
                  <a:gd name="connsiteY7" fmla="*/ 129556 h 183170"/>
                  <a:gd name="connsiteX8" fmla="*/ 475559 w 512796"/>
                  <a:gd name="connsiteY8" fmla="*/ 60976 h 183170"/>
                  <a:gd name="connsiteX0" fmla="*/ 25979 w 512796"/>
                  <a:gd name="connsiteY0" fmla="*/ 45738 h 183163"/>
                  <a:gd name="connsiteX1" fmla="*/ 3119 w 512796"/>
                  <a:gd name="connsiteY1" fmla="*/ 99078 h 183163"/>
                  <a:gd name="connsiteX2" fmla="*/ 86939 w 512796"/>
                  <a:gd name="connsiteY2" fmla="*/ 167658 h 183163"/>
                  <a:gd name="connsiteX3" fmla="*/ 239339 w 512796"/>
                  <a:gd name="connsiteY3" fmla="*/ 99078 h 183163"/>
                  <a:gd name="connsiteX4" fmla="*/ 262199 w 512796"/>
                  <a:gd name="connsiteY4" fmla="*/ 18 h 183163"/>
                  <a:gd name="connsiteX5" fmla="*/ 262188 w 512796"/>
                  <a:gd name="connsiteY5" fmla="*/ 107103 h 183163"/>
                  <a:gd name="connsiteX6" fmla="*/ 361259 w 512796"/>
                  <a:gd name="connsiteY6" fmla="*/ 182898 h 183163"/>
                  <a:gd name="connsiteX7" fmla="*/ 506039 w 512796"/>
                  <a:gd name="connsiteY7" fmla="*/ 129558 h 183163"/>
                  <a:gd name="connsiteX8" fmla="*/ 475559 w 512796"/>
                  <a:gd name="connsiteY8" fmla="*/ 60978 h 183163"/>
                  <a:gd name="connsiteX0" fmla="*/ 25979 w 505781"/>
                  <a:gd name="connsiteY0" fmla="*/ 45738 h 184207"/>
                  <a:gd name="connsiteX1" fmla="*/ 3119 w 505781"/>
                  <a:gd name="connsiteY1" fmla="*/ 99078 h 184207"/>
                  <a:gd name="connsiteX2" fmla="*/ 86939 w 505781"/>
                  <a:gd name="connsiteY2" fmla="*/ 167658 h 184207"/>
                  <a:gd name="connsiteX3" fmla="*/ 239339 w 505781"/>
                  <a:gd name="connsiteY3" fmla="*/ 99078 h 184207"/>
                  <a:gd name="connsiteX4" fmla="*/ 262199 w 505781"/>
                  <a:gd name="connsiteY4" fmla="*/ 18 h 184207"/>
                  <a:gd name="connsiteX5" fmla="*/ 262188 w 505781"/>
                  <a:gd name="connsiteY5" fmla="*/ 107103 h 184207"/>
                  <a:gd name="connsiteX6" fmla="*/ 361259 w 505781"/>
                  <a:gd name="connsiteY6" fmla="*/ 182898 h 184207"/>
                  <a:gd name="connsiteX7" fmla="*/ 497419 w 505781"/>
                  <a:gd name="connsiteY7" fmla="*/ 148177 h 184207"/>
                  <a:gd name="connsiteX8" fmla="*/ 475559 w 505781"/>
                  <a:gd name="connsiteY8" fmla="*/ 60978 h 184207"/>
                  <a:gd name="connsiteX0" fmla="*/ 27273 w 507075"/>
                  <a:gd name="connsiteY0" fmla="*/ 45738 h 184207"/>
                  <a:gd name="connsiteX1" fmla="*/ 4413 w 507075"/>
                  <a:gd name="connsiteY1" fmla="*/ 99078 h 184207"/>
                  <a:gd name="connsiteX2" fmla="*/ 107458 w 507075"/>
                  <a:gd name="connsiteY2" fmla="*/ 164864 h 184207"/>
                  <a:gd name="connsiteX3" fmla="*/ 240633 w 507075"/>
                  <a:gd name="connsiteY3" fmla="*/ 99078 h 184207"/>
                  <a:gd name="connsiteX4" fmla="*/ 263493 w 507075"/>
                  <a:gd name="connsiteY4" fmla="*/ 18 h 184207"/>
                  <a:gd name="connsiteX5" fmla="*/ 263482 w 507075"/>
                  <a:gd name="connsiteY5" fmla="*/ 107103 h 184207"/>
                  <a:gd name="connsiteX6" fmla="*/ 362553 w 507075"/>
                  <a:gd name="connsiteY6" fmla="*/ 182898 h 184207"/>
                  <a:gd name="connsiteX7" fmla="*/ 498713 w 507075"/>
                  <a:gd name="connsiteY7" fmla="*/ 148177 h 184207"/>
                  <a:gd name="connsiteX8" fmla="*/ 476853 w 507075"/>
                  <a:gd name="connsiteY8" fmla="*/ 60978 h 184207"/>
                  <a:gd name="connsiteX0" fmla="*/ 18837 w 498639"/>
                  <a:gd name="connsiteY0" fmla="*/ 45738 h 184207"/>
                  <a:gd name="connsiteX1" fmla="*/ 6379 w 498639"/>
                  <a:gd name="connsiteY1" fmla="*/ 118708 h 184207"/>
                  <a:gd name="connsiteX2" fmla="*/ 99022 w 498639"/>
                  <a:gd name="connsiteY2" fmla="*/ 164864 h 184207"/>
                  <a:gd name="connsiteX3" fmla="*/ 232197 w 498639"/>
                  <a:gd name="connsiteY3" fmla="*/ 99078 h 184207"/>
                  <a:gd name="connsiteX4" fmla="*/ 255057 w 498639"/>
                  <a:gd name="connsiteY4" fmla="*/ 18 h 184207"/>
                  <a:gd name="connsiteX5" fmla="*/ 255046 w 498639"/>
                  <a:gd name="connsiteY5" fmla="*/ 107103 h 184207"/>
                  <a:gd name="connsiteX6" fmla="*/ 354117 w 498639"/>
                  <a:gd name="connsiteY6" fmla="*/ 182898 h 184207"/>
                  <a:gd name="connsiteX7" fmla="*/ 490277 w 498639"/>
                  <a:gd name="connsiteY7" fmla="*/ 148177 h 184207"/>
                  <a:gd name="connsiteX8" fmla="*/ 468417 w 498639"/>
                  <a:gd name="connsiteY8" fmla="*/ 60978 h 184207"/>
                  <a:gd name="connsiteX0" fmla="*/ 18837 w 490561"/>
                  <a:gd name="connsiteY0" fmla="*/ 45738 h 184149"/>
                  <a:gd name="connsiteX1" fmla="*/ 6379 w 490561"/>
                  <a:gd name="connsiteY1" fmla="*/ 118708 h 184149"/>
                  <a:gd name="connsiteX2" fmla="*/ 99022 w 490561"/>
                  <a:gd name="connsiteY2" fmla="*/ 164864 h 184149"/>
                  <a:gd name="connsiteX3" fmla="*/ 232197 w 490561"/>
                  <a:gd name="connsiteY3" fmla="*/ 99078 h 184149"/>
                  <a:gd name="connsiteX4" fmla="*/ 255057 w 490561"/>
                  <a:gd name="connsiteY4" fmla="*/ 18 h 184149"/>
                  <a:gd name="connsiteX5" fmla="*/ 255046 w 490561"/>
                  <a:gd name="connsiteY5" fmla="*/ 107103 h 184149"/>
                  <a:gd name="connsiteX6" fmla="*/ 354117 w 490561"/>
                  <a:gd name="connsiteY6" fmla="*/ 182898 h 184149"/>
                  <a:gd name="connsiteX7" fmla="*/ 478863 w 490561"/>
                  <a:gd name="connsiteY7" fmla="*/ 147570 h 184149"/>
                  <a:gd name="connsiteX8" fmla="*/ 468417 w 490561"/>
                  <a:gd name="connsiteY8" fmla="*/ 60978 h 184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0561" h="184149">
                    <a:moveTo>
                      <a:pt x="18837" y="45738"/>
                    </a:moveTo>
                    <a:cubicBezTo>
                      <a:pt x="2327" y="62248"/>
                      <a:pt x="-6985" y="98854"/>
                      <a:pt x="6379" y="118708"/>
                    </a:cubicBezTo>
                    <a:cubicBezTo>
                      <a:pt x="19743" y="138562"/>
                      <a:pt x="61386" y="168136"/>
                      <a:pt x="99022" y="164864"/>
                    </a:cubicBezTo>
                    <a:cubicBezTo>
                      <a:pt x="136658" y="161592"/>
                      <a:pt x="206191" y="126552"/>
                      <a:pt x="232197" y="99078"/>
                    </a:cubicBezTo>
                    <a:cubicBezTo>
                      <a:pt x="258203" y="71604"/>
                      <a:pt x="251249" y="-1319"/>
                      <a:pt x="255057" y="18"/>
                    </a:cubicBezTo>
                    <a:cubicBezTo>
                      <a:pt x="258865" y="1355"/>
                      <a:pt x="238536" y="76623"/>
                      <a:pt x="255046" y="107103"/>
                    </a:cubicBezTo>
                    <a:cubicBezTo>
                      <a:pt x="271556" y="137583"/>
                      <a:pt x="316814" y="176154"/>
                      <a:pt x="354117" y="182898"/>
                    </a:cubicBezTo>
                    <a:cubicBezTo>
                      <a:pt x="391420" y="189642"/>
                      <a:pt x="459813" y="167890"/>
                      <a:pt x="478863" y="147570"/>
                    </a:cubicBezTo>
                    <a:cubicBezTo>
                      <a:pt x="497913" y="127250"/>
                      <a:pt x="493182" y="85108"/>
                      <a:pt x="468417" y="60978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97" name="รูปแบบอิสระ: รูปร่าง 196">
                <a:extLst>
                  <a:ext uri="{FF2B5EF4-FFF2-40B4-BE49-F238E27FC236}">
                    <a16:creationId xmlns:a16="http://schemas.microsoft.com/office/drawing/2014/main" id="{DDBA6807-B009-4F18-84E5-06C5B79382BA}"/>
                  </a:ext>
                </a:extLst>
              </p:cNvPr>
              <p:cNvSpPr/>
              <p:nvPr/>
            </p:nvSpPr>
            <p:spPr>
              <a:xfrm rot="20654224">
                <a:off x="3822367" y="3224085"/>
                <a:ext cx="200701" cy="117505"/>
              </a:xfrm>
              <a:custGeom>
                <a:avLst/>
                <a:gdLst>
                  <a:gd name="connsiteX0" fmla="*/ 24294 w 200701"/>
                  <a:gd name="connsiteY0" fmla="*/ 3155 h 117505"/>
                  <a:gd name="connsiteX1" fmla="*/ 146214 w 200701"/>
                  <a:gd name="connsiteY1" fmla="*/ 18395 h 117505"/>
                  <a:gd name="connsiteX2" fmla="*/ 199554 w 200701"/>
                  <a:gd name="connsiteY2" fmla="*/ 79355 h 117505"/>
                  <a:gd name="connsiteX3" fmla="*/ 100494 w 200701"/>
                  <a:gd name="connsiteY3" fmla="*/ 117455 h 117505"/>
                  <a:gd name="connsiteX4" fmla="*/ 9054 w 200701"/>
                  <a:gd name="connsiteY4" fmla="*/ 71735 h 117505"/>
                  <a:gd name="connsiteX5" fmla="*/ 24294 w 200701"/>
                  <a:gd name="connsiteY5" fmla="*/ 3155 h 117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701" h="117505">
                    <a:moveTo>
                      <a:pt x="24294" y="3155"/>
                    </a:moveTo>
                    <a:cubicBezTo>
                      <a:pt x="47154" y="-5735"/>
                      <a:pt x="117004" y="5695"/>
                      <a:pt x="146214" y="18395"/>
                    </a:cubicBezTo>
                    <a:cubicBezTo>
                      <a:pt x="175424" y="31095"/>
                      <a:pt x="207174" y="62845"/>
                      <a:pt x="199554" y="79355"/>
                    </a:cubicBezTo>
                    <a:cubicBezTo>
                      <a:pt x="191934" y="95865"/>
                      <a:pt x="132244" y="118725"/>
                      <a:pt x="100494" y="117455"/>
                    </a:cubicBezTo>
                    <a:cubicBezTo>
                      <a:pt x="68744" y="116185"/>
                      <a:pt x="26834" y="88245"/>
                      <a:pt x="9054" y="71735"/>
                    </a:cubicBezTo>
                    <a:cubicBezTo>
                      <a:pt x="-8726" y="55225"/>
                      <a:pt x="1434" y="12045"/>
                      <a:pt x="24294" y="3155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71" name="กลุ่ม 170">
              <a:extLst>
                <a:ext uri="{FF2B5EF4-FFF2-40B4-BE49-F238E27FC236}">
                  <a16:creationId xmlns:a16="http://schemas.microsoft.com/office/drawing/2014/main" id="{114307E7-4252-48E5-8AC0-0985518D578D}"/>
                </a:ext>
              </a:extLst>
            </p:cNvPr>
            <p:cNvGrpSpPr/>
            <p:nvPr/>
          </p:nvGrpSpPr>
          <p:grpSpPr>
            <a:xfrm>
              <a:off x="3390605" y="2906545"/>
              <a:ext cx="1081875" cy="246380"/>
              <a:chOff x="3390605" y="2906545"/>
              <a:chExt cx="1081875" cy="246380"/>
            </a:xfrm>
          </p:grpSpPr>
          <p:sp>
            <p:nvSpPr>
              <p:cNvPr id="190" name="แผนผังลำดับงาน: ตัวเชื่อมต่อ 189">
                <a:extLst>
                  <a:ext uri="{FF2B5EF4-FFF2-40B4-BE49-F238E27FC236}">
                    <a16:creationId xmlns:a16="http://schemas.microsoft.com/office/drawing/2014/main" id="{86B49DAA-DB19-49AC-B3A5-B96ABE582947}"/>
                  </a:ext>
                </a:extLst>
              </p:cNvPr>
              <p:cNvSpPr/>
              <p:nvPr/>
            </p:nvSpPr>
            <p:spPr>
              <a:xfrm>
                <a:off x="3390605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91" name="แผนผังลำดับงาน: ตัวเชื่อมต่อ 190">
                <a:extLst>
                  <a:ext uri="{FF2B5EF4-FFF2-40B4-BE49-F238E27FC236}">
                    <a16:creationId xmlns:a16="http://schemas.microsoft.com/office/drawing/2014/main" id="{75614B90-C7F0-4C4F-B932-59B7081F81C2}"/>
                  </a:ext>
                </a:extLst>
              </p:cNvPr>
              <p:cNvSpPr/>
              <p:nvPr/>
            </p:nvSpPr>
            <p:spPr>
              <a:xfrm>
                <a:off x="4215940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92" name="แผนผังลำดับงาน: ตัวเชื่อมต่อ 191">
                <a:extLst>
                  <a:ext uri="{FF2B5EF4-FFF2-40B4-BE49-F238E27FC236}">
                    <a16:creationId xmlns:a16="http://schemas.microsoft.com/office/drawing/2014/main" id="{398BD3CF-FC59-4A83-B800-ABEEC4B6AE8C}"/>
                  </a:ext>
                </a:extLst>
              </p:cNvPr>
              <p:cNvSpPr/>
              <p:nvPr/>
            </p:nvSpPr>
            <p:spPr>
              <a:xfrm>
                <a:off x="3467269" y="2932275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93" name="แผนผังลำดับงาน: ตัวเชื่อมต่อ 192">
                <a:extLst>
                  <a:ext uri="{FF2B5EF4-FFF2-40B4-BE49-F238E27FC236}">
                    <a16:creationId xmlns:a16="http://schemas.microsoft.com/office/drawing/2014/main" id="{4CAA2C94-BD20-4201-BBAD-24BD221D7CB1}"/>
                  </a:ext>
                </a:extLst>
              </p:cNvPr>
              <p:cNvSpPr/>
              <p:nvPr/>
            </p:nvSpPr>
            <p:spPr>
              <a:xfrm>
                <a:off x="4286623" y="2924032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94" name="แผนผังลำดับงาน: ตัวเชื่อมต่อ 193">
                <a:extLst>
                  <a:ext uri="{FF2B5EF4-FFF2-40B4-BE49-F238E27FC236}">
                    <a16:creationId xmlns:a16="http://schemas.microsoft.com/office/drawing/2014/main" id="{09E60DA0-8C97-46EE-9FCC-6AA8E9877510}"/>
                  </a:ext>
                </a:extLst>
              </p:cNvPr>
              <p:cNvSpPr/>
              <p:nvPr/>
            </p:nvSpPr>
            <p:spPr>
              <a:xfrm>
                <a:off x="3552790" y="2954951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95" name="แผนผังลำดับงาน: ตัวเชื่อมต่อ 194">
                <a:extLst>
                  <a:ext uri="{FF2B5EF4-FFF2-40B4-BE49-F238E27FC236}">
                    <a16:creationId xmlns:a16="http://schemas.microsoft.com/office/drawing/2014/main" id="{91B21DD3-6227-4A93-8506-5D7EED0CB833}"/>
                  </a:ext>
                </a:extLst>
              </p:cNvPr>
              <p:cNvSpPr/>
              <p:nvPr/>
            </p:nvSpPr>
            <p:spPr>
              <a:xfrm>
                <a:off x="4366415" y="2952813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172" name="รูปแบบอิสระ: รูปร่าง 171">
              <a:extLst>
                <a:ext uri="{FF2B5EF4-FFF2-40B4-BE49-F238E27FC236}">
                  <a16:creationId xmlns:a16="http://schemas.microsoft.com/office/drawing/2014/main" id="{E8ED8AC8-6E3E-4B31-B93B-0316746A4AB5}"/>
                </a:ext>
              </a:extLst>
            </p:cNvPr>
            <p:cNvSpPr/>
            <p:nvPr/>
          </p:nvSpPr>
          <p:spPr>
            <a:xfrm>
              <a:off x="2992417" y="2291228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73" name="รูปแบบอิสระ: รูปร่าง 172">
              <a:extLst>
                <a:ext uri="{FF2B5EF4-FFF2-40B4-BE49-F238E27FC236}">
                  <a16:creationId xmlns:a16="http://schemas.microsoft.com/office/drawing/2014/main" id="{ECE2C148-F00A-4AFE-835A-1E677DE61709}"/>
                </a:ext>
              </a:extLst>
            </p:cNvPr>
            <p:cNvSpPr/>
            <p:nvPr/>
          </p:nvSpPr>
          <p:spPr>
            <a:xfrm rot="21410072" flipH="1">
              <a:off x="4608321" y="2230801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74" name="กลุ่ม 173">
              <a:extLst>
                <a:ext uri="{FF2B5EF4-FFF2-40B4-BE49-F238E27FC236}">
                  <a16:creationId xmlns:a16="http://schemas.microsoft.com/office/drawing/2014/main" id="{15AD43CF-57DC-410E-A1FC-51FB4C467CE5}"/>
                </a:ext>
              </a:extLst>
            </p:cNvPr>
            <p:cNvGrpSpPr/>
            <p:nvPr/>
          </p:nvGrpSpPr>
          <p:grpSpPr>
            <a:xfrm>
              <a:off x="2927898" y="3680505"/>
              <a:ext cx="461604" cy="767108"/>
              <a:chOff x="2927898" y="3680505"/>
              <a:chExt cx="461604" cy="767108"/>
            </a:xfrm>
            <a:solidFill>
              <a:srgbClr val="660066"/>
            </a:solidFill>
          </p:grpSpPr>
          <p:sp>
            <p:nvSpPr>
              <p:cNvPr id="187" name="สามเหลี่ยมหน้าจั่ว 27">
                <a:extLst>
                  <a:ext uri="{FF2B5EF4-FFF2-40B4-BE49-F238E27FC236}">
                    <a16:creationId xmlns:a16="http://schemas.microsoft.com/office/drawing/2014/main" id="{398320F9-E169-4AE7-AF50-D681EB95D944}"/>
                  </a:ext>
                </a:extLst>
              </p:cNvPr>
              <p:cNvSpPr/>
              <p:nvPr/>
            </p:nvSpPr>
            <p:spPr>
              <a:xfrm rot="5943786">
                <a:off x="3076192" y="3625910"/>
                <a:ext cx="258716" cy="367905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716" h="367905">
                    <a:moveTo>
                      <a:pt x="0" y="363762"/>
                    </a:moveTo>
                    <a:lnTo>
                      <a:pt x="131430" y="0"/>
                    </a:lnTo>
                    <a:lnTo>
                      <a:pt x="258716" y="367905"/>
                    </a:lnTo>
                    <a:lnTo>
                      <a:pt x="0" y="36376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88" name="สามเหลี่ยมหน้าจั่ว 28">
                <a:extLst>
                  <a:ext uri="{FF2B5EF4-FFF2-40B4-BE49-F238E27FC236}">
                    <a16:creationId xmlns:a16="http://schemas.microsoft.com/office/drawing/2014/main" id="{53011E13-7C0C-465D-9303-E7D0324E4B28}"/>
                  </a:ext>
                </a:extLst>
              </p:cNvPr>
              <p:cNvSpPr/>
              <p:nvPr/>
            </p:nvSpPr>
            <p:spPr>
              <a:xfrm rot="5943786">
                <a:off x="3034451" y="3873810"/>
                <a:ext cx="252648" cy="375202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  <a:gd name="connsiteX0" fmla="*/ 0 w 252648"/>
                  <a:gd name="connsiteY0" fmla="*/ 368803 h 375202"/>
                  <a:gd name="connsiteX1" fmla="*/ 126768 w 252648"/>
                  <a:gd name="connsiteY1" fmla="*/ 0 h 375202"/>
                  <a:gd name="connsiteX2" fmla="*/ 252648 w 252648"/>
                  <a:gd name="connsiteY2" fmla="*/ 375202 h 375202"/>
                  <a:gd name="connsiteX3" fmla="*/ 0 w 252648"/>
                  <a:gd name="connsiteY3" fmla="*/ 368803 h 375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48" h="375202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52648" y="375202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89" name="สามเหลี่ยมหน้าจั่ว 29">
                <a:extLst>
                  <a:ext uri="{FF2B5EF4-FFF2-40B4-BE49-F238E27FC236}">
                    <a16:creationId xmlns:a16="http://schemas.microsoft.com/office/drawing/2014/main" id="{37F5634B-9F2C-46EB-B0AA-ED2C857BAAEB}"/>
                  </a:ext>
                </a:extLst>
              </p:cNvPr>
              <p:cNvSpPr/>
              <p:nvPr/>
            </p:nvSpPr>
            <p:spPr>
              <a:xfrm rot="5943786">
                <a:off x="2977488" y="4135542"/>
                <a:ext cx="262481" cy="36166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481" h="361661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75" name="กลุ่ม 174">
              <a:extLst>
                <a:ext uri="{FF2B5EF4-FFF2-40B4-BE49-F238E27FC236}">
                  <a16:creationId xmlns:a16="http://schemas.microsoft.com/office/drawing/2014/main" id="{C92ADDD4-FC36-4254-AE87-65C7CDAFEE1F}"/>
                </a:ext>
              </a:extLst>
            </p:cNvPr>
            <p:cNvGrpSpPr/>
            <p:nvPr/>
          </p:nvGrpSpPr>
          <p:grpSpPr>
            <a:xfrm flipH="1">
              <a:off x="4481292" y="3650128"/>
              <a:ext cx="446810" cy="735615"/>
              <a:chOff x="2935929" y="3677491"/>
              <a:chExt cx="446810" cy="735615"/>
            </a:xfrm>
            <a:solidFill>
              <a:srgbClr val="660066"/>
            </a:solidFill>
          </p:grpSpPr>
          <p:sp>
            <p:nvSpPr>
              <p:cNvPr id="184" name="สามเหลี่ยมหน้าจั่ว 27">
                <a:extLst>
                  <a:ext uri="{FF2B5EF4-FFF2-40B4-BE49-F238E27FC236}">
                    <a16:creationId xmlns:a16="http://schemas.microsoft.com/office/drawing/2014/main" id="{30DFE89B-D44F-4ADF-9E68-3A2E8803DF21}"/>
                  </a:ext>
                </a:extLst>
              </p:cNvPr>
              <p:cNvSpPr/>
              <p:nvPr/>
            </p:nvSpPr>
            <p:spPr>
              <a:xfrm rot="6008731">
                <a:off x="3069193" y="3621136"/>
                <a:ext cx="257191" cy="36990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  <a:gd name="connsiteX0" fmla="*/ 0 w 258797"/>
                  <a:gd name="connsiteY0" fmla="*/ 375349 h 375349"/>
                  <a:gd name="connsiteX1" fmla="*/ 131511 w 258797"/>
                  <a:gd name="connsiteY1" fmla="*/ 0 h 375349"/>
                  <a:gd name="connsiteX2" fmla="*/ 258797 w 258797"/>
                  <a:gd name="connsiteY2" fmla="*/ 367905 h 375349"/>
                  <a:gd name="connsiteX3" fmla="*/ 0 w 258797"/>
                  <a:gd name="connsiteY3" fmla="*/ 375349 h 375349"/>
                  <a:gd name="connsiteX0" fmla="*/ 0 w 257191"/>
                  <a:gd name="connsiteY0" fmla="*/ 369901 h 369901"/>
                  <a:gd name="connsiteX1" fmla="*/ 129905 w 257191"/>
                  <a:gd name="connsiteY1" fmla="*/ 0 h 369901"/>
                  <a:gd name="connsiteX2" fmla="*/ 257191 w 257191"/>
                  <a:gd name="connsiteY2" fmla="*/ 367905 h 369901"/>
                  <a:gd name="connsiteX3" fmla="*/ 0 w 257191"/>
                  <a:gd name="connsiteY3" fmla="*/ 369901 h 36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91" h="369901">
                    <a:moveTo>
                      <a:pt x="0" y="369901"/>
                    </a:moveTo>
                    <a:lnTo>
                      <a:pt x="129905" y="0"/>
                    </a:lnTo>
                    <a:lnTo>
                      <a:pt x="257191" y="367905"/>
                    </a:lnTo>
                    <a:lnTo>
                      <a:pt x="0" y="36990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85" name="สามเหลี่ยมหน้าจั่ว 28">
                <a:extLst>
                  <a:ext uri="{FF2B5EF4-FFF2-40B4-BE49-F238E27FC236}">
                    <a16:creationId xmlns:a16="http://schemas.microsoft.com/office/drawing/2014/main" id="{C81684E1-2B74-4BB9-9450-535593DE3035}"/>
                  </a:ext>
                </a:extLst>
              </p:cNvPr>
              <p:cNvSpPr/>
              <p:nvPr/>
            </p:nvSpPr>
            <p:spPr>
              <a:xfrm rot="5984776">
                <a:off x="3032736" y="3854528"/>
                <a:ext cx="246831" cy="370986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31" h="370986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46831" y="370986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86" name="สามเหลี่ยมหน้าจั่ว 29">
                <a:extLst>
                  <a:ext uri="{FF2B5EF4-FFF2-40B4-BE49-F238E27FC236}">
                    <a16:creationId xmlns:a16="http://schemas.microsoft.com/office/drawing/2014/main" id="{30EA486F-343C-4599-8D2B-D47B0CB95F20}"/>
                  </a:ext>
                </a:extLst>
              </p:cNvPr>
              <p:cNvSpPr/>
              <p:nvPr/>
            </p:nvSpPr>
            <p:spPr>
              <a:xfrm rot="5943786">
                <a:off x="2985640" y="4100914"/>
                <a:ext cx="262481" cy="361904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  <a:gd name="connsiteX0" fmla="*/ 0 w 266697"/>
                  <a:gd name="connsiteY0" fmla="*/ 358118 h 358118"/>
                  <a:gd name="connsiteX1" fmla="*/ 132331 w 266697"/>
                  <a:gd name="connsiteY1" fmla="*/ 0 h 358118"/>
                  <a:gd name="connsiteX2" fmla="*/ 266697 w 266697"/>
                  <a:gd name="connsiteY2" fmla="*/ 355845 h 358118"/>
                  <a:gd name="connsiteX3" fmla="*/ 0 w 266697"/>
                  <a:gd name="connsiteY3" fmla="*/ 358118 h 358118"/>
                  <a:gd name="connsiteX0" fmla="*/ 0 w 266697"/>
                  <a:gd name="connsiteY0" fmla="*/ 358118 h 361904"/>
                  <a:gd name="connsiteX1" fmla="*/ 132331 w 266697"/>
                  <a:gd name="connsiteY1" fmla="*/ 0 h 361904"/>
                  <a:gd name="connsiteX2" fmla="*/ 266697 w 266697"/>
                  <a:gd name="connsiteY2" fmla="*/ 355845 h 361904"/>
                  <a:gd name="connsiteX3" fmla="*/ 10630 w 266697"/>
                  <a:gd name="connsiteY3" fmla="*/ 361904 h 361904"/>
                  <a:gd name="connsiteX4" fmla="*/ 0 w 266697"/>
                  <a:gd name="connsiteY4" fmla="*/ 358118 h 361904"/>
                  <a:gd name="connsiteX0" fmla="*/ 0 w 262481"/>
                  <a:gd name="connsiteY0" fmla="*/ 358118 h 361904"/>
                  <a:gd name="connsiteX1" fmla="*/ 132331 w 262481"/>
                  <a:gd name="connsiteY1" fmla="*/ 0 h 361904"/>
                  <a:gd name="connsiteX2" fmla="*/ 262481 w 262481"/>
                  <a:gd name="connsiteY2" fmla="*/ 361661 h 361904"/>
                  <a:gd name="connsiteX3" fmla="*/ 10630 w 262481"/>
                  <a:gd name="connsiteY3" fmla="*/ 361904 h 361904"/>
                  <a:gd name="connsiteX4" fmla="*/ 0 w 262481"/>
                  <a:gd name="connsiteY4" fmla="*/ 358118 h 36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481" h="361904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10630" y="361904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76" name="กลุ่ม 175">
              <a:extLst>
                <a:ext uri="{FF2B5EF4-FFF2-40B4-BE49-F238E27FC236}">
                  <a16:creationId xmlns:a16="http://schemas.microsoft.com/office/drawing/2014/main" id="{BB5109D9-456D-4597-9E3A-D6003797AEBA}"/>
                </a:ext>
              </a:extLst>
            </p:cNvPr>
            <p:cNvGrpSpPr/>
            <p:nvPr/>
          </p:nvGrpSpPr>
          <p:grpSpPr>
            <a:xfrm>
              <a:off x="3240829" y="3260980"/>
              <a:ext cx="211536" cy="238462"/>
              <a:chOff x="3240829" y="3260980"/>
              <a:chExt cx="211536" cy="238462"/>
            </a:xfrm>
          </p:grpSpPr>
          <p:cxnSp>
            <p:nvCxnSpPr>
              <p:cNvPr id="181" name="ตัวเชื่อมต่อตรง 180">
                <a:extLst>
                  <a:ext uri="{FF2B5EF4-FFF2-40B4-BE49-F238E27FC236}">
                    <a16:creationId xmlns:a16="http://schemas.microsoft.com/office/drawing/2014/main" id="{D4EA8693-422B-4E9B-82BC-CD18AF30C75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2" name="ตัวเชื่อมต่อตรง 181">
                <a:extLst>
                  <a:ext uri="{FF2B5EF4-FFF2-40B4-BE49-F238E27FC236}">
                    <a16:creationId xmlns:a16="http://schemas.microsoft.com/office/drawing/2014/main" id="{C26F10A1-1C39-44C8-B2BD-FA98FBE5E1D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3" name="ตัวเชื่อมต่อตรง 182">
                <a:extLst>
                  <a:ext uri="{FF2B5EF4-FFF2-40B4-BE49-F238E27FC236}">
                    <a16:creationId xmlns:a16="http://schemas.microsoft.com/office/drawing/2014/main" id="{E33B6569-6FB3-4CED-A419-2D3C4B0955D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77" name="กลุ่ม 176">
              <a:extLst>
                <a:ext uri="{FF2B5EF4-FFF2-40B4-BE49-F238E27FC236}">
                  <a16:creationId xmlns:a16="http://schemas.microsoft.com/office/drawing/2014/main" id="{ECE11556-EB2E-4B3C-95D9-28B158AD012D}"/>
                </a:ext>
              </a:extLst>
            </p:cNvPr>
            <p:cNvGrpSpPr/>
            <p:nvPr/>
          </p:nvGrpSpPr>
          <p:grpSpPr>
            <a:xfrm flipH="1">
              <a:off x="4385231" y="3262043"/>
              <a:ext cx="211536" cy="238462"/>
              <a:chOff x="3240829" y="3260980"/>
              <a:chExt cx="211536" cy="238462"/>
            </a:xfrm>
          </p:grpSpPr>
          <p:cxnSp>
            <p:nvCxnSpPr>
              <p:cNvPr id="178" name="ตัวเชื่อมต่อตรง 177">
                <a:extLst>
                  <a:ext uri="{FF2B5EF4-FFF2-40B4-BE49-F238E27FC236}">
                    <a16:creationId xmlns:a16="http://schemas.microsoft.com/office/drawing/2014/main" id="{B1C3AB31-41AF-45E4-B792-E6EC950B91D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79" name="ตัวเชื่อมต่อตรง 178">
                <a:extLst>
                  <a:ext uri="{FF2B5EF4-FFF2-40B4-BE49-F238E27FC236}">
                    <a16:creationId xmlns:a16="http://schemas.microsoft.com/office/drawing/2014/main" id="{6A0E02EE-FD0C-4381-948D-87B75C301FA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0" name="ตัวเชื่อมต่อตรง 179">
                <a:extLst>
                  <a:ext uri="{FF2B5EF4-FFF2-40B4-BE49-F238E27FC236}">
                    <a16:creationId xmlns:a16="http://schemas.microsoft.com/office/drawing/2014/main" id="{E81C47DE-523D-4DBE-A392-BFA0EC03BB9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02" name="กลุ่ม 201">
            <a:extLst>
              <a:ext uri="{FF2B5EF4-FFF2-40B4-BE49-F238E27FC236}">
                <a16:creationId xmlns:a16="http://schemas.microsoft.com/office/drawing/2014/main" id="{25165FE5-8F2F-4848-8797-9F3463B65653}"/>
              </a:ext>
            </a:extLst>
          </p:cNvPr>
          <p:cNvGrpSpPr/>
          <p:nvPr/>
        </p:nvGrpSpPr>
        <p:grpSpPr>
          <a:xfrm>
            <a:off x="5582167" y="-960968"/>
            <a:ext cx="4735253" cy="2000456"/>
            <a:chOff x="7674178" y="-341096"/>
            <a:chExt cx="4662969" cy="1875851"/>
          </a:xfrm>
        </p:grpSpPr>
        <p:sp>
          <p:nvSpPr>
            <p:cNvPr id="203" name="สี่เหลี่ยมผืนผ้า 202">
              <a:extLst>
                <a:ext uri="{FF2B5EF4-FFF2-40B4-BE49-F238E27FC236}">
                  <a16:creationId xmlns:a16="http://schemas.microsoft.com/office/drawing/2014/main" id="{91BF73F8-D399-464C-8B9E-4113ED8F356B}"/>
                </a:ext>
              </a:extLst>
            </p:cNvPr>
            <p:cNvSpPr/>
            <p:nvPr/>
          </p:nvSpPr>
          <p:spPr>
            <a:xfrm>
              <a:off x="8177762" y="-38512"/>
              <a:ext cx="3640651" cy="1255794"/>
            </a:xfrm>
            <a:prstGeom prst="rect">
              <a:avLst/>
            </a:prstGeom>
            <a:solidFill>
              <a:srgbClr val="5E2700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04" name="สี่เหลี่ยมผืนผ้า 203">
              <a:extLst>
                <a:ext uri="{FF2B5EF4-FFF2-40B4-BE49-F238E27FC236}">
                  <a16:creationId xmlns:a16="http://schemas.microsoft.com/office/drawing/2014/main" id="{1B48FDB0-1CD0-420F-AE66-3237BE7FF4FA}"/>
                </a:ext>
              </a:extLst>
            </p:cNvPr>
            <p:cNvSpPr/>
            <p:nvPr/>
          </p:nvSpPr>
          <p:spPr>
            <a:xfrm>
              <a:off x="8313163" y="-23194"/>
              <a:ext cx="3334327" cy="1071303"/>
            </a:xfrm>
            <a:prstGeom prst="rect">
              <a:avLst/>
            </a:prstGeom>
            <a:solidFill>
              <a:srgbClr val="C0EEE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cxnSp>
          <p:nvCxnSpPr>
            <p:cNvPr id="205" name="ตัวเชื่อมต่อตรง 204">
              <a:extLst>
                <a:ext uri="{FF2B5EF4-FFF2-40B4-BE49-F238E27FC236}">
                  <a16:creationId xmlns:a16="http://schemas.microsoft.com/office/drawing/2014/main" id="{828DFA59-A964-4022-BC82-31C82BF9FC3C}"/>
                </a:ext>
              </a:extLst>
            </p:cNvPr>
            <p:cNvCxnSpPr>
              <a:stCxn id="204" idx="0"/>
              <a:endCxn id="204" idx="2"/>
            </p:cNvCxnSpPr>
            <p:nvPr/>
          </p:nvCxnSpPr>
          <p:spPr>
            <a:xfrm>
              <a:off x="9980327" y="-23194"/>
              <a:ext cx="0" cy="1071303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6" name="ตัวเชื่อมต่อตรง 205">
              <a:extLst>
                <a:ext uri="{FF2B5EF4-FFF2-40B4-BE49-F238E27FC236}">
                  <a16:creationId xmlns:a16="http://schemas.microsoft.com/office/drawing/2014/main" id="{E34D67F2-7974-4664-8875-FE06A5A02DE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56527" y="202397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" name="ตัวเชื่อมต่อตรง 206">
              <a:extLst>
                <a:ext uri="{FF2B5EF4-FFF2-40B4-BE49-F238E27FC236}">
                  <a16:creationId xmlns:a16="http://schemas.microsoft.com/office/drawing/2014/main" id="{32C7B186-BA77-4492-BA72-DA924BB3CF2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14911" y="420097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08" name="กลุ่ม 207">
              <a:extLst>
                <a:ext uri="{FF2B5EF4-FFF2-40B4-BE49-F238E27FC236}">
                  <a16:creationId xmlns:a16="http://schemas.microsoft.com/office/drawing/2014/main" id="{F2995033-6B88-44CA-8A68-491899A6C1EB}"/>
                </a:ext>
              </a:extLst>
            </p:cNvPr>
            <p:cNvGrpSpPr/>
            <p:nvPr/>
          </p:nvGrpSpPr>
          <p:grpSpPr>
            <a:xfrm>
              <a:off x="7674178" y="-341096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215" name="รูปแบบอิสระ: รูปร่าง 214">
                <a:extLst>
                  <a:ext uri="{FF2B5EF4-FFF2-40B4-BE49-F238E27FC236}">
                    <a16:creationId xmlns:a16="http://schemas.microsoft.com/office/drawing/2014/main" id="{E16370C9-E063-470E-9DFD-F2E191FBD4E5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16" name="ตัวเชื่อมต่อตรง 215">
                <a:extLst>
                  <a:ext uri="{FF2B5EF4-FFF2-40B4-BE49-F238E27FC236}">
                    <a16:creationId xmlns:a16="http://schemas.microsoft.com/office/drawing/2014/main" id="{018E117B-4976-4F10-89B4-9D4E7F68FA0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7" name="ตัวเชื่อมต่อตรง 216">
                <a:extLst>
                  <a:ext uri="{FF2B5EF4-FFF2-40B4-BE49-F238E27FC236}">
                    <a16:creationId xmlns:a16="http://schemas.microsoft.com/office/drawing/2014/main" id="{58166B12-E34C-4CE4-9FAD-049B2ECD0C6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209" name="ตัวเชื่อมต่อตรง 208">
              <a:extLst>
                <a:ext uri="{FF2B5EF4-FFF2-40B4-BE49-F238E27FC236}">
                  <a16:creationId xmlns:a16="http://schemas.microsoft.com/office/drawing/2014/main" id="{F04343C5-2D5E-4B9C-B115-342F111043B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23691" y="204778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0" name="ตัวเชื่อมต่อตรง 209">
              <a:extLst>
                <a:ext uri="{FF2B5EF4-FFF2-40B4-BE49-F238E27FC236}">
                  <a16:creationId xmlns:a16="http://schemas.microsoft.com/office/drawing/2014/main" id="{538938D0-9456-45F1-8726-3773706DFA1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782075" y="422478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11" name="กลุ่ม 210">
              <a:extLst>
                <a:ext uri="{FF2B5EF4-FFF2-40B4-BE49-F238E27FC236}">
                  <a16:creationId xmlns:a16="http://schemas.microsoft.com/office/drawing/2014/main" id="{FB6FD277-F4C5-459D-BE64-C8EEFC957C9B}"/>
                </a:ext>
              </a:extLst>
            </p:cNvPr>
            <p:cNvGrpSpPr/>
            <p:nvPr/>
          </p:nvGrpSpPr>
          <p:grpSpPr>
            <a:xfrm flipH="1">
              <a:off x="11246197" y="-336082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212" name="รูปแบบอิสระ: รูปร่าง 211">
                <a:extLst>
                  <a:ext uri="{FF2B5EF4-FFF2-40B4-BE49-F238E27FC236}">
                    <a16:creationId xmlns:a16="http://schemas.microsoft.com/office/drawing/2014/main" id="{26076958-C7AC-4379-8351-6D6F193B428D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13" name="ตัวเชื่อมต่อตรง 212">
                <a:extLst>
                  <a:ext uri="{FF2B5EF4-FFF2-40B4-BE49-F238E27FC236}">
                    <a16:creationId xmlns:a16="http://schemas.microsoft.com/office/drawing/2014/main" id="{AFA94EA2-573A-4096-84B7-3353C39B36A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4" name="ตัวเชื่อมต่อตรง 213">
                <a:extLst>
                  <a:ext uri="{FF2B5EF4-FFF2-40B4-BE49-F238E27FC236}">
                    <a16:creationId xmlns:a16="http://schemas.microsoft.com/office/drawing/2014/main" id="{F2253C5F-EC1C-42DE-BB4A-A875869C58E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18" name="กลุ่ม 217">
            <a:extLst>
              <a:ext uri="{FF2B5EF4-FFF2-40B4-BE49-F238E27FC236}">
                <a16:creationId xmlns:a16="http://schemas.microsoft.com/office/drawing/2014/main" id="{509FF166-4EBD-43A3-8913-291B912F6076}"/>
              </a:ext>
            </a:extLst>
          </p:cNvPr>
          <p:cNvGrpSpPr/>
          <p:nvPr/>
        </p:nvGrpSpPr>
        <p:grpSpPr>
          <a:xfrm>
            <a:off x="3714192" y="2768100"/>
            <a:ext cx="1487755" cy="2203860"/>
            <a:chOff x="1777678" y="1219637"/>
            <a:chExt cx="3612645" cy="5251251"/>
          </a:xfrm>
        </p:grpSpPr>
        <p:grpSp>
          <p:nvGrpSpPr>
            <p:cNvPr id="219" name="กลุ่ม 218">
              <a:extLst>
                <a:ext uri="{FF2B5EF4-FFF2-40B4-BE49-F238E27FC236}">
                  <a16:creationId xmlns:a16="http://schemas.microsoft.com/office/drawing/2014/main" id="{9619C565-7788-44E0-90AB-8BBB6836EDE7}"/>
                </a:ext>
              </a:extLst>
            </p:cNvPr>
            <p:cNvGrpSpPr/>
            <p:nvPr/>
          </p:nvGrpSpPr>
          <p:grpSpPr>
            <a:xfrm>
              <a:off x="1777678" y="1219637"/>
              <a:ext cx="3612645" cy="5251251"/>
              <a:chOff x="4289677" y="1099520"/>
              <a:chExt cx="3612645" cy="5251251"/>
            </a:xfrm>
          </p:grpSpPr>
          <p:grpSp>
            <p:nvGrpSpPr>
              <p:cNvPr id="268" name="กลุ่ม 267">
                <a:extLst>
                  <a:ext uri="{FF2B5EF4-FFF2-40B4-BE49-F238E27FC236}">
                    <a16:creationId xmlns:a16="http://schemas.microsoft.com/office/drawing/2014/main" id="{7A068278-8C0B-41F1-BD76-15856A8634CF}"/>
                  </a:ext>
                </a:extLst>
              </p:cNvPr>
              <p:cNvGrpSpPr/>
              <p:nvPr/>
            </p:nvGrpSpPr>
            <p:grpSpPr>
              <a:xfrm>
                <a:off x="4289677" y="1099520"/>
                <a:ext cx="3612645" cy="5251251"/>
                <a:chOff x="2492332" y="582689"/>
                <a:chExt cx="4146187" cy="6074613"/>
              </a:xfrm>
            </p:grpSpPr>
            <p:grpSp>
              <p:nvGrpSpPr>
                <p:cNvPr id="282" name="กลุ่ม 281">
                  <a:extLst>
                    <a:ext uri="{FF2B5EF4-FFF2-40B4-BE49-F238E27FC236}">
                      <a16:creationId xmlns:a16="http://schemas.microsoft.com/office/drawing/2014/main" id="{68B3F2A2-695F-457A-870A-12D971505D35}"/>
                    </a:ext>
                  </a:extLst>
                </p:cNvPr>
                <p:cNvGrpSpPr/>
                <p:nvPr/>
              </p:nvGrpSpPr>
              <p:grpSpPr>
                <a:xfrm rot="19119135" flipH="1">
                  <a:off x="3396394" y="582689"/>
                  <a:ext cx="2451852" cy="2556347"/>
                  <a:chOff x="3838532" y="1040457"/>
                  <a:chExt cx="2523574" cy="2891631"/>
                </a:xfrm>
                <a:solidFill>
                  <a:srgbClr val="8CAD66"/>
                </a:solidFill>
              </p:grpSpPr>
              <p:sp>
                <p:nvSpPr>
                  <p:cNvPr id="314" name="รูปแบบอิสระ: รูปร่าง 313">
                    <a:extLst>
                      <a:ext uri="{FF2B5EF4-FFF2-40B4-BE49-F238E27FC236}">
                        <a16:creationId xmlns:a16="http://schemas.microsoft.com/office/drawing/2014/main" id="{80806E76-98EC-4DA1-B6E9-650762FBBFC6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cxnSp>
                <p:nvCxnSpPr>
                  <p:cNvPr id="315" name="ตัวเชื่อมต่อตรง 314">
                    <a:extLst>
                      <a:ext uri="{FF2B5EF4-FFF2-40B4-BE49-F238E27FC236}">
                        <a16:creationId xmlns:a16="http://schemas.microsoft.com/office/drawing/2014/main" id="{24AF41DE-7FA0-42D3-B2E6-3A40012B35EF}"/>
                      </a:ext>
                    </a:extLst>
                  </p:cNvPr>
                  <p:cNvCxnSpPr>
                    <a:cxnSpLocks/>
                    <a:stCxn id="314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316" name="รูปแบบอิสระ: รูปร่าง 315">
                    <a:extLst>
                      <a:ext uri="{FF2B5EF4-FFF2-40B4-BE49-F238E27FC236}">
                        <a16:creationId xmlns:a16="http://schemas.microsoft.com/office/drawing/2014/main" id="{062E91E5-A8C1-45C2-A292-8063372E0A39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17" name="รูปแบบอิสระ: รูปร่าง 316">
                    <a:extLst>
                      <a:ext uri="{FF2B5EF4-FFF2-40B4-BE49-F238E27FC236}">
                        <a16:creationId xmlns:a16="http://schemas.microsoft.com/office/drawing/2014/main" id="{E1D48AC2-96C5-4800-A949-A7905F0B1637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18" name="รูปแบบอิสระ: รูปร่าง 317">
                    <a:extLst>
                      <a:ext uri="{FF2B5EF4-FFF2-40B4-BE49-F238E27FC236}">
                        <a16:creationId xmlns:a16="http://schemas.microsoft.com/office/drawing/2014/main" id="{897B0ABF-4842-45E7-878C-14E1DAB59B5B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19" name="รูปแบบอิสระ: รูปร่าง 318">
                    <a:extLst>
                      <a:ext uri="{FF2B5EF4-FFF2-40B4-BE49-F238E27FC236}">
                        <a16:creationId xmlns:a16="http://schemas.microsoft.com/office/drawing/2014/main" id="{F3BF8661-1F5D-42C0-A2DD-FE5BF75CA201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83" name="กลุ่ม 282">
                  <a:extLst>
                    <a:ext uri="{FF2B5EF4-FFF2-40B4-BE49-F238E27FC236}">
                      <a16:creationId xmlns:a16="http://schemas.microsoft.com/office/drawing/2014/main" id="{051E468A-E9F4-4277-8C99-CB61EC1E1C99}"/>
                    </a:ext>
                  </a:extLst>
                </p:cNvPr>
                <p:cNvGrpSpPr/>
                <p:nvPr/>
              </p:nvGrpSpPr>
              <p:grpSpPr>
                <a:xfrm>
                  <a:off x="2687568" y="757957"/>
                  <a:ext cx="2032210" cy="2880901"/>
                  <a:chOff x="3838532" y="1040457"/>
                  <a:chExt cx="2523574" cy="2891631"/>
                </a:xfrm>
                <a:solidFill>
                  <a:srgbClr val="4D8047"/>
                </a:solidFill>
              </p:grpSpPr>
              <p:sp>
                <p:nvSpPr>
                  <p:cNvPr id="308" name="รูปแบบอิสระ: รูปร่าง 307">
                    <a:extLst>
                      <a:ext uri="{FF2B5EF4-FFF2-40B4-BE49-F238E27FC236}">
                        <a16:creationId xmlns:a16="http://schemas.microsoft.com/office/drawing/2014/main" id="{3D2789CC-596B-41F6-A4D6-387CAE9DAF12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cxnSp>
                <p:nvCxnSpPr>
                  <p:cNvPr id="309" name="ตัวเชื่อมต่อตรง 308">
                    <a:extLst>
                      <a:ext uri="{FF2B5EF4-FFF2-40B4-BE49-F238E27FC236}">
                        <a16:creationId xmlns:a16="http://schemas.microsoft.com/office/drawing/2014/main" id="{1C17DFC8-AFC3-415B-B37B-BCF3F7096AD2}"/>
                      </a:ext>
                    </a:extLst>
                  </p:cNvPr>
                  <p:cNvCxnSpPr>
                    <a:cxnSpLocks/>
                    <a:stCxn id="308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310" name="รูปแบบอิสระ: รูปร่าง 309">
                    <a:extLst>
                      <a:ext uri="{FF2B5EF4-FFF2-40B4-BE49-F238E27FC236}">
                        <a16:creationId xmlns:a16="http://schemas.microsoft.com/office/drawing/2014/main" id="{8F5B7600-3F2B-4F23-B0E0-404AFC125139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11" name="รูปแบบอิสระ: รูปร่าง 310">
                    <a:extLst>
                      <a:ext uri="{FF2B5EF4-FFF2-40B4-BE49-F238E27FC236}">
                        <a16:creationId xmlns:a16="http://schemas.microsoft.com/office/drawing/2014/main" id="{9612E1FA-EEAD-4BAF-938F-B6BA4A701BD4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12" name="รูปแบบอิสระ: รูปร่าง 311">
                    <a:extLst>
                      <a:ext uri="{FF2B5EF4-FFF2-40B4-BE49-F238E27FC236}">
                        <a16:creationId xmlns:a16="http://schemas.microsoft.com/office/drawing/2014/main" id="{57D31669-D66C-46E5-BD1B-C6430EA292ED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13" name="รูปแบบอิสระ: รูปร่าง 312">
                    <a:extLst>
                      <a:ext uri="{FF2B5EF4-FFF2-40B4-BE49-F238E27FC236}">
                        <a16:creationId xmlns:a16="http://schemas.microsoft.com/office/drawing/2014/main" id="{3C6C31B7-729F-4DCD-92F7-C40A64CF3F8C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84" name="กลุ่ม 283">
                  <a:extLst>
                    <a:ext uri="{FF2B5EF4-FFF2-40B4-BE49-F238E27FC236}">
                      <a16:creationId xmlns:a16="http://schemas.microsoft.com/office/drawing/2014/main" id="{43792C98-C38A-47B6-BFDA-89CA7CB43F35}"/>
                    </a:ext>
                  </a:extLst>
                </p:cNvPr>
                <p:cNvGrpSpPr/>
                <p:nvPr/>
              </p:nvGrpSpPr>
              <p:grpSpPr>
                <a:xfrm>
                  <a:off x="2649392" y="3634455"/>
                  <a:ext cx="3897297" cy="3022847"/>
                  <a:chOff x="4279036" y="3583162"/>
                  <a:chExt cx="3897297" cy="3022847"/>
                </a:xfrm>
              </p:grpSpPr>
              <p:sp>
                <p:nvSpPr>
                  <p:cNvPr id="306" name="สี่เหลี่ยมผืนผ้า 5">
                    <a:extLst>
                      <a:ext uri="{FF2B5EF4-FFF2-40B4-BE49-F238E27FC236}">
                        <a16:creationId xmlns:a16="http://schemas.microsoft.com/office/drawing/2014/main" id="{736B5732-E045-469C-B082-B4EFFF097FA5}"/>
                      </a:ext>
                    </a:extLst>
                  </p:cNvPr>
                  <p:cNvSpPr/>
                  <p:nvPr/>
                </p:nvSpPr>
                <p:spPr>
                  <a:xfrm>
                    <a:off x="4691848" y="4394447"/>
                    <a:ext cx="3071674" cy="2211562"/>
                  </a:xfrm>
                  <a:custGeom>
                    <a:avLst/>
                    <a:gdLst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0 w 3897297"/>
                      <a:gd name="connsiteY3" fmla="*/ 923278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41033"/>
                      <a:gd name="connsiteX1" fmla="*/ 3897297 w 3897297"/>
                      <a:gd name="connsiteY1" fmla="*/ 0 h 941033"/>
                      <a:gd name="connsiteX2" fmla="*/ 3897297 w 3897297"/>
                      <a:gd name="connsiteY2" fmla="*/ 923278 h 941033"/>
                      <a:gd name="connsiteX3" fmla="*/ 479394 w 3897297"/>
                      <a:gd name="connsiteY3" fmla="*/ 941033 h 941033"/>
                      <a:gd name="connsiteX4" fmla="*/ 0 w 3897297"/>
                      <a:gd name="connsiteY4" fmla="*/ 0 h 941033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657600 w 3897297"/>
                      <a:gd name="connsiteY2" fmla="*/ 816746 h 905522"/>
                      <a:gd name="connsiteX3" fmla="*/ 186431 w 3897297"/>
                      <a:gd name="connsiteY3" fmla="*/ 905522 h 905522"/>
                      <a:gd name="connsiteX4" fmla="*/ 0 w 3897297"/>
                      <a:gd name="connsiteY4" fmla="*/ 0 h 905522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490556 w 3897297"/>
                      <a:gd name="connsiteY3" fmla="*/ 89098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670778 w 3897297"/>
                      <a:gd name="connsiteY3" fmla="*/ 88371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513084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280454 w 3897297"/>
                      <a:gd name="connsiteY2" fmla="*/ 810594 h 905522"/>
                      <a:gd name="connsiteX3" fmla="*/ 513084 w 3897297"/>
                      <a:gd name="connsiteY3" fmla="*/ 905522 h 905522"/>
                      <a:gd name="connsiteX4" fmla="*/ 0 w 3897297"/>
                      <a:gd name="connsiteY4" fmla="*/ 0 h 905522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359300 w 3897297"/>
                      <a:gd name="connsiteY2" fmla="*/ 901468 h 905522"/>
                      <a:gd name="connsiteX3" fmla="*/ 513084 w 3897297"/>
                      <a:gd name="connsiteY3" fmla="*/ 905522 h 905522"/>
                      <a:gd name="connsiteX4" fmla="*/ 0 w 3897297"/>
                      <a:gd name="connsiteY4" fmla="*/ 0 h 905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97297" h="905522">
                        <a:moveTo>
                          <a:pt x="0" y="0"/>
                        </a:moveTo>
                        <a:lnTo>
                          <a:pt x="3897297" y="0"/>
                        </a:lnTo>
                        <a:lnTo>
                          <a:pt x="3359300" y="901468"/>
                        </a:lnTo>
                        <a:lnTo>
                          <a:pt x="513084" y="9055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4F28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07" name="สี่เหลี่ยมผืนผ้า 5">
                    <a:extLst>
                      <a:ext uri="{FF2B5EF4-FFF2-40B4-BE49-F238E27FC236}">
                        <a16:creationId xmlns:a16="http://schemas.microsoft.com/office/drawing/2014/main" id="{D0CE85C4-136D-4807-BC7B-789E828C0E7F}"/>
                      </a:ext>
                    </a:extLst>
                  </p:cNvPr>
                  <p:cNvSpPr/>
                  <p:nvPr/>
                </p:nvSpPr>
                <p:spPr>
                  <a:xfrm>
                    <a:off x="4279036" y="3583162"/>
                    <a:ext cx="3897297" cy="923279"/>
                  </a:xfrm>
                  <a:custGeom>
                    <a:avLst/>
                    <a:gdLst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0 w 3897297"/>
                      <a:gd name="connsiteY3" fmla="*/ 923278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41033"/>
                      <a:gd name="connsiteX1" fmla="*/ 3897297 w 3897297"/>
                      <a:gd name="connsiteY1" fmla="*/ 0 h 941033"/>
                      <a:gd name="connsiteX2" fmla="*/ 3897297 w 3897297"/>
                      <a:gd name="connsiteY2" fmla="*/ 923278 h 941033"/>
                      <a:gd name="connsiteX3" fmla="*/ 479394 w 3897297"/>
                      <a:gd name="connsiteY3" fmla="*/ 941033 h 941033"/>
                      <a:gd name="connsiteX4" fmla="*/ 0 w 3897297"/>
                      <a:gd name="connsiteY4" fmla="*/ 0 h 941033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657600 w 3897297"/>
                      <a:gd name="connsiteY2" fmla="*/ 816746 h 905522"/>
                      <a:gd name="connsiteX3" fmla="*/ 186431 w 3897297"/>
                      <a:gd name="connsiteY3" fmla="*/ 905522 h 905522"/>
                      <a:gd name="connsiteX4" fmla="*/ 0 w 3897297"/>
                      <a:gd name="connsiteY4" fmla="*/ 0 h 905522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97297" h="923278">
                        <a:moveTo>
                          <a:pt x="0" y="0"/>
                        </a:moveTo>
                        <a:lnTo>
                          <a:pt x="3897297" y="0"/>
                        </a:lnTo>
                        <a:lnTo>
                          <a:pt x="3719744" y="923278"/>
                        </a:lnTo>
                        <a:lnTo>
                          <a:pt x="186431" y="9055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73621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85" name="กลุ่ม 284">
                  <a:extLst>
                    <a:ext uri="{FF2B5EF4-FFF2-40B4-BE49-F238E27FC236}">
                      <a16:creationId xmlns:a16="http://schemas.microsoft.com/office/drawing/2014/main" id="{A04A046D-C81F-4009-990A-0D00B88EC8C6}"/>
                    </a:ext>
                  </a:extLst>
                </p:cNvPr>
                <p:cNvGrpSpPr/>
                <p:nvPr/>
              </p:nvGrpSpPr>
              <p:grpSpPr>
                <a:xfrm>
                  <a:off x="2492332" y="1521007"/>
                  <a:ext cx="2130858" cy="2089476"/>
                  <a:chOff x="3838532" y="1040457"/>
                  <a:chExt cx="2523574" cy="2891631"/>
                </a:xfrm>
                <a:solidFill>
                  <a:srgbClr val="8CAD66"/>
                </a:solidFill>
              </p:grpSpPr>
              <p:sp>
                <p:nvSpPr>
                  <p:cNvPr id="300" name="รูปแบบอิสระ: รูปร่าง 299">
                    <a:extLst>
                      <a:ext uri="{FF2B5EF4-FFF2-40B4-BE49-F238E27FC236}">
                        <a16:creationId xmlns:a16="http://schemas.microsoft.com/office/drawing/2014/main" id="{B0AB83C5-7C1C-4417-98EA-56D66D632D0B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cxnSp>
                <p:nvCxnSpPr>
                  <p:cNvPr id="301" name="ตัวเชื่อมต่อตรง 300">
                    <a:extLst>
                      <a:ext uri="{FF2B5EF4-FFF2-40B4-BE49-F238E27FC236}">
                        <a16:creationId xmlns:a16="http://schemas.microsoft.com/office/drawing/2014/main" id="{870597A5-BCF3-4FBB-B087-0E54EA07BD15}"/>
                      </a:ext>
                    </a:extLst>
                  </p:cNvPr>
                  <p:cNvCxnSpPr>
                    <a:cxnSpLocks/>
                    <a:stCxn id="300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302" name="รูปแบบอิสระ: รูปร่าง 301">
                    <a:extLst>
                      <a:ext uri="{FF2B5EF4-FFF2-40B4-BE49-F238E27FC236}">
                        <a16:creationId xmlns:a16="http://schemas.microsoft.com/office/drawing/2014/main" id="{03EEF627-4B64-41DB-A4AA-C68D729E8E07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03" name="รูปแบบอิสระ: รูปร่าง 302">
                    <a:extLst>
                      <a:ext uri="{FF2B5EF4-FFF2-40B4-BE49-F238E27FC236}">
                        <a16:creationId xmlns:a16="http://schemas.microsoft.com/office/drawing/2014/main" id="{1DC5A53A-6254-4DEA-8ABA-20D02A72ADD1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04" name="รูปแบบอิสระ: รูปร่าง 303">
                    <a:extLst>
                      <a:ext uri="{FF2B5EF4-FFF2-40B4-BE49-F238E27FC236}">
                        <a16:creationId xmlns:a16="http://schemas.microsoft.com/office/drawing/2014/main" id="{E15ECABF-CD1F-4402-9432-142009EA6675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05" name="รูปแบบอิสระ: รูปร่าง 304">
                    <a:extLst>
                      <a:ext uri="{FF2B5EF4-FFF2-40B4-BE49-F238E27FC236}">
                        <a16:creationId xmlns:a16="http://schemas.microsoft.com/office/drawing/2014/main" id="{C5057E39-0E95-47C7-A1BA-2CABC10ED9BA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86" name="กลุ่ม 285">
                  <a:extLst>
                    <a:ext uri="{FF2B5EF4-FFF2-40B4-BE49-F238E27FC236}">
                      <a16:creationId xmlns:a16="http://schemas.microsoft.com/office/drawing/2014/main" id="{7736E07F-B9CC-43B3-8982-9DFD0BE2A959}"/>
                    </a:ext>
                  </a:extLst>
                </p:cNvPr>
                <p:cNvGrpSpPr/>
                <p:nvPr/>
              </p:nvGrpSpPr>
              <p:grpSpPr>
                <a:xfrm flipH="1">
                  <a:off x="4544712" y="757958"/>
                  <a:ext cx="1913853" cy="2853414"/>
                  <a:chOff x="3838532" y="1040457"/>
                  <a:chExt cx="2523574" cy="2891631"/>
                </a:xfrm>
                <a:solidFill>
                  <a:srgbClr val="4D8047"/>
                </a:solidFill>
              </p:grpSpPr>
              <p:sp>
                <p:nvSpPr>
                  <p:cNvPr id="294" name="รูปแบบอิสระ: รูปร่าง 293">
                    <a:extLst>
                      <a:ext uri="{FF2B5EF4-FFF2-40B4-BE49-F238E27FC236}">
                        <a16:creationId xmlns:a16="http://schemas.microsoft.com/office/drawing/2014/main" id="{3D6219A0-B86E-4662-8D23-D9FDE2453453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cxnSp>
                <p:nvCxnSpPr>
                  <p:cNvPr id="295" name="ตัวเชื่อมต่อตรง 294">
                    <a:extLst>
                      <a:ext uri="{FF2B5EF4-FFF2-40B4-BE49-F238E27FC236}">
                        <a16:creationId xmlns:a16="http://schemas.microsoft.com/office/drawing/2014/main" id="{624363BC-7B94-4085-AFA0-70C6ADC5FC2F}"/>
                      </a:ext>
                    </a:extLst>
                  </p:cNvPr>
                  <p:cNvCxnSpPr>
                    <a:cxnSpLocks/>
                    <a:stCxn id="294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96" name="รูปแบบอิสระ: รูปร่าง 295">
                    <a:extLst>
                      <a:ext uri="{FF2B5EF4-FFF2-40B4-BE49-F238E27FC236}">
                        <a16:creationId xmlns:a16="http://schemas.microsoft.com/office/drawing/2014/main" id="{512B647B-5AF6-4794-96CF-2EE0B08F3726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7" name="รูปแบบอิสระ: รูปร่าง 296">
                    <a:extLst>
                      <a:ext uri="{FF2B5EF4-FFF2-40B4-BE49-F238E27FC236}">
                        <a16:creationId xmlns:a16="http://schemas.microsoft.com/office/drawing/2014/main" id="{33F8A470-40B8-49F5-B753-76CFED2ADA9D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8" name="รูปแบบอิสระ: รูปร่าง 297">
                    <a:extLst>
                      <a:ext uri="{FF2B5EF4-FFF2-40B4-BE49-F238E27FC236}">
                        <a16:creationId xmlns:a16="http://schemas.microsoft.com/office/drawing/2014/main" id="{2D826155-8AA0-4F39-A119-6D5C9B29B755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9" name="รูปแบบอิสระ: รูปร่าง 298">
                    <a:extLst>
                      <a:ext uri="{FF2B5EF4-FFF2-40B4-BE49-F238E27FC236}">
                        <a16:creationId xmlns:a16="http://schemas.microsoft.com/office/drawing/2014/main" id="{FEE77D07-A74D-4416-B762-102623B9610B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87" name="กลุ่ม 286">
                  <a:extLst>
                    <a:ext uri="{FF2B5EF4-FFF2-40B4-BE49-F238E27FC236}">
                      <a16:creationId xmlns:a16="http://schemas.microsoft.com/office/drawing/2014/main" id="{3C72A93F-A878-42D0-A863-E73632CE585C}"/>
                    </a:ext>
                  </a:extLst>
                </p:cNvPr>
                <p:cNvGrpSpPr/>
                <p:nvPr/>
              </p:nvGrpSpPr>
              <p:grpSpPr>
                <a:xfrm flipH="1">
                  <a:off x="4567057" y="1522583"/>
                  <a:ext cx="2071462" cy="2110984"/>
                  <a:chOff x="3838532" y="1040457"/>
                  <a:chExt cx="2523574" cy="2891631"/>
                </a:xfrm>
                <a:solidFill>
                  <a:srgbClr val="8CAD66"/>
                </a:solidFill>
              </p:grpSpPr>
              <p:sp>
                <p:nvSpPr>
                  <p:cNvPr id="288" name="รูปแบบอิสระ: รูปร่าง 287">
                    <a:extLst>
                      <a:ext uri="{FF2B5EF4-FFF2-40B4-BE49-F238E27FC236}">
                        <a16:creationId xmlns:a16="http://schemas.microsoft.com/office/drawing/2014/main" id="{46403DD7-FBF9-49E2-AF4A-DE66121ABCC2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cxnSp>
                <p:nvCxnSpPr>
                  <p:cNvPr id="289" name="ตัวเชื่อมต่อตรง 288">
                    <a:extLst>
                      <a:ext uri="{FF2B5EF4-FFF2-40B4-BE49-F238E27FC236}">
                        <a16:creationId xmlns:a16="http://schemas.microsoft.com/office/drawing/2014/main" id="{96C87FA5-123C-4379-B7A3-9B55B60E6476}"/>
                      </a:ext>
                    </a:extLst>
                  </p:cNvPr>
                  <p:cNvCxnSpPr>
                    <a:cxnSpLocks/>
                    <a:stCxn id="288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90" name="รูปแบบอิสระ: รูปร่าง 289">
                    <a:extLst>
                      <a:ext uri="{FF2B5EF4-FFF2-40B4-BE49-F238E27FC236}">
                        <a16:creationId xmlns:a16="http://schemas.microsoft.com/office/drawing/2014/main" id="{BBC229E7-FFA2-4F8C-8C13-681E024C8F99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1" name="รูปแบบอิสระ: รูปร่าง 290">
                    <a:extLst>
                      <a:ext uri="{FF2B5EF4-FFF2-40B4-BE49-F238E27FC236}">
                        <a16:creationId xmlns:a16="http://schemas.microsoft.com/office/drawing/2014/main" id="{43C94CC1-78E0-45E0-891D-353F421FD4B5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2" name="รูปแบบอิสระ: รูปร่าง 291">
                    <a:extLst>
                      <a:ext uri="{FF2B5EF4-FFF2-40B4-BE49-F238E27FC236}">
                        <a16:creationId xmlns:a16="http://schemas.microsoft.com/office/drawing/2014/main" id="{627784E7-46B5-4CA6-B2E6-17739B7A0AF6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3" name="รูปแบบอิสระ: รูปร่าง 292">
                    <a:extLst>
                      <a:ext uri="{FF2B5EF4-FFF2-40B4-BE49-F238E27FC236}">
                        <a16:creationId xmlns:a16="http://schemas.microsoft.com/office/drawing/2014/main" id="{C096BC3C-03AA-439B-BEB0-04A19B38603F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</p:grpSp>
          <p:grpSp>
            <p:nvGrpSpPr>
              <p:cNvPr id="269" name="กลุ่ม 268">
                <a:extLst>
                  <a:ext uri="{FF2B5EF4-FFF2-40B4-BE49-F238E27FC236}">
                    <a16:creationId xmlns:a16="http://schemas.microsoft.com/office/drawing/2014/main" id="{EF4E2E6C-F5AD-49DF-812A-193D9A19D6CE}"/>
                  </a:ext>
                </a:extLst>
              </p:cNvPr>
              <p:cNvGrpSpPr/>
              <p:nvPr/>
            </p:nvGrpSpPr>
            <p:grpSpPr>
              <a:xfrm>
                <a:off x="4980585" y="1369098"/>
                <a:ext cx="2345856" cy="2443426"/>
                <a:chOff x="8058662" y="1411979"/>
                <a:chExt cx="2802734" cy="2997692"/>
              </a:xfrm>
            </p:grpSpPr>
            <p:sp>
              <p:nvSpPr>
                <p:cNvPr id="270" name="รูปแบบอิสระ: รูปร่าง 269">
                  <a:extLst>
                    <a:ext uri="{FF2B5EF4-FFF2-40B4-BE49-F238E27FC236}">
                      <a16:creationId xmlns:a16="http://schemas.microsoft.com/office/drawing/2014/main" id="{352F03E6-5F46-4098-BE48-46C4CE41BB79}"/>
                    </a:ext>
                  </a:extLst>
                </p:cNvPr>
                <p:cNvSpPr/>
                <p:nvPr/>
              </p:nvSpPr>
              <p:spPr>
                <a:xfrm rot="20996846">
                  <a:off x="8805693" y="2248584"/>
                  <a:ext cx="596235" cy="2103120"/>
                </a:xfrm>
                <a:custGeom>
                  <a:avLst/>
                  <a:gdLst>
                    <a:gd name="connsiteX0" fmla="*/ 386080 w 596235"/>
                    <a:gd name="connsiteY0" fmla="*/ 2103120 h 2103120"/>
                    <a:gd name="connsiteX1" fmla="*/ 579120 w 596235"/>
                    <a:gd name="connsiteY1" fmla="*/ 528320 h 2103120"/>
                    <a:gd name="connsiteX2" fmla="*/ 0 w 596235"/>
                    <a:gd name="connsiteY2" fmla="*/ 0 h 2103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96235" h="2103120">
                      <a:moveTo>
                        <a:pt x="386080" y="2103120"/>
                      </a:moveTo>
                      <a:cubicBezTo>
                        <a:pt x="514773" y="1490980"/>
                        <a:pt x="643467" y="878840"/>
                        <a:pt x="579120" y="528320"/>
                      </a:cubicBezTo>
                      <a:cubicBezTo>
                        <a:pt x="514773" y="177800"/>
                        <a:pt x="257386" y="88900"/>
                        <a:pt x="0" y="0"/>
                      </a:cubicBezTo>
                    </a:path>
                  </a:pathLst>
                </a:custGeom>
                <a:noFill/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71" name="รูปแบบอิสระ: รูปร่าง 270">
                  <a:extLst>
                    <a:ext uri="{FF2B5EF4-FFF2-40B4-BE49-F238E27FC236}">
                      <a16:creationId xmlns:a16="http://schemas.microsoft.com/office/drawing/2014/main" id="{A1794F06-1816-424B-9DDB-7F773113C453}"/>
                    </a:ext>
                  </a:extLst>
                </p:cNvPr>
                <p:cNvSpPr/>
                <p:nvPr/>
              </p:nvSpPr>
              <p:spPr>
                <a:xfrm rot="1049956" flipH="1">
                  <a:off x="9502030" y="2306551"/>
                  <a:ext cx="596235" cy="2103120"/>
                </a:xfrm>
                <a:custGeom>
                  <a:avLst/>
                  <a:gdLst>
                    <a:gd name="connsiteX0" fmla="*/ 386080 w 596235"/>
                    <a:gd name="connsiteY0" fmla="*/ 2103120 h 2103120"/>
                    <a:gd name="connsiteX1" fmla="*/ 579120 w 596235"/>
                    <a:gd name="connsiteY1" fmla="*/ 528320 h 2103120"/>
                    <a:gd name="connsiteX2" fmla="*/ 0 w 596235"/>
                    <a:gd name="connsiteY2" fmla="*/ 0 h 2103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96235" h="2103120">
                      <a:moveTo>
                        <a:pt x="386080" y="2103120"/>
                      </a:moveTo>
                      <a:cubicBezTo>
                        <a:pt x="514773" y="1490980"/>
                        <a:pt x="643467" y="878840"/>
                        <a:pt x="579120" y="528320"/>
                      </a:cubicBezTo>
                      <a:cubicBezTo>
                        <a:pt x="514773" y="177800"/>
                        <a:pt x="257386" y="88900"/>
                        <a:pt x="0" y="0"/>
                      </a:cubicBezTo>
                    </a:path>
                  </a:pathLst>
                </a:custGeom>
                <a:noFill/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cxnSp>
              <p:nvCxnSpPr>
                <p:cNvPr id="272" name="ตัวเชื่อมต่อตรง 271">
                  <a:extLst>
                    <a:ext uri="{FF2B5EF4-FFF2-40B4-BE49-F238E27FC236}">
                      <a16:creationId xmlns:a16="http://schemas.microsoft.com/office/drawing/2014/main" id="{69D57D93-B31F-45E3-A207-911F19BAD5AA}"/>
                    </a:ext>
                  </a:extLst>
                </p:cNvPr>
                <p:cNvCxnSpPr>
                  <a:cxnSpLocks/>
                  <a:endCxn id="271" idx="0"/>
                </p:cNvCxnSpPr>
                <p:nvPr/>
              </p:nvCxnSpPr>
              <p:spPr>
                <a:xfrm flipH="1">
                  <a:off x="9400058" y="1940408"/>
                  <a:ext cx="99542" cy="2394148"/>
                </a:xfrm>
                <a:prstGeom prst="line">
                  <a:avLst/>
                </a:prstGeom>
                <a:ln w="571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73" name="กลุ่ม 272">
                  <a:extLst>
                    <a:ext uri="{FF2B5EF4-FFF2-40B4-BE49-F238E27FC236}">
                      <a16:creationId xmlns:a16="http://schemas.microsoft.com/office/drawing/2014/main" id="{A723C16D-01CE-408C-8144-E1558F3186DB}"/>
                    </a:ext>
                  </a:extLst>
                </p:cNvPr>
                <p:cNvGrpSpPr/>
                <p:nvPr/>
              </p:nvGrpSpPr>
              <p:grpSpPr>
                <a:xfrm>
                  <a:off x="8058662" y="1792007"/>
                  <a:ext cx="1065913" cy="960987"/>
                  <a:chOff x="3730718" y="705949"/>
                  <a:chExt cx="1993076" cy="1624075"/>
                </a:xfrm>
                <a:solidFill>
                  <a:srgbClr val="FEC3D4"/>
                </a:solidFill>
              </p:grpSpPr>
              <p:sp>
                <p:nvSpPr>
                  <p:cNvPr id="280" name="รูปแบบอิสระ: รูปร่าง 279">
                    <a:extLst>
                      <a:ext uri="{FF2B5EF4-FFF2-40B4-BE49-F238E27FC236}">
                        <a16:creationId xmlns:a16="http://schemas.microsoft.com/office/drawing/2014/main" id="{3F2FD2EE-6E95-4AF4-9E78-3BB23B9BBF43}"/>
                      </a:ext>
                    </a:extLst>
                  </p:cNvPr>
                  <p:cNvSpPr/>
                  <p:nvPr/>
                </p:nvSpPr>
                <p:spPr>
                  <a:xfrm>
                    <a:off x="3730718" y="705949"/>
                    <a:ext cx="1993076" cy="1624075"/>
                  </a:xfrm>
                  <a:custGeom>
                    <a:avLst/>
                    <a:gdLst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708233 w 2019354"/>
                      <a:gd name="connsiteY28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0893 w 2019354"/>
                      <a:gd name="connsiteY22" fmla="*/ 10720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53659"/>
                      <a:gd name="connsiteX1" fmla="*/ 850473 w 2019354"/>
                      <a:gd name="connsiteY1" fmla="*/ 183079 h 1653659"/>
                      <a:gd name="connsiteX2" fmla="*/ 1195913 w 2019354"/>
                      <a:gd name="connsiteY2" fmla="*/ 199 h 1653659"/>
                      <a:gd name="connsiteX3" fmla="*/ 1439753 w 2019354"/>
                      <a:gd name="connsiteY3" fmla="*/ 152599 h 1653659"/>
                      <a:gd name="connsiteX4" fmla="*/ 1500713 w 2019354"/>
                      <a:gd name="connsiteY4" fmla="*/ 386279 h 1653659"/>
                      <a:gd name="connsiteX5" fmla="*/ 1388953 w 2019354"/>
                      <a:gd name="connsiteY5" fmla="*/ 548839 h 1653659"/>
                      <a:gd name="connsiteX6" fmla="*/ 1541353 w 2019354"/>
                      <a:gd name="connsiteY6" fmla="*/ 518359 h 1653659"/>
                      <a:gd name="connsiteX7" fmla="*/ 1927433 w 2019354"/>
                      <a:gd name="connsiteY7" fmla="*/ 640279 h 1653659"/>
                      <a:gd name="connsiteX8" fmla="*/ 2018873 w 2019354"/>
                      <a:gd name="connsiteY8" fmla="*/ 823159 h 1653659"/>
                      <a:gd name="connsiteX9" fmla="*/ 1947753 w 2019354"/>
                      <a:gd name="connsiteY9" fmla="*/ 995879 h 1653659"/>
                      <a:gd name="connsiteX10" fmla="*/ 1653113 w 2019354"/>
                      <a:gd name="connsiteY10" fmla="*/ 1087319 h 1653659"/>
                      <a:gd name="connsiteX11" fmla="*/ 1449913 w 2019354"/>
                      <a:gd name="connsiteY11" fmla="*/ 1066999 h 1653659"/>
                      <a:gd name="connsiteX12" fmla="*/ 1571833 w 2019354"/>
                      <a:gd name="connsiteY12" fmla="*/ 1300679 h 1653659"/>
                      <a:gd name="connsiteX13" fmla="*/ 1581993 w 2019354"/>
                      <a:gd name="connsiteY13" fmla="*/ 1290519 h 1653659"/>
                      <a:gd name="connsiteX14" fmla="*/ 1581993 w 2019354"/>
                      <a:gd name="connsiteY14" fmla="*/ 1463239 h 1653659"/>
                      <a:gd name="connsiteX15" fmla="*/ 1429593 w 2019354"/>
                      <a:gd name="connsiteY15" fmla="*/ 1635959 h 1653659"/>
                      <a:gd name="connsiteX16" fmla="*/ 1145113 w 2019354"/>
                      <a:gd name="connsiteY16" fmla="*/ 1635959 h 1653659"/>
                      <a:gd name="connsiteX17" fmla="*/ 1013033 w 2019354"/>
                      <a:gd name="connsiteY17" fmla="*/ 1529279 h 1653659"/>
                      <a:gd name="connsiteX18" fmla="*/ 921593 w 2019354"/>
                      <a:gd name="connsiteY18" fmla="*/ 1351479 h 1653659"/>
                      <a:gd name="connsiteX19" fmla="*/ 921593 w 2019354"/>
                      <a:gd name="connsiteY19" fmla="*/ 1361639 h 1653659"/>
                      <a:gd name="connsiteX20" fmla="*/ 789513 w 2019354"/>
                      <a:gd name="connsiteY20" fmla="*/ 1503879 h 1653659"/>
                      <a:gd name="connsiteX21" fmla="*/ 423753 w 2019354"/>
                      <a:gd name="connsiteY21" fmla="*/ 1554679 h 1653659"/>
                      <a:gd name="connsiteX22" fmla="*/ 271353 w 2019354"/>
                      <a:gd name="connsiteY22" fmla="*/ 1320999 h 1653659"/>
                      <a:gd name="connsiteX23" fmla="*/ 400893 w 2019354"/>
                      <a:gd name="connsiteY23" fmla="*/ 1072079 h 1653659"/>
                      <a:gd name="connsiteX24" fmla="*/ 474553 w 2019354"/>
                      <a:gd name="connsiteY24" fmla="*/ 985719 h 1653659"/>
                      <a:gd name="connsiteX25" fmla="*/ 230713 w 2019354"/>
                      <a:gd name="connsiteY25" fmla="*/ 894279 h 1653659"/>
                      <a:gd name="connsiteX26" fmla="*/ 47833 w 2019354"/>
                      <a:gd name="connsiteY26" fmla="*/ 741879 h 1653659"/>
                      <a:gd name="connsiteX27" fmla="*/ 17353 w 2019354"/>
                      <a:gd name="connsiteY27" fmla="*/ 457399 h 1653659"/>
                      <a:gd name="connsiteX28" fmla="*/ 281513 w 2019354"/>
                      <a:gd name="connsiteY28" fmla="*/ 355799 h 1653659"/>
                      <a:gd name="connsiteX29" fmla="*/ 489793 w 2019354"/>
                      <a:gd name="connsiteY29" fmla="*/ 406599 h 1653659"/>
                      <a:gd name="connsiteX30" fmla="*/ 708233 w 2019354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41353 w 2019200"/>
                      <a:gd name="connsiteY6" fmla="*/ 51835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76913 w 2019200"/>
                      <a:gd name="connsiteY6" fmla="*/ 53613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388953 w 2019200"/>
                      <a:gd name="connsiteY5" fmla="*/ 54882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622633 w 2019200"/>
                      <a:gd name="connsiteY6" fmla="*/ 55898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10773 w 2019200"/>
                      <a:gd name="connsiteY0" fmla="*/ 47783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10773 w 2019200"/>
                      <a:gd name="connsiteY30" fmla="*/ 477836 h 1653776"/>
                      <a:gd name="connsiteX0" fmla="*/ 710773 w 2019200"/>
                      <a:gd name="connsiteY0" fmla="*/ 449982 h 1625922"/>
                      <a:gd name="connsiteX1" fmla="*/ 878413 w 2019200"/>
                      <a:gd name="connsiteY1" fmla="*/ 165502 h 1625922"/>
                      <a:gd name="connsiteX2" fmla="*/ 1198453 w 2019200"/>
                      <a:gd name="connsiteY2" fmla="*/ 402 h 1625922"/>
                      <a:gd name="connsiteX3" fmla="*/ 1439753 w 2019200"/>
                      <a:gd name="connsiteY3" fmla="*/ 124862 h 1625922"/>
                      <a:gd name="connsiteX4" fmla="*/ 1477853 w 2019200"/>
                      <a:gd name="connsiteY4" fmla="*/ 305202 h 1625922"/>
                      <a:gd name="connsiteX5" fmla="*/ 1427053 w 2019200"/>
                      <a:gd name="connsiteY5" fmla="*/ 518562 h 1625922"/>
                      <a:gd name="connsiteX6" fmla="*/ 1622633 w 2019200"/>
                      <a:gd name="connsiteY6" fmla="*/ 531262 h 1625922"/>
                      <a:gd name="connsiteX7" fmla="*/ 1927433 w 2019200"/>
                      <a:gd name="connsiteY7" fmla="*/ 612542 h 1625922"/>
                      <a:gd name="connsiteX8" fmla="*/ 2018873 w 2019200"/>
                      <a:gd name="connsiteY8" fmla="*/ 795422 h 1625922"/>
                      <a:gd name="connsiteX9" fmla="*/ 1947753 w 2019200"/>
                      <a:gd name="connsiteY9" fmla="*/ 968142 h 1625922"/>
                      <a:gd name="connsiteX10" fmla="*/ 1708993 w 2019200"/>
                      <a:gd name="connsiteY10" fmla="*/ 1059582 h 1625922"/>
                      <a:gd name="connsiteX11" fmla="*/ 1449913 w 2019200"/>
                      <a:gd name="connsiteY11" fmla="*/ 1039262 h 1625922"/>
                      <a:gd name="connsiteX12" fmla="*/ 1571833 w 2019200"/>
                      <a:gd name="connsiteY12" fmla="*/ 1272942 h 1625922"/>
                      <a:gd name="connsiteX13" fmla="*/ 1581993 w 2019200"/>
                      <a:gd name="connsiteY13" fmla="*/ 1262782 h 1625922"/>
                      <a:gd name="connsiteX14" fmla="*/ 1581993 w 2019200"/>
                      <a:gd name="connsiteY14" fmla="*/ 1435502 h 1625922"/>
                      <a:gd name="connsiteX15" fmla="*/ 1429593 w 2019200"/>
                      <a:gd name="connsiteY15" fmla="*/ 1608222 h 1625922"/>
                      <a:gd name="connsiteX16" fmla="*/ 1145113 w 2019200"/>
                      <a:gd name="connsiteY16" fmla="*/ 1608222 h 1625922"/>
                      <a:gd name="connsiteX17" fmla="*/ 1013033 w 2019200"/>
                      <a:gd name="connsiteY17" fmla="*/ 1501542 h 1625922"/>
                      <a:gd name="connsiteX18" fmla="*/ 921593 w 2019200"/>
                      <a:gd name="connsiteY18" fmla="*/ 1323742 h 1625922"/>
                      <a:gd name="connsiteX19" fmla="*/ 921593 w 2019200"/>
                      <a:gd name="connsiteY19" fmla="*/ 1333902 h 1625922"/>
                      <a:gd name="connsiteX20" fmla="*/ 789513 w 2019200"/>
                      <a:gd name="connsiteY20" fmla="*/ 1476142 h 1625922"/>
                      <a:gd name="connsiteX21" fmla="*/ 423753 w 2019200"/>
                      <a:gd name="connsiteY21" fmla="*/ 1526942 h 1625922"/>
                      <a:gd name="connsiteX22" fmla="*/ 271353 w 2019200"/>
                      <a:gd name="connsiteY22" fmla="*/ 1293262 h 1625922"/>
                      <a:gd name="connsiteX23" fmla="*/ 400893 w 2019200"/>
                      <a:gd name="connsiteY23" fmla="*/ 1044342 h 1625922"/>
                      <a:gd name="connsiteX24" fmla="*/ 474553 w 2019200"/>
                      <a:gd name="connsiteY24" fmla="*/ 957982 h 1625922"/>
                      <a:gd name="connsiteX25" fmla="*/ 230713 w 2019200"/>
                      <a:gd name="connsiteY25" fmla="*/ 866542 h 1625922"/>
                      <a:gd name="connsiteX26" fmla="*/ 47833 w 2019200"/>
                      <a:gd name="connsiteY26" fmla="*/ 714142 h 1625922"/>
                      <a:gd name="connsiteX27" fmla="*/ 17353 w 2019200"/>
                      <a:gd name="connsiteY27" fmla="*/ 429662 h 1625922"/>
                      <a:gd name="connsiteX28" fmla="*/ 281513 w 2019200"/>
                      <a:gd name="connsiteY28" fmla="*/ 328062 h 1625922"/>
                      <a:gd name="connsiteX29" fmla="*/ 489793 w 2019200"/>
                      <a:gd name="connsiteY29" fmla="*/ 378862 h 1625922"/>
                      <a:gd name="connsiteX30" fmla="*/ 710773 w 2019200"/>
                      <a:gd name="connsiteY30" fmla="*/ 449982 h 1625922"/>
                      <a:gd name="connsiteX0" fmla="*/ 710773 w 2019200"/>
                      <a:gd name="connsiteY0" fmla="*/ 462637 h 1638577"/>
                      <a:gd name="connsiteX1" fmla="*/ 878413 w 2019200"/>
                      <a:gd name="connsiteY1" fmla="*/ 178157 h 1638577"/>
                      <a:gd name="connsiteX2" fmla="*/ 1190833 w 2019200"/>
                      <a:gd name="connsiteY2" fmla="*/ 357 h 1638577"/>
                      <a:gd name="connsiteX3" fmla="*/ 1439753 w 2019200"/>
                      <a:gd name="connsiteY3" fmla="*/ 137517 h 1638577"/>
                      <a:gd name="connsiteX4" fmla="*/ 1477853 w 2019200"/>
                      <a:gd name="connsiteY4" fmla="*/ 317857 h 1638577"/>
                      <a:gd name="connsiteX5" fmla="*/ 1427053 w 2019200"/>
                      <a:gd name="connsiteY5" fmla="*/ 531217 h 1638577"/>
                      <a:gd name="connsiteX6" fmla="*/ 1622633 w 2019200"/>
                      <a:gd name="connsiteY6" fmla="*/ 543917 h 1638577"/>
                      <a:gd name="connsiteX7" fmla="*/ 1927433 w 2019200"/>
                      <a:gd name="connsiteY7" fmla="*/ 625197 h 1638577"/>
                      <a:gd name="connsiteX8" fmla="*/ 2018873 w 2019200"/>
                      <a:gd name="connsiteY8" fmla="*/ 808077 h 1638577"/>
                      <a:gd name="connsiteX9" fmla="*/ 1947753 w 2019200"/>
                      <a:gd name="connsiteY9" fmla="*/ 980797 h 1638577"/>
                      <a:gd name="connsiteX10" fmla="*/ 1708993 w 2019200"/>
                      <a:gd name="connsiteY10" fmla="*/ 1072237 h 1638577"/>
                      <a:gd name="connsiteX11" fmla="*/ 1449913 w 2019200"/>
                      <a:gd name="connsiteY11" fmla="*/ 1051917 h 1638577"/>
                      <a:gd name="connsiteX12" fmla="*/ 1571833 w 2019200"/>
                      <a:gd name="connsiteY12" fmla="*/ 1285597 h 1638577"/>
                      <a:gd name="connsiteX13" fmla="*/ 1581993 w 2019200"/>
                      <a:gd name="connsiteY13" fmla="*/ 1275437 h 1638577"/>
                      <a:gd name="connsiteX14" fmla="*/ 1581993 w 2019200"/>
                      <a:gd name="connsiteY14" fmla="*/ 1448157 h 1638577"/>
                      <a:gd name="connsiteX15" fmla="*/ 1429593 w 2019200"/>
                      <a:gd name="connsiteY15" fmla="*/ 1620877 h 1638577"/>
                      <a:gd name="connsiteX16" fmla="*/ 1145113 w 2019200"/>
                      <a:gd name="connsiteY16" fmla="*/ 1620877 h 1638577"/>
                      <a:gd name="connsiteX17" fmla="*/ 1013033 w 2019200"/>
                      <a:gd name="connsiteY17" fmla="*/ 1514197 h 1638577"/>
                      <a:gd name="connsiteX18" fmla="*/ 921593 w 2019200"/>
                      <a:gd name="connsiteY18" fmla="*/ 1336397 h 1638577"/>
                      <a:gd name="connsiteX19" fmla="*/ 921593 w 2019200"/>
                      <a:gd name="connsiteY19" fmla="*/ 1346557 h 1638577"/>
                      <a:gd name="connsiteX20" fmla="*/ 789513 w 2019200"/>
                      <a:gd name="connsiteY20" fmla="*/ 1488797 h 1638577"/>
                      <a:gd name="connsiteX21" fmla="*/ 423753 w 2019200"/>
                      <a:gd name="connsiteY21" fmla="*/ 1539597 h 1638577"/>
                      <a:gd name="connsiteX22" fmla="*/ 271353 w 2019200"/>
                      <a:gd name="connsiteY22" fmla="*/ 1305917 h 1638577"/>
                      <a:gd name="connsiteX23" fmla="*/ 400893 w 2019200"/>
                      <a:gd name="connsiteY23" fmla="*/ 1056997 h 1638577"/>
                      <a:gd name="connsiteX24" fmla="*/ 474553 w 2019200"/>
                      <a:gd name="connsiteY24" fmla="*/ 970637 h 1638577"/>
                      <a:gd name="connsiteX25" fmla="*/ 230713 w 2019200"/>
                      <a:gd name="connsiteY25" fmla="*/ 879197 h 1638577"/>
                      <a:gd name="connsiteX26" fmla="*/ 47833 w 2019200"/>
                      <a:gd name="connsiteY26" fmla="*/ 726797 h 1638577"/>
                      <a:gd name="connsiteX27" fmla="*/ 17353 w 2019200"/>
                      <a:gd name="connsiteY27" fmla="*/ 442317 h 1638577"/>
                      <a:gd name="connsiteX28" fmla="*/ 281513 w 2019200"/>
                      <a:gd name="connsiteY28" fmla="*/ 340717 h 1638577"/>
                      <a:gd name="connsiteX29" fmla="*/ 489793 w 2019200"/>
                      <a:gd name="connsiteY29" fmla="*/ 391517 h 1638577"/>
                      <a:gd name="connsiteX30" fmla="*/ 710773 w 2019200"/>
                      <a:gd name="connsiteY30" fmla="*/ 462637 h 1638577"/>
                      <a:gd name="connsiteX0" fmla="*/ 710773 w 2019200"/>
                      <a:gd name="connsiteY0" fmla="*/ 462339 h 1638279"/>
                      <a:gd name="connsiteX1" fmla="*/ 878413 w 2019200"/>
                      <a:gd name="connsiteY1" fmla="*/ 177859 h 1638279"/>
                      <a:gd name="connsiteX2" fmla="*/ 1190833 w 2019200"/>
                      <a:gd name="connsiteY2" fmla="*/ 59 h 1638279"/>
                      <a:gd name="connsiteX3" fmla="*/ 1406733 w 2019200"/>
                      <a:gd name="connsiteY3" fmla="*/ 160079 h 1638279"/>
                      <a:gd name="connsiteX4" fmla="*/ 1477853 w 2019200"/>
                      <a:gd name="connsiteY4" fmla="*/ 317559 h 1638279"/>
                      <a:gd name="connsiteX5" fmla="*/ 1427053 w 2019200"/>
                      <a:gd name="connsiteY5" fmla="*/ 530919 h 1638279"/>
                      <a:gd name="connsiteX6" fmla="*/ 1622633 w 2019200"/>
                      <a:gd name="connsiteY6" fmla="*/ 543619 h 1638279"/>
                      <a:gd name="connsiteX7" fmla="*/ 1927433 w 2019200"/>
                      <a:gd name="connsiteY7" fmla="*/ 624899 h 1638279"/>
                      <a:gd name="connsiteX8" fmla="*/ 2018873 w 2019200"/>
                      <a:gd name="connsiteY8" fmla="*/ 807779 h 1638279"/>
                      <a:gd name="connsiteX9" fmla="*/ 1947753 w 2019200"/>
                      <a:gd name="connsiteY9" fmla="*/ 980499 h 1638279"/>
                      <a:gd name="connsiteX10" fmla="*/ 1708993 w 2019200"/>
                      <a:gd name="connsiteY10" fmla="*/ 1071939 h 1638279"/>
                      <a:gd name="connsiteX11" fmla="*/ 1449913 w 2019200"/>
                      <a:gd name="connsiteY11" fmla="*/ 1051619 h 1638279"/>
                      <a:gd name="connsiteX12" fmla="*/ 1571833 w 2019200"/>
                      <a:gd name="connsiteY12" fmla="*/ 1285299 h 1638279"/>
                      <a:gd name="connsiteX13" fmla="*/ 1581993 w 2019200"/>
                      <a:gd name="connsiteY13" fmla="*/ 1275139 h 1638279"/>
                      <a:gd name="connsiteX14" fmla="*/ 1581993 w 2019200"/>
                      <a:gd name="connsiteY14" fmla="*/ 1447859 h 1638279"/>
                      <a:gd name="connsiteX15" fmla="*/ 1429593 w 2019200"/>
                      <a:gd name="connsiteY15" fmla="*/ 1620579 h 1638279"/>
                      <a:gd name="connsiteX16" fmla="*/ 1145113 w 2019200"/>
                      <a:gd name="connsiteY16" fmla="*/ 1620579 h 1638279"/>
                      <a:gd name="connsiteX17" fmla="*/ 1013033 w 2019200"/>
                      <a:gd name="connsiteY17" fmla="*/ 1513899 h 1638279"/>
                      <a:gd name="connsiteX18" fmla="*/ 921593 w 2019200"/>
                      <a:gd name="connsiteY18" fmla="*/ 1336099 h 1638279"/>
                      <a:gd name="connsiteX19" fmla="*/ 921593 w 2019200"/>
                      <a:gd name="connsiteY19" fmla="*/ 1346259 h 1638279"/>
                      <a:gd name="connsiteX20" fmla="*/ 789513 w 2019200"/>
                      <a:gd name="connsiteY20" fmla="*/ 1488499 h 1638279"/>
                      <a:gd name="connsiteX21" fmla="*/ 423753 w 2019200"/>
                      <a:gd name="connsiteY21" fmla="*/ 1539299 h 1638279"/>
                      <a:gd name="connsiteX22" fmla="*/ 271353 w 2019200"/>
                      <a:gd name="connsiteY22" fmla="*/ 1305619 h 1638279"/>
                      <a:gd name="connsiteX23" fmla="*/ 400893 w 2019200"/>
                      <a:gd name="connsiteY23" fmla="*/ 1056699 h 1638279"/>
                      <a:gd name="connsiteX24" fmla="*/ 474553 w 2019200"/>
                      <a:gd name="connsiteY24" fmla="*/ 970339 h 1638279"/>
                      <a:gd name="connsiteX25" fmla="*/ 230713 w 2019200"/>
                      <a:gd name="connsiteY25" fmla="*/ 878899 h 1638279"/>
                      <a:gd name="connsiteX26" fmla="*/ 47833 w 2019200"/>
                      <a:gd name="connsiteY26" fmla="*/ 726499 h 1638279"/>
                      <a:gd name="connsiteX27" fmla="*/ 17353 w 2019200"/>
                      <a:gd name="connsiteY27" fmla="*/ 442019 h 1638279"/>
                      <a:gd name="connsiteX28" fmla="*/ 281513 w 2019200"/>
                      <a:gd name="connsiteY28" fmla="*/ 340419 h 1638279"/>
                      <a:gd name="connsiteX29" fmla="*/ 489793 w 2019200"/>
                      <a:gd name="connsiteY29" fmla="*/ 391219 h 1638279"/>
                      <a:gd name="connsiteX30" fmla="*/ 710773 w 2019200"/>
                      <a:gd name="connsiteY30" fmla="*/ 462339 h 1638279"/>
                      <a:gd name="connsiteX0" fmla="*/ 710773 w 2019200"/>
                      <a:gd name="connsiteY0" fmla="*/ 462467 h 1638407"/>
                      <a:gd name="connsiteX1" fmla="*/ 878413 w 2019200"/>
                      <a:gd name="connsiteY1" fmla="*/ 177987 h 1638407"/>
                      <a:gd name="connsiteX2" fmla="*/ 1190833 w 2019200"/>
                      <a:gd name="connsiteY2" fmla="*/ 187 h 1638407"/>
                      <a:gd name="connsiteX3" fmla="*/ 1414353 w 2019200"/>
                      <a:gd name="connsiteY3" fmla="*/ 147507 h 1638407"/>
                      <a:gd name="connsiteX4" fmla="*/ 1477853 w 2019200"/>
                      <a:gd name="connsiteY4" fmla="*/ 317687 h 1638407"/>
                      <a:gd name="connsiteX5" fmla="*/ 1427053 w 2019200"/>
                      <a:gd name="connsiteY5" fmla="*/ 531047 h 1638407"/>
                      <a:gd name="connsiteX6" fmla="*/ 1622633 w 2019200"/>
                      <a:gd name="connsiteY6" fmla="*/ 543747 h 1638407"/>
                      <a:gd name="connsiteX7" fmla="*/ 1927433 w 2019200"/>
                      <a:gd name="connsiteY7" fmla="*/ 625027 h 1638407"/>
                      <a:gd name="connsiteX8" fmla="*/ 2018873 w 2019200"/>
                      <a:gd name="connsiteY8" fmla="*/ 807907 h 1638407"/>
                      <a:gd name="connsiteX9" fmla="*/ 1947753 w 2019200"/>
                      <a:gd name="connsiteY9" fmla="*/ 980627 h 1638407"/>
                      <a:gd name="connsiteX10" fmla="*/ 1708993 w 2019200"/>
                      <a:gd name="connsiteY10" fmla="*/ 1072067 h 1638407"/>
                      <a:gd name="connsiteX11" fmla="*/ 1449913 w 2019200"/>
                      <a:gd name="connsiteY11" fmla="*/ 1051747 h 1638407"/>
                      <a:gd name="connsiteX12" fmla="*/ 1571833 w 2019200"/>
                      <a:gd name="connsiteY12" fmla="*/ 1285427 h 1638407"/>
                      <a:gd name="connsiteX13" fmla="*/ 1581993 w 2019200"/>
                      <a:gd name="connsiteY13" fmla="*/ 1275267 h 1638407"/>
                      <a:gd name="connsiteX14" fmla="*/ 1581993 w 2019200"/>
                      <a:gd name="connsiteY14" fmla="*/ 1447987 h 1638407"/>
                      <a:gd name="connsiteX15" fmla="*/ 1429593 w 2019200"/>
                      <a:gd name="connsiteY15" fmla="*/ 1620707 h 1638407"/>
                      <a:gd name="connsiteX16" fmla="*/ 1145113 w 2019200"/>
                      <a:gd name="connsiteY16" fmla="*/ 1620707 h 1638407"/>
                      <a:gd name="connsiteX17" fmla="*/ 1013033 w 2019200"/>
                      <a:gd name="connsiteY17" fmla="*/ 1514027 h 1638407"/>
                      <a:gd name="connsiteX18" fmla="*/ 921593 w 2019200"/>
                      <a:gd name="connsiteY18" fmla="*/ 1336227 h 1638407"/>
                      <a:gd name="connsiteX19" fmla="*/ 921593 w 2019200"/>
                      <a:gd name="connsiteY19" fmla="*/ 1346387 h 1638407"/>
                      <a:gd name="connsiteX20" fmla="*/ 789513 w 2019200"/>
                      <a:gd name="connsiteY20" fmla="*/ 1488627 h 1638407"/>
                      <a:gd name="connsiteX21" fmla="*/ 423753 w 2019200"/>
                      <a:gd name="connsiteY21" fmla="*/ 1539427 h 1638407"/>
                      <a:gd name="connsiteX22" fmla="*/ 271353 w 2019200"/>
                      <a:gd name="connsiteY22" fmla="*/ 1305747 h 1638407"/>
                      <a:gd name="connsiteX23" fmla="*/ 400893 w 2019200"/>
                      <a:gd name="connsiteY23" fmla="*/ 1056827 h 1638407"/>
                      <a:gd name="connsiteX24" fmla="*/ 474553 w 2019200"/>
                      <a:gd name="connsiteY24" fmla="*/ 970467 h 1638407"/>
                      <a:gd name="connsiteX25" fmla="*/ 230713 w 2019200"/>
                      <a:gd name="connsiteY25" fmla="*/ 879027 h 1638407"/>
                      <a:gd name="connsiteX26" fmla="*/ 47833 w 2019200"/>
                      <a:gd name="connsiteY26" fmla="*/ 726627 h 1638407"/>
                      <a:gd name="connsiteX27" fmla="*/ 17353 w 2019200"/>
                      <a:gd name="connsiteY27" fmla="*/ 442147 h 1638407"/>
                      <a:gd name="connsiteX28" fmla="*/ 281513 w 2019200"/>
                      <a:gd name="connsiteY28" fmla="*/ 340547 h 1638407"/>
                      <a:gd name="connsiteX29" fmla="*/ 489793 w 2019200"/>
                      <a:gd name="connsiteY29" fmla="*/ 391347 h 1638407"/>
                      <a:gd name="connsiteX30" fmla="*/ 710773 w 2019200"/>
                      <a:gd name="connsiteY30" fmla="*/ 462467 h 1638407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2633 w 2019200"/>
                      <a:gd name="connsiteY6" fmla="*/ 5437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6661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564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438"/>
                      <a:gd name="connsiteY0" fmla="*/ 462478 h 1638418"/>
                      <a:gd name="connsiteX1" fmla="*/ 878413 w 2019438"/>
                      <a:gd name="connsiteY1" fmla="*/ 177998 h 1638418"/>
                      <a:gd name="connsiteX2" fmla="*/ 1190833 w 2019438"/>
                      <a:gd name="connsiteY2" fmla="*/ 198 h 1638418"/>
                      <a:gd name="connsiteX3" fmla="*/ 1414353 w 2019438"/>
                      <a:gd name="connsiteY3" fmla="*/ 147518 h 1638418"/>
                      <a:gd name="connsiteX4" fmla="*/ 1462613 w 2019438"/>
                      <a:gd name="connsiteY4" fmla="*/ 353258 h 1638418"/>
                      <a:gd name="connsiteX5" fmla="*/ 1427053 w 2019438"/>
                      <a:gd name="connsiteY5" fmla="*/ 531058 h 1638418"/>
                      <a:gd name="connsiteX6" fmla="*/ 1625173 w 2019438"/>
                      <a:gd name="connsiteY6" fmla="*/ 556458 h 1638418"/>
                      <a:gd name="connsiteX7" fmla="*/ 1919813 w 2019438"/>
                      <a:gd name="connsiteY7" fmla="*/ 673298 h 1638418"/>
                      <a:gd name="connsiteX8" fmla="*/ 2018873 w 2019438"/>
                      <a:gd name="connsiteY8" fmla="*/ 807918 h 1638418"/>
                      <a:gd name="connsiteX9" fmla="*/ 1947753 w 2019438"/>
                      <a:gd name="connsiteY9" fmla="*/ 980638 h 1638418"/>
                      <a:gd name="connsiteX10" fmla="*/ 1708993 w 2019438"/>
                      <a:gd name="connsiteY10" fmla="*/ 1072078 h 1638418"/>
                      <a:gd name="connsiteX11" fmla="*/ 1449913 w 2019438"/>
                      <a:gd name="connsiteY11" fmla="*/ 1051758 h 1638418"/>
                      <a:gd name="connsiteX12" fmla="*/ 1571833 w 2019438"/>
                      <a:gd name="connsiteY12" fmla="*/ 1285438 h 1638418"/>
                      <a:gd name="connsiteX13" fmla="*/ 1581993 w 2019438"/>
                      <a:gd name="connsiteY13" fmla="*/ 1275278 h 1638418"/>
                      <a:gd name="connsiteX14" fmla="*/ 1581993 w 2019438"/>
                      <a:gd name="connsiteY14" fmla="*/ 1447998 h 1638418"/>
                      <a:gd name="connsiteX15" fmla="*/ 1429593 w 2019438"/>
                      <a:gd name="connsiteY15" fmla="*/ 1620718 h 1638418"/>
                      <a:gd name="connsiteX16" fmla="*/ 1145113 w 2019438"/>
                      <a:gd name="connsiteY16" fmla="*/ 1620718 h 1638418"/>
                      <a:gd name="connsiteX17" fmla="*/ 1013033 w 2019438"/>
                      <a:gd name="connsiteY17" fmla="*/ 1514038 h 1638418"/>
                      <a:gd name="connsiteX18" fmla="*/ 921593 w 2019438"/>
                      <a:gd name="connsiteY18" fmla="*/ 1336238 h 1638418"/>
                      <a:gd name="connsiteX19" fmla="*/ 921593 w 2019438"/>
                      <a:gd name="connsiteY19" fmla="*/ 1346398 h 1638418"/>
                      <a:gd name="connsiteX20" fmla="*/ 789513 w 2019438"/>
                      <a:gd name="connsiteY20" fmla="*/ 1488638 h 1638418"/>
                      <a:gd name="connsiteX21" fmla="*/ 423753 w 2019438"/>
                      <a:gd name="connsiteY21" fmla="*/ 1539438 h 1638418"/>
                      <a:gd name="connsiteX22" fmla="*/ 271353 w 2019438"/>
                      <a:gd name="connsiteY22" fmla="*/ 1305758 h 1638418"/>
                      <a:gd name="connsiteX23" fmla="*/ 400893 w 2019438"/>
                      <a:gd name="connsiteY23" fmla="*/ 1056838 h 1638418"/>
                      <a:gd name="connsiteX24" fmla="*/ 474553 w 2019438"/>
                      <a:gd name="connsiteY24" fmla="*/ 970478 h 1638418"/>
                      <a:gd name="connsiteX25" fmla="*/ 230713 w 2019438"/>
                      <a:gd name="connsiteY25" fmla="*/ 879038 h 1638418"/>
                      <a:gd name="connsiteX26" fmla="*/ 47833 w 2019438"/>
                      <a:gd name="connsiteY26" fmla="*/ 726638 h 1638418"/>
                      <a:gd name="connsiteX27" fmla="*/ 17353 w 2019438"/>
                      <a:gd name="connsiteY27" fmla="*/ 442158 h 1638418"/>
                      <a:gd name="connsiteX28" fmla="*/ 281513 w 2019438"/>
                      <a:gd name="connsiteY28" fmla="*/ 340558 h 1638418"/>
                      <a:gd name="connsiteX29" fmla="*/ 489793 w 2019438"/>
                      <a:gd name="connsiteY29" fmla="*/ 391358 h 1638418"/>
                      <a:gd name="connsiteX30" fmla="*/ 710773 w 2019438"/>
                      <a:gd name="connsiteY30" fmla="*/ 462478 h 1638418"/>
                      <a:gd name="connsiteX0" fmla="*/ 710773 w 2022201"/>
                      <a:gd name="connsiteY0" fmla="*/ 462478 h 1638418"/>
                      <a:gd name="connsiteX1" fmla="*/ 878413 w 2022201"/>
                      <a:gd name="connsiteY1" fmla="*/ 177998 h 1638418"/>
                      <a:gd name="connsiteX2" fmla="*/ 1190833 w 2022201"/>
                      <a:gd name="connsiteY2" fmla="*/ 198 h 1638418"/>
                      <a:gd name="connsiteX3" fmla="*/ 1414353 w 2022201"/>
                      <a:gd name="connsiteY3" fmla="*/ 147518 h 1638418"/>
                      <a:gd name="connsiteX4" fmla="*/ 1462613 w 2022201"/>
                      <a:gd name="connsiteY4" fmla="*/ 353258 h 1638418"/>
                      <a:gd name="connsiteX5" fmla="*/ 1427053 w 2022201"/>
                      <a:gd name="connsiteY5" fmla="*/ 531058 h 1638418"/>
                      <a:gd name="connsiteX6" fmla="*/ 1625173 w 2022201"/>
                      <a:gd name="connsiteY6" fmla="*/ 556458 h 1638418"/>
                      <a:gd name="connsiteX7" fmla="*/ 1861393 w 2022201"/>
                      <a:gd name="connsiteY7" fmla="*/ 625038 h 1638418"/>
                      <a:gd name="connsiteX8" fmla="*/ 2018873 w 2022201"/>
                      <a:gd name="connsiteY8" fmla="*/ 807918 h 1638418"/>
                      <a:gd name="connsiteX9" fmla="*/ 1947753 w 2022201"/>
                      <a:gd name="connsiteY9" fmla="*/ 980638 h 1638418"/>
                      <a:gd name="connsiteX10" fmla="*/ 1708993 w 2022201"/>
                      <a:gd name="connsiteY10" fmla="*/ 1072078 h 1638418"/>
                      <a:gd name="connsiteX11" fmla="*/ 1449913 w 2022201"/>
                      <a:gd name="connsiteY11" fmla="*/ 1051758 h 1638418"/>
                      <a:gd name="connsiteX12" fmla="*/ 1571833 w 2022201"/>
                      <a:gd name="connsiteY12" fmla="*/ 1285438 h 1638418"/>
                      <a:gd name="connsiteX13" fmla="*/ 1581993 w 2022201"/>
                      <a:gd name="connsiteY13" fmla="*/ 1275278 h 1638418"/>
                      <a:gd name="connsiteX14" fmla="*/ 1581993 w 2022201"/>
                      <a:gd name="connsiteY14" fmla="*/ 1447998 h 1638418"/>
                      <a:gd name="connsiteX15" fmla="*/ 1429593 w 2022201"/>
                      <a:gd name="connsiteY15" fmla="*/ 1620718 h 1638418"/>
                      <a:gd name="connsiteX16" fmla="*/ 1145113 w 2022201"/>
                      <a:gd name="connsiteY16" fmla="*/ 1620718 h 1638418"/>
                      <a:gd name="connsiteX17" fmla="*/ 1013033 w 2022201"/>
                      <a:gd name="connsiteY17" fmla="*/ 1514038 h 1638418"/>
                      <a:gd name="connsiteX18" fmla="*/ 921593 w 2022201"/>
                      <a:gd name="connsiteY18" fmla="*/ 1336238 h 1638418"/>
                      <a:gd name="connsiteX19" fmla="*/ 921593 w 2022201"/>
                      <a:gd name="connsiteY19" fmla="*/ 1346398 h 1638418"/>
                      <a:gd name="connsiteX20" fmla="*/ 789513 w 2022201"/>
                      <a:gd name="connsiteY20" fmla="*/ 1488638 h 1638418"/>
                      <a:gd name="connsiteX21" fmla="*/ 423753 w 2022201"/>
                      <a:gd name="connsiteY21" fmla="*/ 1539438 h 1638418"/>
                      <a:gd name="connsiteX22" fmla="*/ 271353 w 2022201"/>
                      <a:gd name="connsiteY22" fmla="*/ 1305758 h 1638418"/>
                      <a:gd name="connsiteX23" fmla="*/ 400893 w 2022201"/>
                      <a:gd name="connsiteY23" fmla="*/ 1056838 h 1638418"/>
                      <a:gd name="connsiteX24" fmla="*/ 474553 w 2022201"/>
                      <a:gd name="connsiteY24" fmla="*/ 970478 h 1638418"/>
                      <a:gd name="connsiteX25" fmla="*/ 230713 w 2022201"/>
                      <a:gd name="connsiteY25" fmla="*/ 879038 h 1638418"/>
                      <a:gd name="connsiteX26" fmla="*/ 47833 w 2022201"/>
                      <a:gd name="connsiteY26" fmla="*/ 726638 h 1638418"/>
                      <a:gd name="connsiteX27" fmla="*/ 17353 w 2022201"/>
                      <a:gd name="connsiteY27" fmla="*/ 442158 h 1638418"/>
                      <a:gd name="connsiteX28" fmla="*/ 281513 w 2022201"/>
                      <a:gd name="connsiteY28" fmla="*/ 340558 h 1638418"/>
                      <a:gd name="connsiteX29" fmla="*/ 489793 w 2022201"/>
                      <a:gd name="connsiteY29" fmla="*/ 391358 h 1638418"/>
                      <a:gd name="connsiteX30" fmla="*/ 710773 w 2022201"/>
                      <a:gd name="connsiteY30" fmla="*/ 462478 h 1638418"/>
                      <a:gd name="connsiteX0" fmla="*/ 710773 w 1988680"/>
                      <a:gd name="connsiteY0" fmla="*/ 462478 h 1638418"/>
                      <a:gd name="connsiteX1" fmla="*/ 878413 w 1988680"/>
                      <a:gd name="connsiteY1" fmla="*/ 177998 h 1638418"/>
                      <a:gd name="connsiteX2" fmla="*/ 1190833 w 1988680"/>
                      <a:gd name="connsiteY2" fmla="*/ 198 h 1638418"/>
                      <a:gd name="connsiteX3" fmla="*/ 1414353 w 1988680"/>
                      <a:gd name="connsiteY3" fmla="*/ 147518 h 1638418"/>
                      <a:gd name="connsiteX4" fmla="*/ 1462613 w 1988680"/>
                      <a:gd name="connsiteY4" fmla="*/ 353258 h 1638418"/>
                      <a:gd name="connsiteX5" fmla="*/ 1427053 w 1988680"/>
                      <a:gd name="connsiteY5" fmla="*/ 531058 h 1638418"/>
                      <a:gd name="connsiteX6" fmla="*/ 1625173 w 1988680"/>
                      <a:gd name="connsiteY6" fmla="*/ 556458 h 1638418"/>
                      <a:gd name="connsiteX7" fmla="*/ 1861393 w 1988680"/>
                      <a:gd name="connsiteY7" fmla="*/ 625038 h 1638418"/>
                      <a:gd name="connsiteX8" fmla="*/ 1980773 w 1988680"/>
                      <a:gd name="connsiteY8" fmla="*/ 820618 h 1638418"/>
                      <a:gd name="connsiteX9" fmla="*/ 1947753 w 1988680"/>
                      <a:gd name="connsiteY9" fmla="*/ 980638 h 1638418"/>
                      <a:gd name="connsiteX10" fmla="*/ 1708993 w 1988680"/>
                      <a:gd name="connsiteY10" fmla="*/ 1072078 h 1638418"/>
                      <a:gd name="connsiteX11" fmla="*/ 1449913 w 1988680"/>
                      <a:gd name="connsiteY11" fmla="*/ 1051758 h 1638418"/>
                      <a:gd name="connsiteX12" fmla="*/ 1571833 w 1988680"/>
                      <a:gd name="connsiteY12" fmla="*/ 1285438 h 1638418"/>
                      <a:gd name="connsiteX13" fmla="*/ 1581993 w 1988680"/>
                      <a:gd name="connsiteY13" fmla="*/ 1275278 h 1638418"/>
                      <a:gd name="connsiteX14" fmla="*/ 1581993 w 1988680"/>
                      <a:gd name="connsiteY14" fmla="*/ 1447998 h 1638418"/>
                      <a:gd name="connsiteX15" fmla="*/ 1429593 w 1988680"/>
                      <a:gd name="connsiteY15" fmla="*/ 1620718 h 1638418"/>
                      <a:gd name="connsiteX16" fmla="*/ 1145113 w 1988680"/>
                      <a:gd name="connsiteY16" fmla="*/ 1620718 h 1638418"/>
                      <a:gd name="connsiteX17" fmla="*/ 1013033 w 1988680"/>
                      <a:gd name="connsiteY17" fmla="*/ 1514038 h 1638418"/>
                      <a:gd name="connsiteX18" fmla="*/ 921593 w 1988680"/>
                      <a:gd name="connsiteY18" fmla="*/ 1336238 h 1638418"/>
                      <a:gd name="connsiteX19" fmla="*/ 921593 w 1988680"/>
                      <a:gd name="connsiteY19" fmla="*/ 1346398 h 1638418"/>
                      <a:gd name="connsiteX20" fmla="*/ 789513 w 1988680"/>
                      <a:gd name="connsiteY20" fmla="*/ 1488638 h 1638418"/>
                      <a:gd name="connsiteX21" fmla="*/ 423753 w 1988680"/>
                      <a:gd name="connsiteY21" fmla="*/ 1539438 h 1638418"/>
                      <a:gd name="connsiteX22" fmla="*/ 271353 w 1988680"/>
                      <a:gd name="connsiteY22" fmla="*/ 1305758 h 1638418"/>
                      <a:gd name="connsiteX23" fmla="*/ 400893 w 1988680"/>
                      <a:gd name="connsiteY23" fmla="*/ 1056838 h 1638418"/>
                      <a:gd name="connsiteX24" fmla="*/ 474553 w 1988680"/>
                      <a:gd name="connsiteY24" fmla="*/ 970478 h 1638418"/>
                      <a:gd name="connsiteX25" fmla="*/ 230713 w 1988680"/>
                      <a:gd name="connsiteY25" fmla="*/ 879038 h 1638418"/>
                      <a:gd name="connsiteX26" fmla="*/ 47833 w 1988680"/>
                      <a:gd name="connsiteY26" fmla="*/ 726638 h 1638418"/>
                      <a:gd name="connsiteX27" fmla="*/ 17353 w 1988680"/>
                      <a:gd name="connsiteY27" fmla="*/ 442158 h 1638418"/>
                      <a:gd name="connsiteX28" fmla="*/ 281513 w 1988680"/>
                      <a:gd name="connsiteY28" fmla="*/ 340558 h 1638418"/>
                      <a:gd name="connsiteX29" fmla="*/ 489793 w 1988680"/>
                      <a:gd name="connsiteY29" fmla="*/ 391358 h 1638418"/>
                      <a:gd name="connsiteX30" fmla="*/ 710773 w 1988680"/>
                      <a:gd name="connsiteY30" fmla="*/ 462478 h 1638418"/>
                      <a:gd name="connsiteX0" fmla="*/ 710773 w 1985295"/>
                      <a:gd name="connsiteY0" fmla="*/ 462478 h 1638418"/>
                      <a:gd name="connsiteX1" fmla="*/ 878413 w 1985295"/>
                      <a:gd name="connsiteY1" fmla="*/ 177998 h 1638418"/>
                      <a:gd name="connsiteX2" fmla="*/ 1190833 w 1985295"/>
                      <a:gd name="connsiteY2" fmla="*/ 198 h 1638418"/>
                      <a:gd name="connsiteX3" fmla="*/ 1414353 w 1985295"/>
                      <a:gd name="connsiteY3" fmla="*/ 147518 h 1638418"/>
                      <a:gd name="connsiteX4" fmla="*/ 1462613 w 1985295"/>
                      <a:gd name="connsiteY4" fmla="*/ 353258 h 1638418"/>
                      <a:gd name="connsiteX5" fmla="*/ 1427053 w 1985295"/>
                      <a:gd name="connsiteY5" fmla="*/ 531058 h 1638418"/>
                      <a:gd name="connsiteX6" fmla="*/ 1625173 w 1985295"/>
                      <a:gd name="connsiteY6" fmla="*/ 556458 h 1638418"/>
                      <a:gd name="connsiteX7" fmla="*/ 1861393 w 1985295"/>
                      <a:gd name="connsiteY7" fmla="*/ 625038 h 1638418"/>
                      <a:gd name="connsiteX8" fmla="*/ 1980773 w 1985295"/>
                      <a:gd name="connsiteY8" fmla="*/ 820618 h 1638418"/>
                      <a:gd name="connsiteX9" fmla="*/ 1947753 w 1985295"/>
                      <a:gd name="connsiteY9" fmla="*/ 980638 h 1638418"/>
                      <a:gd name="connsiteX10" fmla="*/ 1708993 w 1985295"/>
                      <a:gd name="connsiteY10" fmla="*/ 1072078 h 1638418"/>
                      <a:gd name="connsiteX11" fmla="*/ 1449913 w 1985295"/>
                      <a:gd name="connsiteY11" fmla="*/ 1051758 h 1638418"/>
                      <a:gd name="connsiteX12" fmla="*/ 1571833 w 1985295"/>
                      <a:gd name="connsiteY12" fmla="*/ 1285438 h 1638418"/>
                      <a:gd name="connsiteX13" fmla="*/ 1581993 w 1985295"/>
                      <a:gd name="connsiteY13" fmla="*/ 1275278 h 1638418"/>
                      <a:gd name="connsiteX14" fmla="*/ 1581993 w 1985295"/>
                      <a:gd name="connsiteY14" fmla="*/ 1447998 h 1638418"/>
                      <a:gd name="connsiteX15" fmla="*/ 1429593 w 1985295"/>
                      <a:gd name="connsiteY15" fmla="*/ 1620718 h 1638418"/>
                      <a:gd name="connsiteX16" fmla="*/ 1145113 w 1985295"/>
                      <a:gd name="connsiteY16" fmla="*/ 1620718 h 1638418"/>
                      <a:gd name="connsiteX17" fmla="*/ 1013033 w 1985295"/>
                      <a:gd name="connsiteY17" fmla="*/ 1514038 h 1638418"/>
                      <a:gd name="connsiteX18" fmla="*/ 921593 w 1985295"/>
                      <a:gd name="connsiteY18" fmla="*/ 1336238 h 1638418"/>
                      <a:gd name="connsiteX19" fmla="*/ 921593 w 1985295"/>
                      <a:gd name="connsiteY19" fmla="*/ 1346398 h 1638418"/>
                      <a:gd name="connsiteX20" fmla="*/ 789513 w 1985295"/>
                      <a:gd name="connsiteY20" fmla="*/ 1488638 h 1638418"/>
                      <a:gd name="connsiteX21" fmla="*/ 423753 w 1985295"/>
                      <a:gd name="connsiteY21" fmla="*/ 1539438 h 1638418"/>
                      <a:gd name="connsiteX22" fmla="*/ 271353 w 1985295"/>
                      <a:gd name="connsiteY22" fmla="*/ 1305758 h 1638418"/>
                      <a:gd name="connsiteX23" fmla="*/ 400893 w 1985295"/>
                      <a:gd name="connsiteY23" fmla="*/ 1056838 h 1638418"/>
                      <a:gd name="connsiteX24" fmla="*/ 474553 w 1985295"/>
                      <a:gd name="connsiteY24" fmla="*/ 970478 h 1638418"/>
                      <a:gd name="connsiteX25" fmla="*/ 230713 w 1985295"/>
                      <a:gd name="connsiteY25" fmla="*/ 879038 h 1638418"/>
                      <a:gd name="connsiteX26" fmla="*/ 47833 w 1985295"/>
                      <a:gd name="connsiteY26" fmla="*/ 726638 h 1638418"/>
                      <a:gd name="connsiteX27" fmla="*/ 17353 w 1985295"/>
                      <a:gd name="connsiteY27" fmla="*/ 442158 h 1638418"/>
                      <a:gd name="connsiteX28" fmla="*/ 281513 w 1985295"/>
                      <a:gd name="connsiteY28" fmla="*/ 340558 h 1638418"/>
                      <a:gd name="connsiteX29" fmla="*/ 489793 w 1985295"/>
                      <a:gd name="connsiteY29" fmla="*/ 391358 h 1638418"/>
                      <a:gd name="connsiteX30" fmla="*/ 710773 w 1985295"/>
                      <a:gd name="connsiteY30" fmla="*/ 462478 h 1638418"/>
                      <a:gd name="connsiteX0" fmla="*/ 710773 w 1993653"/>
                      <a:gd name="connsiteY0" fmla="*/ 462478 h 1638418"/>
                      <a:gd name="connsiteX1" fmla="*/ 878413 w 1993653"/>
                      <a:gd name="connsiteY1" fmla="*/ 177998 h 1638418"/>
                      <a:gd name="connsiteX2" fmla="*/ 1190833 w 1993653"/>
                      <a:gd name="connsiteY2" fmla="*/ 198 h 1638418"/>
                      <a:gd name="connsiteX3" fmla="*/ 1414353 w 1993653"/>
                      <a:gd name="connsiteY3" fmla="*/ 147518 h 1638418"/>
                      <a:gd name="connsiteX4" fmla="*/ 1462613 w 1993653"/>
                      <a:gd name="connsiteY4" fmla="*/ 353258 h 1638418"/>
                      <a:gd name="connsiteX5" fmla="*/ 1427053 w 1993653"/>
                      <a:gd name="connsiteY5" fmla="*/ 531058 h 1638418"/>
                      <a:gd name="connsiteX6" fmla="*/ 1625173 w 1993653"/>
                      <a:gd name="connsiteY6" fmla="*/ 556458 h 1638418"/>
                      <a:gd name="connsiteX7" fmla="*/ 1861393 w 1993653"/>
                      <a:gd name="connsiteY7" fmla="*/ 625038 h 1638418"/>
                      <a:gd name="connsiteX8" fmla="*/ 1990933 w 1993653"/>
                      <a:gd name="connsiteY8" fmla="*/ 790138 h 1638418"/>
                      <a:gd name="connsiteX9" fmla="*/ 1947753 w 1993653"/>
                      <a:gd name="connsiteY9" fmla="*/ 980638 h 1638418"/>
                      <a:gd name="connsiteX10" fmla="*/ 1708993 w 1993653"/>
                      <a:gd name="connsiteY10" fmla="*/ 1072078 h 1638418"/>
                      <a:gd name="connsiteX11" fmla="*/ 1449913 w 1993653"/>
                      <a:gd name="connsiteY11" fmla="*/ 1051758 h 1638418"/>
                      <a:gd name="connsiteX12" fmla="*/ 1571833 w 1993653"/>
                      <a:gd name="connsiteY12" fmla="*/ 1285438 h 1638418"/>
                      <a:gd name="connsiteX13" fmla="*/ 1581993 w 1993653"/>
                      <a:gd name="connsiteY13" fmla="*/ 1275278 h 1638418"/>
                      <a:gd name="connsiteX14" fmla="*/ 1581993 w 1993653"/>
                      <a:gd name="connsiteY14" fmla="*/ 1447998 h 1638418"/>
                      <a:gd name="connsiteX15" fmla="*/ 1429593 w 1993653"/>
                      <a:gd name="connsiteY15" fmla="*/ 1620718 h 1638418"/>
                      <a:gd name="connsiteX16" fmla="*/ 1145113 w 1993653"/>
                      <a:gd name="connsiteY16" fmla="*/ 1620718 h 1638418"/>
                      <a:gd name="connsiteX17" fmla="*/ 1013033 w 1993653"/>
                      <a:gd name="connsiteY17" fmla="*/ 1514038 h 1638418"/>
                      <a:gd name="connsiteX18" fmla="*/ 921593 w 1993653"/>
                      <a:gd name="connsiteY18" fmla="*/ 1336238 h 1638418"/>
                      <a:gd name="connsiteX19" fmla="*/ 921593 w 1993653"/>
                      <a:gd name="connsiteY19" fmla="*/ 1346398 h 1638418"/>
                      <a:gd name="connsiteX20" fmla="*/ 789513 w 1993653"/>
                      <a:gd name="connsiteY20" fmla="*/ 1488638 h 1638418"/>
                      <a:gd name="connsiteX21" fmla="*/ 423753 w 1993653"/>
                      <a:gd name="connsiteY21" fmla="*/ 1539438 h 1638418"/>
                      <a:gd name="connsiteX22" fmla="*/ 271353 w 1993653"/>
                      <a:gd name="connsiteY22" fmla="*/ 1305758 h 1638418"/>
                      <a:gd name="connsiteX23" fmla="*/ 400893 w 1993653"/>
                      <a:gd name="connsiteY23" fmla="*/ 1056838 h 1638418"/>
                      <a:gd name="connsiteX24" fmla="*/ 474553 w 1993653"/>
                      <a:gd name="connsiteY24" fmla="*/ 970478 h 1638418"/>
                      <a:gd name="connsiteX25" fmla="*/ 230713 w 1993653"/>
                      <a:gd name="connsiteY25" fmla="*/ 879038 h 1638418"/>
                      <a:gd name="connsiteX26" fmla="*/ 47833 w 1993653"/>
                      <a:gd name="connsiteY26" fmla="*/ 726638 h 1638418"/>
                      <a:gd name="connsiteX27" fmla="*/ 17353 w 1993653"/>
                      <a:gd name="connsiteY27" fmla="*/ 442158 h 1638418"/>
                      <a:gd name="connsiteX28" fmla="*/ 281513 w 1993653"/>
                      <a:gd name="connsiteY28" fmla="*/ 340558 h 1638418"/>
                      <a:gd name="connsiteX29" fmla="*/ 489793 w 1993653"/>
                      <a:gd name="connsiteY29" fmla="*/ 391358 h 1638418"/>
                      <a:gd name="connsiteX30" fmla="*/ 710773 w 1993653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1993 w 1993076"/>
                      <a:gd name="connsiteY13" fmla="*/ 127527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64213 w 1993076"/>
                      <a:gd name="connsiteY12" fmla="*/ 126765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4212"/>
                      <a:gd name="connsiteX1" fmla="*/ 878413 w 1993076"/>
                      <a:gd name="connsiteY1" fmla="*/ 177998 h 1634212"/>
                      <a:gd name="connsiteX2" fmla="*/ 1190833 w 1993076"/>
                      <a:gd name="connsiteY2" fmla="*/ 198 h 1634212"/>
                      <a:gd name="connsiteX3" fmla="*/ 1414353 w 1993076"/>
                      <a:gd name="connsiteY3" fmla="*/ 147518 h 1634212"/>
                      <a:gd name="connsiteX4" fmla="*/ 1462613 w 1993076"/>
                      <a:gd name="connsiteY4" fmla="*/ 353258 h 1634212"/>
                      <a:gd name="connsiteX5" fmla="*/ 1427053 w 1993076"/>
                      <a:gd name="connsiteY5" fmla="*/ 531058 h 1634212"/>
                      <a:gd name="connsiteX6" fmla="*/ 1625173 w 1993076"/>
                      <a:gd name="connsiteY6" fmla="*/ 556458 h 1634212"/>
                      <a:gd name="connsiteX7" fmla="*/ 1861393 w 1993076"/>
                      <a:gd name="connsiteY7" fmla="*/ 625038 h 1634212"/>
                      <a:gd name="connsiteX8" fmla="*/ 1990933 w 1993076"/>
                      <a:gd name="connsiteY8" fmla="*/ 790138 h 1634212"/>
                      <a:gd name="connsiteX9" fmla="*/ 1924893 w 1993076"/>
                      <a:gd name="connsiteY9" fmla="*/ 990798 h 1634212"/>
                      <a:gd name="connsiteX10" fmla="*/ 1708993 w 1993076"/>
                      <a:gd name="connsiteY10" fmla="*/ 1072078 h 1634212"/>
                      <a:gd name="connsiteX11" fmla="*/ 1449913 w 1993076"/>
                      <a:gd name="connsiteY11" fmla="*/ 1051758 h 1634212"/>
                      <a:gd name="connsiteX12" fmla="*/ 1564213 w 1993076"/>
                      <a:gd name="connsiteY12" fmla="*/ 1267658 h 1634212"/>
                      <a:gd name="connsiteX13" fmla="*/ 1589613 w 1993076"/>
                      <a:gd name="connsiteY13" fmla="*/ 1374338 h 1634212"/>
                      <a:gd name="connsiteX14" fmla="*/ 1548973 w 1993076"/>
                      <a:gd name="connsiteY14" fmla="*/ 1511498 h 1634212"/>
                      <a:gd name="connsiteX15" fmla="*/ 1429593 w 1993076"/>
                      <a:gd name="connsiteY15" fmla="*/ 1620718 h 1634212"/>
                      <a:gd name="connsiteX16" fmla="*/ 1145113 w 1993076"/>
                      <a:gd name="connsiteY16" fmla="*/ 1620718 h 1634212"/>
                      <a:gd name="connsiteX17" fmla="*/ 1013033 w 1993076"/>
                      <a:gd name="connsiteY17" fmla="*/ 1514038 h 1634212"/>
                      <a:gd name="connsiteX18" fmla="*/ 921593 w 1993076"/>
                      <a:gd name="connsiteY18" fmla="*/ 1336238 h 1634212"/>
                      <a:gd name="connsiteX19" fmla="*/ 921593 w 1993076"/>
                      <a:gd name="connsiteY19" fmla="*/ 1346398 h 1634212"/>
                      <a:gd name="connsiteX20" fmla="*/ 789513 w 1993076"/>
                      <a:gd name="connsiteY20" fmla="*/ 1488638 h 1634212"/>
                      <a:gd name="connsiteX21" fmla="*/ 423753 w 1993076"/>
                      <a:gd name="connsiteY21" fmla="*/ 1539438 h 1634212"/>
                      <a:gd name="connsiteX22" fmla="*/ 271353 w 1993076"/>
                      <a:gd name="connsiteY22" fmla="*/ 1305758 h 1634212"/>
                      <a:gd name="connsiteX23" fmla="*/ 400893 w 1993076"/>
                      <a:gd name="connsiteY23" fmla="*/ 1056838 h 1634212"/>
                      <a:gd name="connsiteX24" fmla="*/ 474553 w 1993076"/>
                      <a:gd name="connsiteY24" fmla="*/ 970478 h 1634212"/>
                      <a:gd name="connsiteX25" fmla="*/ 230713 w 1993076"/>
                      <a:gd name="connsiteY25" fmla="*/ 879038 h 1634212"/>
                      <a:gd name="connsiteX26" fmla="*/ 47833 w 1993076"/>
                      <a:gd name="connsiteY26" fmla="*/ 726638 h 1634212"/>
                      <a:gd name="connsiteX27" fmla="*/ 17353 w 1993076"/>
                      <a:gd name="connsiteY27" fmla="*/ 442158 h 1634212"/>
                      <a:gd name="connsiteX28" fmla="*/ 281513 w 1993076"/>
                      <a:gd name="connsiteY28" fmla="*/ 340558 h 1634212"/>
                      <a:gd name="connsiteX29" fmla="*/ 489793 w 1993076"/>
                      <a:gd name="connsiteY29" fmla="*/ 391358 h 1634212"/>
                      <a:gd name="connsiteX30" fmla="*/ 710773 w 1993076"/>
                      <a:gd name="connsiteY30" fmla="*/ 462478 h 1634212"/>
                      <a:gd name="connsiteX0" fmla="*/ 710773 w 1993076"/>
                      <a:gd name="connsiteY0" fmla="*/ 462478 h 1628438"/>
                      <a:gd name="connsiteX1" fmla="*/ 878413 w 1993076"/>
                      <a:gd name="connsiteY1" fmla="*/ 177998 h 1628438"/>
                      <a:gd name="connsiteX2" fmla="*/ 1190833 w 1993076"/>
                      <a:gd name="connsiteY2" fmla="*/ 198 h 1628438"/>
                      <a:gd name="connsiteX3" fmla="*/ 1414353 w 1993076"/>
                      <a:gd name="connsiteY3" fmla="*/ 147518 h 1628438"/>
                      <a:gd name="connsiteX4" fmla="*/ 1462613 w 1993076"/>
                      <a:gd name="connsiteY4" fmla="*/ 353258 h 1628438"/>
                      <a:gd name="connsiteX5" fmla="*/ 1427053 w 1993076"/>
                      <a:gd name="connsiteY5" fmla="*/ 531058 h 1628438"/>
                      <a:gd name="connsiteX6" fmla="*/ 1625173 w 1993076"/>
                      <a:gd name="connsiteY6" fmla="*/ 556458 h 1628438"/>
                      <a:gd name="connsiteX7" fmla="*/ 1861393 w 1993076"/>
                      <a:gd name="connsiteY7" fmla="*/ 625038 h 1628438"/>
                      <a:gd name="connsiteX8" fmla="*/ 1990933 w 1993076"/>
                      <a:gd name="connsiteY8" fmla="*/ 790138 h 1628438"/>
                      <a:gd name="connsiteX9" fmla="*/ 1924893 w 1993076"/>
                      <a:gd name="connsiteY9" fmla="*/ 990798 h 1628438"/>
                      <a:gd name="connsiteX10" fmla="*/ 1708993 w 1993076"/>
                      <a:gd name="connsiteY10" fmla="*/ 1072078 h 1628438"/>
                      <a:gd name="connsiteX11" fmla="*/ 1449913 w 1993076"/>
                      <a:gd name="connsiteY11" fmla="*/ 1051758 h 1628438"/>
                      <a:gd name="connsiteX12" fmla="*/ 1564213 w 1993076"/>
                      <a:gd name="connsiteY12" fmla="*/ 1267658 h 1628438"/>
                      <a:gd name="connsiteX13" fmla="*/ 1589613 w 1993076"/>
                      <a:gd name="connsiteY13" fmla="*/ 1374338 h 1628438"/>
                      <a:gd name="connsiteX14" fmla="*/ 1548973 w 1993076"/>
                      <a:gd name="connsiteY14" fmla="*/ 1511498 h 1628438"/>
                      <a:gd name="connsiteX15" fmla="*/ 1419433 w 1993076"/>
                      <a:gd name="connsiteY15" fmla="*/ 1608018 h 1628438"/>
                      <a:gd name="connsiteX16" fmla="*/ 1145113 w 1993076"/>
                      <a:gd name="connsiteY16" fmla="*/ 1620718 h 1628438"/>
                      <a:gd name="connsiteX17" fmla="*/ 1013033 w 1993076"/>
                      <a:gd name="connsiteY17" fmla="*/ 1514038 h 1628438"/>
                      <a:gd name="connsiteX18" fmla="*/ 921593 w 1993076"/>
                      <a:gd name="connsiteY18" fmla="*/ 1336238 h 1628438"/>
                      <a:gd name="connsiteX19" fmla="*/ 921593 w 1993076"/>
                      <a:gd name="connsiteY19" fmla="*/ 1346398 h 1628438"/>
                      <a:gd name="connsiteX20" fmla="*/ 789513 w 1993076"/>
                      <a:gd name="connsiteY20" fmla="*/ 1488638 h 1628438"/>
                      <a:gd name="connsiteX21" fmla="*/ 423753 w 1993076"/>
                      <a:gd name="connsiteY21" fmla="*/ 1539438 h 1628438"/>
                      <a:gd name="connsiteX22" fmla="*/ 271353 w 1993076"/>
                      <a:gd name="connsiteY22" fmla="*/ 1305758 h 1628438"/>
                      <a:gd name="connsiteX23" fmla="*/ 400893 w 1993076"/>
                      <a:gd name="connsiteY23" fmla="*/ 1056838 h 1628438"/>
                      <a:gd name="connsiteX24" fmla="*/ 474553 w 1993076"/>
                      <a:gd name="connsiteY24" fmla="*/ 970478 h 1628438"/>
                      <a:gd name="connsiteX25" fmla="*/ 230713 w 1993076"/>
                      <a:gd name="connsiteY25" fmla="*/ 879038 h 1628438"/>
                      <a:gd name="connsiteX26" fmla="*/ 47833 w 1993076"/>
                      <a:gd name="connsiteY26" fmla="*/ 726638 h 1628438"/>
                      <a:gd name="connsiteX27" fmla="*/ 17353 w 1993076"/>
                      <a:gd name="connsiteY27" fmla="*/ 442158 h 1628438"/>
                      <a:gd name="connsiteX28" fmla="*/ 281513 w 1993076"/>
                      <a:gd name="connsiteY28" fmla="*/ 340558 h 1628438"/>
                      <a:gd name="connsiteX29" fmla="*/ 489793 w 1993076"/>
                      <a:gd name="connsiteY29" fmla="*/ 391358 h 1628438"/>
                      <a:gd name="connsiteX30" fmla="*/ 710773 w 1993076"/>
                      <a:gd name="connsiteY30" fmla="*/ 462478 h 1628438"/>
                      <a:gd name="connsiteX0" fmla="*/ 710773 w 1993076"/>
                      <a:gd name="connsiteY0" fmla="*/ 462478 h 1624721"/>
                      <a:gd name="connsiteX1" fmla="*/ 878413 w 1993076"/>
                      <a:gd name="connsiteY1" fmla="*/ 177998 h 1624721"/>
                      <a:gd name="connsiteX2" fmla="*/ 1190833 w 1993076"/>
                      <a:gd name="connsiteY2" fmla="*/ 198 h 1624721"/>
                      <a:gd name="connsiteX3" fmla="*/ 1414353 w 1993076"/>
                      <a:gd name="connsiteY3" fmla="*/ 147518 h 1624721"/>
                      <a:gd name="connsiteX4" fmla="*/ 1462613 w 1993076"/>
                      <a:gd name="connsiteY4" fmla="*/ 353258 h 1624721"/>
                      <a:gd name="connsiteX5" fmla="*/ 1427053 w 1993076"/>
                      <a:gd name="connsiteY5" fmla="*/ 531058 h 1624721"/>
                      <a:gd name="connsiteX6" fmla="*/ 1625173 w 1993076"/>
                      <a:gd name="connsiteY6" fmla="*/ 556458 h 1624721"/>
                      <a:gd name="connsiteX7" fmla="*/ 1861393 w 1993076"/>
                      <a:gd name="connsiteY7" fmla="*/ 625038 h 1624721"/>
                      <a:gd name="connsiteX8" fmla="*/ 1990933 w 1993076"/>
                      <a:gd name="connsiteY8" fmla="*/ 790138 h 1624721"/>
                      <a:gd name="connsiteX9" fmla="*/ 1924893 w 1993076"/>
                      <a:gd name="connsiteY9" fmla="*/ 990798 h 1624721"/>
                      <a:gd name="connsiteX10" fmla="*/ 1708993 w 1993076"/>
                      <a:gd name="connsiteY10" fmla="*/ 1072078 h 1624721"/>
                      <a:gd name="connsiteX11" fmla="*/ 1449913 w 1993076"/>
                      <a:gd name="connsiteY11" fmla="*/ 1051758 h 1624721"/>
                      <a:gd name="connsiteX12" fmla="*/ 1564213 w 1993076"/>
                      <a:gd name="connsiteY12" fmla="*/ 1267658 h 1624721"/>
                      <a:gd name="connsiteX13" fmla="*/ 1589613 w 1993076"/>
                      <a:gd name="connsiteY13" fmla="*/ 1374338 h 1624721"/>
                      <a:gd name="connsiteX14" fmla="*/ 1548973 w 1993076"/>
                      <a:gd name="connsiteY14" fmla="*/ 1511498 h 1624721"/>
                      <a:gd name="connsiteX15" fmla="*/ 1419433 w 1993076"/>
                      <a:gd name="connsiteY15" fmla="*/ 1608018 h 1624721"/>
                      <a:gd name="connsiteX16" fmla="*/ 1147653 w 1993076"/>
                      <a:gd name="connsiteY16" fmla="*/ 1615638 h 1624721"/>
                      <a:gd name="connsiteX17" fmla="*/ 1013033 w 1993076"/>
                      <a:gd name="connsiteY17" fmla="*/ 1514038 h 1624721"/>
                      <a:gd name="connsiteX18" fmla="*/ 921593 w 1993076"/>
                      <a:gd name="connsiteY18" fmla="*/ 1336238 h 1624721"/>
                      <a:gd name="connsiteX19" fmla="*/ 921593 w 1993076"/>
                      <a:gd name="connsiteY19" fmla="*/ 1346398 h 1624721"/>
                      <a:gd name="connsiteX20" fmla="*/ 789513 w 1993076"/>
                      <a:gd name="connsiteY20" fmla="*/ 1488638 h 1624721"/>
                      <a:gd name="connsiteX21" fmla="*/ 423753 w 1993076"/>
                      <a:gd name="connsiteY21" fmla="*/ 1539438 h 1624721"/>
                      <a:gd name="connsiteX22" fmla="*/ 271353 w 1993076"/>
                      <a:gd name="connsiteY22" fmla="*/ 1305758 h 1624721"/>
                      <a:gd name="connsiteX23" fmla="*/ 400893 w 1993076"/>
                      <a:gd name="connsiteY23" fmla="*/ 1056838 h 1624721"/>
                      <a:gd name="connsiteX24" fmla="*/ 474553 w 1993076"/>
                      <a:gd name="connsiteY24" fmla="*/ 970478 h 1624721"/>
                      <a:gd name="connsiteX25" fmla="*/ 230713 w 1993076"/>
                      <a:gd name="connsiteY25" fmla="*/ 879038 h 1624721"/>
                      <a:gd name="connsiteX26" fmla="*/ 47833 w 1993076"/>
                      <a:gd name="connsiteY26" fmla="*/ 726638 h 1624721"/>
                      <a:gd name="connsiteX27" fmla="*/ 17353 w 1993076"/>
                      <a:gd name="connsiteY27" fmla="*/ 442158 h 1624721"/>
                      <a:gd name="connsiteX28" fmla="*/ 281513 w 1993076"/>
                      <a:gd name="connsiteY28" fmla="*/ 340558 h 1624721"/>
                      <a:gd name="connsiteX29" fmla="*/ 489793 w 1993076"/>
                      <a:gd name="connsiteY29" fmla="*/ 391358 h 1624721"/>
                      <a:gd name="connsiteX30" fmla="*/ 710773 w 1993076"/>
                      <a:gd name="connsiteY30" fmla="*/ 462478 h 1624721"/>
                      <a:gd name="connsiteX0" fmla="*/ 710773 w 1993076"/>
                      <a:gd name="connsiteY0" fmla="*/ 462478 h 1626743"/>
                      <a:gd name="connsiteX1" fmla="*/ 878413 w 1993076"/>
                      <a:gd name="connsiteY1" fmla="*/ 177998 h 1626743"/>
                      <a:gd name="connsiteX2" fmla="*/ 1190833 w 1993076"/>
                      <a:gd name="connsiteY2" fmla="*/ 198 h 1626743"/>
                      <a:gd name="connsiteX3" fmla="*/ 1414353 w 1993076"/>
                      <a:gd name="connsiteY3" fmla="*/ 147518 h 1626743"/>
                      <a:gd name="connsiteX4" fmla="*/ 1462613 w 1993076"/>
                      <a:gd name="connsiteY4" fmla="*/ 353258 h 1626743"/>
                      <a:gd name="connsiteX5" fmla="*/ 1427053 w 1993076"/>
                      <a:gd name="connsiteY5" fmla="*/ 531058 h 1626743"/>
                      <a:gd name="connsiteX6" fmla="*/ 1625173 w 1993076"/>
                      <a:gd name="connsiteY6" fmla="*/ 556458 h 1626743"/>
                      <a:gd name="connsiteX7" fmla="*/ 1861393 w 1993076"/>
                      <a:gd name="connsiteY7" fmla="*/ 625038 h 1626743"/>
                      <a:gd name="connsiteX8" fmla="*/ 1990933 w 1993076"/>
                      <a:gd name="connsiteY8" fmla="*/ 790138 h 1626743"/>
                      <a:gd name="connsiteX9" fmla="*/ 1924893 w 1993076"/>
                      <a:gd name="connsiteY9" fmla="*/ 990798 h 1626743"/>
                      <a:gd name="connsiteX10" fmla="*/ 1708993 w 1993076"/>
                      <a:gd name="connsiteY10" fmla="*/ 1072078 h 1626743"/>
                      <a:gd name="connsiteX11" fmla="*/ 1449913 w 1993076"/>
                      <a:gd name="connsiteY11" fmla="*/ 1051758 h 1626743"/>
                      <a:gd name="connsiteX12" fmla="*/ 1564213 w 1993076"/>
                      <a:gd name="connsiteY12" fmla="*/ 1267658 h 1626743"/>
                      <a:gd name="connsiteX13" fmla="*/ 1589613 w 1993076"/>
                      <a:gd name="connsiteY13" fmla="*/ 1374338 h 1626743"/>
                      <a:gd name="connsiteX14" fmla="*/ 1548973 w 1993076"/>
                      <a:gd name="connsiteY14" fmla="*/ 1511498 h 1626743"/>
                      <a:gd name="connsiteX15" fmla="*/ 1419433 w 1993076"/>
                      <a:gd name="connsiteY15" fmla="*/ 1608018 h 1626743"/>
                      <a:gd name="connsiteX16" fmla="*/ 1147653 w 1993076"/>
                      <a:gd name="connsiteY16" fmla="*/ 1615638 h 1626743"/>
                      <a:gd name="connsiteX17" fmla="*/ 1015573 w 1993076"/>
                      <a:gd name="connsiteY17" fmla="*/ 1486098 h 1626743"/>
                      <a:gd name="connsiteX18" fmla="*/ 921593 w 1993076"/>
                      <a:gd name="connsiteY18" fmla="*/ 1336238 h 1626743"/>
                      <a:gd name="connsiteX19" fmla="*/ 921593 w 1993076"/>
                      <a:gd name="connsiteY19" fmla="*/ 1346398 h 1626743"/>
                      <a:gd name="connsiteX20" fmla="*/ 789513 w 1993076"/>
                      <a:gd name="connsiteY20" fmla="*/ 1488638 h 1626743"/>
                      <a:gd name="connsiteX21" fmla="*/ 423753 w 1993076"/>
                      <a:gd name="connsiteY21" fmla="*/ 1539438 h 1626743"/>
                      <a:gd name="connsiteX22" fmla="*/ 271353 w 1993076"/>
                      <a:gd name="connsiteY22" fmla="*/ 1305758 h 1626743"/>
                      <a:gd name="connsiteX23" fmla="*/ 400893 w 1993076"/>
                      <a:gd name="connsiteY23" fmla="*/ 1056838 h 1626743"/>
                      <a:gd name="connsiteX24" fmla="*/ 474553 w 1993076"/>
                      <a:gd name="connsiteY24" fmla="*/ 970478 h 1626743"/>
                      <a:gd name="connsiteX25" fmla="*/ 230713 w 1993076"/>
                      <a:gd name="connsiteY25" fmla="*/ 879038 h 1626743"/>
                      <a:gd name="connsiteX26" fmla="*/ 47833 w 1993076"/>
                      <a:gd name="connsiteY26" fmla="*/ 726638 h 1626743"/>
                      <a:gd name="connsiteX27" fmla="*/ 17353 w 1993076"/>
                      <a:gd name="connsiteY27" fmla="*/ 442158 h 1626743"/>
                      <a:gd name="connsiteX28" fmla="*/ 281513 w 1993076"/>
                      <a:gd name="connsiteY28" fmla="*/ 340558 h 1626743"/>
                      <a:gd name="connsiteX29" fmla="*/ 489793 w 1993076"/>
                      <a:gd name="connsiteY29" fmla="*/ 391358 h 1626743"/>
                      <a:gd name="connsiteX30" fmla="*/ 710773 w 1993076"/>
                      <a:gd name="connsiteY30" fmla="*/ 462478 h 1626743"/>
                      <a:gd name="connsiteX0" fmla="*/ 710773 w 1993076"/>
                      <a:gd name="connsiteY0" fmla="*/ 462478 h 1625821"/>
                      <a:gd name="connsiteX1" fmla="*/ 878413 w 1993076"/>
                      <a:gd name="connsiteY1" fmla="*/ 177998 h 1625821"/>
                      <a:gd name="connsiteX2" fmla="*/ 1190833 w 1993076"/>
                      <a:gd name="connsiteY2" fmla="*/ 198 h 1625821"/>
                      <a:gd name="connsiteX3" fmla="*/ 1414353 w 1993076"/>
                      <a:gd name="connsiteY3" fmla="*/ 147518 h 1625821"/>
                      <a:gd name="connsiteX4" fmla="*/ 1462613 w 1993076"/>
                      <a:gd name="connsiteY4" fmla="*/ 353258 h 1625821"/>
                      <a:gd name="connsiteX5" fmla="*/ 1427053 w 1993076"/>
                      <a:gd name="connsiteY5" fmla="*/ 531058 h 1625821"/>
                      <a:gd name="connsiteX6" fmla="*/ 1625173 w 1993076"/>
                      <a:gd name="connsiteY6" fmla="*/ 556458 h 1625821"/>
                      <a:gd name="connsiteX7" fmla="*/ 1861393 w 1993076"/>
                      <a:gd name="connsiteY7" fmla="*/ 625038 h 1625821"/>
                      <a:gd name="connsiteX8" fmla="*/ 1990933 w 1993076"/>
                      <a:gd name="connsiteY8" fmla="*/ 790138 h 1625821"/>
                      <a:gd name="connsiteX9" fmla="*/ 1924893 w 1993076"/>
                      <a:gd name="connsiteY9" fmla="*/ 990798 h 1625821"/>
                      <a:gd name="connsiteX10" fmla="*/ 1708993 w 1993076"/>
                      <a:gd name="connsiteY10" fmla="*/ 1072078 h 1625821"/>
                      <a:gd name="connsiteX11" fmla="*/ 1449913 w 1993076"/>
                      <a:gd name="connsiteY11" fmla="*/ 1051758 h 1625821"/>
                      <a:gd name="connsiteX12" fmla="*/ 1564213 w 1993076"/>
                      <a:gd name="connsiteY12" fmla="*/ 1267658 h 1625821"/>
                      <a:gd name="connsiteX13" fmla="*/ 1589613 w 1993076"/>
                      <a:gd name="connsiteY13" fmla="*/ 1374338 h 1625821"/>
                      <a:gd name="connsiteX14" fmla="*/ 1548973 w 1993076"/>
                      <a:gd name="connsiteY14" fmla="*/ 1511498 h 1625821"/>
                      <a:gd name="connsiteX15" fmla="*/ 1419433 w 1993076"/>
                      <a:gd name="connsiteY15" fmla="*/ 1608018 h 1625821"/>
                      <a:gd name="connsiteX16" fmla="*/ 1147653 w 1993076"/>
                      <a:gd name="connsiteY16" fmla="*/ 1615638 h 1625821"/>
                      <a:gd name="connsiteX17" fmla="*/ 1015573 w 1993076"/>
                      <a:gd name="connsiteY17" fmla="*/ 1498798 h 1625821"/>
                      <a:gd name="connsiteX18" fmla="*/ 921593 w 1993076"/>
                      <a:gd name="connsiteY18" fmla="*/ 1336238 h 1625821"/>
                      <a:gd name="connsiteX19" fmla="*/ 921593 w 1993076"/>
                      <a:gd name="connsiteY19" fmla="*/ 1346398 h 1625821"/>
                      <a:gd name="connsiteX20" fmla="*/ 789513 w 1993076"/>
                      <a:gd name="connsiteY20" fmla="*/ 1488638 h 1625821"/>
                      <a:gd name="connsiteX21" fmla="*/ 423753 w 1993076"/>
                      <a:gd name="connsiteY21" fmla="*/ 1539438 h 1625821"/>
                      <a:gd name="connsiteX22" fmla="*/ 271353 w 1993076"/>
                      <a:gd name="connsiteY22" fmla="*/ 1305758 h 1625821"/>
                      <a:gd name="connsiteX23" fmla="*/ 400893 w 1993076"/>
                      <a:gd name="connsiteY23" fmla="*/ 1056838 h 1625821"/>
                      <a:gd name="connsiteX24" fmla="*/ 474553 w 1993076"/>
                      <a:gd name="connsiteY24" fmla="*/ 970478 h 1625821"/>
                      <a:gd name="connsiteX25" fmla="*/ 230713 w 1993076"/>
                      <a:gd name="connsiteY25" fmla="*/ 879038 h 1625821"/>
                      <a:gd name="connsiteX26" fmla="*/ 47833 w 1993076"/>
                      <a:gd name="connsiteY26" fmla="*/ 726638 h 1625821"/>
                      <a:gd name="connsiteX27" fmla="*/ 17353 w 1993076"/>
                      <a:gd name="connsiteY27" fmla="*/ 442158 h 1625821"/>
                      <a:gd name="connsiteX28" fmla="*/ 281513 w 1993076"/>
                      <a:gd name="connsiteY28" fmla="*/ 340558 h 1625821"/>
                      <a:gd name="connsiteX29" fmla="*/ 489793 w 1993076"/>
                      <a:gd name="connsiteY29" fmla="*/ 391358 h 1625821"/>
                      <a:gd name="connsiteX30" fmla="*/ 710773 w 1993076"/>
                      <a:gd name="connsiteY30" fmla="*/ 462478 h 1625821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89513 w 1993076"/>
                      <a:gd name="connsiteY20" fmla="*/ 148863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61853 w 1993076"/>
                      <a:gd name="connsiteY24" fmla="*/ 97301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993076" h="1624075">
                        <a:moveTo>
                          <a:pt x="710773" y="462478"/>
                        </a:moveTo>
                        <a:cubicBezTo>
                          <a:pt x="775543" y="426918"/>
                          <a:pt x="798403" y="255045"/>
                          <a:pt x="878413" y="177998"/>
                        </a:cubicBezTo>
                        <a:cubicBezTo>
                          <a:pt x="958423" y="100951"/>
                          <a:pt x="1101510" y="5278"/>
                          <a:pt x="1190833" y="198"/>
                        </a:cubicBezTo>
                        <a:cubicBezTo>
                          <a:pt x="1280156" y="-4882"/>
                          <a:pt x="1369056" y="88675"/>
                          <a:pt x="1414353" y="147518"/>
                        </a:cubicBezTo>
                        <a:cubicBezTo>
                          <a:pt x="1459650" y="206361"/>
                          <a:pt x="1460496" y="289335"/>
                          <a:pt x="1462613" y="353258"/>
                        </a:cubicBezTo>
                        <a:cubicBezTo>
                          <a:pt x="1464730" y="417181"/>
                          <a:pt x="1399960" y="497191"/>
                          <a:pt x="1427053" y="531058"/>
                        </a:cubicBezTo>
                        <a:cubicBezTo>
                          <a:pt x="1454146" y="564925"/>
                          <a:pt x="1552783" y="540795"/>
                          <a:pt x="1625173" y="556458"/>
                        </a:cubicBezTo>
                        <a:cubicBezTo>
                          <a:pt x="1697563" y="572121"/>
                          <a:pt x="1800433" y="586091"/>
                          <a:pt x="1861393" y="625038"/>
                        </a:cubicBezTo>
                        <a:cubicBezTo>
                          <a:pt x="1922353" y="663985"/>
                          <a:pt x="1980350" y="729178"/>
                          <a:pt x="1990933" y="790138"/>
                        </a:cubicBezTo>
                        <a:cubicBezTo>
                          <a:pt x="2001516" y="851098"/>
                          <a:pt x="1971883" y="943808"/>
                          <a:pt x="1924893" y="990798"/>
                        </a:cubicBezTo>
                        <a:cubicBezTo>
                          <a:pt x="1877903" y="1037788"/>
                          <a:pt x="1788156" y="1061918"/>
                          <a:pt x="1708993" y="1072078"/>
                        </a:cubicBezTo>
                        <a:cubicBezTo>
                          <a:pt x="1629830" y="1082238"/>
                          <a:pt x="1474043" y="1019161"/>
                          <a:pt x="1449913" y="1051758"/>
                        </a:cubicBezTo>
                        <a:cubicBezTo>
                          <a:pt x="1425783" y="1084355"/>
                          <a:pt x="1540930" y="1213895"/>
                          <a:pt x="1564213" y="1267658"/>
                        </a:cubicBezTo>
                        <a:cubicBezTo>
                          <a:pt x="1587496" y="1321421"/>
                          <a:pt x="1592153" y="1333698"/>
                          <a:pt x="1589613" y="1374338"/>
                        </a:cubicBezTo>
                        <a:cubicBezTo>
                          <a:pt x="1587073" y="1414978"/>
                          <a:pt x="1577336" y="1472551"/>
                          <a:pt x="1548973" y="1511498"/>
                        </a:cubicBezTo>
                        <a:cubicBezTo>
                          <a:pt x="1520610" y="1550445"/>
                          <a:pt x="1482933" y="1591085"/>
                          <a:pt x="1419433" y="1608018"/>
                        </a:cubicBezTo>
                        <a:cubicBezTo>
                          <a:pt x="1355933" y="1624951"/>
                          <a:pt x="1235283" y="1631301"/>
                          <a:pt x="1167973" y="1613098"/>
                        </a:cubicBezTo>
                        <a:cubicBezTo>
                          <a:pt x="1100663" y="1594895"/>
                          <a:pt x="1052826" y="1546211"/>
                          <a:pt x="1015573" y="1498798"/>
                        </a:cubicBezTo>
                        <a:cubicBezTo>
                          <a:pt x="978320" y="1451385"/>
                          <a:pt x="937256" y="1361638"/>
                          <a:pt x="921593" y="1336238"/>
                        </a:cubicBezTo>
                        <a:cubicBezTo>
                          <a:pt x="905930" y="1310838"/>
                          <a:pt x="946570" y="1323538"/>
                          <a:pt x="921593" y="1346398"/>
                        </a:cubicBezTo>
                        <a:cubicBezTo>
                          <a:pt x="896616" y="1369258"/>
                          <a:pt x="877566" y="1415825"/>
                          <a:pt x="771733" y="1473398"/>
                        </a:cubicBezTo>
                        <a:cubicBezTo>
                          <a:pt x="665900" y="1530971"/>
                          <a:pt x="507150" y="1567378"/>
                          <a:pt x="423753" y="1539438"/>
                        </a:cubicBezTo>
                        <a:cubicBezTo>
                          <a:pt x="340356" y="1511498"/>
                          <a:pt x="276433" y="1386191"/>
                          <a:pt x="271353" y="1305758"/>
                        </a:cubicBezTo>
                        <a:cubicBezTo>
                          <a:pt x="266273" y="1225325"/>
                          <a:pt x="361523" y="1112295"/>
                          <a:pt x="393273" y="1056838"/>
                        </a:cubicBezTo>
                        <a:cubicBezTo>
                          <a:pt x="425023" y="1001381"/>
                          <a:pt x="488946" y="1002651"/>
                          <a:pt x="461853" y="973018"/>
                        </a:cubicBezTo>
                        <a:cubicBezTo>
                          <a:pt x="434760" y="943385"/>
                          <a:pt x="299716" y="920101"/>
                          <a:pt x="230713" y="879038"/>
                        </a:cubicBezTo>
                        <a:cubicBezTo>
                          <a:pt x="161710" y="837975"/>
                          <a:pt x="83393" y="799451"/>
                          <a:pt x="47833" y="726638"/>
                        </a:cubicBezTo>
                        <a:cubicBezTo>
                          <a:pt x="12273" y="653825"/>
                          <a:pt x="-21594" y="506504"/>
                          <a:pt x="17353" y="442158"/>
                        </a:cubicBezTo>
                        <a:cubicBezTo>
                          <a:pt x="56300" y="377812"/>
                          <a:pt x="202773" y="349025"/>
                          <a:pt x="281513" y="340558"/>
                        </a:cubicBezTo>
                        <a:cubicBezTo>
                          <a:pt x="360253" y="332091"/>
                          <a:pt x="418673" y="367651"/>
                          <a:pt x="489793" y="391358"/>
                        </a:cubicBezTo>
                        <a:cubicBezTo>
                          <a:pt x="560913" y="415065"/>
                          <a:pt x="646003" y="498038"/>
                          <a:pt x="710773" y="462478"/>
                        </a:cubicBezTo>
                        <a:close/>
                      </a:path>
                    </a:pathLst>
                  </a:custGeom>
                  <a:solidFill>
                    <a:srgbClr val="C0EEE6"/>
                  </a:solidFill>
                  <a:ln w="57150">
                    <a:noFill/>
                  </a:ln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81" name="วงรี 77">
                    <a:extLst>
                      <a:ext uri="{FF2B5EF4-FFF2-40B4-BE49-F238E27FC236}">
                        <a16:creationId xmlns:a16="http://schemas.microsoft.com/office/drawing/2014/main" id="{FCF88358-287B-4498-9B6F-0750AAE390AE}"/>
                      </a:ext>
                    </a:extLst>
                  </p:cNvPr>
                  <p:cNvSpPr/>
                  <p:nvPr/>
                </p:nvSpPr>
                <p:spPr>
                  <a:xfrm>
                    <a:off x="4579275" y="1400406"/>
                    <a:ext cx="295962" cy="284142"/>
                  </a:xfrm>
                  <a:custGeom>
                    <a:avLst/>
                    <a:gdLst>
                      <a:gd name="connsiteX0" fmla="*/ 0 w 290429"/>
                      <a:gd name="connsiteY0" fmla="*/ 144699 h 289397"/>
                      <a:gd name="connsiteX1" fmla="*/ 145215 w 290429"/>
                      <a:gd name="connsiteY1" fmla="*/ 0 h 289397"/>
                      <a:gd name="connsiteX2" fmla="*/ 290430 w 290429"/>
                      <a:gd name="connsiteY2" fmla="*/ 144699 h 289397"/>
                      <a:gd name="connsiteX3" fmla="*/ 145215 w 290429"/>
                      <a:gd name="connsiteY3" fmla="*/ 289398 h 289397"/>
                      <a:gd name="connsiteX4" fmla="*/ 0 w 290429"/>
                      <a:gd name="connsiteY4" fmla="*/ 144699 h 289397"/>
                      <a:gd name="connsiteX0" fmla="*/ 8 w 290438"/>
                      <a:gd name="connsiteY0" fmla="*/ 144699 h 289398"/>
                      <a:gd name="connsiteX1" fmla="*/ 145223 w 290438"/>
                      <a:gd name="connsiteY1" fmla="*/ 0 h 289398"/>
                      <a:gd name="connsiteX2" fmla="*/ 290438 w 290438"/>
                      <a:gd name="connsiteY2" fmla="*/ 144699 h 289398"/>
                      <a:gd name="connsiteX3" fmla="*/ 140143 w 290438"/>
                      <a:gd name="connsiteY3" fmla="*/ 289398 h 289398"/>
                      <a:gd name="connsiteX4" fmla="*/ 8 w 290438"/>
                      <a:gd name="connsiteY4" fmla="*/ 144699 h 289398"/>
                      <a:gd name="connsiteX0" fmla="*/ 6 w 310756"/>
                      <a:gd name="connsiteY0" fmla="*/ 145377 h 292972"/>
                      <a:gd name="connsiteX1" fmla="*/ 145221 w 310756"/>
                      <a:gd name="connsiteY1" fmla="*/ 678 h 292972"/>
                      <a:gd name="connsiteX2" fmla="*/ 310756 w 310756"/>
                      <a:gd name="connsiteY2" fmla="*/ 206337 h 292972"/>
                      <a:gd name="connsiteX3" fmla="*/ 140141 w 310756"/>
                      <a:gd name="connsiteY3" fmla="*/ 290076 h 292972"/>
                      <a:gd name="connsiteX4" fmla="*/ 6 w 310756"/>
                      <a:gd name="connsiteY4" fmla="*/ 145377 h 292972"/>
                      <a:gd name="connsiteX0" fmla="*/ 5 w 313295"/>
                      <a:gd name="connsiteY0" fmla="*/ 190453 h 289862"/>
                      <a:gd name="connsiteX1" fmla="*/ 147760 w 313295"/>
                      <a:gd name="connsiteY1" fmla="*/ 34 h 289862"/>
                      <a:gd name="connsiteX2" fmla="*/ 313295 w 313295"/>
                      <a:gd name="connsiteY2" fmla="*/ 205693 h 289862"/>
                      <a:gd name="connsiteX3" fmla="*/ 142680 w 313295"/>
                      <a:gd name="connsiteY3" fmla="*/ 289432 h 289862"/>
                      <a:gd name="connsiteX4" fmla="*/ 5 w 313295"/>
                      <a:gd name="connsiteY4" fmla="*/ 190453 h 289862"/>
                      <a:gd name="connsiteX0" fmla="*/ 2796 w 316086"/>
                      <a:gd name="connsiteY0" fmla="*/ 175216 h 274625"/>
                      <a:gd name="connsiteX1" fmla="*/ 71811 w 316086"/>
                      <a:gd name="connsiteY1" fmla="*/ 37 h 274625"/>
                      <a:gd name="connsiteX2" fmla="*/ 316086 w 316086"/>
                      <a:gd name="connsiteY2" fmla="*/ 190456 h 274625"/>
                      <a:gd name="connsiteX3" fmla="*/ 145471 w 316086"/>
                      <a:gd name="connsiteY3" fmla="*/ 274195 h 274625"/>
                      <a:gd name="connsiteX4" fmla="*/ 2796 w 316086"/>
                      <a:gd name="connsiteY4" fmla="*/ 175216 h 274625"/>
                      <a:gd name="connsiteX0" fmla="*/ 2158 w 315952"/>
                      <a:gd name="connsiteY0" fmla="*/ 185068 h 284142"/>
                      <a:gd name="connsiteX1" fmla="*/ 71173 w 315952"/>
                      <a:gd name="connsiteY1" fmla="*/ 9889 h 284142"/>
                      <a:gd name="connsiteX2" fmla="*/ 235434 w 315952"/>
                      <a:gd name="connsiteY2" fmla="*/ 40983 h 284142"/>
                      <a:gd name="connsiteX3" fmla="*/ 315448 w 315952"/>
                      <a:gd name="connsiteY3" fmla="*/ 200308 h 284142"/>
                      <a:gd name="connsiteX4" fmla="*/ 144833 w 315952"/>
                      <a:gd name="connsiteY4" fmla="*/ 284047 h 284142"/>
                      <a:gd name="connsiteX5" fmla="*/ 2158 w 315952"/>
                      <a:gd name="connsiteY5" fmla="*/ 185068 h 284142"/>
                      <a:gd name="connsiteX0" fmla="*/ 2158 w 295962"/>
                      <a:gd name="connsiteY0" fmla="*/ 185068 h 284142"/>
                      <a:gd name="connsiteX1" fmla="*/ 71173 w 295962"/>
                      <a:gd name="connsiteY1" fmla="*/ 9889 h 284142"/>
                      <a:gd name="connsiteX2" fmla="*/ 235434 w 295962"/>
                      <a:gd name="connsiteY2" fmla="*/ 40983 h 284142"/>
                      <a:gd name="connsiteX3" fmla="*/ 295128 w 295962"/>
                      <a:gd name="connsiteY3" fmla="*/ 200308 h 284142"/>
                      <a:gd name="connsiteX4" fmla="*/ 144833 w 295962"/>
                      <a:gd name="connsiteY4" fmla="*/ 284047 h 284142"/>
                      <a:gd name="connsiteX5" fmla="*/ 2158 w 295962"/>
                      <a:gd name="connsiteY5" fmla="*/ 185068 h 284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5962" h="284142">
                        <a:moveTo>
                          <a:pt x="2158" y="185068"/>
                        </a:moveTo>
                        <a:cubicBezTo>
                          <a:pt x="-10119" y="139375"/>
                          <a:pt x="32294" y="33903"/>
                          <a:pt x="71173" y="9889"/>
                        </a:cubicBezTo>
                        <a:cubicBezTo>
                          <a:pt x="110052" y="-14125"/>
                          <a:pt x="194722" y="9247"/>
                          <a:pt x="235434" y="40983"/>
                        </a:cubicBezTo>
                        <a:cubicBezTo>
                          <a:pt x="276147" y="72720"/>
                          <a:pt x="300915" y="162761"/>
                          <a:pt x="295128" y="200308"/>
                        </a:cubicBezTo>
                        <a:cubicBezTo>
                          <a:pt x="289341" y="237855"/>
                          <a:pt x="193661" y="286587"/>
                          <a:pt x="144833" y="284047"/>
                        </a:cubicBezTo>
                        <a:cubicBezTo>
                          <a:pt x="96005" y="281507"/>
                          <a:pt x="14435" y="230761"/>
                          <a:pt x="2158" y="185068"/>
                        </a:cubicBezTo>
                        <a:close/>
                      </a:path>
                    </a:pathLst>
                  </a:custGeom>
                  <a:solidFill>
                    <a:srgbClr val="FDC64E"/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74" name="กลุ่ม 273">
                  <a:extLst>
                    <a:ext uri="{FF2B5EF4-FFF2-40B4-BE49-F238E27FC236}">
                      <a16:creationId xmlns:a16="http://schemas.microsoft.com/office/drawing/2014/main" id="{B8FD6208-C8A0-4885-8240-473EAC30224D}"/>
                    </a:ext>
                  </a:extLst>
                </p:cNvPr>
                <p:cNvGrpSpPr/>
                <p:nvPr/>
              </p:nvGrpSpPr>
              <p:grpSpPr>
                <a:xfrm>
                  <a:off x="8966643" y="1411979"/>
                  <a:ext cx="1065913" cy="1011532"/>
                  <a:chOff x="3730718" y="705949"/>
                  <a:chExt cx="1993076" cy="1624075"/>
                </a:xfrm>
                <a:solidFill>
                  <a:srgbClr val="FEC3D4"/>
                </a:solidFill>
              </p:grpSpPr>
              <p:sp>
                <p:nvSpPr>
                  <p:cNvPr id="278" name="รูปแบบอิสระ: รูปร่าง 277">
                    <a:extLst>
                      <a:ext uri="{FF2B5EF4-FFF2-40B4-BE49-F238E27FC236}">
                        <a16:creationId xmlns:a16="http://schemas.microsoft.com/office/drawing/2014/main" id="{4501569C-12C5-4E91-B681-63F012F4344D}"/>
                      </a:ext>
                    </a:extLst>
                  </p:cNvPr>
                  <p:cNvSpPr/>
                  <p:nvPr/>
                </p:nvSpPr>
                <p:spPr>
                  <a:xfrm>
                    <a:off x="3730718" y="705949"/>
                    <a:ext cx="1993076" cy="1624075"/>
                  </a:xfrm>
                  <a:custGeom>
                    <a:avLst/>
                    <a:gdLst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708233 w 2019354"/>
                      <a:gd name="connsiteY28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0893 w 2019354"/>
                      <a:gd name="connsiteY22" fmla="*/ 10720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53659"/>
                      <a:gd name="connsiteX1" fmla="*/ 850473 w 2019354"/>
                      <a:gd name="connsiteY1" fmla="*/ 183079 h 1653659"/>
                      <a:gd name="connsiteX2" fmla="*/ 1195913 w 2019354"/>
                      <a:gd name="connsiteY2" fmla="*/ 199 h 1653659"/>
                      <a:gd name="connsiteX3" fmla="*/ 1439753 w 2019354"/>
                      <a:gd name="connsiteY3" fmla="*/ 152599 h 1653659"/>
                      <a:gd name="connsiteX4" fmla="*/ 1500713 w 2019354"/>
                      <a:gd name="connsiteY4" fmla="*/ 386279 h 1653659"/>
                      <a:gd name="connsiteX5" fmla="*/ 1388953 w 2019354"/>
                      <a:gd name="connsiteY5" fmla="*/ 548839 h 1653659"/>
                      <a:gd name="connsiteX6" fmla="*/ 1541353 w 2019354"/>
                      <a:gd name="connsiteY6" fmla="*/ 518359 h 1653659"/>
                      <a:gd name="connsiteX7" fmla="*/ 1927433 w 2019354"/>
                      <a:gd name="connsiteY7" fmla="*/ 640279 h 1653659"/>
                      <a:gd name="connsiteX8" fmla="*/ 2018873 w 2019354"/>
                      <a:gd name="connsiteY8" fmla="*/ 823159 h 1653659"/>
                      <a:gd name="connsiteX9" fmla="*/ 1947753 w 2019354"/>
                      <a:gd name="connsiteY9" fmla="*/ 995879 h 1653659"/>
                      <a:gd name="connsiteX10" fmla="*/ 1653113 w 2019354"/>
                      <a:gd name="connsiteY10" fmla="*/ 1087319 h 1653659"/>
                      <a:gd name="connsiteX11" fmla="*/ 1449913 w 2019354"/>
                      <a:gd name="connsiteY11" fmla="*/ 1066999 h 1653659"/>
                      <a:gd name="connsiteX12" fmla="*/ 1571833 w 2019354"/>
                      <a:gd name="connsiteY12" fmla="*/ 1300679 h 1653659"/>
                      <a:gd name="connsiteX13" fmla="*/ 1581993 w 2019354"/>
                      <a:gd name="connsiteY13" fmla="*/ 1290519 h 1653659"/>
                      <a:gd name="connsiteX14" fmla="*/ 1581993 w 2019354"/>
                      <a:gd name="connsiteY14" fmla="*/ 1463239 h 1653659"/>
                      <a:gd name="connsiteX15" fmla="*/ 1429593 w 2019354"/>
                      <a:gd name="connsiteY15" fmla="*/ 1635959 h 1653659"/>
                      <a:gd name="connsiteX16" fmla="*/ 1145113 w 2019354"/>
                      <a:gd name="connsiteY16" fmla="*/ 1635959 h 1653659"/>
                      <a:gd name="connsiteX17" fmla="*/ 1013033 w 2019354"/>
                      <a:gd name="connsiteY17" fmla="*/ 1529279 h 1653659"/>
                      <a:gd name="connsiteX18" fmla="*/ 921593 w 2019354"/>
                      <a:gd name="connsiteY18" fmla="*/ 1351479 h 1653659"/>
                      <a:gd name="connsiteX19" fmla="*/ 921593 w 2019354"/>
                      <a:gd name="connsiteY19" fmla="*/ 1361639 h 1653659"/>
                      <a:gd name="connsiteX20" fmla="*/ 789513 w 2019354"/>
                      <a:gd name="connsiteY20" fmla="*/ 1503879 h 1653659"/>
                      <a:gd name="connsiteX21" fmla="*/ 423753 w 2019354"/>
                      <a:gd name="connsiteY21" fmla="*/ 1554679 h 1653659"/>
                      <a:gd name="connsiteX22" fmla="*/ 271353 w 2019354"/>
                      <a:gd name="connsiteY22" fmla="*/ 1320999 h 1653659"/>
                      <a:gd name="connsiteX23" fmla="*/ 400893 w 2019354"/>
                      <a:gd name="connsiteY23" fmla="*/ 1072079 h 1653659"/>
                      <a:gd name="connsiteX24" fmla="*/ 474553 w 2019354"/>
                      <a:gd name="connsiteY24" fmla="*/ 985719 h 1653659"/>
                      <a:gd name="connsiteX25" fmla="*/ 230713 w 2019354"/>
                      <a:gd name="connsiteY25" fmla="*/ 894279 h 1653659"/>
                      <a:gd name="connsiteX26" fmla="*/ 47833 w 2019354"/>
                      <a:gd name="connsiteY26" fmla="*/ 741879 h 1653659"/>
                      <a:gd name="connsiteX27" fmla="*/ 17353 w 2019354"/>
                      <a:gd name="connsiteY27" fmla="*/ 457399 h 1653659"/>
                      <a:gd name="connsiteX28" fmla="*/ 281513 w 2019354"/>
                      <a:gd name="connsiteY28" fmla="*/ 355799 h 1653659"/>
                      <a:gd name="connsiteX29" fmla="*/ 489793 w 2019354"/>
                      <a:gd name="connsiteY29" fmla="*/ 406599 h 1653659"/>
                      <a:gd name="connsiteX30" fmla="*/ 708233 w 2019354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41353 w 2019200"/>
                      <a:gd name="connsiteY6" fmla="*/ 51835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76913 w 2019200"/>
                      <a:gd name="connsiteY6" fmla="*/ 53613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388953 w 2019200"/>
                      <a:gd name="connsiteY5" fmla="*/ 54882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622633 w 2019200"/>
                      <a:gd name="connsiteY6" fmla="*/ 55898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10773 w 2019200"/>
                      <a:gd name="connsiteY0" fmla="*/ 47783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10773 w 2019200"/>
                      <a:gd name="connsiteY30" fmla="*/ 477836 h 1653776"/>
                      <a:gd name="connsiteX0" fmla="*/ 710773 w 2019200"/>
                      <a:gd name="connsiteY0" fmla="*/ 449982 h 1625922"/>
                      <a:gd name="connsiteX1" fmla="*/ 878413 w 2019200"/>
                      <a:gd name="connsiteY1" fmla="*/ 165502 h 1625922"/>
                      <a:gd name="connsiteX2" fmla="*/ 1198453 w 2019200"/>
                      <a:gd name="connsiteY2" fmla="*/ 402 h 1625922"/>
                      <a:gd name="connsiteX3" fmla="*/ 1439753 w 2019200"/>
                      <a:gd name="connsiteY3" fmla="*/ 124862 h 1625922"/>
                      <a:gd name="connsiteX4" fmla="*/ 1477853 w 2019200"/>
                      <a:gd name="connsiteY4" fmla="*/ 305202 h 1625922"/>
                      <a:gd name="connsiteX5" fmla="*/ 1427053 w 2019200"/>
                      <a:gd name="connsiteY5" fmla="*/ 518562 h 1625922"/>
                      <a:gd name="connsiteX6" fmla="*/ 1622633 w 2019200"/>
                      <a:gd name="connsiteY6" fmla="*/ 531262 h 1625922"/>
                      <a:gd name="connsiteX7" fmla="*/ 1927433 w 2019200"/>
                      <a:gd name="connsiteY7" fmla="*/ 612542 h 1625922"/>
                      <a:gd name="connsiteX8" fmla="*/ 2018873 w 2019200"/>
                      <a:gd name="connsiteY8" fmla="*/ 795422 h 1625922"/>
                      <a:gd name="connsiteX9" fmla="*/ 1947753 w 2019200"/>
                      <a:gd name="connsiteY9" fmla="*/ 968142 h 1625922"/>
                      <a:gd name="connsiteX10" fmla="*/ 1708993 w 2019200"/>
                      <a:gd name="connsiteY10" fmla="*/ 1059582 h 1625922"/>
                      <a:gd name="connsiteX11" fmla="*/ 1449913 w 2019200"/>
                      <a:gd name="connsiteY11" fmla="*/ 1039262 h 1625922"/>
                      <a:gd name="connsiteX12" fmla="*/ 1571833 w 2019200"/>
                      <a:gd name="connsiteY12" fmla="*/ 1272942 h 1625922"/>
                      <a:gd name="connsiteX13" fmla="*/ 1581993 w 2019200"/>
                      <a:gd name="connsiteY13" fmla="*/ 1262782 h 1625922"/>
                      <a:gd name="connsiteX14" fmla="*/ 1581993 w 2019200"/>
                      <a:gd name="connsiteY14" fmla="*/ 1435502 h 1625922"/>
                      <a:gd name="connsiteX15" fmla="*/ 1429593 w 2019200"/>
                      <a:gd name="connsiteY15" fmla="*/ 1608222 h 1625922"/>
                      <a:gd name="connsiteX16" fmla="*/ 1145113 w 2019200"/>
                      <a:gd name="connsiteY16" fmla="*/ 1608222 h 1625922"/>
                      <a:gd name="connsiteX17" fmla="*/ 1013033 w 2019200"/>
                      <a:gd name="connsiteY17" fmla="*/ 1501542 h 1625922"/>
                      <a:gd name="connsiteX18" fmla="*/ 921593 w 2019200"/>
                      <a:gd name="connsiteY18" fmla="*/ 1323742 h 1625922"/>
                      <a:gd name="connsiteX19" fmla="*/ 921593 w 2019200"/>
                      <a:gd name="connsiteY19" fmla="*/ 1333902 h 1625922"/>
                      <a:gd name="connsiteX20" fmla="*/ 789513 w 2019200"/>
                      <a:gd name="connsiteY20" fmla="*/ 1476142 h 1625922"/>
                      <a:gd name="connsiteX21" fmla="*/ 423753 w 2019200"/>
                      <a:gd name="connsiteY21" fmla="*/ 1526942 h 1625922"/>
                      <a:gd name="connsiteX22" fmla="*/ 271353 w 2019200"/>
                      <a:gd name="connsiteY22" fmla="*/ 1293262 h 1625922"/>
                      <a:gd name="connsiteX23" fmla="*/ 400893 w 2019200"/>
                      <a:gd name="connsiteY23" fmla="*/ 1044342 h 1625922"/>
                      <a:gd name="connsiteX24" fmla="*/ 474553 w 2019200"/>
                      <a:gd name="connsiteY24" fmla="*/ 957982 h 1625922"/>
                      <a:gd name="connsiteX25" fmla="*/ 230713 w 2019200"/>
                      <a:gd name="connsiteY25" fmla="*/ 866542 h 1625922"/>
                      <a:gd name="connsiteX26" fmla="*/ 47833 w 2019200"/>
                      <a:gd name="connsiteY26" fmla="*/ 714142 h 1625922"/>
                      <a:gd name="connsiteX27" fmla="*/ 17353 w 2019200"/>
                      <a:gd name="connsiteY27" fmla="*/ 429662 h 1625922"/>
                      <a:gd name="connsiteX28" fmla="*/ 281513 w 2019200"/>
                      <a:gd name="connsiteY28" fmla="*/ 328062 h 1625922"/>
                      <a:gd name="connsiteX29" fmla="*/ 489793 w 2019200"/>
                      <a:gd name="connsiteY29" fmla="*/ 378862 h 1625922"/>
                      <a:gd name="connsiteX30" fmla="*/ 710773 w 2019200"/>
                      <a:gd name="connsiteY30" fmla="*/ 449982 h 1625922"/>
                      <a:gd name="connsiteX0" fmla="*/ 710773 w 2019200"/>
                      <a:gd name="connsiteY0" fmla="*/ 462637 h 1638577"/>
                      <a:gd name="connsiteX1" fmla="*/ 878413 w 2019200"/>
                      <a:gd name="connsiteY1" fmla="*/ 178157 h 1638577"/>
                      <a:gd name="connsiteX2" fmla="*/ 1190833 w 2019200"/>
                      <a:gd name="connsiteY2" fmla="*/ 357 h 1638577"/>
                      <a:gd name="connsiteX3" fmla="*/ 1439753 w 2019200"/>
                      <a:gd name="connsiteY3" fmla="*/ 137517 h 1638577"/>
                      <a:gd name="connsiteX4" fmla="*/ 1477853 w 2019200"/>
                      <a:gd name="connsiteY4" fmla="*/ 317857 h 1638577"/>
                      <a:gd name="connsiteX5" fmla="*/ 1427053 w 2019200"/>
                      <a:gd name="connsiteY5" fmla="*/ 531217 h 1638577"/>
                      <a:gd name="connsiteX6" fmla="*/ 1622633 w 2019200"/>
                      <a:gd name="connsiteY6" fmla="*/ 543917 h 1638577"/>
                      <a:gd name="connsiteX7" fmla="*/ 1927433 w 2019200"/>
                      <a:gd name="connsiteY7" fmla="*/ 625197 h 1638577"/>
                      <a:gd name="connsiteX8" fmla="*/ 2018873 w 2019200"/>
                      <a:gd name="connsiteY8" fmla="*/ 808077 h 1638577"/>
                      <a:gd name="connsiteX9" fmla="*/ 1947753 w 2019200"/>
                      <a:gd name="connsiteY9" fmla="*/ 980797 h 1638577"/>
                      <a:gd name="connsiteX10" fmla="*/ 1708993 w 2019200"/>
                      <a:gd name="connsiteY10" fmla="*/ 1072237 h 1638577"/>
                      <a:gd name="connsiteX11" fmla="*/ 1449913 w 2019200"/>
                      <a:gd name="connsiteY11" fmla="*/ 1051917 h 1638577"/>
                      <a:gd name="connsiteX12" fmla="*/ 1571833 w 2019200"/>
                      <a:gd name="connsiteY12" fmla="*/ 1285597 h 1638577"/>
                      <a:gd name="connsiteX13" fmla="*/ 1581993 w 2019200"/>
                      <a:gd name="connsiteY13" fmla="*/ 1275437 h 1638577"/>
                      <a:gd name="connsiteX14" fmla="*/ 1581993 w 2019200"/>
                      <a:gd name="connsiteY14" fmla="*/ 1448157 h 1638577"/>
                      <a:gd name="connsiteX15" fmla="*/ 1429593 w 2019200"/>
                      <a:gd name="connsiteY15" fmla="*/ 1620877 h 1638577"/>
                      <a:gd name="connsiteX16" fmla="*/ 1145113 w 2019200"/>
                      <a:gd name="connsiteY16" fmla="*/ 1620877 h 1638577"/>
                      <a:gd name="connsiteX17" fmla="*/ 1013033 w 2019200"/>
                      <a:gd name="connsiteY17" fmla="*/ 1514197 h 1638577"/>
                      <a:gd name="connsiteX18" fmla="*/ 921593 w 2019200"/>
                      <a:gd name="connsiteY18" fmla="*/ 1336397 h 1638577"/>
                      <a:gd name="connsiteX19" fmla="*/ 921593 w 2019200"/>
                      <a:gd name="connsiteY19" fmla="*/ 1346557 h 1638577"/>
                      <a:gd name="connsiteX20" fmla="*/ 789513 w 2019200"/>
                      <a:gd name="connsiteY20" fmla="*/ 1488797 h 1638577"/>
                      <a:gd name="connsiteX21" fmla="*/ 423753 w 2019200"/>
                      <a:gd name="connsiteY21" fmla="*/ 1539597 h 1638577"/>
                      <a:gd name="connsiteX22" fmla="*/ 271353 w 2019200"/>
                      <a:gd name="connsiteY22" fmla="*/ 1305917 h 1638577"/>
                      <a:gd name="connsiteX23" fmla="*/ 400893 w 2019200"/>
                      <a:gd name="connsiteY23" fmla="*/ 1056997 h 1638577"/>
                      <a:gd name="connsiteX24" fmla="*/ 474553 w 2019200"/>
                      <a:gd name="connsiteY24" fmla="*/ 970637 h 1638577"/>
                      <a:gd name="connsiteX25" fmla="*/ 230713 w 2019200"/>
                      <a:gd name="connsiteY25" fmla="*/ 879197 h 1638577"/>
                      <a:gd name="connsiteX26" fmla="*/ 47833 w 2019200"/>
                      <a:gd name="connsiteY26" fmla="*/ 726797 h 1638577"/>
                      <a:gd name="connsiteX27" fmla="*/ 17353 w 2019200"/>
                      <a:gd name="connsiteY27" fmla="*/ 442317 h 1638577"/>
                      <a:gd name="connsiteX28" fmla="*/ 281513 w 2019200"/>
                      <a:gd name="connsiteY28" fmla="*/ 340717 h 1638577"/>
                      <a:gd name="connsiteX29" fmla="*/ 489793 w 2019200"/>
                      <a:gd name="connsiteY29" fmla="*/ 391517 h 1638577"/>
                      <a:gd name="connsiteX30" fmla="*/ 710773 w 2019200"/>
                      <a:gd name="connsiteY30" fmla="*/ 462637 h 1638577"/>
                      <a:gd name="connsiteX0" fmla="*/ 710773 w 2019200"/>
                      <a:gd name="connsiteY0" fmla="*/ 462339 h 1638279"/>
                      <a:gd name="connsiteX1" fmla="*/ 878413 w 2019200"/>
                      <a:gd name="connsiteY1" fmla="*/ 177859 h 1638279"/>
                      <a:gd name="connsiteX2" fmla="*/ 1190833 w 2019200"/>
                      <a:gd name="connsiteY2" fmla="*/ 59 h 1638279"/>
                      <a:gd name="connsiteX3" fmla="*/ 1406733 w 2019200"/>
                      <a:gd name="connsiteY3" fmla="*/ 160079 h 1638279"/>
                      <a:gd name="connsiteX4" fmla="*/ 1477853 w 2019200"/>
                      <a:gd name="connsiteY4" fmla="*/ 317559 h 1638279"/>
                      <a:gd name="connsiteX5" fmla="*/ 1427053 w 2019200"/>
                      <a:gd name="connsiteY5" fmla="*/ 530919 h 1638279"/>
                      <a:gd name="connsiteX6" fmla="*/ 1622633 w 2019200"/>
                      <a:gd name="connsiteY6" fmla="*/ 543619 h 1638279"/>
                      <a:gd name="connsiteX7" fmla="*/ 1927433 w 2019200"/>
                      <a:gd name="connsiteY7" fmla="*/ 624899 h 1638279"/>
                      <a:gd name="connsiteX8" fmla="*/ 2018873 w 2019200"/>
                      <a:gd name="connsiteY8" fmla="*/ 807779 h 1638279"/>
                      <a:gd name="connsiteX9" fmla="*/ 1947753 w 2019200"/>
                      <a:gd name="connsiteY9" fmla="*/ 980499 h 1638279"/>
                      <a:gd name="connsiteX10" fmla="*/ 1708993 w 2019200"/>
                      <a:gd name="connsiteY10" fmla="*/ 1071939 h 1638279"/>
                      <a:gd name="connsiteX11" fmla="*/ 1449913 w 2019200"/>
                      <a:gd name="connsiteY11" fmla="*/ 1051619 h 1638279"/>
                      <a:gd name="connsiteX12" fmla="*/ 1571833 w 2019200"/>
                      <a:gd name="connsiteY12" fmla="*/ 1285299 h 1638279"/>
                      <a:gd name="connsiteX13" fmla="*/ 1581993 w 2019200"/>
                      <a:gd name="connsiteY13" fmla="*/ 1275139 h 1638279"/>
                      <a:gd name="connsiteX14" fmla="*/ 1581993 w 2019200"/>
                      <a:gd name="connsiteY14" fmla="*/ 1447859 h 1638279"/>
                      <a:gd name="connsiteX15" fmla="*/ 1429593 w 2019200"/>
                      <a:gd name="connsiteY15" fmla="*/ 1620579 h 1638279"/>
                      <a:gd name="connsiteX16" fmla="*/ 1145113 w 2019200"/>
                      <a:gd name="connsiteY16" fmla="*/ 1620579 h 1638279"/>
                      <a:gd name="connsiteX17" fmla="*/ 1013033 w 2019200"/>
                      <a:gd name="connsiteY17" fmla="*/ 1513899 h 1638279"/>
                      <a:gd name="connsiteX18" fmla="*/ 921593 w 2019200"/>
                      <a:gd name="connsiteY18" fmla="*/ 1336099 h 1638279"/>
                      <a:gd name="connsiteX19" fmla="*/ 921593 w 2019200"/>
                      <a:gd name="connsiteY19" fmla="*/ 1346259 h 1638279"/>
                      <a:gd name="connsiteX20" fmla="*/ 789513 w 2019200"/>
                      <a:gd name="connsiteY20" fmla="*/ 1488499 h 1638279"/>
                      <a:gd name="connsiteX21" fmla="*/ 423753 w 2019200"/>
                      <a:gd name="connsiteY21" fmla="*/ 1539299 h 1638279"/>
                      <a:gd name="connsiteX22" fmla="*/ 271353 w 2019200"/>
                      <a:gd name="connsiteY22" fmla="*/ 1305619 h 1638279"/>
                      <a:gd name="connsiteX23" fmla="*/ 400893 w 2019200"/>
                      <a:gd name="connsiteY23" fmla="*/ 1056699 h 1638279"/>
                      <a:gd name="connsiteX24" fmla="*/ 474553 w 2019200"/>
                      <a:gd name="connsiteY24" fmla="*/ 970339 h 1638279"/>
                      <a:gd name="connsiteX25" fmla="*/ 230713 w 2019200"/>
                      <a:gd name="connsiteY25" fmla="*/ 878899 h 1638279"/>
                      <a:gd name="connsiteX26" fmla="*/ 47833 w 2019200"/>
                      <a:gd name="connsiteY26" fmla="*/ 726499 h 1638279"/>
                      <a:gd name="connsiteX27" fmla="*/ 17353 w 2019200"/>
                      <a:gd name="connsiteY27" fmla="*/ 442019 h 1638279"/>
                      <a:gd name="connsiteX28" fmla="*/ 281513 w 2019200"/>
                      <a:gd name="connsiteY28" fmla="*/ 340419 h 1638279"/>
                      <a:gd name="connsiteX29" fmla="*/ 489793 w 2019200"/>
                      <a:gd name="connsiteY29" fmla="*/ 391219 h 1638279"/>
                      <a:gd name="connsiteX30" fmla="*/ 710773 w 2019200"/>
                      <a:gd name="connsiteY30" fmla="*/ 462339 h 1638279"/>
                      <a:gd name="connsiteX0" fmla="*/ 710773 w 2019200"/>
                      <a:gd name="connsiteY0" fmla="*/ 462467 h 1638407"/>
                      <a:gd name="connsiteX1" fmla="*/ 878413 w 2019200"/>
                      <a:gd name="connsiteY1" fmla="*/ 177987 h 1638407"/>
                      <a:gd name="connsiteX2" fmla="*/ 1190833 w 2019200"/>
                      <a:gd name="connsiteY2" fmla="*/ 187 h 1638407"/>
                      <a:gd name="connsiteX3" fmla="*/ 1414353 w 2019200"/>
                      <a:gd name="connsiteY3" fmla="*/ 147507 h 1638407"/>
                      <a:gd name="connsiteX4" fmla="*/ 1477853 w 2019200"/>
                      <a:gd name="connsiteY4" fmla="*/ 317687 h 1638407"/>
                      <a:gd name="connsiteX5" fmla="*/ 1427053 w 2019200"/>
                      <a:gd name="connsiteY5" fmla="*/ 531047 h 1638407"/>
                      <a:gd name="connsiteX6" fmla="*/ 1622633 w 2019200"/>
                      <a:gd name="connsiteY6" fmla="*/ 543747 h 1638407"/>
                      <a:gd name="connsiteX7" fmla="*/ 1927433 w 2019200"/>
                      <a:gd name="connsiteY7" fmla="*/ 625027 h 1638407"/>
                      <a:gd name="connsiteX8" fmla="*/ 2018873 w 2019200"/>
                      <a:gd name="connsiteY8" fmla="*/ 807907 h 1638407"/>
                      <a:gd name="connsiteX9" fmla="*/ 1947753 w 2019200"/>
                      <a:gd name="connsiteY9" fmla="*/ 980627 h 1638407"/>
                      <a:gd name="connsiteX10" fmla="*/ 1708993 w 2019200"/>
                      <a:gd name="connsiteY10" fmla="*/ 1072067 h 1638407"/>
                      <a:gd name="connsiteX11" fmla="*/ 1449913 w 2019200"/>
                      <a:gd name="connsiteY11" fmla="*/ 1051747 h 1638407"/>
                      <a:gd name="connsiteX12" fmla="*/ 1571833 w 2019200"/>
                      <a:gd name="connsiteY12" fmla="*/ 1285427 h 1638407"/>
                      <a:gd name="connsiteX13" fmla="*/ 1581993 w 2019200"/>
                      <a:gd name="connsiteY13" fmla="*/ 1275267 h 1638407"/>
                      <a:gd name="connsiteX14" fmla="*/ 1581993 w 2019200"/>
                      <a:gd name="connsiteY14" fmla="*/ 1447987 h 1638407"/>
                      <a:gd name="connsiteX15" fmla="*/ 1429593 w 2019200"/>
                      <a:gd name="connsiteY15" fmla="*/ 1620707 h 1638407"/>
                      <a:gd name="connsiteX16" fmla="*/ 1145113 w 2019200"/>
                      <a:gd name="connsiteY16" fmla="*/ 1620707 h 1638407"/>
                      <a:gd name="connsiteX17" fmla="*/ 1013033 w 2019200"/>
                      <a:gd name="connsiteY17" fmla="*/ 1514027 h 1638407"/>
                      <a:gd name="connsiteX18" fmla="*/ 921593 w 2019200"/>
                      <a:gd name="connsiteY18" fmla="*/ 1336227 h 1638407"/>
                      <a:gd name="connsiteX19" fmla="*/ 921593 w 2019200"/>
                      <a:gd name="connsiteY19" fmla="*/ 1346387 h 1638407"/>
                      <a:gd name="connsiteX20" fmla="*/ 789513 w 2019200"/>
                      <a:gd name="connsiteY20" fmla="*/ 1488627 h 1638407"/>
                      <a:gd name="connsiteX21" fmla="*/ 423753 w 2019200"/>
                      <a:gd name="connsiteY21" fmla="*/ 1539427 h 1638407"/>
                      <a:gd name="connsiteX22" fmla="*/ 271353 w 2019200"/>
                      <a:gd name="connsiteY22" fmla="*/ 1305747 h 1638407"/>
                      <a:gd name="connsiteX23" fmla="*/ 400893 w 2019200"/>
                      <a:gd name="connsiteY23" fmla="*/ 1056827 h 1638407"/>
                      <a:gd name="connsiteX24" fmla="*/ 474553 w 2019200"/>
                      <a:gd name="connsiteY24" fmla="*/ 970467 h 1638407"/>
                      <a:gd name="connsiteX25" fmla="*/ 230713 w 2019200"/>
                      <a:gd name="connsiteY25" fmla="*/ 879027 h 1638407"/>
                      <a:gd name="connsiteX26" fmla="*/ 47833 w 2019200"/>
                      <a:gd name="connsiteY26" fmla="*/ 726627 h 1638407"/>
                      <a:gd name="connsiteX27" fmla="*/ 17353 w 2019200"/>
                      <a:gd name="connsiteY27" fmla="*/ 442147 h 1638407"/>
                      <a:gd name="connsiteX28" fmla="*/ 281513 w 2019200"/>
                      <a:gd name="connsiteY28" fmla="*/ 340547 h 1638407"/>
                      <a:gd name="connsiteX29" fmla="*/ 489793 w 2019200"/>
                      <a:gd name="connsiteY29" fmla="*/ 391347 h 1638407"/>
                      <a:gd name="connsiteX30" fmla="*/ 710773 w 2019200"/>
                      <a:gd name="connsiteY30" fmla="*/ 462467 h 1638407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2633 w 2019200"/>
                      <a:gd name="connsiteY6" fmla="*/ 5437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6661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564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438"/>
                      <a:gd name="connsiteY0" fmla="*/ 462478 h 1638418"/>
                      <a:gd name="connsiteX1" fmla="*/ 878413 w 2019438"/>
                      <a:gd name="connsiteY1" fmla="*/ 177998 h 1638418"/>
                      <a:gd name="connsiteX2" fmla="*/ 1190833 w 2019438"/>
                      <a:gd name="connsiteY2" fmla="*/ 198 h 1638418"/>
                      <a:gd name="connsiteX3" fmla="*/ 1414353 w 2019438"/>
                      <a:gd name="connsiteY3" fmla="*/ 147518 h 1638418"/>
                      <a:gd name="connsiteX4" fmla="*/ 1462613 w 2019438"/>
                      <a:gd name="connsiteY4" fmla="*/ 353258 h 1638418"/>
                      <a:gd name="connsiteX5" fmla="*/ 1427053 w 2019438"/>
                      <a:gd name="connsiteY5" fmla="*/ 531058 h 1638418"/>
                      <a:gd name="connsiteX6" fmla="*/ 1625173 w 2019438"/>
                      <a:gd name="connsiteY6" fmla="*/ 556458 h 1638418"/>
                      <a:gd name="connsiteX7" fmla="*/ 1919813 w 2019438"/>
                      <a:gd name="connsiteY7" fmla="*/ 673298 h 1638418"/>
                      <a:gd name="connsiteX8" fmla="*/ 2018873 w 2019438"/>
                      <a:gd name="connsiteY8" fmla="*/ 807918 h 1638418"/>
                      <a:gd name="connsiteX9" fmla="*/ 1947753 w 2019438"/>
                      <a:gd name="connsiteY9" fmla="*/ 980638 h 1638418"/>
                      <a:gd name="connsiteX10" fmla="*/ 1708993 w 2019438"/>
                      <a:gd name="connsiteY10" fmla="*/ 1072078 h 1638418"/>
                      <a:gd name="connsiteX11" fmla="*/ 1449913 w 2019438"/>
                      <a:gd name="connsiteY11" fmla="*/ 1051758 h 1638418"/>
                      <a:gd name="connsiteX12" fmla="*/ 1571833 w 2019438"/>
                      <a:gd name="connsiteY12" fmla="*/ 1285438 h 1638418"/>
                      <a:gd name="connsiteX13" fmla="*/ 1581993 w 2019438"/>
                      <a:gd name="connsiteY13" fmla="*/ 1275278 h 1638418"/>
                      <a:gd name="connsiteX14" fmla="*/ 1581993 w 2019438"/>
                      <a:gd name="connsiteY14" fmla="*/ 1447998 h 1638418"/>
                      <a:gd name="connsiteX15" fmla="*/ 1429593 w 2019438"/>
                      <a:gd name="connsiteY15" fmla="*/ 1620718 h 1638418"/>
                      <a:gd name="connsiteX16" fmla="*/ 1145113 w 2019438"/>
                      <a:gd name="connsiteY16" fmla="*/ 1620718 h 1638418"/>
                      <a:gd name="connsiteX17" fmla="*/ 1013033 w 2019438"/>
                      <a:gd name="connsiteY17" fmla="*/ 1514038 h 1638418"/>
                      <a:gd name="connsiteX18" fmla="*/ 921593 w 2019438"/>
                      <a:gd name="connsiteY18" fmla="*/ 1336238 h 1638418"/>
                      <a:gd name="connsiteX19" fmla="*/ 921593 w 2019438"/>
                      <a:gd name="connsiteY19" fmla="*/ 1346398 h 1638418"/>
                      <a:gd name="connsiteX20" fmla="*/ 789513 w 2019438"/>
                      <a:gd name="connsiteY20" fmla="*/ 1488638 h 1638418"/>
                      <a:gd name="connsiteX21" fmla="*/ 423753 w 2019438"/>
                      <a:gd name="connsiteY21" fmla="*/ 1539438 h 1638418"/>
                      <a:gd name="connsiteX22" fmla="*/ 271353 w 2019438"/>
                      <a:gd name="connsiteY22" fmla="*/ 1305758 h 1638418"/>
                      <a:gd name="connsiteX23" fmla="*/ 400893 w 2019438"/>
                      <a:gd name="connsiteY23" fmla="*/ 1056838 h 1638418"/>
                      <a:gd name="connsiteX24" fmla="*/ 474553 w 2019438"/>
                      <a:gd name="connsiteY24" fmla="*/ 970478 h 1638418"/>
                      <a:gd name="connsiteX25" fmla="*/ 230713 w 2019438"/>
                      <a:gd name="connsiteY25" fmla="*/ 879038 h 1638418"/>
                      <a:gd name="connsiteX26" fmla="*/ 47833 w 2019438"/>
                      <a:gd name="connsiteY26" fmla="*/ 726638 h 1638418"/>
                      <a:gd name="connsiteX27" fmla="*/ 17353 w 2019438"/>
                      <a:gd name="connsiteY27" fmla="*/ 442158 h 1638418"/>
                      <a:gd name="connsiteX28" fmla="*/ 281513 w 2019438"/>
                      <a:gd name="connsiteY28" fmla="*/ 340558 h 1638418"/>
                      <a:gd name="connsiteX29" fmla="*/ 489793 w 2019438"/>
                      <a:gd name="connsiteY29" fmla="*/ 391358 h 1638418"/>
                      <a:gd name="connsiteX30" fmla="*/ 710773 w 2019438"/>
                      <a:gd name="connsiteY30" fmla="*/ 462478 h 1638418"/>
                      <a:gd name="connsiteX0" fmla="*/ 710773 w 2022201"/>
                      <a:gd name="connsiteY0" fmla="*/ 462478 h 1638418"/>
                      <a:gd name="connsiteX1" fmla="*/ 878413 w 2022201"/>
                      <a:gd name="connsiteY1" fmla="*/ 177998 h 1638418"/>
                      <a:gd name="connsiteX2" fmla="*/ 1190833 w 2022201"/>
                      <a:gd name="connsiteY2" fmla="*/ 198 h 1638418"/>
                      <a:gd name="connsiteX3" fmla="*/ 1414353 w 2022201"/>
                      <a:gd name="connsiteY3" fmla="*/ 147518 h 1638418"/>
                      <a:gd name="connsiteX4" fmla="*/ 1462613 w 2022201"/>
                      <a:gd name="connsiteY4" fmla="*/ 353258 h 1638418"/>
                      <a:gd name="connsiteX5" fmla="*/ 1427053 w 2022201"/>
                      <a:gd name="connsiteY5" fmla="*/ 531058 h 1638418"/>
                      <a:gd name="connsiteX6" fmla="*/ 1625173 w 2022201"/>
                      <a:gd name="connsiteY6" fmla="*/ 556458 h 1638418"/>
                      <a:gd name="connsiteX7" fmla="*/ 1861393 w 2022201"/>
                      <a:gd name="connsiteY7" fmla="*/ 625038 h 1638418"/>
                      <a:gd name="connsiteX8" fmla="*/ 2018873 w 2022201"/>
                      <a:gd name="connsiteY8" fmla="*/ 807918 h 1638418"/>
                      <a:gd name="connsiteX9" fmla="*/ 1947753 w 2022201"/>
                      <a:gd name="connsiteY9" fmla="*/ 980638 h 1638418"/>
                      <a:gd name="connsiteX10" fmla="*/ 1708993 w 2022201"/>
                      <a:gd name="connsiteY10" fmla="*/ 1072078 h 1638418"/>
                      <a:gd name="connsiteX11" fmla="*/ 1449913 w 2022201"/>
                      <a:gd name="connsiteY11" fmla="*/ 1051758 h 1638418"/>
                      <a:gd name="connsiteX12" fmla="*/ 1571833 w 2022201"/>
                      <a:gd name="connsiteY12" fmla="*/ 1285438 h 1638418"/>
                      <a:gd name="connsiteX13" fmla="*/ 1581993 w 2022201"/>
                      <a:gd name="connsiteY13" fmla="*/ 1275278 h 1638418"/>
                      <a:gd name="connsiteX14" fmla="*/ 1581993 w 2022201"/>
                      <a:gd name="connsiteY14" fmla="*/ 1447998 h 1638418"/>
                      <a:gd name="connsiteX15" fmla="*/ 1429593 w 2022201"/>
                      <a:gd name="connsiteY15" fmla="*/ 1620718 h 1638418"/>
                      <a:gd name="connsiteX16" fmla="*/ 1145113 w 2022201"/>
                      <a:gd name="connsiteY16" fmla="*/ 1620718 h 1638418"/>
                      <a:gd name="connsiteX17" fmla="*/ 1013033 w 2022201"/>
                      <a:gd name="connsiteY17" fmla="*/ 1514038 h 1638418"/>
                      <a:gd name="connsiteX18" fmla="*/ 921593 w 2022201"/>
                      <a:gd name="connsiteY18" fmla="*/ 1336238 h 1638418"/>
                      <a:gd name="connsiteX19" fmla="*/ 921593 w 2022201"/>
                      <a:gd name="connsiteY19" fmla="*/ 1346398 h 1638418"/>
                      <a:gd name="connsiteX20" fmla="*/ 789513 w 2022201"/>
                      <a:gd name="connsiteY20" fmla="*/ 1488638 h 1638418"/>
                      <a:gd name="connsiteX21" fmla="*/ 423753 w 2022201"/>
                      <a:gd name="connsiteY21" fmla="*/ 1539438 h 1638418"/>
                      <a:gd name="connsiteX22" fmla="*/ 271353 w 2022201"/>
                      <a:gd name="connsiteY22" fmla="*/ 1305758 h 1638418"/>
                      <a:gd name="connsiteX23" fmla="*/ 400893 w 2022201"/>
                      <a:gd name="connsiteY23" fmla="*/ 1056838 h 1638418"/>
                      <a:gd name="connsiteX24" fmla="*/ 474553 w 2022201"/>
                      <a:gd name="connsiteY24" fmla="*/ 970478 h 1638418"/>
                      <a:gd name="connsiteX25" fmla="*/ 230713 w 2022201"/>
                      <a:gd name="connsiteY25" fmla="*/ 879038 h 1638418"/>
                      <a:gd name="connsiteX26" fmla="*/ 47833 w 2022201"/>
                      <a:gd name="connsiteY26" fmla="*/ 726638 h 1638418"/>
                      <a:gd name="connsiteX27" fmla="*/ 17353 w 2022201"/>
                      <a:gd name="connsiteY27" fmla="*/ 442158 h 1638418"/>
                      <a:gd name="connsiteX28" fmla="*/ 281513 w 2022201"/>
                      <a:gd name="connsiteY28" fmla="*/ 340558 h 1638418"/>
                      <a:gd name="connsiteX29" fmla="*/ 489793 w 2022201"/>
                      <a:gd name="connsiteY29" fmla="*/ 391358 h 1638418"/>
                      <a:gd name="connsiteX30" fmla="*/ 710773 w 2022201"/>
                      <a:gd name="connsiteY30" fmla="*/ 462478 h 1638418"/>
                      <a:gd name="connsiteX0" fmla="*/ 710773 w 1988680"/>
                      <a:gd name="connsiteY0" fmla="*/ 462478 h 1638418"/>
                      <a:gd name="connsiteX1" fmla="*/ 878413 w 1988680"/>
                      <a:gd name="connsiteY1" fmla="*/ 177998 h 1638418"/>
                      <a:gd name="connsiteX2" fmla="*/ 1190833 w 1988680"/>
                      <a:gd name="connsiteY2" fmla="*/ 198 h 1638418"/>
                      <a:gd name="connsiteX3" fmla="*/ 1414353 w 1988680"/>
                      <a:gd name="connsiteY3" fmla="*/ 147518 h 1638418"/>
                      <a:gd name="connsiteX4" fmla="*/ 1462613 w 1988680"/>
                      <a:gd name="connsiteY4" fmla="*/ 353258 h 1638418"/>
                      <a:gd name="connsiteX5" fmla="*/ 1427053 w 1988680"/>
                      <a:gd name="connsiteY5" fmla="*/ 531058 h 1638418"/>
                      <a:gd name="connsiteX6" fmla="*/ 1625173 w 1988680"/>
                      <a:gd name="connsiteY6" fmla="*/ 556458 h 1638418"/>
                      <a:gd name="connsiteX7" fmla="*/ 1861393 w 1988680"/>
                      <a:gd name="connsiteY7" fmla="*/ 625038 h 1638418"/>
                      <a:gd name="connsiteX8" fmla="*/ 1980773 w 1988680"/>
                      <a:gd name="connsiteY8" fmla="*/ 820618 h 1638418"/>
                      <a:gd name="connsiteX9" fmla="*/ 1947753 w 1988680"/>
                      <a:gd name="connsiteY9" fmla="*/ 980638 h 1638418"/>
                      <a:gd name="connsiteX10" fmla="*/ 1708993 w 1988680"/>
                      <a:gd name="connsiteY10" fmla="*/ 1072078 h 1638418"/>
                      <a:gd name="connsiteX11" fmla="*/ 1449913 w 1988680"/>
                      <a:gd name="connsiteY11" fmla="*/ 1051758 h 1638418"/>
                      <a:gd name="connsiteX12" fmla="*/ 1571833 w 1988680"/>
                      <a:gd name="connsiteY12" fmla="*/ 1285438 h 1638418"/>
                      <a:gd name="connsiteX13" fmla="*/ 1581993 w 1988680"/>
                      <a:gd name="connsiteY13" fmla="*/ 1275278 h 1638418"/>
                      <a:gd name="connsiteX14" fmla="*/ 1581993 w 1988680"/>
                      <a:gd name="connsiteY14" fmla="*/ 1447998 h 1638418"/>
                      <a:gd name="connsiteX15" fmla="*/ 1429593 w 1988680"/>
                      <a:gd name="connsiteY15" fmla="*/ 1620718 h 1638418"/>
                      <a:gd name="connsiteX16" fmla="*/ 1145113 w 1988680"/>
                      <a:gd name="connsiteY16" fmla="*/ 1620718 h 1638418"/>
                      <a:gd name="connsiteX17" fmla="*/ 1013033 w 1988680"/>
                      <a:gd name="connsiteY17" fmla="*/ 1514038 h 1638418"/>
                      <a:gd name="connsiteX18" fmla="*/ 921593 w 1988680"/>
                      <a:gd name="connsiteY18" fmla="*/ 1336238 h 1638418"/>
                      <a:gd name="connsiteX19" fmla="*/ 921593 w 1988680"/>
                      <a:gd name="connsiteY19" fmla="*/ 1346398 h 1638418"/>
                      <a:gd name="connsiteX20" fmla="*/ 789513 w 1988680"/>
                      <a:gd name="connsiteY20" fmla="*/ 1488638 h 1638418"/>
                      <a:gd name="connsiteX21" fmla="*/ 423753 w 1988680"/>
                      <a:gd name="connsiteY21" fmla="*/ 1539438 h 1638418"/>
                      <a:gd name="connsiteX22" fmla="*/ 271353 w 1988680"/>
                      <a:gd name="connsiteY22" fmla="*/ 1305758 h 1638418"/>
                      <a:gd name="connsiteX23" fmla="*/ 400893 w 1988680"/>
                      <a:gd name="connsiteY23" fmla="*/ 1056838 h 1638418"/>
                      <a:gd name="connsiteX24" fmla="*/ 474553 w 1988680"/>
                      <a:gd name="connsiteY24" fmla="*/ 970478 h 1638418"/>
                      <a:gd name="connsiteX25" fmla="*/ 230713 w 1988680"/>
                      <a:gd name="connsiteY25" fmla="*/ 879038 h 1638418"/>
                      <a:gd name="connsiteX26" fmla="*/ 47833 w 1988680"/>
                      <a:gd name="connsiteY26" fmla="*/ 726638 h 1638418"/>
                      <a:gd name="connsiteX27" fmla="*/ 17353 w 1988680"/>
                      <a:gd name="connsiteY27" fmla="*/ 442158 h 1638418"/>
                      <a:gd name="connsiteX28" fmla="*/ 281513 w 1988680"/>
                      <a:gd name="connsiteY28" fmla="*/ 340558 h 1638418"/>
                      <a:gd name="connsiteX29" fmla="*/ 489793 w 1988680"/>
                      <a:gd name="connsiteY29" fmla="*/ 391358 h 1638418"/>
                      <a:gd name="connsiteX30" fmla="*/ 710773 w 1988680"/>
                      <a:gd name="connsiteY30" fmla="*/ 462478 h 1638418"/>
                      <a:gd name="connsiteX0" fmla="*/ 710773 w 1985295"/>
                      <a:gd name="connsiteY0" fmla="*/ 462478 h 1638418"/>
                      <a:gd name="connsiteX1" fmla="*/ 878413 w 1985295"/>
                      <a:gd name="connsiteY1" fmla="*/ 177998 h 1638418"/>
                      <a:gd name="connsiteX2" fmla="*/ 1190833 w 1985295"/>
                      <a:gd name="connsiteY2" fmla="*/ 198 h 1638418"/>
                      <a:gd name="connsiteX3" fmla="*/ 1414353 w 1985295"/>
                      <a:gd name="connsiteY3" fmla="*/ 147518 h 1638418"/>
                      <a:gd name="connsiteX4" fmla="*/ 1462613 w 1985295"/>
                      <a:gd name="connsiteY4" fmla="*/ 353258 h 1638418"/>
                      <a:gd name="connsiteX5" fmla="*/ 1427053 w 1985295"/>
                      <a:gd name="connsiteY5" fmla="*/ 531058 h 1638418"/>
                      <a:gd name="connsiteX6" fmla="*/ 1625173 w 1985295"/>
                      <a:gd name="connsiteY6" fmla="*/ 556458 h 1638418"/>
                      <a:gd name="connsiteX7" fmla="*/ 1861393 w 1985295"/>
                      <a:gd name="connsiteY7" fmla="*/ 625038 h 1638418"/>
                      <a:gd name="connsiteX8" fmla="*/ 1980773 w 1985295"/>
                      <a:gd name="connsiteY8" fmla="*/ 820618 h 1638418"/>
                      <a:gd name="connsiteX9" fmla="*/ 1947753 w 1985295"/>
                      <a:gd name="connsiteY9" fmla="*/ 980638 h 1638418"/>
                      <a:gd name="connsiteX10" fmla="*/ 1708993 w 1985295"/>
                      <a:gd name="connsiteY10" fmla="*/ 1072078 h 1638418"/>
                      <a:gd name="connsiteX11" fmla="*/ 1449913 w 1985295"/>
                      <a:gd name="connsiteY11" fmla="*/ 1051758 h 1638418"/>
                      <a:gd name="connsiteX12" fmla="*/ 1571833 w 1985295"/>
                      <a:gd name="connsiteY12" fmla="*/ 1285438 h 1638418"/>
                      <a:gd name="connsiteX13" fmla="*/ 1581993 w 1985295"/>
                      <a:gd name="connsiteY13" fmla="*/ 1275278 h 1638418"/>
                      <a:gd name="connsiteX14" fmla="*/ 1581993 w 1985295"/>
                      <a:gd name="connsiteY14" fmla="*/ 1447998 h 1638418"/>
                      <a:gd name="connsiteX15" fmla="*/ 1429593 w 1985295"/>
                      <a:gd name="connsiteY15" fmla="*/ 1620718 h 1638418"/>
                      <a:gd name="connsiteX16" fmla="*/ 1145113 w 1985295"/>
                      <a:gd name="connsiteY16" fmla="*/ 1620718 h 1638418"/>
                      <a:gd name="connsiteX17" fmla="*/ 1013033 w 1985295"/>
                      <a:gd name="connsiteY17" fmla="*/ 1514038 h 1638418"/>
                      <a:gd name="connsiteX18" fmla="*/ 921593 w 1985295"/>
                      <a:gd name="connsiteY18" fmla="*/ 1336238 h 1638418"/>
                      <a:gd name="connsiteX19" fmla="*/ 921593 w 1985295"/>
                      <a:gd name="connsiteY19" fmla="*/ 1346398 h 1638418"/>
                      <a:gd name="connsiteX20" fmla="*/ 789513 w 1985295"/>
                      <a:gd name="connsiteY20" fmla="*/ 1488638 h 1638418"/>
                      <a:gd name="connsiteX21" fmla="*/ 423753 w 1985295"/>
                      <a:gd name="connsiteY21" fmla="*/ 1539438 h 1638418"/>
                      <a:gd name="connsiteX22" fmla="*/ 271353 w 1985295"/>
                      <a:gd name="connsiteY22" fmla="*/ 1305758 h 1638418"/>
                      <a:gd name="connsiteX23" fmla="*/ 400893 w 1985295"/>
                      <a:gd name="connsiteY23" fmla="*/ 1056838 h 1638418"/>
                      <a:gd name="connsiteX24" fmla="*/ 474553 w 1985295"/>
                      <a:gd name="connsiteY24" fmla="*/ 970478 h 1638418"/>
                      <a:gd name="connsiteX25" fmla="*/ 230713 w 1985295"/>
                      <a:gd name="connsiteY25" fmla="*/ 879038 h 1638418"/>
                      <a:gd name="connsiteX26" fmla="*/ 47833 w 1985295"/>
                      <a:gd name="connsiteY26" fmla="*/ 726638 h 1638418"/>
                      <a:gd name="connsiteX27" fmla="*/ 17353 w 1985295"/>
                      <a:gd name="connsiteY27" fmla="*/ 442158 h 1638418"/>
                      <a:gd name="connsiteX28" fmla="*/ 281513 w 1985295"/>
                      <a:gd name="connsiteY28" fmla="*/ 340558 h 1638418"/>
                      <a:gd name="connsiteX29" fmla="*/ 489793 w 1985295"/>
                      <a:gd name="connsiteY29" fmla="*/ 391358 h 1638418"/>
                      <a:gd name="connsiteX30" fmla="*/ 710773 w 1985295"/>
                      <a:gd name="connsiteY30" fmla="*/ 462478 h 1638418"/>
                      <a:gd name="connsiteX0" fmla="*/ 710773 w 1993653"/>
                      <a:gd name="connsiteY0" fmla="*/ 462478 h 1638418"/>
                      <a:gd name="connsiteX1" fmla="*/ 878413 w 1993653"/>
                      <a:gd name="connsiteY1" fmla="*/ 177998 h 1638418"/>
                      <a:gd name="connsiteX2" fmla="*/ 1190833 w 1993653"/>
                      <a:gd name="connsiteY2" fmla="*/ 198 h 1638418"/>
                      <a:gd name="connsiteX3" fmla="*/ 1414353 w 1993653"/>
                      <a:gd name="connsiteY3" fmla="*/ 147518 h 1638418"/>
                      <a:gd name="connsiteX4" fmla="*/ 1462613 w 1993653"/>
                      <a:gd name="connsiteY4" fmla="*/ 353258 h 1638418"/>
                      <a:gd name="connsiteX5" fmla="*/ 1427053 w 1993653"/>
                      <a:gd name="connsiteY5" fmla="*/ 531058 h 1638418"/>
                      <a:gd name="connsiteX6" fmla="*/ 1625173 w 1993653"/>
                      <a:gd name="connsiteY6" fmla="*/ 556458 h 1638418"/>
                      <a:gd name="connsiteX7" fmla="*/ 1861393 w 1993653"/>
                      <a:gd name="connsiteY7" fmla="*/ 625038 h 1638418"/>
                      <a:gd name="connsiteX8" fmla="*/ 1990933 w 1993653"/>
                      <a:gd name="connsiteY8" fmla="*/ 790138 h 1638418"/>
                      <a:gd name="connsiteX9" fmla="*/ 1947753 w 1993653"/>
                      <a:gd name="connsiteY9" fmla="*/ 980638 h 1638418"/>
                      <a:gd name="connsiteX10" fmla="*/ 1708993 w 1993653"/>
                      <a:gd name="connsiteY10" fmla="*/ 1072078 h 1638418"/>
                      <a:gd name="connsiteX11" fmla="*/ 1449913 w 1993653"/>
                      <a:gd name="connsiteY11" fmla="*/ 1051758 h 1638418"/>
                      <a:gd name="connsiteX12" fmla="*/ 1571833 w 1993653"/>
                      <a:gd name="connsiteY12" fmla="*/ 1285438 h 1638418"/>
                      <a:gd name="connsiteX13" fmla="*/ 1581993 w 1993653"/>
                      <a:gd name="connsiteY13" fmla="*/ 1275278 h 1638418"/>
                      <a:gd name="connsiteX14" fmla="*/ 1581993 w 1993653"/>
                      <a:gd name="connsiteY14" fmla="*/ 1447998 h 1638418"/>
                      <a:gd name="connsiteX15" fmla="*/ 1429593 w 1993653"/>
                      <a:gd name="connsiteY15" fmla="*/ 1620718 h 1638418"/>
                      <a:gd name="connsiteX16" fmla="*/ 1145113 w 1993653"/>
                      <a:gd name="connsiteY16" fmla="*/ 1620718 h 1638418"/>
                      <a:gd name="connsiteX17" fmla="*/ 1013033 w 1993653"/>
                      <a:gd name="connsiteY17" fmla="*/ 1514038 h 1638418"/>
                      <a:gd name="connsiteX18" fmla="*/ 921593 w 1993653"/>
                      <a:gd name="connsiteY18" fmla="*/ 1336238 h 1638418"/>
                      <a:gd name="connsiteX19" fmla="*/ 921593 w 1993653"/>
                      <a:gd name="connsiteY19" fmla="*/ 1346398 h 1638418"/>
                      <a:gd name="connsiteX20" fmla="*/ 789513 w 1993653"/>
                      <a:gd name="connsiteY20" fmla="*/ 1488638 h 1638418"/>
                      <a:gd name="connsiteX21" fmla="*/ 423753 w 1993653"/>
                      <a:gd name="connsiteY21" fmla="*/ 1539438 h 1638418"/>
                      <a:gd name="connsiteX22" fmla="*/ 271353 w 1993653"/>
                      <a:gd name="connsiteY22" fmla="*/ 1305758 h 1638418"/>
                      <a:gd name="connsiteX23" fmla="*/ 400893 w 1993653"/>
                      <a:gd name="connsiteY23" fmla="*/ 1056838 h 1638418"/>
                      <a:gd name="connsiteX24" fmla="*/ 474553 w 1993653"/>
                      <a:gd name="connsiteY24" fmla="*/ 970478 h 1638418"/>
                      <a:gd name="connsiteX25" fmla="*/ 230713 w 1993653"/>
                      <a:gd name="connsiteY25" fmla="*/ 879038 h 1638418"/>
                      <a:gd name="connsiteX26" fmla="*/ 47833 w 1993653"/>
                      <a:gd name="connsiteY26" fmla="*/ 726638 h 1638418"/>
                      <a:gd name="connsiteX27" fmla="*/ 17353 w 1993653"/>
                      <a:gd name="connsiteY27" fmla="*/ 442158 h 1638418"/>
                      <a:gd name="connsiteX28" fmla="*/ 281513 w 1993653"/>
                      <a:gd name="connsiteY28" fmla="*/ 340558 h 1638418"/>
                      <a:gd name="connsiteX29" fmla="*/ 489793 w 1993653"/>
                      <a:gd name="connsiteY29" fmla="*/ 391358 h 1638418"/>
                      <a:gd name="connsiteX30" fmla="*/ 710773 w 1993653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1993 w 1993076"/>
                      <a:gd name="connsiteY13" fmla="*/ 127527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64213 w 1993076"/>
                      <a:gd name="connsiteY12" fmla="*/ 126765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4212"/>
                      <a:gd name="connsiteX1" fmla="*/ 878413 w 1993076"/>
                      <a:gd name="connsiteY1" fmla="*/ 177998 h 1634212"/>
                      <a:gd name="connsiteX2" fmla="*/ 1190833 w 1993076"/>
                      <a:gd name="connsiteY2" fmla="*/ 198 h 1634212"/>
                      <a:gd name="connsiteX3" fmla="*/ 1414353 w 1993076"/>
                      <a:gd name="connsiteY3" fmla="*/ 147518 h 1634212"/>
                      <a:gd name="connsiteX4" fmla="*/ 1462613 w 1993076"/>
                      <a:gd name="connsiteY4" fmla="*/ 353258 h 1634212"/>
                      <a:gd name="connsiteX5" fmla="*/ 1427053 w 1993076"/>
                      <a:gd name="connsiteY5" fmla="*/ 531058 h 1634212"/>
                      <a:gd name="connsiteX6" fmla="*/ 1625173 w 1993076"/>
                      <a:gd name="connsiteY6" fmla="*/ 556458 h 1634212"/>
                      <a:gd name="connsiteX7" fmla="*/ 1861393 w 1993076"/>
                      <a:gd name="connsiteY7" fmla="*/ 625038 h 1634212"/>
                      <a:gd name="connsiteX8" fmla="*/ 1990933 w 1993076"/>
                      <a:gd name="connsiteY8" fmla="*/ 790138 h 1634212"/>
                      <a:gd name="connsiteX9" fmla="*/ 1924893 w 1993076"/>
                      <a:gd name="connsiteY9" fmla="*/ 990798 h 1634212"/>
                      <a:gd name="connsiteX10" fmla="*/ 1708993 w 1993076"/>
                      <a:gd name="connsiteY10" fmla="*/ 1072078 h 1634212"/>
                      <a:gd name="connsiteX11" fmla="*/ 1449913 w 1993076"/>
                      <a:gd name="connsiteY11" fmla="*/ 1051758 h 1634212"/>
                      <a:gd name="connsiteX12" fmla="*/ 1564213 w 1993076"/>
                      <a:gd name="connsiteY12" fmla="*/ 1267658 h 1634212"/>
                      <a:gd name="connsiteX13" fmla="*/ 1589613 w 1993076"/>
                      <a:gd name="connsiteY13" fmla="*/ 1374338 h 1634212"/>
                      <a:gd name="connsiteX14" fmla="*/ 1548973 w 1993076"/>
                      <a:gd name="connsiteY14" fmla="*/ 1511498 h 1634212"/>
                      <a:gd name="connsiteX15" fmla="*/ 1429593 w 1993076"/>
                      <a:gd name="connsiteY15" fmla="*/ 1620718 h 1634212"/>
                      <a:gd name="connsiteX16" fmla="*/ 1145113 w 1993076"/>
                      <a:gd name="connsiteY16" fmla="*/ 1620718 h 1634212"/>
                      <a:gd name="connsiteX17" fmla="*/ 1013033 w 1993076"/>
                      <a:gd name="connsiteY17" fmla="*/ 1514038 h 1634212"/>
                      <a:gd name="connsiteX18" fmla="*/ 921593 w 1993076"/>
                      <a:gd name="connsiteY18" fmla="*/ 1336238 h 1634212"/>
                      <a:gd name="connsiteX19" fmla="*/ 921593 w 1993076"/>
                      <a:gd name="connsiteY19" fmla="*/ 1346398 h 1634212"/>
                      <a:gd name="connsiteX20" fmla="*/ 789513 w 1993076"/>
                      <a:gd name="connsiteY20" fmla="*/ 1488638 h 1634212"/>
                      <a:gd name="connsiteX21" fmla="*/ 423753 w 1993076"/>
                      <a:gd name="connsiteY21" fmla="*/ 1539438 h 1634212"/>
                      <a:gd name="connsiteX22" fmla="*/ 271353 w 1993076"/>
                      <a:gd name="connsiteY22" fmla="*/ 1305758 h 1634212"/>
                      <a:gd name="connsiteX23" fmla="*/ 400893 w 1993076"/>
                      <a:gd name="connsiteY23" fmla="*/ 1056838 h 1634212"/>
                      <a:gd name="connsiteX24" fmla="*/ 474553 w 1993076"/>
                      <a:gd name="connsiteY24" fmla="*/ 970478 h 1634212"/>
                      <a:gd name="connsiteX25" fmla="*/ 230713 w 1993076"/>
                      <a:gd name="connsiteY25" fmla="*/ 879038 h 1634212"/>
                      <a:gd name="connsiteX26" fmla="*/ 47833 w 1993076"/>
                      <a:gd name="connsiteY26" fmla="*/ 726638 h 1634212"/>
                      <a:gd name="connsiteX27" fmla="*/ 17353 w 1993076"/>
                      <a:gd name="connsiteY27" fmla="*/ 442158 h 1634212"/>
                      <a:gd name="connsiteX28" fmla="*/ 281513 w 1993076"/>
                      <a:gd name="connsiteY28" fmla="*/ 340558 h 1634212"/>
                      <a:gd name="connsiteX29" fmla="*/ 489793 w 1993076"/>
                      <a:gd name="connsiteY29" fmla="*/ 391358 h 1634212"/>
                      <a:gd name="connsiteX30" fmla="*/ 710773 w 1993076"/>
                      <a:gd name="connsiteY30" fmla="*/ 462478 h 1634212"/>
                      <a:gd name="connsiteX0" fmla="*/ 710773 w 1993076"/>
                      <a:gd name="connsiteY0" fmla="*/ 462478 h 1628438"/>
                      <a:gd name="connsiteX1" fmla="*/ 878413 w 1993076"/>
                      <a:gd name="connsiteY1" fmla="*/ 177998 h 1628438"/>
                      <a:gd name="connsiteX2" fmla="*/ 1190833 w 1993076"/>
                      <a:gd name="connsiteY2" fmla="*/ 198 h 1628438"/>
                      <a:gd name="connsiteX3" fmla="*/ 1414353 w 1993076"/>
                      <a:gd name="connsiteY3" fmla="*/ 147518 h 1628438"/>
                      <a:gd name="connsiteX4" fmla="*/ 1462613 w 1993076"/>
                      <a:gd name="connsiteY4" fmla="*/ 353258 h 1628438"/>
                      <a:gd name="connsiteX5" fmla="*/ 1427053 w 1993076"/>
                      <a:gd name="connsiteY5" fmla="*/ 531058 h 1628438"/>
                      <a:gd name="connsiteX6" fmla="*/ 1625173 w 1993076"/>
                      <a:gd name="connsiteY6" fmla="*/ 556458 h 1628438"/>
                      <a:gd name="connsiteX7" fmla="*/ 1861393 w 1993076"/>
                      <a:gd name="connsiteY7" fmla="*/ 625038 h 1628438"/>
                      <a:gd name="connsiteX8" fmla="*/ 1990933 w 1993076"/>
                      <a:gd name="connsiteY8" fmla="*/ 790138 h 1628438"/>
                      <a:gd name="connsiteX9" fmla="*/ 1924893 w 1993076"/>
                      <a:gd name="connsiteY9" fmla="*/ 990798 h 1628438"/>
                      <a:gd name="connsiteX10" fmla="*/ 1708993 w 1993076"/>
                      <a:gd name="connsiteY10" fmla="*/ 1072078 h 1628438"/>
                      <a:gd name="connsiteX11" fmla="*/ 1449913 w 1993076"/>
                      <a:gd name="connsiteY11" fmla="*/ 1051758 h 1628438"/>
                      <a:gd name="connsiteX12" fmla="*/ 1564213 w 1993076"/>
                      <a:gd name="connsiteY12" fmla="*/ 1267658 h 1628438"/>
                      <a:gd name="connsiteX13" fmla="*/ 1589613 w 1993076"/>
                      <a:gd name="connsiteY13" fmla="*/ 1374338 h 1628438"/>
                      <a:gd name="connsiteX14" fmla="*/ 1548973 w 1993076"/>
                      <a:gd name="connsiteY14" fmla="*/ 1511498 h 1628438"/>
                      <a:gd name="connsiteX15" fmla="*/ 1419433 w 1993076"/>
                      <a:gd name="connsiteY15" fmla="*/ 1608018 h 1628438"/>
                      <a:gd name="connsiteX16" fmla="*/ 1145113 w 1993076"/>
                      <a:gd name="connsiteY16" fmla="*/ 1620718 h 1628438"/>
                      <a:gd name="connsiteX17" fmla="*/ 1013033 w 1993076"/>
                      <a:gd name="connsiteY17" fmla="*/ 1514038 h 1628438"/>
                      <a:gd name="connsiteX18" fmla="*/ 921593 w 1993076"/>
                      <a:gd name="connsiteY18" fmla="*/ 1336238 h 1628438"/>
                      <a:gd name="connsiteX19" fmla="*/ 921593 w 1993076"/>
                      <a:gd name="connsiteY19" fmla="*/ 1346398 h 1628438"/>
                      <a:gd name="connsiteX20" fmla="*/ 789513 w 1993076"/>
                      <a:gd name="connsiteY20" fmla="*/ 1488638 h 1628438"/>
                      <a:gd name="connsiteX21" fmla="*/ 423753 w 1993076"/>
                      <a:gd name="connsiteY21" fmla="*/ 1539438 h 1628438"/>
                      <a:gd name="connsiteX22" fmla="*/ 271353 w 1993076"/>
                      <a:gd name="connsiteY22" fmla="*/ 1305758 h 1628438"/>
                      <a:gd name="connsiteX23" fmla="*/ 400893 w 1993076"/>
                      <a:gd name="connsiteY23" fmla="*/ 1056838 h 1628438"/>
                      <a:gd name="connsiteX24" fmla="*/ 474553 w 1993076"/>
                      <a:gd name="connsiteY24" fmla="*/ 970478 h 1628438"/>
                      <a:gd name="connsiteX25" fmla="*/ 230713 w 1993076"/>
                      <a:gd name="connsiteY25" fmla="*/ 879038 h 1628438"/>
                      <a:gd name="connsiteX26" fmla="*/ 47833 w 1993076"/>
                      <a:gd name="connsiteY26" fmla="*/ 726638 h 1628438"/>
                      <a:gd name="connsiteX27" fmla="*/ 17353 w 1993076"/>
                      <a:gd name="connsiteY27" fmla="*/ 442158 h 1628438"/>
                      <a:gd name="connsiteX28" fmla="*/ 281513 w 1993076"/>
                      <a:gd name="connsiteY28" fmla="*/ 340558 h 1628438"/>
                      <a:gd name="connsiteX29" fmla="*/ 489793 w 1993076"/>
                      <a:gd name="connsiteY29" fmla="*/ 391358 h 1628438"/>
                      <a:gd name="connsiteX30" fmla="*/ 710773 w 1993076"/>
                      <a:gd name="connsiteY30" fmla="*/ 462478 h 1628438"/>
                      <a:gd name="connsiteX0" fmla="*/ 710773 w 1993076"/>
                      <a:gd name="connsiteY0" fmla="*/ 462478 h 1624721"/>
                      <a:gd name="connsiteX1" fmla="*/ 878413 w 1993076"/>
                      <a:gd name="connsiteY1" fmla="*/ 177998 h 1624721"/>
                      <a:gd name="connsiteX2" fmla="*/ 1190833 w 1993076"/>
                      <a:gd name="connsiteY2" fmla="*/ 198 h 1624721"/>
                      <a:gd name="connsiteX3" fmla="*/ 1414353 w 1993076"/>
                      <a:gd name="connsiteY3" fmla="*/ 147518 h 1624721"/>
                      <a:gd name="connsiteX4" fmla="*/ 1462613 w 1993076"/>
                      <a:gd name="connsiteY4" fmla="*/ 353258 h 1624721"/>
                      <a:gd name="connsiteX5" fmla="*/ 1427053 w 1993076"/>
                      <a:gd name="connsiteY5" fmla="*/ 531058 h 1624721"/>
                      <a:gd name="connsiteX6" fmla="*/ 1625173 w 1993076"/>
                      <a:gd name="connsiteY6" fmla="*/ 556458 h 1624721"/>
                      <a:gd name="connsiteX7" fmla="*/ 1861393 w 1993076"/>
                      <a:gd name="connsiteY7" fmla="*/ 625038 h 1624721"/>
                      <a:gd name="connsiteX8" fmla="*/ 1990933 w 1993076"/>
                      <a:gd name="connsiteY8" fmla="*/ 790138 h 1624721"/>
                      <a:gd name="connsiteX9" fmla="*/ 1924893 w 1993076"/>
                      <a:gd name="connsiteY9" fmla="*/ 990798 h 1624721"/>
                      <a:gd name="connsiteX10" fmla="*/ 1708993 w 1993076"/>
                      <a:gd name="connsiteY10" fmla="*/ 1072078 h 1624721"/>
                      <a:gd name="connsiteX11" fmla="*/ 1449913 w 1993076"/>
                      <a:gd name="connsiteY11" fmla="*/ 1051758 h 1624721"/>
                      <a:gd name="connsiteX12" fmla="*/ 1564213 w 1993076"/>
                      <a:gd name="connsiteY12" fmla="*/ 1267658 h 1624721"/>
                      <a:gd name="connsiteX13" fmla="*/ 1589613 w 1993076"/>
                      <a:gd name="connsiteY13" fmla="*/ 1374338 h 1624721"/>
                      <a:gd name="connsiteX14" fmla="*/ 1548973 w 1993076"/>
                      <a:gd name="connsiteY14" fmla="*/ 1511498 h 1624721"/>
                      <a:gd name="connsiteX15" fmla="*/ 1419433 w 1993076"/>
                      <a:gd name="connsiteY15" fmla="*/ 1608018 h 1624721"/>
                      <a:gd name="connsiteX16" fmla="*/ 1147653 w 1993076"/>
                      <a:gd name="connsiteY16" fmla="*/ 1615638 h 1624721"/>
                      <a:gd name="connsiteX17" fmla="*/ 1013033 w 1993076"/>
                      <a:gd name="connsiteY17" fmla="*/ 1514038 h 1624721"/>
                      <a:gd name="connsiteX18" fmla="*/ 921593 w 1993076"/>
                      <a:gd name="connsiteY18" fmla="*/ 1336238 h 1624721"/>
                      <a:gd name="connsiteX19" fmla="*/ 921593 w 1993076"/>
                      <a:gd name="connsiteY19" fmla="*/ 1346398 h 1624721"/>
                      <a:gd name="connsiteX20" fmla="*/ 789513 w 1993076"/>
                      <a:gd name="connsiteY20" fmla="*/ 1488638 h 1624721"/>
                      <a:gd name="connsiteX21" fmla="*/ 423753 w 1993076"/>
                      <a:gd name="connsiteY21" fmla="*/ 1539438 h 1624721"/>
                      <a:gd name="connsiteX22" fmla="*/ 271353 w 1993076"/>
                      <a:gd name="connsiteY22" fmla="*/ 1305758 h 1624721"/>
                      <a:gd name="connsiteX23" fmla="*/ 400893 w 1993076"/>
                      <a:gd name="connsiteY23" fmla="*/ 1056838 h 1624721"/>
                      <a:gd name="connsiteX24" fmla="*/ 474553 w 1993076"/>
                      <a:gd name="connsiteY24" fmla="*/ 970478 h 1624721"/>
                      <a:gd name="connsiteX25" fmla="*/ 230713 w 1993076"/>
                      <a:gd name="connsiteY25" fmla="*/ 879038 h 1624721"/>
                      <a:gd name="connsiteX26" fmla="*/ 47833 w 1993076"/>
                      <a:gd name="connsiteY26" fmla="*/ 726638 h 1624721"/>
                      <a:gd name="connsiteX27" fmla="*/ 17353 w 1993076"/>
                      <a:gd name="connsiteY27" fmla="*/ 442158 h 1624721"/>
                      <a:gd name="connsiteX28" fmla="*/ 281513 w 1993076"/>
                      <a:gd name="connsiteY28" fmla="*/ 340558 h 1624721"/>
                      <a:gd name="connsiteX29" fmla="*/ 489793 w 1993076"/>
                      <a:gd name="connsiteY29" fmla="*/ 391358 h 1624721"/>
                      <a:gd name="connsiteX30" fmla="*/ 710773 w 1993076"/>
                      <a:gd name="connsiteY30" fmla="*/ 462478 h 1624721"/>
                      <a:gd name="connsiteX0" fmla="*/ 710773 w 1993076"/>
                      <a:gd name="connsiteY0" fmla="*/ 462478 h 1626743"/>
                      <a:gd name="connsiteX1" fmla="*/ 878413 w 1993076"/>
                      <a:gd name="connsiteY1" fmla="*/ 177998 h 1626743"/>
                      <a:gd name="connsiteX2" fmla="*/ 1190833 w 1993076"/>
                      <a:gd name="connsiteY2" fmla="*/ 198 h 1626743"/>
                      <a:gd name="connsiteX3" fmla="*/ 1414353 w 1993076"/>
                      <a:gd name="connsiteY3" fmla="*/ 147518 h 1626743"/>
                      <a:gd name="connsiteX4" fmla="*/ 1462613 w 1993076"/>
                      <a:gd name="connsiteY4" fmla="*/ 353258 h 1626743"/>
                      <a:gd name="connsiteX5" fmla="*/ 1427053 w 1993076"/>
                      <a:gd name="connsiteY5" fmla="*/ 531058 h 1626743"/>
                      <a:gd name="connsiteX6" fmla="*/ 1625173 w 1993076"/>
                      <a:gd name="connsiteY6" fmla="*/ 556458 h 1626743"/>
                      <a:gd name="connsiteX7" fmla="*/ 1861393 w 1993076"/>
                      <a:gd name="connsiteY7" fmla="*/ 625038 h 1626743"/>
                      <a:gd name="connsiteX8" fmla="*/ 1990933 w 1993076"/>
                      <a:gd name="connsiteY8" fmla="*/ 790138 h 1626743"/>
                      <a:gd name="connsiteX9" fmla="*/ 1924893 w 1993076"/>
                      <a:gd name="connsiteY9" fmla="*/ 990798 h 1626743"/>
                      <a:gd name="connsiteX10" fmla="*/ 1708993 w 1993076"/>
                      <a:gd name="connsiteY10" fmla="*/ 1072078 h 1626743"/>
                      <a:gd name="connsiteX11" fmla="*/ 1449913 w 1993076"/>
                      <a:gd name="connsiteY11" fmla="*/ 1051758 h 1626743"/>
                      <a:gd name="connsiteX12" fmla="*/ 1564213 w 1993076"/>
                      <a:gd name="connsiteY12" fmla="*/ 1267658 h 1626743"/>
                      <a:gd name="connsiteX13" fmla="*/ 1589613 w 1993076"/>
                      <a:gd name="connsiteY13" fmla="*/ 1374338 h 1626743"/>
                      <a:gd name="connsiteX14" fmla="*/ 1548973 w 1993076"/>
                      <a:gd name="connsiteY14" fmla="*/ 1511498 h 1626743"/>
                      <a:gd name="connsiteX15" fmla="*/ 1419433 w 1993076"/>
                      <a:gd name="connsiteY15" fmla="*/ 1608018 h 1626743"/>
                      <a:gd name="connsiteX16" fmla="*/ 1147653 w 1993076"/>
                      <a:gd name="connsiteY16" fmla="*/ 1615638 h 1626743"/>
                      <a:gd name="connsiteX17" fmla="*/ 1015573 w 1993076"/>
                      <a:gd name="connsiteY17" fmla="*/ 1486098 h 1626743"/>
                      <a:gd name="connsiteX18" fmla="*/ 921593 w 1993076"/>
                      <a:gd name="connsiteY18" fmla="*/ 1336238 h 1626743"/>
                      <a:gd name="connsiteX19" fmla="*/ 921593 w 1993076"/>
                      <a:gd name="connsiteY19" fmla="*/ 1346398 h 1626743"/>
                      <a:gd name="connsiteX20" fmla="*/ 789513 w 1993076"/>
                      <a:gd name="connsiteY20" fmla="*/ 1488638 h 1626743"/>
                      <a:gd name="connsiteX21" fmla="*/ 423753 w 1993076"/>
                      <a:gd name="connsiteY21" fmla="*/ 1539438 h 1626743"/>
                      <a:gd name="connsiteX22" fmla="*/ 271353 w 1993076"/>
                      <a:gd name="connsiteY22" fmla="*/ 1305758 h 1626743"/>
                      <a:gd name="connsiteX23" fmla="*/ 400893 w 1993076"/>
                      <a:gd name="connsiteY23" fmla="*/ 1056838 h 1626743"/>
                      <a:gd name="connsiteX24" fmla="*/ 474553 w 1993076"/>
                      <a:gd name="connsiteY24" fmla="*/ 970478 h 1626743"/>
                      <a:gd name="connsiteX25" fmla="*/ 230713 w 1993076"/>
                      <a:gd name="connsiteY25" fmla="*/ 879038 h 1626743"/>
                      <a:gd name="connsiteX26" fmla="*/ 47833 w 1993076"/>
                      <a:gd name="connsiteY26" fmla="*/ 726638 h 1626743"/>
                      <a:gd name="connsiteX27" fmla="*/ 17353 w 1993076"/>
                      <a:gd name="connsiteY27" fmla="*/ 442158 h 1626743"/>
                      <a:gd name="connsiteX28" fmla="*/ 281513 w 1993076"/>
                      <a:gd name="connsiteY28" fmla="*/ 340558 h 1626743"/>
                      <a:gd name="connsiteX29" fmla="*/ 489793 w 1993076"/>
                      <a:gd name="connsiteY29" fmla="*/ 391358 h 1626743"/>
                      <a:gd name="connsiteX30" fmla="*/ 710773 w 1993076"/>
                      <a:gd name="connsiteY30" fmla="*/ 462478 h 1626743"/>
                      <a:gd name="connsiteX0" fmla="*/ 710773 w 1993076"/>
                      <a:gd name="connsiteY0" fmla="*/ 462478 h 1625821"/>
                      <a:gd name="connsiteX1" fmla="*/ 878413 w 1993076"/>
                      <a:gd name="connsiteY1" fmla="*/ 177998 h 1625821"/>
                      <a:gd name="connsiteX2" fmla="*/ 1190833 w 1993076"/>
                      <a:gd name="connsiteY2" fmla="*/ 198 h 1625821"/>
                      <a:gd name="connsiteX3" fmla="*/ 1414353 w 1993076"/>
                      <a:gd name="connsiteY3" fmla="*/ 147518 h 1625821"/>
                      <a:gd name="connsiteX4" fmla="*/ 1462613 w 1993076"/>
                      <a:gd name="connsiteY4" fmla="*/ 353258 h 1625821"/>
                      <a:gd name="connsiteX5" fmla="*/ 1427053 w 1993076"/>
                      <a:gd name="connsiteY5" fmla="*/ 531058 h 1625821"/>
                      <a:gd name="connsiteX6" fmla="*/ 1625173 w 1993076"/>
                      <a:gd name="connsiteY6" fmla="*/ 556458 h 1625821"/>
                      <a:gd name="connsiteX7" fmla="*/ 1861393 w 1993076"/>
                      <a:gd name="connsiteY7" fmla="*/ 625038 h 1625821"/>
                      <a:gd name="connsiteX8" fmla="*/ 1990933 w 1993076"/>
                      <a:gd name="connsiteY8" fmla="*/ 790138 h 1625821"/>
                      <a:gd name="connsiteX9" fmla="*/ 1924893 w 1993076"/>
                      <a:gd name="connsiteY9" fmla="*/ 990798 h 1625821"/>
                      <a:gd name="connsiteX10" fmla="*/ 1708993 w 1993076"/>
                      <a:gd name="connsiteY10" fmla="*/ 1072078 h 1625821"/>
                      <a:gd name="connsiteX11" fmla="*/ 1449913 w 1993076"/>
                      <a:gd name="connsiteY11" fmla="*/ 1051758 h 1625821"/>
                      <a:gd name="connsiteX12" fmla="*/ 1564213 w 1993076"/>
                      <a:gd name="connsiteY12" fmla="*/ 1267658 h 1625821"/>
                      <a:gd name="connsiteX13" fmla="*/ 1589613 w 1993076"/>
                      <a:gd name="connsiteY13" fmla="*/ 1374338 h 1625821"/>
                      <a:gd name="connsiteX14" fmla="*/ 1548973 w 1993076"/>
                      <a:gd name="connsiteY14" fmla="*/ 1511498 h 1625821"/>
                      <a:gd name="connsiteX15" fmla="*/ 1419433 w 1993076"/>
                      <a:gd name="connsiteY15" fmla="*/ 1608018 h 1625821"/>
                      <a:gd name="connsiteX16" fmla="*/ 1147653 w 1993076"/>
                      <a:gd name="connsiteY16" fmla="*/ 1615638 h 1625821"/>
                      <a:gd name="connsiteX17" fmla="*/ 1015573 w 1993076"/>
                      <a:gd name="connsiteY17" fmla="*/ 1498798 h 1625821"/>
                      <a:gd name="connsiteX18" fmla="*/ 921593 w 1993076"/>
                      <a:gd name="connsiteY18" fmla="*/ 1336238 h 1625821"/>
                      <a:gd name="connsiteX19" fmla="*/ 921593 w 1993076"/>
                      <a:gd name="connsiteY19" fmla="*/ 1346398 h 1625821"/>
                      <a:gd name="connsiteX20" fmla="*/ 789513 w 1993076"/>
                      <a:gd name="connsiteY20" fmla="*/ 1488638 h 1625821"/>
                      <a:gd name="connsiteX21" fmla="*/ 423753 w 1993076"/>
                      <a:gd name="connsiteY21" fmla="*/ 1539438 h 1625821"/>
                      <a:gd name="connsiteX22" fmla="*/ 271353 w 1993076"/>
                      <a:gd name="connsiteY22" fmla="*/ 1305758 h 1625821"/>
                      <a:gd name="connsiteX23" fmla="*/ 400893 w 1993076"/>
                      <a:gd name="connsiteY23" fmla="*/ 1056838 h 1625821"/>
                      <a:gd name="connsiteX24" fmla="*/ 474553 w 1993076"/>
                      <a:gd name="connsiteY24" fmla="*/ 970478 h 1625821"/>
                      <a:gd name="connsiteX25" fmla="*/ 230713 w 1993076"/>
                      <a:gd name="connsiteY25" fmla="*/ 879038 h 1625821"/>
                      <a:gd name="connsiteX26" fmla="*/ 47833 w 1993076"/>
                      <a:gd name="connsiteY26" fmla="*/ 726638 h 1625821"/>
                      <a:gd name="connsiteX27" fmla="*/ 17353 w 1993076"/>
                      <a:gd name="connsiteY27" fmla="*/ 442158 h 1625821"/>
                      <a:gd name="connsiteX28" fmla="*/ 281513 w 1993076"/>
                      <a:gd name="connsiteY28" fmla="*/ 340558 h 1625821"/>
                      <a:gd name="connsiteX29" fmla="*/ 489793 w 1993076"/>
                      <a:gd name="connsiteY29" fmla="*/ 391358 h 1625821"/>
                      <a:gd name="connsiteX30" fmla="*/ 710773 w 1993076"/>
                      <a:gd name="connsiteY30" fmla="*/ 462478 h 1625821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89513 w 1993076"/>
                      <a:gd name="connsiteY20" fmla="*/ 148863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61853 w 1993076"/>
                      <a:gd name="connsiteY24" fmla="*/ 97301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993076" h="1624075">
                        <a:moveTo>
                          <a:pt x="710773" y="462478"/>
                        </a:moveTo>
                        <a:cubicBezTo>
                          <a:pt x="775543" y="426918"/>
                          <a:pt x="798403" y="255045"/>
                          <a:pt x="878413" y="177998"/>
                        </a:cubicBezTo>
                        <a:cubicBezTo>
                          <a:pt x="958423" y="100951"/>
                          <a:pt x="1101510" y="5278"/>
                          <a:pt x="1190833" y="198"/>
                        </a:cubicBezTo>
                        <a:cubicBezTo>
                          <a:pt x="1280156" y="-4882"/>
                          <a:pt x="1369056" y="88675"/>
                          <a:pt x="1414353" y="147518"/>
                        </a:cubicBezTo>
                        <a:cubicBezTo>
                          <a:pt x="1459650" y="206361"/>
                          <a:pt x="1460496" y="289335"/>
                          <a:pt x="1462613" y="353258"/>
                        </a:cubicBezTo>
                        <a:cubicBezTo>
                          <a:pt x="1464730" y="417181"/>
                          <a:pt x="1399960" y="497191"/>
                          <a:pt x="1427053" y="531058"/>
                        </a:cubicBezTo>
                        <a:cubicBezTo>
                          <a:pt x="1454146" y="564925"/>
                          <a:pt x="1552783" y="540795"/>
                          <a:pt x="1625173" y="556458"/>
                        </a:cubicBezTo>
                        <a:cubicBezTo>
                          <a:pt x="1697563" y="572121"/>
                          <a:pt x="1800433" y="586091"/>
                          <a:pt x="1861393" y="625038"/>
                        </a:cubicBezTo>
                        <a:cubicBezTo>
                          <a:pt x="1922353" y="663985"/>
                          <a:pt x="1980350" y="729178"/>
                          <a:pt x="1990933" y="790138"/>
                        </a:cubicBezTo>
                        <a:cubicBezTo>
                          <a:pt x="2001516" y="851098"/>
                          <a:pt x="1971883" y="943808"/>
                          <a:pt x="1924893" y="990798"/>
                        </a:cubicBezTo>
                        <a:cubicBezTo>
                          <a:pt x="1877903" y="1037788"/>
                          <a:pt x="1788156" y="1061918"/>
                          <a:pt x="1708993" y="1072078"/>
                        </a:cubicBezTo>
                        <a:cubicBezTo>
                          <a:pt x="1629830" y="1082238"/>
                          <a:pt x="1474043" y="1019161"/>
                          <a:pt x="1449913" y="1051758"/>
                        </a:cubicBezTo>
                        <a:cubicBezTo>
                          <a:pt x="1425783" y="1084355"/>
                          <a:pt x="1540930" y="1213895"/>
                          <a:pt x="1564213" y="1267658"/>
                        </a:cubicBezTo>
                        <a:cubicBezTo>
                          <a:pt x="1587496" y="1321421"/>
                          <a:pt x="1592153" y="1333698"/>
                          <a:pt x="1589613" y="1374338"/>
                        </a:cubicBezTo>
                        <a:cubicBezTo>
                          <a:pt x="1587073" y="1414978"/>
                          <a:pt x="1577336" y="1472551"/>
                          <a:pt x="1548973" y="1511498"/>
                        </a:cubicBezTo>
                        <a:cubicBezTo>
                          <a:pt x="1520610" y="1550445"/>
                          <a:pt x="1482933" y="1591085"/>
                          <a:pt x="1419433" y="1608018"/>
                        </a:cubicBezTo>
                        <a:cubicBezTo>
                          <a:pt x="1355933" y="1624951"/>
                          <a:pt x="1235283" y="1631301"/>
                          <a:pt x="1167973" y="1613098"/>
                        </a:cubicBezTo>
                        <a:cubicBezTo>
                          <a:pt x="1100663" y="1594895"/>
                          <a:pt x="1052826" y="1546211"/>
                          <a:pt x="1015573" y="1498798"/>
                        </a:cubicBezTo>
                        <a:cubicBezTo>
                          <a:pt x="978320" y="1451385"/>
                          <a:pt x="937256" y="1361638"/>
                          <a:pt x="921593" y="1336238"/>
                        </a:cubicBezTo>
                        <a:cubicBezTo>
                          <a:pt x="905930" y="1310838"/>
                          <a:pt x="946570" y="1323538"/>
                          <a:pt x="921593" y="1346398"/>
                        </a:cubicBezTo>
                        <a:cubicBezTo>
                          <a:pt x="896616" y="1369258"/>
                          <a:pt x="877566" y="1415825"/>
                          <a:pt x="771733" y="1473398"/>
                        </a:cubicBezTo>
                        <a:cubicBezTo>
                          <a:pt x="665900" y="1530971"/>
                          <a:pt x="507150" y="1567378"/>
                          <a:pt x="423753" y="1539438"/>
                        </a:cubicBezTo>
                        <a:cubicBezTo>
                          <a:pt x="340356" y="1511498"/>
                          <a:pt x="276433" y="1386191"/>
                          <a:pt x="271353" y="1305758"/>
                        </a:cubicBezTo>
                        <a:cubicBezTo>
                          <a:pt x="266273" y="1225325"/>
                          <a:pt x="361523" y="1112295"/>
                          <a:pt x="393273" y="1056838"/>
                        </a:cubicBezTo>
                        <a:cubicBezTo>
                          <a:pt x="425023" y="1001381"/>
                          <a:pt x="488946" y="1002651"/>
                          <a:pt x="461853" y="973018"/>
                        </a:cubicBezTo>
                        <a:cubicBezTo>
                          <a:pt x="434760" y="943385"/>
                          <a:pt x="299716" y="920101"/>
                          <a:pt x="230713" y="879038"/>
                        </a:cubicBezTo>
                        <a:cubicBezTo>
                          <a:pt x="161710" y="837975"/>
                          <a:pt x="83393" y="799451"/>
                          <a:pt x="47833" y="726638"/>
                        </a:cubicBezTo>
                        <a:cubicBezTo>
                          <a:pt x="12273" y="653825"/>
                          <a:pt x="-21594" y="506504"/>
                          <a:pt x="17353" y="442158"/>
                        </a:cubicBezTo>
                        <a:cubicBezTo>
                          <a:pt x="56300" y="377812"/>
                          <a:pt x="202773" y="349025"/>
                          <a:pt x="281513" y="340558"/>
                        </a:cubicBezTo>
                        <a:cubicBezTo>
                          <a:pt x="360253" y="332091"/>
                          <a:pt x="418673" y="367651"/>
                          <a:pt x="489793" y="391358"/>
                        </a:cubicBezTo>
                        <a:cubicBezTo>
                          <a:pt x="560913" y="415065"/>
                          <a:pt x="646003" y="498038"/>
                          <a:pt x="710773" y="462478"/>
                        </a:cubicBezTo>
                        <a:close/>
                      </a:path>
                    </a:pathLst>
                  </a:custGeom>
                  <a:solidFill>
                    <a:srgbClr val="DC516E"/>
                  </a:solidFill>
                  <a:ln w="57150">
                    <a:noFill/>
                  </a:ln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9" name="วงรี 77">
                    <a:extLst>
                      <a:ext uri="{FF2B5EF4-FFF2-40B4-BE49-F238E27FC236}">
                        <a16:creationId xmlns:a16="http://schemas.microsoft.com/office/drawing/2014/main" id="{32941F08-831B-4B37-B31E-0BEA5E5E8117}"/>
                      </a:ext>
                    </a:extLst>
                  </p:cNvPr>
                  <p:cNvSpPr/>
                  <p:nvPr/>
                </p:nvSpPr>
                <p:spPr>
                  <a:xfrm>
                    <a:off x="4579275" y="1400406"/>
                    <a:ext cx="295962" cy="284142"/>
                  </a:xfrm>
                  <a:custGeom>
                    <a:avLst/>
                    <a:gdLst>
                      <a:gd name="connsiteX0" fmla="*/ 0 w 290429"/>
                      <a:gd name="connsiteY0" fmla="*/ 144699 h 289397"/>
                      <a:gd name="connsiteX1" fmla="*/ 145215 w 290429"/>
                      <a:gd name="connsiteY1" fmla="*/ 0 h 289397"/>
                      <a:gd name="connsiteX2" fmla="*/ 290430 w 290429"/>
                      <a:gd name="connsiteY2" fmla="*/ 144699 h 289397"/>
                      <a:gd name="connsiteX3" fmla="*/ 145215 w 290429"/>
                      <a:gd name="connsiteY3" fmla="*/ 289398 h 289397"/>
                      <a:gd name="connsiteX4" fmla="*/ 0 w 290429"/>
                      <a:gd name="connsiteY4" fmla="*/ 144699 h 289397"/>
                      <a:gd name="connsiteX0" fmla="*/ 8 w 290438"/>
                      <a:gd name="connsiteY0" fmla="*/ 144699 h 289398"/>
                      <a:gd name="connsiteX1" fmla="*/ 145223 w 290438"/>
                      <a:gd name="connsiteY1" fmla="*/ 0 h 289398"/>
                      <a:gd name="connsiteX2" fmla="*/ 290438 w 290438"/>
                      <a:gd name="connsiteY2" fmla="*/ 144699 h 289398"/>
                      <a:gd name="connsiteX3" fmla="*/ 140143 w 290438"/>
                      <a:gd name="connsiteY3" fmla="*/ 289398 h 289398"/>
                      <a:gd name="connsiteX4" fmla="*/ 8 w 290438"/>
                      <a:gd name="connsiteY4" fmla="*/ 144699 h 289398"/>
                      <a:gd name="connsiteX0" fmla="*/ 6 w 310756"/>
                      <a:gd name="connsiteY0" fmla="*/ 145377 h 292972"/>
                      <a:gd name="connsiteX1" fmla="*/ 145221 w 310756"/>
                      <a:gd name="connsiteY1" fmla="*/ 678 h 292972"/>
                      <a:gd name="connsiteX2" fmla="*/ 310756 w 310756"/>
                      <a:gd name="connsiteY2" fmla="*/ 206337 h 292972"/>
                      <a:gd name="connsiteX3" fmla="*/ 140141 w 310756"/>
                      <a:gd name="connsiteY3" fmla="*/ 290076 h 292972"/>
                      <a:gd name="connsiteX4" fmla="*/ 6 w 310756"/>
                      <a:gd name="connsiteY4" fmla="*/ 145377 h 292972"/>
                      <a:gd name="connsiteX0" fmla="*/ 5 w 313295"/>
                      <a:gd name="connsiteY0" fmla="*/ 190453 h 289862"/>
                      <a:gd name="connsiteX1" fmla="*/ 147760 w 313295"/>
                      <a:gd name="connsiteY1" fmla="*/ 34 h 289862"/>
                      <a:gd name="connsiteX2" fmla="*/ 313295 w 313295"/>
                      <a:gd name="connsiteY2" fmla="*/ 205693 h 289862"/>
                      <a:gd name="connsiteX3" fmla="*/ 142680 w 313295"/>
                      <a:gd name="connsiteY3" fmla="*/ 289432 h 289862"/>
                      <a:gd name="connsiteX4" fmla="*/ 5 w 313295"/>
                      <a:gd name="connsiteY4" fmla="*/ 190453 h 289862"/>
                      <a:gd name="connsiteX0" fmla="*/ 2796 w 316086"/>
                      <a:gd name="connsiteY0" fmla="*/ 175216 h 274625"/>
                      <a:gd name="connsiteX1" fmla="*/ 71811 w 316086"/>
                      <a:gd name="connsiteY1" fmla="*/ 37 h 274625"/>
                      <a:gd name="connsiteX2" fmla="*/ 316086 w 316086"/>
                      <a:gd name="connsiteY2" fmla="*/ 190456 h 274625"/>
                      <a:gd name="connsiteX3" fmla="*/ 145471 w 316086"/>
                      <a:gd name="connsiteY3" fmla="*/ 274195 h 274625"/>
                      <a:gd name="connsiteX4" fmla="*/ 2796 w 316086"/>
                      <a:gd name="connsiteY4" fmla="*/ 175216 h 274625"/>
                      <a:gd name="connsiteX0" fmla="*/ 2158 w 315952"/>
                      <a:gd name="connsiteY0" fmla="*/ 185068 h 284142"/>
                      <a:gd name="connsiteX1" fmla="*/ 71173 w 315952"/>
                      <a:gd name="connsiteY1" fmla="*/ 9889 h 284142"/>
                      <a:gd name="connsiteX2" fmla="*/ 235434 w 315952"/>
                      <a:gd name="connsiteY2" fmla="*/ 40983 h 284142"/>
                      <a:gd name="connsiteX3" fmla="*/ 315448 w 315952"/>
                      <a:gd name="connsiteY3" fmla="*/ 200308 h 284142"/>
                      <a:gd name="connsiteX4" fmla="*/ 144833 w 315952"/>
                      <a:gd name="connsiteY4" fmla="*/ 284047 h 284142"/>
                      <a:gd name="connsiteX5" fmla="*/ 2158 w 315952"/>
                      <a:gd name="connsiteY5" fmla="*/ 185068 h 284142"/>
                      <a:gd name="connsiteX0" fmla="*/ 2158 w 295962"/>
                      <a:gd name="connsiteY0" fmla="*/ 185068 h 284142"/>
                      <a:gd name="connsiteX1" fmla="*/ 71173 w 295962"/>
                      <a:gd name="connsiteY1" fmla="*/ 9889 h 284142"/>
                      <a:gd name="connsiteX2" fmla="*/ 235434 w 295962"/>
                      <a:gd name="connsiteY2" fmla="*/ 40983 h 284142"/>
                      <a:gd name="connsiteX3" fmla="*/ 295128 w 295962"/>
                      <a:gd name="connsiteY3" fmla="*/ 200308 h 284142"/>
                      <a:gd name="connsiteX4" fmla="*/ 144833 w 295962"/>
                      <a:gd name="connsiteY4" fmla="*/ 284047 h 284142"/>
                      <a:gd name="connsiteX5" fmla="*/ 2158 w 295962"/>
                      <a:gd name="connsiteY5" fmla="*/ 185068 h 284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5962" h="284142">
                        <a:moveTo>
                          <a:pt x="2158" y="185068"/>
                        </a:moveTo>
                        <a:cubicBezTo>
                          <a:pt x="-10119" y="139375"/>
                          <a:pt x="32294" y="33903"/>
                          <a:pt x="71173" y="9889"/>
                        </a:cubicBezTo>
                        <a:cubicBezTo>
                          <a:pt x="110052" y="-14125"/>
                          <a:pt x="194722" y="9247"/>
                          <a:pt x="235434" y="40983"/>
                        </a:cubicBezTo>
                        <a:cubicBezTo>
                          <a:pt x="276147" y="72720"/>
                          <a:pt x="300915" y="162761"/>
                          <a:pt x="295128" y="200308"/>
                        </a:cubicBezTo>
                        <a:cubicBezTo>
                          <a:pt x="289341" y="237855"/>
                          <a:pt x="193661" y="286587"/>
                          <a:pt x="144833" y="284047"/>
                        </a:cubicBezTo>
                        <a:cubicBezTo>
                          <a:pt x="96005" y="281507"/>
                          <a:pt x="14435" y="230761"/>
                          <a:pt x="2158" y="185068"/>
                        </a:cubicBezTo>
                        <a:close/>
                      </a:path>
                    </a:pathLst>
                  </a:custGeom>
                  <a:solidFill>
                    <a:srgbClr val="FDC64E"/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75" name="กลุ่ม 274">
                  <a:extLst>
                    <a:ext uri="{FF2B5EF4-FFF2-40B4-BE49-F238E27FC236}">
                      <a16:creationId xmlns:a16="http://schemas.microsoft.com/office/drawing/2014/main" id="{F93523DA-8912-44A3-A5ED-3F1E09FDCB32}"/>
                    </a:ext>
                  </a:extLst>
                </p:cNvPr>
                <p:cNvGrpSpPr/>
                <p:nvPr/>
              </p:nvGrpSpPr>
              <p:grpSpPr>
                <a:xfrm>
                  <a:off x="9795483" y="1888256"/>
                  <a:ext cx="1065913" cy="1011532"/>
                  <a:chOff x="3730718" y="705949"/>
                  <a:chExt cx="1993076" cy="1624075"/>
                </a:xfrm>
                <a:solidFill>
                  <a:srgbClr val="FEC3D4"/>
                </a:solidFill>
              </p:grpSpPr>
              <p:sp>
                <p:nvSpPr>
                  <p:cNvPr id="276" name="รูปแบบอิสระ: รูปร่าง 275">
                    <a:extLst>
                      <a:ext uri="{FF2B5EF4-FFF2-40B4-BE49-F238E27FC236}">
                        <a16:creationId xmlns:a16="http://schemas.microsoft.com/office/drawing/2014/main" id="{99C485DF-0B96-45ED-8C98-00995CF077CE}"/>
                      </a:ext>
                    </a:extLst>
                  </p:cNvPr>
                  <p:cNvSpPr/>
                  <p:nvPr/>
                </p:nvSpPr>
                <p:spPr>
                  <a:xfrm>
                    <a:off x="3730718" y="705949"/>
                    <a:ext cx="1993076" cy="1624075"/>
                  </a:xfrm>
                  <a:custGeom>
                    <a:avLst/>
                    <a:gdLst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708233 w 2019354"/>
                      <a:gd name="connsiteY28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0893 w 2019354"/>
                      <a:gd name="connsiteY22" fmla="*/ 10720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53659"/>
                      <a:gd name="connsiteX1" fmla="*/ 850473 w 2019354"/>
                      <a:gd name="connsiteY1" fmla="*/ 183079 h 1653659"/>
                      <a:gd name="connsiteX2" fmla="*/ 1195913 w 2019354"/>
                      <a:gd name="connsiteY2" fmla="*/ 199 h 1653659"/>
                      <a:gd name="connsiteX3" fmla="*/ 1439753 w 2019354"/>
                      <a:gd name="connsiteY3" fmla="*/ 152599 h 1653659"/>
                      <a:gd name="connsiteX4" fmla="*/ 1500713 w 2019354"/>
                      <a:gd name="connsiteY4" fmla="*/ 386279 h 1653659"/>
                      <a:gd name="connsiteX5" fmla="*/ 1388953 w 2019354"/>
                      <a:gd name="connsiteY5" fmla="*/ 548839 h 1653659"/>
                      <a:gd name="connsiteX6" fmla="*/ 1541353 w 2019354"/>
                      <a:gd name="connsiteY6" fmla="*/ 518359 h 1653659"/>
                      <a:gd name="connsiteX7" fmla="*/ 1927433 w 2019354"/>
                      <a:gd name="connsiteY7" fmla="*/ 640279 h 1653659"/>
                      <a:gd name="connsiteX8" fmla="*/ 2018873 w 2019354"/>
                      <a:gd name="connsiteY8" fmla="*/ 823159 h 1653659"/>
                      <a:gd name="connsiteX9" fmla="*/ 1947753 w 2019354"/>
                      <a:gd name="connsiteY9" fmla="*/ 995879 h 1653659"/>
                      <a:gd name="connsiteX10" fmla="*/ 1653113 w 2019354"/>
                      <a:gd name="connsiteY10" fmla="*/ 1087319 h 1653659"/>
                      <a:gd name="connsiteX11" fmla="*/ 1449913 w 2019354"/>
                      <a:gd name="connsiteY11" fmla="*/ 1066999 h 1653659"/>
                      <a:gd name="connsiteX12" fmla="*/ 1571833 w 2019354"/>
                      <a:gd name="connsiteY12" fmla="*/ 1300679 h 1653659"/>
                      <a:gd name="connsiteX13" fmla="*/ 1581993 w 2019354"/>
                      <a:gd name="connsiteY13" fmla="*/ 1290519 h 1653659"/>
                      <a:gd name="connsiteX14" fmla="*/ 1581993 w 2019354"/>
                      <a:gd name="connsiteY14" fmla="*/ 1463239 h 1653659"/>
                      <a:gd name="connsiteX15" fmla="*/ 1429593 w 2019354"/>
                      <a:gd name="connsiteY15" fmla="*/ 1635959 h 1653659"/>
                      <a:gd name="connsiteX16" fmla="*/ 1145113 w 2019354"/>
                      <a:gd name="connsiteY16" fmla="*/ 1635959 h 1653659"/>
                      <a:gd name="connsiteX17" fmla="*/ 1013033 w 2019354"/>
                      <a:gd name="connsiteY17" fmla="*/ 1529279 h 1653659"/>
                      <a:gd name="connsiteX18" fmla="*/ 921593 w 2019354"/>
                      <a:gd name="connsiteY18" fmla="*/ 1351479 h 1653659"/>
                      <a:gd name="connsiteX19" fmla="*/ 921593 w 2019354"/>
                      <a:gd name="connsiteY19" fmla="*/ 1361639 h 1653659"/>
                      <a:gd name="connsiteX20" fmla="*/ 789513 w 2019354"/>
                      <a:gd name="connsiteY20" fmla="*/ 1503879 h 1653659"/>
                      <a:gd name="connsiteX21" fmla="*/ 423753 w 2019354"/>
                      <a:gd name="connsiteY21" fmla="*/ 1554679 h 1653659"/>
                      <a:gd name="connsiteX22" fmla="*/ 271353 w 2019354"/>
                      <a:gd name="connsiteY22" fmla="*/ 1320999 h 1653659"/>
                      <a:gd name="connsiteX23" fmla="*/ 400893 w 2019354"/>
                      <a:gd name="connsiteY23" fmla="*/ 1072079 h 1653659"/>
                      <a:gd name="connsiteX24" fmla="*/ 474553 w 2019354"/>
                      <a:gd name="connsiteY24" fmla="*/ 985719 h 1653659"/>
                      <a:gd name="connsiteX25" fmla="*/ 230713 w 2019354"/>
                      <a:gd name="connsiteY25" fmla="*/ 894279 h 1653659"/>
                      <a:gd name="connsiteX26" fmla="*/ 47833 w 2019354"/>
                      <a:gd name="connsiteY26" fmla="*/ 741879 h 1653659"/>
                      <a:gd name="connsiteX27" fmla="*/ 17353 w 2019354"/>
                      <a:gd name="connsiteY27" fmla="*/ 457399 h 1653659"/>
                      <a:gd name="connsiteX28" fmla="*/ 281513 w 2019354"/>
                      <a:gd name="connsiteY28" fmla="*/ 355799 h 1653659"/>
                      <a:gd name="connsiteX29" fmla="*/ 489793 w 2019354"/>
                      <a:gd name="connsiteY29" fmla="*/ 406599 h 1653659"/>
                      <a:gd name="connsiteX30" fmla="*/ 708233 w 2019354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41353 w 2019200"/>
                      <a:gd name="connsiteY6" fmla="*/ 51835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76913 w 2019200"/>
                      <a:gd name="connsiteY6" fmla="*/ 53613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388953 w 2019200"/>
                      <a:gd name="connsiteY5" fmla="*/ 54882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622633 w 2019200"/>
                      <a:gd name="connsiteY6" fmla="*/ 55898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10773 w 2019200"/>
                      <a:gd name="connsiteY0" fmla="*/ 47783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10773 w 2019200"/>
                      <a:gd name="connsiteY30" fmla="*/ 477836 h 1653776"/>
                      <a:gd name="connsiteX0" fmla="*/ 710773 w 2019200"/>
                      <a:gd name="connsiteY0" fmla="*/ 449982 h 1625922"/>
                      <a:gd name="connsiteX1" fmla="*/ 878413 w 2019200"/>
                      <a:gd name="connsiteY1" fmla="*/ 165502 h 1625922"/>
                      <a:gd name="connsiteX2" fmla="*/ 1198453 w 2019200"/>
                      <a:gd name="connsiteY2" fmla="*/ 402 h 1625922"/>
                      <a:gd name="connsiteX3" fmla="*/ 1439753 w 2019200"/>
                      <a:gd name="connsiteY3" fmla="*/ 124862 h 1625922"/>
                      <a:gd name="connsiteX4" fmla="*/ 1477853 w 2019200"/>
                      <a:gd name="connsiteY4" fmla="*/ 305202 h 1625922"/>
                      <a:gd name="connsiteX5" fmla="*/ 1427053 w 2019200"/>
                      <a:gd name="connsiteY5" fmla="*/ 518562 h 1625922"/>
                      <a:gd name="connsiteX6" fmla="*/ 1622633 w 2019200"/>
                      <a:gd name="connsiteY6" fmla="*/ 531262 h 1625922"/>
                      <a:gd name="connsiteX7" fmla="*/ 1927433 w 2019200"/>
                      <a:gd name="connsiteY7" fmla="*/ 612542 h 1625922"/>
                      <a:gd name="connsiteX8" fmla="*/ 2018873 w 2019200"/>
                      <a:gd name="connsiteY8" fmla="*/ 795422 h 1625922"/>
                      <a:gd name="connsiteX9" fmla="*/ 1947753 w 2019200"/>
                      <a:gd name="connsiteY9" fmla="*/ 968142 h 1625922"/>
                      <a:gd name="connsiteX10" fmla="*/ 1708993 w 2019200"/>
                      <a:gd name="connsiteY10" fmla="*/ 1059582 h 1625922"/>
                      <a:gd name="connsiteX11" fmla="*/ 1449913 w 2019200"/>
                      <a:gd name="connsiteY11" fmla="*/ 1039262 h 1625922"/>
                      <a:gd name="connsiteX12" fmla="*/ 1571833 w 2019200"/>
                      <a:gd name="connsiteY12" fmla="*/ 1272942 h 1625922"/>
                      <a:gd name="connsiteX13" fmla="*/ 1581993 w 2019200"/>
                      <a:gd name="connsiteY13" fmla="*/ 1262782 h 1625922"/>
                      <a:gd name="connsiteX14" fmla="*/ 1581993 w 2019200"/>
                      <a:gd name="connsiteY14" fmla="*/ 1435502 h 1625922"/>
                      <a:gd name="connsiteX15" fmla="*/ 1429593 w 2019200"/>
                      <a:gd name="connsiteY15" fmla="*/ 1608222 h 1625922"/>
                      <a:gd name="connsiteX16" fmla="*/ 1145113 w 2019200"/>
                      <a:gd name="connsiteY16" fmla="*/ 1608222 h 1625922"/>
                      <a:gd name="connsiteX17" fmla="*/ 1013033 w 2019200"/>
                      <a:gd name="connsiteY17" fmla="*/ 1501542 h 1625922"/>
                      <a:gd name="connsiteX18" fmla="*/ 921593 w 2019200"/>
                      <a:gd name="connsiteY18" fmla="*/ 1323742 h 1625922"/>
                      <a:gd name="connsiteX19" fmla="*/ 921593 w 2019200"/>
                      <a:gd name="connsiteY19" fmla="*/ 1333902 h 1625922"/>
                      <a:gd name="connsiteX20" fmla="*/ 789513 w 2019200"/>
                      <a:gd name="connsiteY20" fmla="*/ 1476142 h 1625922"/>
                      <a:gd name="connsiteX21" fmla="*/ 423753 w 2019200"/>
                      <a:gd name="connsiteY21" fmla="*/ 1526942 h 1625922"/>
                      <a:gd name="connsiteX22" fmla="*/ 271353 w 2019200"/>
                      <a:gd name="connsiteY22" fmla="*/ 1293262 h 1625922"/>
                      <a:gd name="connsiteX23" fmla="*/ 400893 w 2019200"/>
                      <a:gd name="connsiteY23" fmla="*/ 1044342 h 1625922"/>
                      <a:gd name="connsiteX24" fmla="*/ 474553 w 2019200"/>
                      <a:gd name="connsiteY24" fmla="*/ 957982 h 1625922"/>
                      <a:gd name="connsiteX25" fmla="*/ 230713 w 2019200"/>
                      <a:gd name="connsiteY25" fmla="*/ 866542 h 1625922"/>
                      <a:gd name="connsiteX26" fmla="*/ 47833 w 2019200"/>
                      <a:gd name="connsiteY26" fmla="*/ 714142 h 1625922"/>
                      <a:gd name="connsiteX27" fmla="*/ 17353 w 2019200"/>
                      <a:gd name="connsiteY27" fmla="*/ 429662 h 1625922"/>
                      <a:gd name="connsiteX28" fmla="*/ 281513 w 2019200"/>
                      <a:gd name="connsiteY28" fmla="*/ 328062 h 1625922"/>
                      <a:gd name="connsiteX29" fmla="*/ 489793 w 2019200"/>
                      <a:gd name="connsiteY29" fmla="*/ 378862 h 1625922"/>
                      <a:gd name="connsiteX30" fmla="*/ 710773 w 2019200"/>
                      <a:gd name="connsiteY30" fmla="*/ 449982 h 1625922"/>
                      <a:gd name="connsiteX0" fmla="*/ 710773 w 2019200"/>
                      <a:gd name="connsiteY0" fmla="*/ 462637 h 1638577"/>
                      <a:gd name="connsiteX1" fmla="*/ 878413 w 2019200"/>
                      <a:gd name="connsiteY1" fmla="*/ 178157 h 1638577"/>
                      <a:gd name="connsiteX2" fmla="*/ 1190833 w 2019200"/>
                      <a:gd name="connsiteY2" fmla="*/ 357 h 1638577"/>
                      <a:gd name="connsiteX3" fmla="*/ 1439753 w 2019200"/>
                      <a:gd name="connsiteY3" fmla="*/ 137517 h 1638577"/>
                      <a:gd name="connsiteX4" fmla="*/ 1477853 w 2019200"/>
                      <a:gd name="connsiteY4" fmla="*/ 317857 h 1638577"/>
                      <a:gd name="connsiteX5" fmla="*/ 1427053 w 2019200"/>
                      <a:gd name="connsiteY5" fmla="*/ 531217 h 1638577"/>
                      <a:gd name="connsiteX6" fmla="*/ 1622633 w 2019200"/>
                      <a:gd name="connsiteY6" fmla="*/ 543917 h 1638577"/>
                      <a:gd name="connsiteX7" fmla="*/ 1927433 w 2019200"/>
                      <a:gd name="connsiteY7" fmla="*/ 625197 h 1638577"/>
                      <a:gd name="connsiteX8" fmla="*/ 2018873 w 2019200"/>
                      <a:gd name="connsiteY8" fmla="*/ 808077 h 1638577"/>
                      <a:gd name="connsiteX9" fmla="*/ 1947753 w 2019200"/>
                      <a:gd name="connsiteY9" fmla="*/ 980797 h 1638577"/>
                      <a:gd name="connsiteX10" fmla="*/ 1708993 w 2019200"/>
                      <a:gd name="connsiteY10" fmla="*/ 1072237 h 1638577"/>
                      <a:gd name="connsiteX11" fmla="*/ 1449913 w 2019200"/>
                      <a:gd name="connsiteY11" fmla="*/ 1051917 h 1638577"/>
                      <a:gd name="connsiteX12" fmla="*/ 1571833 w 2019200"/>
                      <a:gd name="connsiteY12" fmla="*/ 1285597 h 1638577"/>
                      <a:gd name="connsiteX13" fmla="*/ 1581993 w 2019200"/>
                      <a:gd name="connsiteY13" fmla="*/ 1275437 h 1638577"/>
                      <a:gd name="connsiteX14" fmla="*/ 1581993 w 2019200"/>
                      <a:gd name="connsiteY14" fmla="*/ 1448157 h 1638577"/>
                      <a:gd name="connsiteX15" fmla="*/ 1429593 w 2019200"/>
                      <a:gd name="connsiteY15" fmla="*/ 1620877 h 1638577"/>
                      <a:gd name="connsiteX16" fmla="*/ 1145113 w 2019200"/>
                      <a:gd name="connsiteY16" fmla="*/ 1620877 h 1638577"/>
                      <a:gd name="connsiteX17" fmla="*/ 1013033 w 2019200"/>
                      <a:gd name="connsiteY17" fmla="*/ 1514197 h 1638577"/>
                      <a:gd name="connsiteX18" fmla="*/ 921593 w 2019200"/>
                      <a:gd name="connsiteY18" fmla="*/ 1336397 h 1638577"/>
                      <a:gd name="connsiteX19" fmla="*/ 921593 w 2019200"/>
                      <a:gd name="connsiteY19" fmla="*/ 1346557 h 1638577"/>
                      <a:gd name="connsiteX20" fmla="*/ 789513 w 2019200"/>
                      <a:gd name="connsiteY20" fmla="*/ 1488797 h 1638577"/>
                      <a:gd name="connsiteX21" fmla="*/ 423753 w 2019200"/>
                      <a:gd name="connsiteY21" fmla="*/ 1539597 h 1638577"/>
                      <a:gd name="connsiteX22" fmla="*/ 271353 w 2019200"/>
                      <a:gd name="connsiteY22" fmla="*/ 1305917 h 1638577"/>
                      <a:gd name="connsiteX23" fmla="*/ 400893 w 2019200"/>
                      <a:gd name="connsiteY23" fmla="*/ 1056997 h 1638577"/>
                      <a:gd name="connsiteX24" fmla="*/ 474553 w 2019200"/>
                      <a:gd name="connsiteY24" fmla="*/ 970637 h 1638577"/>
                      <a:gd name="connsiteX25" fmla="*/ 230713 w 2019200"/>
                      <a:gd name="connsiteY25" fmla="*/ 879197 h 1638577"/>
                      <a:gd name="connsiteX26" fmla="*/ 47833 w 2019200"/>
                      <a:gd name="connsiteY26" fmla="*/ 726797 h 1638577"/>
                      <a:gd name="connsiteX27" fmla="*/ 17353 w 2019200"/>
                      <a:gd name="connsiteY27" fmla="*/ 442317 h 1638577"/>
                      <a:gd name="connsiteX28" fmla="*/ 281513 w 2019200"/>
                      <a:gd name="connsiteY28" fmla="*/ 340717 h 1638577"/>
                      <a:gd name="connsiteX29" fmla="*/ 489793 w 2019200"/>
                      <a:gd name="connsiteY29" fmla="*/ 391517 h 1638577"/>
                      <a:gd name="connsiteX30" fmla="*/ 710773 w 2019200"/>
                      <a:gd name="connsiteY30" fmla="*/ 462637 h 1638577"/>
                      <a:gd name="connsiteX0" fmla="*/ 710773 w 2019200"/>
                      <a:gd name="connsiteY0" fmla="*/ 462339 h 1638279"/>
                      <a:gd name="connsiteX1" fmla="*/ 878413 w 2019200"/>
                      <a:gd name="connsiteY1" fmla="*/ 177859 h 1638279"/>
                      <a:gd name="connsiteX2" fmla="*/ 1190833 w 2019200"/>
                      <a:gd name="connsiteY2" fmla="*/ 59 h 1638279"/>
                      <a:gd name="connsiteX3" fmla="*/ 1406733 w 2019200"/>
                      <a:gd name="connsiteY3" fmla="*/ 160079 h 1638279"/>
                      <a:gd name="connsiteX4" fmla="*/ 1477853 w 2019200"/>
                      <a:gd name="connsiteY4" fmla="*/ 317559 h 1638279"/>
                      <a:gd name="connsiteX5" fmla="*/ 1427053 w 2019200"/>
                      <a:gd name="connsiteY5" fmla="*/ 530919 h 1638279"/>
                      <a:gd name="connsiteX6" fmla="*/ 1622633 w 2019200"/>
                      <a:gd name="connsiteY6" fmla="*/ 543619 h 1638279"/>
                      <a:gd name="connsiteX7" fmla="*/ 1927433 w 2019200"/>
                      <a:gd name="connsiteY7" fmla="*/ 624899 h 1638279"/>
                      <a:gd name="connsiteX8" fmla="*/ 2018873 w 2019200"/>
                      <a:gd name="connsiteY8" fmla="*/ 807779 h 1638279"/>
                      <a:gd name="connsiteX9" fmla="*/ 1947753 w 2019200"/>
                      <a:gd name="connsiteY9" fmla="*/ 980499 h 1638279"/>
                      <a:gd name="connsiteX10" fmla="*/ 1708993 w 2019200"/>
                      <a:gd name="connsiteY10" fmla="*/ 1071939 h 1638279"/>
                      <a:gd name="connsiteX11" fmla="*/ 1449913 w 2019200"/>
                      <a:gd name="connsiteY11" fmla="*/ 1051619 h 1638279"/>
                      <a:gd name="connsiteX12" fmla="*/ 1571833 w 2019200"/>
                      <a:gd name="connsiteY12" fmla="*/ 1285299 h 1638279"/>
                      <a:gd name="connsiteX13" fmla="*/ 1581993 w 2019200"/>
                      <a:gd name="connsiteY13" fmla="*/ 1275139 h 1638279"/>
                      <a:gd name="connsiteX14" fmla="*/ 1581993 w 2019200"/>
                      <a:gd name="connsiteY14" fmla="*/ 1447859 h 1638279"/>
                      <a:gd name="connsiteX15" fmla="*/ 1429593 w 2019200"/>
                      <a:gd name="connsiteY15" fmla="*/ 1620579 h 1638279"/>
                      <a:gd name="connsiteX16" fmla="*/ 1145113 w 2019200"/>
                      <a:gd name="connsiteY16" fmla="*/ 1620579 h 1638279"/>
                      <a:gd name="connsiteX17" fmla="*/ 1013033 w 2019200"/>
                      <a:gd name="connsiteY17" fmla="*/ 1513899 h 1638279"/>
                      <a:gd name="connsiteX18" fmla="*/ 921593 w 2019200"/>
                      <a:gd name="connsiteY18" fmla="*/ 1336099 h 1638279"/>
                      <a:gd name="connsiteX19" fmla="*/ 921593 w 2019200"/>
                      <a:gd name="connsiteY19" fmla="*/ 1346259 h 1638279"/>
                      <a:gd name="connsiteX20" fmla="*/ 789513 w 2019200"/>
                      <a:gd name="connsiteY20" fmla="*/ 1488499 h 1638279"/>
                      <a:gd name="connsiteX21" fmla="*/ 423753 w 2019200"/>
                      <a:gd name="connsiteY21" fmla="*/ 1539299 h 1638279"/>
                      <a:gd name="connsiteX22" fmla="*/ 271353 w 2019200"/>
                      <a:gd name="connsiteY22" fmla="*/ 1305619 h 1638279"/>
                      <a:gd name="connsiteX23" fmla="*/ 400893 w 2019200"/>
                      <a:gd name="connsiteY23" fmla="*/ 1056699 h 1638279"/>
                      <a:gd name="connsiteX24" fmla="*/ 474553 w 2019200"/>
                      <a:gd name="connsiteY24" fmla="*/ 970339 h 1638279"/>
                      <a:gd name="connsiteX25" fmla="*/ 230713 w 2019200"/>
                      <a:gd name="connsiteY25" fmla="*/ 878899 h 1638279"/>
                      <a:gd name="connsiteX26" fmla="*/ 47833 w 2019200"/>
                      <a:gd name="connsiteY26" fmla="*/ 726499 h 1638279"/>
                      <a:gd name="connsiteX27" fmla="*/ 17353 w 2019200"/>
                      <a:gd name="connsiteY27" fmla="*/ 442019 h 1638279"/>
                      <a:gd name="connsiteX28" fmla="*/ 281513 w 2019200"/>
                      <a:gd name="connsiteY28" fmla="*/ 340419 h 1638279"/>
                      <a:gd name="connsiteX29" fmla="*/ 489793 w 2019200"/>
                      <a:gd name="connsiteY29" fmla="*/ 391219 h 1638279"/>
                      <a:gd name="connsiteX30" fmla="*/ 710773 w 2019200"/>
                      <a:gd name="connsiteY30" fmla="*/ 462339 h 1638279"/>
                      <a:gd name="connsiteX0" fmla="*/ 710773 w 2019200"/>
                      <a:gd name="connsiteY0" fmla="*/ 462467 h 1638407"/>
                      <a:gd name="connsiteX1" fmla="*/ 878413 w 2019200"/>
                      <a:gd name="connsiteY1" fmla="*/ 177987 h 1638407"/>
                      <a:gd name="connsiteX2" fmla="*/ 1190833 w 2019200"/>
                      <a:gd name="connsiteY2" fmla="*/ 187 h 1638407"/>
                      <a:gd name="connsiteX3" fmla="*/ 1414353 w 2019200"/>
                      <a:gd name="connsiteY3" fmla="*/ 147507 h 1638407"/>
                      <a:gd name="connsiteX4" fmla="*/ 1477853 w 2019200"/>
                      <a:gd name="connsiteY4" fmla="*/ 317687 h 1638407"/>
                      <a:gd name="connsiteX5" fmla="*/ 1427053 w 2019200"/>
                      <a:gd name="connsiteY5" fmla="*/ 531047 h 1638407"/>
                      <a:gd name="connsiteX6" fmla="*/ 1622633 w 2019200"/>
                      <a:gd name="connsiteY6" fmla="*/ 543747 h 1638407"/>
                      <a:gd name="connsiteX7" fmla="*/ 1927433 w 2019200"/>
                      <a:gd name="connsiteY7" fmla="*/ 625027 h 1638407"/>
                      <a:gd name="connsiteX8" fmla="*/ 2018873 w 2019200"/>
                      <a:gd name="connsiteY8" fmla="*/ 807907 h 1638407"/>
                      <a:gd name="connsiteX9" fmla="*/ 1947753 w 2019200"/>
                      <a:gd name="connsiteY9" fmla="*/ 980627 h 1638407"/>
                      <a:gd name="connsiteX10" fmla="*/ 1708993 w 2019200"/>
                      <a:gd name="connsiteY10" fmla="*/ 1072067 h 1638407"/>
                      <a:gd name="connsiteX11" fmla="*/ 1449913 w 2019200"/>
                      <a:gd name="connsiteY11" fmla="*/ 1051747 h 1638407"/>
                      <a:gd name="connsiteX12" fmla="*/ 1571833 w 2019200"/>
                      <a:gd name="connsiteY12" fmla="*/ 1285427 h 1638407"/>
                      <a:gd name="connsiteX13" fmla="*/ 1581993 w 2019200"/>
                      <a:gd name="connsiteY13" fmla="*/ 1275267 h 1638407"/>
                      <a:gd name="connsiteX14" fmla="*/ 1581993 w 2019200"/>
                      <a:gd name="connsiteY14" fmla="*/ 1447987 h 1638407"/>
                      <a:gd name="connsiteX15" fmla="*/ 1429593 w 2019200"/>
                      <a:gd name="connsiteY15" fmla="*/ 1620707 h 1638407"/>
                      <a:gd name="connsiteX16" fmla="*/ 1145113 w 2019200"/>
                      <a:gd name="connsiteY16" fmla="*/ 1620707 h 1638407"/>
                      <a:gd name="connsiteX17" fmla="*/ 1013033 w 2019200"/>
                      <a:gd name="connsiteY17" fmla="*/ 1514027 h 1638407"/>
                      <a:gd name="connsiteX18" fmla="*/ 921593 w 2019200"/>
                      <a:gd name="connsiteY18" fmla="*/ 1336227 h 1638407"/>
                      <a:gd name="connsiteX19" fmla="*/ 921593 w 2019200"/>
                      <a:gd name="connsiteY19" fmla="*/ 1346387 h 1638407"/>
                      <a:gd name="connsiteX20" fmla="*/ 789513 w 2019200"/>
                      <a:gd name="connsiteY20" fmla="*/ 1488627 h 1638407"/>
                      <a:gd name="connsiteX21" fmla="*/ 423753 w 2019200"/>
                      <a:gd name="connsiteY21" fmla="*/ 1539427 h 1638407"/>
                      <a:gd name="connsiteX22" fmla="*/ 271353 w 2019200"/>
                      <a:gd name="connsiteY22" fmla="*/ 1305747 h 1638407"/>
                      <a:gd name="connsiteX23" fmla="*/ 400893 w 2019200"/>
                      <a:gd name="connsiteY23" fmla="*/ 1056827 h 1638407"/>
                      <a:gd name="connsiteX24" fmla="*/ 474553 w 2019200"/>
                      <a:gd name="connsiteY24" fmla="*/ 970467 h 1638407"/>
                      <a:gd name="connsiteX25" fmla="*/ 230713 w 2019200"/>
                      <a:gd name="connsiteY25" fmla="*/ 879027 h 1638407"/>
                      <a:gd name="connsiteX26" fmla="*/ 47833 w 2019200"/>
                      <a:gd name="connsiteY26" fmla="*/ 726627 h 1638407"/>
                      <a:gd name="connsiteX27" fmla="*/ 17353 w 2019200"/>
                      <a:gd name="connsiteY27" fmla="*/ 442147 h 1638407"/>
                      <a:gd name="connsiteX28" fmla="*/ 281513 w 2019200"/>
                      <a:gd name="connsiteY28" fmla="*/ 340547 h 1638407"/>
                      <a:gd name="connsiteX29" fmla="*/ 489793 w 2019200"/>
                      <a:gd name="connsiteY29" fmla="*/ 391347 h 1638407"/>
                      <a:gd name="connsiteX30" fmla="*/ 710773 w 2019200"/>
                      <a:gd name="connsiteY30" fmla="*/ 462467 h 1638407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2633 w 2019200"/>
                      <a:gd name="connsiteY6" fmla="*/ 5437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6661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564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438"/>
                      <a:gd name="connsiteY0" fmla="*/ 462478 h 1638418"/>
                      <a:gd name="connsiteX1" fmla="*/ 878413 w 2019438"/>
                      <a:gd name="connsiteY1" fmla="*/ 177998 h 1638418"/>
                      <a:gd name="connsiteX2" fmla="*/ 1190833 w 2019438"/>
                      <a:gd name="connsiteY2" fmla="*/ 198 h 1638418"/>
                      <a:gd name="connsiteX3" fmla="*/ 1414353 w 2019438"/>
                      <a:gd name="connsiteY3" fmla="*/ 147518 h 1638418"/>
                      <a:gd name="connsiteX4" fmla="*/ 1462613 w 2019438"/>
                      <a:gd name="connsiteY4" fmla="*/ 353258 h 1638418"/>
                      <a:gd name="connsiteX5" fmla="*/ 1427053 w 2019438"/>
                      <a:gd name="connsiteY5" fmla="*/ 531058 h 1638418"/>
                      <a:gd name="connsiteX6" fmla="*/ 1625173 w 2019438"/>
                      <a:gd name="connsiteY6" fmla="*/ 556458 h 1638418"/>
                      <a:gd name="connsiteX7" fmla="*/ 1919813 w 2019438"/>
                      <a:gd name="connsiteY7" fmla="*/ 673298 h 1638418"/>
                      <a:gd name="connsiteX8" fmla="*/ 2018873 w 2019438"/>
                      <a:gd name="connsiteY8" fmla="*/ 807918 h 1638418"/>
                      <a:gd name="connsiteX9" fmla="*/ 1947753 w 2019438"/>
                      <a:gd name="connsiteY9" fmla="*/ 980638 h 1638418"/>
                      <a:gd name="connsiteX10" fmla="*/ 1708993 w 2019438"/>
                      <a:gd name="connsiteY10" fmla="*/ 1072078 h 1638418"/>
                      <a:gd name="connsiteX11" fmla="*/ 1449913 w 2019438"/>
                      <a:gd name="connsiteY11" fmla="*/ 1051758 h 1638418"/>
                      <a:gd name="connsiteX12" fmla="*/ 1571833 w 2019438"/>
                      <a:gd name="connsiteY12" fmla="*/ 1285438 h 1638418"/>
                      <a:gd name="connsiteX13" fmla="*/ 1581993 w 2019438"/>
                      <a:gd name="connsiteY13" fmla="*/ 1275278 h 1638418"/>
                      <a:gd name="connsiteX14" fmla="*/ 1581993 w 2019438"/>
                      <a:gd name="connsiteY14" fmla="*/ 1447998 h 1638418"/>
                      <a:gd name="connsiteX15" fmla="*/ 1429593 w 2019438"/>
                      <a:gd name="connsiteY15" fmla="*/ 1620718 h 1638418"/>
                      <a:gd name="connsiteX16" fmla="*/ 1145113 w 2019438"/>
                      <a:gd name="connsiteY16" fmla="*/ 1620718 h 1638418"/>
                      <a:gd name="connsiteX17" fmla="*/ 1013033 w 2019438"/>
                      <a:gd name="connsiteY17" fmla="*/ 1514038 h 1638418"/>
                      <a:gd name="connsiteX18" fmla="*/ 921593 w 2019438"/>
                      <a:gd name="connsiteY18" fmla="*/ 1336238 h 1638418"/>
                      <a:gd name="connsiteX19" fmla="*/ 921593 w 2019438"/>
                      <a:gd name="connsiteY19" fmla="*/ 1346398 h 1638418"/>
                      <a:gd name="connsiteX20" fmla="*/ 789513 w 2019438"/>
                      <a:gd name="connsiteY20" fmla="*/ 1488638 h 1638418"/>
                      <a:gd name="connsiteX21" fmla="*/ 423753 w 2019438"/>
                      <a:gd name="connsiteY21" fmla="*/ 1539438 h 1638418"/>
                      <a:gd name="connsiteX22" fmla="*/ 271353 w 2019438"/>
                      <a:gd name="connsiteY22" fmla="*/ 1305758 h 1638418"/>
                      <a:gd name="connsiteX23" fmla="*/ 400893 w 2019438"/>
                      <a:gd name="connsiteY23" fmla="*/ 1056838 h 1638418"/>
                      <a:gd name="connsiteX24" fmla="*/ 474553 w 2019438"/>
                      <a:gd name="connsiteY24" fmla="*/ 970478 h 1638418"/>
                      <a:gd name="connsiteX25" fmla="*/ 230713 w 2019438"/>
                      <a:gd name="connsiteY25" fmla="*/ 879038 h 1638418"/>
                      <a:gd name="connsiteX26" fmla="*/ 47833 w 2019438"/>
                      <a:gd name="connsiteY26" fmla="*/ 726638 h 1638418"/>
                      <a:gd name="connsiteX27" fmla="*/ 17353 w 2019438"/>
                      <a:gd name="connsiteY27" fmla="*/ 442158 h 1638418"/>
                      <a:gd name="connsiteX28" fmla="*/ 281513 w 2019438"/>
                      <a:gd name="connsiteY28" fmla="*/ 340558 h 1638418"/>
                      <a:gd name="connsiteX29" fmla="*/ 489793 w 2019438"/>
                      <a:gd name="connsiteY29" fmla="*/ 391358 h 1638418"/>
                      <a:gd name="connsiteX30" fmla="*/ 710773 w 2019438"/>
                      <a:gd name="connsiteY30" fmla="*/ 462478 h 1638418"/>
                      <a:gd name="connsiteX0" fmla="*/ 710773 w 2022201"/>
                      <a:gd name="connsiteY0" fmla="*/ 462478 h 1638418"/>
                      <a:gd name="connsiteX1" fmla="*/ 878413 w 2022201"/>
                      <a:gd name="connsiteY1" fmla="*/ 177998 h 1638418"/>
                      <a:gd name="connsiteX2" fmla="*/ 1190833 w 2022201"/>
                      <a:gd name="connsiteY2" fmla="*/ 198 h 1638418"/>
                      <a:gd name="connsiteX3" fmla="*/ 1414353 w 2022201"/>
                      <a:gd name="connsiteY3" fmla="*/ 147518 h 1638418"/>
                      <a:gd name="connsiteX4" fmla="*/ 1462613 w 2022201"/>
                      <a:gd name="connsiteY4" fmla="*/ 353258 h 1638418"/>
                      <a:gd name="connsiteX5" fmla="*/ 1427053 w 2022201"/>
                      <a:gd name="connsiteY5" fmla="*/ 531058 h 1638418"/>
                      <a:gd name="connsiteX6" fmla="*/ 1625173 w 2022201"/>
                      <a:gd name="connsiteY6" fmla="*/ 556458 h 1638418"/>
                      <a:gd name="connsiteX7" fmla="*/ 1861393 w 2022201"/>
                      <a:gd name="connsiteY7" fmla="*/ 625038 h 1638418"/>
                      <a:gd name="connsiteX8" fmla="*/ 2018873 w 2022201"/>
                      <a:gd name="connsiteY8" fmla="*/ 807918 h 1638418"/>
                      <a:gd name="connsiteX9" fmla="*/ 1947753 w 2022201"/>
                      <a:gd name="connsiteY9" fmla="*/ 980638 h 1638418"/>
                      <a:gd name="connsiteX10" fmla="*/ 1708993 w 2022201"/>
                      <a:gd name="connsiteY10" fmla="*/ 1072078 h 1638418"/>
                      <a:gd name="connsiteX11" fmla="*/ 1449913 w 2022201"/>
                      <a:gd name="connsiteY11" fmla="*/ 1051758 h 1638418"/>
                      <a:gd name="connsiteX12" fmla="*/ 1571833 w 2022201"/>
                      <a:gd name="connsiteY12" fmla="*/ 1285438 h 1638418"/>
                      <a:gd name="connsiteX13" fmla="*/ 1581993 w 2022201"/>
                      <a:gd name="connsiteY13" fmla="*/ 1275278 h 1638418"/>
                      <a:gd name="connsiteX14" fmla="*/ 1581993 w 2022201"/>
                      <a:gd name="connsiteY14" fmla="*/ 1447998 h 1638418"/>
                      <a:gd name="connsiteX15" fmla="*/ 1429593 w 2022201"/>
                      <a:gd name="connsiteY15" fmla="*/ 1620718 h 1638418"/>
                      <a:gd name="connsiteX16" fmla="*/ 1145113 w 2022201"/>
                      <a:gd name="connsiteY16" fmla="*/ 1620718 h 1638418"/>
                      <a:gd name="connsiteX17" fmla="*/ 1013033 w 2022201"/>
                      <a:gd name="connsiteY17" fmla="*/ 1514038 h 1638418"/>
                      <a:gd name="connsiteX18" fmla="*/ 921593 w 2022201"/>
                      <a:gd name="connsiteY18" fmla="*/ 1336238 h 1638418"/>
                      <a:gd name="connsiteX19" fmla="*/ 921593 w 2022201"/>
                      <a:gd name="connsiteY19" fmla="*/ 1346398 h 1638418"/>
                      <a:gd name="connsiteX20" fmla="*/ 789513 w 2022201"/>
                      <a:gd name="connsiteY20" fmla="*/ 1488638 h 1638418"/>
                      <a:gd name="connsiteX21" fmla="*/ 423753 w 2022201"/>
                      <a:gd name="connsiteY21" fmla="*/ 1539438 h 1638418"/>
                      <a:gd name="connsiteX22" fmla="*/ 271353 w 2022201"/>
                      <a:gd name="connsiteY22" fmla="*/ 1305758 h 1638418"/>
                      <a:gd name="connsiteX23" fmla="*/ 400893 w 2022201"/>
                      <a:gd name="connsiteY23" fmla="*/ 1056838 h 1638418"/>
                      <a:gd name="connsiteX24" fmla="*/ 474553 w 2022201"/>
                      <a:gd name="connsiteY24" fmla="*/ 970478 h 1638418"/>
                      <a:gd name="connsiteX25" fmla="*/ 230713 w 2022201"/>
                      <a:gd name="connsiteY25" fmla="*/ 879038 h 1638418"/>
                      <a:gd name="connsiteX26" fmla="*/ 47833 w 2022201"/>
                      <a:gd name="connsiteY26" fmla="*/ 726638 h 1638418"/>
                      <a:gd name="connsiteX27" fmla="*/ 17353 w 2022201"/>
                      <a:gd name="connsiteY27" fmla="*/ 442158 h 1638418"/>
                      <a:gd name="connsiteX28" fmla="*/ 281513 w 2022201"/>
                      <a:gd name="connsiteY28" fmla="*/ 340558 h 1638418"/>
                      <a:gd name="connsiteX29" fmla="*/ 489793 w 2022201"/>
                      <a:gd name="connsiteY29" fmla="*/ 391358 h 1638418"/>
                      <a:gd name="connsiteX30" fmla="*/ 710773 w 2022201"/>
                      <a:gd name="connsiteY30" fmla="*/ 462478 h 1638418"/>
                      <a:gd name="connsiteX0" fmla="*/ 710773 w 1988680"/>
                      <a:gd name="connsiteY0" fmla="*/ 462478 h 1638418"/>
                      <a:gd name="connsiteX1" fmla="*/ 878413 w 1988680"/>
                      <a:gd name="connsiteY1" fmla="*/ 177998 h 1638418"/>
                      <a:gd name="connsiteX2" fmla="*/ 1190833 w 1988680"/>
                      <a:gd name="connsiteY2" fmla="*/ 198 h 1638418"/>
                      <a:gd name="connsiteX3" fmla="*/ 1414353 w 1988680"/>
                      <a:gd name="connsiteY3" fmla="*/ 147518 h 1638418"/>
                      <a:gd name="connsiteX4" fmla="*/ 1462613 w 1988680"/>
                      <a:gd name="connsiteY4" fmla="*/ 353258 h 1638418"/>
                      <a:gd name="connsiteX5" fmla="*/ 1427053 w 1988680"/>
                      <a:gd name="connsiteY5" fmla="*/ 531058 h 1638418"/>
                      <a:gd name="connsiteX6" fmla="*/ 1625173 w 1988680"/>
                      <a:gd name="connsiteY6" fmla="*/ 556458 h 1638418"/>
                      <a:gd name="connsiteX7" fmla="*/ 1861393 w 1988680"/>
                      <a:gd name="connsiteY7" fmla="*/ 625038 h 1638418"/>
                      <a:gd name="connsiteX8" fmla="*/ 1980773 w 1988680"/>
                      <a:gd name="connsiteY8" fmla="*/ 820618 h 1638418"/>
                      <a:gd name="connsiteX9" fmla="*/ 1947753 w 1988680"/>
                      <a:gd name="connsiteY9" fmla="*/ 980638 h 1638418"/>
                      <a:gd name="connsiteX10" fmla="*/ 1708993 w 1988680"/>
                      <a:gd name="connsiteY10" fmla="*/ 1072078 h 1638418"/>
                      <a:gd name="connsiteX11" fmla="*/ 1449913 w 1988680"/>
                      <a:gd name="connsiteY11" fmla="*/ 1051758 h 1638418"/>
                      <a:gd name="connsiteX12" fmla="*/ 1571833 w 1988680"/>
                      <a:gd name="connsiteY12" fmla="*/ 1285438 h 1638418"/>
                      <a:gd name="connsiteX13" fmla="*/ 1581993 w 1988680"/>
                      <a:gd name="connsiteY13" fmla="*/ 1275278 h 1638418"/>
                      <a:gd name="connsiteX14" fmla="*/ 1581993 w 1988680"/>
                      <a:gd name="connsiteY14" fmla="*/ 1447998 h 1638418"/>
                      <a:gd name="connsiteX15" fmla="*/ 1429593 w 1988680"/>
                      <a:gd name="connsiteY15" fmla="*/ 1620718 h 1638418"/>
                      <a:gd name="connsiteX16" fmla="*/ 1145113 w 1988680"/>
                      <a:gd name="connsiteY16" fmla="*/ 1620718 h 1638418"/>
                      <a:gd name="connsiteX17" fmla="*/ 1013033 w 1988680"/>
                      <a:gd name="connsiteY17" fmla="*/ 1514038 h 1638418"/>
                      <a:gd name="connsiteX18" fmla="*/ 921593 w 1988680"/>
                      <a:gd name="connsiteY18" fmla="*/ 1336238 h 1638418"/>
                      <a:gd name="connsiteX19" fmla="*/ 921593 w 1988680"/>
                      <a:gd name="connsiteY19" fmla="*/ 1346398 h 1638418"/>
                      <a:gd name="connsiteX20" fmla="*/ 789513 w 1988680"/>
                      <a:gd name="connsiteY20" fmla="*/ 1488638 h 1638418"/>
                      <a:gd name="connsiteX21" fmla="*/ 423753 w 1988680"/>
                      <a:gd name="connsiteY21" fmla="*/ 1539438 h 1638418"/>
                      <a:gd name="connsiteX22" fmla="*/ 271353 w 1988680"/>
                      <a:gd name="connsiteY22" fmla="*/ 1305758 h 1638418"/>
                      <a:gd name="connsiteX23" fmla="*/ 400893 w 1988680"/>
                      <a:gd name="connsiteY23" fmla="*/ 1056838 h 1638418"/>
                      <a:gd name="connsiteX24" fmla="*/ 474553 w 1988680"/>
                      <a:gd name="connsiteY24" fmla="*/ 970478 h 1638418"/>
                      <a:gd name="connsiteX25" fmla="*/ 230713 w 1988680"/>
                      <a:gd name="connsiteY25" fmla="*/ 879038 h 1638418"/>
                      <a:gd name="connsiteX26" fmla="*/ 47833 w 1988680"/>
                      <a:gd name="connsiteY26" fmla="*/ 726638 h 1638418"/>
                      <a:gd name="connsiteX27" fmla="*/ 17353 w 1988680"/>
                      <a:gd name="connsiteY27" fmla="*/ 442158 h 1638418"/>
                      <a:gd name="connsiteX28" fmla="*/ 281513 w 1988680"/>
                      <a:gd name="connsiteY28" fmla="*/ 340558 h 1638418"/>
                      <a:gd name="connsiteX29" fmla="*/ 489793 w 1988680"/>
                      <a:gd name="connsiteY29" fmla="*/ 391358 h 1638418"/>
                      <a:gd name="connsiteX30" fmla="*/ 710773 w 1988680"/>
                      <a:gd name="connsiteY30" fmla="*/ 462478 h 1638418"/>
                      <a:gd name="connsiteX0" fmla="*/ 710773 w 1985295"/>
                      <a:gd name="connsiteY0" fmla="*/ 462478 h 1638418"/>
                      <a:gd name="connsiteX1" fmla="*/ 878413 w 1985295"/>
                      <a:gd name="connsiteY1" fmla="*/ 177998 h 1638418"/>
                      <a:gd name="connsiteX2" fmla="*/ 1190833 w 1985295"/>
                      <a:gd name="connsiteY2" fmla="*/ 198 h 1638418"/>
                      <a:gd name="connsiteX3" fmla="*/ 1414353 w 1985295"/>
                      <a:gd name="connsiteY3" fmla="*/ 147518 h 1638418"/>
                      <a:gd name="connsiteX4" fmla="*/ 1462613 w 1985295"/>
                      <a:gd name="connsiteY4" fmla="*/ 353258 h 1638418"/>
                      <a:gd name="connsiteX5" fmla="*/ 1427053 w 1985295"/>
                      <a:gd name="connsiteY5" fmla="*/ 531058 h 1638418"/>
                      <a:gd name="connsiteX6" fmla="*/ 1625173 w 1985295"/>
                      <a:gd name="connsiteY6" fmla="*/ 556458 h 1638418"/>
                      <a:gd name="connsiteX7" fmla="*/ 1861393 w 1985295"/>
                      <a:gd name="connsiteY7" fmla="*/ 625038 h 1638418"/>
                      <a:gd name="connsiteX8" fmla="*/ 1980773 w 1985295"/>
                      <a:gd name="connsiteY8" fmla="*/ 820618 h 1638418"/>
                      <a:gd name="connsiteX9" fmla="*/ 1947753 w 1985295"/>
                      <a:gd name="connsiteY9" fmla="*/ 980638 h 1638418"/>
                      <a:gd name="connsiteX10" fmla="*/ 1708993 w 1985295"/>
                      <a:gd name="connsiteY10" fmla="*/ 1072078 h 1638418"/>
                      <a:gd name="connsiteX11" fmla="*/ 1449913 w 1985295"/>
                      <a:gd name="connsiteY11" fmla="*/ 1051758 h 1638418"/>
                      <a:gd name="connsiteX12" fmla="*/ 1571833 w 1985295"/>
                      <a:gd name="connsiteY12" fmla="*/ 1285438 h 1638418"/>
                      <a:gd name="connsiteX13" fmla="*/ 1581993 w 1985295"/>
                      <a:gd name="connsiteY13" fmla="*/ 1275278 h 1638418"/>
                      <a:gd name="connsiteX14" fmla="*/ 1581993 w 1985295"/>
                      <a:gd name="connsiteY14" fmla="*/ 1447998 h 1638418"/>
                      <a:gd name="connsiteX15" fmla="*/ 1429593 w 1985295"/>
                      <a:gd name="connsiteY15" fmla="*/ 1620718 h 1638418"/>
                      <a:gd name="connsiteX16" fmla="*/ 1145113 w 1985295"/>
                      <a:gd name="connsiteY16" fmla="*/ 1620718 h 1638418"/>
                      <a:gd name="connsiteX17" fmla="*/ 1013033 w 1985295"/>
                      <a:gd name="connsiteY17" fmla="*/ 1514038 h 1638418"/>
                      <a:gd name="connsiteX18" fmla="*/ 921593 w 1985295"/>
                      <a:gd name="connsiteY18" fmla="*/ 1336238 h 1638418"/>
                      <a:gd name="connsiteX19" fmla="*/ 921593 w 1985295"/>
                      <a:gd name="connsiteY19" fmla="*/ 1346398 h 1638418"/>
                      <a:gd name="connsiteX20" fmla="*/ 789513 w 1985295"/>
                      <a:gd name="connsiteY20" fmla="*/ 1488638 h 1638418"/>
                      <a:gd name="connsiteX21" fmla="*/ 423753 w 1985295"/>
                      <a:gd name="connsiteY21" fmla="*/ 1539438 h 1638418"/>
                      <a:gd name="connsiteX22" fmla="*/ 271353 w 1985295"/>
                      <a:gd name="connsiteY22" fmla="*/ 1305758 h 1638418"/>
                      <a:gd name="connsiteX23" fmla="*/ 400893 w 1985295"/>
                      <a:gd name="connsiteY23" fmla="*/ 1056838 h 1638418"/>
                      <a:gd name="connsiteX24" fmla="*/ 474553 w 1985295"/>
                      <a:gd name="connsiteY24" fmla="*/ 970478 h 1638418"/>
                      <a:gd name="connsiteX25" fmla="*/ 230713 w 1985295"/>
                      <a:gd name="connsiteY25" fmla="*/ 879038 h 1638418"/>
                      <a:gd name="connsiteX26" fmla="*/ 47833 w 1985295"/>
                      <a:gd name="connsiteY26" fmla="*/ 726638 h 1638418"/>
                      <a:gd name="connsiteX27" fmla="*/ 17353 w 1985295"/>
                      <a:gd name="connsiteY27" fmla="*/ 442158 h 1638418"/>
                      <a:gd name="connsiteX28" fmla="*/ 281513 w 1985295"/>
                      <a:gd name="connsiteY28" fmla="*/ 340558 h 1638418"/>
                      <a:gd name="connsiteX29" fmla="*/ 489793 w 1985295"/>
                      <a:gd name="connsiteY29" fmla="*/ 391358 h 1638418"/>
                      <a:gd name="connsiteX30" fmla="*/ 710773 w 1985295"/>
                      <a:gd name="connsiteY30" fmla="*/ 462478 h 1638418"/>
                      <a:gd name="connsiteX0" fmla="*/ 710773 w 1993653"/>
                      <a:gd name="connsiteY0" fmla="*/ 462478 h 1638418"/>
                      <a:gd name="connsiteX1" fmla="*/ 878413 w 1993653"/>
                      <a:gd name="connsiteY1" fmla="*/ 177998 h 1638418"/>
                      <a:gd name="connsiteX2" fmla="*/ 1190833 w 1993653"/>
                      <a:gd name="connsiteY2" fmla="*/ 198 h 1638418"/>
                      <a:gd name="connsiteX3" fmla="*/ 1414353 w 1993653"/>
                      <a:gd name="connsiteY3" fmla="*/ 147518 h 1638418"/>
                      <a:gd name="connsiteX4" fmla="*/ 1462613 w 1993653"/>
                      <a:gd name="connsiteY4" fmla="*/ 353258 h 1638418"/>
                      <a:gd name="connsiteX5" fmla="*/ 1427053 w 1993653"/>
                      <a:gd name="connsiteY5" fmla="*/ 531058 h 1638418"/>
                      <a:gd name="connsiteX6" fmla="*/ 1625173 w 1993653"/>
                      <a:gd name="connsiteY6" fmla="*/ 556458 h 1638418"/>
                      <a:gd name="connsiteX7" fmla="*/ 1861393 w 1993653"/>
                      <a:gd name="connsiteY7" fmla="*/ 625038 h 1638418"/>
                      <a:gd name="connsiteX8" fmla="*/ 1990933 w 1993653"/>
                      <a:gd name="connsiteY8" fmla="*/ 790138 h 1638418"/>
                      <a:gd name="connsiteX9" fmla="*/ 1947753 w 1993653"/>
                      <a:gd name="connsiteY9" fmla="*/ 980638 h 1638418"/>
                      <a:gd name="connsiteX10" fmla="*/ 1708993 w 1993653"/>
                      <a:gd name="connsiteY10" fmla="*/ 1072078 h 1638418"/>
                      <a:gd name="connsiteX11" fmla="*/ 1449913 w 1993653"/>
                      <a:gd name="connsiteY11" fmla="*/ 1051758 h 1638418"/>
                      <a:gd name="connsiteX12" fmla="*/ 1571833 w 1993653"/>
                      <a:gd name="connsiteY12" fmla="*/ 1285438 h 1638418"/>
                      <a:gd name="connsiteX13" fmla="*/ 1581993 w 1993653"/>
                      <a:gd name="connsiteY13" fmla="*/ 1275278 h 1638418"/>
                      <a:gd name="connsiteX14" fmla="*/ 1581993 w 1993653"/>
                      <a:gd name="connsiteY14" fmla="*/ 1447998 h 1638418"/>
                      <a:gd name="connsiteX15" fmla="*/ 1429593 w 1993653"/>
                      <a:gd name="connsiteY15" fmla="*/ 1620718 h 1638418"/>
                      <a:gd name="connsiteX16" fmla="*/ 1145113 w 1993653"/>
                      <a:gd name="connsiteY16" fmla="*/ 1620718 h 1638418"/>
                      <a:gd name="connsiteX17" fmla="*/ 1013033 w 1993653"/>
                      <a:gd name="connsiteY17" fmla="*/ 1514038 h 1638418"/>
                      <a:gd name="connsiteX18" fmla="*/ 921593 w 1993653"/>
                      <a:gd name="connsiteY18" fmla="*/ 1336238 h 1638418"/>
                      <a:gd name="connsiteX19" fmla="*/ 921593 w 1993653"/>
                      <a:gd name="connsiteY19" fmla="*/ 1346398 h 1638418"/>
                      <a:gd name="connsiteX20" fmla="*/ 789513 w 1993653"/>
                      <a:gd name="connsiteY20" fmla="*/ 1488638 h 1638418"/>
                      <a:gd name="connsiteX21" fmla="*/ 423753 w 1993653"/>
                      <a:gd name="connsiteY21" fmla="*/ 1539438 h 1638418"/>
                      <a:gd name="connsiteX22" fmla="*/ 271353 w 1993653"/>
                      <a:gd name="connsiteY22" fmla="*/ 1305758 h 1638418"/>
                      <a:gd name="connsiteX23" fmla="*/ 400893 w 1993653"/>
                      <a:gd name="connsiteY23" fmla="*/ 1056838 h 1638418"/>
                      <a:gd name="connsiteX24" fmla="*/ 474553 w 1993653"/>
                      <a:gd name="connsiteY24" fmla="*/ 970478 h 1638418"/>
                      <a:gd name="connsiteX25" fmla="*/ 230713 w 1993653"/>
                      <a:gd name="connsiteY25" fmla="*/ 879038 h 1638418"/>
                      <a:gd name="connsiteX26" fmla="*/ 47833 w 1993653"/>
                      <a:gd name="connsiteY26" fmla="*/ 726638 h 1638418"/>
                      <a:gd name="connsiteX27" fmla="*/ 17353 w 1993653"/>
                      <a:gd name="connsiteY27" fmla="*/ 442158 h 1638418"/>
                      <a:gd name="connsiteX28" fmla="*/ 281513 w 1993653"/>
                      <a:gd name="connsiteY28" fmla="*/ 340558 h 1638418"/>
                      <a:gd name="connsiteX29" fmla="*/ 489793 w 1993653"/>
                      <a:gd name="connsiteY29" fmla="*/ 391358 h 1638418"/>
                      <a:gd name="connsiteX30" fmla="*/ 710773 w 1993653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1993 w 1993076"/>
                      <a:gd name="connsiteY13" fmla="*/ 127527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64213 w 1993076"/>
                      <a:gd name="connsiteY12" fmla="*/ 126765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4212"/>
                      <a:gd name="connsiteX1" fmla="*/ 878413 w 1993076"/>
                      <a:gd name="connsiteY1" fmla="*/ 177998 h 1634212"/>
                      <a:gd name="connsiteX2" fmla="*/ 1190833 w 1993076"/>
                      <a:gd name="connsiteY2" fmla="*/ 198 h 1634212"/>
                      <a:gd name="connsiteX3" fmla="*/ 1414353 w 1993076"/>
                      <a:gd name="connsiteY3" fmla="*/ 147518 h 1634212"/>
                      <a:gd name="connsiteX4" fmla="*/ 1462613 w 1993076"/>
                      <a:gd name="connsiteY4" fmla="*/ 353258 h 1634212"/>
                      <a:gd name="connsiteX5" fmla="*/ 1427053 w 1993076"/>
                      <a:gd name="connsiteY5" fmla="*/ 531058 h 1634212"/>
                      <a:gd name="connsiteX6" fmla="*/ 1625173 w 1993076"/>
                      <a:gd name="connsiteY6" fmla="*/ 556458 h 1634212"/>
                      <a:gd name="connsiteX7" fmla="*/ 1861393 w 1993076"/>
                      <a:gd name="connsiteY7" fmla="*/ 625038 h 1634212"/>
                      <a:gd name="connsiteX8" fmla="*/ 1990933 w 1993076"/>
                      <a:gd name="connsiteY8" fmla="*/ 790138 h 1634212"/>
                      <a:gd name="connsiteX9" fmla="*/ 1924893 w 1993076"/>
                      <a:gd name="connsiteY9" fmla="*/ 990798 h 1634212"/>
                      <a:gd name="connsiteX10" fmla="*/ 1708993 w 1993076"/>
                      <a:gd name="connsiteY10" fmla="*/ 1072078 h 1634212"/>
                      <a:gd name="connsiteX11" fmla="*/ 1449913 w 1993076"/>
                      <a:gd name="connsiteY11" fmla="*/ 1051758 h 1634212"/>
                      <a:gd name="connsiteX12" fmla="*/ 1564213 w 1993076"/>
                      <a:gd name="connsiteY12" fmla="*/ 1267658 h 1634212"/>
                      <a:gd name="connsiteX13" fmla="*/ 1589613 w 1993076"/>
                      <a:gd name="connsiteY13" fmla="*/ 1374338 h 1634212"/>
                      <a:gd name="connsiteX14" fmla="*/ 1548973 w 1993076"/>
                      <a:gd name="connsiteY14" fmla="*/ 1511498 h 1634212"/>
                      <a:gd name="connsiteX15" fmla="*/ 1429593 w 1993076"/>
                      <a:gd name="connsiteY15" fmla="*/ 1620718 h 1634212"/>
                      <a:gd name="connsiteX16" fmla="*/ 1145113 w 1993076"/>
                      <a:gd name="connsiteY16" fmla="*/ 1620718 h 1634212"/>
                      <a:gd name="connsiteX17" fmla="*/ 1013033 w 1993076"/>
                      <a:gd name="connsiteY17" fmla="*/ 1514038 h 1634212"/>
                      <a:gd name="connsiteX18" fmla="*/ 921593 w 1993076"/>
                      <a:gd name="connsiteY18" fmla="*/ 1336238 h 1634212"/>
                      <a:gd name="connsiteX19" fmla="*/ 921593 w 1993076"/>
                      <a:gd name="connsiteY19" fmla="*/ 1346398 h 1634212"/>
                      <a:gd name="connsiteX20" fmla="*/ 789513 w 1993076"/>
                      <a:gd name="connsiteY20" fmla="*/ 1488638 h 1634212"/>
                      <a:gd name="connsiteX21" fmla="*/ 423753 w 1993076"/>
                      <a:gd name="connsiteY21" fmla="*/ 1539438 h 1634212"/>
                      <a:gd name="connsiteX22" fmla="*/ 271353 w 1993076"/>
                      <a:gd name="connsiteY22" fmla="*/ 1305758 h 1634212"/>
                      <a:gd name="connsiteX23" fmla="*/ 400893 w 1993076"/>
                      <a:gd name="connsiteY23" fmla="*/ 1056838 h 1634212"/>
                      <a:gd name="connsiteX24" fmla="*/ 474553 w 1993076"/>
                      <a:gd name="connsiteY24" fmla="*/ 970478 h 1634212"/>
                      <a:gd name="connsiteX25" fmla="*/ 230713 w 1993076"/>
                      <a:gd name="connsiteY25" fmla="*/ 879038 h 1634212"/>
                      <a:gd name="connsiteX26" fmla="*/ 47833 w 1993076"/>
                      <a:gd name="connsiteY26" fmla="*/ 726638 h 1634212"/>
                      <a:gd name="connsiteX27" fmla="*/ 17353 w 1993076"/>
                      <a:gd name="connsiteY27" fmla="*/ 442158 h 1634212"/>
                      <a:gd name="connsiteX28" fmla="*/ 281513 w 1993076"/>
                      <a:gd name="connsiteY28" fmla="*/ 340558 h 1634212"/>
                      <a:gd name="connsiteX29" fmla="*/ 489793 w 1993076"/>
                      <a:gd name="connsiteY29" fmla="*/ 391358 h 1634212"/>
                      <a:gd name="connsiteX30" fmla="*/ 710773 w 1993076"/>
                      <a:gd name="connsiteY30" fmla="*/ 462478 h 1634212"/>
                      <a:gd name="connsiteX0" fmla="*/ 710773 w 1993076"/>
                      <a:gd name="connsiteY0" fmla="*/ 462478 h 1628438"/>
                      <a:gd name="connsiteX1" fmla="*/ 878413 w 1993076"/>
                      <a:gd name="connsiteY1" fmla="*/ 177998 h 1628438"/>
                      <a:gd name="connsiteX2" fmla="*/ 1190833 w 1993076"/>
                      <a:gd name="connsiteY2" fmla="*/ 198 h 1628438"/>
                      <a:gd name="connsiteX3" fmla="*/ 1414353 w 1993076"/>
                      <a:gd name="connsiteY3" fmla="*/ 147518 h 1628438"/>
                      <a:gd name="connsiteX4" fmla="*/ 1462613 w 1993076"/>
                      <a:gd name="connsiteY4" fmla="*/ 353258 h 1628438"/>
                      <a:gd name="connsiteX5" fmla="*/ 1427053 w 1993076"/>
                      <a:gd name="connsiteY5" fmla="*/ 531058 h 1628438"/>
                      <a:gd name="connsiteX6" fmla="*/ 1625173 w 1993076"/>
                      <a:gd name="connsiteY6" fmla="*/ 556458 h 1628438"/>
                      <a:gd name="connsiteX7" fmla="*/ 1861393 w 1993076"/>
                      <a:gd name="connsiteY7" fmla="*/ 625038 h 1628438"/>
                      <a:gd name="connsiteX8" fmla="*/ 1990933 w 1993076"/>
                      <a:gd name="connsiteY8" fmla="*/ 790138 h 1628438"/>
                      <a:gd name="connsiteX9" fmla="*/ 1924893 w 1993076"/>
                      <a:gd name="connsiteY9" fmla="*/ 990798 h 1628438"/>
                      <a:gd name="connsiteX10" fmla="*/ 1708993 w 1993076"/>
                      <a:gd name="connsiteY10" fmla="*/ 1072078 h 1628438"/>
                      <a:gd name="connsiteX11" fmla="*/ 1449913 w 1993076"/>
                      <a:gd name="connsiteY11" fmla="*/ 1051758 h 1628438"/>
                      <a:gd name="connsiteX12" fmla="*/ 1564213 w 1993076"/>
                      <a:gd name="connsiteY12" fmla="*/ 1267658 h 1628438"/>
                      <a:gd name="connsiteX13" fmla="*/ 1589613 w 1993076"/>
                      <a:gd name="connsiteY13" fmla="*/ 1374338 h 1628438"/>
                      <a:gd name="connsiteX14" fmla="*/ 1548973 w 1993076"/>
                      <a:gd name="connsiteY14" fmla="*/ 1511498 h 1628438"/>
                      <a:gd name="connsiteX15" fmla="*/ 1419433 w 1993076"/>
                      <a:gd name="connsiteY15" fmla="*/ 1608018 h 1628438"/>
                      <a:gd name="connsiteX16" fmla="*/ 1145113 w 1993076"/>
                      <a:gd name="connsiteY16" fmla="*/ 1620718 h 1628438"/>
                      <a:gd name="connsiteX17" fmla="*/ 1013033 w 1993076"/>
                      <a:gd name="connsiteY17" fmla="*/ 1514038 h 1628438"/>
                      <a:gd name="connsiteX18" fmla="*/ 921593 w 1993076"/>
                      <a:gd name="connsiteY18" fmla="*/ 1336238 h 1628438"/>
                      <a:gd name="connsiteX19" fmla="*/ 921593 w 1993076"/>
                      <a:gd name="connsiteY19" fmla="*/ 1346398 h 1628438"/>
                      <a:gd name="connsiteX20" fmla="*/ 789513 w 1993076"/>
                      <a:gd name="connsiteY20" fmla="*/ 1488638 h 1628438"/>
                      <a:gd name="connsiteX21" fmla="*/ 423753 w 1993076"/>
                      <a:gd name="connsiteY21" fmla="*/ 1539438 h 1628438"/>
                      <a:gd name="connsiteX22" fmla="*/ 271353 w 1993076"/>
                      <a:gd name="connsiteY22" fmla="*/ 1305758 h 1628438"/>
                      <a:gd name="connsiteX23" fmla="*/ 400893 w 1993076"/>
                      <a:gd name="connsiteY23" fmla="*/ 1056838 h 1628438"/>
                      <a:gd name="connsiteX24" fmla="*/ 474553 w 1993076"/>
                      <a:gd name="connsiteY24" fmla="*/ 970478 h 1628438"/>
                      <a:gd name="connsiteX25" fmla="*/ 230713 w 1993076"/>
                      <a:gd name="connsiteY25" fmla="*/ 879038 h 1628438"/>
                      <a:gd name="connsiteX26" fmla="*/ 47833 w 1993076"/>
                      <a:gd name="connsiteY26" fmla="*/ 726638 h 1628438"/>
                      <a:gd name="connsiteX27" fmla="*/ 17353 w 1993076"/>
                      <a:gd name="connsiteY27" fmla="*/ 442158 h 1628438"/>
                      <a:gd name="connsiteX28" fmla="*/ 281513 w 1993076"/>
                      <a:gd name="connsiteY28" fmla="*/ 340558 h 1628438"/>
                      <a:gd name="connsiteX29" fmla="*/ 489793 w 1993076"/>
                      <a:gd name="connsiteY29" fmla="*/ 391358 h 1628438"/>
                      <a:gd name="connsiteX30" fmla="*/ 710773 w 1993076"/>
                      <a:gd name="connsiteY30" fmla="*/ 462478 h 1628438"/>
                      <a:gd name="connsiteX0" fmla="*/ 710773 w 1993076"/>
                      <a:gd name="connsiteY0" fmla="*/ 462478 h 1624721"/>
                      <a:gd name="connsiteX1" fmla="*/ 878413 w 1993076"/>
                      <a:gd name="connsiteY1" fmla="*/ 177998 h 1624721"/>
                      <a:gd name="connsiteX2" fmla="*/ 1190833 w 1993076"/>
                      <a:gd name="connsiteY2" fmla="*/ 198 h 1624721"/>
                      <a:gd name="connsiteX3" fmla="*/ 1414353 w 1993076"/>
                      <a:gd name="connsiteY3" fmla="*/ 147518 h 1624721"/>
                      <a:gd name="connsiteX4" fmla="*/ 1462613 w 1993076"/>
                      <a:gd name="connsiteY4" fmla="*/ 353258 h 1624721"/>
                      <a:gd name="connsiteX5" fmla="*/ 1427053 w 1993076"/>
                      <a:gd name="connsiteY5" fmla="*/ 531058 h 1624721"/>
                      <a:gd name="connsiteX6" fmla="*/ 1625173 w 1993076"/>
                      <a:gd name="connsiteY6" fmla="*/ 556458 h 1624721"/>
                      <a:gd name="connsiteX7" fmla="*/ 1861393 w 1993076"/>
                      <a:gd name="connsiteY7" fmla="*/ 625038 h 1624721"/>
                      <a:gd name="connsiteX8" fmla="*/ 1990933 w 1993076"/>
                      <a:gd name="connsiteY8" fmla="*/ 790138 h 1624721"/>
                      <a:gd name="connsiteX9" fmla="*/ 1924893 w 1993076"/>
                      <a:gd name="connsiteY9" fmla="*/ 990798 h 1624721"/>
                      <a:gd name="connsiteX10" fmla="*/ 1708993 w 1993076"/>
                      <a:gd name="connsiteY10" fmla="*/ 1072078 h 1624721"/>
                      <a:gd name="connsiteX11" fmla="*/ 1449913 w 1993076"/>
                      <a:gd name="connsiteY11" fmla="*/ 1051758 h 1624721"/>
                      <a:gd name="connsiteX12" fmla="*/ 1564213 w 1993076"/>
                      <a:gd name="connsiteY12" fmla="*/ 1267658 h 1624721"/>
                      <a:gd name="connsiteX13" fmla="*/ 1589613 w 1993076"/>
                      <a:gd name="connsiteY13" fmla="*/ 1374338 h 1624721"/>
                      <a:gd name="connsiteX14" fmla="*/ 1548973 w 1993076"/>
                      <a:gd name="connsiteY14" fmla="*/ 1511498 h 1624721"/>
                      <a:gd name="connsiteX15" fmla="*/ 1419433 w 1993076"/>
                      <a:gd name="connsiteY15" fmla="*/ 1608018 h 1624721"/>
                      <a:gd name="connsiteX16" fmla="*/ 1147653 w 1993076"/>
                      <a:gd name="connsiteY16" fmla="*/ 1615638 h 1624721"/>
                      <a:gd name="connsiteX17" fmla="*/ 1013033 w 1993076"/>
                      <a:gd name="connsiteY17" fmla="*/ 1514038 h 1624721"/>
                      <a:gd name="connsiteX18" fmla="*/ 921593 w 1993076"/>
                      <a:gd name="connsiteY18" fmla="*/ 1336238 h 1624721"/>
                      <a:gd name="connsiteX19" fmla="*/ 921593 w 1993076"/>
                      <a:gd name="connsiteY19" fmla="*/ 1346398 h 1624721"/>
                      <a:gd name="connsiteX20" fmla="*/ 789513 w 1993076"/>
                      <a:gd name="connsiteY20" fmla="*/ 1488638 h 1624721"/>
                      <a:gd name="connsiteX21" fmla="*/ 423753 w 1993076"/>
                      <a:gd name="connsiteY21" fmla="*/ 1539438 h 1624721"/>
                      <a:gd name="connsiteX22" fmla="*/ 271353 w 1993076"/>
                      <a:gd name="connsiteY22" fmla="*/ 1305758 h 1624721"/>
                      <a:gd name="connsiteX23" fmla="*/ 400893 w 1993076"/>
                      <a:gd name="connsiteY23" fmla="*/ 1056838 h 1624721"/>
                      <a:gd name="connsiteX24" fmla="*/ 474553 w 1993076"/>
                      <a:gd name="connsiteY24" fmla="*/ 970478 h 1624721"/>
                      <a:gd name="connsiteX25" fmla="*/ 230713 w 1993076"/>
                      <a:gd name="connsiteY25" fmla="*/ 879038 h 1624721"/>
                      <a:gd name="connsiteX26" fmla="*/ 47833 w 1993076"/>
                      <a:gd name="connsiteY26" fmla="*/ 726638 h 1624721"/>
                      <a:gd name="connsiteX27" fmla="*/ 17353 w 1993076"/>
                      <a:gd name="connsiteY27" fmla="*/ 442158 h 1624721"/>
                      <a:gd name="connsiteX28" fmla="*/ 281513 w 1993076"/>
                      <a:gd name="connsiteY28" fmla="*/ 340558 h 1624721"/>
                      <a:gd name="connsiteX29" fmla="*/ 489793 w 1993076"/>
                      <a:gd name="connsiteY29" fmla="*/ 391358 h 1624721"/>
                      <a:gd name="connsiteX30" fmla="*/ 710773 w 1993076"/>
                      <a:gd name="connsiteY30" fmla="*/ 462478 h 1624721"/>
                      <a:gd name="connsiteX0" fmla="*/ 710773 w 1993076"/>
                      <a:gd name="connsiteY0" fmla="*/ 462478 h 1626743"/>
                      <a:gd name="connsiteX1" fmla="*/ 878413 w 1993076"/>
                      <a:gd name="connsiteY1" fmla="*/ 177998 h 1626743"/>
                      <a:gd name="connsiteX2" fmla="*/ 1190833 w 1993076"/>
                      <a:gd name="connsiteY2" fmla="*/ 198 h 1626743"/>
                      <a:gd name="connsiteX3" fmla="*/ 1414353 w 1993076"/>
                      <a:gd name="connsiteY3" fmla="*/ 147518 h 1626743"/>
                      <a:gd name="connsiteX4" fmla="*/ 1462613 w 1993076"/>
                      <a:gd name="connsiteY4" fmla="*/ 353258 h 1626743"/>
                      <a:gd name="connsiteX5" fmla="*/ 1427053 w 1993076"/>
                      <a:gd name="connsiteY5" fmla="*/ 531058 h 1626743"/>
                      <a:gd name="connsiteX6" fmla="*/ 1625173 w 1993076"/>
                      <a:gd name="connsiteY6" fmla="*/ 556458 h 1626743"/>
                      <a:gd name="connsiteX7" fmla="*/ 1861393 w 1993076"/>
                      <a:gd name="connsiteY7" fmla="*/ 625038 h 1626743"/>
                      <a:gd name="connsiteX8" fmla="*/ 1990933 w 1993076"/>
                      <a:gd name="connsiteY8" fmla="*/ 790138 h 1626743"/>
                      <a:gd name="connsiteX9" fmla="*/ 1924893 w 1993076"/>
                      <a:gd name="connsiteY9" fmla="*/ 990798 h 1626743"/>
                      <a:gd name="connsiteX10" fmla="*/ 1708993 w 1993076"/>
                      <a:gd name="connsiteY10" fmla="*/ 1072078 h 1626743"/>
                      <a:gd name="connsiteX11" fmla="*/ 1449913 w 1993076"/>
                      <a:gd name="connsiteY11" fmla="*/ 1051758 h 1626743"/>
                      <a:gd name="connsiteX12" fmla="*/ 1564213 w 1993076"/>
                      <a:gd name="connsiteY12" fmla="*/ 1267658 h 1626743"/>
                      <a:gd name="connsiteX13" fmla="*/ 1589613 w 1993076"/>
                      <a:gd name="connsiteY13" fmla="*/ 1374338 h 1626743"/>
                      <a:gd name="connsiteX14" fmla="*/ 1548973 w 1993076"/>
                      <a:gd name="connsiteY14" fmla="*/ 1511498 h 1626743"/>
                      <a:gd name="connsiteX15" fmla="*/ 1419433 w 1993076"/>
                      <a:gd name="connsiteY15" fmla="*/ 1608018 h 1626743"/>
                      <a:gd name="connsiteX16" fmla="*/ 1147653 w 1993076"/>
                      <a:gd name="connsiteY16" fmla="*/ 1615638 h 1626743"/>
                      <a:gd name="connsiteX17" fmla="*/ 1015573 w 1993076"/>
                      <a:gd name="connsiteY17" fmla="*/ 1486098 h 1626743"/>
                      <a:gd name="connsiteX18" fmla="*/ 921593 w 1993076"/>
                      <a:gd name="connsiteY18" fmla="*/ 1336238 h 1626743"/>
                      <a:gd name="connsiteX19" fmla="*/ 921593 w 1993076"/>
                      <a:gd name="connsiteY19" fmla="*/ 1346398 h 1626743"/>
                      <a:gd name="connsiteX20" fmla="*/ 789513 w 1993076"/>
                      <a:gd name="connsiteY20" fmla="*/ 1488638 h 1626743"/>
                      <a:gd name="connsiteX21" fmla="*/ 423753 w 1993076"/>
                      <a:gd name="connsiteY21" fmla="*/ 1539438 h 1626743"/>
                      <a:gd name="connsiteX22" fmla="*/ 271353 w 1993076"/>
                      <a:gd name="connsiteY22" fmla="*/ 1305758 h 1626743"/>
                      <a:gd name="connsiteX23" fmla="*/ 400893 w 1993076"/>
                      <a:gd name="connsiteY23" fmla="*/ 1056838 h 1626743"/>
                      <a:gd name="connsiteX24" fmla="*/ 474553 w 1993076"/>
                      <a:gd name="connsiteY24" fmla="*/ 970478 h 1626743"/>
                      <a:gd name="connsiteX25" fmla="*/ 230713 w 1993076"/>
                      <a:gd name="connsiteY25" fmla="*/ 879038 h 1626743"/>
                      <a:gd name="connsiteX26" fmla="*/ 47833 w 1993076"/>
                      <a:gd name="connsiteY26" fmla="*/ 726638 h 1626743"/>
                      <a:gd name="connsiteX27" fmla="*/ 17353 w 1993076"/>
                      <a:gd name="connsiteY27" fmla="*/ 442158 h 1626743"/>
                      <a:gd name="connsiteX28" fmla="*/ 281513 w 1993076"/>
                      <a:gd name="connsiteY28" fmla="*/ 340558 h 1626743"/>
                      <a:gd name="connsiteX29" fmla="*/ 489793 w 1993076"/>
                      <a:gd name="connsiteY29" fmla="*/ 391358 h 1626743"/>
                      <a:gd name="connsiteX30" fmla="*/ 710773 w 1993076"/>
                      <a:gd name="connsiteY30" fmla="*/ 462478 h 1626743"/>
                      <a:gd name="connsiteX0" fmla="*/ 710773 w 1993076"/>
                      <a:gd name="connsiteY0" fmla="*/ 462478 h 1625821"/>
                      <a:gd name="connsiteX1" fmla="*/ 878413 w 1993076"/>
                      <a:gd name="connsiteY1" fmla="*/ 177998 h 1625821"/>
                      <a:gd name="connsiteX2" fmla="*/ 1190833 w 1993076"/>
                      <a:gd name="connsiteY2" fmla="*/ 198 h 1625821"/>
                      <a:gd name="connsiteX3" fmla="*/ 1414353 w 1993076"/>
                      <a:gd name="connsiteY3" fmla="*/ 147518 h 1625821"/>
                      <a:gd name="connsiteX4" fmla="*/ 1462613 w 1993076"/>
                      <a:gd name="connsiteY4" fmla="*/ 353258 h 1625821"/>
                      <a:gd name="connsiteX5" fmla="*/ 1427053 w 1993076"/>
                      <a:gd name="connsiteY5" fmla="*/ 531058 h 1625821"/>
                      <a:gd name="connsiteX6" fmla="*/ 1625173 w 1993076"/>
                      <a:gd name="connsiteY6" fmla="*/ 556458 h 1625821"/>
                      <a:gd name="connsiteX7" fmla="*/ 1861393 w 1993076"/>
                      <a:gd name="connsiteY7" fmla="*/ 625038 h 1625821"/>
                      <a:gd name="connsiteX8" fmla="*/ 1990933 w 1993076"/>
                      <a:gd name="connsiteY8" fmla="*/ 790138 h 1625821"/>
                      <a:gd name="connsiteX9" fmla="*/ 1924893 w 1993076"/>
                      <a:gd name="connsiteY9" fmla="*/ 990798 h 1625821"/>
                      <a:gd name="connsiteX10" fmla="*/ 1708993 w 1993076"/>
                      <a:gd name="connsiteY10" fmla="*/ 1072078 h 1625821"/>
                      <a:gd name="connsiteX11" fmla="*/ 1449913 w 1993076"/>
                      <a:gd name="connsiteY11" fmla="*/ 1051758 h 1625821"/>
                      <a:gd name="connsiteX12" fmla="*/ 1564213 w 1993076"/>
                      <a:gd name="connsiteY12" fmla="*/ 1267658 h 1625821"/>
                      <a:gd name="connsiteX13" fmla="*/ 1589613 w 1993076"/>
                      <a:gd name="connsiteY13" fmla="*/ 1374338 h 1625821"/>
                      <a:gd name="connsiteX14" fmla="*/ 1548973 w 1993076"/>
                      <a:gd name="connsiteY14" fmla="*/ 1511498 h 1625821"/>
                      <a:gd name="connsiteX15" fmla="*/ 1419433 w 1993076"/>
                      <a:gd name="connsiteY15" fmla="*/ 1608018 h 1625821"/>
                      <a:gd name="connsiteX16" fmla="*/ 1147653 w 1993076"/>
                      <a:gd name="connsiteY16" fmla="*/ 1615638 h 1625821"/>
                      <a:gd name="connsiteX17" fmla="*/ 1015573 w 1993076"/>
                      <a:gd name="connsiteY17" fmla="*/ 1498798 h 1625821"/>
                      <a:gd name="connsiteX18" fmla="*/ 921593 w 1993076"/>
                      <a:gd name="connsiteY18" fmla="*/ 1336238 h 1625821"/>
                      <a:gd name="connsiteX19" fmla="*/ 921593 w 1993076"/>
                      <a:gd name="connsiteY19" fmla="*/ 1346398 h 1625821"/>
                      <a:gd name="connsiteX20" fmla="*/ 789513 w 1993076"/>
                      <a:gd name="connsiteY20" fmla="*/ 1488638 h 1625821"/>
                      <a:gd name="connsiteX21" fmla="*/ 423753 w 1993076"/>
                      <a:gd name="connsiteY21" fmla="*/ 1539438 h 1625821"/>
                      <a:gd name="connsiteX22" fmla="*/ 271353 w 1993076"/>
                      <a:gd name="connsiteY22" fmla="*/ 1305758 h 1625821"/>
                      <a:gd name="connsiteX23" fmla="*/ 400893 w 1993076"/>
                      <a:gd name="connsiteY23" fmla="*/ 1056838 h 1625821"/>
                      <a:gd name="connsiteX24" fmla="*/ 474553 w 1993076"/>
                      <a:gd name="connsiteY24" fmla="*/ 970478 h 1625821"/>
                      <a:gd name="connsiteX25" fmla="*/ 230713 w 1993076"/>
                      <a:gd name="connsiteY25" fmla="*/ 879038 h 1625821"/>
                      <a:gd name="connsiteX26" fmla="*/ 47833 w 1993076"/>
                      <a:gd name="connsiteY26" fmla="*/ 726638 h 1625821"/>
                      <a:gd name="connsiteX27" fmla="*/ 17353 w 1993076"/>
                      <a:gd name="connsiteY27" fmla="*/ 442158 h 1625821"/>
                      <a:gd name="connsiteX28" fmla="*/ 281513 w 1993076"/>
                      <a:gd name="connsiteY28" fmla="*/ 340558 h 1625821"/>
                      <a:gd name="connsiteX29" fmla="*/ 489793 w 1993076"/>
                      <a:gd name="connsiteY29" fmla="*/ 391358 h 1625821"/>
                      <a:gd name="connsiteX30" fmla="*/ 710773 w 1993076"/>
                      <a:gd name="connsiteY30" fmla="*/ 462478 h 1625821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89513 w 1993076"/>
                      <a:gd name="connsiteY20" fmla="*/ 148863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61853 w 1993076"/>
                      <a:gd name="connsiteY24" fmla="*/ 97301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993076" h="1624075">
                        <a:moveTo>
                          <a:pt x="710773" y="462478"/>
                        </a:moveTo>
                        <a:cubicBezTo>
                          <a:pt x="775543" y="426918"/>
                          <a:pt x="798403" y="255045"/>
                          <a:pt x="878413" y="177998"/>
                        </a:cubicBezTo>
                        <a:cubicBezTo>
                          <a:pt x="958423" y="100951"/>
                          <a:pt x="1101510" y="5278"/>
                          <a:pt x="1190833" y="198"/>
                        </a:cubicBezTo>
                        <a:cubicBezTo>
                          <a:pt x="1280156" y="-4882"/>
                          <a:pt x="1369056" y="88675"/>
                          <a:pt x="1414353" y="147518"/>
                        </a:cubicBezTo>
                        <a:cubicBezTo>
                          <a:pt x="1459650" y="206361"/>
                          <a:pt x="1460496" y="289335"/>
                          <a:pt x="1462613" y="353258"/>
                        </a:cubicBezTo>
                        <a:cubicBezTo>
                          <a:pt x="1464730" y="417181"/>
                          <a:pt x="1399960" y="497191"/>
                          <a:pt x="1427053" y="531058"/>
                        </a:cubicBezTo>
                        <a:cubicBezTo>
                          <a:pt x="1454146" y="564925"/>
                          <a:pt x="1552783" y="540795"/>
                          <a:pt x="1625173" y="556458"/>
                        </a:cubicBezTo>
                        <a:cubicBezTo>
                          <a:pt x="1697563" y="572121"/>
                          <a:pt x="1800433" y="586091"/>
                          <a:pt x="1861393" y="625038"/>
                        </a:cubicBezTo>
                        <a:cubicBezTo>
                          <a:pt x="1922353" y="663985"/>
                          <a:pt x="1980350" y="729178"/>
                          <a:pt x="1990933" y="790138"/>
                        </a:cubicBezTo>
                        <a:cubicBezTo>
                          <a:pt x="2001516" y="851098"/>
                          <a:pt x="1971883" y="943808"/>
                          <a:pt x="1924893" y="990798"/>
                        </a:cubicBezTo>
                        <a:cubicBezTo>
                          <a:pt x="1877903" y="1037788"/>
                          <a:pt x="1788156" y="1061918"/>
                          <a:pt x="1708993" y="1072078"/>
                        </a:cubicBezTo>
                        <a:cubicBezTo>
                          <a:pt x="1629830" y="1082238"/>
                          <a:pt x="1474043" y="1019161"/>
                          <a:pt x="1449913" y="1051758"/>
                        </a:cubicBezTo>
                        <a:cubicBezTo>
                          <a:pt x="1425783" y="1084355"/>
                          <a:pt x="1540930" y="1213895"/>
                          <a:pt x="1564213" y="1267658"/>
                        </a:cubicBezTo>
                        <a:cubicBezTo>
                          <a:pt x="1587496" y="1321421"/>
                          <a:pt x="1592153" y="1333698"/>
                          <a:pt x="1589613" y="1374338"/>
                        </a:cubicBezTo>
                        <a:cubicBezTo>
                          <a:pt x="1587073" y="1414978"/>
                          <a:pt x="1577336" y="1472551"/>
                          <a:pt x="1548973" y="1511498"/>
                        </a:cubicBezTo>
                        <a:cubicBezTo>
                          <a:pt x="1520610" y="1550445"/>
                          <a:pt x="1482933" y="1591085"/>
                          <a:pt x="1419433" y="1608018"/>
                        </a:cubicBezTo>
                        <a:cubicBezTo>
                          <a:pt x="1355933" y="1624951"/>
                          <a:pt x="1235283" y="1631301"/>
                          <a:pt x="1167973" y="1613098"/>
                        </a:cubicBezTo>
                        <a:cubicBezTo>
                          <a:pt x="1100663" y="1594895"/>
                          <a:pt x="1052826" y="1546211"/>
                          <a:pt x="1015573" y="1498798"/>
                        </a:cubicBezTo>
                        <a:cubicBezTo>
                          <a:pt x="978320" y="1451385"/>
                          <a:pt x="937256" y="1361638"/>
                          <a:pt x="921593" y="1336238"/>
                        </a:cubicBezTo>
                        <a:cubicBezTo>
                          <a:pt x="905930" y="1310838"/>
                          <a:pt x="946570" y="1323538"/>
                          <a:pt x="921593" y="1346398"/>
                        </a:cubicBezTo>
                        <a:cubicBezTo>
                          <a:pt x="896616" y="1369258"/>
                          <a:pt x="877566" y="1415825"/>
                          <a:pt x="771733" y="1473398"/>
                        </a:cubicBezTo>
                        <a:cubicBezTo>
                          <a:pt x="665900" y="1530971"/>
                          <a:pt x="507150" y="1567378"/>
                          <a:pt x="423753" y="1539438"/>
                        </a:cubicBezTo>
                        <a:cubicBezTo>
                          <a:pt x="340356" y="1511498"/>
                          <a:pt x="276433" y="1386191"/>
                          <a:pt x="271353" y="1305758"/>
                        </a:cubicBezTo>
                        <a:cubicBezTo>
                          <a:pt x="266273" y="1225325"/>
                          <a:pt x="361523" y="1112295"/>
                          <a:pt x="393273" y="1056838"/>
                        </a:cubicBezTo>
                        <a:cubicBezTo>
                          <a:pt x="425023" y="1001381"/>
                          <a:pt x="488946" y="1002651"/>
                          <a:pt x="461853" y="973018"/>
                        </a:cubicBezTo>
                        <a:cubicBezTo>
                          <a:pt x="434760" y="943385"/>
                          <a:pt x="299716" y="920101"/>
                          <a:pt x="230713" y="879038"/>
                        </a:cubicBezTo>
                        <a:cubicBezTo>
                          <a:pt x="161710" y="837975"/>
                          <a:pt x="83393" y="799451"/>
                          <a:pt x="47833" y="726638"/>
                        </a:cubicBezTo>
                        <a:cubicBezTo>
                          <a:pt x="12273" y="653825"/>
                          <a:pt x="-21594" y="506504"/>
                          <a:pt x="17353" y="442158"/>
                        </a:cubicBezTo>
                        <a:cubicBezTo>
                          <a:pt x="56300" y="377812"/>
                          <a:pt x="202773" y="349025"/>
                          <a:pt x="281513" y="340558"/>
                        </a:cubicBezTo>
                        <a:cubicBezTo>
                          <a:pt x="360253" y="332091"/>
                          <a:pt x="418673" y="367651"/>
                          <a:pt x="489793" y="391358"/>
                        </a:cubicBezTo>
                        <a:cubicBezTo>
                          <a:pt x="560913" y="415065"/>
                          <a:pt x="646003" y="498038"/>
                          <a:pt x="710773" y="462478"/>
                        </a:cubicBezTo>
                        <a:close/>
                      </a:path>
                    </a:pathLst>
                  </a:custGeom>
                  <a:solidFill>
                    <a:srgbClr val="F3E53D"/>
                  </a:solidFill>
                  <a:ln w="57150">
                    <a:noFill/>
                  </a:ln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7" name="วงรี 77">
                    <a:extLst>
                      <a:ext uri="{FF2B5EF4-FFF2-40B4-BE49-F238E27FC236}">
                        <a16:creationId xmlns:a16="http://schemas.microsoft.com/office/drawing/2014/main" id="{1E60FB32-90E3-42B4-B0D6-2C677AD68AFC}"/>
                      </a:ext>
                    </a:extLst>
                  </p:cNvPr>
                  <p:cNvSpPr/>
                  <p:nvPr/>
                </p:nvSpPr>
                <p:spPr>
                  <a:xfrm>
                    <a:off x="4579275" y="1400406"/>
                    <a:ext cx="295962" cy="284142"/>
                  </a:xfrm>
                  <a:custGeom>
                    <a:avLst/>
                    <a:gdLst>
                      <a:gd name="connsiteX0" fmla="*/ 0 w 290429"/>
                      <a:gd name="connsiteY0" fmla="*/ 144699 h 289397"/>
                      <a:gd name="connsiteX1" fmla="*/ 145215 w 290429"/>
                      <a:gd name="connsiteY1" fmla="*/ 0 h 289397"/>
                      <a:gd name="connsiteX2" fmla="*/ 290430 w 290429"/>
                      <a:gd name="connsiteY2" fmla="*/ 144699 h 289397"/>
                      <a:gd name="connsiteX3" fmla="*/ 145215 w 290429"/>
                      <a:gd name="connsiteY3" fmla="*/ 289398 h 289397"/>
                      <a:gd name="connsiteX4" fmla="*/ 0 w 290429"/>
                      <a:gd name="connsiteY4" fmla="*/ 144699 h 289397"/>
                      <a:gd name="connsiteX0" fmla="*/ 8 w 290438"/>
                      <a:gd name="connsiteY0" fmla="*/ 144699 h 289398"/>
                      <a:gd name="connsiteX1" fmla="*/ 145223 w 290438"/>
                      <a:gd name="connsiteY1" fmla="*/ 0 h 289398"/>
                      <a:gd name="connsiteX2" fmla="*/ 290438 w 290438"/>
                      <a:gd name="connsiteY2" fmla="*/ 144699 h 289398"/>
                      <a:gd name="connsiteX3" fmla="*/ 140143 w 290438"/>
                      <a:gd name="connsiteY3" fmla="*/ 289398 h 289398"/>
                      <a:gd name="connsiteX4" fmla="*/ 8 w 290438"/>
                      <a:gd name="connsiteY4" fmla="*/ 144699 h 289398"/>
                      <a:gd name="connsiteX0" fmla="*/ 6 w 310756"/>
                      <a:gd name="connsiteY0" fmla="*/ 145377 h 292972"/>
                      <a:gd name="connsiteX1" fmla="*/ 145221 w 310756"/>
                      <a:gd name="connsiteY1" fmla="*/ 678 h 292972"/>
                      <a:gd name="connsiteX2" fmla="*/ 310756 w 310756"/>
                      <a:gd name="connsiteY2" fmla="*/ 206337 h 292972"/>
                      <a:gd name="connsiteX3" fmla="*/ 140141 w 310756"/>
                      <a:gd name="connsiteY3" fmla="*/ 290076 h 292972"/>
                      <a:gd name="connsiteX4" fmla="*/ 6 w 310756"/>
                      <a:gd name="connsiteY4" fmla="*/ 145377 h 292972"/>
                      <a:gd name="connsiteX0" fmla="*/ 5 w 313295"/>
                      <a:gd name="connsiteY0" fmla="*/ 190453 h 289862"/>
                      <a:gd name="connsiteX1" fmla="*/ 147760 w 313295"/>
                      <a:gd name="connsiteY1" fmla="*/ 34 h 289862"/>
                      <a:gd name="connsiteX2" fmla="*/ 313295 w 313295"/>
                      <a:gd name="connsiteY2" fmla="*/ 205693 h 289862"/>
                      <a:gd name="connsiteX3" fmla="*/ 142680 w 313295"/>
                      <a:gd name="connsiteY3" fmla="*/ 289432 h 289862"/>
                      <a:gd name="connsiteX4" fmla="*/ 5 w 313295"/>
                      <a:gd name="connsiteY4" fmla="*/ 190453 h 289862"/>
                      <a:gd name="connsiteX0" fmla="*/ 2796 w 316086"/>
                      <a:gd name="connsiteY0" fmla="*/ 175216 h 274625"/>
                      <a:gd name="connsiteX1" fmla="*/ 71811 w 316086"/>
                      <a:gd name="connsiteY1" fmla="*/ 37 h 274625"/>
                      <a:gd name="connsiteX2" fmla="*/ 316086 w 316086"/>
                      <a:gd name="connsiteY2" fmla="*/ 190456 h 274625"/>
                      <a:gd name="connsiteX3" fmla="*/ 145471 w 316086"/>
                      <a:gd name="connsiteY3" fmla="*/ 274195 h 274625"/>
                      <a:gd name="connsiteX4" fmla="*/ 2796 w 316086"/>
                      <a:gd name="connsiteY4" fmla="*/ 175216 h 274625"/>
                      <a:gd name="connsiteX0" fmla="*/ 2158 w 315952"/>
                      <a:gd name="connsiteY0" fmla="*/ 185068 h 284142"/>
                      <a:gd name="connsiteX1" fmla="*/ 71173 w 315952"/>
                      <a:gd name="connsiteY1" fmla="*/ 9889 h 284142"/>
                      <a:gd name="connsiteX2" fmla="*/ 235434 w 315952"/>
                      <a:gd name="connsiteY2" fmla="*/ 40983 h 284142"/>
                      <a:gd name="connsiteX3" fmla="*/ 315448 w 315952"/>
                      <a:gd name="connsiteY3" fmla="*/ 200308 h 284142"/>
                      <a:gd name="connsiteX4" fmla="*/ 144833 w 315952"/>
                      <a:gd name="connsiteY4" fmla="*/ 284047 h 284142"/>
                      <a:gd name="connsiteX5" fmla="*/ 2158 w 315952"/>
                      <a:gd name="connsiteY5" fmla="*/ 185068 h 284142"/>
                      <a:gd name="connsiteX0" fmla="*/ 2158 w 295962"/>
                      <a:gd name="connsiteY0" fmla="*/ 185068 h 284142"/>
                      <a:gd name="connsiteX1" fmla="*/ 71173 w 295962"/>
                      <a:gd name="connsiteY1" fmla="*/ 9889 h 284142"/>
                      <a:gd name="connsiteX2" fmla="*/ 235434 w 295962"/>
                      <a:gd name="connsiteY2" fmla="*/ 40983 h 284142"/>
                      <a:gd name="connsiteX3" fmla="*/ 295128 w 295962"/>
                      <a:gd name="connsiteY3" fmla="*/ 200308 h 284142"/>
                      <a:gd name="connsiteX4" fmla="*/ 144833 w 295962"/>
                      <a:gd name="connsiteY4" fmla="*/ 284047 h 284142"/>
                      <a:gd name="connsiteX5" fmla="*/ 2158 w 295962"/>
                      <a:gd name="connsiteY5" fmla="*/ 185068 h 284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5962" h="284142">
                        <a:moveTo>
                          <a:pt x="2158" y="185068"/>
                        </a:moveTo>
                        <a:cubicBezTo>
                          <a:pt x="-10119" y="139375"/>
                          <a:pt x="32294" y="33903"/>
                          <a:pt x="71173" y="9889"/>
                        </a:cubicBezTo>
                        <a:cubicBezTo>
                          <a:pt x="110052" y="-14125"/>
                          <a:pt x="194722" y="9247"/>
                          <a:pt x="235434" y="40983"/>
                        </a:cubicBezTo>
                        <a:cubicBezTo>
                          <a:pt x="276147" y="72720"/>
                          <a:pt x="300915" y="162761"/>
                          <a:pt x="295128" y="200308"/>
                        </a:cubicBezTo>
                        <a:cubicBezTo>
                          <a:pt x="289341" y="237855"/>
                          <a:pt x="193661" y="286587"/>
                          <a:pt x="144833" y="284047"/>
                        </a:cubicBezTo>
                        <a:cubicBezTo>
                          <a:pt x="96005" y="281507"/>
                          <a:pt x="14435" y="230761"/>
                          <a:pt x="2158" y="185068"/>
                        </a:cubicBezTo>
                        <a:close/>
                      </a:path>
                    </a:pathLst>
                  </a:custGeom>
                  <a:solidFill>
                    <a:srgbClr val="FDC64E"/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</p:grpSp>
        </p:grpSp>
        <p:grpSp>
          <p:nvGrpSpPr>
            <p:cNvPr id="220" name="กลุ่ม 219">
              <a:extLst>
                <a:ext uri="{FF2B5EF4-FFF2-40B4-BE49-F238E27FC236}">
                  <a16:creationId xmlns:a16="http://schemas.microsoft.com/office/drawing/2014/main" id="{7AD053F4-DACA-4DE9-B20E-61F2B84719EE}"/>
                </a:ext>
              </a:extLst>
            </p:cNvPr>
            <p:cNvGrpSpPr/>
            <p:nvPr/>
          </p:nvGrpSpPr>
          <p:grpSpPr>
            <a:xfrm rot="582746">
              <a:off x="2549673" y="4795096"/>
              <a:ext cx="1430727" cy="693721"/>
              <a:chOff x="10001184" y="5338622"/>
              <a:chExt cx="2106391" cy="1022263"/>
            </a:xfrm>
          </p:grpSpPr>
          <p:grpSp>
            <p:nvGrpSpPr>
              <p:cNvPr id="251" name="กลุ่ม 250">
                <a:extLst>
                  <a:ext uri="{FF2B5EF4-FFF2-40B4-BE49-F238E27FC236}">
                    <a16:creationId xmlns:a16="http://schemas.microsoft.com/office/drawing/2014/main" id="{02993103-E1C2-4AB6-A290-50E10AC8DB7D}"/>
                  </a:ext>
                </a:extLst>
              </p:cNvPr>
              <p:cNvGrpSpPr/>
              <p:nvPr/>
            </p:nvGrpSpPr>
            <p:grpSpPr>
              <a:xfrm>
                <a:off x="10001184" y="5587453"/>
                <a:ext cx="2106391" cy="773432"/>
                <a:chOff x="271617" y="1864931"/>
                <a:chExt cx="2106391" cy="773432"/>
              </a:xfrm>
            </p:grpSpPr>
            <p:sp>
              <p:nvSpPr>
                <p:cNvPr id="258" name="รูปแบบอิสระ: รูปร่าง 257">
                  <a:extLst>
                    <a:ext uri="{FF2B5EF4-FFF2-40B4-BE49-F238E27FC236}">
                      <a16:creationId xmlns:a16="http://schemas.microsoft.com/office/drawing/2014/main" id="{44BD55D8-780E-4AC2-BE6D-486DE5DA4E0D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9" name="วงรี 258">
                  <a:extLst>
                    <a:ext uri="{FF2B5EF4-FFF2-40B4-BE49-F238E27FC236}">
                      <a16:creationId xmlns:a16="http://schemas.microsoft.com/office/drawing/2014/main" id="{8B57F944-A28A-4930-BE53-3883C73387C1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0" name="วงรี 259">
                  <a:extLst>
                    <a:ext uri="{FF2B5EF4-FFF2-40B4-BE49-F238E27FC236}">
                      <a16:creationId xmlns:a16="http://schemas.microsoft.com/office/drawing/2014/main" id="{BA6C2F62-9DB2-4EAB-86AB-F4B104C4C7D2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1" name="วงรี 260">
                  <a:extLst>
                    <a:ext uri="{FF2B5EF4-FFF2-40B4-BE49-F238E27FC236}">
                      <a16:creationId xmlns:a16="http://schemas.microsoft.com/office/drawing/2014/main" id="{AAE8D464-7A4A-419A-A577-0165C5C26B1A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2" name="วงรี 261">
                  <a:extLst>
                    <a:ext uri="{FF2B5EF4-FFF2-40B4-BE49-F238E27FC236}">
                      <a16:creationId xmlns:a16="http://schemas.microsoft.com/office/drawing/2014/main" id="{DE9393CA-69A3-4468-B7B3-FB095164B424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3" name="รูปแบบอิสระ: รูปร่าง 262">
                  <a:extLst>
                    <a:ext uri="{FF2B5EF4-FFF2-40B4-BE49-F238E27FC236}">
                      <a16:creationId xmlns:a16="http://schemas.microsoft.com/office/drawing/2014/main" id="{952BDEEA-73E3-4674-963D-4BFFA06F5298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4" name="วงรี 263">
                  <a:extLst>
                    <a:ext uri="{FF2B5EF4-FFF2-40B4-BE49-F238E27FC236}">
                      <a16:creationId xmlns:a16="http://schemas.microsoft.com/office/drawing/2014/main" id="{3CBAD32D-8CBE-4923-B525-B4D85380E1A1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5" name="วงรี 264">
                  <a:extLst>
                    <a:ext uri="{FF2B5EF4-FFF2-40B4-BE49-F238E27FC236}">
                      <a16:creationId xmlns:a16="http://schemas.microsoft.com/office/drawing/2014/main" id="{9C4BCA06-ED59-4CA4-A705-87D7D197F7C4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6" name="วงรี 265">
                  <a:extLst>
                    <a:ext uri="{FF2B5EF4-FFF2-40B4-BE49-F238E27FC236}">
                      <a16:creationId xmlns:a16="http://schemas.microsoft.com/office/drawing/2014/main" id="{BE05C689-FFE2-4F32-B7E6-2A2D4336F53E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7" name="วงรี 266">
                  <a:extLst>
                    <a:ext uri="{FF2B5EF4-FFF2-40B4-BE49-F238E27FC236}">
                      <a16:creationId xmlns:a16="http://schemas.microsoft.com/office/drawing/2014/main" id="{99517DC8-4F63-48DD-8353-98656324CF6B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52" name="กลุ่ม 251">
                <a:extLst>
                  <a:ext uri="{FF2B5EF4-FFF2-40B4-BE49-F238E27FC236}">
                    <a16:creationId xmlns:a16="http://schemas.microsoft.com/office/drawing/2014/main" id="{9876BD09-3FEC-4C9D-A13D-AEA59ED70925}"/>
                  </a:ext>
                </a:extLst>
              </p:cNvPr>
              <p:cNvGrpSpPr/>
              <p:nvPr/>
            </p:nvGrpSpPr>
            <p:grpSpPr>
              <a:xfrm>
                <a:off x="10898877" y="5338622"/>
                <a:ext cx="450097" cy="430590"/>
                <a:chOff x="1187573" y="6247766"/>
                <a:chExt cx="450097" cy="430590"/>
              </a:xfrm>
            </p:grpSpPr>
            <p:sp>
              <p:nvSpPr>
                <p:cNvPr id="253" name="รูปแบบอิสระ: รูปร่าง 252">
                  <a:extLst>
                    <a:ext uri="{FF2B5EF4-FFF2-40B4-BE49-F238E27FC236}">
                      <a16:creationId xmlns:a16="http://schemas.microsoft.com/office/drawing/2014/main" id="{44E87309-79C3-4272-B6DF-AB7983985A74}"/>
                    </a:ext>
                  </a:extLst>
                </p:cNvPr>
                <p:cNvSpPr/>
                <p:nvPr/>
              </p:nvSpPr>
              <p:spPr>
                <a:xfrm rot="1294749">
                  <a:off x="1189233" y="6409947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4" name="วงรี 253">
                  <a:extLst>
                    <a:ext uri="{FF2B5EF4-FFF2-40B4-BE49-F238E27FC236}">
                      <a16:creationId xmlns:a16="http://schemas.microsoft.com/office/drawing/2014/main" id="{9C0A7BEF-C4B3-4BBF-8FE1-B0E1850C4D52}"/>
                    </a:ext>
                  </a:extLst>
                </p:cNvPr>
                <p:cNvSpPr/>
                <p:nvPr/>
              </p:nvSpPr>
              <p:spPr>
                <a:xfrm rot="21190982">
                  <a:off x="1187573" y="629641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5" name="วงรี 254">
                  <a:extLst>
                    <a:ext uri="{FF2B5EF4-FFF2-40B4-BE49-F238E27FC236}">
                      <a16:creationId xmlns:a16="http://schemas.microsoft.com/office/drawing/2014/main" id="{4E1E5F72-FD33-4996-B6F0-79A0462705F8}"/>
                    </a:ext>
                  </a:extLst>
                </p:cNvPr>
                <p:cNvSpPr/>
                <p:nvPr/>
              </p:nvSpPr>
              <p:spPr>
                <a:xfrm rot="502562">
                  <a:off x="1329778" y="6247766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6" name="วงรี 255">
                  <a:extLst>
                    <a:ext uri="{FF2B5EF4-FFF2-40B4-BE49-F238E27FC236}">
                      <a16:creationId xmlns:a16="http://schemas.microsoft.com/office/drawing/2014/main" id="{AAC08DB3-6FC1-4866-B43E-2D0789F4D777}"/>
                    </a:ext>
                  </a:extLst>
                </p:cNvPr>
                <p:cNvSpPr/>
                <p:nvPr/>
              </p:nvSpPr>
              <p:spPr>
                <a:xfrm rot="2540723">
                  <a:off x="1463762" y="6322969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7" name="วงรี 256">
                  <a:extLst>
                    <a:ext uri="{FF2B5EF4-FFF2-40B4-BE49-F238E27FC236}">
                      <a16:creationId xmlns:a16="http://schemas.microsoft.com/office/drawing/2014/main" id="{4AC6EA02-26D4-472A-8FD9-1E6F06D198DB}"/>
                    </a:ext>
                  </a:extLst>
                </p:cNvPr>
                <p:cNvSpPr/>
                <p:nvPr/>
              </p:nvSpPr>
              <p:spPr>
                <a:xfrm rot="2968536">
                  <a:off x="1520478" y="6443696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  <p:grpSp>
          <p:nvGrpSpPr>
            <p:cNvPr id="221" name="กลุ่ม 220">
              <a:extLst>
                <a:ext uri="{FF2B5EF4-FFF2-40B4-BE49-F238E27FC236}">
                  <a16:creationId xmlns:a16="http://schemas.microsoft.com/office/drawing/2014/main" id="{737754C7-6FE1-4676-B51A-3E46F94669A0}"/>
                </a:ext>
              </a:extLst>
            </p:cNvPr>
            <p:cNvGrpSpPr/>
            <p:nvPr/>
          </p:nvGrpSpPr>
          <p:grpSpPr>
            <a:xfrm rot="371193">
              <a:off x="3003581" y="5614660"/>
              <a:ext cx="1430727" cy="693721"/>
              <a:chOff x="10001184" y="5338622"/>
              <a:chExt cx="2106391" cy="1022263"/>
            </a:xfrm>
          </p:grpSpPr>
          <p:grpSp>
            <p:nvGrpSpPr>
              <p:cNvPr id="234" name="กลุ่ม 233">
                <a:extLst>
                  <a:ext uri="{FF2B5EF4-FFF2-40B4-BE49-F238E27FC236}">
                    <a16:creationId xmlns:a16="http://schemas.microsoft.com/office/drawing/2014/main" id="{696ACA1F-5303-4074-A34E-7EB4EAD9E2C7}"/>
                  </a:ext>
                </a:extLst>
              </p:cNvPr>
              <p:cNvGrpSpPr/>
              <p:nvPr/>
            </p:nvGrpSpPr>
            <p:grpSpPr>
              <a:xfrm>
                <a:off x="10001184" y="5587453"/>
                <a:ext cx="2106391" cy="773432"/>
                <a:chOff x="271617" y="1864931"/>
                <a:chExt cx="2106391" cy="773432"/>
              </a:xfrm>
            </p:grpSpPr>
            <p:sp>
              <p:nvSpPr>
                <p:cNvPr id="241" name="รูปแบบอิสระ: รูปร่าง 240">
                  <a:extLst>
                    <a:ext uri="{FF2B5EF4-FFF2-40B4-BE49-F238E27FC236}">
                      <a16:creationId xmlns:a16="http://schemas.microsoft.com/office/drawing/2014/main" id="{67C95EAB-8319-4B2E-9E0F-41BC20A546A3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2" name="วงรี 241">
                  <a:extLst>
                    <a:ext uri="{FF2B5EF4-FFF2-40B4-BE49-F238E27FC236}">
                      <a16:creationId xmlns:a16="http://schemas.microsoft.com/office/drawing/2014/main" id="{2BCD0285-834A-4C23-8AE5-1217C8F7D2A6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3" name="วงรี 242">
                  <a:extLst>
                    <a:ext uri="{FF2B5EF4-FFF2-40B4-BE49-F238E27FC236}">
                      <a16:creationId xmlns:a16="http://schemas.microsoft.com/office/drawing/2014/main" id="{C76C7E44-0410-4285-9EF4-491B1CEFC4E2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4" name="วงรี 243">
                  <a:extLst>
                    <a:ext uri="{FF2B5EF4-FFF2-40B4-BE49-F238E27FC236}">
                      <a16:creationId xmlns:a16="http://schemas.microsoft.com/office/drawing/2014/main" id="{FF265017-409F-4AF7-BB0A-F0FE4318D0F4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5" name="วงรี 244">
                  <a:extLst>
                    <a:ext uri="{FF2B5EF4-FFF2-40B4-BE49-F238E27FC236}">
                      <a16:creationId xmlns:a16="http://schemas.microsoft.com/office/drawing/2014/main" id="{727D94CB-6503-48FB-9012-BFDB1B495F33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6" name="รูปแบบอิสระ: รูปร่าง 245">
                  <a:extLst>
                    <a:ext uri="{FF2B5EF4-FFF2-40B4-BE49-F238E27FC236}">
                      <a16:creationId xmlns:a16="http://schemas.microsoft.com/office/drawing/2014/main" id="{9D8547BB-72BC-4EBB-98BF-EFA86F60522A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7" name="วงรี 246">
                  <a:extLst>
                    <a:ext uri="{FF2B5EF4-FFF2-40B4-BE49-F238E27FC236}">
                      <a16:creationId xmlns:a16="http://schemas.microsoft.com/office/drawing/2014/main" id="{26277A48-4162-4C99-A298-9F3721C504F5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8" name="วงรี 247">
                  <a:extLst>
                    <a:ext uri="{FF2B5EF4-FFF2-40B4-BE49-F238E27FC236}">
                      <a16:creationId xmlns:a16="http://schemas.microsoft.com/office/drawing/2014/main" id="{70E25054-FC94-4345-971E-23664CFCED4A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9" name="วงรี 248">
                  <a:extLst>
                    <a:ext uri="{FF2B5EF4-FFF2-40B4-BE49-F238E27FC236}">
                      <a16:creationId xmlns:a16="http://schemas.microsoft.com/office/drawing/2014/main" id="{0C3C3896-A1AD-4C11-A1EE-30DA2531DD92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0" name="วงรี 249">
                  <a:extLst>
                    <a:ext uri="{FF2B5EF4-FFF2-40B4-BE49-F238E27FC236}">
                      <a16:creationId xmlns:a16="http://schemas.microsoft.com/office/drawing/2014/main" id="{BBF58037-5FD0-43CC-9A57-06D6158F5B17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35" name="กลุ่ม 234">
                <a:extLst>
                  <a:ext uri="{FF2B5EF4-FFF2-40B4-BE49-F238E27FC236}">
                    <a16:creationId xmlns:a16="http://schemas.microsoft.com/office/drawing/2014/main" id="{4FB73430-BC0A-4E20-8E4B-34FAEC06D5F6}"/>
                  </a:ext>
                </a:extLst>
              </p:cNvPr>
              <p:cNvGrpSpPr/>
              <p:nvPr/>
            </p:nvGrpSpPr>
            <p:grpSpPr>
              <a:xfrm>
                <a:off x="10898877" y="5338622"/>
                <a:ext cx="450097" cy="430590"/>
                <a:chOff x="1187573" y="6247766"/>
                <a:chExt cx="450097" cy="430590"/>
              </a:xfrm>
            </p:grpSpPr>
            <p:sp>
              <p:nvSpPr>
                <p:cNvPr id="236" name="รูปแบบอิสระ: รูปร่าง 235">
                  <a:extLst>
                    <a:ext uri="{FF2B5EF4-FFF2-40B4-BE49-F238E27FC236}">
                      <a16:creationId xmlns:a16="http://schemas.microsoft.com/office/drawing/2014/main" id="{340A9CD0-6012-4706-A0C5-FF3AF471FE52}"/>
                    </a:ext>
                  </a:extLst>
                </p:cNvPr>
                <p:cNvSpPr/>
                <p:nvPr/>
              </p:nvSpPr>
              <p:spPr>
                <a:xfrm rot="1294749">
                  <a:off x="1189233" y="6409947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7" name="วงรี 236">
                  <a:extLst>
                    <a:ext uri="{FF2B5EF4-FFF2-40B4-BE49-F238E27FC236}">
                      <a16:creationId xmlns:a16="http://schemas.microsoft.com/office/drawing/2014/main" id="{23FE29B1-5AF7-4791-A333-EFE9FC9C41F4}"/>
                    </a:ext>
                  </a:extLst>
                </p:cNvPr>
                <p:cNvSpPr/>
                <p:nvPr/>
              </p:nvSpPr>
              <p:spPr>
                <a:xfrm rot="21190982">
                  <a:off x="1187573" y="629641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8" name="วงรี 237">
                  <a:extLst>
                    <a:ext uri="{FF2B5EF4-FFF2-40B4-BE49-F238E27FC236}">
                      <a16:creationId xmlns:a16="http://schemas.microsoft.com/office/drawing/2014/main" id="{174CCA21-2718-4129-ADA2-042147E865A8}"/>
                    </a:ext>
                  </a:extLst>
                </p:cNvPr>
                <p:cNvSpPr/>
                <p:nvPr/>
              </p:nvSpPr>
              <p:spPr>
                <a:xfrm rot="502562">
                  <a:off x="1329778" y="6247766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9" name="วงรี 238">
                  <a:extLst>
                    <a:ext uri="{FF2B5EF4-FFF2-40B4-BE49-F238E27FC236}">
                      <a16:creationId xmlns:a16="http://schemas.microsoft.com/office/drawing/2014/main" id="{E58C4619-D17D-4BEE-B9BD-BE4F982E5950}"/>
                    </a:ext>
                  </a:extLst>
                </p:cNvPr>
                <p:cNvSpPr/>
                <p:nvPr/>
              </p:nvSpPr>
              <p:spPr>
                <a:xfrm rot="2540723">
                  <a:off x="1463762" y="6322969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0" name="วงรี 239">
                  <a:extLst>
                    <a:ext uri="{FF2B5EF4-FFF2-40B4-BE49-F238E27FC236}">
                      <a16:creationId xmlns:a16="http://schemas.microsoft.com/office/drawing/2014/main" id="{5DE741FD-9760-498E-8DB6-AC3DAF9FB43B}"/>
                    </a:ext>
                  </a:extLst>
                </p:cNvPr>
                <p:cNvSpPr/>
                <p:nvPr/>
              </p:nvSpPr>
              <p:spPr>
                <a:xfrm rot="2968536">
                  <a:off x="1520478" y="6443696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  <p:grpSp>
          <p:nvGrpSpPr>
            <p:cNvPr id="222" name="กลุ่ม 221">
              <a:extLst>
                <a:ext uri="{FF2B5EF4-FFF2-40B4-BE49-F238E27FC236}">
                  <a16:creationId xmlns:a16="http://schemas.microsoft.com/office/drawing/2014/main" id="{EEF61F80-2AEF-475F-886E-2A7A5FAA848C}"/>
                </a:ext>
              </a:extLst>
            </p:cNvPr>
            <p:cNvGrpSpPr/>
            <p:nvPr/>
          </p:nvGrpSpPr>
          <p:grpSpPr>
            <a:xfrm rot="20727338">
              <a:off x="4323842" y="4907189"/>
              <a:ext cx="305720" cy="292204"/>
              <a:chOff x="1187573" y="6247766"/>
              <a:chExt cx="450097" cy="430590"/>
            </a:xfrm>
          </p:grpSpPr>
          <p:sp>
            <p:nvSpPr>
              <p:cNvPr id="229" name="รูปแบบอิสระ: รูปร่าง 228">
                <a:extLst>
                  <a:ext uri="{FF2B5EF4-FFF2-40B4-BE49-F238E27FC236}">
                    <a16:creationId xmlns:a16="http://schemas.microsoft.com/office/drawing/2014/main" id="{BBB1ACE3-52EA-4F41-BB82-AE5F80CC3E57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30" name="วงรี 229">
                <a:extLst>
                  <a:ext uri="{FF2B5EF4-FFF2-40B4-BE49-F238E27FC236}">
                    <a16:creationId xmlns:a16="http://schemas.microsoft.com/office/drawing/2014/main" id="{F61CDC41-AF57-4204-98AC-847FEABFDB50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31" name="วงรี 230">
                <a:extLst>
                  <a:ext uri="{FF2B5EF4-FFF2-40B4-BE49-F238E27FC236}">
                    <a16:creationId xmlns:a16="http://schemas.microsoft.com/office/drawing/2014/main" id="{DC420BF1-804E-4028-81C7-0C871F7C428B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32" name="วงรี 231">
                <a:extLst>
                  <a:ext uri="{FF2B5EF4-FFF2-40B4-BE49-F238E27FC236}">
                    <a16:creationId xmlns:a16="http://schemas.microsoft.com/office/drawing/2014/main" id="{38B5566E-9433-4C6A-A098-E893968A8576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33" name="วงรี 232">
                <a:extLst>
                  <a:ext uri="{FF2B5EF4-FFF2-40B4-BE49-F238E27FC236}">
                    <a16:creationId xmlns:a16="http://schemas.microsoft.com/office/drawing/2014/main" id="{4622A90C-80FF-4B63-932B-EF2DC7250578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23" name="กลุ่ม 222">
              <a:extLst>
                <a:ext uri="{FF2B5EF4-FFF2-40B4-BE49-F238E27FC236}">
                  <a16:creationId xmlns:a16="http://schemas.microsoft.com/office/drawing/2014/main" id="{D9DBD031-4666-4635-8A09-1019C2392070}"/>
                </a:ext>
              </a:extLst>
            </p:cNvPr>
            <p:cNvGrpSpPr/>
            <p:nvPr/>
          </p:nvGrpSpPr>
          <p:grpSpPr>
            <a:xfrm rot="20727338">
              <a:off x="2950142" y="5412462"/>
              <a:ext cx="305720" cy="292204"/>
              <a:chOff x="1187573" y="6247766"/>
              <a:chExt cx="450097" cy="430590"/>
            </a:xfrm>
          </p:grpSpPr>
          <p:sp>
            <p:nvSpPr>
              <p:cNvPr id="224" name="รูปแบบอิสระ: รูปร่าง 223">
                <a:extLst>
                  <a:ext uri="{FF2B5EF4-FFF2-40B4-BE49-F238E27FC236}">
                    <a16:creationId xmlns:a16="http://schemas.microsoft.com/office/drawing/2014/main" id="{2B4B5053-D13E-49F7-B059-C4F4B04F54B0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25" name="วงรี 224">
                <a:extLst>
                  <a:ext uri="{FF2B5EF4-FFF2-40B4-BE49-F238E27FC236}">
                    <a16:creationId xmlns:a16="http://schemas.microsoft.com/office/drawing/2014/main" id="{9EB55D39-ED1F-47D7-B02B-4F29F1E3D12A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26" name="วงรี 225">
                <a:extLst>
                  <a:ext uri="{FF2B5EF4-FFF2-40B4-BE49-F238E27FC236}">
                    <a16:creationId xmlns:a16="http://schemas.microsoft.com/office/drawing/2014/main" id="{40A7257F-245B-4836-9FFB-B4F69CFD798E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27" name="วงรี 226">
                <a:extLst>
                  <a:ext uri="{FF2B5EF4-FFF2-40B4-BE49-F238E27FC236}">
                    <a16:creationId xmlns:a16="http://schemas.microsoft.com/office/drawing/2014/main" id="{A38C4CCD-8D42-46A3-80B3-C61268332FC9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28" name="วงรี 227">
                <a:extLst>
                  <a:ext uri="{FF2B5EF4-FFF2-40B4-BE49-F238E27FC236}">
                    <a16:creationId xmlns:a16="http://schemas.microsoft.com/office/drawing/2014/main" id="{0DB125D2-75E0-4071-B35A-7ADD8DACE03F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sp>
        <p:nvSpPr>
          <p:cNvPr id="320" name="แผนผังลำดับงาน: ตัวเชื่อมต่อ 319">
            <a:extLst>
              <a:ext uri="{FF2B5EF4-FFF2-40B4-BE49-F238E27FC236}">
                <a16:creationId xmlns:a16="http://schemas.microsoft.com/office/drawing/2014/main" id="{4E2FE2D7-DABC-4756-B1F6-2B6C810B0FDD}"/>
              </a:ext>
            </a:extLst>
          </p:cNvPr>
          <p:cNvSpPr/>
          <p:nvPr/>
        </p:nvSpPr>
        <p:spPr>
          <a:xfrm>
            <a:off x="10420649" y="5343932"/>
            <a:ext cx="615786" cy="587860"/>
          </a:xfrm>
          <a:prstGeom prst="flowChartConnector">
            <a:avLst/>
          </a:prstGeom>
          <a:solidFill>
            <a:srgbClr val="DC516E"/>
          </a:solidFill>
          <a:ln w="57150">
            <a:solidFill>
              <a:schemeClr val="tx1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321" name="รูปแบบอิสระ: รูปร่าง 320">
            <a:extLst>
              <a:ext uri="{FF2B5EF4-FFF2-40B4-BE49-F238E27FC236}">
                <a16:creationId xmlns:a16="http://schemas.microsoft.com/office/drawing/2014/main" id="{862012D5-A9DE-4B3D-8895-C31E8807A638}"/>
              </a:ext>
            </a:extLst>
          </p:cNvPr>
          <p:cNvSpPr/>
          <p:nvPr/>
        </p:nvSpPr>
        <p:spPr>
          <a:xfrm rot="2576925">
            <a:off x="10211765" y="5356623"/>
            <a:ext cx="155418" cy="300355"/>
          </a:xfrm>
          <a:custGeom>
            <a:avLst/>
            <a:gdLst>
              <a:gd name="connsiteX0" fmla="*/ 37864 w 159784"/>
              <a:gd name="connsiteY0" fmla="*/ 0 h 264160"/>
              <a:gd name="connsiteX1" fmla="*/ 7384 w 159784"/>
              <a:gd name="connsiteY1" fmla="*/ 162560 h 264160"/>
              <a:gd name="connsiteX2" fmla="*/ 159784 w 159784"/>
              <a:gd name="connsiteY2" fmla="*/ 264160 h 264160"/>
              <a:gd name="connsiteX0" fmla="*/ 23501 w 164471"/>
              <a:gd name="connsiteY0" fmla="*/ 0 h 281305"/>
              <a:gd name="connsiteX1" fmla="*/ 12071 w 164471"/>
              <a:gd name="connsiteY1" fmla="*/ 179705 h 281305"/>
              <a:gd name="connsiteX2" fmla="*/ 164471 w 164471"/>
              <a:gd name="connsiteY2" fmla="*/ 281305 h 281305"/>
              <a:gd name="connsiteX0" fmla="*/ 23501 w 162566"/>
              <a:gd name="connsiteY0" fmla="*/ 0 h 300355"/>
              <a:gd name="connsiteX1" fmla="*/ 12071 w 162566"/>
              <a:gd name="connsiteY1" fmla="*/ 179705 h 300355"/>
              <a:gd name="connsiteX2" fmla="*/ 162566 w 162566"/>
              <a:gd name="connsiteY2" fmla="*/ 300355 h 300355"/>
              <a:gd name="connsiteX0" fmla="*/ 16353 w 155418"/>
              <a:gd name="connsiteY0" fmla="*/ 0 h 300355"/>
              <a:gd name="connsiteX1" fmla="*/ 18258 w 155418"/>
              <a:gd name="connsiteY1" fmla="*/ 172085 h 300355"/>
              <a:gd name="connsiteX2" fmla="*/ 155418 w 155418"/>
              <a:gd name="connsiteY2" fmla="*/ 300355 h 300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5418" h="300355">
                <a:moveTo>
                  <a:pt x="16353" y="0"/>
                </a:moveTo>
                <a:cubicBezTo>
                  <a:pt x="-9047" y="59266"/>
                  <a:pt x="-2062" y="128058"/>
                  <a:pt x="18258" y="172085"/>
                </a:cubicBezTo>
                <a:cubicBezTo>
                  <a:pt x="38578" y="216112"/>
                  <a:pt x="89378" y="271568"/>
                  <a:pt x="155418" y="300355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322" name="รูปแบบอิสระ: รูปร่าง 321">
            <a:extLst>
              <a:ext uri="{FF2B5EF4-FFF2-40B4-BE49-F238E27FC236}">
                <a16:creationId xmlns:a16="http://schemas.microsoft.com/office/drawing/2014/main" id="{FDB6C995-3F72-465B-B375-2A77EBA9E12E}"/>
              </a:ext>
            </a:extLst>
          </p:cNvPr>
          <p:cNvSpPr/>
          <p:nvPr/>
        </p:nvSpPr>
        <p:spPr>
          <a:xfrm rot="20888705" flipH="1">
            <a:off x="11081274" y="5569530"/>
            <a:ext cx="155418" cy="300355"/>
          </a:xfrm>
          <a:custGeom>
            <a:avLst/>
            <a:gdLst>
              <a:gd name="connsiteX0" fmla="*/ 37864 w 159784"/>
              <a:gd name="connsiteY0" fmla="*/ 0 h 264160"/>
              <a:gd name="connsiteX1" fmla="*/ 7384 w 159784"/>
              <a:gd name="connsiteY1" fmla="*/ 162560 h 264160"/>
              <a:gd name="connsiteX2" fmla="*/ 159784 w 159784"/>
              <a:gd name="connsiteY2" fmla="*/ 264160 h 264160"/>
              <a:gd name="connsiteX0" fmla="*/ 23501 w 164471"/>
              <a:gd name="connsiteY0" fmla="*/ 0 h 281305"/>
              <a:gd name="connsiteX1" fmla="*/ 12071 w 164471"/>
              <a:gd name="connsiteY1" fmla="*/ 179705 h 281305"/>
              <a:gd name="connsiteX2" fmla="*/ 164471 w 164471"/>
              <a:gd name="connsiteY2" fmla="*/ 281305 h 281305"/>
              <a:gd name="connsiteX0" fmla="*/ 23501 w 162566"/>
              <a:gd name="connsiteY0" fmla="*/ 0 h 300355"/>
              <a:gd name="connsiteX1" fmla="*/ 12071 w 162566"/>
              <a:gd name="connsiteY1" fmla="*/ 179705 h 300355"/>
              <a:gd name="connsiteX2" fmla="*/ 162566 w 162566"/>
              <a:gd name="connsiteY2" fmla="*/ 300355 h 300355"/>
              <a:gd name="connsiteX0" fmla="*/ 16353 w 155418"/>
              <a:gd name="connsiteY0" fmla="*/ 0 h 300355"/>
              <a:gd name="connsiteX1" fmla="*/ 18258 w 155418"/>
              <a:gd name="connsiteY1" fmla="*/ 172085 h 300355"/>
              <a:gd name="connsiteX2" fmla="*/ 155418 w 155418"/>
              <a:gd name="connsiteY2" fmla="*/ 300355 h 300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5418" h="300355">
                <a:moveTo>
                  <a:pt x="16353" y="0"/>
                </a:moveTo>
                <a:cubicBezTo>
                  <a:pt x="-9047" y="59266"/>
                  <a:pt x="-2062" y="128058"/>
                  <a:pt x="18258" y="172085"/>
                </a:cubicBezTo>
                <a:cubicBezTo>
                  <a:pt x="38578" y="216112"/>
                  <a:pt x="89378" y="271568"/>
                  <a:pt x="155418" y="300355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grpSp>
        <p:nvGrpSpPr>
          <p:cNvPr id="10" name="กลุ่ม 9">
            <a:extLst>
              <a:ext uri="{FF2B5EF4-FFF2-40B4-BE49-F238E27FC236}">
                <a16:creationId xmlns:a16="http://schemas.microsoft.com/office/drawing/2014/main" id="{6E0EC914-04B9-48A8-8308-F2293114AC2B}"/>
              </a:ext>
            </a:extLst>
          </p:cNvPr>
          <p:cNvGrpSpPr/>
          <p:nvPr/>
        </p:nvGrpSpPr>
        <p:grpSpPr>
          <a:xfrm>
            <a:off x="6271035" y="3547038"/>
            <a:ext cx="2825956" cy="3040194"/>
            <a:chOff x="6271035" y="3547038"/>
            <a:chExt cx="2825956" cy="3040194"/>
          </a:xfrm>
        </p:grpSpPr>
        <p:grpSp>
          <p:nvGrpSpPr>
            <p:cNvPr id="105" name="กลุ่ม 104">
              <a:extLst>
                <a:ext uri="{FF2B5EF4-FFF2-40B4-BE49-F238E27FC236}">
                  <a16:creationId xmlns:a16="http://schemas.microsoft.com/office/drawing/2014/main" id="{479E917D-28EB-4580-A67B-BAB55930D34D}"/>
                </a:ext>
              </a:extLst>
            </p:cNvPr>
            <p:cNvGrpSpPr/>
            <p:nvPr/>
          </p:nvGrpSpPr>
          <p:grpSpPr>
            <a:xfrm>
              <a:off x="6271035" y="3547038"/>
              <a:ext cx="2825956" cy="3040194"/>
              <a:chOff x="68370" y="1997785"/>
              <a:chExt cx="3078739" cy="3214425"/>
            </a:xfrm>
          </p:grpSpPr>
          <p:grpSp>
            <p:nvGrpSpPr>
              <p:cNvPr id="106" name="กลุ่ม 105">
                <a:extLst>
                  <a:ext uri="{FF2B5EF4-FFF2-40B4-BE49-F238E27FC236}">
                    <a16:creationId xmlns:a16="http://schemas.microsoft.com/office/drawing/2014/main" id="{A140863D-31B0-4F15-A01C-5360DE2660E5}"/>
                  </a:ext>
                </a:extLst>
              </p:cNvPr>
              <p:cNvGrpSpPr/>
              <p:nvPr/>
            </p:nvGrpSpPr>
            <p:grpSpPr>
              <a:xfrm>
                <a:off x="68370" y="1997785"/>
                <a:ext cx="3078739" cy="3214425"/>
                <a:chOff x="68370" y="1997785"/>
                <a:chExt cx="3078739" cy="3214425"/>
              </a:xfrm>
            </p:grpSpPr>
            <p:sp>
              <p:nvSpPr>
                <p:cNvPr id="109" name="รูปแบบอิสระ: รูปร่าง 108">
                  <a:extLst>
                    <a:ext uri="{FF2B5EF4-FFF2-40B4-BE49-F238E27FC236}">
                      <a16:creationId xmlns:a16="http://schemas.microsoft.com/office/drawing/2014/main" id="{E2379AC3-49B8-4EB4-9497-94B35EF5A9CA}"/>
                    </a:ext>
                  </a:extLst>
                </p:cNvPr>
                <p:cNvSpPr/>
                <p:nvPr/>
              </p:nvSpPr>
              <p:spPr>
                <a:xfrm flipH="1">
                  <a:off x="68370" y="3446300"/>
                  <a:ext cx="885355" cy="1665384"/>
                </a:xfrm>
                <a:custGeom>
                  <a:avLst/>
                  <a:gdLst>
                    <a:gd name="connsiteX0" fmla="*/ 57979 w 887766"/>
                    <a:gd name="connsiteY0" fmla="*/ 1518638 h 1664900"/>
                    <a:gd name="connsiteX1" fmla="*/ 403419 w 887766"/>
                    <a:gd name="connsiteY1" fmla="*/ 1213838 h 1664900"/>
                    <a:gd name="connsiteX2" fmla="*/ 494859 w 887766"/>
                    <a:gd name="connsiteY2" fmla="*/ 614398 h 1664900"/>
                    <a:gd name="connsiteX3" fmla="*/ 454219 w 887766"/>
                    <a:gd name="connsiteY3" fmla="*/ 157198 h 1664900"/>
                    <a:gd name="connsiteX4" fmla="*/ 779339 w 887766"/>
                    <a:gd name="connsiteY4" fmla="*/ 14958 h 1664900"/>
                    <a:gd name="connsiteX5" fmla="*/ 880939 w 887766"/>
                    <a:gd name="connsiteY5" fmla="*/ 472158 h 1664900"/>
                    <a:gd name="connsiteX6" fmla="*/ 616779 w 887766"/>
                    <a:gd name="connsiteY6" fmla="*/ 1213838 h 1664900"/>
                    <a:gd name="connsiteX7" fmla="*/ 57979 w 887766"/>
                    <a:gd name="connsiteY7" fmla="*/ 1650718 h 1664900"/>
                    <a:gd name="connsiteX8" fmla="*/ 57979 w 887766"/>
                    <a:gd name="connsiteY8" fmla="*/ 1518638 h 1664900"/>
                    <a:gd name="connsiteX0" fmla="*/ 55568 w 885355"/>
                    <a:gd name="connsiteY0" fmla="*/ 1518638 h 1665384"/>
                    <a:gd name="connsiteX1" fmla="*/ 355805 w 885355"/>
                    <a:gd name="connsiteY1" fmla="*/ 1179236 h 1665384"/>
                    <a:gd name="connsiteX2" fmla="*/ 492448 w 885355"/>
                    <a:gd name="connsiteY2" fmla="*/ 614398 h 1665384"/>
                    <a:gd name="connsiteX3" fmla="*/ 451808 w 885355"/>
                    <a:gd name="connsiteY3" fmla="*/ 157198 h 1665384"/>
                    <a:gd name="connsiteX4" fmla="*/ 776928 w 885355"/>
                    <a:gd name="connsiteY4" fmla="*/ 14958 h 1665384"/>
                    <a:gd name="connsiteX5" fmla="*/ 878528 w 885355"/>
                    <a:gd name="connsiteY5" fmla="*/ 472158 h 1665384"/>
                    <a:gd name="connsiteX6" fmla="*/ 614368 w 885355"/>
                    <a:gd name="connsiteY6" fmla="*/ 1213838 h 1665384"/>
                    <a:gd name="connsiteX7" fmla="*/ 55568 w 885355"/>
                    <a:gd name="connsiteY7" fmla="*/ 1650718 h 1665384"/>
                    <a:gd name="connsiteX8" fmla="*/ 55568 w 885355"/>
                    <a:gd name="connsiteY8" fmla="*/ 1518638 h 166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85355" h="1665384">
                      <a:moveTo>
                        <a:pt x="55568" y="1518638"/>
                      </a:moveTo>
                      <a:cubicBezTo>
                        <a:pt x="105608" y="1440058"/>
                        <a:pt x="282992" y="1329943"/>
                        <a:pt x="355805" y="1179236"/>
                      </a:cubicBezTo>
                      <a:cubicBezTo>
                        <a:pt x="428618" y="1028529"/>
                        <a:pt x="476448" y="784738"/>
                        <a:pt x="492448" y="614398"/>
                      </a:cubicBezTo>
                      <a:cubicBezTo>
                        <a:pt x="508448" y="444058"/>
                        <a:pt x="404395" y="257105"/>
                        <a:pt x="451808" y="157198"/>
                      </a:cubicBezTo>
                      <a:cubicBezTo>
                        <a:pt x="499221" y="57291"/>
                        <a:pt x="705808" y="-37535"/>
                        <a:pt x="776928" y="14958"/>
                      </a:cubicBezTo>
                      <a:cubicBezTo>
                        <a:pt x="848048" y="67451"/>
                        <a:pt x="905621" y="272345"/>
                        <a:pt x="878528" y="472158"/>
                      </a:cubicBezTo>
                      <a:cubicBezTo>
                        <a:pt x="851435" y="671971"/>
                        <a:pt x="751528" y="1017411"/>
                        <a:pt x="614368" y="1213838"/>
                      </a:cubicBezTo>
                      <a:cubicBezTo>
                        <a:pt x="477208" y="1410265"/>
                        <a:pt x="150395" y="1596531"/>
                        <a:pt x="55568" y="1650718"/>
                      </a:cubicBezTo>
                      <a:cubicBezTo>
                        <a:pt x="-39259" y="1704905"/>
                        <a:pt x="5528" y="1597218"/>
                        <a:pt x="55568" y="151863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110" name="กลุ่ม 109">
                  <a:extLst>
                    <a:ext uri="{FF2B5EF4-FFF2-40B4-BE49-F238E27FC236}">
                      <a16:creationId xmlns:a16="http://schemas.microsoft.com/office/drawing/2014/main" id="{37693236-26F4-4202-B6E0-01ADF29D798D}"/>
                    </a:ext>
                  </a:extLst>
                </p:cNvPr>
                <p:cNvGrpSpPr/>
                <p:nvPr/>
              </p:nvGrpSpPr>
              <p:grpSpPr>
                <a:xfrm>
                  <a:off x="740741" y="1997785"/>
                  <a:ext cx="2406368" cy="3214425"/>
                  <a:chOff x="740741" y="1997785"/>
                  <a:chExt cx="2406368" cy="3214425"/>
                </a:xfrm>
              </p:grpSpPr>
              <p:grpSp>
                <p:nvGrpSpPr>
                  <p:cNvPr id="112" name="กลุ่ม 111">
                    <a:extLst>
                      <a:ext uri="{FF2B5EF4-FFF2-40B4-BE49-F238E27FC236}">
                        <a16:creationId xmlns:a16="http://schemas.microsoft.com/office/drawing/2014/main" id="{B7B3900C-6985-47AE-8C75-67D02041BF02}"/>
                      </a:ext>
                    </a:extLst>
                  </p:cNvPr>
                  <p:cNvGrpSpPr/>
                  <p:nvPr/>
                </p:nvGrpSpPr>
                <p:grpSpPr>
                  <a:xfrm rot="10800000" flipH="1" flipV="1">
                    <a:off x="740741" y="1997785"/>
                    <a:ext cx="2406368" cy="3214425"/>
                    <a:chOff x="5263424" y="1674618"/>
                    <a:chExt cx="2268181" cy="2959191"/>
                  </a:xfrm>
                  <a:effectLst>
                    <a:outerShdw blurRad="50800" dist="38100" dir="18900000" algn="bl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115" name="รูปแบบอิสระ: รูปร่าง 114">
                      <a:extLst>
                        <a:ext uri="{FF2B5EF4-FFF2-40B4-BE49-F238E27FC236}">
                          <a16:creationId xmlns:a16="http://schemas.microsoft.com/office/drawing/2014/main" id="{B58185AB-41FD-4B3A-8E85-AE3E7BFEB5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63424" y="1674618"/>
                      <a:ext cx="2237116" cy="2959191"/>
                    </a:xfrm>
                    <a:custGeom>
                      <a:avLst/>
                      <a:gdLst>
                        <a:gd name="connsiteX0" fmla="*/ 55229 w 606091"/>
                        <a:gd name="connsiteY0" fmla="*/ 691793 h 823633"/>
                        <a:gd name="connsiteX1" fmla="*/ 111109 w 606091"/>
                        <a:gd name="connsiteY1" fmla="*/ 216813 h 823633"/>
                        <a:gd name="connsiteX2" fmla="*/ 78089 w 606091"/>
                        <a:gd name="connsiteY2" fmla="*/ 23773 h 823633"/>
                        <a:gd name="connsiteX3" fmla="*/ 217789 w 606091"/>
                        <a:gd name="connsiteY3" fmla="*/ 74573 h 823633"/>
                        <a:gd name="connsiteX4" fmla="*/ 255889 w 606091"/>
                        <a:gd name="connsiteY4" fmla="*/ 56793 h 823633"/>
                        <a:gd name="connsiteX5" fmla="*/ 360029 w 606091"/>
                        <a:gd name="connsiteY5" fmla="*/ 49173 h 823633"/>
                        <a:gd name="connsiteX6" fmla="*/ 451469 w 606091"/>
                        <a:gd name="connsiteY6" fmla="*/ 69493 h 823633"/>
                        <a:gd name="connsiteX7" fmla="*/ 563229 w 606091"/>
                        <a:gd name="connsiteY7" fmla="*/ 3453 h 823633"/>
                        <a:gd name="connsiteX8" fmla="*/ 537829 w 606091"/>
                        <a:gd name="connsiteY8" fmla="*/ 193953 h 823633"/>
                        <a:gd name="connsiteX9" fmla="*/ 593709 w 606091"/>
                        <a:gd name="connsiteY9" fmla="*/ 681633 h 823633"/>
                        <a:gd name="connsiteX10" fmla="*/ 588629 w 606091"/>
                        <a:gd name="connsiteY10" fmla="*/ 803553 h 823633"/>
                        <a:gd name="connsiteX11" fmla="*/ 410829 w 606091"/>
                        <a:gd name="connsiteY11" fmla="*/ 821333 h 823633"/>
                        <a:gd name="connsiteX12" fmla="*/ 22209 w 606091"/>
                        <a:gd name="connsiteY12" fmla="*/ 808633 h 823633"/>
                        <a:gd name="connsiteX13" fmla="*/ 55229 w 606091"/>
                        <a:gd name="connsiteY13" fmla="*/ 691793 h 823633"/>
                        <a:gd name="connsiteX0" fmla="*/ 55229 w 606091"/>
                        <a:gd name="connsiteY0" fmla="*/ 691793 h 823633"/>
                        <a:gd name="connsiteX1" fmla="*/ 111109 w 606091"/>
                        <a:gd name="connsiteY1" fmla="*/ 216813 h 823633"/>
                        <a:gd name="connsiteX2" fmla="*/ 78089 w 606091"/>
                        <a:gd name="connsiteY2" fmla="*/ 23773 h 823633"/>
                        <a:gd name="connsiteX3" fmla="*/ 217789 w 606091"/>
                        <a:gd name="connsiteY3" fmla="*/ 74573 h 823633"/>
                        <a:gd name="connsiteX4" fmla="*/ 263509 w 606091"/>
                        <a:gd name="connsiteY4" fmla="*/ 60603 h 823633"/>
                        <a:gd name="connsiteX5" fmla="*/ 360029 w 606091"/>
                        <a:gd name="connsiteY5" fmla="*/ 49173 h 823633"/>
                        <a:gd name="connsiteX6" fmla="*/ 451469 w 606091"/>
                        <a:gd name="connsiteY6" fmla="*/ 69493 h 823633"/>
                        <a:gd name="connsiteX7" fmla="*/ 563229 w 606091"/>
                        <a:gd name="connsiteY7" fmla="*/ 3453 h 823633"/>
                        <a:gd name="connsiteX8" fmla="*/ 537829 w 606091"/>
                        <a:gd name="connsiteY8" fmla="*/ 193953 h 823633"/>
                        <a:gd name="connsiteX9" fmla="*/ 593709 w 606091"/>
                        <a:gd name="connsiteY9" fmla="*/ 681633 h 823633"/>
                        <a:gd name="connsiteX10" fmla="*/ 588629 w 606091"/>
                        <a:gd name="connsiteY10" fmla="*/ 803553 h 823633"/>
                        <a:gd name="connsiteX11" fmla="*/ 410829 w 606091"/>
                        <a:gd name="connsiteY11" fmla="*/ 821333 h 823633"/>
                        <a:gd name="connsiteX12" fmla="*/ 22209 w 606091"/>
                        <a:gd name="connsiteY12" fmla="*/ 808633 h 823633"/>
                        <a:gd name="connsiteX13" fmla="*/ 55229 w 606091"/>
                        <a:gd name="connsiteY13" fmla="*/ 691793 h 823633"/>
                        <a:gd name="connsiteX0" fmla="*/ 19655 w 570517"/>
                        <a:gd name="connsiteY0" fmla="*/ 691793 h 826605"/>
                        <a:gd name="connsiteX1" fmla="*/ 75535 w 570517"/>
                        <a:gd name="connsiteY1" fmla="*/ 216813 h 826605"/>
                        <a:gd name="connsiteX2" fmla="*/ 42515 w 570517"/>
                        <a:gd name="connsiteY2" fmla="*/ 23773 h 826605"/>
                        <a:gd name="connsiteX3" fmla="*/ 182215 w 570517"/>
                        <a:gd name="connsiteY3" fmla="*/ 74573 h 826605"/>
                        <a:gd name="connsiteX4" fmla="*/ 227935 w 570517"/>
                        <a:gd name="connsiteY4" fmla="*/ 60603 h 826605"/>
                        <a:gd name="connsiteX5" fmla="*/ 324455 w 570517"/>
                        <a:gd name="connsiteY5" fmla="*/ 49173 h 826605"/>
                        <a:gd name="connsiteX6" fmla="*/ 415895 w 570517"/>
                        <a:gd name="connsiteY6" fmla="*/ 69493 h 826605"/>
                        <a:gd name="connsiteX7" fmla="*/ 527655 w 570517"/>
                        <a:gd name="connsiteY7" fmla="*/ 3453 h 826605"/>
                        <a:gd name="connsiteX8" fmla="*/ 502255 w 570517"/>
                        <a:gd name="connsiteY8" fmla="*/ 193953 h 826605"/>
                        <a:gd name="connsiteX9" fmla="*/ 558135 w 570517"/>
                        <a:gd name="connsiteY9" fmla="*/ 681633 h 826605"/>
                        <a:gd name="connsiteX10" fmla="*/ 553055 w 570517"/>
                        <a:gd name="connsiteY10" fmla="*/ 803553 h 826605"/>
                        <a:gd name="connsiteX11" fmla="*/ 375255 w 570517"/>
                        <a:gd name="connsiteY11" fmla="*/ 821333 h 826605"/>
                        <a:gd name="connsiteX12" fmla="*/ 32355 w 570517"/>
                        <a:gd name="connsiteY12" fmla="*/ 814348 h 826605"/>
                        <a:gd name="connsiteX13" fmla="*/ 19655 w 570517"/>
                        <a:gd name="connsiteY13" fmla="*/ 691793 h 826605"/>
                        <a:gd name="connsiteX0" fmla="*/ 27872 w 578734"/>
                        <a:gd name="connsiteY0" fmla="*/ 691793 h 821583"/>
                        <a:gd name="connsiteX1" fmla="*/ 83752 w 578734"/>
                        <a:gd name="connsiteY1" fmla="*/ 216813 h 821583"/>
                        <a:gd name="connsiteX2" fmla="*/ 50732 w 578734"/>
                        <a:gd name="connsiteY2" fmla="*/ 23773 h 821583"/>
                        <a:gd name="connsiteX3" fmla="*/ 190432 w 578734"/>
                        <a:gd name="connsiteY3" fmla="*/ 74573 h 821583"/>
                        <a:gd name="connsiteX4" fmla="*/ 236152 w 578734"/>
                        <a:gd name="connsiteY4" fmla="*/ 60603 h 821583"/>
                        <a:gd name="connsiteX5" fmla="*/ 332672 w 578734"/>
                        <a:gd name="connsiteY5" fmla="*/ 49173 h 821583"/>
                        <a:gd name="connsiteX6" fmla="*/ 424112 w 578734"/>
                        <a:gd name="connsiteY6" fmla="*/ 69493 h 821583"/>
                        <a:gd name="connsiteX7" fmla="*/ 535872 w 578734"/>
                        <a:gd name="connsiteY7" fmla="*/ 3453 h 821583"/>
                        <a:gd name="connsiteX8" fmla="*/ 510472 w 578734"/>
                        <a:gd name="connsiteY8" fmla="*/ 193953 h 821583"/>
                        <a:gd name="connsiteX9" fmla="*/ 566352 w 578734"/>
                        <a:gd name="connsiteY9" fmla="*/ 681633 h 821583"/>
                        <a:gd name="connsiteX10" fmla="*/ 561272 w 578734"/>
                        <a:gd name="connsiteY10" fmla="*/ 803553 h 821583"/>
                        <a:gd name="connsiteX11" fmla="*/ 383472 w 578734"/>
                        <a:gd name="connsiteY11" fmla="*/ 821333 h 821583"/>
                        <a:gd name="connsiteX12" fmla="*/ 40572 w 578734"/>
                        <a:gd name="connsiteY12" fmla="*/ 814348 h 821583"/>
                        <a:gd name="connsiteX13" fmla="*/ 27872 w 578734"/>
                        <a:gd name="connsiteY13" fmla="*/ 691793 h 821583"/>
                        <a:gd name="connsiteX0" fmla="*/ 11104 w 579111"/>
                        <a:gd name="connsiteY0" fmla="*/ 701318 h 825770"/>
                        <a:gd name="connsiteX1" fmla="*/ 84129 w 579111"/>
                        <a:gd name="connsiteY1" fmla="*/ 216813 h 825770"/>
                        <a:gd name="connsiteX2" fmla="*/ 51109 w 579111"/>
                        <a:gd name="connsiteY2" fmla="*/ 23773 h 825770"/>
                        <a:gd name="connsiteX3" fmla="*/ 190809 w 579111"/>
                        <a:gd name="connsiteY3" fmla="*/ 74573 h 825770"/>
                        <a:gd name="connsiteX4" fmla="*/ 236529 w 579111"/>
                        <a:gd name="connsiteY4" fmla="*/ 60603 h 825770"/>
                        <a:gd name="connsiteX5" fmla="*/ 333049 w 579111"/>
                        <a:gd name="connsiteY5" fmla="*/ 49173 h 825770"/>
                        <a:gd name="connsiteX6" fmla="*/ 424489 w 579111"/>
                        <a:gd name="connsiteY6" fmla="*/ 69493 h 825770"/>
                        <a:gd name="connsiteX7" fmla="*/ 536249 w 579111"/>
                        <a:gd name="connsiteY7" fmla="*/ 3453 h 825770"/>
                        <a:gd name="connsiteX8" fmla="*/ 510849 w 579111"/>
                        <a:gd name="connsiteY8" fmla="*/ 193953 h 825770"/>
                        <a:gd name="connsiteX9" fmla="*/ 566729 w 579111"/>
                        <a:gd name="connsiteY9" fmla="*/ 681633 h 825770"/>
                        <a:gd name="connsiteX10" fmla="*/ 561649 w 579111"/>
                        <a:gd name="connsiteY10" fmla="*/ 803553 h 825770"/>
                        <a:gd name="connsiteX11" fmla="*/ 383849 w 579111"/>
                        <a:gd name="connsiteY11" fmla="*/ 821333 h 825770"/>
                        <a:gd name="connsiteX12" fmla="*/ 40949 w 579111"/>
                        <a:gd name="connsiteY12" fmla="*/ 814348 h 825770"/>
                        <a:gd name="connsiteX13" fmla="*/ 11104 w 579111"/>
                        <a:gd name="connsiteY13" fmla="*/ 701318 h 825770"/>
                        <a:gd name="connsiteX0" fmla="*/ 12598 w 580605"/>
                        <a:gd name="connsiteY0" fmla="*/ 701318 h 825770"/>
                        <a:gd name="connsiteX1" fmla="*/ 85623 w 580605"/>
                        <a:gd name="connsiteY1" fmla="*/ 216813 h 825770"/>
                        <a:gd name="connsiteX2" fmla="*/ 52603 w 580605"/>
                        <a:gd name="connsiteY2" fmla="*/ 23773 h 825770"/>
                        <a:gd name="connsiteX3" fmla="*/ 192303 w 580605"/>
                        <a:gd name="connsiteY3" fmla="*/ 74573 h 825770"/>
                        <a:gd name="connsiteX4" fmla="*/ 238023 w 580605"/>
                        <a:gd name="connsiteY4" fmla="*/ 60603 h 825770"/>
                        <a:gd name="connsiteX5" fmla="*/ 334543 w 580605"/>
                        <a:gd name="connsiteY5" fmla="*/ 49173 h 825770"/>
                        <a:gd name="connsiteX6" fmla="*/ 425983 w 580605"/>
                        <a:gd name="connsiteY6" fmla="*/ 69493 h 825770"/>
                        <a:gd name="connsiteX7" fmla="*/ 537743 w 580605"/>
                        <a:gd name="connsiteY7" fmla="*/ 3453 h 825770"/>
                        <a:gd name="connsiteX8" fmla="*/ 512343 w 580605"/>
                        <a:gd name="connsiteY8" fmla="*/ 193953 h 825770"/>
                        <a:gd name="connsiteX9" fmla="*/ 568223 w 580605"/>
                        <a:gd name="connsiteY9" fmla="*/ 681633 h 825770"/>
                        <a:gd name="connsiteX10" fmla="*/ 563143 w 580605"/>
                        <a:gd name="connsiteY10" fmla="*/ 803553 h 825770"/>
                        <a:gd name="connsiteX11" fmla="*/ 385343 w 580605"/>
                        <a:gd name="connsiteY11" fmla="*/ 821333 h 825770"/>
                        <a:gd name="connsiteX12" fmla="*/ 42443 w 580605"/>
                        <a:gd name="connsiteY12" fmla="*/ 814348 h 825770"/>
                        <a:gd name="connsiteX13" fmla="*/ 12598 w 580605"/>
                        <a:gd name="connsiteY13" fmla="*/ 701318 h 825770"/>
                        <a:gd name="connsiteX0" fmla="*/ 12598 w 585924"/>
                        <a:gd name="connsiteY0" fmla="*/ 701318 h 825770"/>
                        <a:gd name="connsiteX1" fmla="*/ 85623 w 585924"/>
                        <a:gd name="connsiteY1" fmla="*/ 216813 h 825770"/>
                        <a:gd name="connsiteX2" fmla="*/ 52603 w 585924"/>
                        <a:gd name="connsiteY2" fmla="*/ 23773 h 825770"/>
                        <a:gd name="connsiteX3" fmla="*/ 192303 w 585924"/>
                        <a:gd name="connsiteY3" fmla="*/ 74573 h 825770"/>
                        <a:gd name="connsiteX4" fmla="*/ 238023 w 585924"/>
                        <a:gd name="connsiteY4" fmla="*/ 60603 h 825770"/>
                        <a:gd name="connsiteX5" fmla="*/ 334543 w 585924"/>
                        <a:gd name="connsiteY5" fmla="*/ 49173 h 825770"/>
                        <a:gd name="connsiteX6" fmla="*/ 425983 w 585924"/>
                        <a:gd name="connsiteY6" fmla="*/ 69493 h 825770"/>
                        <a:gd name="connsiteX7" fmla="*/ 537743 w 585924"/>
                        <a:gd name="connsiteY7" fmla="*/ 3453 h 825770"/>
                        <a:gd name="connsiteX8" fmla="*/ 512343 w 585924"/>
                        <a:gd name="connsiteY8" fmla="*/ 193953 h 825770"/>
                        <a:gd name="connsiteX9" fmla="*/ 568223 w 585924"/>
                        <a:gd name="connsiteY9" fmla="*/ 681633 h 825770"/>
                        <a:gd name="connsiteX10" fmla="*/ 570763 w 585924"/>
                        <a:gd name="connsiteY10" fmla="*/ 809268 h 825770"/>
                        <a:gd name="connsiteX11" fmla="*/ 385343 w 585924"/>
                        <a:gd name="connsiteY11" fmla="*/ 821333 h 825770"/>
                        <a:gd name="connsiteX12" fmla="*/ 42443 w 585924"/>
                        <a:gd name="connsiteY12" fmla="*/ 814348 h 825770"/>
                        <a:gd name="connsiteX13" fmla="*/ 12598 w 585924"/>
                        <a:gd name="connsiteY13" fmla="*/ 701318 h 825770"/>
                        <a:gd name="connsiteX0" fmla="*/ 12710 w 585897"/>
                        <a:gd name="connsiteY0" fmla="*/ 701318 h 830313"/>
                        <a:gd name="connsiteX1" fmla="*/ 85735 w 585897"/>
                        <a:gd name="connsiteY1" fmla="*/ 216813 h 830313"/>
                        <a:gd name="connsiteX2" fmla="*/ 52715 w 585897"/>
                        <a:gd name="connsiteY2" fmla="*/ 23773 h 830313"/>
                        <a:gd name="connsiteX3" fmla="*/ 192415 w 585897"/>
                        <a:gd name="connsiteY3" fmla="*/ 74573 h 830313"/>
                        <a:gd name="connsiteX4" fmla="*/ 238135 w 585897"/>
                        <a:gd name="connsiteY4" fmla="*/ 60603 h 830313"/>
                        <a:gd name="connsiteX5" fmla="*/ 334655 w 585897"/>
                        <a:gd name="connsiteY5" fmla="*/ 49173 h 830313"/>
                        <a:gd name="connsiteX6" fmla="*/ 426095 w 585897"/>
                        <a:gd name="connsiteY6" fmla="*/ 69493 h 830313"/>
                        <a:gd name="connsiteX7" fmla="*/ 537855 w 585897"/>
                        <a:gd name="connsiteY7" fmla="*/ 3453 h 830313"/>
                        <a:gd name="connsiteX8" fmla="*/ 512455 w 585897"/>
                        <a:gd name="connsiteY8" fmla="*/ 193953 h 830313"/>
                        <a:gd name="connsiteX9" fmla="*/ 568335 w 585897"/>
                        <a:gd name="connsiteY9" fmla="*/ 681633 h 830313"/>
                        <a:gd name="connsiteX10" fmla="*/ 570875 w 585897"/>
                        <a:gd name="connsiteY10" fmla="*/ 809268 h 830313"/>
                        <a:gd name="connsiteX11" fmla="*/ 387360 w 585897"/>
                        <a:gd name="connsiteY11" fmla="*/ 828953 h 830313"/>
                        <a:gd name="connsiteX12" fmla="*/ 42555 w 585897"/>
                        <a:gd name="connsiteY12" fmla="*/ 814348 h 830313"/>
                        <a:gd name="connsiteX13" fmla="*/ 12710 w 585897"/>
                        <a:gd name="connsiteY13" fmla="*/ 701318 h 830313"/>
                        <a:gd name="connsiteX0" fmla="*/ 12710 w 591041"/>
                        <a:gd name="connsiteY0" fmla="*/ 701318 h 830313"/>
                        <a:gd name="connsiteX1" fmla="*/ 85735 w 591041"/>
                        <a:gd name="connsiteY1" fmla="*/ 216813 h 830313"/>
                        <a:gd name="connsiteX2" fmla="*/ 52715 w 591041"/>
                        <a:gd name="connsiteY2" fmla="*/ 23773 h 830313"/>
                        <a:gd name="connsiteX3" fmla="*/ 192415 w 591041"/>
                        <a:gd name="connsiteY3" fmla="*/ 74573 h 830313"/>
                        <a:gd name="connsiteX4" fmla="*/ 238135 w 591041"/>
                        <a:gd name="connsiteY4" fmla="*/ 60603 h 830313"/>
                        <a:gd name="connsiteX5" fmla="*/ 334655 w 591041"/>
                        <a:gd name="connsiteY5" fmla="*/ 49173 h 830313"/>
                        <a:gd name="connsiteX6" fmla="*/ 426095 w 591041"/>
                        <a:gd name="connsiteY6" fmla="*/ 69493 h 830313"/>
                        <a:gd name="connsiteX7" fmla="*/ 537855 w 591041"/>
                        <a:gd name="connsiteY7" fmla="*/ 3453 h 830313"/>
                        <a:gd name="connsiteX8" fmla="*/ 512455 w 591041"/>
                        <a:gd name="connsiteY8" fmla="*/ 193953 h 830313"/>
                        <a:gd name="connsiteX9" fmla="*/ 579765 w 591041"/>
                        <a:gd name="connsiteY9" fmla="*/ 681633 h 830313"/>
                        <a:gd name="connsiteX10" fmla="*/ 570875 w 591041"/>
                        <a:gd name="connsiteY10" fmla="*/ 809268 h 830313"/>
                        <a:gd name="connsiteX11" fmla="*/ 387360 w 591041"/>
                        <a:gd name="connsiteY11" fmla="*/ 828953 h 830313"/>
                        <a:gd name="connsiteX12" fmla="*/ 42555 w 591041"/>
                        <a:gd name="connsiteY12" fmla="*/ 814348 h 830313"/>
                        <a:gd name="connsiteX13" fmla="*/ 12710 w 591041"/>
                        <a:gd name="connsiteY13" fmla="*/ 701318 h 830313"/>
                        <a:gd name="connsiteX0" fmla="*/ 12710 w 591041"/>
                        <a:gd name="connsiteY0" fmla="*/ 701318 h 830313"/>
                        <a:gd name="connsiteX1" fmla="*/ 85735 w 591041"/>
                        <a:gd name="connsiteY1" fmla="*/ 216813 h 830313"/>
                        <a:gd name="connsiteX2" fmla="*/ 52715 w 591041"/>
                        <a:gd name="connsiteY2" fmla="*/ 23773 h 830313"/>
                        <a:gd name="connsiteX3" fmla="*/ 192415 w 591041"/>
                        <a:gd name="connsiteY3" fmla="*/ 74573 h 830313"/>
                        <a:gd name="connsiteX4" fmla="*/ 192415 w 591041"/>
                        <a:gd name="connsiteY4" fmla="*/ 73938 h 830313"/>
                        <a:gd name="connsiteX5" fmla="*/ 334655 w 591041"/>
                        <a:gd name="connsiteY5" fmla="*/ 49173 h 830313"/>
                        <a:gd name="connsiteX6" fmla="*/ 426095 w 591041"/>
                        <a:gd name="connsiteY6" fmla="*/ 69493 h 830313"/>
                        <a:gd name="connsiteX7" fmla="*/ 537855 w 591041"/>
                        <a:gd name="connsiteY7" fmla="*/ 3453 h 830313"/>
                        <a:gd name="connsiteX8" fmla="*/ 512455 w 591041"/>
                        <a:gd name="connsiteY8" fmla="*/ 193953 h 830313"/>
                        <a:gd name="connsiteX9" fmla="*/ 579765 w 591041"/>
                        <a:gd name="connsiteY9" fmla="*/ 681633 h 830313"/>
                        <a:gd name="connsiteX10" fmla="*/ 570875 w 591041"/>
                        <a:gd name="connsiteY10" fmla="*/ 809268 h 830313"/>
                        <a:gd name="connsiteX11" fmla="*/ 387360 w 591041"/>
                        <a:gd name="connsiteY11" fmla="*/ 828953 h 830313"/>
                        <a:gd name="connsiteX12" fmla="*/ 42555 w 591041"/>
                        <a:gd name="connsiteY12" fmla="*/ 814348 h 830313"/>
                        <a:gd name="connsiteX13" fmla="*/ 12710 w 591041"/>
                        <a:gd name="connsiteY13" fmla="*/ 701318 h 830313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192415 w 591041"/>
                        <a:gd name="connsiteY4" fmla="*/ 73960 h 830335"/>
                        <a:gd name="connsiteX5" fmla="*/ 319415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234325 w 591041"/>
                        <a:gd name="connsiteY4" fmla="*/ 64435 h 830335"/>
                        <a:gd name="connsiteX5" fmla="*/ 319415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243850 w 591041"/>
                        <a:gd name="connsiteY4" fmla="*/ 64435 h 830335"/>
                        <a:gd name="connsiteX5" fmla="*/ 319415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243850 w 591041"/>
                        <a:gd name="connsiteY4" fmla="*/ 64435 h 830335"/>
                        <a:gd name="connsiteX5" fmla="*/ 313700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243850 w 591041"/>
                        <a:gd name="connsiteY4" fmla="*/ 64435 h 830335"/>
                        <a:gd name="connsiteX5" fmla="*/ 313700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591041" h="830335">
                          <a:moveTo>
                            <a:pt x="12710" y="701340"/>
                          </a:moveTo>
                          <a:cubicBezTo>
                            <a:pt x="23717" y="597941"/>
                            <a:pt x="79068" y="329759"/>
                            <a:pt x="85735" y="216835"/>
                          </a:cubicBezTo>
                          <a:cubicBezTo>
                            <a:pt x="92402" y="103911"/>
                            <a:pt x="34935" y="47502"/>
                            <a:pt x="52715" y="23795"/>
                          </a:cubicBezTo>
                          <a:cubicBezTo>
                            <a:pt x="70495" y="88"/>
                            <a:pt x="160559" y="67822"/>
                            <a:pt x="192415" y="74595"/>
                          </a:cubicBezTo>
                          <a:cubicBezTo>
                            <a:pt x="224271" y="81368"/>
                            <a:pt x="223636" y="68033"/>
                            <a:pt x="243850" y="64435"/>
                          </a:cubicBezTo>
                          <a:cubicBezTo>
                            <a:pt x="264064" y="60837"/>
                            <a:pt x="260466" y="55968"/>
                            <a:pt x="313700" y="53005"/>
                          </a:cubicBezTo>
                          <a:cubicBezTo>
                            <a:pt x="366934" y="50042"/>
                            <a:pt x="388736" y="77770"/>
                            <a:pt x="426095" y="69515"/>
                          </a:cubicBezTo>
                          <a:cubicBezTo>
                            <a:pt x="463454" y="61260"/>
                            <a:pt x="523462" y="-17268"/>
                            <a:pt x="537855" y="3475"/>
                          </a:cubicBezTo>
                          <a:cubicBezTo>
                            <a:pt x="552248" y="24218"/>
                            <a:pt x="505470" y="80945"/>
                            <a:pt x="512455" y="193975"/>
                          </a:cubicBezTo>
                          <a:cubicBezTo>
                            <a:pt x="519440" y="307005"/>
                            <a:pt x="570028" y="579103"/>
                            <a:pt x="579765" y="681655"/>
                          </a:cubicBezTo>
                          <a:cubicBezTo>
                            <a:pt x="589502" y="784207"/>
                            <a:pt x="602942" y="784737"/>
                            <a:pt x="570875" y="809290"/>
                          </a:cubicBezTo>
                          <a:cubicBezTo>
                            <a:pt x="538808" y="833843"/>
                            <a:pt x="481763" y="828128"/>
                            <a:pt x="387360" y="828975"/>
                          </a:cubicBezTo>
                          <a:cubicBezTo>
                            <a:pt x="292957" y="829822"/>
                            <a:pt x="104997" y="835642"/>
                            <a:pt x="42555" y="814370"/>
                          </a:cubicBezTo>
                          <a:cubicBezTo>
                            <a:pt x="-19887" y="793098"/>
                            <a:pt x="1703" y="804739"/>
                            <a:pt x="12710" y="70134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571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16" name="รูปแบบอิสระ: รูปร่าง 115">
                      <a:extLst>
                        <a:ext uri="{FF2B5EF4-FFF2-40B4-BE49-F238E27FC236}">
                          <a16:creationId xmlns:a16="http://schemas.microsoft.com/office/drawing/2014/main" id="{A0FEC4DB-728B-434D-B832-ADA9DF9FF1B5}"/>
                        </a:ext>
                      </a:extLst>
                    </p:cNvPr>
                    <p:cNvSpPr/>
                    <p:nvPr/>
                  </p:nvSpPr>
                  <p:spPr>
                    <a:xfrm rot="21410072" flipH="1">
                      <a:off x="7058660" y="1724474"/>
                      <a:ext cx="256260" cy="514816"/>
                    </a:xfrm>
                    <a:custGeom>
                      <a:avLst/>
                      <a:gdLst>
                        <a:gd name="connsiteX0" fmla="*/ 13019 w 247887"/>
                        <a:gd name="connsiteY0" fmla="*/ 1589 h 506747"/>
                        <a:gd name="connsiteX1" fmla="*/ 178754 w 247887"/>
                        <a:gd name="connsiteY1" fmla="*/ 171134 h 506747"/>
                        <a:gd name="connsiteX2" fmla="*/ 247334 w 247887"/>
                        <a:gd name="connsiteY2" fmla="*/ 430214 h 506747"/>
                        <a:gd name="connsiteX3" fmla="*/ 146369 w 247887"/>
                        <a:gd name="connsiteY3" fmla="*/ 506414 h 506747"/>
                        <a:gd name="connsiteX4" fmla="*/ 119699 w 247887"/>
                        <a:gd name="connsiteY4" fmla="*/ 409259 h 506747"/>
                        <a:gd name="connsiteX5" fmla="*/ 79694 w 247887"/>
                        <a:gd name="connsiteY5" fmla="*/ 264479 h 506747"/>
                        <a:gd name="connsiteX6" fmla="*/ 41594 w 247887"/>
                        <a:gd name="connsiteY6" fmla="*/ 173039 h 506747"/>
                        <a:gd name="connsiteX7" fmla="*/ 14924 w 247887"/>
                        <a:gd name="connsiteY7" fmla="*/ 89219 h 506747"/>
                        <a:gd name="connsiteX8" fmla="*/ 13019 w 247887"/>
                        <a:gd name="connsiteY8" fmla="*/ 1589 h 506747"/>
                        <a:gd name="connsiteX0" fmla="*/ 16160 w 239574"/>
                        <a:gd name="connsiteY0" fmla="*/ 1830 h 499368"/>
                        <a:gd name="connsiteX1" fmla="*/ 170465 w 239574"/>
                        <a:gd name="connsiteY1" fmla="*/ 163755 h 499368"/>
                        <a:gd name="connsiteX2" fmla="*/ 239045 w 239574"/>
                        <a:gd name="connsiteY2" fmla="*/ 422835 h 499368"/>
                        <a:gd name="connsiteX3" fmla="*/ 138080 w 239574"/>
                        <a:gd name="connsiteY3" fmla="*/ 499035 h 499368"/>
                        <a:gd name="connsiteX4" fmla="*/ 111410 w 239574"/>
                        <a:gd name="connsiteY4" fmla="*/ 401880 h 499368"/>
                        <a:gd name="connsiteX5" fmla="*/ 71405 w 239574"/>
                        <a:gd name="connsiteY5" fmla="*/ 257100 h 499368"/>
                        <a:gd name="connsiteX6" fmla="*/ 33305 w 239574"/>
                        <a:gd name="connsiteY6" fmla="*/ 165660 h 499368"/>
                        <a:gd name="connsiteX7" fmla="*/ 6635 w 239574"/>
                        <a:gd name="connsiteY7" fmla="*/ 81840 h 499368"/>
                        <a:gd name="connsiteX8" fmla="*/ 16160 w 239574"/>
                        <a:gd name="connsiteY8" fmla="*/ 1830 h 499368"/>
                        <a:gd name="connsiteX0" fmla="*/ 24936 w 248350"/>
                        <a:gd name="connsiteY0" fmla="*/ 6204 h 503742"/>
                        <a:gd name="connsiteX1" fmla="*/ 179241 w 248350"/>
                        <a:gd name="connsiteY1" fmla="*/ 168129 h 503742"/>
                        <a:gd name="connsiteX2" fmla="*/ 247821 w 248350"/>
                        <a:gd name="connsiteY2" fmla="*/ 427209 h 503742"/>
                        <a:gd name="connsiteX3" fmla="*/ 146856 w 248350"/>
                        <a:gd name="connsiteY3" fmla="*/ 503409 h 503742"/>
                        <a:gd name="connsiteX4" fmla="*/ 120186 w 248350"/>
                        <a:gd name="connsiteY4" fmla="*/ 406254 h 503742"/>
                        <a:gd name="connsiteX5" fmla="*/ 80181 w 248350"/>
                        <a:gd name="connsiteY5" fmla="*/ 261474 h 503742"/>
                        <a:gd name="connsiteX6" fmla="*/ 42081 w 248350"/>
                        <a:gd name="connsiteY6" fmla="*/ 170034 h 503742"/>
                        <a:gd name="connsiteX7" fmla="*/ 15411 w 248350"/>
                        <a:gd name="connsiteY7" fmla="*/ 86214 h 503742"/>
                        <a:gd name="connsiteX8" fmla="*/ 170 w 248350"/>
                        <a:gd name="connsiteY8" fmla="*/ 38588 h 503742"/>
                        <a:gd name="connsiteX9" fmla="*/ 24936 w 248350"/>
                        <a:gd name="connsiteY9" fmla="*/ 6204 h 503742"/>
                        <a:gd name="connsiteX0" fmla="*/ 24936 w 248585"/>
                        <a:gd name="connsiteY0" fmla="*/ 6204 h 509409"/>
                        <a:gd name="connsiteX1" fmla="*/ 179241 w 248585"/>
                        <a:gd name="connsiteY1" fmla="*/ 168129 h 509409"/>
                        <a:gd name="connsiteX2" fmla="*/ 247821 w 248585"/>
                        <a:gd name="connsiteY2" fmla="*/ 427209 h 509409"/>
                        <a:gd name="connsiteX3" fmla="*/ 139236 w 248585"/>
                        <a:gd name="connsiteY3" fmla="*/ 509124 h 509409"/>
                        <a:gd name="connsiteX4" fmla="*/ 120186 w 248585"/>
                        <a:gd name="connsiteY4" fmla="*/ 406254 h 509409"/>
                        <a:gd name="connsiteX5" fmla="*/ 80181 w 248585"/>
                        <a:gd name="connsiteY5" fmla="*/ 261474 h 509409"/>
                        <a:gd name="connsiteX6" fmla="*/ 42081 w 248585"/>
                        <a:gd name="connsiteY6" fmla="*/ 170034 h 509409"/>
                        <a:gd name="connsiteX7" fmla="*/ 15411 w 248585"/>
                        <a:gd name="connsiteY7" fmla="*/ 86214 h 509409"/>
                        <a:gd name="connsiteX8" fmla="*/ 170 w 248585"/>
                        <a:gd name="connsiteY8" fmla="*/ 38588 h 509409"/>
                        <a:gd name="connsiteX9" fmla="*/ 24936 w 248585"/>
                        <a:gd name="connsiteY9" fmla="*/ 6204 h 509409"/>
                        <a:gd name="connsiteX0" fmla="*/ 24936 w 248585"/>
                        <a:gd name="connsiteY0" fmla="*/ 6204 h 513448"/>
                        <a:gd name="connsiteX1" fmla="*/ 179241 w 248585"/>
                        <a:gd name="connsiteY1" fmla="*/ 168129 h 513448"/>
                        <a:gd name="connsiteX2" fmla="*/ 247821 w 248585"/>
                        <a:gd name="connsiteY2" fmla="*/ 427209 h 513448"/>
                        <a:gd name="connsiteX3" fmla="*/ 139236 w 248585"/>
                        <a:gd name="connsiteY3" fmla="*/ 509124 h 513448"/>
                        <a:gd name="connsiteX4" fmla="*/ 131615 w 248585"/>
                        <a:gd name="connsiteY4" fmla="*/ 491978 h 513448"/>
                        <a:gd name="connsiteX5" fmla="*/ 120186 w 248585"/>
                        <a:gd name="connsiteY5" fmla="*/ 406254 h 513448"/>
                        <a:gd name="connsiteX6" fmla="*/ 80181 w 248585"/>
                        <a:gd name="connsiteY6" fmla="*/ 261474 h 513448"/>
                        <a:gd name="connsiteX7" fmla="*/ 42081 w 248585"/>
                        <a:gd name="connsiteY7" fmla="*/ 170034 h 513448"/>
                        <a:gd name="connsiteX8" fmla="*/ 15411 w 248585"/>
                        <a:gd name="connsiteY8" fmla="*/ 86214 h 513448"/>
                        <a:gd name="connsiteX9" fmla="*/ 170 w 248585"/>
                        <a:gd name="connsiteY9" fmla="*/ 38588 h 513448"/>
                        <a:gd name="connsiteX10" fmla="*/ 24936 w 248585"/>
                        <a:gd name="connsiteY10" fmla="*/ 6204 h 513448"/>
                        <a:gd name="connsiteX0" fmla="*/ 24936 w 248244"/>
                        <a:gd name="connsiteY0" fmla="*/ 6204 h 513448"/>
                        <a:gd name="connsiteX1" fmla="*/ 179241 w 248244"/>
                        <a:gd name="connsiteY1" fmla="*/ 168129 h 513448"/>
                        <a:gd name="connsiteX2" fmla="*/ 247821 w 248244"/>
                        <a:gd name="connsiteY2" fmla="*/ 427209 h 513448"/>
                        <a:gd name="connsiteX3" fmla="*/ 150666 w 248244"/>
                        <a:gd name="connsiteY3" fmla="*/ 509124 h 513448"/>
                        <a:gd name="connsiteX4" fmla="*/ 131615 w 248244"/>
                        <a:gd name="connsiteY4" fmla="*/ 491978 h 513448"/>
                        <a:gd name="connsiteX5" fmla="*/ 120186 w 248244"/>
                        <a:gd name="connsiteY5" fmla="*/ 406254 h 513448"/>
                        <a:gd name="connsiteX6" fmla="*/ 80181 w 248244"/>
                        <a:gd name="connsiteY6" fmla="*/ 261474 h 513448"/>
                        <a:gd name="connsiteX7" fmla="*/ 42081 w 248244"/>
                        <a:gd name="connsiteY7" fmla="*/ 170034 h 513448"/>
                        <a:gd name="connsiteX8" fmla="*/ 15411 w 248244"/>
                        <a:gd name="connsiteY8" fmla="*/ 86214 h 513448"/>
                        <a:gd name="connsiteX9" fmla="*/ 170 w 248244"/>
                        <a:gd name="connsiteY9" fmla="*/ 38588 h 513448"/>
                        <a:gd name="connsiteX10" fmla="*/ 24936 w 248244"/>
                        <a:gd name="connsiteY10" fmla="*/ 6204 h 513448"/>
                        <a:gd name="connsiteX0" fmla="*/ 25104 w 248412"/>
                        <a:gd name="connsiteY0" fmla="*/ 6204 h 513448"/>
                        <a:gd name="connsiteX1" fmla="*/ 179409 w 248412"/>
                        <a:gd name="connsiteY1" fmla="*/ 168129 h 513448"/>
                        <a:gd name="connsiteX2" fmla="*/ 247989 w 248412"/>
                        <a:gd name="connsiteY2" fmla="*/ 427209 h 513448"/>
                        <a:gd name="connsiteX3" fmla="*/ 150834 w 248412"/>
                        <a:gd name="connsiteY3" fmla="*/ 509124 h 513448"/>
                        <a:gd name="connsiteX4" fmla="*/ 131783 w 248412"/>
                        <a:gd name="connsiteY4" fmla="*/ 491978 h 513448"/>
                        <a:gd name="connsiteX5" fmla="*/ 120354 w 248412"/>
                        <a:gd name="connsiteY5" fmla="*/ 406254 h 513448"/>
                        <a:gd name="connsiteX6" fmla="*/ 80349 w 248412"/>
                        <a:gd name="connsiteY6" fmla="*/ 261474 h 513448"/>
                        <a:gd name="connsiteX7" fmla="*/ 42249 w 248412"/>
                        <a:gd name="connsiteY7" fmla="*/ 170034 h 513448"/>
                        <a:gd name="connsiteX8" fmla="*/ 9864 w 248412"/>
                        <a:gd name="connsiteY8" fmla="*/ 84309 h 513448"/>
                        <a:gd name="connsiteX9" fmla="*/ 338 w 248412"/>
                        <a:gd name="connsiteY9" fmla="*/ 38588 h 513448"/>
                        <a:gd name="connsiteX10" fmla="*/ 25104 w 248412"/>
                        <a:gd name="connsiteY10" fmla="*/ 6204 h 513448"/>
                        <a:gd name="connsiteX0" fmla="*/ 32952 w 256260"/>
                        <a:gd name="connsiteY0" fmla="*/ 7572 h 514816"/>
                        <a:gd name="connsiteX1" fmla="*/ 187257 w 256260"/>
                        <a:gd name="connsiteY1" fmla="*/ 169497 h 514816"/>
                        <a:gd name="connsiteX2" fmla="*/ 255837 w 256260"/>
                        <a:gd name="connsiteY2" fmla="*/ 428577 h 514816"/>
                        <a:gd name="connsiteX3" fmla="*/ 158682 w 256260"/>
                        <a:gd name="connsiteY3" fmla="*/ 510492 h 514816"/>
                        <a:gd name="connsiteX4" fmla="*/ 139631 w 256260"/>
                        <a:gd name="connsiteY4" fmla="*/ 493346 h 514816"/>
                        <a:gd name="connsiteX5" fmla="*/ 128202 w 256260"/>
                        <a:gd name="connsiteY5" fmla="*/ 407622 h 514816"/>
                        <a:gd name="connsiteX6" fmla="*/ 88197 w 256260"/>
                        <a:gd name="connsiteY6" fmla="*/ 262842 h 514816"/>
                        <a:gd name="connsiteX7" fmla="*/ 50097 w 256260"/>
                        <a:gd name="connsiteY7" fmla="*/ 171402 h 514816"/>
                        <a:gd name="connsiteX8" fmla="*/ 17712 w 256260"/>
                        <a:gd name="connsiteY8" fmla="*/ 85677 h 514816"/>
                        <a:gd name="connsiteX9" fmla="*/ 156 w 256260"/>
                        <a:gd name="connsiteY9" fmla="*/ 32768 h 514816"/>
                        <a:gd name="connsiteX10" fmla="*/ 32952 w 256260"/>
                        <a:gd name="connsiteY10" fmla="*/ 7572 h 5148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56260" h="514816">
                          <a:moveTo>
                            <a:pt x="32952" y="7572"/>
                          </a:moveTo>
                          <a:cubicBezTo>
                            <a:pt x="64135" y="30360"/>
                            <a:pt x="150110" y="99330"/>
                            <a:pt x="187257" y="169497"/>
                          </a:cubicBezTo>
                          <a:cubicBezTo>
                            <a:pt x="224404" y="239664"/>
                            <a:pt x="260599" y="371745"/>
                            <a:pt x="255837" y="428577"/>
                          </a:cubicBezTo>
                          <a:cubicBezTo>
                            <a:pt x="251075" y="485409"/>
                            <a:pt x="178050" y="499697"/>
                            <a:pt x="158682" y="510492"/>
                          </a:cubicBezTo>
                          <a:cubicBezTo>
                            <a:pt x="139314" y="521287"/>
                            <a:pt x="142806" y="510491"/>
                            <a:pt x="139631" y="493346"/>
                          </a:cubicBezTo>
                          <a:cubicBezTo>
                            <a:pt x="136456" y="476201"/>
                            <a:pt x="136774" y="446039"/>
                            <a:pt x="128202" y="407622"/>
                          </a:cubicBezTo>
                          <a:cubicBezTo>
                            <a:pt x="119630" y="369205"/>
                            <a:pt x="101214" y="302212"/>
                            <a:pt x="88197" y="262842"/>
                          </a:cubicBezTo>
                          <a:cubicBezTo>
                            <a:pt x="75180" y="223472"/>
                            <a:pt x="60892" y="200612"/>
                            <a:pt x="50097" y="171402"/>
                          </a:cubicBezTo>
                          <a:cubicBezTo>
                            <a:pt x="39302" y="142192"/>
                            <a:pt x="26035" y="108783"/>
                            <a:pt x="17712" y="85677"/>
                          </a:cubicBezTo>
                          <a:cubicBezTo>
                            <a:pt x="9389" y="62571"/>
                            <a:pt x="-1431" y="46103"/>
                            <a:pt x="156" y="32768"/>
                          </a:cubicBezTo>
                          <a:cubicBezTo>
                            <a:pt x="1743" y="19433"/>
                            <a:pt x="1769" y="-15216"/>
                            <a:pt x="32952" y="7572"/>
                          </a:cubicBezTo>
                          <a:close/>
                        </a:path>
                      </a:pathLst>
                    </a:custGeom>
                    <a:solidFill>
                      <a:srgbClr val="F37161"/>
                    </a:solidFill>
                    <a:ln w="19050">
                      <a:solidFill>
                        <a:schemeClr val="tx1"/>
                      </a:solidFill>
                    </a:ln>
                    <a:effectLst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17" name="รูปแบบอิสระ: รูปร่าง 116">
                      <a:extLst>
                        <a:ext uri="{FF2B5EF4-FFF2-40B4-BE49-F238E27FC236}">
                          <a16:creationId xmlns:a16="http://schemas.microsoft.com/office/drawing/2014/main" id="{46908738-AC65-460D-A5AF-F4E45A9052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63830" y="1753101"/>
                      <a:ext cx="879308" cy="996669"/>
                    </a:xfrm>
                    <a:custGeom>
                      <a:avLst/>
                      <a:gdLst>
                        <a:gd name="connsiteX0" fmla="*/ 116550 w 878744"/>
                        <a:gd name="connsiteY0" fmla="*/ 913496 h 967141"/>
                        <a:gd name="connsiteX1" fmla="*/ 520410 w 878744"/>
                        <a:gd name="connsiteY1" fmla="*/ 946516 h 967141"/>
                        <a:gd name="connsiteX2" fmla="*/ 830290 w 878744"/>
                        <a:gd name="connsiteY2" fmla="*/ 778876 h 967141"/>
                        <a:gd name="connsiteX3" fmla="*/ 873470 w 878744"/>
                        <a:gd name="connsiteY3" fmla="*/ 430896 h 967141"/>
                        <a:gd name="connsiteX4" fmla="*/ 784570 w 878744"/>
                        <a:gd name="connsiteY4" fmla="*/ 166736 h 967141"/>
                        <a:gd name="connsiteX5" fmla="*/ 583910 w 878744"/>
                        <a:gd name="connsiteY5" fmla="*/ 202296 h 967141"/>
                        <a:gd name="connsiteX6" fmla="*/ 324830 w 878744"/>
                        <a:gd name="connsiteY6" fmla="*/ 110856 h 967141"/>
                        <a:gd name="connsiteX7" fmla="*/ 131790 w 878744"/>
                        <a:gd name="connsiteY7" fmla="*/ 27036 h 967141"/>
                        <a:gd name="connsiteX8" fmla="*/ 12410 w 878744"/>
                        <a:gd name="connsiteY8" fmla="*/ 9256 h 967141"/>
                        <a:gd name="connsiteX9" fmla="*/ 17490 w 878744"/>
                        <a:gd name="connsiteY9" fmla="*/ 161656 h 967141"/>
                        <a:gd name="connsiteX10" fmla="*/ 134330 w 878744"/>
                        <a:gd name="connsiteY10" fmla="*/ 489316 h 967141"/>
                        <a:gd name="connsiteX11" fmla="*/ 116550 w 878744"/>
                        <a:gd name="connsiteY11" fmla="*/ 913496 h 967141"/>
                        <a:gd name="connsiteX0" fmla="*/ 116550 w 878744"/>
                        <a:gd name="connsiteY0" fmla="*/ 913496 h 956006"/>
                        <a:gd name="connsiteX1" fmla="*/ 520410 w 878744"/>
                        <a:gd name="connsiteY1" fmla="*/ 946516 h 956006"/>
                        <a:gd name="connsiteX2" fmla="*/ 830290 w 878744"/>
                        <a:gd name="connsiteY2" fmla="*/ 778876 h 956006"/>
                        <a:gd name="connsiteX3" fmla="*/ 873470 w 878744"/>
                        <a:gd name="connsiteY3" fmla="*/ 430896 h 956006"/>
                        <a:gd name="connsiteX4" fmla="*/ 784570 w 878744"/>
                        <a:gd name="connsiteY4" fmla="*/ 166736 h 956006"/>
                        <a:gd name="connsiteX5" fmla="*/ 583910 w 878744"/>
                        <a:gd name="connsiteY5" fmla="*/ 202296 h 956006"/>
                        <a:gd name="connsiteX6" fmla="*/ 324830 w 878744"/>
                        <a:gd name="connsiteY6" fmla="*/ 110856 h 956006"/>
                        <a:gd name="connsiteX7" fmla="*/ 131790 w 878744"/>
                        <a:gd name="connsiteY7" fmla="*/ 27036 h 956006"/>
                        <a:gd name="connsiteX8" fmla="*/ 12410 w 878744"/>
                        <a:gd name="connsiteY8" fmla="*/ 9256 h 956006"/>
                        <a:gd name="connsiteX9" fmla="*/ 17490 w 878744"/>
                        <a:gd name="connsiteY9" fmla="*/ 161656 h 956006"/>
                        <a:gd name="connsiteX10" fmla="*/ 134330 w 878744"/>
                        <a:gd name="connsiteY10" fmla="*/ 489316 h 956006"/>
                        <a:gd name="connsiteX11" fmla="*/ 131790 w 878744"/>
                        <a:gd name="connsiteY11" fmla="*/ 733156 h 956006"/>
                        <a:gd name="connsiteX12" fmla="*/ 116550 w 878744"/>
                        <a:gd name="connsiteY12" fmla="*/ 913496 h 956006"/>
                        <a:gd name="connsiteX0" fmla="*/ 121630 w 878744"/>
                        <a:gd name="connsiteY0" fmla="*/ 918576 h 957529"/>
                        <a:gd name="connsiteX1" fmla="*/ 520410 w 878744"/>
                        <a:gd name="connsiteY1" fmla="*/ 946516 h 957529"/>
                        <a:gd name="connsiteX2" fmla="*/ 830290 w 878744"/>
                        <a:gd name="connsiteY2" fmla="*/ 778876 h 957529"/>
                        <a:gd name="connsiteX3" fmla="*/ 873470 w 878744"/>
                        <a:gd name="connsiteY3" fmla="*/ 430896 h 957529"/>
                        <a:gd name="connsiteX4" fmla="*/ 784570 w 878744"/>
                        <a:gd name="connsiteY4" fmla="*/ 166736 h 957529"/>
                        <a:gd name="connsiteX5" fmla="*/ 583910 w 878744"/>
                        <a:gd name="connsiteY5" fmla="*/ 202296 h 957529"/>
                        <a:gd name="connsiteX6" fmla="*/ 324830 w 878744"/>
                        <a:gd name="connsiteY6" fmla="*/ 110856 h 957529"/>
                        <a:gd name="connsiteX7" fmla="*/ 131790 w 878744"/>
                        <a:gd name="connsiteY7" fmla="*/ 27036 h 957529"/>
                        <a:gd name="connsiteX8" fmla="*/ 12410 w 878744"/>
                        <a:gd name="connsiteY8" fmla="*/ 9256 h 957529"/>
                        <a:gd name="connsiteX9" fmla="*/ 17490 w 878744"/>
                        <a:gd name="connsiteY9" fmla="*/ 161656 h 957529"/>
                        <a:gd name="connsiteX10" fmla="*/ 134330 w 878744"/>
                        <a:gd name="connsiteY10" fmla="*/ 489316 h 957529"/>
                        <a:gd name="connsiteX11" fmla="*/ 131790 w 878744"/>
                        <a:gd name="connsiteY11" fmla="*/ 733156 h 957529"/>
                        <a:gd name="connsiteX12" fmla="*/ 121630 w 878744"/>
                        <a:gd name="connsiteY12" fmla="*/ 918576 h 957529"/>
                        <a:gd name="connsiteX0" fmla="*/ 121630 w 878744"/>
                        <a:gd name="connsiteY0" fmla="*/ 918576 h 968012"/>
                        <a:gd name="connsiteX1" fmla="*/ 520410 w 878744"/>
                        <a:gd name="connsiteY1" fmla="*/ 946516 h 968012"/>
                        <a:gd name="connsiteX2" fmla="*/ 830290 w 878744"/>
                        <a:gd name="connsiteY2" fmla="*/ 778876 h 968012"/>
                        <a:gd name="connsiteX3" fmla="*/ 873470 w 878744"/>
                        <a:gd name="connsiteY3" fmla="*/ 430896 h 968012"/>
                        <a:gd name="connsiteX4" fmla="*/ 784570 w 878744"/>
                        <a:gd name="connsiteY4" fmla="*/ 166736 h 968012"/>
                        <a:gd name="connsiteX5" fmla="*/ 583910 w 878744"/>
                        <a:gd name="connsiteY5" fmla="*/ 202296 h 968012"/>
                        <a:gd name="connsiteX6" fmla="*/ 324830 w 878744"/>
                        <a:gd name="connsiteY6" fmla="*/ 110856 h 968012"/>
                        <a:gd name="connsiteX7" fmla="*/ 131790 w 878744"/>
                        <a:gd name="connsiteY7" fmla="*/ 27036 h 968012"/>
                        <a:gd name="connsiteX8" fmla="*/ 12410 w 878744"/>
                        <a:gd name="connsiteY8" fmla="*/ 9256 h 968012"/>
                        <a:gd name="connsiteX9" fmla="*/ 17490 w 878744"/>
                        <a:gd name="connsiteY9" fmla="*/ 161656 h 968012"/>
                        <a:gd name="connsiteX10" fmla="*/ 134330 w 878744"/>
                        <a:gd name="connsiteY10" fmla="*/ 489316 h 968012"/>
                        <a:gd name="connsiteX11" fmla="*/ 131790 w 878744"/>
                        <a:gd name="connsiteY11" fmla="*/ 733156 h 968012"/>
                        <a:gd name="connsiteX12" fmla="*/ 121630 w 878744"/>
                        <a:gd name="connsiteY12" fmla="*/ 918576 h 968012"/>
                        <a:gd name="connsiteX0" fmla="*/ 108930 w 878744"/>
                        <a:gd name="connsiteY0" fmla="*/ 916036 h 966682"/>
                        <a:gd name="connsiteX1" fmla="*/ 520410 w 878744"/>
                        <a:gd name="connsiteY1" fmla="*/ 946516 h 966682"/>
                        <a:gd name="connsiteX2" fmla="*/ 830290 w 878744"/>
                        <a:gd name="connsiteY2" fmla="*/ 778876 h 966682"/>
                        <a:gd name="connsiteX3" fmla="*/ 873470 w 878744"/>
                        <a:gd name="connsiteY3" fmla="*/ 430896 h 966682"/>
                        <a:gd name="connsiteX4" fmla="*/ 784570 w 878744"/>
                        <a:gd name="connsiteY4" fmla="*/ 166736 h 966682"/>
                        <a:gd name="connsiteX5" fmla="*/ 583910 w 878744"/>
                        <a:gd name="connsiteY5" fmla="*/ 202296 h 966682"/>
                        <a:gd name="connsiteX6" fmla="*/ 324830 w 878744"/>
                        <a:gd name="connsiteY6" fmla="*/ 110856 h 966682"/>
                        <a:gd name="connsiteX7" fmla="*/ 131790 w 878744"/>
                        <a:gd name="connsiteY7" fmla="*/ 27036 h 966682"/>
                        <a:gd name="connsiteX8" fmla="*/ 12410 w 878744"/>
                        <a:gd name="connsiteY8" fmla="*/ 9256 h 966682"/>
                        <a:gd name="connsiteX9" fmla="*/ 17490 w 878744"/>
                        <a:gd name="connsiteY9" fmla="*/ 161656 h 966682"/>
                        <a:gd name="connsiteX10" fmla="*/ 134330 w 878744"/>
                        <a:gd name="connsiteY10" fmla="*/ 489316 h 966682"/>
                        <a:gd name="connsiteX11" fmla="*/ 131790 w 878744"/>
                        <a:gd name="connsiteY11" fmla="*/ 733156 h 966682"/>
                        <a:gd name="connsiteX12" fmla="*/ 108930 w 878744"/>
                        <a:gd name="connsiteY12" fmla="*/ 916036 h 966682"/>
                        <a:gd name="connsiteX0" fmla="*/ 108930 w 878744"/>
                        <a:gd name="connsiteY0" fmla="*/ 916036 h 956909"/>
                        <a:gd name="connsiteX1" fmla="*/ 520410 w 878744"/>
                        <a:gd name="connsiteY1" fmla="*/ 946516 h 956909"/>
                        <a:gd name="connsiteX2" fmla="*/ 830290 w 878744"/>
                        <a:gd name="connsiteY2" fmla="*/ 778876 h 956909"/>
                        <a:gd name="connsiteX3" fmla="*/ 873470 w 878744"/>
                        <a:gd name="connsiteY3" fmla="*/ 430896 h 956909"/>
                        <a:gd name="connsiteX4" fmla="*/ 784570 w 878744"/>
                        <a:gd name="connsiteY4" fmla="*/ 166736 h 956909"/>
                        <a:gd name="connsiteX5" fmla="*/ 583910 w 878744"/>
                        <a:gd name="connsiteY5" fmla="*/ 202296 h 956909"/>
                        <a:gd name="connsiteX6" fmla="*/ 324830 w 878744"/>
                        <a:gd name="connsiteY6" fmla="*/ 110856 h 956909"/>
                        <a:gd name="connsiteX7" fmla="*/ 131790 w 878744"/>
                        <a:gd name="connsiteY7" fmla="*/ 27036 h 956909"/>
                        <a:gd name="connsiteX8" fmla="*/ 12410 w 878744"/>
                        <a:gd name="connsiteY8" fmla="*/ 9256 h 956909"/>
                        <a:gd name="connsiteX9" fmla="*/ 17490 w 878744"/>
                        <a:gd name="connsiteY9" fmla="*/ 161656 h 956909"/>
                        <a:gd name="connsiteX10" fmla="*/ 134330 w 878744"/>
                        <a:gd name="connsiteY10" fmla="*/ 489316 h 956909"/>
                        <a:gd name="connsiteX11" fmla="*/ 124170 w 878744"/>
                        <a:gd name="connsiteY11" fmla="*/ 728076 h 956909"/>
                        <a:gd name="connsiteX12" fmla="*/ 108930 w 878744"/>
                        <a:gd name="connsiteY12" fmla="*/ 916036 h 956909"/>
                        <a:gd name="connsiteX0" fmla="*/ 111470 w 878744"/>
                        <a:gd name="connsiteY0" fmla="*/ 976996 h 992714"/>
                        <a:gd name="connsiteX1" fmla="*/ 520410 w 878744"/>
                        <a:gd name="connsiteY1" fmla="*/ 946516 h 992714"/>
                        <a:gd name="connsiteX2" fmla="*/ 830290 w 878744"/>
                        <a:gd name="connsiteY2" fmla="*/ 778876 h 992714"/>
                        <a:gd name="connsiteX3" fmla="*/ 873470 w 878744"/>
                        <a:gd name="connsiteY3" fmla="*/ 430896 h 992714"/>
                        <a:gd name="connsiteX4" fmla="*/ 784570 w 878744"/>
                        <a:gd name="connsiteY4" fmla="*/ 166736 h 992714"/>
                        <a:gd name="connsiteX5" fmla="*/ 583910 w 878744"/>
                        <a:gd name="connsiteY5" fmla="*/ 202296 h 992714"/>
                        <a:gd name="connsiteX6" fmla="*/ 324830 w 878744"/>
                        <a:gd name="connsiteY6" fmla="*/ 110856 h 992714"/>
                        <a:gd name="connsiteX7" fmla="*/ 131790 w 878744"/>
                        <a:gd name="connsiteY7" fmla="*/ 27036 h 992714"/>
                        <a:gd name="connsiteX8" fmla="*/ 12410 w 878744"/>
                        <a:gd name="connsiteY8" fmla="*/ 9256 h 992714"/>
                        <a:gd name="connsiteX9" fmla="*/ 17490 w 878744"/>
                        <a:gd name="connsiteY9" fmla="*/ 161656 h 992714"/>
                        <a:gd name="connsiteX10" fmla="*/ 134330 w 878744"/>
                        <a:gd name="connsiteY10" fmla="*/ 489316 h 992714"/>
                        <a:gd name="connsiteX11" fmla="*/ 124170 w 878744"/>
                        <a:gd name="connsiteY11" fmla="*/ 728076 h 992714"/>
                        <a:gd name="connsiteX12" fmla="*/ 111470 w 878744"/>
                        <a:gd name="connsiteY12" fmla="*/ 976996 h 992714"/>
                        <a:gd name="connsiteX0" fmla="*/ 111470 w 878744"/>
                        <a:gd name="connsiteY0" fmla="*/ 976996 h 992714"/>
                        <a:gd name="connsiteX1" fmla="*/ 520410 w 878744"/>
                        <a:gd name="connsiteY1" fmla="*/ 946516 h 992714"/>
                        <a:gd name="connsiteX2" fmla="*/ 830290 w 878744"/>
                        <a:gd name="connsiteY2" fmla="*/ 778876 h 992714"/>
                        <a:gd name="connsiteX3" fmla="*/ 873470 w 878744"/>
                        <a:gd name="connsiteY3" fmla="*/ 430896 h 992714"/>
                        <a:gd name="connsiteX4" fmla="*/ 784570 w 878744"/>
                        <a:gd name="connsiteY4" fmla="*/ 166736 h 992714"/>
                        <a:gd name="connsiteX5" fmla="*/ 583910 w 878744"/>
                        <a:gd name="connsiteY5" fmla="*/ 202296 h 992714"/>
                        <a:gd name="connsiteX6" fmla="*/ 324830 w 878744"/>
                        <a:gd name="connsiteY6" fmla="*/ 110856 h 992714"/>
                        <a:gd name="connsiteX7" fmla="*/ 131790 w 878744"/>
                        <a:gd name="connsiteY7" fmla="*/ 27036 h 992714"/>
                        <a:gd name="connsiteX8" fmla="*/ 12410 w 878744"/>
                        <a:gd name="connsiteY8" fmla="*/ 9256 h 992714"/>
                        <a:gd name="connsiteX9" fmla="*/ 17490 w 878744"/>
                        <a:gd name="connsiteY9" fmla="*/ 161656 h 992714"/>
                        <a:gd name="connsiteX10" fmla="*/ 111470 w 878744"/>
                        <a:gd name="connsiteY10" fmla="*/ 494396 h 992714"/>
                        <a:gd name="connsiteX11" fmla="*/ 124170 w 878744"/>
                        <a:gd name="connsiteY11" fmla="*/ 728076 h 992714"/>
                        <a:gd name="connsiteX12" fmla="*/ 111470 w 878744"/>
                        <a:gd name="connsiteY12" fmla="*/ 976996 h 992714"/>
                        <a:gd name="connsiteX0" fmla="*/ 136870 w 878744"/>
                        <a:gd name="connsiteY0" fmla="*/ 979536 h 994781"/>
                        <a:gd name="connsiteX1" fmla="*/ 520410 w 878744"/>
                        <a:gd name="connsiteY1" fmla="*/ 946516 h 994781"/>
                        <a:gd name="connsiteX2" fmla="*/ 830290 w 878744"/>
                        <a:gd name="connsiteY2" fmla="*/ 778876 h 994781"/>
                        <a:gd name="connsiteX3" fmla="*/ 873470 w 878744"/>
                        <a:gd name="connsiteY3" fmla="*/ 430896 h 994781"/>
                        <a:gd name="connsiteX4" fmla="*/ 784570 w 878744"/>
                        <a:gd name="connsiteY4" fmla="*/ 166736 h 994781"/>
                        <a:gd name="connsiteX5" fmla="*/ 583910 w 878744"/>
                        <a:gd name="connsiteY5" fmla="*/ 202296 h 994781"/>
                        <a:gd name="connsiteX6" fmla="*/ 324830 w 878744"/>
                        <a:gd name="connsiteY6" fmla="*/ 110856 h 994781"/>
                        <a:gd name="connsiteX7" fmla="*/ 131790 w 878744"/>
                        <a:gd name="connsiteY7" fmla="*/ 27036 h 994781"/>
                        <a:gd name="connsiteX8" fmla="*/ 12410 w 878744"/>
                        <a:gd name="connsiteY8" fmla="*/ 9256 h 994781"/>
                        <a:gd name="connsiteX9" fmla="*/ 17490 w 878744"/>
                        <a:gd name="connsiteY9" fmla="*/ 161656 h 994781"/>
                        <a:gd name="connsiteX10" fmla="*/ 111470 w 878744"/>
                        <a:gd name="connsiteY10" fmla="*/ 494396 h 994781"/>
                        <a:gd name="connsiteX11" fmla="*/ 124170 w 878744"/>
                        <a:gd name="connsiteY11" fmla="*/ 728076 h 994781"/>
                        <a:gd name="connsiteX12" fmla="*/ 136870 w 878744"/>
                        <a:gd name="connsiteY12" fmla="*/ 979536 h 994781"/>
                        <a:gd name="connsiteX0" fmla="*/ 162270 w 878744"/>
                        <a:gd name="connsiteY0" fmla="*/ 979536 h 994781"/>
                        <a:gd name="connsiteX1" fmla="*/ 520410 w 878744"/>
                        <a:gd name="connsiteY1" fmla="*/ 946516 h 994781"/>
                        <a:gd name="connsiteX2" fmla="*/ 830290 w 878744"/>
                        <a:gd name="connsiteY2" fmla="*/ 778876 h 994781"/>
                        <a:gd name="connsiteX3" fmla="*/ 873470 w 878744"/>
                        <a:gd name="connsiteY3" fmla="*/ 430896 h 994781"/>
                        <a:gd name="connsiteX4" fmla="*/ 784570 w 878744"/>
                        <a:gd name="connsiteY4" fmla="*/ 166736 h 994781"/>
                        <a:gd name="connsiteX5" fmla="*/ 583910 w 878744"/>
                        <a:gd name="connsiteY5" fmla="*/ 202296 h 994781"/>
                        <a:gd name="connsiteX6" fmla="*/ 324830 w 878744"/>
                        <a:gd name="connsiteY6" fmla="*/ 110856 h 994781"/>
                        <a:gd name="connsiteX7" fmla="*/ 131790 w 878744"/>
                        <a:gd name="connsiteY7" fmla="*/ 27036 h 994781"/>
                        <a:gd name="connsiteX8" fmla="*/ 12410 w 878744"/>
                        <a:gd name="connsiteY8" fmla="*/ 9256 h 994781"/>
                        <a:gd name="connsiteX9" fmla="*/ 17490 w 878744"/>
                        <a:gd name="connsiteY9" fmla="*/ 161656 h 994781"/>
                        <a:gd name="connsiteX10" fmla="*/ 111470 w 878744"/>
                        <a:gd name="connsiteY10" fmla="*/ 494396 h 994781"/>
                        <a:gd name="connsiteX11" fmla="*/ 124170 w 878744"/>
                        <a:gd name="connsiteY11" fmla="*/ 728076 h 994781"/>
                        <a:gd name="connsiteX12" fmla="*/ 162270 w 878744"/>
                        <a:gd name="connsiteY12" fmla="*/ 979536 h 994781"/>
                        <a:gd name="connsiteX0" fmla="*/ 131790 w 878744"/>
                        <a:gd name="connsiteY0" fmla="*/ 979536 h 994781"/>
                        <a:gd name="connsiteX1" fmla="*/ 520410 w 878744"/>
                        <a:gd name="connsiteY1" fmla="*/ 946516 h 994781"/>
                        <a:gd name="connsiteX2" fmla="*/ 830290 w 878744"/>
                        <a:gd name="connsiteY2" fmla="*/ 778876 h 994781"/>
                        <a:gd name="connsiteX3" fmla="*/ 873470 w 878744"/>
                        <a:gd name="connsiteY3" fmla="*/ 430896 h 994781"/>
                        <a:gd name="connsiteX4" fmla="*/ 784570 w 878744"/>
                        <a:gd name="connsiteY4" fmla="*/ 166736 h 994781"/>
                        <a:gd name="connsiteX5" fmla="*/ 583910 w 878744"/>
                        <a:gd name="connsiteY5" fmla="*/ 202296 h 994781"/>
                        <a:gd name="connsiteX6" fmla="*/ 324830 w 878744"/>
                        <a:gd name="connsiteY6" fmla="*/ 110856 h 994781"/>
                        <a:gd name="connsiteX7" fmla="*/ 131790 w 878744"/>
                        <a:gd name="connsiteY7" fmla="*/ 27036 h 994781"/>
                        <a:gd name="connsiteX8" fmla="*/ 12410 w 878744"/>
                        <a:gd name="connsiteY8" fmla="*/ 9256 h 994781"/>
                        <a:gd name="connsiteX9" fmla="*/ 17490 w 878744"/>
                        <a:gd name="connsiteY9" fmla="*/ 161656 h 994781"/>
                        <a:gd name="connsiteX10" fmla="*/ 111470 w 878744"/>
                        <a:gd name="connsiteY10" fmla="*/ 494396 h 994781"/>
                        <a:gd name="connsiteX11" fmla="*/ 124170 w 878744"/>
                        <a:gd name="connsiteY11" fmla="*/ 728076 h 994781"/>
                        <a:gd name="connsiteX12" fmla="*/ 131790 w 878744"/>
                        <a:gd name="connsiteY12" fmla="*/ 979536 h 994781"/>
                        <a:gd name="connsiteX0" fmla="*/ 131790 w 878462"/>
                        <a:gd name="connsiteY0" fmla="*/ 979536 h 994781"/>
                        <a:gd name="connsiteX1" fmla="*/ 520410 w 878462"/>
                        <a:gd name="connsiteY1" fmla="*/ 946516 h 994781"/>
                        <a:gd name="connsiteX2" fmla="*/ 830290 w 878462"/>
                        <a:gd name="connsiteY2" fmla="*/ 778876 h 994781"/>
                        <a:gd name="connsiteX3" fmla="*/ 873470 w 878462"/>
                        <a:gd name="connsiteY3" fmla="*/ 430896 h 994781"/>
                        <a:gd name="connsiteX4" fmla="*/ 788380 w 878462"/>
                        <a:gd name="connsiteY4" fmla="*/ 193406 h 994781"/>
                        <a:gd name="connsiteX5" fmla="*/ 583910 w 878462"/>
                        <a:gd name="connsiteY5" fmla="*/ 202296 h 994781"/>
                        <a:gd name="connsiteX6" fmla="*/ 324830 w 878462"/>
                        <a:gd name="connsiteY6" fmla="*/ 110856 h 994781"/>
                        <a:gd name="connsiteX7" fmla="*/ 131790 w 878462"/>
                        <a:gd name="connsiteY7" fmla="*/ 27036 h 994781"/>
                        <a:gd name="connsiteX8" fmla="*/ 12410 w 878462"/>
                        <a:gd name="connsiteY8" fmla="*/ 9256 h 994781"/>
                        <a:gd name="connsiteX9" fmla="*/ 17490 w 878462"/>
                        <a:gd name="connsiteY9" fmla="*/ 161656 h 994781"/>
                        <a:gd name="connsiteX10" fmla="*/ 111470 w 878462"/>
                        <a:gd name="connsiteY10" fmla="*/ 494396 h 994781"/>
                        <a:gd name="connsiteX11" fmla="*/ 124170 w 878462"/>
                        <a:gd name="connsiteY11" fmla="*/ 728076 h 994781"/>
                        <a:gd name="connsiteX12" fmla="*/ 131790 w 878462"/>
                        <a:gd name="connsiteY12" fmla="*/ 979536 h 994781"/>
                        <a:gd name="connsiteX0" fmla="*/ 131790 w 878180"/>
                        <a:gd name="connsiteY0" fmla="*/ 979536 h 994781"/>
                        <a:gd name="connsiteX1" fmla="*/ 520410 w 878180"/>
                        <a:gd name="connsiteY1" fmla="*/ 946516 h 994781"/>
                        <a:gd name="connsiteX2" fmla="*/ 830290 w 878180"/>
                        <a:gd name="connsiteY2" fmla="*/ 778876 h 994781"/>
                        <a:gd name="connsiteX3" fmla="*/ 873470 w 878180"/>
                        <a:gd name="connsiteY3" fmla="*/ 430896 h 994781"/>
                        <a:gd name="connsiteX4" fmla="*/ 792190 w 878180"/>
                        <a:gd name="connsiteY4" fmla="*/ 185786 h 994781"/>
                        <a:gd name="connsiteX5" fmla="*/ 583910 w 878180"/>
                        <a:gd name="connsiteY5" fmla="*/ 202296 h 994781"/>
                        <a:gd name="connsiteX6" fmla="*/ 324830 w 878180"/>
                        <a:gd name="connsiteY6" fmla="*/ 110856 h 994781"/>
                        <a:gd name="connsiteX7" fmla="*/ 131790 w 878180"/>
                        <a:gd name="connsiteY7" fmla="*/ 27036 h 994781"/>
                        <a:gd name="connsiteX8" fmla="*/ 12410 w 878180"/>
                        <a:gd name="connsiteY8" fmla="*/ 9256 h 994781"/>
                        <a:gd name="connsiteX9" fmla="*/ 17490 w 878180"/>
                        <a:gd name="connsiteY9" fmla="*/ 161656 h 994781"/>
                        <a:gd name="connsiteX10" fmla="*/ 111470 w 878180"/>
                        <a:gd name="connsiteY10" fmla="*/ 494396 h 994781"/>
                        <a:gd name="connsiteX11" fmla="*/ 124170 w 878180"/>
                        <a:gd name="connsiteY11" fmla="*/ 728076 h 994781"/>
                        <a:gd name="connsiteX12" fmla="*/ 131790 w 878180"/>
                        <a:gd name="connsiteY12" fmla="*/ 979536 h 994781"/>
                        <a:gd name="connsiteX0" fmla="*/ 131790 w 878180"/>
                        <a:gd name="connsiteY0" fmla="*/ 979536 h 994781"/>
                        <a:gd name="connsiteX1" fmla="*/ 520410 w 878180"/>
                        <a:gd name="connsiteY1" fmla="*/ 946516 h 994781"/>
                        <a:gd name="connsiteX2" fmla="*/ 830290 w 878180"/>
                        <a:gd name="connsiteY2" fmla="*/ 778876 h 994781"/>
                        <a:gd name="connsiteX3" fmla="*/ 873470 w 878180"/>
                        <a:gd name="connsiteY3" fmla="*/ 430896 h 994781"/>
                        <a:gd name="connsiteX4" fmla="*/ 792190 w 878180"/>
                        <a:gd name="connsiteY4" fmla="*/ 185786 h 994781"/>
                        <a:gd name="connsiteX5" fmla="*/ 576290 w 878180"/>
                        <a:gd name="connsiteY5" fmla="*/ 221346 h 994781"/>
                        <a:gd name="connsiteX6" fmla="*/ 324830 w 878180"/>
                        <a:gd name="connsiteY6" fmla="*/ 110856 h 994781"/>
                        <a:gd name="connsiteX7" fmla="*/ 131790 w 878180"/>
                        <a:gd name="connsiteY7" fmla="*/ 27036 h 994781"/>
                        <a:gd name="connsiteX8" fmla="*/ 12410 w 878180"/>
                        <a:gd name="connsiteY8" fmla="*/ 9256 h 994781"/>
                        <a:gd name="connsiteX9" fmla="*/ 17490 w 878180"/>
                        <a:gd name="connsiteY9" fmla="*/ 161656 h 994781"/>
                        <a:gd name="connsiteX10" fmla="*/ 111470 w 878180"/>
                        <a:gd name="connsiteY10" fmla="*/ 494396 h 994781"/>
                        <a:gd name="connsiteX11" fmla="*/ 124170 w 878180"/>
                        <a:gd name="connsiteY11" fmla="*/ 728076 h 994781"/>
                        <a:gd name="connsiteX12" fmla="*/ 131790 w 878180"/>
                        <a:gd name="connsiteY12" fmla="*/ 979536 h 994781"/>
                        <a:gd name="connsiteX0" fmla="*/ 131790 w 878180"/>
                        <a:gd name="connsiteY0" fmla="*/ 980277 h 995522"/>
                        <a:gd name="connsiteX1" fmla="*/ 520410 w 878180"/>
                        <a:gd name="connsiteY1" fmla="*/ 947257 h 995522"/>
                        <a:gd name="connsiteX2" fmla="*/ 830290 w 878180"/>
                        <a:gd name="connsiteY2" fmla="*/ 779617 h 995522"/>
                        <a:gd name="connsiteX3" fmla="*/ 873470 w 878180"/>
                        <a:gd name="connsiteY3" fmla="*/ 431637 h 995522"/>
                        <a:gd name="connsiteX4" fmla="*/ 792190 w 878180"/>
                        <a:gd name="connsiteY4" fmla="*/ 186527 h 995522"/>
                        <a:gd name="connsiteX5" fmla="*/ 576290 w 878180"/>
                        <a:gd name="connsiteY5" fmla="*/ 222087 h 995522"/>
                        <a:gd name="connsiteX6" fmla="*/ 340070 w 878180"/>
                        <a:gd name="connsiteY6" fmla="*/ 134457 h 995522"/>
                        <a:gd name="connsiteX7" fmla="*/ 131790 w 878180"/>
                        <a:gd name="connsiteY7" fmla="*/ 27777 h 995522"/>
                        <a:gd name="connsiteX8" fmla="*/ 12410 w 878180"/>
                        <a:gd name="connsiteY8" fmla="*/ 9997 h 995522"/>
                        <a:gd name="connsiteX9" fmla="*/ 17490 w 878180"/>
                        <a:gd name="connsiteY9" fmla="*/ 162397 h 995522"/>
                        <a:gd name="connsiteX10" fmla="*/ 111470 w 878180"/>
                        <a:gd name="connsiteY10" fmla="*/ 495137 h 995522"/>
                        <a:gd name="connsiteX11" fmla="*/ 124170 w 878180"/>
                        <a:gd name="connsiteY11" fmla="*/ 728817 h 995522"/>
                        <a:gd name="connsiteX12" fmla="*/ 131790 w 878180"/>
                        <a:gd name="connsiteY12" fmla="*/ 980277 h 995522"/>
                        <a:gd name="connsiteX0" fmla="*/ 131790 w 878180"/>
                        <a:gd name="connsiteY0" fmla="*/ 980277 h 994404"/>
                        <a:gd name="connsiteX1" fmla="*/ 520410 w 878180"/>
                        <a:gd name="connsiteY1" fmla="*/ 947257 h 994404"/>
                        <a:gd name="connsiteX2" fmla="*/ 830290 w 878180"/>
                        <a:gd name="connsiteY2" fmla="*/ 779617 h 994404"/>
                        <a:gd name="connsiteX3" fmla="*/ 873470 w 878180"/>
                        <a:gd name="connsiteY3" fmla="*/ 431637 h 994404"/>
                        <a:gd name="connsiteX4" fmla="*/ 792190 w 878180"/>
                        <a:gd name="connsiteY4" fmla="*/ 186527 h 994404"/>
                        <a:gd name="connsiteX5" fmla="*/ 576290 w 878180"/>
                        <a:gd name="connsiteY5" fmla="*/ 222087 h 994404"/>
                        <a:gd name="connsiteX6" fmla="*/ 340070 w 878180"/>
                        <a:gd name="connsiteY6" fmla="*/ 134457 h 994404"/>
                        <a:gd name="connsiteX7" fmla="*/ 131790 w 878180"/>
                        <a:gd name="connsiteY7" fmla="*/ 27777 h 994404"/>
                        <a:gd name="connsiteX8" fmla="*/ 12410 w 878180"/>
                        <a:gd name="connsiteY8" fmla="*/ 9997 h 994404"/>
                        <a:gd name="connsiteX9" fmla="*/ 17490 w 878180"/>
                        <a:gd name="connsiteY9" fmla="*/ 162397 h 994404"/>
                        <a:gd name="connsiteX10" fmla="*/ 111470 w 878180"/>
                        <a:gd name="connsiteY10" fmla="*/ 495137 h 994404"/>
                        <a:gd name="connsiteX11" fmla="*/ 147030 w 878180"/>
                        <a:gd name="connsiteY11" fmla="*/ 744057 h 994404"/>
                        <a:gd name="connsiteX12" fmla="*/ 131790 w 878180"/>
                        <a:gd name="connsiteY12" fmla="*/ 980277 h 994404"/>
                        <a:gd name="connsiteX0" fmla="*/ 131790 w 878180"/>
                        <a:gd name="connsiteY0" fmla="*/ 980277 h 993845"/>
                        <a:gd name="connsiteX1" fmla="*/ 520410 w 878180"/>
                        <a:gd name="connsiteY1" fmla="*/ 947257 h 993845"/>
                        <a:gd name="connsiteX2" fmla="*/ 830290 w 878180"/>
                        <a:gd name="connsiteY2" fmla="*/ 779617 h 993845"/>
                        <a:gd name="connsiteX3" fmla="*/ 873470 w 878180"/>
                        <a:gd name="connsiteY3" fmla="*/ 431637 h 993845"/>
                        <a:gd name="connsiteX4" fmla="*/ 792190 w 878180"/>
                        <a:gd name="connsiteY4" fmla="*/ 186527 h 993845"/>
                        <a:gd name="connsiteX5" fmla="*/ 576290 w 878180"/>
                        <a:gd name="connsiteY5" fmla="*/ 222087 h 993845"/>
                        <a:gd name="connsiteX6" fmla="*/ 340070 w 878180"/>
                        <a:gd name="connsiteY6" fmla="*/ 134457 h 993845"/>
                        <a:gd name="connsiteX7" fmla="*/ 131790 w 878180"/>
                        <a:gd name="connsiteY7" fmla="*/ 27777 h 993845"/>
                        <a:gd name="connsiteX8" fmla="*/ 12410 w 878180"/>
                        <a:gd name="connsiteY8" fmla="*/ 9997 h 993845"/>
                        <a:gd name="connsiteX9" fmla="*/ 17490 w 878180"/>
                        <a:gd name="connsiteY9" fmla="*/ 162397 h 993845"/>
                        <a:gd name="connsiteX10" fmla="*/ 111470 w 878180"/>
                        <a:gd name="connsiteY10" fmla="*/ 495137 h 993845"/>
                        <a:gd name="connsiteX11" fmla="*/ 135600 w 878180"/>
                        <a:gd name="connsiteY11" fmla="*/ 751677 h 993845"/>
                        <a:gd name="connsiteX12" fmla="*/ 131790 w 878180"/>
                        <a:gd name="connsiteY12" fmla="*/ 980277 h 993845"/>
                        <a:gd name="connsiteX0" fmla="*/ 154650 w 878180"/>
                        <a:gd name="connsiteY0" fmla="*/ 987897 h 1000223"/>
                        <a:gd name="connsiteX1" fmla="*/ 520410 w 878180"/>
                        <a:gd name="connsiteY1" fmla="*/ 947257 h 1000223"/>
                        <a:gd name="connsiteX2" fmla="*/ 830290 w 878180"/>
                        <a:gd name="connsiteY2" fmla="*/ 779617 h 1000223"/>
                        <a:gd name="connsiteX3" fmla="*/ 873470 w 878180"/>
                        <a:gd name="connsiteY3" fmla="*/ 431637 h 1000223"/>
                        <a:gd name="connsiteX4" fmla="*/ 792190 w 878180"/>
                        <a:gd name="connsiteY4" fmla="*/ 186527 h 1000223"/>
                        <a:gd name="connsiteX5" fmla="*/ 576290 w 878180"/>
                        <a:gd name="connsiteY5" fmla="*/ 222087 h 1000223"/>
                        <a:gd name="connsiteX6" fmla="*/ 340070 w 878180"/>
                        <a:gd name="connsiteY6" fmla="*/ 134457 h 1000223"/>
                        <a:gd name="connsiteX7" fmla="*/ 131790 w 878180"/>
                        <a:gd name="connsiteY7" fmla="*/ 27777 h 1000223"/>
                        <a:gd name="connsiteX8" fmla="*/ 12410 w 878180"/>
                        <a:gd name="connsiteY8" fmla="*/ 9997 h 1000223"/>
                        <a:gd name="connsiteX9" fmla="*/ 17490 w 878180"/>
                        <a:gd name="connsiteY9" fmla="*/ 162397 h 1000223"/>
                        <a:gd name="connsiteX10" fmla="*/ 111470 w 878180"/>
                        <a:gd name="connsiteY10" fmla="*/ 495137 h 1000223"/>
                        <a:gd name="connsiteX11" fmla="*/ 135600 w 878180"/>
                        <a:gd name="connsiteY11" fmla="*/ 751677 h 1000223"/>
                        <a:gd name="connsiteX12" fmla="*/ 154650 w 878180"/>
                        <a:gd name="connsiteY12" fmla="*/ 987897 h 1000223"/>
                        <a:gd name="connsiteX0" fmla="*/ 154650 w 878180"/>
                        <a:gd name="connsiteY0" fmla="*/ 984087 h 997007"/>
                        <a:gd name="connsiteX1" fmla="*/ 520410 w 878180"/>
                        <a:gd name="connsiteY1" fmla="*/ 947257 h 997007"/>
                        <a:gd name="connsiteX2" fmla="*/ 830290 w 878180"/>
                        <a:gd name="connsiteY2" fmla="*/ 779617 h 997007"/>
                        <a:gd name="connsiteX3" fmla="*/ 873470 w 878180"/>
                        <a:gd name="connsiteY3" fmla="*/ 431637 h 997007"/>
                        <a:gd name="connsiteX4" fmla="*/ 792190 w 878180"/>
                        <a:gd name="connsiteY4" fmla="*/ 186527 h 997007"/>
                        <a:gd name="connsiteX5" fmla="*/ 576290 w 878180"/>
                        <a:gd name="connsiteY5" fmla="*/ 222087 h 997007"/>
                        <a:gd name="connsiteX6" fmla="*/ 340070 w 878180"/>
                        <a:gd name="connsiteY6" fmla="*/ 134457 h 997007"/>
                        <a:gd name="connsiteX7" fmla="*/ 131790 w 878180"/>
                        <a:gd name="connsiteY7" fmla="*/ 27777 h 997007"/>
                        <a:gd name="connsiteX8" fmla="*/ 12410 w 878180"/>
                        <a:gd name="connsiteY8" fmla="*/ 9997 h 997007"/>
                        <a:gd name="connsiteX9" fmla="*/ 17490 w 878180"/>
                        <a:gd name="connsiteY9" fmla="*/ 162397 h 997007"/>
                        <a:gd name="connsiteX10" fmla="*/ 111470 w 878180"/>
                        <a:gd name="connsiteY10" fmla="*/ 495137 h 997007"/>
                        <a:gd name="connsiteX11" fmla="*/ 135600 w 878180"/>
                        <a:gd name="connsiteY11" fmla="*/ 751677 h 997007"/>
                        <a:gd name="connsiteX12" fmla="*/ 154650 w 878180"/>
                        <a:gd name="connsiteY12" fmla="*/ 984087 h 997007"/>
                        <a:gd name="connsiteX0" fmla="*/ 154650 w 879308"/>
                        <a:gd name="connsiteY0" fmla="*/ 984087 h 997007"/>
                        <a:gd name="connsiteX1" fmla="*/ 520410 w 879308"/>
                        <a:gd name="connsiteY1" fmla="*/ 947257 h 997007"/>
                        <a:gd name="connsiteX2" fmla="*/ 830290 w 879308"/>
                        <a:gd name="connsiteY2" fmla="*/ 779617 h 997007"/>
                        <a:gd name="connsiteX3" fmla="*/ 873470 w 879308"/>
                        <a:gd name="connsiteY3" fmla="*/ 431637 h 997007"/>
                        <a:gd name="connsiteX4" fmla="*/ 776950 w 879308"/>
                        <a:gd name="connsiteY4" fmla="*/ 182717 h 997007"/>
                        <a:gd name="connsiteX5" fmla="*/ 576290 w 879308"/>
                        <a:gd name="connsiteY5" fmla="*/ 222087 h 997007"/>
                        <a:gd name="connsiteX6" fmla="*/ 340070 w 879308"/>
                        <a:gd name="connsiteY6" fmla="*/ 134457 h 997007"/>
                        <a:gd name="connsiteX7" fmla="*/ 131790 w 879308"/>
                        <a:gd name="connsiteY7" fmla="*/ 27777 h 997007"/>
                        <a:gd name="connsiteX8" fmla="*/ 12410 w 879308"/>
                        <a:gd name="connsiteY8" fmla="*/ 9997 h 997007"/>
                        <a:gd name="connsiteX9" fmla="*/ 17490 w 879308"/>
                        <a:gd name="connsiteY9" fmla="*/ 162397 h 997007"/>
                        <a:gd name="connsiteX10" fmla="*/ 111470 w 879308"/>
                        <a:gd name="connsiteY10" fmla="*/ 495137 h 997007"/>
                        <a:gd name="connsiteX11" fmla="*/ 135600 w 879308"/>
                        <a:gd name="connsiteY11" fmla="*/ 751677 h 997007"/>
                        <a:gd name="connsiteX12" fmla="*/ 154650 w 879308"/>
                        <a:gd name="connsiteY12" fmla="*/ 984087 h 997007"/>
                        <a:gd name="connsiteX0" fmla="*/ 154650 w 879308"/>
                        <a:gd name="connsiteY0" fmla="*/ 983749 h 996669"/>
                        <a:gd name="connsiteX1" fmla="*/ 520410 w 879308"/>
                        <a:gd name="connsiteY1" fmla="*/ 946919 h 996669"/>
                        <a:gd name="connsiteX2" fmla="*/ 830290 w 879308"/>
                        <a:gd name="connsiteY2" fmla="*/ 779279 h 996669"/>
                        <a:gd name="connsiteX3" fmla="*/ 873470 w 879308"/>
                        <a:gd name="connsiteY3" fmla="*/ 431299 h 996669"/>
                        <a:gd name="connsiteX4" fmla="*/ 776950 w 879308"/>
                        <a:gd name="connsiteY4" fmla="*/ 182379 h 996669"/>
                        <a:gd name="connsiteX5" fmla="*/ 576290 w 879308"/>
                        <a:gd name="connsiteY5" fmla="*/ 221749 h 996669"/>
                        <a:gd name="connsiteX6" fmla="*/ 340070 w 879308"/>
                        <a:gd name="connsiteY6" fmla="*/ 123959 h 996669"/>
                        <a:gd name="connsiteX7" fmla="*/ 131790 w 879308"/>
                        <a:gd name="connsiteY7" fmla="*/ 27439 h 996669"/>
                        <a:gd name="connsiteX8" fmla="*/ 12410 w 879308"/>
                        <a:gd name="connsiteY8" fmla="*/ 9659 h 996669"/>
                        <a:gd name="connsiteX9" fmla="*/ 17490 w 879308"/>
                        <a:gd name="connsiteY9" fmla="*/ 162059 h 996669"/>
                        <a:gd name="connsiteX10" fmla="*/ 111470 w 879308"/>
                        <a:gd name="connsiteY10" fmla="*/ 494799 h 996669"/>
                        <a:gd name="connsiteX11" fmla="*/ 135600 w 879308"/>
                        <a:gd name="connsiteY11" fmla="*/ 751339 h 996669"/>
                        <a:gd name="connsiteX12" fmla="*/ 154650 w 879308"/>
                        <a:gd name="connsiteY12" fmla="*/ 983749 h 996669"/>
                        <a:gd name="connsiteX0" fmla="*/ 154650 w 879308"/>
                        <a:gd name="connsiteY0" fmla="*/ 983749 h 996669"/>
                        <a:gd name="connsiteX1" fmla="*/ 520410 w 879308"/>
                        <a:gd name="connsiteY1" fmla="*/ 946919 h 996669"/>
                        <a:gd name="connsiteX2" fmla="*/ 830290 w 879308"/>
                        <a:gd name="connsiteY2" fmla="*/ 779279 h 996669"/>
                        <a:gd name="connsiteX3" fmla="*/ 873470 w 879308"/>
                        <a:gd name="connsiteY3" fmla="*/ 431299 h 996669"/>
                        <a:gd name="connsiteX4" fmla="*/ 776950 w 879308"/>
                        <a:gd name="connsiteY4" fmla="*/ 182379 h 996669"/>
                        <a:gd name="connsiteX5" fmla="*/ 578830 w 879308"/>
                        <a:gd name="connsiteY5" fmla="*/ 203969 h 996669"/>
                        <a:gd name="connsiteX6" fmla="*/ 340070 w 879308"/>
                        <a:gd name="connsiteY6" fmla="*/ 123959 h 996669"/>
                        <a:gd name="connsiteX7" fmla="*/ 131790 w 879308"/>
                        <a:gd name="connsiteY7" fmla="*/ 27439 h 996669"/>
                        <a:gd name="connsiteX8" fmla="*/ 12410 w 879308"/>
                        <a:gd name="connsiteY8" fmla="*/ 9659 h 996669"/>
                        <a:gd name="connsiteX9" fmla="*/ 17490 w 879308"/>
                        <a:gd name="connsiteY9" fmla="*/ 162059 h 996669"/>
                        <a:gd name="connsiteX10" fmla="*/ 111470 w 879308"/>
                        <a:gd name="connsiteY10" fmla="*/ 494799 h 996669"/>
                        <a:gd name="connsiteX11" fmla="*/ 135600 w 879308"/>
                        <a:gd name="connsiteY11" fmla="*/ 751339 h 996669"/>
                        <a:gd name="connsiteX12" fmla="*/ 154650 w 879308"/>
                        <a:gd name="connsiteY12" fmla="*/ 983749 h 9966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879308" h="996669">
                          <a:moveTo>
                            <a:pt x="154650" y="983749"/>
                          </a:moveTo>
                          <a:cubicBezTo>
                            <a:pt x="218785" y="1016346"/>
                            <a:pt x="407803" y="980997"/>
                            <a:pt x="520410" y="946919"/>
                          </a:cubicBezTo>
                          <a:cubicBezTo>
                            <a:pt x="633017" y="912841"/>
                            <a:pt x="771447" y="865216"/>
                            <a:pt x="830290" y="779279"/>
                          </a:cubicBezTo>
                          <a:cubicBezTo>
                            <a:pt x="889133" y="693342"/>
                            <a:pt x="882360" y="530782"/>
                            <a:pt x="873470" y="431299"/>
                          </a:cubicBezTo>
                          <a:cubicBezTo>
                            <a:pt x="864580" y="331816"/>
                            <a:pt x="826057" y="220267"/>
                            <a:pt x="776950" y="182379"/>
                          </a:cubicBezTo>
                          <a:cubicBezTo>
                            <a:pt x="727843" y="144491"/>
                            <a:pt x="651643" y="213706"/>
                            <a:pt x="578830" y="203969"/>
                          </a:cubicBezTo>
                          <a:cubicBezTo>
                            <a:pt x="506017" y="194232"/>
                            <a:pt x="414577" y="153381"/>
                            <a:pt x="340070" y="123959"/>
                          </a:cubicBezTo>
                          <a:cubicBezTo>
                            <a:pt x="265563" y="94537"/>
                            <a:pt x="186400" y="46489"/>
                            <a:pt x="131790" y="27439"/>
                          </a:cubicBezTo>
                          <a:cubicBezTo>
                            <a:pt x="77180" y="8389"/>
                            <a:pt x="31460" y="-12778"/>
                            <a:pt x="12410" y="9659"/>
                          </a:cubicBezTo>
                          <a:cubicBezTo>
                            <a:pt x="-6640" y="32096"/>
                            <a:pt x="-2830" y="82049"/>
                            <a:pt x="17490" y="162059"/>
                          </a:cubicBezTo>
                          <a:cubicBezTo>
                            <a:pt x="37810" y="242069"/>
                            <a:pt x="91785" y="396586"/>
                            <a:pt x="111470" y="494799"/>
                          </a:cubicBezTo>
                          <a:cubicBezTo>
                            <a:pt x="131155" y="593012"/>
                            <a:pt x="138563" y="680642"/>
                            <a:pt x="135600" y="751339"/>
                          </a:cubicBezTo>
                          <a:cubicBezTo>
                            <a:pt x="132637" y="822036"/>
                            <a:pt x="90515" y="951152"/>
                            <a:pt x="154650" y="983749"/>
                          </a:cubicBezTo>
                          <a:close/>
                        </a:path>
                      </a:pathLst>
                    </a:custGeom>
                    <a:solidFill>
                      <a:srgbClr val="F4B945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18" name="รูปแบบอิสระ: รูปร่าง 117">
                      <a:extLst>
                        <a:ext uri="{FF2B5EF4-FFF2-40B4-BE49-F238E27FC236}">
                          <a16:creationId xmlns:a16="http://schemas.microsoft.com/office/drawing/2014/main" id="{3C59CD6B-F512-4B2E-A778-C0EFB6D451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50671" y="1801876"/>
                      <a:ext cx="248412" cy="513448"/>
                    </a:xfrm>
                    <a:custGeom>
                      <a:avLst/>
                      <a:gdLst>
                        <a:gd name="connsiteX0" fmla="*/ 13019 w 247887"/>
                        <a:gd name="connsiteY0" fmla="*/ 1589 h 506747"/>
                        <a:gd name="connsiteX1" fmla="*/ 178754 w 247887"/>
                        <a:gd name="connsiteY1" fmla="*/ 171134 h 506747"/>
                        <a:gd name="connsiteX2" fmla="*/ 247334 w 247887"/>
                        <a:gd name="connsiteY2" fmla="*/ 430214 h 506747"/>
                        <a:gd name="connsiteX3" fmla="*/ 146369 w 247887"/>
                        <a:gd name="connsiteY3" fmla="*/ 506414 h 506747"/>
                        <a:gd name="connsiteX4" fmla="*/ 119699 w 247887"/>
                        <a:gd name="connsiteY4" fmla="*/ 409259 h 506747"/>
                        <a:gd name="connsiteX5" fmla="*/ 79694 w 247887"/>
                        <a:gd name="connsiteY5" fmla="*/ 264479 h 506747"/>
                        <a:gd name="connsiteX6" fmla="*/ 41594 w 247887"/>
                        <a:gd name="connsiteY6" fmla="*/ 173039 h 506747"/>
                        <a:gd name="connsiteX7" fmla="*/ 14924 w 247887"/>
                        <a:gd name="connsiteY7" fmla="*/ 89219 h 506747"/>
                        <a:gd name="connsiteX8" fmla="*/ 13019 w 247887"/>
                        <a:gd name="connsiteY8" fmla="*/ 1589 h 506747"/>
                        <a:gd name="connsiteX0" fmla="*/ 16160 w 239574"/>
                        <a:gd name="connsiteY0" fmla="*/ 1830 h 499368"/>
                        <a:gd name="connsiteX1" fmla="*/ 170465 w 239574"/>
                        <a:gd name="connsiteY1" fmla="*/ 163755 h 499368"/>
                        <a:gd name="connsiteX2" fmla="*/ 239045 w 239574"/>
                        <a:gd name="connsiteY2" fmla="*/ 422835 h 499368"/>
                        <a:gd name="connsiteX3" fmla="*/ 138080 w 239574"/>
                        <a:gd name="connsiteY3" fmla="*/ 499035 h 499368"/>
                        <a:gd name="connsiteX4" fmla="*/ 111410 w 239574"/>
                        <a:gd name="connsiteY4" fmla="*/ 401880 h 499368"/>
                        <a:gd name="connsiteX5" fmla="*/ 71405 w 239574"/>
                        <a:gd name="connsiteY5" fmla="*/ 257100 h 499368"/>
                        <a:gd name="connsiteX6" fmla="*/ 33305 w 239574"/>
                        <a:gd name="connsiteY6" fmla="*/ 165660 h 499368"/>
                        <a:gd name="connsiteX7" fmla="*/ 6635 w 239574"/>
                        <a:gd name="connsiteY7" fmla="*/ 81840 h 499368"/>
                        <a:gd name="connsiteX8" fmla="*/ 16160 w 239574"/>
                        <a:gd name="connsiteY8" fmla="*/ 1830 h 499368"/>
                        <a:gd name="connsiteX0" fmla="*/ 24936 w 248350"/>
                        <a:gd name="connsiteY0" fmla="*/ 6204 h 503742"/>
                        <a:gd name="connsiteX1" fmla="*/ 179241 w 248350"/>
                        <a:gd name="connsiteY1" fmla="*/ 168129 h 503742"/>
                        <a:gd name="connsiteX2" fmla="*/ 247821 w 248350"/>
                        <a:gd name="connsiteY2" fmla="*/ 427209 h 503742"/>
                        <a:gd name="connsiteX3" fmla="*/ 146856 w 248350"/>
                        <a:gd name="connsiteY3" fmla="*/ 503409 h 503742"/>
                        <a:gd name="connsiteX4" fmla="*/ 120186 w 248350"/>
                        <a:gd name="connsiteY4" fmla="*/ 406254 h 503742"/>
                        <a:gd name="connsiteX5" fmla="*/ 80181 w 248350"/>
                        <a:gd name="connsiteY5" fmla="*/ 261474 h 503742"/>
                        <a:gd name="connsiteX6" fmla="*/ 42081 w 248350"/>
                        <a:gd name="connsiteY6" fmla="*/ 170034 h 503742"/>
                        <a:gd name="connsiteX7" fmla="*/ 15411 w 248350"/>
                        <a:gd name="connsiteY7" fmla="*/ 86214 h 503742"/>
                        <a:gd name="connsiteX8" fmla="*/ 170 w 248350"/>
                        <a:gd name="connsiteY8" fmla="*/ 38588 h 503742"/>
                        <a:gd name="connsiteX9" fmla="*/ 24936 w 248350"/>
                        <a:gd name="connsiteY9" fmla="*/ 6204 h 503742"/>
                        <a:gd name="connsiteX0" fmla="*/ 24936 w 248585"/>
                        <a:gd name="connsiteY0" fmla="*/ 6204 h 509409"/>
                        <a:gd name="connsiteX1" fmla="*/ 179241 w 248585"/>
                        <a:gd name="connsiteY1" fmla="*/ 168129 h 509409"/>
                        <a:gd name="connsiteX2" fmla="*/ 247821 w 248585"/>
                        <a:gd name="connsiteY2" fmla="*/ 427209 h 509409"/>
                        <a:gd name="connsiteX3" fmla="*/ 139236 w 248585"/>
                        <a:gd name="connsiteY3" fmla="*/ 509124 h 509409"/>
                        <a:gd name="connsiteX4" fmla="*/ 120186 w 248585"/>
                        <a:gd name="connsiteY4" fmla="*/ 406254 h 509409"/>
                        <a:gd name="connsiteX5" fmla="*/ 80181 w 248585"/>
                        <a:gd name="connsiteY5" fmla="*/ 261474 h 509409"/>
                        <a:gd name="connsiteX6" fmla="*/ 42081 w 248585"/>
                        <a:gd name="connsiteY6" fmla="*/ 170034 h 509409"/>
                        <a:gd name="connsiteX7" fmla="*/ 15411 w 248585"/>
                        <a:gd name="connsiteY7" fmla="*/ 86214 h 509409"/>
                        <a:gd name="connsiteX8" fmla="*/ 170 w 248585"/>
                        <a:gd name="connsiteY8" fmla="*/ 38588 h 509409"/>
                        <a:gd name="connsiteX9" fmla="*/ 24936 w 248585"/>
                        <a:gd name="connsiteY9" fmla="*/ 6204 h 509409"/>
                        <a:gd name="connsiteX0" fmla="*/ 24936 w 248585"/>
                        <a:gd name="connsiteY0" fmla="*/ 6204 h 513448"/>
                        <a:gd name="connsiteX1" fmla="*/ 179241 w 248585"/>
                        <a:gd name="connsiteY1" fmla="*/ 168129 h 513448"/>
                        <a:gd name="connsiteX2" fmla="*/ 247821 w 248585"/>
                        <a:gd name="connsiteY2" fmla="*/ 427209 h 513448"/>
                        <a:gd name="connsiteX3" fmla="*/ 139236 w 248585"/>
                        <a:gd name="connsiteY3" fmla="*/ 509124 h 513448"/>
                        <a:gd name="connsiteX4" fmla="*/ 131615 w 248585"/>
                        <a:gd name="connsiteY4" fmla="*/ 491978 h 513448"/>
                        <a:gd name="connsiteX5" fmla="*/ 120186 w 248585"/>
                        <a:gd name="connsiteY5" fmla="*/ 406254 h 513448"/>
                        <a:gd name="connsiteX6" fmla="*/ 80181 w 248585"/>
                        <a:gd name="connsiteY6" fmla="*/ 261474 h 513448"/>
                        <a:gd name="connsiteX7" fmla="*/ 42081 w 248585"/>
                        <a:gd name="connsiteY7" fmla="*/ 170034 h 513448"/>
                        <a:gd name="connsiteX8" fmla="*/ 15411 w 248585"/>
                        <a:gd name="connsiteY8" fmla="*/ 86214 h 513448"/>
                        <a:gd name="connsiteX9" fmla="*/ 170 w 248585"/>
                        <a:gd name="connsiteY9" fmla="*/ 38588 h 513448"/>
                        <a:gd name="connsiteX10" fmla="*/ 24936 w 248585"/>
                        <a:gd name="connsiteY10" fmla="*/ 6204 h 513448"/>
                        <a:gd name="connsiteX0" fmla="*/ 24936 w 248244"/>
                        <a:gd name="connsiteY0" fmla="*/ 6204 h 513448"/>
                        <a:gd name="connsiteX1" fmla="*/ 179241 w 248244"/>
                        <a:gd name="connsiteY1" fmla="*/ 168129 h 513448"/>
                        <a:gd name="connsiteX2" fmla="*/ 247821 w 248244"/>
                        <a:gd name="connsiteY2" fmla="*/ 427209 h 513448"/>
                        <a:gd name="connsiteX3" fmla="*/ 150666 w 248244"/>
                        <a:gd name="connsiteY3" fmla="*/ 509124 h 513448"/>
                        <a:gd name="connsiteX4" fmla="*/ 131615 w 248244"/>
                        <a:gd name="connsiteY4" fmla="*/ 491978 h 513448"/>
                        <a:gd name="connsiteX5" fmla="*/ 120186 w 248244"/>
                        <a:gd name="connsiteY5" fmla="*/ 406254 h 513448"/>
                        <a:gd name="connsiteX6" fmla="*/ 80181 w 248244"/>
                        <a:gd name="connsiteY6" fmla="*/ 261474 h 513448"/>
                        <a:gd name="connsiteX7" fmla="*/ 42081 w 248244"/>
                        <a:gd name="connsiteY7" fmla="*/ 170034 h 513448"/>
                        <a:gd name="connsiteX8" fmla="*/ 15411 w 248244"/>
                        <a:gd name="connsiteY8" fmla="*/ 86214 h 513448"/>
                        <a:gd name="connsiteX9" fmla="*/ 170 w 248244"/>
                        <a:gd name="connsiteY9" fmla="*/ 38588 h 513448"/>
                        <a:gd name="connsiteX10" fmla="*/ 24936 w 248244"/>
                        <a:gd name="connsiteY10" fmla="*/ 6204 h 513448"/>
                        <a:gd name="connsiteX0" fmla="*/ 25104 w 248412"/>
                        <a:gd name="connsiteY0" fmla="*/ 6204 h 513448"/>
                        <a:gd name="connsiteX1" fmla="*/ 179409 w 248412"/>
                        <a:gd name="connsiteY1" fmla="*/ 168129 h 513448"/>
                        <a:gd name="connsiteX2" fmla="*/ 247989 w 248412"/>
                        <a:gd name="connsiteY2" fmla="*/ 427209 h 513448"/>
                        <a:gd name="connsiteX3" fmla="*/ 150834 w 248412"/>
                        <a:gd name="connsiteY3" fmla="*/ 509124 h 513448"/>
                        <a:gd name="connsiteX4" fmla="*/ 131783 w 248412"/>
                        <a:gd name="connsiteY4" fmla="*/ 491978 h 513448"/>
                        <a:gd name="connsiteX5" fmla="*/ 120354 w 248412"/>
                        <a:gd name="connsiteY5" fmla="*/ 406254 h 513448"/>
                        <a:gd name="connsiteX6" fmla="*/ 80349 w 248412"/>
                        <a:gd name="connsiteY6" fmla="*/ 261474 h 513448"/>
                        <a:gd name="connsiteX7" fmla="*/ 42249 w 248412"/>
                        <a:gd name="connsiteY7" fmla="*/ 170034 h 513448"/>
                        <a:gd name="connsiteX8" fmla="*/ 9864 w 248412"/>
                        <a:gd name="connsiteY8" fmla="*/ 84309 h 513448"/>
                        <a:gd name="connsiteX9" fmla="*/ 338 w 248412"/>
                        <a:gd name="connsiteY9" fmla="*/ 38588 h 513448"/>
                        <a:gd name="connsiteX10" fmla="*/ 25104 w 248412"/>
                        <a:gd name="connsiteY10" fmla="*/ 6204 h 5134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48412" h="513448">
                          <a:moveTo>
                            <a:pt x="25104" y="6204"/>
                          </a:moveTo>
                          <a:cubicBezTo>
                            <a:pt x="54949" y="27794"/>
                            <a:pt x="142262" y="97962"/>
                            <a:pt x="179409" y="168129"/>
                          </a:cubicBezTo>
                          <a:cubicBezTo>
                            <a:pt x="216556" y="238296"/>
                            <a:pt x="252751" y="370377"/>
                            <a:pt x="247989" y="427209"/>
                          </a:cubicBezTo>
                          <a:cubicBezTo>
                            <a:pt x="243227" y="484041"/>
                            <a:pt x="170202" y="498329"/>
                            <a:pt x="150834" y="509124"/>
                          </a:cubicBezTo>
                          <a:cubicBezTo>
                            <a:pt x="131466" y="519919"/>
                            <a:pt x="134958" y="509123"/>
                            <a:pt x="131783" y="491978"/>
                          </a:cubicBezTo>
                          <a:cubicBezTo>
                            <a:pt x="128608" y="474833"/>
                            <a:pt x="128926" y="444671"/>
                            <a:pt x="120354" y="406254"/>
                          </a:cubicBezTo>
                          <a:cubicBezTo>
                            <a:pt x="111782" y="367837"/>
                            <a:pt x="93366" y="300844"/>
                            <a:pt x="80349" y="261474"/>
                          </a:cubicBezTo>
                          <a:cubicBezTo>
                            <a:pt x="67332" y="222104"/>
                            <a:pt x="53044" y="199244"/>
                            <a:pt x="42249" y="170034"/>
                          </a:cubicBezTo>
                          <a:cubicBezTo>
                            <a:pt x="31454" y="140824"/>
                            <a:pt x="16849" y="106217"/>
                            <a:pt x="9864" y="84309"/>
                          </a:cubicBezTo>
                          <a:cubicBezTo>
                            <a:pt x="2879" y="62401"/>
                            <a:pt x="-1249" y="51923"/>
                            <a:pt x="338" y="38588"/>
                          </a:cubicBezTo>
                          <a:cubicBezTo>
                            <a:pt x="1925" y="25253"/>
                            <a:pt x="-4741" y="-15386"/>
                            <a:pt x="25104" y="6204"/>
                          </a:cubicBezTo>
                          <a:close/>
                        </a:path>
                      </a:pathLst>
                    </a:custGeom>
                    <a:solidFill>
                      <a:srgbClr val="F37161"/>
                    </a:solidFill>
                    <a:ln w="19050">
                      <a:solidFill>
                        <a:schemeClr val="tx1"/>
                      </a:solidFill>
                    </a:ln>
                    <a:effectLst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grpSp>
                  <p:nvGrpSpPr>
                    <p:cNvPr id="119" name="กลุ่ม 118">
                      <a:extLst>
                        <a:ext uri="{FF2B5EF4-FFF2-40B4-BE49-F238E27FC236}">
                          <a16:creationId xmlns:a16="http://schemas.microsoft.com/office/drawing/2014/main" id="{1CD06A93-6EFD-404E-B8AD-70217DD4F9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762797" y="2329698"/>
                      <a:ext cx="1355938" cy="615226"/>
                      <a:chOff x="845557" y="3324777"/>
                      <a:chExt cx="1355938" cy="615226"/>
                    </a:xfrm>
                  </p:grpSpPr>
                  <p:grpSp>
                    <p:nvGrpSpPr>
                      <p:cNvPr id="122" name="กลุ่ม 121">
                        <a:extLst>
                          <a:ext uri="{FF2B5EF4-FFF2-40B4-BE49-F238E27FC236}">
                            <a16:creationId xmlns:a16="http://schemas.microsoft.com/office/drawing/2014/main" id="{C6B6A704-7419-41F7-9663-160A2691F1E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278221" y="3642317"/>
                        <a:ext cx="490561" cy="297686"/>
                        <a:chOff x="3673493" y="3224085"/>
                        <a:chExt cx="490561" cy="297686"/>
                      </a:xfrm>
                    </p:grpSpPr>
                    <p:sp>
                      <p:nvSpPr>
                        <p:cNvPr id="138" name="รูปแบบอิสระ: รูปร่าง 137">
                          <a:extLst>
                            <a:ext uri="{FF2B5EF4-FFF2-40B4-BE49-F238E27FC236}">
                              <a16:creationId xmlns:a16="http://schemas.microsoft.com/office/drawing/2014/main" id="{0BE913A6-8540-48CF-8CA4-EDA07360DC3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21417418">
                          <a:off x="3673493" y="3337622"/>
                          <a:ext cx="490561" cy="184149"/>
                        </a:xfrm>
                        <a:custGeom>
                          <a:avLst/>
                          <a:gdLst>
                            <a:gd name="connsiteX0" fmla="*/ 25979 w 512796"/>
                            <a:gd name="connsiteY0" fmla="*/ 45736 h 183170"/>
                            <a:gd name="connsiteX1" fmla="*/ 3119 w 512796"/>
                            <a:gd name="connsiteY1" fmla="*/ 99076 h 183170"/>
                            <a:gd name="connsiteX2" fmla="*/ 86939 w 512796"/>
                            <a:gd name="connsiteY2" fmla="*/ 167656 h 183170"/>
                            <a:gd name="connsiteX3" fmla="*/ 239339 w 512796"/>
                            <a:gd name="connsiteY3" fmla="*/ 99076 h 183170"/>
                            <a:gd name="connsiteX4" fmla="*/ 262199 w 512796"/>
                            <a:gd name="connsiteY4" fmla="*/ 16 h 183170"/>
                            <a:gd name="connsiteX5" fmla="*/ 254579 w 512796"/>
                            <a:gd name="connsiteY5" fmla="*/ 106696 h 183170"/>
                            <a:gd name="connsiteX6" fmla="*/ 361259 w 512796"/>
                            <a:gd name="connsiteY6" fmla="*/ 182896 h 183170"/>
                            <a:gd name="connsiteX7" fmla="*/ 506039 w 512796"/>
                            <a:gd name="connsiteY7" fmla="*/ 129556 h 183170"/>
                            <a:gd name="connsiteX8" fmla="*/ 475559 w 512796"/>
                            <a:gd name="connsiteY8" fmla="*/ 60976 h 183170"/>
                            <a:gd name="connsiteX0" fmla="*/ 25979 w 512796"/>
                            <a:gd name="connsiteY0" fmla="*/ 45738 h 183163"/>
                            <a:gd name="connsiteX1" fmla="*/ 3119 w 512796"/>
                            <a:gd name="connsiteY1" fmla="*/ 99078 h 183163"/>
                            <a:gd name="connsiteX2" fmla="*/ 86939 w 512796"/>
                            <a:gd name="connsiteY2" fmla="*/ 167658 h 183163"/>
                            <a:gd name="connsiteX3" fmla="*/ 239339 w 512796"/>
                            <a:gd name="connsiteY3" fmla="*/ 99078 h 183163"/>
                            <a:gd name="connsiteX4" fmla="*/ 262199 w 512796"/>
                            <a:gd name="connsiteY4" fmla="*/ 18 h 183163"/>
                            <a:gd name="connsiteX5" fmla="*/ 262188 w 512796"/>
                            <a:gd name="connsiteY5" fmla="*/ 107103 h 183163"/>
                            <a:gd name="connsiteX6" fmla="*/ 361259 w 512796"/>
                            <a:gd name="connsiteY6" fmla="*/ 182898 h 183163"/>
                            <a:gd name="connsiteX7" fmla="*/ 506039 w 512796"/>
                            <a:gd name="connsiteY7" fmla="*/ 129558 h 183163"/>
                            <a:gd name="connsiteX8" fmla="*/ 475559 w 512796"/>
                            <a:gd name="connsiteY8" fmla="*/ 60978 h 183163"/>
                            <a:gd name="connsiteX0" fmla="*/ 25979 w 505781"/>
                            <a:gd name="connsiteY0" fmla="*/ 45738 h 184207"/>
                            <a:gd name="connsiteX1" fmla="*/ 3119 w 505781"/>
                            <a:gd name="connsiteY1" fmla="*/ 99078 h 184207"/>
                            <a:gd name="connsiteX2" fmla="*/ 86939 w 505781"/>
                            <a:gd name="connsiteY2" fmla="*/ 167658 h 184207"/>
                            <a:gd name="connsiteX3" fmla="*/ 239339 w 505781"/>
                            <a:gd name="connsiteY3" fmla="*/ 99078 h 184207"/>
                            <a:gd name="connsiteX4" fmla="*/ 262199 w 505781"/>
                            <a:gd name="connsiteY4" fmla="*/ 18 h 184207"/>
                            <a:gd name="connsiteX5" fmla="*/ 262188 w 505781"/>
                            <a:gd name="connsiteY5" fmla="*/ 107103 h 184207"/>
                            <a:gd name="connsiteX6" fmla="*/ 361259 w 505781"/>
                            <a:gd name="connsiteY6" fmla="*/ 182898 h 184207"/>
                            <a:gd name="connsiteX7" fmla="*/ 497419 w 505781"/>
                            <a:gd name="connsiteY7" fmla="*/ 148177 h 184207"/>
                            <a:gd name="connsiteX8" fmla="*/ 475559 w 505781"/>
                            <a:gd name="connsiteY8" fmla="*/ 60978 h 184207"/>
                            <a:gd name="connsiteX0" fmla="*/ 27273 w 507075"/>
                            <a:gd name="connsiteY0" fmla="*/ 45738 h 184207"/>
                            <a:gd name="connsiteX1" fmla="*/ 4413 w 507075"/>
                            <a:gd name="connsiteY1" fmla="*/ 99078 h 184207"/>
                            <a:gd name="connsiteX2" fmla="*/ 107458 w 507075"/>
                            <a:gd name="connsiteY2" fmla="*/ 164864 h 184207"/>
                            <a:gd name="connsiteX3" fmla="*/ 240633 w 507075"/>
                            <a:gd name="connsiteY3" fmla="*/ 99078 h 184207"/>
                            <a:gd name="connsiteX4" fmla="*/ 263493 w 507075"/>
                            <a:gd name="connsiteY4" fmla="*/ 18 h 184207"/>
                            <a:gd name="connsiteX5" fmla="*/ 263482 w 507075"/>
                            <a:gd name="connsiteY5" fmla="*/ 107103 h 184207"/>
                            <a:gd name="connsiteX6" fmla="*/ 362553 w 507075"/>
                            <a:gd name="connsiteY6" fmla="*/ 182898 h 184207"/>
                            <a:gd name="connsiteX7" fmla="*/ 498713 w 507075"/>
                            <a:gd name="connsiteY7" fmla="*/ 148177 h 184207"/>
                            <a:gd name="connsiteX8" fmla="*/ 476853 w 507075"/>
                            <a:gd name="connsiteY8" fmla="*/ 60978 h 184207"/>
                            <a:gd name="connsiteX0" fmla="*/ 18837 w 498639"/>
                            <a:gd name="connsiteY0" fmla="*/ 45738 h 184207"/>
                            <a:gd name="connsiteX1" fmla="*/ 6379 w 498639"/>
                            <a:gd name="connsiteY1" fmla="*/ 118708 h 184207"/>
                            <a:gd name="connsiteX2" fmla="*/ 99022 w 498639"/>
                            <a:gd name="connsiteY2" fmla="*/ 164864 h 184207"/>
                            <a:gd name="connsiteX3" fmla="*/ 232197 w 498639"/>
                            <a:gd name="connsiteY3" fmla="*/ 99078 h 184207"/>
                            <a:gd name="connsiteX4" fmla="*/ 255057 w 498639"/>
                            <a:gd name="connsiteY4" fmla="*/ 18 h 184207"/>
                            <a:gd name="connsiteX5" fmla="*/ 255046 w 498639"/>
                            <a:gd name="connsiteY5" fmla="*/ 107103 h 184207"/>
                            <a:gd name="connsiteX6" fmla="*/ 354117 w 498639"/>
                            <a:gd name="connsiteY6" fmla="*/ 182898 h 184207"/>
                            <a:gd name="connsiteX7" fmla="*/ 490277 w 498639"/>
                            <a:gd name="connsiteY7" fmla="*/ 148177 h 184207"/>
                            <a:gd name="connsiteX8" fmla="*/ 468417 w 498639"/>
                            <a:gd name="connsiteY8" fmla="*/ 60978 h 184207"/>
                            <a:gd name="connsiteX0" fmla="*/ 18837 w 490561"/>
                            <a:gd name="connsiteY0" fmla="*/ 45738 h 184149"/>
                            <a:gd name="connsiteX1" fmla="*/ 6379 w 490561"/>
                            <a:gd name="connsiteY1" fmla="*/ 118708 h 184149"/>
                            <a:gd name="connsiteX2" fmla="*/ 99022 w 490561"/>
                            <a:gd name="connsiteY2" fmla="*/ 164864 h 184149"/>
                            <a:gd name="connsiteX3" fmla="*/ 232197 w 490561"/>
                            <a:gd name="connsiteY3" fmla="*/ 99078 h 184149"/>
                            <a:gd name="connsiteX4" fmla="*/ 255057 w 490561"/>
                            <a:gd name="connsiteY4" fmla="*/ 18 h 184149"/>
                            <a:gd name="connsiteX5" fmla="*/ 255046 w 490561"/>
                            <a:gd name="connsiteY5" fmla="*/ 107103 h 184149"/>
                            <a:gd name="connsiteX6" fmla="*/ 354117 w 490561"/>
                            <a:gd name="connsiteY6" fmla="*/ 182898 h 184149"/>
                            <a:gd name="connsiteX7" fmla="*/ 478863 w 490561"/>
                            <a:gd name="connsiteY7" fmla="*/ 147570 h 184149"/>
                            <a:gd name="connsiteX8" fmla="*/ 468417 w 490561"/>
                            <a:gd name="connsiteY8" fmla="*/ 60978 h 18414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490561" h="184149">
                              <a:moveTo>
                                <a:pt x="18837" y="45738"/>
                              </a:moveTo>
                              <a:cubicBezTo>
                                <a:pt x="2327" y="62248"/>
                                <a:pt x="-6985" y="98854"/>
                                <a:pt x="6379" y="118708"/>
                              </a:cubicBezTo>
                              <a:cubicBezTo>
                                <a:pt x="19743" y="138562"/>
                                <a:pt x="61386" y="168136"/>
                                <a:pt x="99022" y="164864"/>
                              </a:cubicBezTo>
                              <a:cubicBezTo>
                                <a:pt x="136658" y="161592"/>
                                <a:pt x="206191" y="126552"/>
                                <a:pt x="232197" y="99078"/>
                              </a:cubicBezTo>
                              <a:cubicBezTo>
                                <a:pt x="258203" y="71604"/>
                                <a:pt x="251249" y="-1319"/>
                                <a:pt x="255057" y="18"/>
                              </a:cubicBezTo>
                              <a:cubicBezTo>
                                <a:pt x="258865" y="1355"/>
                                <a:pt x="238536" y="76623"/>
                                <a:pt x="255046" y="107103"/>
                              </a:cubicBezTo>
                              <a:cubicBezTo>
                                <a:pt x="271556" y="137583"/>
                                <a:pt x="316814" y="176154"/>
                                <a:pt x="354117" y="182898"/>
                              </a:cubicBezTo>
                              <a:cubicBezTo>
                                <a:pt x="391420" y="189642"/>
                                <a:pt x="459813" y="167890"/>
                                <a:pt x="478863" y="147570"/>
                              </a:cubicBezTo>
                              <a:cubicBezTo>
                                <a:pt x="497913" y="127250"/>
                                <a:pt x="493182" y="85108"/>
                                <a:pt x="468417" y="60978"/>
                              </a:cubicBezTo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th-TH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  <p:sp>
                      <p:nvSpPr>
                        <p:cNvPr id="139" name="รูปแบบอิสระ: รูปร่าง 138">
                          <a:extLst>
                            <a:ext uri="{FF2B5EF4-FFF2-40B4-BE49-F238E27FC236}">
                              <a16:creationId xmlns:a16="http://schemas.microsoft.com/office/drawing/2014/main" id="{A2FFAA8D-324A-4B35-86AD-E8712E938B6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20654224">
                          <a:off x="3822367" y="3224085"/>
                          <a:ext cx="200701" cy="117505"/>
                        </a:xfrm>
                        <a:custGeom>
                          <a:avLst/>
                          <a:gdLst>
                            <a:gd name="connsiteX0" fmla="*/ 24294 w 200701"/>
                            <a:gd name="connsiteY0" fmla="*/ 3155 h 117505"/>
                            <a:gd name="connsiteX1" fmla="*/ 146214 w 200701"/>
                            <a:gd name="connsiteY1" fmla="*/ 18395 h 117505"/>
                            <a:gd name="connsiteX2" fmla="*/ 199554 w 200701"/>
                            <a:gd name="connsiteY2" fmla="*/ 79355 h 117505"/>
                            <a:gd name="connsiteX3" fmla="*/ 100494 w 200701"/>
                            <a:gd name="connsiteY3" fmla="*/ 117455 h 117505"/>
                            <a:gd name="connsiteX4" fmla="*/ 9054 w 200701"/>
                            <a:gd name="connsiteY4" fmla="*/ 71735 h 117505"/>
                            <a:gd name="connsiteX5" fmla="*/ 24294 w 200701"/>
                            <a:gd name="connsiteY5" fmla="*/ 3155 h 11750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00701" h="117505">
                              <a:moveTo>
                                <a:pt x="24294" y="3155"/>
                              </a:moveTo>
                              <a:cubicBezTo>
                                <a:pt x="47154" y="-5735"/>
                                <a:pt x="117004" y="5695"/>
                                <a:pt x="146214" y="18395"/>
                              </a:cubicBezTo>
                              <a:cubicBezTo>
                                <a:pt x="175424" y="31095"/>
                                <a:pt x="207174" y="62845"/>
                                <a:pt x="199554" y="79355"/>
                              </a:cubicBezTo>
                              <a:cubicBezTo>
                                <a:pt x="191934" y="95865"/>
                                <a:pt x="132244" y="118725"/>
                                <a:pt x="100494" y="117455"/>
                              </a:cubicBezTo>
                              <a:cubicBezTo>
                                <a:pt x="68744" y="116185"/>
                                <a:pt x="26834" y="88245"/>
                                <a:pt x="9054" y="71735"/>
                              </a:cubicBezTo>
                              <a:cubicBezTo>
                                <a:pt x="-8726" y="55225"/>
                                <a:pt x="1434" y="12045"/>
                                <a:pt x="24294" y="315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E2700"/>
                        </a:solidFill>
                        <a:ln w="1905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th-TH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</p:grpSp>
                  <p:grpSp>
                    <p:nvGrpSpPr>
                      <p:cNvPr id="123" name="กลุ่ม 122">
                        <a:extLst>
                          <a:ext uri="{FF2B5EF4-FFF2-40B4-BE49-F238E27FC236}">
                            <a16:creationId xmlns:a16="http://schemas.microsoft.com/office/drawing/2014/main" id="{17E37DE3-94CB-4319-84E3-B18759F7691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995333" y="3324777"/>
                        <a:ext cx="1081875" cy="246380"/>
                        <a:chOff x="3390605" y="2906545"/>
                        <a:chExt cx="1081875" cy="246380"/>
                      </a:xfrm>
                    </p:grpSpPr>
                    <p:sp>
                      <p:nvSpPr>
                        <p:cNvPr id="132" name="แผนผังลำดับงาน: ตัวเชื่อมต่อ 131">
                          <a:extLst>
                            <a:ext uri="{FF2B5EF4-FFF2-40B4-BE49-F238E27FC236}">
                              <a16:creationId xmlns:a16="http://schemas.microsoft.com/office/drawing/2014/main" id="{E3180AAA-10CC-483F-A681-EAA9E2C9416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390605" y="2906545"/>
                          <a:ext cx="256540" cy="246380"/>
                        </a:xfrm>
                        <a:prstGeom prst="flowChartConnector">
                          <a:avLst/>
                        </a:prstGeom>
                        <a:solidFill>
                          <a:srgbClr val="FFC000"/>
                        </a:solidFill>
                        <a:ln w="285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th-TH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  <p:sp>
                      <p:nvSpPr>
                        <p:cNvPr id="133" name="แผนผังลำดับงาน: ตัวเชื่อมต่อ 132">
                          <a:extLst>
                            <a:ext uri="{FF2B5EF4-FFF2-40B4-BE49-F238E27FC236}">
                              <a16:creationId xmlns:a16="http://schemas.microsoft.com/office/drawing/2014/main" id="{84AD3BD1-2264-4832-A95F-385015A3992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215940" y="2906545"/>
                          <a:ext cx="256540" cy="246380"/>
                        </a:xfrm>
                        <a:prstGeom prst="flowChartConnector">
                          <a:avLst/>
                        </a:prstGeom>
                        <a:solidFill>
                          <a:srgbClr val="FFC000"/>
                        </a:solidFill>
                        <a:ln w="285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th-TH" sz="2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  <p:sp>
                      <p:nvSpPr>
                        <p:cNvPr id="134" name="แผนผังลำดับงาน: ตัวเชื่อมต่อ 133">
                          <a:extLst>
                            <a:ext uri="{FF2B5EF4-FFF2-40B4-BE49-F238E27FC236}">
                              <a16:creationId xmlns:a16="http://schemas.microsoft.com/office/drawing/2014/main" id="{9F0DDB15-426D-49C3-99CF-67425710843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460097" y="2955686"/>
                          <a:ext cx="175260" cy="177315"/>
                        </a:xfrm>
                        <a:prstGeom prst="flowChartConnector">
                          <a:avLst/>
                        </a:prstGeom>
                        <a:solidFill>
                          <a:schemeClr val="tx1"/>
                        </a:solidFill>
                        <a:ln w="19050">
                          <a:noFill/>
                        </a:ln>
                        <a:effectLst/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th-TH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  <p:sp>
                      <p:nvSpPr>
                        <p:cNvPr id="135" name="แผนผังลำดับงาน: ตัวเชื่อมต่อ 134">
                          <a:extLst>
                            <a:ext uri="{FF2B5EF4-FFF2-40B4-BE49-F238E27FC236}">
                              <a16:creationId xmlns:a16="http://schemas.microsoft.com/office/drawing/2014/main" id="{3212365A-8C1A-4964-8F22-38153F703A7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286503" y="2957564"/>
                          <a:ext cx="175260" cy="177315"/>
                        </a:xfrm>
                        <a:prstGeom prst="flowChartConnector">
                          <a:avLst/>
                        </a:prstGeom>
                        <a:solidFill>
                          <a:schemeClr val="tx1"/>
                        </a:solidFill>
                        <a:ln w="19050">
                          <a:noFill/>
                        </a:ln>
                        <a:effectLst/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th-TH" sz="2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  <p:sp>
                      <p:nvSpPr>
                        <p:cNvPr id="136" name="แผนผังลำดับงาน: ตัวเชื่อมต่อ 135">
                          <a:extLst>
                            <a:ext uri="{FF2B5EF4-FFF2-40B4-BE49-F238E27FC236}">
                              <a16:creationId xmlns:a16="http://schemas.microsoft.com/office/drawing/2014/main" id="{0A345DD6-0E26-47F9-B03A-DB644271A4F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549920" y="2992959"/>
                          <a:ext cx="62525" cy="62358"/>
                        </a:xfrm>
                        <a:prstGeom prst="flowChartConnector">
                          <a:avLst/>
                        </a:prstGeom>
                        <a:solidFill>
                          <a:schemeClr val="bg1"/>
                        </a:solidFill>
                        <a:ln w="1905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th-TH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  <p:sp>
                      <p:nvSpPr>
                        <p:cNvPr id="137" name="แผนผังลำดับงาน: ตัวเชื่อมต่อ 136">
                          <a:extLst>
                            <a:ext uri="{FF2B5EF4-FFF2-40B4-BE49-F238E27FC236}">
                              <a16:creationId xmlns:a16="http://schemas.microsoft.com/office/drawing/2014/main" id="{7D004D18-629B-4A66-94F5-A30CA6E7C47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376494" y="2997209"/>
                          <a:ext cx="62525" cy="62358"/>
                        </a:xfrm>
                        <a:prstGeom prst="flowChartConnector">
                          <a:avLst/>
                        </a:prstGeom>
                        <a:solidFill>
                          <a:schemeClr val="bg1"/>
                        </a:solidFill>
                        <a:ln w="1905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th-TH" sz="2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</p:grpSp>
                  <p:grpSp>
                    <p:nvGrpSpPr>
                      <p:cNvPr id="124" name="กลุ่ม 123">
                        <a:extLst>
                          <a:ext uri="{FF2B5EF4-FFF2-40B4-BE49-F238E27FC236}">
                            <a16:creationId xmlns:a16="http://schemas.microsoft.com/office/drawing/2014/main" id="{2AD3A54C-5713-4F68-982F-91084125637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45557" y="3679212"/>
                        <a:ext cx="211536" cy="238462"/>
                        <a:chOff x="3240829" y="3260980"/>
                        <a:chExt cx="211536" cy="238462"/>
                      </a:xfrm>
                    </p:grpSpPr>
                    <p:cxnSp>
                      <p:nvCxnSpPr>
                        <p:cNvPr id="129" name="ตัวเชื่อมต่อตรง 128">
                          <a:extLst>
                            <a:ext uri="{FF2B5EF4-FFF2-40B4-BE49-F238E27FC236}">
                              <a16:creationId xmlns:a16="http://schemas.microsoft.com/office/drawing/2014/main" id="{2D4802AB-5206-4974-BB68-3F4B5960F2F8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 flipV="1">
                          <a:off x="3301660" y="3260980"/>
                          <a:ext cx="144979" cy="48820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30" name="ตัวเชื่อมต่อตรง 129">
                          <a:extLst>
                            <a:ext uri="{FF2B5EF4-FFF2-40B4-BE49-F238E27FC236}">
                              <a16:creationId xmlns:a16="http://schemas.microsoft.com/office/drawing/2014/main" id="{80E7593C-623D-4E5C-BA2B-3AE266321FC3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 flipV="1">
                          <a:off x="3240829" y="3377962"/>
                          <a:ext cx="205810" cy="6624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31" name="ตัวเชื่อมต่อตรง 130">
                          <a:extLst>
                            <a:ext uri="{FF2B5EF4-FFF2-40B4-BE49-F238E27FC236}">
                              <a16:creationId xmlns:a16="http://schemas.microsoft.com/office/drawing/2014/main" id="{90EBA66F-E2CD-4DD6-81CF-AA6A09EA7395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>
                          <a:off x="3301661" y="3449391"/>
                          <a:ext cx="150704" cy="50051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125" name="กลุ่ม 124">
                        <a:extLst>
                          <a:ext uri="{FF2B5EF4-FFF2-40B4-BE49-F238E27FC236}">
                            <a16:creationId xmlns:a16="http://schemas.microsoft.com/office/drawing/2014/main" id="{5C922A3C-F436-4992-ADC5-12D5DEC06EA5}"/>
                          </a:ext>
                        </a:extLst>
                      </p:cNvPr>
                      <p:cNvGrpSpPr/>
                      <p:nvPr/>
                    </p:nvGrpSpPr>
                    <p:grpSpPr>
                      <a:xfrm flipH="1">
                        <a:off x="1989959" y="3680275"/>
                        <a:ext cx="211536" cy="238462"/>
                        <a:chOff x="3240829" y="3260980"/>
                        <a:chExt cx="211536" cy="238462"/>
                      </a:xfrm>
                    </p:grpSpPr>
                    <p:cxnSp>
                      <p:nvCxnSpPr>
                        <p:cNvPr id="126" name="ตัวเชื่อมต่อตรง 125">
                          <a:extLst>
                            <a:ext uri="{FF2B5EF4-FFF2-40B4-BE49-F238E27FC236}">
                              <a16:creationId xmlns:a16="http://schemas.microsoft.com/office/drawing/2014/main" id="{D932A32D-D0B1-4D7E-936F-DAEFF3A0B62C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 flipV="1">
                          <a:off x="3301660" y="3260980"/>
                          <a:ext cx="144979" cy="48820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27" name="ตัวเชื่อมต่อตรง 126">
                          <a:extLst>
                            <a:ext uri="{FF2B5EF4-FFF2-40B4-BE49-F238E27FC236}">
                              <a16:creationId xmlns:a16="http://schemas.microsoft.com/office/drawing/2014/main" id="{1725D43F-FC1B-459C-AA54-DC163EB9AB62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 flipV="1">
                          <a:off x="3240829" y="3377962"/>
                          <a:ext cx="205810" cy="6624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28" name="ตัวเชื่อมต่อตรง 127">
                          <a:extLst>
                            <a:ext uri="{FF2B5EF4-FFF2-40B4-BE49-F238E27FC236}">
                              <a16:creationId xmlns:a16="http://schemas.microsoft.com/office/drawing/2014/main" id="{16D24AC7-AB64-45AD-A9B0-7F8F2D99E4CE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>
                          <a:off x="3301661" y="3449391"/>
                          <a:ext cx="150704" cy="50051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</p:grpSp>
                <p:sp>
                  <p:nvSpPr>
                    <p:cNvPr id="120" name="คอร์ด 119">
                      <a:extLst>
                        <a:ext uri="{FF2B5EF4-FFF2-40B4-BE49-F238E27FC236}">
                          <a16:creationId xmlns:a16="http://schemas.microsoft.com/office/drawing/2014/main" id="{EFBABA44-EA8D-44D7-8877-3192131B3BC9}"/>
                        </a:ext>
                      </a:extLst>
                    </p:cNvPr>
                    <p:cNvSpPr/>
                    <p:nvPr/>
                  </p:nvSpPr>
                  <p:spPr>
                    <a:xfrm rot="748035">
                      <a:off x="6971453" y="3317483"/>
                      <a:ext cx="560152" cy="561388"/>
                    </a:xfrm>
                    <a:prstGeom prst="chord">
                      <a:avLst/>
                    </a:prstGeom>
                    <a:solidFill>
                      <a:srgbClr val="F4B945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21" name="คอร์ด 99">
                      <a:extLst>
                        <a:ext uri="{FF2B5EF4-FFF2-40B4-BE49-F238E27FC236}">
                          <a16:creationId xmlns:a16="http://schemas.microsoft.com/office/drawing/2014/main" id="{0E048DA9-A011-432D-B588-B40C96188661}"/>
                        </a:ext>
                      </a:extLst>
                    </p:cNvPr>
                    <p:cNvSpPr/>
                    <p:nvPr/>
                  </p:nvSpPr>
                  <p:spPr>
                    <a:xfrm rot="20880139" flipH="1">
                      <a:off x="5267137" y="3456269"/>
                      <a:ext cx="605585" cy="714770"/>
                    </a:xfrm>
                    <a:custGeom>
                      <a:avLst/>
                      <a:gdLst>
                        <a:gd name="connsiteX0" fmla="*/ 600401 w 699818"/>
                        <a:gd name="connsiteY0" fmla="*/ 609246 h 717509"/>
                        <a:gd name="connsiteX1" fmla="*/ 171669 w 699818"/>
                        <a:gd name="connsiteY1" fmla="*/ 667475 h 717509"/>
                        <a:gd name="connsiteX2" fmla="*/ 11370 w 699818"/>
                        <a:gd name="connsiteY2" fmla="*/ 268042 h 717509"/>
                        <a:gd name="connsiteX3" fmla="*/ 349909 w 699818"/>
                        <a:gd name="connsiteY3" fmla="*/ -2 h 717509"/>
                        <a:gd name="connsiteX4" fmla="*/ 600401 w 699818"/>
                        <a:gd name="connsiteY4" fmla="*/ 609246 h 717509"/>
                        <a:gd name="connsiteX0" fmla="*/ 607973 w 607973"/>
                        <a:gd name="connsiteY0" fmla="*/ 618550 h 710118"/>
                        <a:gd name="connsiteX1" fmla="*/ 169132 w 607973"/>
                        <a:gd name="connsiteY1" fmla="*/ 667477 h 710118"/>
                        <a:gd name="connsiteX2" fmla="*/ 8833 w 607973"/>
                        <a:gd name="connsiteY2" fmla="*/ 268044 h 710118"/>
                        <a:gd name="connsiteX3" fmla="*/ 347372 w 607973"/>
                        <a:gd name="connsiteY3" fmla="*/ 0 h 710118"/>
                        <a:gd name="connsiteX4" fmla="*/ 607973 w 607973"/>
                        <a:gd name="connsiteY4" fmla="*/ 618550 h 710118"/>
                        <a:gd name="connsiteX0" fmla="*/ 611711 w 611711"/>
                        <a:gd name="connsiteY0" fmla="*/ 617648 h 709680"/>
                        <a:gd name="connsiteX1" fmla="*/ 169168 w 611711"/>
                        <a:gd name="connsiteY1" fmla="*/ 667477 h 709680"/>
                        <a:gd name="connsiteX2" fmla="*/ 8869 w 611711"/>
                        <a:gd name="connsiteY2" fmla="*/ 268044 h 709680"/>
                        <a:gd name="connsiteX3" fmla="*/ 347408 w 611711"/>
                        <a:gd name="connsiteY3" fmla="*/ 0 h 709680"/>
                        <a:gd name="connsiteX4" fmla="*/ 611711 w 611711"/>
                        <a:gd name="connsiteY4" fmla="*/ 617648 h 709680"/>
                        <a:gd name="connsiteX0" fmla="*/ 598454 w 598454"/>
                        <a:gd name="connsiteY0" fmla="*/ 626687 h 714203"/>
                        <a:gd name="connsiteX1" fmla="*/ 169039 w 598454"/>
                        <a:gd name="connsiteY1" fmla="*/ 667477 h 714203"/>
                        <a:gd name="connsiteX2" fmla="*/ 8740 w 598454"/>
                        <a:gd name="connsiteY2" fmla="*/ 268044 h 714203"/>
                        <a:gd name="connsiteX3" fmla="*/ 347279 w 598454"/>
                        <a:gd name="connsiteY3" fmla="*/ 0 h 714203"/>
                        <a:gd name="connsiteX4" fmla="*/ 598454 w 598454"/>
                        <a:gd name="connsiteY4" fmla="*/ 626687 h 714203"/>
                        <a:gd name="connsiteX0" fmla="*/ 605585 w 605585"/>
                        <a:gd name="connsiteY0" fmla="*/ 627777 h 714770"/>
                        <a:gd name="connsiteX1" fmla="*/ 169107 w 605585"/>
                        <a:gd name="connsiteY1" fmla="*/ 667477 h 714770"/>
                        <a:gd name="connsiteX2" fmla="*/ 8808 w 605585"/>
                        <a:gd name="connsiteY2" fmla="*/ 268044 h 714770"/>
                        <a:gd name="connsiteX3" fmla="*/ 347347 w 605585"/>
                        <a:gd name="connsiteY3" fmla="*/ 0 h 714770"/>
                        <a:gd name="connsiteX4" fmla="*/ 605585 w 605585"/>
                        <a:gd name="connsiteY4" fmla="*/ 627777 h 7147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05585" h="714770">
                          <a:moveTo>
                            <a:pt x="605585" y="627777"/>
                          </a:moveTo>
                          <a:cubicBezTo>
                            <a:pt x="492881" y="746252"/>
                            <a:pt x="268570" y="727433"/>
                            <a:pt x="169107" y="667477"/>
                          </a:cubicBezTo>
                          <a:cubicBezTo>
                            <a:pt x="69644" y="607522"/>
                            <a:pt x="-30676" y="422946"/>
                            <a:pt x="8808" y="268044"/>
                          </a:cubicBezTo>
                          <a:cubicBezTo>
                            <a:pt x="49055" y="110149"/>
                            <a:pt x="188172" y="0"/>
                            <a:pt x="347347" y="0"/>
                          </a:cubicBezTo>
                          <a:lnTo>
                            <a:pt x="605585" y="627777"/>
                          </a:lnTo>
                          <a:close/>
                        </a:path>
                      </a:pathLst>
                    </a:custGeom>
                    <a:solidFill>
                      <a:srgbClr val="F4B945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sp>
                <p:nvSpPr>
                  <p:cNvPr id="113" name="รูปแบบอิสระ: รูปร่าง 112">
                    <a:extLst>
                      <a:ext uri="{FF2B5EF4-FFF2-40B4-BE49-F238E27FC236}">
                        <a16:creationId xmlns:a16="http://schemas.microsoft.com/office/drawing/2014/main" id="{30972A74-40C7-4E2E-8853-07D0B867A12F}"/>
                      </a:ext>
                    </a:extLst>
                  </p:cNvPr>
                  <p:cNvSpPr/>
                  <p:nvPr/>
                </p:nvSpPr>
                <p:spPr>
                  <a:xfrm rot="21144157">
                    <a:off x="1494875" y="4632603"/>
                    <a:ext cx="367302" cy="539229"/>
                  </a:xfrm>
                  <a:custGeom>
                    <a:avLst/>
                    <a:gdLst>
                      <a:gd name="connsiteX0" fmla="*/ 42210 w 347010"/>
                      <a:gd name="connsiteY0" fmla="*/ 0 h 546827"/>
                      <a:gd name="connsiteX1" fmla="*/ 11730 w 347010"/>
                      <a:gd name="connsiteY1" fmla="*/ 447040 h 546827"/>
                      <a:gd name="connsiteX2" fmla="*/ 214930 w 347010"/>
                      <a:gd name="connsiteY2" fmla="*/ 518160 h 546827"/>
                      <a:gd name="connsiteX3" fmla="*/ 347010 w 347010"/>
                      <a:gd name="connsiteY3" fmla="*/ 71120 h 546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7010" h="546827">
                        <a:moveTo>
                          <a:pt x="42210" y="0"/>
                        </a:moveTo>
                        <a:cubicBezTo>
                          <a:pt x="12576" y="180340"/>
                          <a:pt x="-17057" y="360680"/>
                          <a:pt x="11730" y="447040"/>
                        </a:cubicBezTo>
                        <a:cubicBezTo>
                          <a:pt x="40517" y="533400"/>
                          <a:pt x="159050" y="580813"/>
                          <a:pt x="214930" y="518160"/>
                        </a:cubicBezTo>
                        <a:cubicBezTo>
                          <a:pt x="270810" y="455507"/>
                          <a:pt x="308910" y="263313"/>
                          <a:pt x="347010" y="71120"/>
                        </a:cubicBezTo>
                      </a:path>
                    </a:pathLst>
                  </a:custGeom>
                  <a:solidFill>
                    <a:schemeClr val="bg1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114" name="รูปแบบอิสระ: รูปร่าง 113">
                    <a:extLst>
                      <a:ext uri="{FF2B5EF4-FFF2-40B4-BE49-F238E27FC236}">
                        <a16:creationId xmlns:a16="http://schemas.microsoft.com/office/drawing/2014/main" id="{89E0FC94-8708-4531-B5A0-AB2BBCD5786B}"/>
                      </a:ext>
                    </a:extLst>
                  </p:cNvPr>
                  <p:cNvSpPr/>
                  <p:nvPr/>
                </p:nvSpPr>
                <p:spPr>
                  <a:xfrm rot="455843" flipH="1">
                    <a:off x="2106138" y="4631363"/>
                    <a:ext cx="367302" cy="539229"/>
                  </a:xfrm>
                  <a:custGeom>
                    <a:avLst/>
                    <a:gdLst>
                      <a:gd name="connsiteX0" fmla="*/ 42210 w 347010"/>
                      <a:gd name="connsiteY0" fmla="*/ 0 h 546827"/>
                      <a:gd name="connsiteX1" fmla="*/ 11730 w 347010"/>
                      <a:gd name="connsiteY1" fmla="*/ 447040 h 546827"/>
                      <a:gd name="connsiteX2" fmla="*/ 214930 w 347010"/>
                      <a:gd name="connsiteY2" fmla="*/ 518160 h 546827"/>
                      <a:gd name="connsiteX3" fmla="*/ 347010 w 347010"/>
                      <a:gd name="connsiteY3" fmla="*/ 71120 h 546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7010" h="546827">
                        <a:moveTo>
                          <a:pt x="42210" y="0"/>
                        </a:moveTo>
                        <a:cubicBezTo>
                          <a:pt x="12576" y="180340"/>
                          <a:pt x="-17057" y="360680"/>
                          <a:pt x="11730" y="447040"/>
                        </a:cubicBezTo>
                        <a:cubicBezTo>
                          <a:pt x="40517" y="533400"/>
                          <a:pt x="159050" y="580813"/>
                          <a:pt x="214930" y="518160"/>
                        </a:cubicBezTo>
                        <a:cubicBezTo>
                          <a:pt x="270810" y="455507"/>
                          <a:pt x="308910" y="263313"/>
                          <a:pt x="347010" y="71120"/>
                        </a:cubicBezTo>
                      </a:path>
                    </a:pathLst>
                  </a:custGeom>
                  <a:solidFill>
                    <a:schemeClr val="bg1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111" name="รูปแบบอิสระ: รูปร่าง 110">
                  <a:extLst>
                    <a:ext uri="{FF2B5EF4-FFF2-40B4-BE49-F238E27FC236}">
                      <a16:creationId xmlns:a16="http://schemas.microsoft.com/office/drawing/2014/main" id="{CAF3F154-05FD-4A46-AA19-BD0BA9652AC5}"/>
                    </a:ext>
                  </a:extLst>
                </p:cNvPr>
                <p:cNvSpPr/>
                <p:nvPr/>
              </p:nvSpPr>
              <p:spPr>
                <a:xfrm>
                  <a:off x="88670" y="3455541"/>
                  <a:ext cx="409072" cy="568659"/>
                </a:xfrm>
                <a:custGeom>
                  <a:avLst/>
                  <a:gdLst>
                    <a:gd name="connsiteX0" fmla="*/ 26860 w 404374"/>
                    <a:gd name="connsiteY0" fmla="*/ 468739 h 517478"/>
                    <a:gd name="connsiteX1" fmla="*/ 350710 w 404374"/>
                    <a:gd name="connsiteY1" fmla="*/ 514459 h 517478"/>
                    <a:gd name="connsiteX2" fmla="*/ 369760 w 404374"/>
                    <a:gd name="connsiteY2" fmla="*/ 388729 h 517478"/>
                    <a:gd name="connsiteX3" fmla="*/ 404050 w 404374"/>
                    <a:gd name="connsiteY3" fmla="*/ 205849 h 517478"/>
                    <a:gd name="connsiteX4" fmla="*/ 381190 w 404374"/>
                    <a:gd name="connsiteY4" fmla="*/ 133459 h 517478"/>
                    <a:gd name="connsiteX5" fmla="*/ 293560 w 404374"/>
                    <a:gd name="connsiteY5" fmla="*/ 53449 h 517478"/>
                    <a:gd name="connsiteX6" fmla="*/ 217360 w 404374"/>
                    <a:gd name="connsiteY6" fmla="*/ 15349 h 517478"/>
                    <a:gd name="connsiteX7" fmla="*/ 152590 w 404374"/>
                    <a:gd name="connsiteY7" fmla="*/ 109 h 517478"/>
                    <a:gd name="connsiteX8" fmla="*/ 114490 w 404374"/>
                    <a:gd name="connsiteY8" fmla="*/ 11539 h 517478"/>
                    <a:gd name="connsiteX9" fmla="*/ 64960 w 404374"/>
                    <a:gd name="connsiteY9" fmla="*/ 61069 h 517478"/>
                    <a:gd name="connsiteX10" fmla="*/ 26860 w 404374"/>
                    <a:gd name="connsiteY10" fmla="*/ 186799 h 517478"/>
                    <a:gd name="connsiteX11" fmla="*/ 11620 w 404374"/>
                    <a:gd name="connsiteY11" fmla="*/ 274429 h 517478"/>
                    <a:gd name="connsiteX12" fmla="*/ 19240 w 404374"/>
                    <a:gd name="connsiteY12" fmla="*/ 362059 h 517478"/>
                    <a:gd name="connsiteX13" fmla="*/ 26860 w 404374"/>
                    <a:gd name="connsiteY13" fmla="*/ 468739 h 517478"/>
                    <a:gd name="connsiteX0" fmla="*/ 26860 w 411079"/>
                    <a:gd name="connsiteY0" fmla="*/ 468739 h 517478"/>
                    <a:gd name="connsiteX1" fmla="*/ 350710 w 411079"/>
                    <a:gd name="connsiteY1" fmla="*/ 514459 h 517478"/>
                    <a:gd name="connsiteX2" fmla="*/ 369760 w 411079"/>
                    <a:gd name="connsiteY2" fmla="*/ 388729 h 517478"/>
                    <a:gd name="connsiteX3" fmla="*/ 404050 w 411079"/>
                    <a:gd name="connsiteY3" fmla="*/ 205849 h 517478"/>
                    <a:gd name="connsiteX4" fmla="*/ 400240 w 411079"/>
                    <a:gd name="connsiteY4" fmla="*/ 125839 h 517478"/>
                    <a:gd name="connsiteX5" fmla="*/ 293560 w 411079"/>
                    <a:gd name="connsiteY5" fmla="*/ 53449 h 517478"/>
                    <a:gd name="connsiteX6" fmla="*/ 217360 w 411079"/>
                    <a:gd name="connsiteY6" fmla="*/ 15349 h 517478"/>
                    <a:gd name="connsiteX7" fmla="*/ 152590 w 411079"/>
                    <a:gd name="connsiteY7" fmla="*/ 109 h 517478"/>
                    <a:gd name="connsiteX8" fmla="*/ 114490 w 411079"/>
                    <a:gd name="connsiteY8" fmla="*/ 11539 h 517478"/>
                    <a:gd name="connsiteX9" fmla="*/ 64960 w 411079"/>
                    <a:gd name="connsiteY9" fmla="*/ 61069 h 517478"/>
                    <a:gd name="connsiteX10" fmla="*/ 26860 w 411079"/>
                    <a:gd name="connsiteY10" fmla="*/ 186799 h 517478"/>
                    <a:gd name="connsiteX11" fmla="*/ 11620 w 411079"/>
                    <a:gd name="connsiteY11" fmla="*/ 274429 h 517478"/>
                    <a:gd name="connsiteX12" fmla="*/ 19240 w 411079"/>
                    <a:gd name="connsiteY12" fmla="*/ 362059 h 517478"/>
                    <a:gd name="connsiteX13" fmla="*/ 26860 w 411079"/>
                    <a:gd name="connsiteY13" fmla="*/ 468739 h 517478"/>
                    <a:gd name="connsiteX0" fmla="*/ 31691 w 415910"/>
                    <a:gd name="connsiteY0" fmla="*/ 468739 h 517478"/>
                    <a:gd name="connsiteX1" fmla="*/ 355541 w 415910"/>
                    <a:gd name="connsiteY1" fmla="*/ 514459 h 517478"/>
                    <a:gd name="connsiteX2" fmla="*/ 374591 w 415910"/>
                    <a:gd name="connsiteY2" fmla="*/ 388729 h 517478"/>
                    <a:gd name="connsiteX3" fmla="*/ 408881 w 415910"/>
                    <a:gd name="connsiteY3" fmla="*/ 205849 h 517478"/>
                    <a:gd name="connsiteX4" fmla="*/ 405071 w 415910"/>
                    <a:gd name="connsiteY4" fmla="*/ 125839 h 517478"/>
                    <a:gd name="connsiteX5" fmla="*/ 298391 w 415910"/>
                    <a:gd name="connsiteY5" fmla="*/ 53449 h 517478"/>
                    <a:gd name="connsiteX6" fmla="*/ 222191 w 415910"/>
                    <a:gd name="connsiteY6" fmla="*/ 15349 h 517478"/>
                    <a:gd name="connsiteX7" fmla="*/ 157421 w 415910"/>
                    <a:gd name="connsiteY7" fmla="*/ 109 h 517478"/>
                    <a:gd name="connsiteX8" fmla="*/ 119321 w 415910"/>
                    <a:gd name="connsiteY8" fmla="*/ 11539 h 517478"/>
                    <a:gd name="connsiteX9" fmla="*/ 69791 w 415910"/>
                    <a:gd name="connsiteY9" fmla="*/ 61069 h 517478"/>
                    <a:gd name="connsiteX10" fmla="*/ 31691 w 415910"/>
                    <a:gd name="connsiteY10" fmla="*/ 186799 h 517478"/>
                    <a:gd name="connsiteX11" fmla="*/ 16451 w 415910"/>
                    <a:gd name="connsiteY11" fmla="*/ 274429 h 517478"/>
                    <a:gd name="connsiteX12" fmla="*/ 12641 w 415910"/>
                    <a:gd name="connsiteY12" fmla="*/ 362059 h 517478"/>
                    <a:gd name="connsiteX13" fmla="*/ 31691 w 415910"/>
                    <a:gd name="connsiteY13" fmla="*/ 468739 h 517478"/>
                    <a:gd name="connsiteX0" fmla="*/ 30633 w 414852"/>
                    <a:gd name="connsiteY0" fmla="*/ 468739 h 524727"/>
                    <a:gd name="connsiteX1" fmla="*/ 339243 w 414852"/>
                    <a:gd name="connsiteY1" fmla="*/ 522079 h 524727"/>
                    <a:gd name="connsiteX2" fmla="*/ 373533 w 414852"/>
                    <a:gd name="connsiteY2" fmla="*/ 388729 h 524727"/>
                    <a:gd name="connsiteX3" fmla="*/ 407823 w 414852"/>
                    <a:gd name="connsiteY3" fmla="*/ 205849 h 524727"/>
                    <a:gd name="connsiteX4" fmla="*/ 404013 w 414852"/>
                    <a:gd name="connsiteY4" fmla="*/ 125839 h 524727"/>
                    <a:gd name="connsiteX5" fmla="*/ 297333 w 414852"/>
                    <a:gd name="connsiteY5" fmla="*/ 53449 h 524727"/>
                    <a:gd name="connsiteX6" fmla="*/ 221133 w 414852"/>
                    <a:gd name="connsiteY6" fmla="*/ 15349 h 524727"/>
                    <a:gd name="connsiteX7" fmla="*/ 156363 w 414852"/>
                    <a:gd name="connsiteY7" fmla="*/ 109 h 524727"/>
                    <a:gd name="connsiteX8" fmla="*/ 118263 w 414852"/>
                    <a:gd name="connsiteY8" fmla="*/ 11539 h 524727"/>
                    <a:gd name="connsiteX9" fmla="*/ 68733 w 414852"/>
                    <a:gd name="connsiteY9" fmla="*/ 61069 h 524727"/>
                    <a:gd name="connsiteX10" fmla="*/ 30633 w 414852"/>
                    <a:gd name="connsiteY10" fmla="*/ 186799 h 524727"/>
                    <a:gd name="connsiteX11" fmla="*/ 15393 w 414852"/>
                    <a:gd name="connsiteY11" fmla="*/ 274429 h 524727"/>
                    <a:gd name="connsiteX12" fmla="*/ 11583 w 414852"/>
                    <a:gd name="connsiteY12" fmla="*/ 362059 h 524727"/>
                    <a:gd name="connsiteX13" fmla="*/ 30633 w 414852"/>
                    <a:gd name="connsiteY13" fmla="*/ 468739 h 524727"/>
                    <a:gd name="connsiteX0" fmla="*/ 30633 w 414852"/>
                    <a:gd name="connsiteY0" fmla="*/ 491504 h 547492"/>
                    <a:gd name="connsiteX1" fmla="*/ 339243 w 414852"/>
                    <a:gd name="connsiteY1" fmla="*/ 544844 h 547492"/>
                    <a:gd name="connsiteX2" fmla="*/ 373533 w 414852"/>
                    <a:gd name="connsiteY2" fmla="*/ 411494 h 547492"/>
                    <a:gd name="connsiteX3" fmla="*/ 407823 w 414852"/>
                    <a:gd name="connsiteY3" fmla="*/ 228614 h 547492"/>
                    <a:gd name="connsiteX4" fmla="*/ 404013 w 414852"/>
                    <a:gd name="connsiteY4" fmla="*/ 148604 h 547492"/>
                    <a:gd name="connsiteX5" fmla="*/ 297333 w 414852"/>
                    <a:gd name="connsiteY5" fmla="*/ 76214 h 547492"/>
                    <a:gd name="connsiteX6" fmla="*/ 221133 w 414852"/>
                    <a:gd name="connsiteY6" fmla="*/ 38114 h 547492"/>
                    <a:gd name="connsiteX7" fmla="*/ 152553 w 414852"/>
                    <a:gd name="connsiteY7" fmla="*/ 14 h 547492"/>
                    <a:gd name="connsiteX8" fmla="*/ 118263 w 414852"/>
                    <a:gd name="connsiteY8" fmla="*/ 34304 h 547492"/>
                    <a:gd name="connsiteX9" fmla="*/ 68733 w 414852"/>
                    <a:gd name="connsiteY9" fmla="*/ 83834 h 547492"/>
                    <a:gd name="connsiteX10" fmla="*/ 30633 w 414852"/>
                    <a:gd name="connsiteY10" fmla="*/ 209564 h 547492"/>
                    <a:gd name="connsiteX11" fmla="*/ 15393 w 414852"/>
                    <a:gd name="connsiteY11" fmla="*/ 297194 h 547492"/>
                    <a:gd name="connsiteX12" fmla="*/ 11583 w 414852"/>
                    <a:gd name="connsiteY12" fmla="*/ 384824 h 547492"/>
                    <a:gd name="connsiteX13" fmla="*/ 30633 w 414852"/>
                    <a:gd name="connsiteY13" fmla="*/ 491504 h 547492"/>
                    <a:gd name="connsiteX0" fmla="*/ 30633 w 414852"/>
                    <a:gd name="connsiteY0" fmla="*/ 491924 h 547912"/>
                    <a:gd name="connsiteX1" fmla="*/ 339243 w 414852"/>
                    <a:gd name="connsiteY1" fmla="*/ 545264 h 547912"/>
                    <a:gd name="connsiteX2" fmla="*/ 373533 w 414852"/>
                    <a:gd name="connsiteY2" fmla="*/ 411914 h 547912"/>
                    <a:gd name="connsiteX3" fmla="*/ 407823 w 414852"/>
                    <a:gd name="connsiteY3" fmla="*/ 229034 h 547912"/>
                    <a:gd name="connsiteX4" fmla="*/ 404013 w 414852"/>
                    <a:gd name="connsiteY4" fmla="*/ 149024 h 547912"/>
                    <a:gd name="connsiteX5" fmla="*/ 297333 w 414852"/>
                    <a:gd name="connsiteY5" fmla="*/ 76634 h 547912"/>
                    <a:gd name="connsiteX6" fmla="*/ 221133 w 414852"/>
                    <a:gd name="connsiteY6" fmla="*/ 19484 h 547912"/>
                    <a:gd name="connsiteX7" fmla="*/ 152553 w 414852"/>
                    <a:gd name="connsiteY7" fmla="*/ 434 h 547912"/>
                    <a:gd name="connsiteX8" fmla="*/ 118263 w 414852"/>
                    <a:gd name="connsiteY8" fmla="*/ 34724 h 547912"/>
                    <a:gd name="connsiteX9" fmla="*/ 68733 w 414852"/>
                    <a:gd name="connsiteY9" fmla="*/ 84254 h 547912"/>
                    <a:gd name="connsiteX10" fmla="*/ 30633 w 414852"/>
                    <a:gd name="connsiteY10" fmla="*/ 209984 h 547912"/>
                    <a:gd name="connsiteX11" fmla="*/ 15393 w 414852"/>
                    <a:gd name="connsiteY11" fmla="*/ 297614 h 547912"/>
                    <a:gd name="connsiteX12" fmla="*/ 11583 w 414852"/>
                    <a:gd name="connsiteY12" fmla="*/ 385244 h 547912"/>
                    <a:gd name="connsiteX13" fmla="*/ 30633 w 414852"/>
                    <a:gd name="connsiteY13" fmla="*/ 491924 h 547912"/>
                    <a:gd name="connsiteX0" fmla="*/ 29320 w 413539"/>
                    <a:gd name="connsiteY0" fmla="*/ 491924 h 555241"/>
                    <a:gd name="connsiteX1" fmla="*/ 318880 w 413539"/>
                    <a:gd name="connsiteY1" fmla="*/ 552884 h 555241"/>
                    <a:gd name="connsiteX2" fmla="*/ 372220 w 413539"/>
                    <a:gd name="connsiteY2" fmla="*/ 411914 h 555241"/>
                    <a:gd name="connsiteX3" fmla="*/ 406510 w 413539"/>
                    <a:gd name="connsiteY3" fmla="*/ 229034 h 555241"/>
                    <a:gd name="connsiteX4" fmla="*/ 402700 w 413539"/>
                    <a:gd name="connsiteY4" fmla="*/ 149024 h 555241"/>
                    <a:gd name="connsiteX5" fmla="*/ 296020 w 413539"/>
                    <a:gd name="connsiteY5" fmla="*/ 76634 h 555241"/>
                    <a:gd name="connsiteX6" fmla="*/ 219820 w 413539"/>
                    <a:gd name="connsiteY6" fmla="*/ 19484 h 555241"/>
                    <a:gd name="connsiteX7" fmla="*/ 151240 w 413539"/>
                    <a:gd name="connsiteY7" fmla="*/ 434 h 555241"/>
                    <a:gd name="connsiteX8" fmla="*/ 116950 w 413539"/>
                    <a:gd name="connsiteY8" fmla="*/ 34724 h 555241"/>
                    <a:gd name="connsiteX9" fmla="*/ 67420 w 413539"/>
                    <a:gd name="connsiteY9" fmla="*/ 84254 h 555241"/>
                    <a:gd name="connsiteX10" fmla="*/ 29320 w 413539"/>
                    <a:gd name="connsiteY10" fmla="*/ 209984 h 555241"/>
                    <a:gd name="connsiteX11" fmla="*/ 14080 w 413539"/>
                    <a:gd name="connsiteY11" fmla="*/ 297614 h 555241"/>
                    <a:gd name="connsiteX12" fmla="*/ 10270 w 413539"/>
                    <a:gd name="connsiteY12" fmla="*/ 385244 h 555241"/>
                    <a:gd name="connsiteX13" fmla="*/ 29320 w 413539"/>
                    <a:gd name="connsiteY13" fmla="*/ 491924 h 555241"/>
                    <a:gd name="connsiteX0" fmla="*/ 29060 w 413279"/>
                    <a:gd name="connsiteY0" fmla="*/ 491924 h 551568"/>
                    <a:gd name="connsiteX1" fmla="*/ 314810 w 413279"/>
                    <a:gd name="connsiteY1" fmla="*/ 549074 h 551568"/>
                    <a:gd name="connsiteX2" fmla="*/ 371960 w 413279"/>
                    <a:gd name="connsiteY2" fmla="*/ 411914 h 551568"/>
                    <a:gd name="connsiteX3" fmla="*/ 406250 w 413279"/>
                    <a:gd name="connsiteY3" fmla="*/ 229034 h 551568"/>
                    <a:gd name="connsiteX4" fmla="*/ 402440 w 413279"/>
                    <a:gd name="connsiteY4" fmla="*/ 149024 h 551568"/>
                    <a:gd name="connsiteX5" fmla="*/ 295760 w 413279"/>
                    <a:gd name="connsiteY5" fmla="*/ 76634 h 551568"/>
                    <a:gd name="connsiteX6" fmla="*/ 219560 w 413279"/>
                    <a:gd name="connsiteY6" fmla="*/ 19484 h 551568"/>
                    <a:gd name="connsiteX7" fmla="*/ 150980 w 413279"/>
                    <a:gd name="connsiteY7" fmla="*/ 434 h 551568"/>
                    <a:gd name="connsiteX8" fmla="*/ 116690 w 413279"/>
                    <a:gd name="connsiteY8" fmla="*/ 34724 h 551568"/>
                    <a:gd name="connsiteX9" fmla="*/ 67160 w 413279"/>
                    <a:gd name="connsiteY9" fmla="*/ 84254 h 551568"/>
                    <a:gd name="connsiteX10" fmla="*/ 29060 w 413279"/>
                    <a:gd name="connsiteY10" fmla="*/ 209984 h 551568"/>
                    <a:gd name="connsiteX11" fmla="*/ 13820 w 413279"/>
                    <a:gd name="connsiteY11" fmla="*/ 297614 h 551568"/>
                    <a:gd name="connsiteX12" fmla="*/ 10010 w 413279"/>
                    <a:gd name="connsiteY12" fmla="*/ 385244 h 551568"/>
                    <a:gd name="connsiteX13" fmla="*/ 29060 w 413279"/>
                    <a:gd name="connsiteY13" fmla="*/ 491924 h 551568"/>
                    <a:gd name="connsiteX0" fmla="*/ 48256 w 405805"/>
                    <a:gd name="connsiteY0" fmla="*/ 499544 h 552385"/>
                    <a:gd name="connsiteX1" fmla="*/ 307336 w 405805"/>
                    <a:gd name="connsiteY1" fmla="*/ 549074 h 552385"/>
                    <a:gd name="connsiteX2" fmla="*/ 364486 w 405805"/>
                    <a:gd name="connsiteY2" fmla="*/ 411914 h 552385"/>
                    <a:gd name="connsiteX3" fmla="*/ 398776 w 405805"/>
                    <a:gd name="connsiteY3" fmla="*/ 229034 h 552385"/>
                    <a:gd name="connsiteX4" fmla="*/ 394966 w 405805"/>
                    <a:gd name="connsiteY4" fmla="*/ 149024 h 552385"/>
                    <a:gd name="connsiteX5" fmla="*/ 288286 w 405805"/>
                    <a:gd name="connsiteY5" fmla="*/ 76634 h 552385"/>
                    <a:gd name="connsiteX6" fmla="*/ 212086 w 405805"/>
                    <a:gd name="connsiteY6" fmla="*/ 19484 h 552385"/>
                    <a:gd name="connsiteX7" fmla="*/ 143506 w 405805"/>
                    <a:gd name="connsiteY7" fmla="*/ 434 h 552385"/>
                    <a:gd name="connsiteX8" fmla="*/ 109216 w 405805"/>
                    <a:gd name="connsiteY8" fmla="*/ 34724 h 552385"/>
                    <a:gd name="connsiteX9" fmla="*/ 59686 w 405805"/>
                    <a:gd name="connsiteY9" fmla="*/ 84254 h 552385"/>
                    <a:gd name="connsiteX10" fmla="*/ 21586 w 405805"/>
                    <a:gd name="connsiteY10" fmla="*/ 209984 h 552385"/>
                    <a:gd name="connsiteX11" fmla="*/ 6346 w 405805"/>
                    <a:gd name="connsiteY11" fmla="*/ 297614 h 552385"/>
                    <a:gd name="connsiteX12" fmla="*/ 2536 w 405805"/>
                    <a:gd name="connsiteY12" fmla="*/ 385244 h 552385"/>
                    <a:gd name="connsiteX13" fmla="*/ 48256 w 405805"/>
                    <a:gd name="connsiteY13" fmla="*/ 499544 h 552385"/>
                    <a:gd name="connsiteX0" fmla="*/ 48256 w 405028"/>
                    <a:gd name="connsiteY0" fmla="*/ 499523 h 552364"/>
                    <a:gd name="connsiteX1" fmla="*/ 307336 w 405028"/>
                    <a:gd name="connsiteY1" fmla="*/ 549053 h 552364"/>
                    <a:gd name="connsiteX2" fmla="*/ 364486 w 405028"/>
                    <a:gd name="connsiteY2" fmla="*/ 411893 h 552364"/>
                    <a:gd name="connsiteX3" fmla="*/ 398776 w 405028"/>
                    <a:gd name="connsiteY3" fmla="*/ 229013 h 552364"/>
                    <a:gd name="connsiteX4" fmla="*/ 394966 w 405028"/>
                    <a:gd name="connsiteY4" fmla="*/ 149003 h 552364"/>
                    <a:gd name="connsiteX5" fmla="*/ 299716 w 405028"/>
                    <a:gd name="connsiteY5" fmla="*/ 72803 h 552364"/>
                    <a:gd name="connsiteX6" fmla="*/ 212086 w 405028"/>
                    <a:gd name="connsiteY6" fmla="*/ 19463 h 552364"/>
                    <a:gd name="connsiteX7" fmla="*/ 143506 w 405028"/>
                    <a:gd name="connsiteY7" fmla="*/ 413 h 552364"/>
                    <a:gd name="connsiteX8" fmla="*/ 109216 w 405028"/>
                    <a:gd name="connsiteY8" fmla="*/ 34703 h 552364"/>
                    <a:gd name="connsiteX9" fmla="*/ 59686 w 405028"/>
                    <a:gd name="connsiteY9" fmla="*/ 84233 h 552364"/>
                    <a:gd name="connsiteX10" fmla="*/ 21586 w 405028"/>
                    <a:gd name="connsiteY10" fmla="*/ 209963 h 552364"/>
                    <a:gd name="connsiteX11" fmla="*/ 6346 w 405028"/>
                    <a:gd name="connsiteY11" fmla="*/ 297593 h 552364"/>
                    <a:gd name="connsiteX12" fmla="*/ 2536 w 405028"/>
                    <a:gd name="connsiteY12" fmla="*/ 385223 h 552364"/>
                    <a:gd name="connsiteX13" fmla="*/ 48256 w 405028"/>
                    <a:gd name="connsiteY13" fmla="*/ 499523 h 552364"/>
                    <a:gd name="connsiteX0" fmla="*/ 48256 w 405028"/>
                    <a:gd name="connsiteY0" fmla="*/ 499239 h 552080"/>
                    <a:gd name="connsiteX1" fmla="*/ 307336 w 405028"/>
                    <a:gd name="connsiteY1" fmla="*/ 548769 h 552080"/>
                    <a:gd name="connsiteX2" fmla="*/ 364486 w 405028"/>
                    <a:gd name="connsiteY2" fmla="*/ 411609 h 552080"/>
                    <a:gd name="connsiteX3" fmla="*/ 398776 w 405028"/>
                    <a:gd name="connsiteY3" fmla="*/ 228729 h 552080"/>
                    <a:gd name="connsiteX4" fmla="*/ 394966 w 405028"/>
                    <a:gd name="connsiteY4" fmla="*/ 148719 h 552080"/>
                    <a:gd name="connsiteX5" fmla="*/ 299716 w 405028"/>
                    <a:gd name="connsiteY5" fmla="*/ 72519 h 552080"/>
                    <a:gd name="connsiteX6" fmla="*/ 212086 w 405028"/>
                    <a:gd name="connsiteY6" fmla="*/ 19179 h 552080"/>
                    <a:gd name="connsiteX7" fmla="*/ 143506 w 405028"/>
                    <a:gd name="connsiteY7" fmla="*/ 129 h 552080"/>
                    <a:gd name="connsiteX8" fmla="*/ 90166 w 405028"/>
                    <a:gd name="connsiteY8" fmla="*/ 26799 h 552080"/>
                    <a:gd name="connsiteX9" fmla="*/ 59686 w 405028"/>
                    <a:gd name="connsiteY9" fmla="*/ 83949 h 552080"/>
                    <a:gd name="connsiteX10" fmla="*/ 21586 w 405028"/>
                    <a:gd name="connsiteY10" fmla="*/ 209679 h 552080"/>
                    <a:gd name="connsiteX11" fmla="*/ 6346 w 405028"/>
                    <a:gd name="connsiteY11" fmla="*/ 297309 h 552080"/>
                    <a:gd name="connsiteX12" fmla="*/ 2536 w 405028"/>
                    <a:gd name="connsiteY12" fmla="*/ 384939 h 552080"/>
                    <a:gd name="connsiteX13" fmla="*/ 48256 w 405028"/>
                    <a:gd name="connsiteY13" fmla="*/ 499239 h 552080"/>
                    <a:gd name="connsiteX0" fmla="*/ 48256 w 405028"/>
                    <a:gd name="connsiteY0" fmla="*/ 499239 h 552080"/>
                    <a:gd name="connsiteX1" fmla="*/ 307336 w 405028"/>
                    <a:gd name="connsiteY1" fmla="*/ 548769 h 552080"/>
                    <a:gd name="connsiteX2" fmla="*/ 364486 w 405028"/>
                    <a:gd name="connsiteY2" fmla="*/ 411609 h 552080"/>
                    <a:gd name="connsiteX3" fmla="*/ 398776 w 405028"/>
                    <a:gd name="connsiteY3" fmla="*/ 228729 h 552080"/>
                    <a:gd name="connsiteX4" fmla="*/ 394966 w 405028"/>
                    <a:gd name="connsiteY4" fmla="*/ 148719 h 552080"/>
                    <a:gd name="connsiteX5" fmla="*/ 299716 w 405028"/>
                    <a:gd name="connsiteY5" fmla="*/ 72519 h 552080"/>
                    <a:gd name="connsiteX6" fmla="*/ 212086 w 405028"/>
                    <a:gd name="connsiteY6" fmla="*/ 19179 h 552080"/>
                    <a:gd name="connsiteX7" fmla="*/ 143506 w 405028"/>
                    <a:gd name="connsiteY7" fmla="*/ 129 h 552080"/>
                    <a:gd name="connsiteX8" fmla="*/ 90166 w 405028"/>
                    <a:gd name="connsiteY8" fmla="*/ 26799 h 552080"/>
                    <a:gd name="connsiteX9" fmla="*/ 52066 w 405028"/>
                    <a:gd name="connsiteY9" fmla="*/ 82044 h 552080"/>
                    <a:gd name="connsiteX10" fmla="*/ 21586 w 405028"/>
                    <a:gd name="connsiteY10" fmla="*/ 209679 h 552080"/>
                    <a:gd name="connsiteX11" fmla="*/ 6346 w 405028"/>
                    <a:gd name="connsiteY11" fmla="*/ 297309 h 552080"/>
                    <a:gd name="connsiteX12" fmla="*/ 2536 w 405028"/>
                    <a:gd name="connsiteY12" fmla="*/ 384939 h 552080"/>
                    <a:gd name="connsiteX13" fmla="*/ 48256 w 405028"/>
                    <a:gd name="connsiteY13" fmla="*/ 499239 h 552080"/>
                    <a:gd name="connsiteX0" fmla="*/ 48256 w 405028"/>
                    <a:gd name="connsiteY0" fmla="*/ 499239 h 552080"/>
                    <a:gd name="connsiteX1" fmla="*/ 307336 w 405028"/>
                    <a:gd name="connsiteY1" fmla="*/ 548769 h 552080"/>
                    <a:gd name="connsiteX2" fmla="*/ 364486 w 405028"/>
                    <a:gd name="connsiteY2" fmla="*/ 411609 h 552080"/>
                    <a:gd name="connsiteX3" fmla="*/ 398776 w 405028"/>
                    <a:gd name="connsiteY3" fmla="*/ 228729 h 552080"/>
                    <a:gd name="connsiteX4" fmla="*/ 394966 w 405028"/>
                    <a:gd name="connsiteY4" fmla="*/ 148719 h 552080"/>
                    <a:gd name="connsiteX5" fmla="*/ 299716 w 405028"/>
                    <a:gd name="connsiteY5" fmla="*/ 72519 h 552080"/>
                    <a:gd name="connsiteX6" fmla="*/ 212086 w 405028"/>
                    <a:gd name="connsiteY6" fmla="*/ 19179 h 552080"/>
                    <a:gd name="connsiteX7" fmla="*/ 143506 w 405028"/>
                    <a:gd name="connsiteY7" fmla="*/ 129 h 552080"/>
                    <a:gd name="connsiteX8" fmla="*/ 90166 w 405028"/>
                    <a:gd name="connsiteY8" fmla="*/ 26799 h 552080"/>
                    <a:gd name="connsiteX9" fmla="*/ 52066 w 405028"/>
                    <a:gd name="connsiteY9" fmla="*/ 82044 h 552080"/>
                    <a:gd name="connsiteX10" fmla="*/ 13966 w 405028"/>
                    <a:gd name="connsiteY10" fmla="*/ 211584 h 552080"/>
                    <a:gd name="connsiteX11" fmla="*/ 6346 w 405028"/>
                    <a:gd name="connsiteY11" fmla="*/ 297309 h 552080"/>
                    <a:gd name="connsiteX12" fmla="*/ 2536 w 405028"/>
                    <a:gd name="connsiteY12" fmla="*/ 384939 h 552080"/>
                    <a:gd name="connsiteX13" fmla="*/ 48256 w 405028"/>
                    <a:gd name="connsiteY13" fmla="*/ 499239 h 552080"/>
                    <a:gd name="connsiteX0" fmla="*/ 50201 w 406973"/>
                    <a:gd name="connsiteY0" fmla="*/ 499239 h 552080"/>
                    <a:gd name="connsiteX1" fmla="*/ 309281 w 406973"/>
                    <a:gd name="connsiteY1" fmla="*/ 548769 h 552080"/>
                    <a:gd name="connsiteX2" fmla="*/ 366431 w 406973"/>
                    <a:gd name="connsiteY2" fmla="*/ 411609 h 552080"/>
                    <a:gd name="connsiteX3" fmla="*/ 400721 w 406973"/>
                    <a:gd name="connsiteY3" fmla="*/ 228729 h 552080"/>
                    <a:gd name="connsiteX4" fmla="*/ 396911 w 406973"/>
                    <a:gd name="connsiteY4" fmla="*/ 148719 h 552080"/>
                    <a:gd name="connsiteX5" fmla="*/ 301661 w 406973"/>
                    <a:gd name="connsiteY5" fmla="*/ 72519 h 552080"/>
                    <a:gd name="connsiteX6" fmla="*/ 214031 w 406973"/>
                    <a:gd name="connsiteY6" fmla="*/ 19179 h 552080"/>
                    <a:gd name="connsiteX7" fmla="*/ 145451 w 406973"/>
                    <a:gd name="connsiteY7" fmla="*/ 129 h 552080"/>
                    <a:gd name="connsiteX8" fmla="*/ 92111 w 406973"/>
                    <a:gd name="connsiteY8" fmla="*/ 26799 h 552080"/>
                    <a:gd name="connsiteX9" fmla="*/ 54011 w 406973"/>
                    <a:gd name="connsiteY9" fmla="*/ 82044 h 552080"/>
                    <a:gd name="connsiteX10" fmla="*/ 15911 w 406973"/>
                    <a:gd name="connsiteY10" fmla="*/ 211584 h 552080"/>
                    <a:gd name="connsiteX11" fmla="*/ 2576 w 406973"/>
                    <a:gd name="connsiteY11" fmla="*/ 306834 h 552080"/>
                    <a:gd name="connsiteX12" fmla="*/ 4481 w 406973"/>
                    <a:gd name="connsiteY12" fmla="*/ 384939 h 552080"/>
                    <a:gd name="connsiteX13" fmla="*/ 50201 w 406973"/>
                    <a:gd name="connsiteY13" fmla="*/ 499239 h 552080"/>
                    <a:gd name="connsiteX0" fmla="*/ 52861 w 409633"/>
                    <a:gd name="connsiteY0" fmla="*/ 499239 h 552041"/>
                    <a:gd name="connsiteX1" fmla="*/ 311941 w 409633"/>
                    <a:gd name="connsiteY1" fmla="*/ 548769 h 552041"/>
                    <a:gd name="connsiteX2" fmla="*/ 369091 w 409633"/>
                    <a:gd name="connsiteY2" fmla="*/ 411609 h 552041"/>
                    <a:gd name="connsiteX3" fmla="*/ 403381 w 409633"/>
                    <a:gd name="connsiteY3" fmla="*/ 228729 h 552041"/>
                    <a:gd name="connsiteX4" fmla="*/ 399571 w 409633"/>
                    <a:gd name="connsiteY4" fmla="*/ 148719 h 552041"/>
                    <a:gd name="connsiteX5" fmla="*/ 304321 w 409633"/>
                    <a:gd name="connsiteY5" fmla="*/ 72519 h 552041"/>
                    <a:gd name="connsiteX6" fmla="*/ 216691 w 409633"/>
                    <a:gd name="connsiteY6" fmla="*/ 19179 h 552041"/>
                    <a:gd name="connsiteX7" fmla="*/ 148111 w 409633"/>
                    <a:gd name="connsiteY7" fmla="*/ 129 h 552041"/>
                    <a:gd name="connsiteX8" fmla="*/ 94771 w 409633"/>
                    <a:gd name="connsiteY8" fmla="*/ 26799 h 552041"/>
                    <a:gd name="connsiteX9" fmla="*/ 56671 w 409633"/>
                    <a:gd name="connsiteY9" fmla="*/ 82044 h 552041"/>
                    <a:gd name="connsiteX10" fmla="*/ 18571 w 409633"/>
                    <a:gd name="connsiteY10" fmla="*/ 211584 h 552041"/>
                    <a:gd name="connsiteX11" fmla="*/ 5236 w 409633"/>
                    <a:gd name="connsiteY11" fmla="*/ 306834 h 552041"/>
                    <a:gd name="connsiteX12" fmla="*/ 3331 w 409633"/>
                    <a:gd name="connsiteY12" fmla="*/ 388749 h 552041"/>
                    <a:gd name="connsiteX13" fmla="*/ 52861 w 409633"/>
                    <a:gd name="connsiteY13" fmla="*/ 499239 h 552041"/>
                    <a:gd name="connsiteX0" fmla="*/ 44680 w 409072"/>
                    <a:gd name="connsiteY0" fmla="*/ 504954 h 552796"/>
                    <a:gd name="connsiteX1" fmla="*/ 311380 w 409072"/>
                    <a:gd name="connsiteY1" fmla="*/ 548769 h 552796"/>
                    <a:gd name="connsiteX2" fmla="*/ 368530 w 409072"/>
                    <a:gd name="connsiteY2" fmla="*/ 411609 h 552796"/>
                    <a:gd name="connsiteX3" fmla="*/ 402820 w 409072"/>
                    <a:gd name="connsiteY3" fmla="*/ 228729 h 552796"/>
                    <a:gd name="connsiteX4" fmla="*/ 399010 w 409072"/>
                    <a:gd name="connsiteY4" fmla="*/ 148719 h 552796"/>
                    <a:gd name="connsiteX5" fmla="*/ 303760 w 409072"/>
                    <a:gd name="connsiteY5" fmla="*/ 72519 h 552796"/>
                    <a:gd name="connsiteX6" fmla="*/ 216130 w 409072"/>
                    <a:gd name="connsiteY6" fmla="*/ 19179 h 552796"/>
                    <a:gd name="connsiteX7" fmla="*/ 147550 w 409072"/>
                    <a:gd name="connsiteY7" fmla="*/ 129 h 552796"/>
                    <a:gd name="connsiteX8" fmla="*/ 94210 w 409072"/>
                    <a:gd name="connsiteY8" fmla="*/ 26799 h 552796"/>
                    <a:gd name="connsiteX9" fmla="*/ 56110 w 409072"/>
                    <a:gd name="connsiteY9" fmla="*/ 82044 h 552796"/>
                    <a:gd name="connsiteX10" fmla="*/ 18010 w 409072"/>
                    <a:gd name="connsiteY10" fmla="*/ 211584 h 552796"/>
                    <a:gd name="connsiteX11" fmla="*/ 4675 w 409072"/>
                    <a:gd name="connsiteY11" fmla="*/ 306834 h 552796"/>
                    <a:gd name="connsiteX12" fmla="*/ 2770 w 409072"/>
                    <a:gd name="connsiteY12" fmla="*/ 388749 h 552796"/>
                    <a:gd name="connsiteX13" fmla="*/ 44680 w 409072"/>
                    <a:gd name="connsiteY13" fmla="*/ 504954 h 552796"/>
                    <a:gd name="connsiteX0" fmla="*/ 44680 w 409072"/>
                    <a:gd name="connsiteY0" fmla="*/ 504954 h 554568"/>
                    <a:gd name="connsiteX1" fmla="*/ 313285 w 409072"/>
                    <a:gd name="connsiteY1" fmla="*/ 550674 h 554568"/>
                    <a:gd name="connsiteX2" fmla="*/ 368530 w 409072"/>
                    <a:gd name="connsiteY2" fmla="*/ 411609 h 554568"/>
                    <a:gd name="connsiteX3" fmla="*/ 402820 w 409072"/>
                    <a:gd name="connsiteY3" fmla="*/ 228729 h 554568"/>
                    <a:gd name="connsiteX4" fmla="*/ 399010 w 409072"/>
                    <a:gd name="connsiteY4" fmla="*/ 148719 h 554568"/>
                    <a:gd name="connsiteX5" fmla="*/ 303760 w 409072"/>
                    <a:gd name="connsiteY5" fmla="*/ 72519 h 554568"/>
                    <a:gd name="connsiteX6" fmla="*/ 216130 w 409072"/>
                    <a:gd name="connsiteY6" fmla="*/ 19179 h 554568"/>
                    <a:gd name="connsiteX7" fmla="*/ 147550 w 409072"/>
                    <a:gd name="connsiteY7" fmla="*/ 129 h 554568"/>
                    <a:gd name="connsiteX8" fmla="*/ 94210 w 409072"/>
                    <a:gd name="connsiteY8" fmla="*/ 26799 h 554568"/>
                    <a:gd name="connsiteX9" fmla="*/ 56110 w 409072"/>
                    <a:gd name="connsiteY9" fmla="*/ 82044 h 554568"/>
                    <a:gd name="connsiteX10" fmla="*/ 18010 w 409072"/>
                    <a:gd name="connsiteY10" fmla="*/ 211584 h 554568"/>
                    <a:gd name="connsiteX11" fmla="*/ 4675 w 409072"/>
                    <a:gd name="connsiteY11" fmla="*/ 306834 h 554568"/>
                    <a:gd name="connsiteX12" fmla="*/ 2770 w 409072"/>
                    <a:gd name="connsiteY12" fmla="*/ 388749 h 554568"/>
                    <a:gd name="connsiteX13" fmla="*/ 44680 w 409072"/>
                    <a:gd name="connsiteY13" fmla="*/ 504954 h 554568"/>
                    <a:gd name="connsiteX0" fmla="*/ 44680 w 409072"/>
                    <a:gd name="connsiteY0" fmla="*/ 504954 h 567170"/>
                    <a:gd name="connsiteX1" fmla="*/ 309475 w 409072"/>
                    <a:gd name="connsiteY1" fmla="*/ 564009 h 567170"/>
                    <a:gd name="connsiteX2" fmla="*/ 368530 w 409072"/>
                    <a:gd name="connsiteY2" fmla="*/ 411609 h 567170"/>
                    <a:gd name="connsiteX3" fmla="*/ 402820 w 409072"/>
                    <a:gd name="connsiteY3" fmla="*/ 228729 h 567170"/>
                    <a:gd name="connsiteX4" fmla="*/ 399010 w 409072"/>
                    <a:gd name="connsiteY4" fmla="*/ 148719 h 567170"/>
                    <a:gd name="connsiteX5" fmla="*/ 303760 w 409072"/>
                    <a:gd name="connsiteY5" fmla="*/ 72519 h 567170"/>
                    <a:gd name="connsiteX6" fmla="*/ 216130 w 409072"/>
                    <a:gd name="connsiteY6" fmla="*/ 19179 h 567170"/>
                    <a:gd name="connsiteX7" fmla="*/ 147550 w 409072"/>
                    <a:gd name="connsiteY7" fmla="*/ 129 h 567170"/>
                    <a:gd name="connsiteX8" fmla="*/ 94210 w 409072"/>
                    <a:gd name="connsiteY8" fmla="*/ 26799 h 567170"/>
                    <a:gd name="connsiteX9" fmla="*/ 56110 w 409072"/>
                    <a:gd name="connsiteY9" fmla="*/ 82044 h 567170"/>
                    <a:gd name="connsiteX10" fmla="*/ 18010 w 409072"/>
                    <a:gd name="connsiteY10" fmla="*/ 211584 h 567170"/>
                    <a:gd name="connsiteX11" fmla="*/ 4675 w 409072"/>
                    <a:gd name="connsiteY11" fmla="*/ 306834 h 567170"/>
                    <a:gd name="connsiteX12" fmla="*/ 2770 w 409072"/>
                    <a:gd name="connsiteY12" fmla="*/ 388749 h 567170"/>
                    <a:gd name="connsiteX13" fmla="*/ 44680 w 409072"/>
                    <a:gd name="connsiteY13" fmla="*/ 504954 h 567170"/>
                    <a:gd name="connsiteX0" fmla="*/ 44680 w 409072"/>
                    <a:gd name="connsiteY0" fmla="*/ 504954 h 563541"/>
                    <a:gd name="connsiteX1" fmla="*/ 311380 w 409072"/>
                    <a:gd name="connsiteY1" fmla="*/ 560199 h 563541"/>
                    <a:gd name="connsiteX2" fmla="*/ 368530 w 409072"/>
                    <a:gd name="connsiteY2" fmla="*/ 411609 h 563541"/>
                    <a:gd name="connsiteX3" fmla="*/ 402820 w 409072"/>
                    <a:gd name="connsiteY3" fmla="*/ 228729 h 563541"/>
                    <a:gd name="connsiteX4" fmla="*/ 399010 w 409072"/>
                    <a:gd name="connsiteY4" fmla="*/ 148719 h 563541"/>
                    <a:gd name="connsiteX5" fmla="*/ 303760 w 409072"/>
                    <a:gd name="connsiteY5" fmla="*/ 72519 h 563541"/>
                    <a:gd name="connsiteX6" fmla="*/ 216130 w 409072"/>
                    <a:gd name="connsiteY6" fmla="*/ 19179 h 563541"/>
                    <a:gd name="connsiteX7" fmla="*/ 147550 w 409072"/>
                    <a:gd name="connsiteY7" fmla="*/ 129 h 563541"/>
                    <a:gd name="connsiteX8" fmla="*/ 94210 w 409072"/>
                    <a:gd name="connsiteY8" fmla="*/ 26799 h 563541"/>
                    <a:gd name="connsiteX9" fmla="*/ 56110 w 409072"/>
                    <a:gd name="connsiteY9" fmla="*/ 82044 h 563541"/>
                    <a:gd name="connsiteX10" fmla="*/ 18010 w 409072"/>
                    <a:gd name="connsiteY10" fmla="*/ 211584 h 563541"/>
                    <a:gd name="connsiteX11" fmla="*/ 4675 w 409072"/>
                    <a:gd name="connsiteY11" fmla="*/ 306834 h 563541"/>
                    <a:gd name="connsiteX12" fmla="*/ 2770 w 409072"/>
                    <a:gd name="connsiteY12" fmla="*/ 388749 h 563541"/>
                    <a:gd name="connsiteX13" fmla="*/ 44680 w 409072"/>
                    <a:gd name="connsiteY13" fmla="*/ 504954 h 563541"/>
                    <a:gd name="connsiteX0" fmla="*/ 44680 w 409072"/>
                    <a:gd name="connsiteY0" fmla="*/ 504954 h 567591"/>
                    <a:gd name="connsiteX1" fmla="*/ 311380 w 409072"/>
                    <a:gd name="connsiteY1" fmla="*/ 560199 h 567591"/>
                    <a:gd name="connsiteX2" fmla="*/ 339955 w 409072"/>
                    <a:gd name="connsiteY2" fmla="*/ 550674 h 567591"/>
                    <a:gd name="connsiteX3" fmla="*/ 368530 w 409072"/>
                    <a:gd name="connsiteY3" fmla="*/ 411609 h 567591"/>
                    <a:gd name="connsiteX4" fmla="*/ 402820 w 409072"/>
                    <a:gd name="connsiteY4" fmla="*/ 228729 h 567591"/>
                    <a:gd name="connsiteX5" fmla="*/ 399010 w 409072"/>
                    <a:gd name="connsiteY5" fmla="*/ 148719 h 567591"/>
                    <a:gd name="connsiteX6" fmla="*/ 303760 w 409072"/>
                    <a:gd name="connsiteY6" fmla="*/ 72519 h 567591"/>
                    <a:gd name="connsiteX7" fmla="*/ 216130 w 409072"/>
                    <a:gd name="connsiteY7" fmla="*/ 19179 h 567591"/>
                    <a:gd name="connsiteX8" fmla="*/ 147550 w 409072"/>
                    <a:gd name="connsiteY8" fmla="*/ 129 h 567591"/>
                    <a:gd name="connsiteX9" fmla="*/ 94210 w 409072"/>
                    <a:gd name="connsiteY9" fmla="*/ 26799 h 567591"/>
                    <a:gd name="connsiteX10" fmla="*/ 56110 w 409072"/>
                    <a:gd name="connsiteY10" fmla="*/ 82044 h 567591"/>
                    <a:gd name="connsiteX11" fmla="*/ 18010 w 409072"/>
                    <a:gd name="connsiteY11" fmla="*/ 211584 h 567591"/>
                    <a:gd name="connsiteX12" fmla="*/ 4675 w 409072"/>
                    <a:gd name="connsiteY12" fmla="*/ 306834 h 567591"/>
                    <a:gd name="connsiteX13" fmla="*/ 2770 w 409072"/>
                    <a:gd name="connsiteY13" fmla="*/ 388749 h 567591"/>
                    <a:gd name="connsiteX14" fmla="*/ 44680 w 409072"/>
                    <a:gd name="connsiteY14" fmla="*/ 504954 h 567591"/>
                    <a:gd name="connsiteX0" fmla="*/ 44680 w 409072"/>
                    <a:gd name="connsiteY0" fmla="*/ 504954 h 568659"/>
                    <a:gd name="connsiteX1" fmla="*/ 311380 w 409072"/>
                    <a:gd name="connsiteY1" fmla="*/ 560199 h 568659"/>
                    <a:gd name="connsiteX2" fmla="*/ 349480 w 409072"/>
                    <a:gd name="connsiteY2" fmla="*/ 552579 h 568659"/>
                    <a:gd name="connsiteX3" fmla="*/ 368530 w 409072"/>
                    <a:gd name="connsiteY3" fmla="*/ 411609 h 568659"/>
                    <a:gd name="connsiteX4" fmla="*/ 402820 w 409072"/>
                    <a:gd name="connsiteY4" fmla="*/ 228729 h 568659"/>
                    <a:gd name="connsiteX5" fmla="*/ 399010 w 409072"/>
                    <a:gd name="connsiteY5" fmla="*/ 148719 h 568659"/>
                    <a:gd name="connsiteX6" fmla="*/ 303760 w 409072"/>
                    <a:gd name="connsiteY6" fmla="*/ 72519 h 568659"/>
                    <a:gd name="connsiteX7" fmla="*/ 216130 w 409072"/>
                    <a:gd name="connsiteY7" fmla="*/ 19179 h 568659"/>
                    <a:gd name="connsiteX8" fmla="*/ 147550 w 409072"/>
                    <a:gd name="connsiteY8" fmla="*/ 129 h 568659"/>
                    <a:gd name="connsiteX9" fmla="*/ 94210 w 409072"/>
                    <a:gd name="connsiteY9" fmla="*/ 26799 h 568659"/>
                    <a:gd name="connsiteX10" fmla="*/ 56110 w 409072"/>
                    <a:gd name="connsiteY10" fmla="*/ 82044 h 568659"/>
                    <a:gd name="connsiteX11" fmla="*/ 18010 w 409072"/>
                    <a:gd name="connsiteY11" fmla="*/ 211584 h 568659"/>
                    <a:gd name="connsiteX12" fmla="*/ 4675 w 409072"/>
                    <a:gd name="connsiteY12" fmla="*/ 306834 h 568659"/>
                    <a:gd name="connsiteX13" fmla="*/ 2770 w 409072"/>
                    <a:gd name="connsiteY13" fmla="*/ 388749 h 568659"/>
                    <a:gd name="connsiteX14" fmla="*/ 44680 w 409072"/>
                    <a:gd name="connsiteY14" fmla="*/ 504954 h 568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09072" h="568659">
                      <a:moveTo>
                        <a:pt x="44680" y="504954"/>
                      </a:moveTo>
                      <a:cubicBezTo>
                        <a:pt x="96115" y="533529"/>
                        <a:pt x="260580" y="552261"/>
                        <a:pt x="311380" y="560199"/>
                      </a:cubicBezTo>
                      <a:cubicBezTo>
                        <a:pt x="362180" y="568137"/>
                        <a:pt x="339955" y="577344"/>
                        <a:pt x="349480" y="552579"/>
                      </a:cubicBezTo>
                      <a:cubicBezTo>
                        <a:pt x="359005" y="527814"/>
                        <a:pt x="359640" y="465584"/>
                        <a:pt x="368530" y="411609"/>
                      </a:cubicBezTo>
                      <a:cubicBezTo>
                        <a:pt x="377420" y="357634"/>
                        <a:pt x="397740" y="272544"/>
                        <a:pt x="402820" y="228729"/>
                      </a:cubicBezTo>
                      <a:cubicBezTo>
                        <a:pt x="407900" y="184914"/>
                        <a:pt x="415520" y="174754"/>
                        <a:pt x="399010" y="148719"/>
                      </a:cubicBezTo>
                      <a:cubicBezTo>
                        <a:pt x="382500" y="122684"/>
                        <a:pt x="334240" y="94109"/>
                        <a:pt x="303760" y="72519"/>
                      </a:cubicBezTo>
                      <a:cubicBezTo>
                        <a:pt x="273280" y="50929"/>
                        <a:pt x="242165" y="31244"/>
                        <a:pt x="216130" y="19179"/>
                      </a:cubicBezTo>
                      <a:cubicBezTo>
                        <a:pt x="190095" y="7114"/>
                        <a:pt x="167870" y="-1141"/>
                        <a:pt x="147550" y="129"/>
                      </a:cubicBezTo>
                      <a:cubicBezTo>
                        <a:pt x="127230" y="1399"/>
                        <a:pt x="109450" y="13147"/>
                        <a:pt x="94210" y="26799"/>
                      </a:cubicBezTo>
                      <a:cubicBezTo>
                        <a:pt x="78970" y="40451"/>
                        <a:pt x="68810" y="51247"/>
                        <a:pt x="56110" y="82044"/>
                      </a:cubicBezTo>
                      <a:cubicBezTo>
                        <a:pt x="43410" y="112841"/>
                        <a:pt x="26583" y="174119"/>
                        <a:pt x="18010" y="211584"/>
                      </a:cubicBezTo>
                      <a:cubicBezTo>
                        <a:pt x="9438" y="249049"/>
                        <a:pt x="5945" y="277624"/>
                        <a:pt x="4675" y="306834"/>
                      </a:cubicBezTo>
                      <a:cubicBezTo>
                        <a:pt x="3405" y="336044"/>
                        <a:pt x="-3898" y="355729"/>
                        <a:pt x="2770" y="388749"/>
                      </a:cubicBezTo>
                      <a:cubicBezTo>
                        <a:pt x="9438" y="421769"/>
                        <a:pt x="-6755" y="476379"/>
                        <a:pt x="44680" y="504954"/>
                      </a:cubicBezTo>
                      <a:close/>
                    </a:path>
                  </a:pathLst>
                </a:custGeom>
                <a:solidFill>
                  <a:srgbClr val="F4B9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107" name="สามเหลี่ยมหน้าจั่ว 872">
                <a:extLst>
                  <a:ext uri="{FF2B5EF4-FFF2-40B4-BE49-F238E27FC236}">
                    <a16:creationId xmlns:a16="http://schemas.microsoft.com/office/drawing/2014/main" id="{021630E9-48DD-4052-877D-DC3DF8BA91A8}"/>
                  </a:ext>
                </a:extLst>
              </p:cNvPr>
              <p:cNvSpPr/>
              <p:nvPr/>
            </p:nvSpPr>
            <p:spPr>
              <a:xfrm rot="20307921">
                <a:off x="1581174" y="4590480"/>
                <a:ext cx="258112" cy="365847"/>
              </a:xfrm>
              <a:custGeom>
                <a:avLst/>
                <a:gdLst>
                  <a:gd name="connsiteX0" fmla="*/ 0 w 251081"/>
                  <a:gd name="connsiteY0" fmla="*/ 227839 h 227839"/>
                  <a:gd name="connsiteX1" fmla="*/ 125541 w 251081"/>
                  <a:gd name="connsiteY1" fmla="*/ 0 h 227839"/>
                  <a:gd name="connsiteX2" fmla="*/ 251081 w 251081"/>
                  <a:gd name="connsiteY2" fmla="*/ 227839 h 227839"/>
                  <a:gd name="connsiteX3" fmla="*/ 0 w 251081"/>
                  <a:gd name="connsiteY3" fmla="*/ 227839 h 227839"/>
                  <a:gd name="connsiteX0" fmla="*/ 0 w 297141"/>
                  <a:gd name="connsiteY0" fmla="*/ 227839 h 227839"/>
                  <a:gd name="connsiteX1" fmla="*/ 125541 w 297141"/>
                  <a:gd name="connsiteY1" fmla="*/ 0 h 227839"/>
                  <a:gd name="connsiteX2" fmla="*/ 297141 w 297141"/>
                  <a:gd name="connsiteY2" fmla="*/ 180512 h 227839"/>
                  <a:gd name="connsiteX3" fmla="*/ 0 w 297141"/>
                  <a:gd name="connsiteY3" fmla="*/ 227839 h 227839"/>
                  <a:gd name="connsiteX0" fmla="*/ 44777 w 171600"/>
                  <a:gd name="connsiteY0" fmla="*/ 377240 h 377240"/>
                  <a:gd name="connsiteX1" fmla="*/ 0 w 171600"/>
                  <a:gd name="connsiteY1" fmla="*/ 0 h 377240"/>
                  <a:gd name="connsiteX2" fmla="*/ 171600 w 171600"/>
                  <a:gd name="connsiteY2" fmla="*/ 180512 h 377240"/>
                  <a:gd name="connsiteX3" fmla="*/ 44777 w 171600"/>
                  <a:gd name="connsiteY3" fmla="*/ 377240 h 377240"/>
                  <a:gd name="connsiteX0" fmla="*/ 94672 w 221495"/>
                  <a:gd name="connsiteY0" fmla="*/ 347824 h 347824"/>
                  <a:gd name="connsiteX1" fmla="*/ 0 w 221495"/>
                  <a:gd name="connsiteY1" fmla="*/ 0 h 347824"/>
                  <a:gd name="connsiteX2" fmla="*/ 221495 w 221495"/>
                  <a:gd name="connsiteY2" fmla="*/ 151096 h 347824"/>
                  <a:gd name="connsiteX3" fmla="*/ 94672 w 221495"/>
                  <a:gd name="connsiteY3" fmla="*/ 347824 h 347824"/>
                  <a:gd name="connsiteX0" fmla="*/ 94672 w 208119"/>
                  <a:gd name="connsiteY0" fmla="*/ 347824 h 347824"/>
                  <a:gd name="connsiteX1" fmla="*/ 0 w 208119"/>
                  <a:gd name="connsiteY1" fmla="*/ 0 h 347824"/>
                  <a:gd name="connsiteX2" fmla="*/ 208119 w 208119"/>
                  <a:gd name="connsiteY2" fmla="*/ 102088 h 347824"/>
                  <a:gd name="connsiteX3" fmla="*/ 94672 w 208119"/>
                  <a:gd name="connsiteY3" fmla="*/ 347824 h 347824"/>
                  <a:gd name="connsiteX0" fmla="*/ 143774 w 257221"/>
                  <a:gd name="connsiteY0" fmla="*/ 361804 h 361804"/>
                  <a:gd name="connsiteX1" fmla="*/ 0 w 257221"/>
                  <a:gd name="connsiteY1" fmla="*/ 0 h 361804"/>
                  <a:gd name="connsiteX2" fmla="*/ 257221 w 257221"/>
                  <a:gd name="connsiteY2" fmla="*/ 116068 h 361804"/>
                  <a:gd name="connsiteX3" fmla="*/ 143774 w 257221"/>
                  <a:gd name="connsiteY3" fmla="*/ 361804 h 361804"/>
                  <a:gd name="connsiteX0" fmla="*/ 148856 w 262303"/>
                  <a:gd name="connsiteY0" fmla="*/ 380822 h 380822"/>
                  <a:gd name="connsiteX1" fmla="*/ 0 w 262303"/>
                  <a:gd name="connsiteY1" fmla="*/ 0 h 380822"/>
                  <a:gd name="connsiteX2" fmla="*/ 262303 w 262303"/>
                  <a:gd name="connsiteY2" fmla="*/ 135086 h 380822"/>
                  <a:gd name="connsiteX3" fmla="*/ 148856 w 262303"/>
                  <a:gd name="connsiteY3" fmla="*/ 380822 h 380822"/>
                  <a:gd name="connsiteX0" fmla="*/ 164338 w 262303"/>
                  <a:gd name="connsiteY0" fmla="*/ 362622 h 362622"/>
                  <a:gd name="connsiteX1" fmla="*/ 0 w 262303"/>
                  <a:gd name="connsiteY1" fmla="*/ 0 h 362622"/>
                  <a:gd name="connsiteX2" fmla="*/ 262303 w 262303"/>
                  <a:gd name="connsiteY2" fmla="*/ 135086 h 362622"/>
                  <a:gd name="connsiteX3" fmla="*/ 164338 w 262303"/>
                  <a:gd name="connsiteY3" fmla="*/ 362622 h 362622"/>
                  <a:gd name="connsiteX0" fmla="*/ 150969 w 248934"/>
                  <a:gd name="connsiteY0" fmla="*/ 335697 h 335697"/>
                  <a:gd name="connsiteX1" fmla="*/ 0 w 248934"/>
                  <a:gd name="connsiteY1" fmla="*/ 0 h 335697"/>
                  <a:gd name="connsiteX2" fmla="*/ 248934 w 248934"/>
                  <a:gd name="connsiteY2" fmla="*/ 108161 h 335697"/>
                  <a:gd name="connsiteX3" fmla="*/ 150969 w 248934"/>
                  <a:gd name="connsiteY3" fmla="*/ 335697 h 335697"/>
                  <a:gd name="connsiteX0" fmla="*/ 146454 w 244419"/>
                  <a:gd name="connsiteY0" fmla="*/ 347351 h 347351"/>
                  <a:gd name="connsiteX1" fmla="*/ 0 w 244419"/>
                  <a:gd name="connsiteY1" fmla="*/ 0 h 347351"/>
                  <a:gd name="connsiteX2" fmla="*/ 244419 w 244419"/>
                  <a:gd name="connsiteY2" fmla="*/ 119815 h 347351"/>
                  <a:gd name="connsiteX3" fmla="*/ 146454 w 244419"/>
                  <a:gd name="connsiteY3" fmla="*/ 347351 h 347351"/>
                  <a:gd name="connsiteX0" fmla="*/ 135979 w 244419"/>
                  <a:gd name="connsiteY0" fmla="*/ 353915 h 353915"/>
                  <a:gd name="connsiteX1" fmla="*/ 0 w 244419"/>
                  <a:gd name="connsiteY1" fmla="*/ 0 h 353915"/>
                  <a:gd name="connsiteX2" fmla="*/ 244419 w 244419"/>
                  <a:gd name="connsiteY2" fmla="*/ 119815 h 353915"/>
                  <a:gd name="connsiteX3" fmla="*/ 135979 w 244419"/>
                  <a:gd name="connsiteY3" fmla="*/ 353915 h 353915"/>
                  <a:gd name="connsiteX0" fmla="*/ 135979 w 243516"/>
                  <a:gd name="connsiteY0" fmla="*/ 353915 h 353915"/>
                  <a:gd name="connsiteX1" fmla="*/ 0 w 243516"/>
                  <a:gd name="connsiteY1" fmla="*/ 0 h 353915"/>
                  <a:gd name="connsiteX2" fmla="*/ 243516 w 243516"/>
                  <a:gd name="connsiteY2" fmla="*/ 122146 h 353915"/>
                  <a:gd name="connsiteX3" fmla="*/ 135979 w 243516"/>
                  <a:gd name="connsiteY3" fmla="*/ 353915 h 353915"/>
                  <a:gd name="connsiteX0" fmla="*/ 135979 w 252668"/>
                  <a:gd name="connsiteY0" fmla="*/ 353915 h 353915"/>
                  <a:gd name="connsiteX1" fmla="*/ 0 w 252668"/>
                  <a:gd name="connsiteY1" fmla="*/ 0 h 353915"/>
                  <a:gd name="connsiteX2" fmla="*/ 252668 w 252668"/>
                  <a:gd name="connsiteY2" fmla="*/ 125825 h 353915"/>
                  <a:gd name="connsiteX3" fmla="*/ 135979 w 252668"/>
                  <a:gd name="connsiteY3" fmla="*/ 353915 h 353915"/>
                  <a:gd name="connsiteX0" fmla="*/ 136400 w 253089"/>
                  <a:gd name="connsiteY0" fmla="*/ 346003 h 346003"/>
                  <a:gd name="connsiteX1" fmla="*/ 0 w 253089"/>
                  <a:gd name="connsiteY1" fmla="*/ 0 h 346003"/>
                  <a:gd name="connsiteX2" fmla="*/ 253089 w 253089"/>
                  <a:gd name="connsiteY2" fmla="*/ 117913 h 346003"/>
                  <a:gd name="connsiteX3" fmla="*/ 136400 w 253089"/>
                  <a:gd name="connsiteY3" fmla="*/ 346003 h 346003"/>
                  <a:gd name="connsiteX0" fmla="*/ 138268 w 254957"/>
                  <a:gd name="connsiteY0" fmla="*/ 354835 h 354835"/>
                  <a:gd name="connsiteX1" fmla="*/ 0 w 254957"/>
                  <a:gd name="connsiteY1" fmla="*/ 0 h 354835"/>
                  <a:gd name="connsiteX2" fmla="*/ 254957 w 254957"/>
                  <a:gd name="connsiteY2" fmla="*/ 126745 h 354835"/>
                  <a:gd name="connsiteX3" fmla="*/ 138268 w 254957"/>
                  <a:gd name="connsiteY3" fmla="*/ 354835 h 354835"/>
                  <a:gd name="connsiteX0" fmla="*/ 133272 w 249961"/>
                  <a:gd name="connsiteY0" fmla="*/ 360908 h 360908"/>
                  <a:gd name="connsiteX1" fmla="*/ 0 w 249961"/>
                  <a:gd name="connsiteY1" fmla="*/ 0 h 360908"/>
                  <a:gd name="connsiteX2" fmla="*/ 249961 w 249961"/>
                  <a:gd name="connsiteY2" fmla="*/ 132818 h 360908"/>
                  <a:gd name="connsiteX3" fmla="*/ 133272 w 249961"/>
                  <a:gd name="connsiteY3" fmla="*/ 360908 h 360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9961" h="360908">
                    <a:moveTo>
                      <a:pt x="133272" y="360908"/>
                    </a:moveTo>
                    <a:lnTo>
                      <a:pt x="0" y="0"/>
                    </a:lnTo>
                    <a:lnTo>
                      <a:pt x="249961" y="132818"/>
                    </a:lnTo>
                    <a:lnTo>
                      <a:pt x="133272" y="360908"/>
                    </a:ln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08" name="สามเหลี่ยมหน้าจั่ว 872">
                <a:extLst>
                  <a:ext uri="{FF2B5EF4-FFF2-40B4-BE49-F238E27FC236}">
                    <a16:creationId xmlns:a16="http://schemas.microsoft.com/office/drawing/2014/main" id="{5F4FB73F-6D9F-4CF6-B8C1-FE0BB7DE0775}"/>
                  </a:ext>
                </a:extLst>
              </p:cNvPr>
              <p:cNvSpPr/>
              <p:nvPr/>
            </p:nvSpPr>
            <p:spPr>
              <a:xfrm rot="1292079" flipH="1">
                <a:off x="2131784" y="4588835"/>
                <a:ext cx="258112" cy="365847"/>
              </a:xfrm>
              <a:custGeom>
                <a:avLst/>
                <a:gdLst>
                  <a:gd name="connsiteX0" fmla="*/ 0 w 251081"/>
                  <a:gd name="connsiteY0" fmla="*/ 227839 h 227839"/>
                  <a:gd name="connsiteX1" fmla="*/ 125541 w 251081"/>
                  <a:gd name="connsiteY1" fmla="*/ 0 h 227839"/>
                  <a:gd name="connsiteX2" fmla="*/ 251081 w 251081"/>
                  <a:gd name="connsiteY2" fmla="*/ 227839 h 227839"/>
                  <a:gd name="connsiteX3" fmla="*/ 0 w 251081"/>
                  <a:gd name="connsiteY3" fmla="*/ 227839 h 227839"/>
                  <a:gd name="connsiteX0" fmla="*/ 0 w 297141"/>
                  <a:gd name="connsiteY0" fmla="*/ 227839 h 227839"/>
                  <a:gd name="connsiteX1" fmla="*/ 125541 w 297141"/>
                  <a:gd name="connsiteY1" fmla="*/ 0 h 227839"/>
                  <a:gd name="connsiteX2" fmla="*/ 297141 w 297141"/>
                  <a:gd name="connsiteY2" fmla="*/ 180512 h 227839"/>
                  <a:gd name="connsiteX3" fmla="*/ 0 w 297141"/>
                  <a:gd name="connsiteY3" fmla="*/ 227839 h 227839"/>
                  <a:gd name="connsiteX0" fmla="*/ 44777 w 171600"/>
                  <a:gd name="connsiteY0" fmla="*/ 377240 h 377240"/>
                  <a:gd name="connsiteX1" fmla="*/ 0 w 171600"/>
                  <a:gd name="connsiteY1" fmla="*/ 0 h 377240"/>
                  <a:gd name="connsiteX2" fmla="*/ 171600 w 171600"/>
                  <a:gd name="connsiteY2" fmla="*/ 180512 h 377240"/>
                  <a:gd name="connsiteX3" fmla="*/ 44777 w 171600"/>
                  <a:gd name="connsiteY3" fmla="*/ 377240 h 377240"/>
                  <a:gd name="connsiteX0" fmla="*/ 94672 w 221495"/>
                  <a:gd name="connsiteY0" fmla="*/ 347824 h 347824"/>
                  <a:gd name="connsiteX1" fmla="*/ 0 w 221495"/>
                  <a:gd name="connsiteY1" fmla="*/ 0 h 347824"/>
                  <a:gd name="connsiteX2" fmla="*/ 221495 w 221495"/>
                  <a:gd name="connsiteY2" fmla="*/ 151096 h 347824"/>
                  <a:gd name="connsiteX3" fmla="*/ 94672 w 221495"/>
                  <a:gd name="connsiteY3" fmla="*/ 347824 h 347824"/>
                  <a:gd name="connsiteX0" fmla="*/ 94672 w 208119"/>
                  <a:gd name="connsiteY0" fmla="*/ 347824 h 347824"/>
                  <a:gd name="connsiteX1" fmla="*/ 0 w 208119"/>
                  <a:gd name="connsiteY1" fmla="*/ 0 h 347824"/>
                  <a:gd name="connsiteX2" fmla="*/ 208119 w 208119"/>
                  <a:gd name="connsiteY2" fmla="*/ 102088 h 347824"/>
                  <a:gd name="connsiteX3" fmla="*/ 94672 w 208119"/>
                  <a:gd name="connsiteY3" fmla="*/ 347824 h 347824"/>
                  <a:gd name="connsiteX0" fmla="*/ 143774 w 257221"/>
                  <a:gd name="connsiteY0" fmla="*/ 361804 h 361804"/>
                  <a:gd name="connsiteX1" fmla="*/ 0 w 257221"/>
                  <a:gd name="connsiteY1" fmla="*/ 0 h 361804"/>
                  <a:gd name="connsiteX2" fmla="*/ 257221 w 257221"/>
                  <a:gd name="connsiteY2" fmla="*/ 116068 h 361804"/>
                  <a:gd name="connsiteX3" fmla="*/ 143774 w 257221"/>
                  <a:gd name="connsiteY3" fmla="*/ 361804 h 361804"/>
                  <a:gd name="connsiteX0" fmla="*/ 148856 w 262303"/>
                  <a:gd name="connsiteY0" fmla="*/ 380822 h 380822"/>
                  <a:gd name="connsiteX1" fmla="*/ 0 w 262303"/>
                  <a:gd name="connsiteY1" fmla="*/ 0 h 380822"/>
                  <a:gd name="connsiteX2" fmla="*/ 262303 w 262303"/>
                  <a:gd name="connsiteY2" fmla="*/ 135086 h 380822"/>
                  <a:gd name="connsiteX3" fmla="*/ 148856 w 262303"/>
                  <a:gd name="connsiteY3" fmla="*/ 380822 h 380822"/>
                  <a:gd name="connsiteX0" fmla="*/ 164338 w 262303"/>
                  <a:gd name="connsiteY0" fmla="*/ 362622 h 362622"/>
                  <a:gd name="connsiteX1" fmla="*/ 0 w 262303"/>
                  <a:gd name="connsiteY1" fmla="*/ 0 h 362622"/>
                  <a:gd name="connsiteX2" fmla="*/ 262303 w 262303"/>
                  <a:gd name="connsiteY2" fmla="*/ 135086 h 362622"/>
                  <a:gd name="connsiteX3" fmla="*/ 164338 w 262303"/>
                  <a:gd name="connsiteY3" fmla="*/ 362622 h 362622"/>
                  <a:gd name="connsiteX0" fmla="*/ 150969 w 248934"/>
                  <a:gd name="connsiteY0" fmla="*/ 335697 h 335697"/>
                  <a:gd name="connsiteX1" fmla="*/ 0 w 248934"/>
                  <a:gd name="connsiteY1" fmla="*/ 0 h 335697"/>
                  <a:gd name="connsiteX2" fmla="*/ 248934 w 248934"/>
                  <a:gd name="connsiteY2" fmla="*/ 108161 h 335697"/>
                  <a:gd name="connsiteX3" fmla="*/ 150969 w 248934"/>
                  <a:gd name="connsiteY3" fmla="*/ 335697 h 335697"/>
                  <a:gd name="connsiteX0" fmla="*/ 146454 w 244419"/>
                  <a:gd name="connsiteY0" fmla="*/ 347351 h 347351"/>
                  <a:gd name="connsiteX1" fmla="*/ 0 w 244419"/>
                  <a:gd name="connsiteY1" fmla="*/ 0 h 347351"/>
                  <a:gd name="connsiteX2" fmla="*/ 244419 w 244419"/>
                  <a:gd name="connsiteY2" fmla="*/ 119815 h 347351"/>
                  <a:gd name="connsiteX3" fmla="*/ 146454 w 244419"/>
                  <a:gd name="connsiteY3" fmla="*/ 347351 h 347351"/>
                  <a:gd name="connsiteX0" fmla="*/ 135979 w 244419"/>
                  <a:gd name="connsiteY0" fmla="*/ 353915 h 353915"/>
                  <a:gd name="connsiteX1" fmla="*/ 0 w 244419"/>
                  <a:gd name="connsiteY1" fmla="*/ 0 h 353915"/>
                  <a:gd name="connsiteX2" fmla="*/ 244419 w 244419"/>
                  <a:gd name="connsiteY2" fmla="*/ 119815 h 353915"/>
                  <a:gd name="connsiteX3" fmla="*/ 135979 w 244419"/>
                  <a:gd name="connsiteY3" fmla="*/ 353915 h 353915"/>
                  <a:gd name="connsiteX0" fmla="*/ 135979 w 243516"/>
                  <a:gd name="connsiteY0" fmla="*/ 353915 h 353915"/>
                  <a:gd name="connsiteX1" fmla="*/ 0 w 243516"/>
                  <a:gd name="connsiteY1" fmla="*/ 0 h 353915"/>
                  <a:gd name="connsiteX2" fmla="*/ 243516 w 243516"/>
                  <a:gd name="connsiteY2" fmla="*/ 122146 h 353915"/>
                  <a:gd name="connsiteX3" fmla="*/ 135979 w 243516"/>
                  <a:gd name="connsiteY3" fmla="*/ 353915 h 353915"/>
                  <a:gd name="connsiteX0" fmla="*/ 135979 w 252668"/>
                  <a:gd name="connsiteY0" fmla="*/ 353915 h 353915"/>
                  <a:gd name="connsiteX1" fmla="*/ 0 w 252668"/>
                  <a:gd name="connsiteY1" fmla="*/ 0 h 353915"/>
                  <a:gd name="connsiteX2" fmla="*/ 252668 w 252668"/>
                  <a:gd name="connsiteY2" fmla="*/ 125825 h 353915"/>
                  <a:gd name="connsiteX3" fmla="*/ 135979 w 252668"/>
                  <a:gd name="connsiteY3" fmla="*/ 353915 h 353915"/>
                  <a:gd name="connsiteX0" fmla="*/ 136400 w 253089"/>
                  <a:gd name="connsiteY0" fmla="*/ 346003 h 346003"/>
                  <a:gd name="connsiteX1" fmla="*/ 0 w 253089"/>
                  <a:gd name="connsiteY1" fmla="*/ 0 h 346003"/>
                  <a:gd name="connsiteX2" fmla="*/ 253089 w 253089"/>
                  <a:gd name="connsiteY2" fmla="*/ 117913 h 346003"/>
                  <a:gd name="connsiteX3" fmla="*/ 136400 w 253089"/>
                  <a:gd name="connsiteY3" fmla="*/ 346003 h 346003"/>
                  <a:gd name="connsiteX0" fmla="*/ 138268 w 254957"/>
                  <a:gd name="connsiteY0" fmla="*/ 354835 h 354835"/>
                  <a:gd name="connsiteX1" fmla="*/ 0 w 254957"/>
                  <a:gd name="connsiteY1" fmla="*/ 0 h 354835"/>
                  <a:gd name="connsiteX2" fmla="*/ 254957 w 254957"/>
                  <a:gd name="connsiteY2" fmla="*/ 126745 h 354835"/>
                  <a:gd name="connsiteX3" fmla="*/ 138268 w 254957"/>
                  <a:gd name="connsiteY3" fmla="*/ 354835 h 354835"/>
                  <a:gd name="connsiteX0" fmla="*/ 133272 w 249961"/>
                  <a:gd name="connsiteY0" fmla="*/ 360908 h 360908"/>
                  <a:gd name="connsiteX1" fmla="*/ 0 w 249961"/>
                  <a:gd name="connsiteY1" fmla="*/ 0 h 360908"/>
                  <a:gd name="connsiteX2" fmla="*/ 249961 w 249961"/>
                  <a:gd name="connsiteY2" fmla="*/ 132818 h 360908"/>
                  <a:gd name="connsiteX3" fmla="*/ 133272 w 249961"/>
                  <a:gd name="connsiteY3" fmla="*/ 360908 h 360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9961" h="360908">
                    <a:moveTo>
                      <a:pt x="133272" y="360908"/>
                    </a:moveTo>
                    <a:lnTo>
                      <a:pt x="0" y="0"/>
                    </a:lnTo>
                    <a:lnTo>
                      <a:pt x="249961" y="132818"/>
                    </a:lnTo>
                    <a:lnTo>
                      <a:pt x="133272" y="360908"/>
                    </a:ln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7" name="รูปแบบอิสระ: รูปร่าง 6">
              <a:extLst>
                <a:ext uri="{FF2B5EF4-FFF2-40B4-BE49-F238E27FC236}">
                  <a16:creationId xmlns:a16="http://schemas.microsoft.com/office/drawing/2014/main" id="{A2E237B5-6462-46D7-875E-8A33A3FD63C3}"/>
                </a:ext>
              </a:extLst>
            </p:cNvPr>
            <p:cNvSpPr/>
            <p:nvPr/>
          </p:nvSpPr>
          <p:spPr>
            <a:xfrm>
              <a:off x="7958462" y="4771897"/>
              <a:ext cx="144645" cy="185995"/>
            </a:xfrm>
            <a:custGeom>
              <a:avLst/>
              <a:gdLst>
                <a:gd name="connsiteX0" fmla="*/ 6693 w 148641"/>
                <a:gd name="connsiteY0" fmla="*/ 37120 h 180594"/>
                <a:gd name="connsiteX1" fmla="*/ 2883 w 148641"/>
                <a:gd name="connsiteY1" fmla="*/ 105700 h 180594"/>
                <a:gd name="connsiteX2" fmla="*/ 16218 w 148641"/>
                <a:gd name="connsiteY2" fmla="*/ 162850 h 180594"/>
                <a:gd name="connsiteX3" fmla="*/ 94323 w 148641"/>
                <a:gd name="connsiteY3" fmla="*/ 179995 h 180594"/>
                <a:gd name="connsiteX4" fmla="*/ 140043 w 148641"/>
                <a:gd name="connsiteY4" fmla="*/ 145705 h 180594"/>
                <a:gd name="connsiteX5" fmla="*/ 141948 w 148641"/>
                <a:gd name="connsiteY5" fmla="*/ 71410 h 180594"/>
                <a:gd name="connsiteX6" fmla="*/ 69558 w 148641"/>
                <a:gd name="connsiteY6" fmla="*/ 925 h 180594"/>
                <a:gd name="connsiteX7" fmla="*/ 6693 w 148641"/>
                <a:gd name="connsiteY7" fmla="*/ 37120 h 180594"/>
                <a:gd name="connsiteX0" fmla="*/ 12057 w 154005"/>
                <a:gd name="connsiteY0" fmla="*/ 37159 h 180573"/>
                <a:gd name="connsiteX1" fmla="*/ 627 w 154005"/>
                <a:gd name="connsiteY1" fmla="*/ 113359 h 180573"/>
                <a:gd name="connsiteX2" fmla="*/ 21582 w 154005"/>
                <a:gd name="connsiteY2" fmla="*/ 162889 h 180573"/>
                <a:gd name="connsiteX3" fmla="*/ 99687 w 154005"/>
                <a:gd name="connsiteY3" fmla="*/ 180034 h 180573"/>
                <a:gd name="connsiteX4" fmla="*/ 145407 w 154005"/>
                <a:gd name="connsiteY4" fmla="*/ 145744 h 180573"/>
                <a:gd name="connsiteX5" fmla="*/ 147312 w 154005"/>
                <a:gd name="connsiteY5" fmla="*/ 71449 h 180573"/>
                <a:gd name="connsiteX6" fmla="*/ 74922 w 154005"/>
                <a:gd name="connsiteY6" fmla="*/ 964 h 180573"/>
                <a:gd name="connsiteX7" fmla="*/ 12057 w 154005"/>
                <a:gd name="connsiteY7" fmla="*/ 37159 h 180573"/>
                <a:gd name="connsiteX0" fmla="*/ 12057 w 152349"/>
                <a:gd name="connsiteY0" fmla="*/ 37159 h 180868"/>
                <a:gd name="connsiteX1" fmla="*/ 627 w 152349"/>
                <a:gd name="connsiteY1" fmla="*/ 113359 h 180868"/>
                <a:gd name="connsiteX2" fmla="*/ 21582 w 152349"/>
                <a:gd name="connsiteY2" fmla="*/ 162889 h 180868"/>
                <a:gd name="connsiteX3" fmla="*/ 99687 w 152349"/>
                <a:gd name="connsiteY3" fmla="*/ 180034 h 180868"/>
                <a:gd name="connsiteX4" fmla="*/ 139692 w 152349"/>
                <a:gd name="connsiteY4" fmla="*/ 140029 h 180868"/>
                <a:gd name="connsiteX5" fmla="*/ 147312 w 152349"/>
                <a:gd name="connsiteY5" fmla="*/ 71449 h 180868"/>
                <a:gd name="connsiteX6" fmla="*/ 74922 w 152349"/>
                <a:gd name="connsiteY6" fmla="*/ 964 h 180868"/>
                <a:gd name="connsiteX7" fmla="*/ 12057 w 152349"/>
                <a:gd name="connsiteY7" fmla="*/ 37159 h 180868"/>
                <a:gd name="connsiteX0" fmla="*/ 12057 w 152608"/>
                <a:gd name="connsiteY0" fmla="*/ 37159 h 177307"/>
                <a:gd name="connsiteX1" fmla="*/ 627 w 152608"/>
                <a:gd name="connsiteY1" fmla="*/ 113359 h 177307"/>
                <a:gd name="connsiteX2" fmla="*/ 21582 w 152608"/>
                <a:gd name="connsiteY2" fmla="*/ 162889 h 177307"/>
                <a:gd name="connsiteX3" fmla="*/ 92067 w 152608"/>
                <a:gd name="connsiteY3" fmla="*/ 176224 h 177307"/>
                <a:gd name="connsiteX4" fmla="*/ 139692 w 152608"/>
                <a:gd name="connsiteY4" fmla="*/ 140029 h 177307"/>
                <a:gd name="connsiteX5" fmla="*/ 147312 w 152608"/>
                <a:gd name="connsiteY5" fmla="*/ 71449 h 177307"/>
                <a:gd name="connsiteX6" fmla="*/ 74922 w 152608"/>
                <a:gd name="connsiteY6" fmla="*/ 964 h 177307"/>
                <a:gd name="connsiteX7" fmla="*/ 12057 w 152608"/>
                <a:gd name="connsiteY7" fmla="*/ 37159 h 177307"/>
                <a:gd name="connsiteX0" fmla="*/ 12057 w 155717"/>
                <a:gd name="connsiteY0" fmla="*/ 36849 h 176997"/>
                <a:gd name="connsiteX1" fmla="*/ 627 w 155717"/>
                <a:gd name="connsiteY1" fmla="*/ 113049 h 176997"/>
                <a:gd name="connsiteX2" fmla="*/ 21582 w 155717"/>
                <a:gd name="connsiteY2" fmla="*/ 162579 h 176997"/>
                <a:gd name="connsiteX3" fmla="*/ 92067 w 155717"/>
                <a:gd name="connsiteY3" fmla="*/ 175914 h 176997"/>
                <a:gd name="connsiteX4" fmla="*/ 139692 w 155717"/>
                <a:gd name="connsiteY4" fmla="*/ 139719 h 176997"/>
                <a:gd name="connsiteX5" fmla="*/ 151122 w 155717"/>
                <a:gd name="connsiteY5" fmla="*/ 65424 h 176997"/>
                <a:gd name="connsiteX6" fmla="*/ 74922 w 155717"/>
                <a:gd name="connsiteY6" fmla="*/ 654 h 176997"/>
                <a:gd name="connsiteX7" fmla="*/ 12057 w 155717"/>
                <a:gd name="connsiteY7" fmla="*/ 36849 h 176997"/>
                <a:gd name="connsiteX0" fmla="*/ 12057 w 155717"/>
                <a:gd name="connsiteY0" fmla="*/ 36777 h 176925"/>
                <a:gd name="connsiteX1" fmla="*/ 627 w 155717"/>
                <a:gd name="connsiteY1" fmla="*/ 112977 h 176925"/>
                <a:gd name="connsiteX2" fmla="*/ 21582 w 155717"/>
                <a:gd name="connsiteY2" fmla="*/ 162507 h 176925"/>
                <a:gd name="connsiteX3" fmla="*/ 92067 w 155717"/>
                <a:gd name="connsiteY3" fmla="*/ 175842 h 176925"/>
                <a:gd name="connsiteX4" fmla="*/ 139692 w 155717"/>
                <a:gd name="connsiteY4" fmla="*/ 139647 h 176925"/>
                <a:gd name="connsiteX5" fmla="*/ 151122 w 155717"/>
                <a:gd name="connsiteY5" fmla="*/ 63447 h 176925"/>
                <a:gd name="connsiteX6" fmla="*/ 74922 w 155717"/>
                <a:gd name="connsiteY6" fmla="*/ 582 h 176925"/>
                <a:gd name="connsiteX7" fmla="*/ 12057 w 155717"/>
                <a:gd name="connsiteY7" fmla="*/ 36777 h 176925"/>
                <a:gd name="connsiteX0" fmla="*/ 12057 w 158982"/>
                <a:gd name="connsiteY0" fmla="*/ 36521 h 176669"/>
                <a:gd name="connsiteX1" fmla="*/ 627 w 158982"/>
                <a:gd name="connsiteY1" fmla="*/ 112721 h 176669"/>
                <a:gd name="connsiteX2" fmla="*/ 21582 w 158982"/>
                <a:gd name="connsiteY2" fmla="*/ 162251 h 176669"/>
                <a:gd name="connsiteX3" fmla="*/ 92067 w 158982"/>
                <a:gd name="connsiteY3" fmla="*/ 175586 h 176669"/>
                <a:gd name="connsiteX4" fmla="*/ 139692 w 158982"/>
                <a:gd name="connsiteY4" fmla="*/ 139391 h 176669"/>
                <a:gd name="connsiteX5" fmla="*/ 154932 w 158982"/>
                <a:gd name="connsiteY5" fmla="*/ 55571 h 176669"/>
                <a:gd name="connsiteX6" fmla="*/ 74922 w 158982"/>
                <a:gd name="connsiteY6" fmla="*/ 326 h 176669"/>
                <a:gd name="connsiteX7" fmla="*/ 12057 w 158982"/>
                <a:gd name="connsiteY7" fmla="*/ 36521 h 176669"/>
                <a:gd name="connsiteX0" fmla="*/ 12057 w 151131"/>
                <a:gd name="connsiteY0" fmla="*/ 36776 h 176924"/>
                <a:gd name="connsiteX1" fmla="*/ 627 w 151131"/>
                <a:gd name="connsiteY1" fmla="*/ 112976 h 176924"/>
                <a:gd name="connsiteX2" fmla="*/ 21582 w 151131"/>
                <a:gd name="connsiteY2" fmla="*/ 162506 h 176924"/>
                <a:gd name="connsiteX3" fmla="*/ 92067 w 151131"/>
                <a:gd name="connsiteY3" fmla="*/ 175841 h 176924"/>
                <a:gd name="connsiteX4" fmla="*/ 139692 w 151131"/>
                <a:gd name="connsiteY4" fmla="*/ 139646 h 176924"/>
                <a:gd name="connsiteX5" fmla="*/ 145407 w 151131"/>
                <a:gd name="connsiteY5" fmla="*/ 63446 h 176924"/>
                <a:gd name="connsiteX6" fmla="*/ 74922 w 151131"/>
                <a:gd name="connsiteY6" fmla="*/ 581 h 176924"/>
                <a:gd name="connsiteX7" fmla="*/ 12057 w 151131"/>
                <a:gd name="connsiteY7" fmla="*/ 36776 h 176924"/>
                <a:gd name="connsiteX0" fmla="*/ 12100 w 151174"/>
                <a:gd name="connsiteY0" fmla="*/ 49936 h 190084"/>
                <a:gd name="connsiteX1" fmla="*/ 670 w 151174"/>
                <a:gd name="connsiteY1" fmla="*/ 126136 h 190084"/>
                <a:gd name="connsiteX2" fmla="*/ 21625 w 151174"/>
                <a:gd name="connsiteY2" fmla="*/ 175666 h 190084"/>
                <a:gd name="connsiteX3" fmla="*/ 92110 w 151174"/>
                <a:gd name="connsiteY3" fmla="*/ 189001 h 190084"/>
                <a:gd name="connsiteX4" fmla="*/ 139735 w 151174"/>
                <a:gd name="connsiteY4" fmla="*/ 152806 h 190084"/>
                <a:gd name="connsiteX5" fmla="*/ 145450 w 151174"/>
                <a:gd name="connsiteY5" fmla="*/ 76606 h 190084"/>
                <a:gd name="connsiteX6" fmla="*/ 76870 w 151174"/>
                <a:gd name="connsiteY6" fmla="*/ 406 h 190084"/>
                <a:gd name="connsiteX7" fmla="*/ 12100 w 151174"/>
                <a:gd name="connsiteY7" fmla="*/ 49936 h 190084"/>
                <a:gd name="connsiteX0" fmla="*/ 12058 w 151132"/>
                <a:gd name="connsiteY0" fmla="*/ 46165 h 186313"/>
                <a:gd name="connsiteX1" fmla="*/ 628 w 151132"/>
                <a:gd name="connsiteY1" fmla="*/ 122365 h 186313"/>
                <a:gd name="connsiteX2" fmla="*/ 21583 w 151132"/>
                <a:gd name="connsiteY2" fmla="*/ 171895 h 186313"/>
                <a:gd name="connsiteX3" fmla="*/ 92068 w 151132"/>
                <a:gd name="connsiteY3" fmla="*/ 185230 h 186313"/>
                <a:gd name="connsiteX4" fmla="*/ 139693 w 151132"/>
                <a:gd name="connsiteY4" fmla="*/ 149035 h 186313"/>
                <a:gd name="connsiteX5" fmla="*/ 145408 w 151132"/>
                <a:gd name="connsiteY5" fmla="*/ 72835 h 186313"/>
                <a:gd name="connsiteX6" fmla="*/ 74923 w 151132"/>
                <a:gd name="connsiteY6" fmla="*/ 445 h 186313"/>
                <a:gd name="connsiteX7" fmla="*/ 12058 w 151132"/>
                <a:gd name="connsiteY7" fmla="*/ 46165 h 186313"/>
                <a:gd name="connsiteX0" fmla="*/ 12058 w 144971"/>
                <a:gd name="connsiteY0" fmla="*/ 45847 h 185995"/>
                <a:gd name="connsiteX1" fmla="*/ 628 w 144971"/>
                <a:gd name="connsiteY1" fmla="*/ 122047 h 185995"/>
                <a:gd name="connsiteX2" fmla="*/ 21583 w 144971"/>
                <a:gd name="connsiteY2" fmla="*/ 171577 h 185995"/>
                <a:gd name="connsiteX3" fmla="*/ 92068 w 144971"/>
                <a:gd name="connsiteY3" fmla="*/ 184912 h 185995"/>
                <a:gd name="connsiteX4" fmla="*/ 139693 w 144971"/>
                <a:gd name="connsiteY4" fmla="*/ 148717 h 185995"/>
                <a:gd name="connsiteX5" fmla="*/ 135862 w 144971"/>
                <a:gd name="connsiteY5" fmla="*/ 59182 h 185995"/>
                <a:gd name="connsiteX6" fmla="*/ 74923 w 144971"/>
                <a:gd name="connsiteY6" fmla="*/ 127 h 185995"/>
                <a:gd name="connsiteX7" fmla="*/ 12058 w 144971"/>
                <a:gd name="connsiteY7" fmla="*/ 45847 h 185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971" h="185995">
                  <a:moveTo>
                    <a:pt x="12058" y="45847"/>
                  </a:moveTo>
                  <a:cubicBezTo>
                    <a:pt x="-325" y="66167"/>
                    <a:pt x="-960" y="101092"/>
                    <a:pt x="628" y="122047"/>
                  </a:cubicBezTo>
                  <a:cubicBezTo>
                    <a:pt x="2216" y="143002"/>
                    <a:pt x="6343" y="161100"/>
                    <a:pt x="21583" y="171577"/>
                  </a:cubicBezTo>
                  <a:cubicBezTo>
                    <a:pt x="36823" y="182055"/>
                    <a:pt x="72383" y="188722"/>
                    <a:pt x="92068" y="184912"/>
                  </a:cubicBezTo>
                  <a:cubicBezTo>
                    <a:pt x="111753" y="181102"/>
                    <a:pt x="132394" y="169672"/>
                    <a:pt x="139693" y="148717"/>
                  </a:cubicBezTo>
                  <a:cubicBezTo>
                    <a:pt x="146992" y="127762"/>
                    <a:pt x="147609" y="83312"/>
                    <a:pt x="135862" y="59182"/>
                  </a:cubicBezTo>
                  <a:cubicBezTo>
                    <a:pt x="124115" y="35052"/>
                    <a:pt x="95557" y="2350"/>
                    <a:pt x="74923" y="127"/>
                  </a:cubicBezTo>
                  <a:cubicBezTo>
                    <a:pt x="54289" y="-2096"/>
                    <a:pt x="24441" y="25527"/>
                    <a:pt x="12058" y="45847"/>
                  </a:cubicBezTo>
                  <a:close/>
                </a:path>
              </a:pathLst>
            </a:custGeom>
            <a:solidFill>
              <a:srgbClr val="F0706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331" name="รูปแบบอิสระ: รูปร่าง 330">
            <a:extLst>
              <a:ext uri="{FF2B5EF4-FFF2-40B4-BE49-F238E27FC236}">
                <a16:creationId xmlns:a16="http://schemas.microsoft.com/office/drawing/2014/main" id="{E433418D-4C65-4396-8A95-4F265D316CD4}"/>
              </a:ext>
            </a:extLst>
          </p:cNvPr>
          <p:cNvSpPr/>
          <p:nvPr/>
        </p:nvSpPr>
        <p:spPr>
          <a:xfrm rot="1301800">
            <a:off x="6002800" y="5190466"/>
            <a:ext cx="155418" cy="300355"/>
          </a:xfrm>
          <a:custGeom>
            <a:avLst/>
            <a:gdLst>
              <a:gd name="connsiteX0" fmla="*/ 37864 w 159784"/>
              <a:gd name="connsiteY0" fmla="*/ 0 h 264160"/>
              <a:gd name="connsiteX1" fmla="*/ 7384 w 159784"/>
              <a:gd name="connsiteY1" fmla="*/ 162560 h 264160"/>
              <a:gd name="connsiteX2" fmla="*/ 159784 w 159784"/>
              <a:gd name="connsiteY2" fmla="*/ 264160 h 264160"/>
              <a:gd name="connsiteX0" fmla="*/ 23501 w 164471"/>
              <a:gd name="connsiteY0" fmla="*/ 0 h 281305"/>
              <a:gd name="connsiteX1" fmla="*/ 12071 w 164471"/>
              <a:gd name="connsiteY1" fmla="*/ 179705 h 281305"/>
              <a:gd name="connsiteX2" fmla="*/ 164471 w 164471"/>
              <a:gd name="connsiteY2" fmla="*/ 281305 h 281305"/>
              <a:gd name="connsiteX0" fmla="*/ 23501 w 162566"/>
              <a:gd name="connsiteY0" fmla="*/ 0 h 300355"/>
              <a:gd name="connsiteX1" fmla="*/ 12071 w 162566"/>
              <a:gd name="connsiteY1" fmla="*/ 179705 h 300355"/>
              <a:gd name="connsiteX2" fmla="*/ 162566 w 162566"/>
              <a:gd name="connsiteY2" fmla="*/ 300355 h 300355"/>
              <a:gd name="connsiteX0" fmla="*/ 16353 w 155418"/>
              <a:gd name="connsiteY0" fmla="*/ 0 h 300355"/>
              <a:gd name="connsiteX1" fmla="*/ 18258 w 155418"/>
              <a:gd name="connsiteY1" fmla="*/ 172085 h 300355"/>
              <a:gd name="connsiteX2" fmla="*/ 155418 w 155418"/>
              <a:gd name="connsiteY2" fmla="*/ 300355 h 300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5418" h="300355">
                <a:moveTo>
                  <a:pt x="16353" y="0"/>
                </a:moveTo>
                <a:cubicBezTo>
                  <a:pt x="-9047" y="59266"/>
                  <a:pt x="-2062" y="128058"/>
                  <a:pt x="18258" y="172085"/>
                </a:cubicBezTo>
                <a:cubicBezTo>
                  <a:pt x="38578" y="216112"/>
                  <a:pt x="89378" y="271568"/>
                  <a:pt x="155418" y="300355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332" name="รูปแบบอิสระ: รูปร่าง 331">
            <a:extLst>
              <a:ext uri="{FF2B5EF4-FFF2-40B4-BE49-F238E27FC236}">
                <a16:creationId xmlns:a16="http://schemas.microsoft.com/office/drawing/2014/main" id="{2A72E82B-EA7D-4F73-A5E4-38202E0FA25A}"/>
              </a:ext>
            </a:extLst>
          </p:cNvPr>
          <p:cNvSpPr/>
          <p:nvPr/>
        </p:nvSpPr>
        <p:spPr>
          <a:xfrm rot="19840887" flipH="1">
            <a:off x="6729614" y="4858482"/>
            <a:ext cx="155418" cy="300355"/>
          </a:xfrm>
          <a:custGeom>
            <a:avLst/>
            <a:gdLst>
              <a:gd name="connsiteX0" fmla="*/ 37864 w 159784"/>
              <a:gd name="connsiteY0" fmla="*/ 0 h 264160"/>
              <a:gd name="connsiteX1" fmla="*/ 7384 w 159784"/>
              <a:gd name="connsiteY1" fmla="*/ 162560 h 264160"/>
              <a:gd name="connsiteX2" fmla="*/ 159784 w 159784"/>
              <a:gd name="connsiteY2" fmla="*/ 264160 h 264160"/>
              <a:gd name="connsiteX0" fmla="*/ 23501 w 164471"/>
              <a:gd name="connsiteY0" fmla="*/ 0 h 281305"/>
              <a:gd name="connsiteX1" fmla="*/ 12071 w 164471"/>
              <a:gd name="connsiteY1" fmla="*/ 179705 h 281305"/>
              <a:gd name="connsiteX2" fmla="*/ 164471 w 164471"/>
              <a:gd name="connsiteY2" fmla="*/ 281305 h 281305"/>
              <a:gd name="connsiteX0" fmla="*/ 23501 w 162566"/>
              <a:gd name="connsiteY0" fmla="*/ 0 h 300355"/>
              <a:gd name="connsiteX1" fmla="*/ 12071 w 162566"/>
              <a:gd name="connsiteY1" fmla="*/ 179705 h 300355"/>
              <a:gd name="connsiteX2" fmla="*/ 162566 w 162566"/>
              <a:gd name="connsiteY2" fmla="*/ 300355 h 300355"/>
              <a:gd name="connsiteX0" fmla="*/ 16353 w 155418"/>
              <a:gd name="connsiteY0" fmla="*/ 0 h 300355"/>
              <a:gd name="connsiteX1" fmla="*/ 18258 w 155418"/>
              <a:gd name="connsiteY1" fmla="*/ 172085 h 300355"/>
              <a:gd name="connsiteX2" fmla="*/ 155418 w 155418"/>
              <a:gd name="connsiteY2" fmla="*/ 300355 h 300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5418" h="300355">
                <a:moveTo>
                  <a:pt x="16353" y="0"/>
                </a:moveTo>
                <a:cubicBezTo>
                  <a:pt x="-9047" y="59266"/>
                  <a:pt x="-2062" y="128058"/>
                  <a:pt x="18258" y="172085"/>
                </a:cubicBezTo>
                <a:cubicBezTo>
                  <a:pt x="38578" y="216112"/>
                  <a:pt x="89378" y="271568"/>
                  <a:pt x="155418" y="300355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</p:spTree>
    <p:extLst>
      <p:ext uri="{BB962C8B-B14F-4D97-AF65-F5344CB8AC3E}">
        <p14:creationId xmlns:p14="http://schemas.microsoft.com/office/powerpoint/2010/main" val="218702332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9" name="กลุ่ม 628">
            <a:extLst>
              <a:ext uri="{FF2B5EF4-FFF2-40B4-BE49-F238E27FC236}">
                <a16:creationId xmlns:a16="http://schemas.microsoft.com/office/drawing/2014/main" id="{1E70FAF8-DA6A-4BA0-8ED4-5C4631D14352}"/>
              </a:ext>
            </a:extLst>
          </p:cNvPr>
          <p:cNvGrpSpPr/>
          <p:nvPr/>
        </p:nvGrpSpPr>
        <p:grpSpPr>
          <a:xfrm>
            <a:off x="288671" y="3168769"/>
            <a:ext cx="1122083" cy="1812724"/>
            <a:chOff x="2492332" y="582689"/>
            <a:chExt cx="4146187" cy="6074613"/>
          </a:xfrm>
        </p:grpSpPr>
        <p:grpSp>
          <p:nvGrpSpPr>
            <p:cNvPr id="630" name="กลุ่ม 629">
              <a:extLst>
                <a:ext uri="{FF2B5EF4-FFF2-40B4-BE49-F238E27FC236}">
                  <a16:creationId xmlns:a16="http://schemas.microsoft.com/office/drawing/2014/main" id="{9F2CD236-99EC-4031-8036-7E635020D3A4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62" name="รูปแบบอิสระ: รูปร่าง 661">
                <a:extLst>
                  <a:ext uri="{FF2B5EF4-FFF2-40B4-BE49-F238E27FC236}">
                    <a16:creationId xmlns:a16="http://schemas.microsoft.com/office/drawing/2014/main" id="{19ABD893-7551-47FD-B5E3-EAA2E5B93851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63" name="ตัวเชื่อมต่อตรง 662">
                <a:extLst>
                  <a:ext uri="{FF2B5EF4-FFF2-40B4-BE49-F238E27FC236}">
                    <a16:creationId xmlns:a16="http://schemas.microsoft.com/office/drawing/2014/main" id="{666D5713-9552-404B-9293-E156D2BBB032}"/>
                  </a:ext>
                </a:extLst>
              </p:cNvPr>
              <p:cNvCxnSpPr>
                <a:cxnSpLocks/>
                <a:stCxn id="66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4" name="รูปแบบอิสระ: รูปร่าง 663">
                <a:extLst>
                  <a:ext uri="{FF2B5EF4-FFF2-40B4-BE49-F238E27FC236}">
                    <a16:creationId xmlns:a16="http://schemas.microsoft.com/office/drawing/2014/main" id="{4C34EFA2-AA2F-4C04-838F-9772435E69A1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5" name="รูปแบบอิสระ: รูปร่าง 664">
                <a:extLst>
                  <a:ext uri="{FF2B5EF4-FFF2-40B4-BE49-F238E27FC236}">
                    <a16:creationId xmlns:a16="http://schemas.microsoft.com/office/drawing/2014/main" id="{253D30E9-19CF-405D-BAF8-712ADBA11DD5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6" name="รูปแบบอิสระ: รูปร่าง 665">
                <a:extLst>
                  <a:ext uri="{FF2B5EF4-FFF2-40B4-BE49-F238E27FC236}">
                    <a16:creationId xmlns:a16="http://schemas.microsoft.com/office/drawing/2014/main" id="{74A14683-A29B-4DA4-80BE-A8060AA113AB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7" name="รูปแบบอิสระ: รูปร่าง 666">
                <a:extLst>
                  <a:ext uri="{FF2B5EF4-FFF2-40B4-BE49-F238E27FC236}">
                    <a16:creationId xmlns:a16="http://schemas.microsoft.com/office/drawing/2014/main" id="{A5D48777-2186-4A58-B9E0-3256F7CCF38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1" name="กลุ่ม 630">
              <a:extLst>
                <a:ext uri="{FF2B5EF4-FFF2-40B4-BE49-F238E27FC236}">
                  <a16:creationId xmlns:a16="http://schemas.microsoft.com/office/drawing/2014/main" id="{F3CC732A-BFF2-43A4-814C-4BA01616A19B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56" name="รูปแบบอิสระ: รูปร่าง 655">
                <a:extLst>
                  <a:ext uri="{FF2B5EF4-FFF2-40B4-BE49-F238E27FC236}">
                    <a16:creationId xmlns:a16="http://schemas.microsoft.com/office/drawing/2014/main" id="{62C98FA5-38BC-4780-B1A0-603B550EDF8D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57" name="ตัวเชื่อมต่อตรง 656">
                <a:extLst>
                  <a:ext uri="{FF2B5EF4-FFF2-40B4-BE49-F238E27FC236}">
                    <a16:creationId xmlns:a16="http://schemas.microsoft.com/office/drawing/2014/main" id="{4C482815-798E-430C-8FE9-865EB23040F9}"/>
                  </a:ext>
                </a:extLst>
              </p:cNvPr>
              <p:cNvCxnSpPr>
                <a:cxnSpLocks/>
                <a:stCxn id="65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8" name="รูปแบบอิสระ: รูปร่าง 657">
                <a:extLst>
                  <a:ext uri="{FF2B5EF4-FFF2-40B4-BE49-F238E27FC236}">
                    <a16:creationId xmlns:a16="http://schemas.microsoft.com/office/drawing/2014/main" id="{4C5AA7CE-7B10-4231-A62B-2A14E1CC40DC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9" name="รูปแบบอิสระ: รูปร่าง 658">
                <a:extLst>
                  <a:ext uri="{FF2B5EF4-FFF2-40B4-BE49-F238E27FC236}">
                    <a16:creationId xmlns:a16="http://schemas.microsoft.com/office/drawing/2014/main" id="{3192AB09-85A4-4050-97FB-D688FF95729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0" name="รูปแบบอิสระ: รูปร่าง 659">
                <a:extLst>
                  <a:ext uri="{FF2B5EF4-FFF2-40B4-BE49-F238E27FC236}">
                    <a16:creationId xmlns:a16="http://schemas.microsoft.com/office/drawing/2014/main" id="{97C02F00-22E5-42A2-B51F-048E0A171E04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1" name="รูปแบบอิสระ: รูปร่าง 660">
                <a:extLst>
                  <a:ext uri="{FF2B5EF4-FFF2-40B4-BE49-F238E27FC236}">
                    <a16:creationId xmlns:a16="http://schemas.microsoft.com/office/drawing/2014/main" id="{89AF1711-6DA3-479B-B067-81AEF7BAFB8D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2" name="กลุ่ม 631">
              <a:extLst>
                <a:ext uri="{FF2B5EF4-FFF2-40B4-BE49-F238E27FC236}">
                  <a16:creationId xmlns:a16="http://schemas.microsoft.com/office/drawing/2014/main" id="{CAC5E98C-D518-43BD-8131-71E8AF5A9FA5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654" name="สี่เหลี่ยมผืนผ้า 5">
                <a:extLst>
                  <a:ext uri="{FF2B5EF4-FFF2-40B4-BE49-F238E27FC236}">
                    <a16:creationId xmlns:a16="http://schemas.microsoft.com/office/drawing/2014/main" id="{02188EFB-916B-4AFD-8105-2D7351487173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5" name="สี่เหลี่ยมผืนผ้า 5">
                <a:extLst>
                  <a:ext uri="{FF2B5EF4-FFF2-40B4-BE49-F238E27FC236}">
                    <a16:creationId xmlns:a16="http://schemas.microsoft.com/office/drawing/2014/main" id="{E042EE30-B2C1-4B81-895F-322B51BFC1F9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3" name="กลุ่ม 632">
              <a:extLst>
                <a:ext uri="{FF2B5EF4-FFF2-40B4-BE49-F238E27FC236}">
                  <a16:creationId xmlns:a16="http://schemas.microsoft.com/office/drawing/2014/main" id="{B069D366-05A8-466C-95E9-A680A0D4BB02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48" name="รูปแบบอิสระ: รูปร่าง 647">
                <a:extLst>
                  <a:ext uri="{FF2B5EF4-FFF2-40B4-BE49-F238E27FC236}">
                    <a16:creationId xmlns:a16="http://schemas.microsoft.com/office/drawing/2014/main" id="{03E250C1-7506-49CC-A305-77A303A8618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9" name="ตัวเชื่อมต่อตรง 648">
                <a:extLst>
                  <a:ext uri="{FF2B5EF4-FFF2-40B4-BE49-F238E27FC236}">
                    <a16:creationId xmlns:a16="http://schemas.microsoft.com/office/drawing/2014/main" id="{5596DDB9-0996-4879-8853-7D513E6B56DE}"/>
                  </a:ext>
                </a:extLst>
              </p:cNvPr>
              <p:cNvCxnSpPr>
                <a:cxnSpLocks/>
                <a:stCxn id="648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0" name="รูปแบบอิสระ: รูปร่าง 649">
                <a:extLst>
                  <a:ext uri="{FF2B5EF4-FFF2-40B4-BE49-F238E27FC236}">
                    <a16:creationId xmlns:a16="http://schemas.microsoft.com/office/drawing/2014/main" id="{EE6F9576-817D-4FFD-B569-9C2A8D147C8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1" name="รูปแบบอิสระ: รูปร่าง 650">
                <a:extLst>
                  <a:ext uri="{FF2B5EF4-FFF2-40B4-BE49-F238E27FC236}">
                    <a16:creationId xmlns:a16="http://schemas.microsoft.com/office/drawing/2014/main" id="{5B3862B4-4DEC-4060-8B58-DA7EDE6B59C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2" name="รูปแบบอิสระ: รูปร่าง 651">
                <a:extLst>
                  <a:ext uri="{FF2B5EF4-FFF2-40B4-BE49-F238E27FC236}">
                    <a16:creationId xmlns:a16="http://schemas.microsoft.com/office/drawing/2014/main" id="{0331A284-CC40-46CF-A555-9F6DFDA362D1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3" name="รูปแบบอิสระ: รูปร่าง 652">
                <a:extLst>
                  <a:ext uri="{FF2B5EF4-FFF2-40B4-BE49-F238E27FC236}">
                    <a16:creationId xmlns:a16="http://schemas.microsoft.com/office/drawing/2014/main" id="{7D9FB0B2-CF94-4FA6-8EC7-FD4BCD50F96A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4" name="กลุ่ม 633">
              <a:extLst>
                <a:ext uri="{FF2B5EF4-FFF2-40B4-BE49-F238E27FC236}">
                  <a16:creationId xmlns:a16="http://schemas.microsoft.com/office/drawing/2014/main" id="{95C293C9-EA78-4766-87A2-D14E9796CE57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42" name="รูปแบบอิสระ: รูปร่าง 641">
                <a:extLst>
                  <a:ext uri="{FF2B5EF4-FFF2-40B4-BE49-F238E27FC236}">
                    <a16:creationId xmlns:a16="http://schemas.microsoft.com/office/drawing/2014/main" id="{23FDF6E7-A62A-4024-9DA2-4FF3B4CA733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3" name="ตัวเชื่อมต่อตรง 642">
                <a:extLst>
                  <a:ext uri="{FF2B5EF4-FFF2-40B4-BE49-F238E27FC236}">
                    <a16:creationId xmlns:a16="http://schemas.microsoft.com/office/drawing/2014/main" id="{4766322C-306D-4315-AA5C-BBCDB6CA426D}"/>
                  </a:ext>
                </a:extLst>
              </p:cNvPr>
              <p:cNvCxnSpPr>
                <a:cxnSpLocks/>
                <a:stCxn id="64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44" name="รูปแบบอิสระ: รูปร่าง 643">
                <a:extLst>
                  <a:ext uri="{FF2B5EF4-FFF2-40B4-BE49-F238E27FC236}">
                    <a16:creationId xmlns:a16="http://schemas.microsoft.com/office/drawing/2014/main" id="{DE880BC9-0D45-4783-9359-364289574D59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5" name="รูปแบบอิสระ: รูปร่าง 644">
                <a:extLst>
                  <a:ext uri="{FF2B5EF4-FFF2-40B4-BE49-F238E27FC236}">
                    <a16:creationId xmlns:a16="http://schemas.microsoft.com/office/drawing/2014/main" id="{06F0C3E8-B874-44BE-9821-6D726BF31C84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6" name="รูปแบบอิสระ: รูปร่าง 645">
                <a:extLst>
                  <a:ext uri="{FF2B5EF4-FFF2-40B4-BE49-F238E27FC236}">
                    <a16:creationId xmlns:a16="http://schemas.microsoft.com/office/drawing/2014/main" id="{BF620616-C2A9-4E3F-ACE5-469BF3A003FA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7" name="รูปแบบอิสระ: รูปร่าง 646">
                <a:extLst>
                  <a:ext uri="{FF2B5EF4-FFF2-40B4-BE49-F238E27FC236}">
                    <a16:creationId xmlns:a16="http://schemas.microsoft.com/office/drawing/2014/main" id="{8FE2C539-9400-42FC-B5FB-1E9D3E7C89D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5" name="กลุ่ม 634">
              <a:extLst>
                <a:ext uri="{FF2B5EF4-FFF2-40B4-BE49-F238E27FC236}">
                  <a16:creationId xmlns:a16="http://schemas.microsoft.com/office/drawing/2014/main" id="{085BFD4B-869F-433A-9F5C-B95A36BB300C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36" name="รูปแบบอิสระ: รูปร่าง 635">
                <a:extLst>
                  <a:ext uri="{FF2B5EF4-FFF2-40B4-BE49-F238E27FC236}">
                    <a16:creationId xmlns:a16="http://schemas.microsoft.com/office/drawing/2014/main" id="{035FCD0D-8A56-4130-93C6-C161642CBB6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37" name="ตัวเชื่อมต่อตรง 636">
                <a:extLst>
                  <a:ext uri="{FF2B5EF4-FFF2-40B4-BE49-F238E27FC236}">
                    <a16:creationId xmlns:a16="http://schemas.microsoft.com/office/drawing/2014/main" id="{A2463B51-41A7-4443-A441-6BFE9B767A1A}"/>
                  </a:ext>
                </a:extLst>
              </p:cNvPr>
              <p:cNvCxnSpPr>
                <a:cxnSpLocks/>
                <a:stCxn id="63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38" name="รูปแบบอิสระ: รูปร่าง 637">
                <a:extLst>
                  <a:ext uri="{FF2B5EF4-FFF2-40B4-BE49-F238E27FC236}">
                    <a16:creationId xmlns:a16="http://schemas.microsoft.com/office/drawing/2014/main" id="{59DE182C-8036-40E5-BDD1-3A08A1711F2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39" name="รูปแบบอิสระ: รูปร่าง 638">
                <a:extLst>
                  <a:ext uri="{FF2B5EF4-FFF2-40B4-BE49-F238E27FC236}">
                    <a16:creationId xmlns:a16="http://schemas.microsoft.com/office/drawing/2014/main" id="{C142E070-BEA7-4F1C-BD6A-504056E461F9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0" name="รูปแบบอิสระ: รูปร่าง 639">
                <a:extLst>
                  <a:ext uri="{FF2B5EF4-FFF2-40B4-BE49-F238E27FC236}">
                    <a16:creationId xmlns:a16="http://schemas.microsoft.com/office/drawing/2014/main" id="{B313775E-61CD-46D6-9435-4A434114EF3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1" name="รูปแบบอิสระ: รูปร่าง 640">
                <a:extLst>
                  <a:ext uri="{FF2B5EF4-FFF2-40B4-BE49-F238E27FC236}">
                    <a16:creationId xmlns:a16="http://schemas.microsoft.com/office/drawing/2014/main" id="{6E924835-7B9F-45A7-BE18-9CD88313A314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8" name="กลุ่ม 7">
            <a:extLst>
              <a:ext uri="{FF2B5EF4-FFF2-40B4-BE49-F238E27FC236}">
                <a16:creationId xmlns:a16="http://schemas.microsoft.com/office/drawing/2014/main" id="{D02F2E93-5296-42E8-B737-3849EC3A7EFE}"/>
              </a:ext>
            </a:extLst>
          </p:cNvPr>
          <p:cNvGrpSpPr/>
          <p:nvPr/>
        </p:nvGrpSpPr>
        <p:grpSpPr>
          <a:xfrm>
            <a:off x="589663" y="499082"/>
            <a:ext cx="3040939" cy="2212479"/>
            <a:chOff x="1035181" y="589951"/>
            <a:chExt cx="3040939" cy="2212479"/>
          </a:xfrm>
        </p:grpSpPr>
        <p:grpSp>
          <p:nvGrpSpPr>
            <p:cNvPr id="7" name="กลุ่ม 6">
              <a:extLst>
                <a:ext uri="{FF2B5EF4-FFF2-40B4-BE49-F238E27FC236}">
                  <a16:creationId xmlns:a16="http://schemas.microsoft.com/office/drawing/2014/main" id="{C0FDCB9F-4CF0-42CF-869D-A906508D9FF6}"/>
                </a:ext>
              </a:extLst>
            </p:cNvPr>
            <p:cNvGrpSpPr/>
            <p:nvPr/>
          </p:nvGrpSpPr>
          <p:grpSpPr>
            <a:xfrm>
              <a:off x="1035181" y="589951"/>
              <a:ext cx="3040939" cy="2212479"/>
              <a:chOff x="1035181" y="589951"/>
              <a:chExt cx="3040939" cy="2212479"/>
            </a:xfrm>
          </p:grpSpPr>
          <p:grpSp>
            <p:nvGrpSpPr>
              <p:cNvPr id="6" name="กลุ่ม 5">
                <a:extLst>
                  <a:ext uri="{FF2B5EF4-FFF2-40B4-BE49-F238E27FC236}">
                    <a16:creationId xmlns:a16="http://schemas.microsoft.com/office/drawing/2014/main" id="{0F109623-D395-4C69-87E9-42DD25AE667C}"/>
                  </a:ext>
                </a:extLst>
              </p:cNvPr>
              <p:cNvGrpSpPr/>
              <p:nvPr/>
            </p:nvGrpSpPr>
            <p:grpSpPr>
              <a:xfrm>
                <a:off x="1035181" y="589951"/>
                <a:ext cx="3040939" cy="2212479"/>
                <a:chOff x="1035181" y="589951"/>
                <a:chExt cx="3040939" cy="2212479"/>
              </a:xfrm>
            </p:grpSpPr>
            <p:sp>
              <p:nvSpPr>
                <p:cNvPr id="314" name="สี่เหลี่ยมผืนผ้า 313">
                  <a:extLst>
                    <a:ext uri="{FF2B5EF4-FFF2-40B4-BE49-F238E27FC236}">
                      <a16:creationId xmlns:a16="http://schemas.microsoft.com/office/drawing/2014/main" id="{6564879C-FCE8-4939-AB26-209ED6CBB113}"/>
                    </a:ext>
                  </a:extLst>
                </p:cNvPr>
                <p:cNvSpPr/>
                <p:nvPr/>
              </p:nvSpPr>
              <p:spPr>
                <a:xfrm>
                  <a:off x="1035181" y="589951"/>
                  <a:ext cx="3040939" cy="2212479"/>
                </a:xfrm>
                <a:prstGeom prst="rect">
                  <a:avLst/>
                </a:prstGeom>
                <a:solidFill>
                  <a:srgbClr val="754F28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5" name="สี่เหลี่ยมผืนผ้า 314">
                  <a:extLst>
                    <a:ext uri="{FF2B5EF4-FFF2-40B4-BE49-F238E27FC236}">
                      <a16:creationId xmlns:a16="http://schemas.microsoft.com/office/drawing/2014/main" id="{4DAA392B-C74A-4ABC-A17B-28FC9B48BCC3}"/>
                    </a:ext>
                  </a:extLst>
                </p:cNvPr>
                <p:cNvSpPr/>
                <p:nvPr/>
              </p:nvSpPr>
              <p:spPr>
                <a:xfrm>
                  <a:off x="1261194" y="824860"/>
                  <a:ext cx="2579981" cy="1718594"/>
                </a:xfrm>
                <a:prstGeom prst="rect">
                  <a:avLst/>
                </a:prstGeom>
                <a:solidFill>
                  <a:srgbClr val="FDE65B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316" name="วงรี 315">
                <a:extLst>
                  <a:ext uri="{FF2B5EF4-FFF2-40B4-BE49-F238E27FC236}">
                    <a16:creationId xmlns:a16="http://schemas.microsoft.com/office/drawing/2014/main" id="{D3ECFACC-786C-42AD-8DCB-E5D1FAA8FBE2}"/>
                  </a:ext>
                </a:extLst>
              </p:cNvPr>
              <p:cNvSpPr/>
              <p:nvPr/>
            </p:nvSpPr>
            <p:spPr>
              <a:xfrm>
                <a:off x="1438563" y="939028"/>
                <a:ext cx="368761" cy="356066"/>
              </a:xfrm>
              <a:prstGeom prst="ellipse">
                <a:avLst/>
              </a:prstGeom>
              <a:solidFill>
                <a:srgbClr val="FC993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>
                <a:extLst>
                  <a:ext uri="{FF2B5EF4-FFF2-40B4-BE49-F238E27FC236}">
                    <a16:creationId xmlns:a16="http://schemas.microsoft.com/office/drawing/2014/main" id="{8ECAC58F-3859-4FBA-9C13-9A42F2F1F8C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470350" y="1342108"/>
                <a:ext cx="16990" cy="12326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8" name="ตัวเชื่อมต่อตรง 317">
                <a:extLst>
                  <a:ext uri="{FF2B5EF4-FFF2-40B4-BE49-F238E27FC236}">
                    <a16:creationId xmlns:a16="http://schemas.microsoft.com/office/drawing/2014/main" id="{2C5A92C1-4E22-4B99-8BF8-734162B8FDC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30011" y="1316240"/>
                <a:ext cx="56367" cy="133052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9" name="ตัวเชื่อมต่อตรง 318">
                <a:extLst>
                  <a:ext uri="{FF2B5EF4-FFF2-40B4-BE49-F238E27FC236}">
                    <a16:creationId xmlns:a16="http://schemas.microsoft.com/office/drawing/2014/main" id="{20E2FE49-3EBE-40B8-AAB5-385B1524067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76215" y="1167143"/>
                <a:ext cx="143082" cy="65809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0" name="ตัวเชื่อมต่อตรง 319">
                <a:extLst>
                  <a:ext uri="{FF2B5EF4-FFF2-40B4-BE49-F238E27FC236}">
                    <a16:creationId xmlns:a16="http://schemas.microsoft.com/office/drawing/2014/main" id="{C2B1186E-7696-428B-A844-954604631AF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01355" y="956210"/>
                <a:ext cx="117943" cy="2805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1" name="เมฆ 320">
                <a:extLst>
                  <a:ext uri="{FF2B5EF4-FFF2-40B4-BE49-F238E27FC236}">
                    <a16:creationId xmlns:a16="http://schemas.microsoft.com/office/drawing/2014/main" id="{00CD700E-BD87-4D0F-AF28-46940E04432C}"/>
                  </a:ext>
                </a:extLst>
              </p:cNvPr>
              <p:cNvSpPr/>
              <p:nvPr/>
            </p:nvSpPr>
            <p:spPr>
              <a:xfrm>
                <a:off x="2168020" y="952375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2" name="เมฆ 321">
                <a:extLst>
                  <a:ext uri="{FF2B5EF4-FFF2-40B4-BE49-F238E27FC236}">
                    <a16:creationId xmlns:a16="http://schemas.microsoft.com/office/drawing/2014/main" id="{8843D17D-8CEC-41E8-9140-B2476C0EA671}"/>
                  </a:ext>
                </a:extLst>
              </p:cNvPr>
              <p:cNvSpPr/>
              <p:nvPr/>
            </p:nvSpPr>
            <p:spPr>
              <a:xfrm>
                <a:off x="2695787" y="1348857"/>
                <a:ext cx="359451" cy="250922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3" name="รูปแบบอิสระ: รูปร่าง 322">
                <a:extLst>
                  <a:ext uri="{FF2B5EF4-FFF2-40B4-BE49-F238E27FC236}">
                    <a16:creationId xmlns:a16="http://schemas.microsoft.com/office/drawing/2014/main" id="{C94CBBD6-3AC9-4529-AAD2-DE2BD064F569}"/>
                  </a:ext>
                </a:extLst>
              </p:cNvPr>
              <p:cNvSpPr/>
              <p:nvPr/>
            </p:nvSpPr>
            <p:spPr>
              <a:xfrm>
                <a:off x="1299276" y="1361024"/>
                <a:ext cx="2507290" cy="1163263"/>
              </a:xfrm>
              <a:custGeom>
                <a:avLst/>
                <a:gdLst>
                  <a:gd name="connsiteX0" fmla="*/ 2087 w 2252265"/>
                  <a:gd name="connsiteY0" fmla="*/ 981755 h 1030002"/>
                  <a:gd name="connsiteX1" fmla="*/ 344987 w 2252265"/>
                  <a:gd name="connsiteY1" fmla="*/ 391205 h 1030002"/>
                  <a:gd name="connsiteX2" fmla="*/ 773612 w 2252265"/>
                  <a:gd name="connsiteY2" fmla="*/ 867455 h 1030002"/>
                  <a:gd name="connsiteX3" fmla="*/ 1173662 w 2252265"/>
                  <a:gd name="connsiteY3" fmla="*/ 680 h 1030002"/>
                  <a:gd name="connsiteX4" fmla="*/ 1583237 w 2252265"/>
                  <a:gd name="connsiteY4" fmla="*/ 715055 h 1030002"/>
                  <a:gd name="connsiteX5" fmla="*/ 2021387 w 2252265"/>
                  <a:gd name="connsiteY5" fmla="*/ 276905 h 1030002"/>
                  <a:gd name="connsiteX6" fmla="*/ 2211887 w 2252265"/>
                  <a:gd name="connsiteY6" fmla="*/ 753155 h 1030002"/>
                  <a:gd name="connsiteX7" fmla="*/ 2202362 w 2252265"/>
                  <a:gd name="connsiteY7" fmla="*/ 981755 h 1030002"/>
                  <a:gd name="connsiteX8" fmla="*/ 1688012 w 2252265"/>
                  <a:gd name="connsiteY8" fmla="*/ 991280 h 1030002"/>
                  <a:gd name="connsiteX9" fmla="*/ 506912 w 2252265"/>
                  <a:gd name="connsiteY9" fmla="*/ 991280 h 1030002"/>
                  <a:gd name="connsiteX10" fmla="*/ 2087 w 2252265"/>
                  <a:gd name="connsiteY10" fmla="*/ 981755 h 1030002"/>
                  <a:gd name="connsiteX0" fmla="*/ 2139 w 2244697"/>
                  <a:gd name="connsiteY0" fmla="*/ 915844 h 1002253"/>
                  <a:gd name="connsiteX1" fmla="*/ 337419 w 2244697"/>
                  <a:gd name="connsiteY1" fmla="*/ 391205 h 1002253"/>
                  <a:gd name="connsiteX2" fmla="*/ 766044 w 2244697"/>
                  <a:gd name="connsiteY2" fmla="*/ 867455 h 1002253"/>
                  <a:gd name="connsiteX3" fmla="*/ 1166094 w 2244697"/>
                  <a:gd name="connsiteY3" fmla="*/ 680 h 1002253"/>
                  <a:gd name="connsiteX4" fmla="*/ 1575669 w 2244697"/>
                  <a:gd name="connsiteY4" fmla="*/ 715055 h 1002253"/>
                  <a:gd name="connsiteX5" fmla="*/ 2013819 w 2244697"/>
                  <a:gd name="connsiteY5" fmla="*/ 276905 h 1002253"/>
                  <a:gd name="connsiteX6" fmla="*/ 2204319 w 2244697"/>
                  <a:gd name="connsiteY6" fmla="*/ 753155 h 1002253"/>
                  <a:gd name="connsiteX7" fmla="*/ 2194794 w 2244697"/>
                  <a:gd name="connsiteY7" fmla="*/ 981755 h 1002253"/>
                  <a:gd name="connsiteX8" fmla="*/ 1680444 w 2244697"/>
                  <a:gd name="connsiteY8" fmla="*/ 991280 h 1002253"/>
                  <a:gd name="connsiteX9" fmla="*/ 499344 w 2244697"/>
                  <a:gd name="connsiteY9" fmla="*/ 991280 h 1002253"/>
                  <a:gd name="connsiteX10" fmla="*/ 2139 w 2244697"/>
                  <a:gd name="connsiteY10" fmla="*/ 915844 h 1002253"/>
                  <a:gd name="connsiteX0" fmla="*/ 2175 w 2239653"/>
                  <a:gd name="connsiteY0" fmla="*/ 938660 h 1004352"/>
                  <a:gd name="connsiteX1" fmla="*/ 332375 w 2239653"/>
                  <a:gd name="connsiteY1" fmla="*/ 391205 h 1004352"/>
                  <a:gd name="connsiteX2" fmla="*/ 761000 w 2239653"/>
                  <a:gd name="connsiteY2" fmla="*/ 867455 h 1004352"/>
                  <a:gd name="connsiteX3" fmla="*/ 1161050 w 2239653"/>
                  <a:gd name="connsiteY3" fmla="*/ 680 h 1004352"/>
                  <a:gd name="connsiteX4" fmla="*/ 1570625 w 2239653"/>
                  <a:gd name="connsiteY4" fmla="*/ 715055 h 1004352"/>
                  <a:gd name="connsiteX5" fmla="*/ 2008775 w 2239653"/>
                  <a:gd name="connsiteY5" fmla="*/ 276905 h 1004352"/>
                  <a:gd name="connsiteX6" fmla="*/ 2199275 w 2239653"/>
                  <a:gd name="connsiteY6" fmla="*/ 753155 h 1004352"/>
                  <a:gd name="connsiteX7" fmla="*/ 2189750 w 2239653"/>
                  <a:gd name="connsiteY7" fmla="*/ 981755 h 1004352"/>
                  <a:gd name="connsiteX8" fmla="*/ 1675400 w 2239653"/>
                  <a:gd name="connsiteY8" fmla="*/ 991280 h 1004352"/>
                  <a:gd name="connsiteX9" fmla="*/ 494300 w 2239653"/>
                  <a:gd name="connsiteY9" fmla="*/ 991280 h 1004352"/>
                  <a:gd name="connsiteX10" fmla="*/ 2175 w 2239653"/>
                  <a:gd name="connsiteY10" fmla="*/ 938660 h 1004352"/>
                  <a:gd name="connsiteX0" fmla="*/ 2175 w 2239475"/>
                  <a:gd name="connsiteY0" fmla="*/ 938660 h 1004523"/>
                  <a:gd name="connsiteX1" fmla="*/ 332375 w 2239475"/>
                  <a:gd name="connsiteY1" fmla="*/ 391205 h 1004523"/>
                  <a:gd name="connsiteX2" fmla="*/ 761000 w 2239475"/>
                  <a:gd name="connsiteY2" fmla="*/ 867455 h 1004523"/>
                  <a:gd name="connsiteX3" fmla="*/ 1161050 w 2239475"/>
                  <a:gd name="connsiteY3" fmla="*/ 680 h 1004523"/>
                  <a:gd name="connsiteX4" fmla="*/ 1570625 w 2239475"/>
                  <a:gd name="connsiteY4" fmla="*/ 715055 h 1004523"/>
                  <a:gd name="connsiteX5" fmla="*/ 2008775 w 2239475"/>
                  <a:gd name="connsiteY5" fmla="*/ 276905 h 1004523"/>
                  <a:gd name="connsiteX6" fmla="*/ 2199275 w 2239475"/>
                  <a:gd name="connsiteY6" fmla="*/ 753155 h 1004523"/>
                  <a:gd name="connsiteX7" fmla="*/ 2189750 w 2239475"/>
                  <a:gd name="connsiteY7" fmla="*/ 981755 h 1004523"/>
                  <a:gd name="connsiteX8" fmla="*/ 1677940 w 2239475"/>
                  <a:gd name="connsiteY8" fmla="*/ 996350 h 1004523"/>
                  <a:gd name="connsiteX9" fmla="*/ 494300 w 2239475"/>
                  <a:gd name="connsiteY9" fmla="*/ 991280 h 1004523"/>
                  <a:gd name="connsiteX10" fmla="*/ 2175 w 2239475"/>
                  <a:gd name="connsiteY10" fmla="*/ 938660 h 100452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8585"/>
                  <a:gd name="connsiteY0" fmla="*/ 938660 h 1010743"/>
                  <a:gd name="connsiteX1" fmla="*/ 332375 w 2238585"/>
                  <a:gd name="connsiteY1" fmla="*/ 391205 h 1010743"/>
                  <a:gd name="connsiteX2" fmla="*/ 761000 w 2238585"/>
                  <a:gd name="connsiteY2" fmla="*/ 867455 h 1010743"/>
                  <a:gd name="connsiteX3" fmla="*/ 1161050 w 2238585"/>
                  <a:gd name="connsiteY3" fmla="*/ 680 h 1010743"/>
                  <a:gd name="connsiteX4" fmla="*/ 1570625 w 2238585"/>
                  <a:gd name="connsiteY4" fmla="*/ 715055 h 1010743"/>
                  <a:gd name="connsiteX5" fmla="*/ 2008775 w 2238585"/>
                  <a:gd name="connsiteY5" fmla="*/ 276905 h 1010743"/>
                  <a:gd name="connsiteX6" fmla="*/ 2199275 w 2238585"/>
                  <a:gd name="connsiteY6" fmla="*/ 753155 h 1010743"/>
                  <a:gd name="connsiteX7" fmla="*/ 2189750 w 2238585"/>
                  <a:gd name="connsiteY7" fmla="*/ 981755 h 1010743"/>
                  <a:gd name="connsiteX8" fmla="*/ 1690640 w 2238585"/>
                  <a:gd name="connsiteY8" fmla="*/ 1001420 h 1010743"/>
                  <a:gd name="connsiteX9" fmla="*/ 494300 w 2238585"/>
                  <a:gd name="connsiteY9" fmla="*/ 1001420 h 1010743"/>
                  <a:gd name="connsiteX10" fmla="*/ 2175 w 2238585"/>
                  <a:gd name="connsiteY10" fmla="*/ 938660 h 1010743"/>
                  <a:gd name="connsiteX0" fmla="*/ 2175 w 2220830"/>
                  <a:gd name="connsiteY0" fmla="*/ 938660 h 1026116"/>
                  <a:gd name="connsiteX1" fmla="*/ 332375 w 2220830"/>
                  <a:gd name="connsiteY1" fmla="*/ 391205 h 1026116"/>
                  <a:gd name="connsiteX2" fmla="*/ 761000 w 2220830"/>
                  <a:gd name="connsiteY2" fmla="*/ 867455 h 1026116"/>
                  <a:gd name="connsiteX3" fmla="*/ 1161050 w 2220830"/>
                  <a:gd name="connsiteY3" fmla="*/ 680 h 1026116"/>
                  <a:gd name="connsiteX4" fmla="*/ 1570625 w 2220830"/>
                  <a:gd name="connsiteY4" fmla="*/ 715055 h 1026116"/>
                  <a:gd name="connsiteX5" fmla="*/ 2008775 w 2220830"/>
                  <a:gd name="connsiteY5" fmla="*/ 276905 h 1026116"/>
                  <a:gd name="connsiteX6" fmla="*/ 2199275 w 2220830"/>
                  <a:gd name="connsiteY6" fmla="*/ 753155 h 1026116"/>
                  <a:gd name="connsiteX7" fmla="*/ 2159270 w 2220830"/>
                  <a:gd name="connsiteY7" fmla="*/ 1009640 h 1026116"/>
                  <a:gd name="connsiteX8" fmla="*/ 1690640 w 2220830"/>
                  <a:gd name="connsiteY8" fmla="*/ 1001420 h 1026116"/>
                  <a:gd name="connsiteX9" fmla="*/ 494300 w 2220830"/>
                  <a:gd name="connsiteY9" fmla="*/ 1001420 h 1026116"/>
                  <a:gd name="connsiteX10" fmla="*/ 2175 w 2220830"/>
                  <a:gd name="connsiteY10" fmla="*/ 938660 h 1026116"/>
                  <a:gd name="connsiteX0" fmla="*/ 2175 w 2206903"/>
                  <a:gd name="connsiteY0" fmla="*/ 938660 h 1020266"/>
                  <a:gd name="connsiteX1" fmla="*/ 332375 w 2206903"/>
                  <a:gd name="connsiteY1" fmla="*/ 391205 h 1020266"/>
                  <a:gd name="connsiteX2" fmla="*/ 761000 w 2206903"/>
                  <a:gd name="connsiteY2" fmla="*/ 867455 h 1020266"/>
                  <a:gd name="connsiteX3" fmla="*/ 1161050 w 2206903"/>
                  <a:gd name="connsiteY3" fmla="*/ 680 h 1020266"/>
                  <a:gd name="connsiteX4" fmla="*/ 1570625 w 2206903"/>
                  <a:gd name="connsiteY4" fmla="*/ 715055 h 1020266"/>
                  <a:gd name="connsiteX5" fmla="*/ 2008775 w 2206903"/>
                  <a:gd name="connsiteY5" fmla="*/ 276905 h 1020266"/>
                  <a:gd name="connsiteX6" fmla="*/ 2199275 w 2206903"/>
                  <a:gd name="connsiteY6" fmla="*/ 753155 h 1020266"/>
                  <a:gd name="connsiteX7" fmla="*/ 2121170 w 2206903"/>
                  <a:gd name="connsiteY7" fmla="*/ 1002035 h 1020266"/>
                  <a:gd name="connsiteX8" fmla="*/ 1690640 w 2206903"/>
                  <a:gd name="connsiteY8" fmla="*/ 1001420 h 1020266"/>
                  <a:gd name="connsiteX9" fmla="*/ 494300 w 2206903"/>
                  <a:gd name="connsiteY9" fmla="*/ 1001420 h 1020266"/>
                  <a:gd name="connsiteX10" fmla="*/ 2175 w 2206903"/>
                  <a:gd name="connsiteY10" fmla="*/ 938660 h 1020266"/>
                  <a:gd name="connsiteX0" fmla="*/ 2175 w 2202281"/>
                  <a:gd name="connsiteY0" fmla="*/ 938660 h 1010743"/>
                  <a:gd name="connsiteX1" fmla="*/ 332375 w 2202281"/>
                  <a:gd name="connsiteY1" fmla="*/ 391205 h 1010743"/>
                  <a:gd name="connsiteX2" fmla="*/ 761000 w 2202281"/>
                  <a:gd name="connsiteY2" fmla="*/ 867455 h 1010743"/>
                  <a:gd name="connsiteX3" fmla="*/ 1161050 w 2202281"/>
                  <a:gd name="connsiteY3" fmla="*/ 680 h 1010743"/>
                  <a:gd name="connsiteX4" fmla="*/ 1570625 w 2202281"/>
                  <a:gd name="connsiteY4" fmla="*/ 715055 h 1010743"/>
                  <a:gd name="connsiteX5" fmla="*/ 2008775 w 2202281"/>
                  <a:gd name="connsiteY5" fmla="*/ 276905 h 1010743"/>
                  <a:gd name="connsiteX6" fmla="*/ 2199275 w 2202281"/>
                  <a:gd name="connsiteY6" fmla="*/ 753155 h 1010743"/>
                  <a:gd name="connsiteX7" fmla="*/ 2093230 w 2202281"/>
                  <a:gd name="connsiteY7" fmla="*/ 986825 h 1010743"/>
                  <a:gd name="connsiteX8" fmla="*/ 1690640 w 2202281"/>
                  <a:gd name="connsiteY8" fmla="*/ 1001420 h 1010743"/>
                  <a:gd name="connsiteX9" fmla="*/ 494300 w 2202281"/>
                  <a:gd name="connsiteY9" fmla="*/ 1001420 h 1010743"/>
                  <a:gd name="connsiteX10" fmla="*/ 2175 w 2202281"/>
                  <a:gd name="connsiteY10" fmla="*/ 938660 h 1010743"/>
                  <a:gd name="connsiteX0" fmla="*/ 2175 w 2202281"/>
                  <a:gd name="connsiteY0" fmla="*/ 938660 h 1011496"/>
                  <a:gd name="connsiteX1" fmla="*/ 332375 w 2202281"/>
                  <a:gd name="connsiteY1" fmla="*/ 391205 h 1011496"/>
                  <a:gd name="connsiteX2" fmla="*/ 761000 w 2202281"/>
                  <a:gd name="connsiteY2" fmla="*/ 867455 h 1011496"/>
                  <a:gd name="connsiteX3" fmla="*/ 1161050 w 2202281"/>
                  <a:gd name="connsiteY3" fmla="*/ 680 h 1011496"/>
                  <a:gd name="connsiteX4" fmla="*/ 1570625 w 2202281"/>
                  <a:gd name="connsiteY4" fmla="*/ 715055 h 1011496"/>
                  <a:gd name="connsiteX5" fmla="*/ 2008775 w 2202281"/>
                  <a:gd name="connsiteY5" fmla="*/ 276905 h 1011496"/>
                  <a:gd name="connsiteX6" fmla="*/ 2199275 w 2202281"/>
                  <a:gd name="connsiteY6" fmla="*/ 753155 h 1011496"/>
                  <a:gd name="connsiteX7" fmla="*/ 2093230 w 2202281"/>
                  <a:gd name="connsiteY7" fmla="*/ 989360 h 1011496"/>
                  <a:gd name="connsiteX8" fmla="*/ 1690640 w 2202281"/>
                  <a:gd name="connsiteY8" fmla="*/ 1001420 h 1011496"/>
                  <a:gd name="connsiteX9" fmla="*/ 494300 w 2202281"/>
                  <a:gd name="connsiteY9" fmla="*/ 1001420 h 1011496"/>
                  <a:gd name="connsiteX10" fmla="*/ 2175 w 2202281"/>
                  <a:gd name="connsiteY10" fmla="*/ 938660 h 1011496"/>
                  <a:gd name="connsiteX0" fmla="*/ 2175 w 2201821"/>
                  <a:gd name="connsiteY0" fmla="*/ 938660 h 1010743"/>
                  <a:gd name="connsiteX1" fmla="*/ 332375 w 2201821"/>
                  <a:gd name="connsiteY1" fmla="*/ 391205 h 1010743"/>
                  <a:gd name="connsiteX2" fmla="*/ 761000 w 2201821"/>
                  <a:gd name="connsiteY2" fmla="*/ 867455 h 1010743"/>
                  <a:gd name="connsiteX3" fmla="*/ 1161050 w 2201821"/>
                  <a:gd name="connsiteY3" fmla="*/ 680 h 1010743"/>
                  <a:gd name="connsiteX4" fmla="*/ 1570625 w 2201821"/>
                  <a:gd name="connsiteY4" fmla="*/ 715055 h 1010743"/>
                  <a:gd name="connsiteX5" fmla="*/ 2008775 w 2201821"/>
                  <a:gd name="connsiteY5" fmla="*/ 276905 h 1010743"/>
                  <a:gd name="connsiteX6" fmla="*/ 2199275 w 2201821"/>
                  <a:gd name="connsiteY6" fmla="*/ 753155 h 1010743"/>
                  <a:gd name="connsiteX7" fmla="*/ 2093230 w 2201821"/>
                  <a:gd name="connsiteY7" fmla="*/ 989360 h 1010743"/>
                  <a:gd name="connsiteX8" fmla="*/ 1690640 w 2201821"/>
                  <a:gd name="connsiteY8" fmla="*/ 1001420 h 1010743"/>
                  <a:gd name="connsiteX9" fmla="*/ 494300 w 2201821"/>
                  <a:gd name="connsiteY9" fmla="*/ 1001420 h 1010743"/>
                  <a:gd name="connsiteX10" fmla="*/ 2175 w 2201821"/>
                  <a:gd name="connsiteY10" fmla="*/ 938660 h 1010743"/>
                  <a:gd name="connsiteX0" fmla="*/ 2175 w 2204242"/>
                  <a:gd name="connsiteY0" fmla="*/ 938660 h 1010743"/>
                  <a:gd name="connsiteX1" fmla="*/ 332375 w 2204242"/>
                  <a:gd name="connsiteY1" fmla="*/ 391205 h 1010743"/>
                  <a:gd name="connsiteX2" fmla="*/ 761000 w 2204242"/>
                  <a:gd name="connsiteY2" fmla="*/ 867455 h 1010743"/>
                  <a:gd name="connsiteX3" fmla="*/ 1161050 w 2204242"/>
                  <a:gd name="connsiteY3" fmla="*/ 680 h 1010743"/>
                  <a:gd name="connsiteX4" fmla="*/ 1570625 w 2204242"/>
                  <a:gd name="connsiteY4" fmla="*/ 715055 h 1010743"/>
                  <a:gd name="connsiteX5" fmla="*/ 2008775 w 2204242"/>
                  <a:gd name="connsiteY5" fmla="*/ 276905 h 1010743"/>
                  <a:gd name="connsiteX6" fmla="*/ 2199275 w 2204242"/>
                  <a:gd name="connsiteY6" fmla="*/ 753155 h 1010743"/>
                  <a:gd name="connsiteX7" fmla="*/ 2113550 w 2204242"/>
                  <a:gd name="connsiteY7" fmla="*/ 996965 h 1010743"/>
                  <a:gd name="connsiteX8" fmla="*/ 1690640 w 2204242"/>
                  <a:gd name="connsiteY8" fmla="*/ 1001420 h 1010743"/>
                  <a:gd name="connsiteX9" fmla="*/ 494300 w 2204242"/>
                  <a:gd name="connsiteY9" fmla="*/ 1001420 h 1010743"/>
                  <a:gd name="connsiteX10" fmla="*/ 2175 w 2204242"/>
                  <a:gd name="connsiteY10" fmla="*/ 938660 h 1010743"/>
                  <a:gd name="connsiteX0" fmla="*/ 2087 w 2216854"/>
                  <a:gd name="connsiteY0" fmla="*/ 903170 h 1005580"/>
                  <a:gd name="connsiteX1" fmla="*/ 344987 w 2216854"/>
                  <a:gd name="connsiteY1" fmla="*/ 391205 h 1005580"/>
                  <a:gd name="connsiteX2" fmla="*/ 773612 w 2216854"/>
                  <a:gd name="connsiteY2" fmla="*/ 867455 h 1005580"/>
                  <a:gd name="connsiteX3" fmla="*/ 1173662 w 2216854"/>
                  <a:gd name="connsiteY3" fmla="*/ 680 h 1005580"/>
                  <a:gd name="connsiteX4" fmla="*/ 1583237 w 2216854"/>
                  <a:gd name="connsiteY4" fmla="*/ 715055 h 1005580"/>
                  <a:gd name="connsiteX5" fmla="*/ 2021387 w 2216854"/>
                  <a:gd name="connsiteY5" fmla="*/ 276905 h 1005580"/>
                  <a:gd name="connsiteX6" fmla="*/ 2211887 w 2216854"/>
                  <a:gd name="connsiteY6" fmla="*/ 753155 h 1005580"/>
                  <a:gd name="connsiteX7" fmla="*/ 2126162 w 2216854"/>
                  <a:gd name="connsiteY7" fmla="*/ 996965 h 1005580"/>
                  <a:gd name="connsiteX8" fmla="*/ 1703252 w 2216854"/>
                  <a:gd name="connsiteY8" fmla="*/ 1001420 h 1005580"/>
                  <a:gd name="connsiteX9" fmla="*/ 506912 w 2216854"/>
                  <a:gd name="connsiteY9" fmla="*/ 1001420 h 1005580"/>
                  <a:gd name="connsiteX10" fmla="*/ 2087 w 2216854"/>
                  <a:gd name="connsiteY10" fmla="*/ 903170 h 1005580"/>
                  <a:gd name="connsiteX0" fmla="*/ 2122 w 2211809"/>
                  <a:gd name="connsiteY0" fmla="*/ 913310 h 1005580"/>
                  <a:gd name="connsiteX1" fmla="*/ 339942 w 2211809"/>
                  <a:gd name="connsiteY1" fmla="*/ 391205 h 1005580"/>
                  <a:gd name="connsiteX2" fmla="*/ 768567 w 2211809"/>
                  <a:gd name="connsiteY2" fmla="*/ 867455 h 1005580"/>
                  <a:gd name="connsiteX3" fmla="*/ 1168617 w 2211809"/>
                  <a:gd name="connsiteY3" fmla="*/ 680 h 1005580"/>
                  <a:gd name="connsiteX4" fmla="*/ 1578192 w 2211809"/>
                  <a:gd name="connsiteY4" fmla="*/ 715055 h 1005580"/>
                  <a:gd name="connsiteX5" fmla="*/ 2016342 w 2211809"/>
                  <a:gd name="connsiteY5" fmla="*/ 276905 h 1005580"/>
                  <a:gd name="connsiteX6" fmla="*/ 2206842 w 2211809"/>
                  <a:gd name="connsiteY6" fmla="*/ 753155 h 1005580"/>
                  <a:gd name="connsiteX7" fmla="*/ 2121117 w 2211809"/>
                  <a:gd name="connsiteY7" fmla="*/ 996965 h 1005580"/>
                  <a:gd name="connsiteX8" fmla="*/ 1698207 w 2211809"/>
                  <a:gd name="connsiteY8" fmla="*/ 1001420 h 1005580"/>
                  <a:gd name="connsiteX9" fmla="*/ 501867 w 2211809"/>
                  <a:gd name="connsiteY9" fmla="*/ 1001420 h 1005580"/>
                  <a:gd name="connsiteX10" fmla="*/ 2122 w 2211809"/>
                  <a:gd name="connsiteY10" fmla="*/ 913310 h 1005580"/>
                  <a:gd name="connsiteX0" fmla="*/ 2194 w 2201721"/>
                  <a:gd name="connsiteY0" fmla="*/ 918380 h 1005580"/>
                  <a:gd name="connsiteX1" fmla="*/ 329854 w 2201721"/>
                  <a:gd name="connsiteY1" fmla="*/ 391205 h 1005580"/>
                  <a:gd name="connsiteX2" fmla="*/ 758479 w 2201721"/>
                  <a:gd name="connsiteY2" fmla="*/ 867455 h 1005580"/>
                  <a:gd name="connsiteX3" fmla="*/ 1158529 w 2201721"/>
                  <a:gd name="connsiteY3" fmla="*/ 680 h 1005580"/>
                  <a:gd name="connsiteX4" fmla="*/ 1568104 w 2201721"/>
                  <a:gd name="connsiteY4" fmla="*/ 715055 h 1005580"/>
                  <a:gd name="connsiteX5" fmla="*/ 2006254 w 2201721"/>
                  <a:gd name="connsiteY5" fmla="*/ 276905 h 1005580"/>
                  <a:gd name="connsiteX6" fmla="*/ 2196754 w 2201721"/>
                  <a:gd name="connsiteY6" fmla="*/ 753155 h 1005580"/>
                  <a:gd name="connsiteX7" fmla="*/ 2111029 w 2201721"/>
                  <a:gd name="connsiteY7" fmla="*/ 996965 h 1005580"/>
                  <a:gd name="connsiteX8" fmla="*/ 1688119 w 2201721"/>
                  <a:gd name="connsiteY8" fmla="*/ 1001420 h 1005580"/>
                  <a:gd name="connsiteX9" fmla="*/ 491779 w 2201721"/>
                  <a:gd name="connsiteY9" fmla="*/ 1001420 h 1005580"/>
                  <a:gd name="connsiteX10" fmla="*/ 2194 w 2201721"/>
                  <a:gd name="connsiteY10" fmla="*/ 918380 h 100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01721" h="1005580">
                    <a:moveTo>
                      <a:pt x="2194" y="918380"/>
                    </a:moveTo>
                    <a:cubicBezTo>
                      <a:pt x="-24794" y="816678"/>
                      <a:pt x="203807" y="399693"/>
                      <a:pt x="329854" y="391205"/>
                    </a:cubicBezTo>
                    <a:cubicBezTo>
                      <a:pt x="455902" y="382718"/>
                      <a:pt x="620367" y="932542"/>
                      <a:pt x="758479" y="867455"/>
                    </a:cubicBezTo>
                    <a:cubicBezTo>
                      <a:pt x="896591" y="802368"/>
                      <a:pt x="1023592" y="26080"/>
                      <a:pt x="1158529" y="680"/>
                    </a:cubicBezTo>
                    <a:cubicBezTo>
                      <a:pt x="1293467" y="-24720"/>
                      <a:pt x="1426817" y="669017"/>
                      <a:pt x="1568104" y="715055"/>
                    </a:cubicBezTo>
                    <a:cubicBezTo>
                      <a:pt x="1709392" y="761092"/>
                      <a:pt x="1901479" y="270555"/>
                      <a:pt x="2006254" y="276905"/>
                    </a:cubicBezTo>
                    <a:cubicBezTo>
                      <a:pt x="2111029" y="283255"/>
                      <a:pt x="2179292" y="633145"/>
                      <a:pt x="2196754" y="753155"/>
                    </a:cubicBezTo>
                    <a:cubicBezTo>
                      <a:pt x="2214216" y="873165"/>
                      <a:pt x="2185641" y="993613"/>
                      <a:pt x="2111029" y="996965"/>
                    </a:cubicBezTo>
                    <a:cubicBezTo>
                      <a:pt x="2036417" y="1000317"/>
                      <a:pt x="1688119" y="1001420"/>
                      <a:pt x="1688119" y="1001420"/>
                    </a:cubicBezTo>
                    <a:cubicBezTo>
                      <a:pt x="1293572" y="1003110"/>
                      <a:pt x="878706" y="1009870"/>
                      <a:pt x="491779" y="1001420"/>
                    </a:cubicBezTo>
                    <a:cubicBezTo>
                      <a:pt x="210792" y="1006182"/>
                      <a:pt x="29182" y="1020083"/>
                      <a:pt x="2194" y="918380"/>
                    </a:cubicBezTo>
                    <a:close/>
                  </a:path>
                </a:pathLst>
              </a:custGeom>
              <a:solidFill>
                <a:srgbClr val="8CAD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4" name="เมฆ 323">
                <a:extLst>
                  <a:ext uri="{FF2B5EF4-FFF2-40B4-BE49-F238E27FC236}">
                    <a16:creationId xmlns:a16="http://schemas.microsoft.com/office/drawing/2014/main" id="{D5735C4D-FB40-4DEE-A1C8-45593DE29F6A}"/>
                  </a:ext>
                </a:extLst>
              </p:cNvPr>
              <p:cNvSpPr/>
              <p:nvPr/>
            </p:nvSpPr>
            <p:spPr>
              <a:xfrm>
                <a:off x="1808580" y="1499329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5" name="เมฆ 324">
                <a:extLst>
                  <a:ext uri="{FF2B5EF4-FFF2-40B4-BE49-F238E27FC236}">
                    <a16:creationId xmlns:a16="http://schemas.microsoft.com/office/drawing/2014/main" id="{1A080EDE-1D01-4B44-BB46-9BEC17347A79}"/>
                  </a:ext>
                </a:extLst>
              </p:cNvPr>
              <p:cNvSpPr/>
              <p:nvPr/>
            </p:nvSpPr>
            <p:spPr>
              <a:xfrm>
                <a:off x="3238016" y="1052382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312" name="สามเหลี่ยมหน้าจั่ว 471">
              <a:extLst>
                <a:ext uri="{FF2B5EF4-FFF2-40B4-BE49-F238E27FC236}">
                  <a16:creationId xmlns:a16="http://schemas.microsoft.com/office/drawing/2014/main" id="{AB4B1B55-1A69-4C9A-8CDF-72307A589806}"/>
                </a:ext>
              </a:extLst>
            </p:cNvPr>
            <p:cNvSpPr/>
            <p:nvPr/>
          </p:nvSpPr>
          <p:spPr>
            <a:xfrm>
              <a:off x="1283821" y="2368322"/>
              <a:ext cx="263886" cy="160383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13" name="สามเหลี่ยมหน้าจั่ว 471">
              <a:extLst>
                <a:ext uri="{FF2B5EF4-FFF2-40B4-BE49-F238E27FC236}">
                  <a16:creationId xmlns:a16="http://schemas.microsoft.com/office/drawing/2014/main" id="{5107C5AB-79A7-43B3-B324-E2BD076B1833}"/>
                </a:ext>
              </a:extLst>
            </p:cNvPr>
            <p:cNvSpPr/>
            <p:nvPr/>
          </p:nvSpPr>
          <p:spPr>
            <a:xfrm rot="183274" flipH="1">
              <a:off x="3565053" y="2316085"/>
              <a:ext cx="253358" cy="204318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18" name="กล่องข้อความ 17">
            <a:extLst>
              <a:ext uri="{FF2B5EF4-FFF2-40B4-BE49-F238E27FC236}">
                <a16:creationId xmlns:a16="http://schemas.microsoft.com/office/drawing/2014/main" id="{3AD7DBA1-EAB9-463B-BFE0-1B9557C5E6E8}"/>
              </a:ext>
            </a:extLst>
          </p:cNvPr>
          <p:cNvSpPr txBox="1"/>
          <p:nvPr/>
        </p:nvSpPr>
        <p:spPr>
          <a:xfrm>
            <a:off x="4918189" y="2482388"/>
            <a:ext cx="6985139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Mình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và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các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bạn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của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mình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đang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rất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đói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bụng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và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không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có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thức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ăn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Các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bạn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hãy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giúp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mình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thu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thập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thức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ăn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bằng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cách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hoàn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thành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các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thử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thách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nhé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!</a:t>
            </a:r>
          </a:p>
        </p:txBody>
      </p:sp>
      <p:grpSp>
        <p:nvGrpSpPr>
          <p:cNvPr id="492" name="กลุ่ม 491">
            <a:extLst>
              <a:ext uri="{FF2B5EF4-FFF2-40B4-BE49-F238E27FC236}">
                <a16:creationId xmlns:a16="http://schemas.microsoft.com/office/drawing/2014/main" id="{B262BB6C-FB87-40ED-BE49-284A34C17E57}"/>
              </a:ext>
            </a:extLst>
          </p:cNvPr>
          <p:cNvGrpSpPr/>
          <p:nvPr/>
        </p:nvGrpSpPr>
        <p:grpSpPr>
          <a:xfrm>
            <a:off x="1040397" y="3326197"/>
            <a:ext cx="2970146" cy="3165001"/>
            <a:chOff x="68370" y="1997785"/>
            <a:chExt cx="3078739" cy="3214425"/>
          </a:xfrm>
        </p:grpSpPr>
        <p:grpSp>
          <p:nvGrpSpPr>
            <p:cNvPr id="493" name="กลุ่ม 492">
              <a:extLst>
                <a:ext uri="{FF2B5EF4-FFF2-40B4-BE49-F238E27FC236}">
                  <a16:creationId xmlns:a16="http://schemas.microsoft.com/office/drawing/2014/main" id="{21C0AA60-6E67-4A1A-ABFA-C9B5182D57B7}"/>
                </a:ext>
              </a:extLst>
            </p:cNvPr>
            <p:cNvGrpSpPr/>
            <p:nvPr/>
          </p:nvGrpSpPr>
          <p:grpSpPr>
            <a:xfrm>
              <a:off x="68370" y="1997785"/>
              <a:ext cx="3078739" cy="3214425"/>
              <a:chOff x="68370" y="1997785"/>
              <a:chExt cx="3078739" cy="3214425"/>
            </a:xfrm>
          </p:grpSpPr>
          <p:sp>
            <p:nvSpPr>
              <p:cNvPr id="496" name="รูปแบบอิสระ: รูปร่าง 495">
                <a:extLst>
                  <a:ext uri="{FF2B5EF4-FFF2-40B4-BE49-F238E27FC236}">
                    <a16:creationId xmlns:a16="http://schemas.microsoft.com/office/drawing/2014/main" id="{E057F2F0-4A9E-4F82-BBB6-BF04FA3177FA}"/>
                  </a:ext>
                </a:extLst>
              </p:cNvPr>
              <p:cNvSpPr/>
              <p:nvPr/>
            </p:nvSpPr>
            <p:spPr>
              <a:xfrm flipH="1">
                <a:off x="68370" y="3446300"/>
                <a:ext cx="885355" cy="1665384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497" name="กลุ่ม 496">
                <a:extLst>
                  <a:ext uri="{FF2B5EF4-FFF2-40B4-BE49-F238E27FC236}">
                    <a16:creationId xmlns:a16="http://schemas.microsoft.com/office/drawing/2014/main" id="{AEAA59B9-C2D9-4434-B605-F352D9632BDE}"/>
                  </a:ext>
                </a:extLst>
              </p:cNvPr>
              <p:cNvGrpSpPr/>
              <p:nvPr/>
            </p:nvGrpSpPr>
            <p:grpSpPr>
              <a:xfrm>
                <a:off x="740741" y="1997785"/>
                <a:ext cx="2406368" cy="3214425"/>
                <a:chOff x="740741" y="1997785"/>
                <a:chExt cx="2406368" cy="3214425"/>
              </a:xfrm>
            </p:grpSpPr>
            <p:grpSp>
              <p:nvGrpSpPr>
                <p:cNvPr id="499" name="กลุ่ม 498">
                  <a:extLst>
                    <a:ext uri="{FF2B5EF4-FFF2-40B4-BE49-F238E27FC236}">
                      <a16:creationId xmlns:a16="http://schemas.microsoft.com/office/drawing/2014/main" id="{2DE7D0CB-61ED-40BB-AB2B-BA00209E3322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740741" y="1997785"/>
                  <a:ext cx="2406368" cy="3214425"/>
                  <a:chOff x="5263424" y="1674618"/>
                  <a:chExt cx="2268181" cy="2959191"/>
                </a:xfrm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502" name="รูปแบบอิสระ: รูปร่าง 501">
                    <a:hlinkClick r:id="rId3" action="ppaction://hlinksldjump"/>
                    <a:extLst>
                      <a:ext uri="{FF2B5EF4-FFF2-40B4-BE49-F238E27FC236}">
                        <a16:creationId xmlns:a16="http://schemas.microsoft.com/office/drawing/2014/main" id="{72DB90EB-4978-497F-B00B-C1646148F61B}"/>
                      </a:ext>
                    </a:extLst>
                  </p:cNvPr>
                  <p:cNvSpPr/>
                  <p:nvPr/>
                </p:nvSpPr>
                <p:spPr>
                  <a:xfrm>
                    <a:off x="5263424" y="1674618"/>
                    <a:ext cx="2237116" cy="2959191"/>
                  </a:xfrm>
                  <a:custGeom>
                    <a:avLst/>
                    <a:gdLst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55889 w 606091"/>
                      <a:gd name="connsiteY4" fmla="*/ 5679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63509 w 606091"/>
                      <a:gd name="connsiteY4" fmla="*/ 6060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19655 w 570517"/>
                      <a:gd name="connsiteY0" fmla="*/ 691793 h 826605"/>
                      <a:gd name="connsiteX1" fmla="*/ 75535 w 570517"/>
                      <a:gd name="connsiteY1" fmla="*/ 216813 h 826605"/>
                      <a:gd name="connsiteX2" fmla="*/ 42515 w 570517"/>
                      <a:gd name="connsiteY2" fmla="*/ 23773 h 826605"/>
                      <a:gd name="connsiteX3" fmla="*/ 182215 w 570517"/>
                      <a:gd name="connsiteY3" fmla="*/ 74573 h 826605"/>
                      <a:gd name="connsiteX4" fmla="*/ 227935 w 570517"/>
                      <a:gd name="connsiteY4" fmla="*/ 60603 h 826605"/>
                      <a:gd name="connsiteX5" fmla="*/ 324455 w 570517"/>
                      <a:gd name="connsiteY5" fmla="*/ 49173 h 826605"/>
                      <a:gd name="connsiteX6" fmla="*/ 415895 w 570517"/>
                      <a:gd name="connsiteY6" fmla="*/ 69493 h 826605"/>
                      <a:gd name="connsiteX7" fmla="*/ 527655 w 570517"/>
                      <a:gd name="connsiteY7" fmla="*/ 3453 h 826605"/>
                      <a:gd name="connsiteX8" fmla="*/ 502255 w 570517"/>
                      <a:gd name="connsiteY8" fmla="*/ 193953 h 826605"/>
                      <a:gd name="connsiteX9" fmla="*/ 558135 w 570517"/>
                      <a:gd name="connsiteY9" fmla="*/ 681633 h 826605"/>
                      <a:gd name="connsiteX10" fmla="*/ 553055 w 570517"/>
                      <a:gd name="connsiteY10" fmla="*/ 803553 h 826605"/>
                      <a:gd name="connsiteX11" fmla="*/ 375255 w 570517"/>
                      <a:gd name="connsiteY11" fmla="*/ 821333 h 826605"/>
                      <a:gd name="connsiteX12" fmla="*/ 32355 w 570517"/>
                      <a:gd name="connsiteY12" fmla="*/ 814348 h 826605"/>
                      <a:gd name="connsiteX13" fmla="*/ 19655 w 570517"/>
                      <a:gd name="connsiteY13" fmla="*/ 691793 h 826605"/>
                      <a:gd name="connsiteX0" fmla="*/ 27872 w 578734"/>
                      <a:gd name="connsiteY0" fmla="*/ 691793 h 821583"/>
                      <a:gd name="connsiteX1" fmla="*/ 83752 w 578734"/>
                      <a:gd name="connsiteY1" fmla="*/ 216813 h 821583"/>
                      <a:gd name="connsiteX2" fmla="*/ 50732 w 578734"/>
                      <a:gd name="connsiteY2" fmla="*/ 23773 h 821583"/>
                      <a:gd name="connsiteX3" fmla="*/ 190432 w 578734"/>
                      <a:gd name="connsiteY3" fmla="*/ 74573 h 821583"/>
                      <a:gd name="connsiteX4" fmla="*/ 236152 w 578734"/>
                      <a:gd name="connsiteY4" fmla="*/ 60603 h 821583"/>
                      <a:gd name="connsiteX5" fmla="*/ 332672 w 578734"/>
                      <a:gd name="connsiteY5" fmla="*/ 49173 h 821583"/>
                      <a:gd name="connsiteX6" fmla="*/ 424112 w 578734"/>
                      <a:gd name="connsiteY6" fmla="*/ 69493 h 821583"/>
                      <a:gd name="connsiteX7" fmla="*/ 535872 w 578734"/>
                      <a:gd name="connsiteY7" fmla="*/ 3453 h 821583"/>
                      <a:gd name="connsiteX8" fmla="*/ 510472 w 578734"/>
                      <a:gd name="connsiteY8" fmla="*/ 193953 h 821583"/>
                      <a:gd name="connsiteX9" fmla="*/ 566352 w 578734"/>
                      <a:gd name="connsiteY9" fmla="*/ 681633 h 821583"/>
                      <a:gd name="connsiteX10" fmla="*/ 561272 w 578734"/>
                      <a:gd name="connsiteY10" fmla="*/ 803553 h 821583"/>
                      <a:gd name="connsiteX11" fmla="*/ 383472 w 578734"/>
                      <a:gd name="connsiteY11" fmla="*/ 821333 h 821583"/>
                      <a:gd name="connsiteX12" fmla="*/ 40572 w 578734"/>
                      <a:gd name="connsiteY12" fmla="*/ 814348 h 821583"/>
                      <a:gd name="connsiteX13" fmla="*/ 27872 w 578734"/>
                      <a:gd name="connsiteY13" fmla="*/ 691793 h 821583"/>
                      <a:gd name="connsiteX0" fmla="*/ 11104 w 579111"/>
                      <a:gd name="connsiteY0" fmla="*/ 701318 h 825770"/>
                      <a:gd name="connsiteX1" fmla="*/ 84129 w 579111"/>
                      <a:gd name="connsiteY1" fmla="*/ 216813 h 825770"/>
                      <a:gd name="connsiteX2" fmla="*/ 51109 w 579111"/>
                      <a:gd name="connsiteY2" fmla="*/ 23773 h 825770"/>
                      <a:gd name="connsiteX3" fmla="*/ 190809 w 579111"/>
                      <a:gd name="connsiteY3" fmla="*/ 74573 h 825770"/>
                      <a:gd name="connsiteX4" fmla="*/ 236529 w 579111"/>
                      <a:gd name="connsiteY4" fmla="*/ 60603 h 825770"/>
                      <a:gd name="connsiteX5" fmla="*/ 333049 w 579111"/>
                      <a:gd name="connsiteY5" fmla="*/ 49173 h 825770"/>
                      <a:gd name="connsiteX6" fmla="*/ 424489 w 579111"/>
                      <a:gd name="connsiteY6" fmla="*/ 69493 h 825770"/>
                      <a:gd name="connsiteX7" fmla="*/ 536249 w 579111"/>
                      <a:gd name="connsiteY7" fmla="*/ 3453 h 825770"/>
                      <a:gd name="connsiteX8" fmla="*/ 510849 w 579111"/>
                      <a:gd name="connsiteY8" fmla="*/ 193953 h 825770"/>
                      <a:gd name="connsiteX9" fmla="*/ 566729 w 579111"/>
                      <a:gd name="connsiteY9" fmla="*/ 681633 h 825770"/>
                      <a:gd name="connsiteX10" fmla="*/ 561649 w 579111"/>
                      <a:gd name="connsiteY10" fmla="*/ 803553 h 825770"/>
                      <a:gd name="connsiteX11" fmla="*/ 383849 w 579111"/>
                      <a:gd name="connsiteY11" fmla="*/ 821333 h 825770"/>
                      <a:gd name="connsiteX12" fmla="*/ 40949 w 579111"/>
                      <a:gd name="connsiteY12" fmla="*/ 814348 h 825770"/>
                      <a:gd name="connsiteX13" fmla="*/ 11104 w 579111"/>
                      <a:gd name="connsiteY13" fmla="*/ 701318 h 825770"/>
                      <a:gd name="connsiteX0" fmla="*/ 12598 w 580605"/>
                      <a:gd name="connsiteY0" fmla="*/ 701318 h 825770"/>
                      <a:gd name="connsiteX1" fmla="*/ 85623 w 580605"/>
                      <a:gd name="connsiteY1" fmla="*/ 216813 h 825770"/>
                      <a:gd name="connsiteX2" fmla="*/ 52603 w 580605"/>
                      <a:gd name="connsiteY2" fmla="*/ 23773 h 825770"/>
                      <a:gd name="connsiteX3" fmla="*/ 192303 w 580605"/>
                      <a:gd name="connsiteY3" fmla="*/ 74573 h 825770"/>
                      <a:gd name="connsiteX4" fmla="*/ 238023 w 580605"/>
                      <a:gd name="connsiteY4" fmla="*/ 60603 h 825770"/>
                      <a:gd name="connsiteX5" fmla="*/ 334543 w 580605"/>
                      <a:gd name="connsiteY5" fmla="*/ 49173 h 825770"/>
                      <a:gd name="connsiteX6" fmla="*/ 425983 w 580605"/>
                      <a:gd name="connsiteY6" fmla="*/ 69493 h 825770"/>
                      <a:gd name="connsiteX7" fmla="*/ 537743 w 580605"/>
                      <a:gd name="connsiteY7" fmla="*/ 3453 h 825770"/>
                      <a:gd name="connsiteX8" fmla="*/ 512343 w 580605"/>
                      <a:gd name="connsiteY8" fmla="*/ 193953 h 825770"/>
                      <a:gd name="connsiteX9" fmla="*/ 568223 w 580605"/>
                      <a:gd name="connsiteY9" fmla="*/ 681633 h 825770"/>
                      <a:gd name="connsiteX10" fmla="*/ 563143 w 580605"/>
                      <a:gd name="connsiteY10" fmla="*/ 803553 h 825770"/>
                      <a:gd name="connsiteX11" fmla="*/ 385343 w 580605"/>
                      <a:gd name="connsiteY11" fmla="*/ 821333 h 825770"/>
                      <a:gd name="connsiteX12" fmla="*/ 42443 w 580605"/>
                      <a:gd name="connsiteY12" fmla="*/ 814348 h 825770"/>
                      <a:gd name="connsiteX13" fmla="*/ 12598 w 580605"/>
                      <a:gd name="connsiteY13" fmla="*/ 701318 h 825770"/>
                      <a:gd name="connsiteX0" fmla="*/ 12598 w 585924"/>
                      <a:gd name="connsiteY0" fmla="*/ 701318 h 825770"/>
                      <a:gd name="connsiteX1" fmla="*/ 85623 w 585924"/>
                      <a:gd name="connsiteY1" fmla="*/ 216813 h 825770"/>
                      <a:gd name="connsiteX2" fmla="*/ 52603 w 585924"/>
                      <a:gd name="connsiteY2" fmla="*/ 23773 h 825770"/>
                      <a:gd name="connsiteX3" fmla="*/ 192303 w 585924"/>
                      <a:gd name="connsiteY3" fmla="*/ 74573 h 825770"/>
                      <a:gd name="connsiteX4" fmla="*/ 238023 w 585924"/>
                      <a:gd name="connsiteY4" fmla="*/ 60603 h 825770"/>
                      <a:gd name="connsiteX5" fmla="*/ 334543 w 585924"/>
                      <a:gd name="connsiteY5" fmla="*/ 49173 h 825770"/>
                      <a:gd name="connsiteX6" fmla="*/ 425983 w 585924"/>
                      <a:gd name="connsiteY6" fmla="*/ 69493 h 825770"/>
                      <a:gd name="connsiteX7" fmla="*/ 537743 w 585924"/>
                      <a:gd name="connsiteY7" fmla="*/ 3453 h 825770"/>
                      <a:gd name="connsiteX8" fmla="*/ 512343 w 585924"/>
                      <a:gd name="connsiteY8" fmla="*/ 193953 h 825770"/>
                      <a:gd name="connsiteX9" fmla="*/ 568223 w 585924"/>
                      <a:gd name="connsiteY9" fmla="*/ 681633 h 825770"/>
                      <a:gd name="connsiteX10" fmla="*/ 570763 w 585924"/>
                      <a:gd name="connsiteY10" fmla="*/ 809268 h 825770"/>
                      <a:gd name="connsiteX11" fmla="*/ 385343 w 585924"/>
                      <a:gd name="connsiteY11" fmla="*/ 821333 h 825770"/>
                      <a:gd name="connsiteX12" fmla="*/ 42443 w 585924"/>
                      <a:gd name="connsiteY12" fmla="*/ 814348 h 825770"/>
                      <a:gd name="connsiteX13" fmla="*/ 12598 w 585924"/>
                      <a:gd name="connsiteY13" fmla="*/ 701318 h 825770"/>
                      <a:gd name="connsiteX0" fmla="*/ 12710 w 585897"/>
                      <a:gd name="connsiteY0" fmla="*/ 701318 h 830313"/>
                      <a:gd name="connsiteX1" fmla="*/ 85735 w 585897"/>
                      <a:gd name="connsiteY1" fmla="*/ 216813 h 830313"/>
                      <a:gd name="connsiteX2" fmla="*/ 52715 w 585897"/>
                      <a:gd name="connsiteY2" fmla="*/ 23773 h 830313"/>
                      <a:gd name="connsiteX3" fmla="*/ 192415 w 585897"/>
                      <a:gd name="connsiteY3" fmla="*/ 74573 h 830313"/>
                      <a:gd name="connsiteX4" fmla="*/ 238135 w 585897"/>
                      <a:gd name="connsiteY4" fmla="*/ 60603 h 830313"/>
                      <a:gd name="connsiteX5" fmla="*/ 334655 w 585897"/>
                      <a:gd name="connsiteY5" fmla="*/ 49173 h 830313"/>
                      <a:gd name="connsiteX6" fmla="*/ 426095 w 585897"/>
                      <a:gd name="connsiteY6" fmla="*/ 69493 h 830313"/>
                      <a:gd name="connsiteX7" fmla="*/ 537855 w 585897"/>
                      <a:gd name="connsiteY7" fmla="*/ 3453 h 830313"/>
                      <a:gd name="connsiteX8" fmla="*/ 512455 w 585897"/>
                      <a:gd name="connsiteY8" fmla="*/ 193953 h 830313"/>
                      <a:gd name="connsiteX9" fmla="*/ 568335 w 585897"/>
                      <a:gd name="connsiteY9" fmla="*/ 681633 h 830313"/>
                      <a:gd name="connsiteX10" fmla="*/ 570875 w 585897"/>
                      <a:gd name="connsiteY10" fmla="*/ 809268 h 830313"/>
                      <a:gd name="connsiteX11" fmla="*/ 387360 w 585897"/>
                      <a:gd name="connsiteY11" fmla="*/ 828953 h 830313"/>
                      <a:gd name="connsiteX12" fmla="*/ 42555 w 585897"/>
                      <a:gd name="connsiteY12" fmla="*/ 814348 h 830313"/>
                      <a:gd name="connsiteX13" fmla="*/ 12710 w 585897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238135 w 591041"/>
                      <a:gd name="connsiteY4" fmla="*/ 60603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192415 w 591041"/>
                      <a:gd name="connsiteY4" fmla="*/ 73938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192415 w 591041"/>
                      <a:gd name="connsiteY4" fmla="*/ 73960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34325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91041" h="830335">
                        <a:moveTo>
                          <a:pt x="12710" y="701340"/>
                        </a:moveTo>
                        <a:cubicBezTo>
                          <a:pt x="23717" y="597941"/>
                          <a:pt x="79068" y="329759"/>
                          <a:pt x="85735" y="216835"/>
                        </a:cubicBezTo>
                        <a:cubicBezTo>
                          <a:pt x="92402" y="103911"/>
                          <a:pt x="34935" y="47502"/>
                          <a:pt x="52715" y="23795"/>
                        </a:cubicBezTo>
                        <a:cubicBezTo>
                          <a:pt x="70495" y="88"/>
                          <a:pt x="160559" y="67822"/>
                          <a:pt x="192415" y="74595"/>
                        </a:cubicBezTo>
                        <a:cubicBezTo>
                          <a:pt x="224271" y="81368"/>
                          <a:pt x="223636" y="68033"/>
                          <a:pt x="243850" y="64435"/>
                        </a:cubicBezTo>
                        <a:cubicBezTo>
                          <a:pt x="264064" y="60837"/>
                          <a:pt x="260466" y="55968"/>
                          <a:pt x="313700" y="53005"/>
                        </a:cubicBezTo>
                        <a:cubicBezTo>
                          <a:pt x="366934" y="50042"/>
                          <a:pt x="388736" y="77770"/>
                          <a:pt x="426095" y="69515"/>
                        </a:cubicBezTo>
                        <a:cubicBezTo>
                          <a:pt x="463454" y="61260"/>
                          <a:pt x="523462" y="-17268"/>
                          <a:pt x="537855" y="3475"/>
                        </a:cubicBezTo>
                        <a:cubicBezTo>
                          <a:pt x="552248" y="24218"/>
                          <a:pt x="505470" y="80945"/>
                          <a:pt x="512455" y="193975"/>
                        </a:cubicBezTo>
                        <a:cubicBezTo>
                          <a:pt x="519440" y="307005"/>
                          <a:pt x="570028" y="579103"/>
                          <a:pt x="579765" y="681655"/>
                        </a:cubicBezTo>
                        <a:cubicBezTo>
                          <a:pt x="589502" y="784207"/>
                          <a:pt x="602942" y="784737"/>
                          <a:pt x="570875" y="809290"/>
                        </a:cubicBezTo>
                        <a:cubicBezTo>
                          <a:pt x="538808" y="833843"/>
                          <a:pt x="481763" y="828128"/>
                          <a:pt x="387360" y="828975"/>
                        </a:cubicBezTo>
                        <a:cubicBezTo>
                          <a:pt x="292957" y="829822"/>
                          <a:pt x="104997" y="835642"/>
                          <a:pt x="42555" y="814370"/>
                        </a:cubicBezTo>
                        <a:cubicBezTo>
                          <a:pt x="-19887" y="793098"/>
                          <a:pt x="1703" y="804739"/>
                          <a:pt x="12710" y="70134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3" name="รูปแบบอิสระ: รูปร่าง 502">
                    <a:extLst>
                      <a:ext uri="{FF2B5EF4-FFF2-40B4-BE49-F238E27FC236}">
                        <a16:creationId xmlns:a16="http://schemas.microsoft.com/office/drawing/2014/main" id="{D90BC189-95AF-4BF6-9774-6D4FCB7598B5}"/>
                      </a:ext>
                    </a:extLst>
                  </p:cNvPr>
                  <p:cNvSpPr/>
                  <p:nvPr/>
                </p:nvSpPr>
                <p:spPr>
                  <a:xfrm rot="21410072" flipH="1">
                    <a:off x="7058660" y="1724474"/>
                    <a:ext cx="256260" cy="514816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  <a:gd name="connsiteX0" fmla="*/ 32952 w 256260"/>
                      <a:gd name="connsiteY0" fmla="*/ 7572 h 514816"/>
                      <a:gd name="connsiteX1" fmla="*/ 187257 w 256260"/>
                      <a:gd name="connsiteY1" fmla="*/ 169497 h 514816"/>
                      <a:gd name="connsiteX2" fmla="*/ 255837 w 256260"/>
                      <a:gd name="connsiteY2" fmla="*/ 428577 h 514816"/>
                      <a:gd name="connsiteX3" fmla="*/ 158682 w 256260"/>
                      <a:gd name="connsiteY3" fmla="*/ 510492 h 514816"/>
                      <a:gd name="connsiteX4" fmla="*/ 139631 w 256260"/>
                      <a:gd name="connsiteY4" fmla="*/ 493346 h 514816"/>
                      <a:gd name="connsiteX5" fmla="*/ 128202 w 256260"/>
                      <a:gd name="connsiteY5" fmla="*/ 407622 h 514816"/>
                      <a:gd name="connsiteX6" fmla="*/ 88197 w 256260"/>
                      <a:gd name="connsiteY6" fmla="*/ 262842 h 514816"/>
                      <a:gd name="connsiteX7" fmla="*/ 50097 w 256260"/>
                      <a:gd name="connsiteY7" fmla="*/ 171402 h 514816"/>
                      <a:gd name="connsiteX8" fmla="*/ 17712 w 256260"/>
                      <a:gd name="connsiteY8" fmla="*/ 85677 h 514816"/>
                      <a:gd name="connsiteX9" fmla="*/ 156 w 256260"/>
                      <a:gd name="connsiteY9" fmla="*/ 32768 h 514816"/>
                      <a:gd name="connsiteX10" fmla="*/ 32952 w 256260"/>
                      <a:gd name="connsiteY10" fmla="*/ 7572 h 514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56260" h="514816">
                        <a:moveTo>
                          <a:pt x="32952" y="7572"/>
                        </a:moveTo>
                        <a:cubicBezTo>
                          <a:pt x="64135" y="30360"/>
                          <a:pt x="150110" y="99330"/>
                          <a:pt x="187257" y="169497"/>
                        </a:cubicBezTo>
                        <a:cubicBezTo>
                          <a:pt x="224404" y="239664"/>
                          <a:pt x="260599" y="371745"/>
                          <a:pt x="255837" y="428577"/>
                        </a:cubicBezTo>
                        <a:cubicBezTo>
                          <a:pt x="251075" y="485409"/>
                          <a:pt x="178050" y="499697"/>
                          <a:pt x="158682" y="510492"/>
                        </a:cubicBezTo>
                        <a:cubicBezTo>
                          <a:pt x="139314" y="521287"/>
                          <a:pt x="142806" y="510491"/>
                          <a:pt x="139631" y="493346"/>
                        </a:cubicBezTo>
                        <a:cubicBezTo>
                          <a:pt x="136456" y="476201"/>
                          <a:pt x="136774" y="446039"/>
                          <a:pt x="128202" y="407622"/>
                        </a:cubicBezTo>
                        <a:cubicBezTo>
                          <a:pt x="119630" y="369205"/>
                          <a:pt x="101214" y="302212"/>
                          <a:pt x="88197" y="262842"/>
                        </a:cubicBezTo>
                        <a:cubicBezTo>
                          <a:pt x="75180" y="223472"/>
                          <a:pt x="60892" y="200612"/>
                          <a:pt x="50097" y="171402"/>
                        </a:cubicBezTo>
                        <a:cubicBezTo>
                          <a:pt x="39302" y="142192"/>
                          <a:pt x="26035" y="108783"/>
                          <a:pt x="17712" y="85677"/>
                        </a:cubicBezTo>
                        <a:cubicBezTo>
                          <a:pt x="9389" y="62571"/>
                          <a:pt x="-1431" y="46103"/>
                          <a:pt x="156" y="32768"/>
                        </a:cubicBezTo>
                        <a:cubicBezTo>
                          <a:pt x="1743" y="19433"/>
                          <a:pt x="1769" y="-15216"/>
                          <a:pt x="32952" y="7572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4" name="รูปแบบอิสระ: รูปร่าง 503">
                    <a:extLst>
                      <a:ext uri="{FF2B5EF4-FFF2-40B4-BE49-F238E27FC236}">
                        <a16:creationId xmlns:a16="http://schemas.microsoft.com/office/drawing/2014/main" id="{0C716A4F-D3F1-4B23-9B9C-492919EC1211}"/>
                      </a:ext>
                    </a:extLst>
                  </p:cNvPr>
                  <p:cNvSpPr/>
                  <p:nvPr/>
                </p:nvSpPr>
                <p:spPr>
                  <a:xfrm>
                    <a:off x="5463830" y="1753101"/>
                    <a:ext cx="879308" cy="996669"/>
                  </a:xfrm>
                  <a:custGeom>
                    <a:avLst/>
                    <a:gdLst>
                      <a:gd name="connsiteX0" fmla="*/ 116550 w 878744"/>
                      <a:gd name="connsiteY0" fmla="*/ 913496 h 967141"/>
                      <a:gd name="connsiteX1" fmla="*/ 520410 w 878744"/>
                      <a:gd name="connsiteY1" fmla="*/ 946516 h 967141"/>
                      <a:gd name="connsiteX2" fmla="*/ 830290 w 878744"/>
                      <a:gd name="connsiteY2" fmla="*/ 778876 h 967141"/>
                      <a:gd name="connsiteX3" fmla="*/ 873470 w 878744"/>
                      <a:gd name="connsiteY3" fmla="*/ 430896 h 967141"/>
                      <a:gd name="connsiteX4" fmla="*/ 784570 w 878744"/>
                      <a:gd name="connsiteY4" fmla="*/ 166736 h 967141"/>
                      <a:gd name="connsiteX5" fmla="*/ 583910 w 878744"/>
                      <a:gd name="connsiteY5" fmla="*/ 202296 h 967141"/>
                      <a:gd name="connsiteX6" fmla="*/ 324830 w 878744"/>
                      <a:gd name="connsiteY6" fmla="*/ 110856 h 967141"/>
                      <a:gd name="connsiteX7" fmla="*/ 131790 w 878744"/>
                      <a:gd name="connsiteY7" fmla="*/ 27036 h 967141"/>
                      <a:gd name="connsiteX8" fmla="*/ 12410 w 878744"/>
                      <a:gd name="connsiteY8" fmla="*/ 9256 h 967141"/>
                      <a:gd name="connsiteX9" fmla="*/ 17490 w 878744"/>
                      <a:gd name="connsiteY9" fmla="*/ 161656 h 967141"/>
                      <a:gd name="connsiteX10" fmla="*/ 134330 w 878744"/>
                      <a:gd name="connsiteY10" fmla="*/ 489316 h 967141"/>
                      <a:gd name="connsiteX11" fmla="*/ 116550 w 878744"/>
                      <a:gd name="connsiteY11" fmla="*/ 913496 h 967141"/>
                      <a:gd name="connsiteX0" fmla="*/ 116550 w 878744"/>
                      <a:gd name="connsiteY0" fmla="*/ 913496 h 956006"/>
                      <a:gd name="connsiteX1" fmla="*/ 520410 w 878744"/>
                      <a:gd name="connsiteY1" fmla="*/ 946516 h 956006"/>
                      <a:gd name="connsiteX2" fmla="*/ 830290 w 878744"/>
                      <a:gd name="connsiteY2" fmla="*/ 778876 h 956006"/>
                      <a:gd name="connsiteX3" fmla="*/ 873470 w 878744"/>
                      <a:gd name="connsiteY3" fmla="*/ 430896 h 956006"/>
                      <a:gd name="connsiteX4" fmla="*/ 784570 w 878744"/>
                      <a:gd name="connsiteY4" fmla="*/ 166736 h 956006"/>
                      <a:gd name="connsiteX5" fmla="*/ 583910 w 878744"/>
                      <a:gd name="connsiteY5" fmla="*/ 202296 h 956006"/>
                      <a:gd name="connsiteX6" fmla="*/ 324830 w 878744"/>
                      <a:gd name="connsiteY6" fmla="*/ 110856 h 956006"/>
                      <a:gd name="connsiteX7" fmla="*/ 131790 w 878744"/>
                      <a:gd name="connsiteY7" fmla="*/ 27036 h 956006"/>
                      <a:gd name="connsiteX8" fmla="*/ 12410 w 878744"/>
                      <a:gd name="connsiteY8" fmla="*/ 9256 h 956006"/>
                      <a:gd name="connsiteX9" fmla="*/ 17490 w 878744"/>
                      <a:gd name="connsiteY9" fmla="*/ 161656 h 956006"/>
                      <a:gd name="connsiteX10" fmla="*/ 134330 w 878744"/>
                      <a:gd name="connsiteY10" fmla="*/ 489316 h 956006"/>
                      <a:gd name="connsiteX11" fmla="*/ 131790 w 878744"/>
                      <a:gd name="connsiteY11" fmla="*/ 733156 h 956006"/>
                      <a:gd name="connsiteX12" fmla="*/ 116550 w 878744"/>
                      <a:gd name="connsiteY12" fmla="*/ 913496 h 956006"/>
                      <a:gd name="connsiteX0" fmla="*/ 121630 w 878744"/>
                      <a:gd name="connsiteY0" fmla="*/ 918576 h 957529"/>
                      <a:gd name="connsiteX1" fmla="*/ 520410 w 878744"/>
                      <a:gd name="connsiteY1" fmla="*/ 946516 h 957529"/>
                      <a:gd name="connsiteX2" fmla="*/ 830290 w 878744"/>
                      <a:gd name="connsiteY2" fmla="*/ 778876 h 957529"/>
                      <a:gd name="connsiteX3" fmla="*/ 873470 w 878744"/>
                      <a:gd name="connsiteY3" fmla="*/ 430896 h 957529"/>
                      <a:gd name="connsiteX4" fmla="*/ 784570 w 878744"/>
                      <a:gd name="connsiteY4" fmla="*/ 166736 h 957529"/>
                      <a:gd name="connsiteX5" fmla="*/ 583910 w 878744"/>
                      <a:gd name="connsiteY5" fmla="*/ 202296 h 957529"/>
                      <a:gd name="connsiteX6" fmla="*/ 324830 w 878744"/>
                      <a:gd name="connsiteY6" fmla="*/ 110856 h 957529"/>
                      <a:gd name="connsiteX7" fmla="*/ 131790 w 878744"/>
                      <a:gd name="connsiteY7" fmla="*/ 27036 h 957529"/>
                      <a:gd name="connsiteX8" fmla="*/ 12410 w 878744"/>
                      <a:gd name="connsiteY8" fmla="*/ 9256 h 957529"/>
                      <a:gd name="connsiteX9" fmla="*/ 17490 w 878744"/>
                      <a:gd name="connsiteY9" fmla="*/ 161656 h 957529"/>
                      <a:gd name="connsiteX10" fmla="*/ 134330 w 878744"/>
                      <a:gd name="connsiteY10" fmla="*/ 489316 h 957529"/>
                      <a:gd name="connsiteX11" fmla="*/ 131790 w 878744"/>
                      <a:gd name="connsiteY11" fmla="*/ 733156 h 957529"/>
                      <a:gd name="connsiteX12" fmla="*/ 121630 w 878744"/>
                      <a:gd name="connsiteY12" fmla="*/ 918576 h 957529"/>
                      <a:gd name="connsiteX0" fmla="*/ 121630 w 878744"/>
                      <a:gd name="connsiteY0" fmla="*/ 918576 h 968012"/>
                      <a:gd name="connsiteX1" fmla="*/ 520410 w 878744"/>
                      <a:gd name="connsiteY1" fmla="*/ 946516 h 968012"/>
                      <a:gd name="connsiteX2" fmla="*/ 830290 w 878744"/>
                      <a:gd name="connsiteY2" fmla="*/ 778876 h 968012"/>
                      <a:gd name="connsiteX3" fmla="*/ 873470 w 878744"/>
                      <a:gd name="connsiteY3" fmla="*/ 430896 h 968012"/>
                      <a:gd name="connsiteX4" fmla="*/ 784570 w 878744"/>
                      <a:gd name="connsiteY4" fmla="*/ 166736 h 968012"/>
                      <a:gd name="connsiteX5" fmla="*/ 583910 w 878744"/>
                      <a:gd name="connsiteY5" fmla="*/ 202296 h 968012"/>
                      <a:gd name="connsiteX6" fmla="*/ 324830 w 878744"/>
                      <a:gd name="connsiteY6" fmla="*/ 110856 h 968012"/>
                      <a:gd name="connsiteX7" fmla="*/ 131790 w 878744"/>
                      <a:gd name="connsiteY7" fmla="*/ 27036 h 968012"/>
                      <a:gd name="connsiteX8" fmla="*/ 12410 w 878744"/>
                      <a:gd name="connsiteY8" fmla="*/ 9256 h 968012"/>
                      <a:gd name="connsiteX9" fmla="*/ 17490 w 878744"/>
                      <a:gd name="connsiteY9" fmla="*/ 161656 h 968012"/>
                      <a:gd name="connsiteX10" fmla="*/ 134330 w 878744"/>
                      <a:gd name="connsiteY10" fmla="*/ 489316 h 968012"/>
                      <a:gd name="connsiteX11" fmla="*/ 131790 w 878744"/>
                      <a:gd name="connsiteY11" fmla="*/ 733156 h 968012"/>
                      <a:gd name="connsiteX12" fmla="*/ 121630 w 878744"/>
                      <a:gd name="connsiteY12" fmla="*/ 918576 h 968012"/>
                      <a:gd name="connsiteX0" fmla="*/ 108930 w 878744"/>
                      <a:gd name="connsiteY0" fmla="*/ 916036 h 966682"/>
                      <a:gd name="connsiteX1" fmla="*/ 520410 w 878744"/>
                      <a:gd name="connsiteY1" fmla="*/ 946516 h 966682"/>
                      <a:gd name="connsiteX2" fmla="*/ 830290 w 878744"/>
                      <a:gd name="connsiteY2" fmla="*/ 778876 h 966682"/>
                      <a:gd name="connsiteX3" fmla="*/ 873470 w 878744"/>
                      <a:gd name="connsiteY3" fmla="*/ 430896 h 966682"/>
                      <a:gd name="connsiteX4" fmla="*/ 784570 w 878744"/>
                      <a:gd name="connsiteY4" fmla="*/ 166736 h 966682"/>
                      <a:gd name="connsiteX5" fmla="*/ 583910 w 878744"/>
                      <a:gd name="connsiteY5" fmla="*/ 202296 h 966682"/>
                      <a:gd name="connsiteX6" fmla="*/ 324830 w 878744"/>
                      <a:gd name="connsiteY6" fmla="*/ 110856 h 966682"/>
                      <a:gd name="connsiteX7" fmla="*/ 131790 w 878744"/>
                      <a:gd name="connsiteY7" fmla="*/ 27036 h 966682"/>
                      <a:gd name="connsiteX8" fmla="*/ 12410 w 878744"/>
                      <a:gd name="connsiteY8" fmla="*/ 9256 h 966682"/>
                      <a:gd name="connsiteX9" fmla="*/ 17490 w 878744"/>
                      <a:gd name="connsiteY9" fmla="*/ 161656 h 966682"/>
                      <a:gd name="connsiteX10" fmla="*/ 134330 w 878744"/>
                      <a:gd name="connsiteY10" fmla="*/ 489316 h 966682"/>
                      <a:gd name="connsiteX11" fmla="*/ 131790 w 878744"/>
                      <a:gd name="connsiteY11" fmla="*/ 733156 h 966682"/>
                      <a:gd name="connsiteX12" fmla="*/ 108930 w 878744"/>
                      <a:gd name="connsiteY12" fmla="*/ 916036 h 966682"/>
                      <a:gd name="connsiteX0" fmla="*/ 108930 w 878744"/>
                      <a:gd name="connsiteY0" fmla="*/ 916036 h 956909"/>
                      <a:gd name="connsiteX1" fmla="*/ 520410 w 878744"/>
                      <a:gd name="connsiteY1" fmla="*/ 946516 h 956909"/>
                      <a:gd name="connsiteX2" fmla="*/ 830290 w 878744"/>
                      <a:gd name="connsiteY2" fmla="*/ 778876 h 956909"/>
                      <a:gd name="connsiteX3" fmla="*/ 873470 w 878744"/>
                      <a:gd name="connsiteY3" fmla="*/ 430896 h 956909"/>
                      <a:gd name="connsiteX4" fmla="*/ 784570 w 878744"/>
                      <a:gd name="connsiteY4" fmla="*/ 166736 h 956909"/>
                      <a:gd name="connsiteX5" fmla="*/ 583910 w 878744"/>
                      <a:gd name="connsiteY5" fmla="*/ 202296 h 956909"/>
                      <a:gd name="connsiteX6" fmla="*/ 324830 w 878744"/>
                      <a:gd name="connsiteY6" fmla="*/ 110856 h 956909"/>
                      <a:gd name="connsiteX7" fmla="*/ 131790 w 878744"/>
                      <a:gd name="connsiteY7" fmla="*/ 27036 h 956909"/>
                      <a:gd name="connsiteX8" fmla="*/ 12410 w 878744"/>
                      <a:gd name="connsiteY8" fmla="*/ 9256 h 956909"/>
                      <a:gd name="connsiteX9" fmla="*/ 17490 w 878744"/>
                      <a:gd name="connsiteY9" fmla="*/ 161656 h 956909"/>
                      <a:gd name="connsiteX10" fmla="*/ 134330 w 878744"/>
                      <a:gd name="connsiteY10" fmla="*/ 489316 h 956909"/>
                      <a:gd name="connsiteX11" fmla="*/ 124170 w 878744"/>
                      <a:gd name="connsiteY11" fmla="*/ 728076 h 956909"/>
                      <a:gd name="connsiteX12" fmla="*/ 108930 w 878744"/>
                      <a:gd name="connsiteY12" fmla="*/ 916036 h 956909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34330 w 878744"/>
                      <a:gd name="connsiteY10" fmla="*/ 48931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11470 w 878744"/>
                      <a:gd name="connsiteY10" fmla="*/ 49439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368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6870 w 878744"/>
                      <a:gd name="connsiteY12" fmla="*/ 979536 h 994781"/>
                      <a:gd name="connsiteX0" fmla="*/ 1622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62270 w 878744"/>
                      <a:gd name="connsiteY12" fmla="*/ 979536 h 994781"/>
                      <a:gd name="connsiteX0" fmla="*/ 13179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1790 w 878744"/>
                      <a:gd name="connsiteY12" fmla="*/ 979536 h 994781"/>
                      <a:gd name="connsiteX0" fmla="*/ 131790 w 878462"/>
                      <a:gd name="connsiteY0" fmla="*/ 979536 h 994781"/>
                      <a:gd name="connsiteX1" fmla="*/ 520410 w 878462"/>
                      <a:gd name="connsiteY1" fmla="*/ 946516 h 994781"/>
                      <a:gd name="connsiteX2" fmla="*/ 830290 w 878462"/>
                      <a:gd name="connsiteY2" fmla="*/ 778876 h 994781"/>
                      <a:gd name="connsiteX3" fmla="*/ 873470 w 878462"/>
                      <a:gd name="connsiteY3" fmla="*/ 430896 h 994781"/>
                      <a:gd name="connsiteX4" fmla="*/ 788380 w 878462"/>
                      <a:gd name="connsiteY4" fmla="*/ 193406 h 994781"/>
                      <a:gd name="connsiteX5" fmla="*/ 583910 w 878462"/>
                      <a:gd name="connsiteY5" fmla="*/ 202296 h 994781"/>
                      <a:gd name="connsiteX6" fmla="*/ 324830 w 878462"/>
                      <a:gd name="connsiteY6" fmla="*/ 110856 h 994781"/>
                      <a:gd name="connsiteX7" fmla="*/ 131790 w 878462"/>
                      <a:gd name="connsiteY7" fmla="*/ 27036 h 994781"/>
                      <a:gd name="connsiteX8" fmla="*/ 12410 w 878462"/>
                      <a:gd name="connsiteY8" fmla="*/ 9256 h 994781"/>
                      <a:gd name="connsiteX9" fmla="*/ 17490 w 878462"/>
                      <a:gd name="connsiteY9" fmla="*/ 161656 h 994781"/>
                      <a:gd name="connsiteX10" fmla="*/ 111470 w 878462"/>
                      <a:gd name="connsiteY10" fmla="*/ 494396 h 994781"/>
                      <a:gd name="connsiteX11" fmla="*/ 124170 w 878462"/>
                      <a:gd name="connsiteY11" fmla="*/ 728076 h 994781"/>
                      <a:gd name="connsiteX12" fmla="*/ 131790 w 878462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83910 w 878180"/>
                      <a:gd name="connsiteY5" fmla="*/ 20229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76290 w 878180"/>
                      <a:gd name="connsiteY5" fmla="*/ 22134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80277 h 995522"/>
                      <a:gd name="connsiteX1" fmla="*/ 520410 w 878180"/>
                      <a:gd name="connsiteY1" fmla="*/ 947257 h 995522"/>
                      <a:gd name="connsiteX2" fmla="*/ 830290 w 878180"/>
                      <a:gd name="connsiteY2" fmla="*/ 779617 h 995522"/>
                      <a:gd name="connsiteX3" fmla="*/ 873470 w 878180"/>
                      <a:gd name="connsiteY3" fmla="*/ 431637 h 995522"/>
                      <a:gd name="connsiteX4" fmla="*/ 792190 w 878180"/>
                      <a:gd name="connsiteY4" fmla="*/ 186527 h 995522"/>
                      <a:gd name="connsiteX5" fmla="*/ 576290 w 878180"/>
                      <a:gd name="connsiteY5" fmla="*/ 222087 h 995522"/>
                      <a:gd name="connsiteX6" fmla="*/ 340070 w 878180"/>
                      <a:gd name="connsiteY6" fmla="*/ 134457 h 995522"/>
                      <a:gd name="connsiteX7" fmla="*/ 131790 w 878180"/>
                      <a:gd name="connsiteY7" fmla="*/ 27777 h 995522"/>
                      <a:gd name="connsiteX8" fmla="*/ 12410 w 878180"/>
                      <a:gd name="connsiteY8" fmla="*/ 9997 h 995522"/>
                      <a:gd name="connsiteX9" fmla="*/ 17490 w 878180"/>
                      <a:gd name="connsiteY9" fmla="*/ 162397 h 995522"/>
                      <a:gd name="connsiteX10" fmla="*/ 111470 w 878180"/>
                      <a:gd name="connsiteY10" fmla="*/ 495137 h 995522"/>
                      <a:gd name="connsiteX11" fmla="*/ 124170 w 878180"/>
                      <a:gd name="connsiteY11" fmla="*/ 728817 h 995522"/>
                      <a:gd name="connsiteX12" fmla="*/ 131790 w 878180"/>
                      <a:gd name="connsiteY12" fmla="*/ 980277 h 995522"/>
                      <a:gd name="connsiteX0" fmla="*/ 131790 w 878180"/>
                      <a:gd name="connsiteY0" fmla="*/ 980277 h 994404"/>
                      <a:gd name="connsiteX1" fmla="*/ 520410 w 878180"/>
                      <a:gd name="connsiteY1" fmla="*/ 947257 h 994404"/>
                      <a:gd name="connsiteX2" fmla="*/ 830290 w 878180"/>
                      <a:gd name="connsiteY2" fmla="*/ 779617 h 994404"/>
                      <a:gd name="connsiteX3" fmla="*/ 873470 w 878180"/>
                      <a:gd name="connsiteY3" fmla="*/ 431637 h 994404"/>
                      <a:gd name="connsiteX4" fmla="*/ 792190 w 878180"/>
                      <a:gd name="connsiteY4" fmla="*/ 186527 h 994404"/>
                      <a:gd name="connsiteX5" fmla="*/ 576290 w 878180"/>
                      <a:gd name="connsiteY5" fmla="*/ 222087 h 994404"/>
                      <a:gd name="connsiteX6" fmla="*/ 340070 w 878180"/>
                      <a:gd name="connsiteY6" fmla="*/ 134457 h 994404"/>
                      <a:gd name="connsiteX7" fmla="*/ 131790 w 878180"/>
                      <a:gd name="connsiteY7" fmla="*/ 27777 h 994404"/>
                      <a:gd name="connsiteX8" fmla="*/ 12410 w 878180"/>
                      <a:gd name="connsiteY8" fmla="*/ 9997 h 994404"/>
                      <a:gd name="connsiteX9" fmla="*/ 17490 w 878180"/>
                      <a:gd name="connsiteY9" fmla="*/ 162397 h 994404"/>
                      <a:gd name="connsiteX10" fmla="*/ 111470 w 878180"/>
                      <a:gd name="connsiteY10" fmla="*/ 495137 h 994404"/>
                      <a:gd name="connsiteX11" fmla="*/ 147030 w 878180"/>
                      <a:gd name="connsiteY11" fmla="*/ 744057 h 994404"/>
                      <a:gd name="connsiteX12" fmla="*/ 131790 w 878180"/>
                      <a:gd name="connsiteY12" fmla="*/ 980277 h 994404"/>
                      <a:gd name="connsiteX0" fmla="*/ 131790 w 878180"/>
                      <a:gd name="connsiteY0" fmla="*/ 980277 h 993845"/>
                      <a:gd name="connsiteX1" fmla="*/ 520410 w 878180"/>
                      <a:gd name="connsiteY1" fmla="*/ 947257 h 993845"/>
                      <a:gd name="connsiteX2" fmla="*/ 830290 w 878180"/>
                      <a:gd name="connsiteY2" fmla="*/ 779617 h 993845"/>
                      <a:gd name="connsiteX3" fmla="*/ 873470 w 878180"/>
                      <a:gd name="connsiteY3" fmla="*/ 431637 h 993845"/>
                      <a:gd name="connsiteX4" fmla="*/ 792190 w 878180"/>
                      <a:gd name="connsiteY4" fmla="*/ 186527 h 993845"/>
                      <a:gd name="connsiteX5" fmla="*/ 576290 w 878180"/>
                      <a:gd name="connsiteY5" fmla="*/ 222087 h 993845"/>
                      <a:gd name="connsiteX6" fmla="*/ 340070 w 878180"/>
                      <a:gd name="connsiteY6" fmla="*/ 134457 h 993845"/>
                      <a:gd name="connsiteX7" fmla="*/ 131790 w 878180"/>
                      <a:gd name="connsiteY7" fmla="*/ 27777 h 993845"/>
                      <a:gd name="connsiteX8" fmla="*/ 12410 w 878180"/>
                      <a:gd name="connsiteY8" fmla="*/ 9997 h 993845"/>
                      <a:gd name="connsiteX9" fmla="*/ 17490 w 878180"/>
                      <a:gd name="connsiteY9" fmla="*/ 162397 h 993845"/>
                      <a:gd name="connsiteX10" fmla="*/ 111470 w 878180"/>
                      <a:gd name="connsiteY10" fmla="*/ 495137 h 993845"/>
                      <a:gd name="connsiteX11" fmla="*/ 135600 w 878180"/>
                      <a:gd name="connsiteY11" fmla="*/ 751677 h 993845"/>
                      <a:gd name="connsiteX12" fmla="*/ 131790 w 878180"/>
                      <a:gd name="connsiteY12" fmla="*/ 980277 h 993845"/>
                      <a:gd name="connsiteX0" fmla="*/ 154650 w 878180"/>
                      <a:gd name="connsiteY0" fmla="*/ 987897 h 1000223"/>
                      <a:gd name="connsiteX1" fmla="*/ 520410 w 878180"/>
                      <a:gd name="connsiteY1" fmla="*/ 947257 h 1000223"/>
                      <a:gd name="connsiteX2" fmla="*/ 830290 w 878180"/>
                      <a:gd name="connsiteY2" fmla="*/ 779617 h 1000223"/>
                      <a:gd name="connsiteX3" fmla="*/ 873470 w 878180"/>
                      <a:gd name="connsiteY3" fmla="*/ 431637 h 1000223"/>
                      <a:gd name="connsiteX4" fmla="*/ 792190 w 878180"/>
                      <a:gd name="connsiteY4" fmla="*/ 186527 h 1000223"/>
                      <a:gd name="connsiteX5" fmla="*/ 576290 w 878180"/>
                      <a:gd name="connsiteY5" fmla="*/ 222087 h 1000223"/>
                      <a:gd name="connsiteX6" fmla="*/ 340070 w 878180"/>
                      <a:gd name="connsiteY6" fmla="*/ 134457 h 1000223"/>
                      <a:gd name="connsiteX7" fmla="*/ 131790 w 878180"/>
                      <a:gd name="connsiteY7" fmla="*/ 27777 h 1000223"/>
                      <a:gd name="connsiteX8" fmla="*/ 12410 w 878180"/>
                      <a:gd name="connsiteY8" fmla="*/ 9997 h 1000223"/>
                      <a:gd name="connsiteX9" fmla="*/ 17490 w 878180"/>
                      <a:gd name="connsiteY9" fmla="*/ 162397 h 1000223"/>
                      <a:gd name="connsiteX10" fmla="*/ 111470 w 878180"/>
                      <a:gd name="connsiteY10" fmla="*/ 495137 h 1000223"/>
                      <a:gd name="connsiteX11" fmla="*/ 135600 w 878180"/>
                      <a:gd name="connsiteY11" fmla="*/ 751677 h 1000223"/>
                      <a:gd name="connsiteX12" fmla="*/ 154650 w 878180"/>
                      <a:gd name="connsiteY12" fmla="*/ 987897 h 1000223"/>
                      <a:gd name="connsiteX0" fmla="*/ 154650 w 878180"/>
                      <a:gd name="connsiteY0" fmla="*/ 984087 h 997007"/>
                      <a:gd name="connsiteX1" fmla="*/ 520410 w 878180"/>
                      <a:gd name="connsiteY1" fmla="*/ 947257 h 997007"/>
                      <a:gd name="connsiteX2" fmla="*/ 830290 w 878180"/>
                      <a:gd name="connsiteY2" fmla="*/ 779617 h 997007"/>
                      <a:gd name="connsiteX3" fmla="*/ 873470 w 878180"/>
                      <a:gd name="connsiteY3" fmla="*/ 431637 h 997007"/>
                      <a:gd name="connsiteX4" fmla="*/ 792190 w 878180"/>
                      <a:gd name="connsiteY4" fmla="*/ 186527 h 997007"/>
                      <a:gd name="connsiteX5" fmla="*/ 576290 w 878180"/>
                      <a:gd name="connsiteY5" fmla="*/ 222087 h 997007"/>
                      <a:gd name="connsiteX6" fmla="*/ 340070 w 878180"/>
                      <a:gd name="connsiteY6" fmla="*/ 134457 h 997007"/>
                      <a:gd name="connsiteX7" fmla="*/ 131790 w 878180"/>
                      <a:gd name="connsiteY7" fmla="*/ 27777 h 997007"/>
                      <a:gd name="connsiteX8" fmla="*/ 12410 w 878180"/>
                      <a:gd name="connsiteY8" fmla="*/ 9997 h 997007"/>
                      <a:gd name="connsiteX9" fmla="*/ 17490 w 878180"/>
                      <a:gd name="connsiteY9" fmla="*/ 162397 h 997007"/>
                      <a:gd name="connsiteX10" fmla="*/ 111470 w 878180"/>
                      <a:gd name="connsiteY10" fmla="*/ 495137 h 997007"/>
                      <a:gd name="connsiteX11" fmla="*/ 135600 w 878180"/>
                      <a:gd name="connsiteY11" fmla="*/ 751677 h 997007"/>
                      <a:gd name="connsiteX12" fmla="*/ 154650 w 878180"/>
                      <a:gd name="connsiteY12" fmla="*/ 984087 h 997007"/>
                      <a:gd name="connsiteX0" fmla="*/ 154650 w 879308"/>
                      <a:gd name="connsiteY0" fmla="*/ 984087 h 997007"/>
                      <a:gd name="connsiteX1" fmla="*/ 520410 w 879308"/>
                      <a:gd name="connsiteY1" fmla="*/ 947257 h 997007"/>
                      <a:gd name="connsiteX2" fmla="*/ 830290 w 879308"/>
                      <a:gd name="connsiteY2" fmla="*/ 779617 h 997007"/>
                      <a:gd name="connsiteX3" fmla="*/ 873470 w 879308"/>
                      <a:gd name="connsiteY3" fmla="*/ 431637 h 997007"/>
                      <a:gd name="connsiteX4" fmla="*/ 776950 w 879308"/>
                      <a:gd name="connsiteY4" fmla="*/ 182717 h 997007"/>
                      <a:gd name="connsiteX5" fmla="*/ 576290 w 879308"/>
                      <a:gd name="connsiteY5" fmla="*/ 222087 h 997007"/>
                      <a:gd name="connsiteX6" fmla="*/ 340070 w 879308"/>
                      <a:gd name="connsiteY6" fmla="*/ 134457 h 997007"/>
                      <a:gd name="connsiteX7" fmla="*/ 131790 w 879308"/>
                      <a:gd name="connsiteY7" fmla="*/ 27777 h 997007"/>
                      <a:gd name="connsiteX8" fmla="*/ 12410 w 879308"/>
                      <a:gd name="connsiteY8" fmla="*/ 9997 h 997007"/>
                      <a:gd name="connsiteX9" fmla="*/ 17490 w 879308"/>
                      <a:gd name="connsiteY9" fmla="*/ 162397 h 997007"/>
                      <a:gd name="connsiteX10" fmla="*/ 111470 w 879308"/>
                      <a:gd name="connsiteY10" fmla="*/ 495137 h 997007"/>
                      <a:gd name="connsiteX11" fmla="*/ 135600 w 879308"/>
                      <a:gd name="connsiteY11" fmla="*/ 751677 h 997007"/>
                      <a:gd name="connsiteX12" fmla="*/ 154650 w 879308"/>
                      <a:gd name="connsiteY12" fmla="*/ 984087 h 997007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6290 w 879308"/>
                      <a:gd name="connsiteY5" fmla="*/ 22174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8830 w 879308"/>
                      <a:gd name="connsiteY5" fmla="*/ 20396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79308" h="996669">
                        <a:moveTo>
                          <a:pt x="154650" y="983749"/>
                        </a:moveTo>
                        <a:cubicBezTo>
                          <a:pt x="218785" y="1016346"/>
                          <a:pt x="407803" y="980997"/>
                          <a:pt x="520410" y="946919"/>
                        </a:cubicBezTo>
                        <a:cubicBezTo>
                          <a:pt x="633017" y="912841"/>
                          <a:pt x="771447" y="865216"/>
                          <a:pt x="830290" y="779279"/>
                        </a:cubicBezTo>
                        <a:cubicBezTo>
                          <a:pt x="889133" y="693342"/>
                          <a:pt x="882360" y="530782"/>
                          <a:pt x="873470" y="431299"/>
                        </a:cubicBezTo>
                        <a:cubicBezTo>
                          <a:pt x="864580" y="331816"/>
                          <a:pt x="826057" y="220267"/>
                          <a:pt x="776950" y="182379"/>
                        </a:cubicBezTo>
                        <a:cubicBezTo>
                          <a:pt x="727843" y="144491"/>
                          <a:pt x="651643" y="213706"/>
                          <a:pt x="578830" y="203969"/>
                        </a:cubicBezTo>
                        <a:cubicBezTo>
                          <a:pt x="506017" y="194232"/>
                          <a:pt x="414577" y="153381"/>
                          <a:pt x="340070" y="123959"/>
                        </a:cubicBezTo>
                        <a:cubicBezTo>
                          <a:pt x="265563" y="94537"/>
                          <a:pt x="186400" y="46489"/>
                          <a:pt x="131790" y="27439"/>
                        </a:cubicBezTo>
                        <a:cubicBezTo>
                          <a:pt x="77180" y="8389"/>
                          <a:pt x="31460" y="-12778"/>
                          <a:pt x="12410" y="9659"/>
                        </a:cubicBezTo>
                        <a:cubicBezTo>
                          <a:pt x="-6640" y="32096"/>
                          <a:pt x="-2830" y="82049"/>
                          <a:pt x="17490" y="162059"/>
                        </a:cubicBezTo>
                        <a:cubicBezTo>
                          <a:pt x="37810" y="242069"/>
                          <a:pt x="91785" y="396586"/>
                          <a:pt x="111470" y="494799"/>
                        </a:cubicBezTo>
                        <a:cubicBezTo>
                          <a:pt x="131155" y="593012"/>
                          <a:pt x="138563" y="680642"/>
                          <a:pt x="135600" y="751339"/>
                        </a:cubicBezTo>
                        <a:cubicBezTo>
                          <a:pt x="132637" y="822036"/>
                          <a:pt x="90515" y="951152"/>
                          <a:pt x="154650" y="983749"/>
                        </a:cubicBez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5" name="รูปแบบอิสระ: รูปร่าง 504">
                    <a:extLst>
                      <a:ext uri="{FF2B5EF4-FFF2-40B4-BE49-F238E27FC236}">
                        <a16:creationId xmlns:a16="http://schemas.microsoft.com/office/drawing/2014/main" id="{DB3CAB23-C6FB-42FC-84F8-C03C10109F70}"/>
                      </a:ext>
                    </a:extLst>
                  </p:cNvPr>
                  <p:cNvSpPr/>
                  <p:nvPr/>
                </p:nvSpPr>
                <p:spPr>
                  <a:xfrm>
                    <a:off x="5450671" y="1801876"/>
                    <a:ext cx="248412" cy="513448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412" h="513448">
                        <a:moveTo>
                          <a:pt x="25104" y="6204"/>
                        </a:moveTo>
                        <a:cubicBezTo>
                          <a:pt x="54949" y="27794"/>
                          <a:pt x="142262" y="97962"/>
                          <a:pt x="179409" y="168129"/>
                        </a:cubicBezTo>
                        <a:cubicBezTo>
                          <a:pt x="216556" y="238296"/>
                          <a:pt x="252751" y="370377"/>
                          <a:pt x="247989" y="427209"/>
                        </a:cubicBezTo>
                        <a:cubicBezTo>
                          <a:pt x="243227" y="484041"/>
                          <a:pt x="170202" y="498329"/>
                          <a:pt x="150834" y="509124"/>
                        </a:cubicBezTo>
                        <a:cubicBezTo>
                          <a:pt x="131466" y="519919"/>
                          <a:pt x="134958" y="509123"/>
                          <a:pt x="131783" y="491978"/>
                        </a:cubicBezTo>
                        <a:cubicBezTo>
                          <a:pt x="128608" y="474833"/>
                          <a:pt x="128926" y="444671"/>
                          <a:pt x="120354" y="406254"/>
                        </a:cubicBezTo>
                        <a:cubicBezTo>
                          <a:pt x="111782" y="367837"/>
                          <a:pt x="93366" y="300844"/>
                          <a:pt x="80349" y="261474"/>
                        </a:cubicBezTo>
                        <a:cubicBezTo>
                          <a:pt x="67332" y="222104"/>
                          <a:pt x="53044" y="199244"/>
                          <a:pt x="42249" y="170034"/>
                        </a:cubicBezTo>
                        <a:cubicBezTo>
                          <a:pt x="31454" y="140824"/>
                          <a:pt x="16849" y="106217"/>
                          <a:pt x="9864" y="84309"/>
                        </a:cubicBezTo>
                        <a:cubicBezTo>
                          <a:pt x="2879" y="62401"/>
                          <a:pt x="-1249" y="51923"/>
                          <a:pt x="338" y="38588"/>
                        </a:cubicBezTo>
                        <a:cubicBezTo>
                          <a:pt x="1925" y="25253"/>
                          <a:pt x="-4741" y="-15386"/>
                          <a:pt x="25104" y="6204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grpSp>
                <p:nvGrpSpPr>
                  <p:cNvPr id="506" name="กลุ่ม 505">
                    <a:extLst>
                      <a:ext uri="{FF2B5EF4-FFF2-40B4-BE49-F238E27FC236}">
                        <a16:creationId xmlns:a16="http://schemas.microsoft.com/office/drawing/2014/main" id="{238D27BB-0576-430C-858A-88755B6A4699}"/>
                      </a:ext>
                    </a:extLst>
                  </p:cNvPr>
                  <p:cNvGrpSpPr/>
                  <p:nvPr/>
                </p:nvGrpSpPr>
                <p:grpSpPr>
                  <a:xfrm>
                    <a:off x="5762797" y="2329698"/>
                    <a:ext cx="1355938" cy="615226"/>
                    <a:chOff x="845557" y="3324777"/>
                    <a:chExt cx="1355938" cy="615226"/>
                  </a:xfrm>
                </p:grpSpPr>
                <p:grpSp>
                  <p:nvGrpSpPr>
                    <p:cNvPr id="509" name="กลุ่ม 508">
                      <a:extLst>
                        <a:ext uri="{FF2B5EF4-FFF2-40B4-BE49-F238E27FC236}">
                          <a16:creationId xmlns:a16="http://schemas.microsoft.com/office/drawing/2014/main" id="{45767200-FC24-4D8B-BA61-E5DFC4CE9C4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78221" y="3642317"/>
                      <a:ext cx="490561" cy="297686"/>
                      <a:chOff x="3673493" y="3224085"/>
                      <a:chExt cx="490561" cy="297686"/>
                    </a:xfrm>
                  </p:grpSpPr>
                  <p:sp>
                    <p:nvSpPr>
                      <p:cNvPr id="525" name="รูปแบบอิสระ: รูปร่าง 524">
                        <a:extLst>
                          <a:ext uri="{FF2B5EF4-FFF2-40B4-BE49-F238E27FC236}">
                            <a16:creationId xmlns:a16="http://schemas.microsoft.com/office/drawing/2014/main" id="{E70B45F7-12F8-437F-A85B-B0D2CEF405F0}"/>
                          </a:ext>
                        </a:extLst>
                      </p:cNvPr>
                      <p:cNvSpPr/>
                      <p:nvPr/>
                    </p:nvSpPr>
                    <p:spPr>
                      <a:xfrm rot="21417418">
                        <a:off x="3673493" y="3337622"/>
                        <a:ext cx="490561" cy="184149"/>
                      </a:xfrm>
                      <a:custGeom>
                        <a:avLst/>
                        <a:gdLst>
                          <a:gd name="connsiteX0" fmla="*/ 25979 w 512796"/>
                          <a:gd name="connsiteY0" fmla="*/ 45736 h 183170"/>
                          <a:gd name="connsiteX1" fmla="*/ 3119 w 512796"/>
                          <a:gd name="connsiteY1" fmla="*/ 99076 h 183170"/>
                          <a:gd name="connsiteX2" fmla="*/ 86939 w 512796"/>
                          <a:gd name="connsiteY2" fmla="*/ 167656 h 183170"/>
                          <a:gd name="connsiteX3" fmla="*/ 239339 w 512796"/>
                          <a:gd name="connsiteY3" fmla="*/ 99076 h 183170"/>
                          <a:gd name="connsiteX4" fmla="*/ 262199 w 512796"/>
                          <a:gd name="connsiteY4" fmla="*/ 16 h 183170"/>
                          <a:gd name="connsiteX5" fmla="*/ 254579 w 512796"/>
                          <a:gd name="connsiteY5" fmla="*/ 106696 h 183170"/>
                          <a:gd name="connsiteX6" fmla="*/ 361259 w 512796"/>
                          <a:gd name="connsiteY6" fmla="*/ 182896 h 183170"/>
                          <a:gd name="connsiteX7" fmla="*/ 506039 w 512796"/>
                          <a:gd name="connsiteY7" fmla="*/ 129556 h 183170"/>
                          <a:gd name="connsiteX8" fmla="*/ 475559 w 512796"/>
                          <a:gd name="connsiteY8" fmla="*/ 60976 h 183170"/>
                          <a:gd name="connsiteX0" fmla="*/ 25979 w 512796"/>
                          <a:gd name="connsiteY0" fmla="*/ 45738 h 183163"/>
                          <a:gd name="connsiteX1" fmla="*/ 3119 w 512796"/>
                          <a:gd name="connsiteY1" fmla="*/ 99078 h 183163"/>
                          <a:gd name="connsiteX2" fmla="*/ 86939 w 512796"/>
                          <a:gd name="connsiteY2" fmla="*/ 167658 h 183163"/>
                          <a:gd name="connsiteX3" fmla="*/ 239339 w 512796"/>
                          <a:gd name="connsiteY3" fmla="*/ 99078 h 183163"/>
                          <a:gd name="connsiteX4" fmla="*/ 262199 w 512796"/>
                          <a:gd name="connsiteY4" fmla="*/ 18 h 183163"/>
                          <a:gd name="connsiteX5" fmla="*/ 262188 w 512796"/>
                          <a:gd name="connsiteY5" fmla="*/ 107103 h 183163"/>
                          <a:gd name="connsiteX6" fmla="*/ 361259 w 512796"/>
                          <a:gd name="connsiteY6" fmla="*/ 182898 h 183163"/>
                          <a:gd name="connsiteX7" fmla="*/ 506039 w 512796"/>
                          <a:gd name="connsiteY7" fmla="*/ 129558 h 183163"/>
                          <a:gd name="connsiteX8" fmla="*/ 475559 w 512796"/>
                          <a:gd name="connsiteY8" fmla="*/ 60978 h 183163"/>
                          <a:gd name="connsiteX0" fmla="*/ 25979 w 505781"/>
                          <a:gd name="connsiteY0" fmla="*/ 45738 h 184207"/>
                          <a:gd name="connsiteX1" fmla="*/ 3119 w 505781"/>
                          <a:gd name="connsiteY1" fmla="*/ 99078 h 184207"/>
                          <a:gd name="connsiteX2" fmla="*/ 86939 w 505781"/>
                          <a:gd name="connsiteY2" fmla="*/ 167658 h 184207"/>
                          <a:gd name="connsiteX3" fmla="*/ 239339 w 505781"/>
                          <a:gd name="connsiteY3" fmla="*/ 99078 h 184207"/>
                          <a:gd name="connsiteX4" fmla="*/ 262199 w 505781"/>
                          <a:gd name="connsiteY4" fmla="*/ 18 h 184207"/>
                          <a:gd name="connsiteX5" fmla="*/ 262188 w 505781"/>
                          <a:gd name="connsiteY5" fmla="*/ 107103 h 184207"/>
                          <a:gd name="connsiteX6" fmla="*/ 361259 w 505781"/>
                          <a:gd name="connsiteY6" fmla="*/ 182898 h 184207"/>
                          <a:gd name="connsiteX7" fmla="*/ 497419 w 505781"/>
                          <a:gd name="connsiteY7" fmla="*/ 148177 h 184207"/>
                          <a:gd name="connsiteX8" fmla="*/ 475559 w 505781"/>
                          <a:gd name="connsiteY8" fmla="*/ 60978 h 184207"/>
                          <a:gd name="connsiteX0" fmla="*/ 27273 w 507075"/>
                          <a:gd name="connsiteY0" fmla="*/ 45738 h 184207"/>
                          <a:gd name="connsiteX1" fmla="*/ 4413 w 507075"/>
                          <a:gd name="connsiteY1" fmla="*/ 99078 h 184207"/>
                          <a:gd name="connsiteX2" fmla="*/ 107458 w 507075"/>
                          <a:gd name="connsiteY2" fmla="*/ 164864 h 184207"/>
                          <a:gd name="connsiteX3" fmla="*/ 240633 w 507075"/>
                          <a:gd name="connsiteY3" fmla="*/ 99078 h 184207"/>
                          <a:gd name="connsiteX4" fmla="*/ 263493 w 507075"/>
                          <a:gd name="connsiteY4" fmla="*/ 18 h 184207"/>
                          <a:gd name="connsiteX5" fmla="*/ 263482 w 507075"/>
                          <a:gd name="connsiteY5" fmla="*/ 107103 h 184207"/>
                          <a:gd name="connsiteX6" fmla="*/ 362553 w 507075"/>
                          <a:gd name="connsiteY6" fmla="*/ 182898 h 184207"/>
                          <a:gd name="connsiteX7" fmla="*/ 498713 w 507075"/>
                          <a:gd name="connsiteY7" fmla="*/ 148177 h 184207"/>
                          <a:gd name="connsiteX8" fmla="*/ 476853 w 507075"/>
                          <a:gd name="connsiteY8" fmla="*/ 60978 h 184207"/>
                          <a:gd name="connsiteX0" fmla="*/ 18837 w 498639"/>
                          <a:gd name="connsiteY0" fmla="*/ 45738 h 184207"/>
                          <a:gd name="connsiteX1" fmla="*/ 6379 w 498639"/>
                          <a:gd name="connsiteY1" fmla="*/ 118708 h 184207"/>
                          <a:gd name="connsiteX2" fmla="*/ 99022 w 498639"/>
                          <a:gd name="connsiteY2" fmla="*/ 164864 h 184207"/>
                          <a:gd name="connsiteX3" fmla="*/ 232197 w 498639"/>
                          <a:gd name="connsiteY3" fmla="*/ 99078 h 184207"/>
                          <a:gd name="connsiteX4" fmla="*/ 255057 w 498639"/>
                          <a:gd name="connsiteY4" fmla="*/ 18 h 184207"/>
                          <a:gd name="connsiteX5" fmla="*/ 255046 w 498639"/>
                          <a:gd name="connsiteY5" fmla="*/ 107103 h 184207"/>
                          <a:gd name="connsiteX6" fmla="*/ 354117 w 498639"/>
                          <a:gd name="connsiteY6" fmla="*/ 182898 h 184207"/>
                          <a:gd name="connsiteX7" fmla="*/ 490277 w 498639"/>
                          <a:gd name="connsiteY7" fmla="*/ 148177 h 184207"/>
                          <a:gd name="connsiteX8" fmla="*/ 468417 w 498639"/>
                          <a:gd name="connsiteY8" fmla="*/ 60978 h 184207"/>
                          <a:gd name="connsiteX0" fmla="*/ 18837 w 490561"/>
                          <a:gd name="connsiteY0" fmla="*/ 45738 h 184149"/>
                          <a:gd name="connsiteX1" fmla="*/ 6379 w 490561"/>
                          <a:gd name="connsiteY1" fmla="*/ 118708 h 184149"/>
                          <a:gd name="connsiteX2" fmla="*/ 99022 w 490561"/>
                          <a:gd name="connsiteY2" fmla="*/ 164864 h 184149"/>
                          <a:gd name="connsiteX3" fmla="*/ 232197 w 490561"/>
                          <a:gd name="connsiteY3" fmla="*/ 99078 h 184149"/>
                          <a:gd name="connsiteX4" fmla="*/ 255057 w 490561"/>
                          <a:gd name="connsiteY4" fmla="*/ 18 h 184149"/>
                          <a:gd name="connsiteX5" fmla="*/ 255046 w 490561"/>
                          <a:gd name="connsiteY5" fmla="*/ 107103 h 184149"/>
                          <a:gd name="connsiteX6" fmla="*/ 354117 w 490561"/>
                          <a:gd name="connsiteY6" fmla="*/ 182898 h 184149"/>
                          <a:gd name="connsiteX7" fmla="*/ 478863 w 490561"/>
                          <a:gd name="connsiteY7" fmla="*/ 147570 h 184149"/>
                          <a:gd name="connsiteX8" fmla="*/ 468417 w 490561"/>
                          <a:gd name="connsiteY8" fmla="*/ 60978 h 1841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90561" h="184149">
                            <a:moveTo>
                              <a:pt x="18837" y="45738"/>
                            </a:moveTo>
                            <a:cubicBezTo>
                              <a:pt x="2327" y="62248"/>
                              <a:pt x="-6985" y="98854"/>
                              <a:pt x="6379" y="118708"/>
                            </a:cubicBezTo>
                            <a:cubicBezTo>
                              <a:pt x="19743" y="138562"/>
                              <a:pt x="61386" y="168136"/>
                              <a:pt x="99022" y="164864"/>
                            </a:cubicBezTo>
                            <a:cubicBezTo>
                              <a:pt x="136658" y="161592"/>
                              <a:pt x="206191" y="126552"/>
                              <a:pt x="232197" y="99078"/>
                            </a:cubicBezTo>
                            <a:cubicBezTo>
                              <a:pt x="258203" y="71604"/>
                              <a:pt x="251249" y="-1319"/>
                              <a:pt x="255057" y="18"/>
                            </a:cubicBezTo>
                            <a:cubicBezTo>
                              <a:pt x="258865" y="1355"/>
                              <a:pt x="238536" y="76623"/>
                              <a:pt x="255046" y="107103"/>
                            </a:cubicBezTo>
                            <a:cubicBezTo>
                              <a:pt x="271556" y="137583"/>
                              <a:pt x="316814" y="176154"/>
                              <a:pt x="354117" y="182898"/>
                            </a:cubicBezTo>
                            <a:cubicBezTo>
                              <a:pt x="391420" y="189642"/>
                              <a:pt x="459813" y="167890"/>
                              <a:pt x="478863" y="147570"/>
                            </a:cubicBezTo>
                            <a:cubicBezTo>
                              <a:pt x="497913" y="127250"/>
                              <a:pt x="493182" y="85108"/>
                              <a:pt x="468417" y="60978"/>
                            </a:cubicBezTo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6" name="รูปแบบอิสระ: รูปร่าง 525">
                        <a:extLst>
                          <a:ext uri="{FF2B5EF4-FFF2-40B4-BE49-F238E27FC236}">
                            <a16:creationId xmlns:a16="http://schemas.microsoft.com/office/drawing/2014/main" id="{9EE5A863-6B84-4C35-85A5-F356D195D94B}"/>
                          </a:ext>
                        </a:extLst>
                      </p:cNvPr>
                      <p:cNvSpPr/>
                      <p:nvPr/>
                    </p:nvSpPr>
                    <p:spPr>
                      <a:xfrm rot="20654224">
                        <a:off x="3822367" y="3224085"/>
                        <a:ext cx="200701" cy="117505"/>
                      </a:xfrm>
                      <a:custGeom>
                        <a:avLst/>
                        <a:gdLst>
                          <a:gd name="connsiteX0" fmla="*/ 24294 w 200701"/>
                          <a:gd name="connsiteY0" fmla="*/ 3155 h 117505"/>
                          <a:gd name="connsiteX1" fmla="*/ 146214 w 200701"/>
                          <a:gd name="connsiteY1" fmla="*/ 18395 h 117505"/>
                          <a:gd name="connsiteX2" fmla="*/ 199554 w 200701"/>
                          <a:gd name="connsiteY2" fmla="*/ 79355 h 117505"/>
                          <a:gd name="connsiteX3" fmla="*/ 100494 w 200701"/>
                          <a:gd name="connsiteY3" fmla="*/ 117455 h 117505"/>
                          <a:gd name="connsiteX4" fmla="*/ 9054 w 200701"/>
                          <a:gd name="connsiteY4" fmla="*/ 71735 h 117505"/>
                          <a:gd name="connsiteX5" fmla="*/ 24294 w 200701"/>
                          <a:gd name="connsiteY5" fmla="*/ 3155 h 1175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0701" h="117505">
                            <a:moveTo>
                              <a:pt x="24294" y="3155"/>
                            </a:moveTo>
                            <a:cubicBezTo>
                              <a:pt x="47154" y="-5735"/>
                              <a:pt x="117004" y="5695"/>
                              <a:pt x="146214" y="18395"/>
                            </a:cubicBezTo>
                            <a:cubicBezTo>
                              <a:pt x="175424" y="31095"/>
                              <a:pt x="207174" y="62845"/>
                              <a:pt x="199554" y="79355"/>
                            </a:cubicBezTo>
                            <a:cubicBezTo>
                              <a:pt x="191934" y="95865"/>
                              <a:pt x="132244" y="118725"/>
                              <a:pt x="100494" y="117455"/>
                            </a:cubicBezTo>
                            <a:cubicBezTo>
                              <a:pt x="68744" y="116185"/>
                              <a:pt x="26834" y="88245"/>
                              <a:pt x="9054" y="71735"/>
                            </a:cubicBezTo>
                            <a:cubicBezTo>
                              <a:pt x="-8726" y="55225"/>
                              <a:pt x="1434" y="12045"/>
                              <a:pt x="24294" y="3155"/>
                            </a:cubicBezTo>
                            <a:close/>
                          </a:path>
                        </a:pathLst>
                      </a:custGeom>
                      <a:solidFill>
                        <a:srgbClr val="5E2700"/>
                      </a:solidFill>
                      <a:ln w="1905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</p:grpSp>
                <p:grpSp>
                  <p:nvGrpSpPr>
                    <p:cNvPr id="510" name="กลุ่ม 509">
                      <a:extLst>
                        <a:ext uri="{FF2B5EF4-FFF2-40B4-BE49-F238E27FC236}">
                          <a16:creationId xmlns:a16="http://schemas.microsoft.com/office/drawing/2014/main" id="{2512AD68-DE65-43BA-81F9-69E18AE72E7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95333" y="3324777"/>
                      <a:ext cx="1081875" cy="246380"/>
                      <a:chOff x="3390605" y="2906545"/>
                      <a:chExt cx="1081875" cy="246380"/>
                    </a:xfrm>
                  </p:grpSpPr>
                  <p:sp>
                    <p:nvSpPr>
                      <p:cNvPr id="519" name="แผนผังลำดับงาน: ตัวเชื่อมต่อ 518">
                        <a:extLst>
                          <a:ext uri="{FF2B5EF4-FFF2-40B4-BE49-F238E27FC236}">
                            <a16:creationId xmlns:a16="http://schemas.microsoft.com/office/drawing/2014/main" id="{2FC30349-7EF9-4390-93D2-65569EEB6E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390605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0" name="แผนผังลำดับงาน: ตัวเชื่อมต่อ 519">
                        <a:extLst>
                          <a:ext uri="{FF2B5EF4-FFF2-40B4-BE49-F238E27FC236}">
                            <a16:creationId xmlns:a16="http://schemas.microsoft.com/office/drawing/2014/main" id="{D311F226-EB4E-4B9A-AC62-D98D0944D1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15940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1" name="แผนผังลำดับงาน: ตัวเชื่อมต่อ 520">
                        <a:extLst>
                          <a:ext uri="{FF2B5EF4-FFF2-40B4-BE49-F238E27FC236}">
                            <a16:creationId xmlns:a16="http://schemas.microsoft.com/office/drawing/2014/main" id="{361BF696-E06A-4933-86D8-5FFC615B7F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431245" y="2941077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2" name="แผนผังลำดับงาน: ตัวเชื่อมต่อ 521">
                        <a:extLst>
                          <a:ext uri="{FF2B5EF4-FFF2-40B4-BE49-F238E27FC236}">
                            <a16:creationId xmlns:a16="http://schemas.microsoft.com/office/drawing/2014/main" id="{26D5B277-AD11-4D93-A214-BDB6A2D0E5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56580" y="2940571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3" name="แผนผังลำดับงาน: ตัวเชื่อมต่อ 522">
                        <a:extLst>
                          <a:ext uri="{FF2B5EF4-FFF2-40B4-BE49-F238E27FC236}">
                            <a16:creationId xmlns:a16="http://schemas.microsoft.com/office/drawing/2014/main" id="{20B00FBE-75E8-4C5B-B0A2-9F24EE2FCB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518875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4" name="แผนผังลำดับงาน: ตัวเชื่อมต่อ 523">
                        <a:extLst>
                          <a:ext uri="{FF2B5EF4-FFF2-40B4-BE49-F238E27FC236}">
                            <a16:creationId xmlns:a16="http://schemas.microsoft.com/office/drawing/2014/main" id="{9DB76BBE-4E97-47C0-A111-BC3EF4C5A5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44210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</p:grpSp>
                <p:grpSp>
                  <p:nvGrpSpPr>
                    <p:cNvPr id="511" name="กลุ่ม 510">
                      <a:extLst>
                        <a:ext uri="{FF2B5EF4-FFF2-40B4-BE49-F238E27FC236}">
                          <a16:creationId xmlns:a16="http://schemas.microsoft.com/office/drawing/2014/main" id="{B434B82E-80B3-4298-B4C9-102A2FD1EA7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45557" y="3679212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516" name="ตัวเชื่อมต่อตรง 515">
                        <a:extLst>
                          <a:ext uri="{FF2B5EF4-FFF2-40B4-BE49-F238E27FC236}">
                            <a16:creationId xmlns:a16="http://schemas.microsoft.com/office/drawing/2014/main" id="{8214D1C2-3106-4A43-8149-0064FC4D690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7" name="ตัวเชื่อมต่อตรง 516">
                        <a:extLst>
                          <a:ext uri="{FF2B5EF4-FFF2-40B4-BE49-F238E27FC236}">
                            <a16:creationId xmlns:a16="http://schemas.microsoft.com/office/drawing/2014/main" id="{2EFD4E0A-FA59-4399-922B-32844F49523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8" name="ตัวเชื่อมต่อตรง 517">
                        <a:extLst>
                          <a:ext uri="{FF2B5EF4-FFF2-40B4-BE49-F238E27FC236}">
                            <a16:creationId xmlns:a16="http://schemas.microsoft.com/office/drawing/2014/main" id="{BD84ABE3-2E48-4685-BE09-5400469C12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512" name="กลุ่ม 511">
                      <a:extLst>
                        <a:ext uri="{FF2B5EF4-FFF2-40B4-BE49-F238E27FC236}">
                          <a16:creationId xmlns:a16="http://schemas.microsoft.com/office/drawing/2014/main" id="{79BF6718-617F-4BA0-B010-971E65A0E778}"/>
                        </a:ext>
                      </a:extLst>
                    </p:cNvPr>
                    <p:cNvGrpSpPr/>
                    <p:nvPr/>
                  </p:nvGrpSpPr>
                  <p:grpSpPr>
                    <a:xfrm flipH="1">
                      <a:off x="1989959" y="3680275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513" name="ตัวเชื่อมต่อตรง 512">
                        <a:extLst>
                          <a:ext uri="{FF2B5EF4-FFF2-40B4-BE49-F238E27FC236}">
                            <a16:creationId xmlns:a16="http://schemas.microsoft.com/office/drawing/2014/main" id="{8F632D71-E256-41B0-9900-C6EA65FD8D6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4" name="ตัวเชื่อมต่อตรง 513">
                        <a:extLst>
                          <a:ext uri="{FF2B5EF4-FFF2-40B4-BE49-F238E27FC236}">
                            <a16:creationId xmlns:a16="http://schemas.microsoft.com/office/drawing/2014/main" id="{D2298EE2-E95D-4869-8558-B8207A8E69E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5" name="ตัวเชื่อมต่อตรง 514">
                        <a:extLst>
                          <a:ext uri="{FF2B5EF4-FFF2-40B4-BE49-F238E27FC236}">
                            <a16:creationId xmlns:a16="http://schemas.microsoft.com/office/drawing/2014/main" id="{277B86CE-CC07-4727-9BD4-9E0F754BD55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sp>
                <p:nvSpPr>
                  <p:cNvPr id="507" name="คอร์ด 506">
                    <a:extLst>
                      <a:ext uri="{FF2B5EF4-FFF2-40B4-BE49-F238E27FC236}">
                        <a16:creationId xmlns:a16="http://schemas.microsoft.com/office/drawing/2014/main" id="{9D96CDFB-CD4B-490D-9B6A-D97E04D2BCA4}"/>
                      </a:ext>
                    </a:extLst>
                  </p:cNvPr>
                  <p:cNvSpPr/>
                  <p:nvPr/>
                </p:nvSpPr>
                <p:spPr>
                  <a:xfrm rot="748035">
                    <a:off x="6971453" y="3317483"/>
                    <a:ext cx="560152" cy="561388"/>
                  </a:xfrm>
                  <a:prstGeom prst="chord">
                    <a:avLst/>
                  </a:pr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8" name="คอร์ด 99">
                    <a:extLst>
                      <a:ext uri="{FF2B5EF4-FFF2-40B4-BE49-F238E27FC236}">
                        <a16:creationId xmlns:a16="http://schemas.microsoft.com/office/drawing/2014/main" id="{DFCB30F4-AAA3-4530-AEA5-C8C1D40C11DE}"/>
                      </a:ext>
                    </a:extLst>
                  </p:cNvPr>
                  <p:cNvSpPr/>
                  <p:nvPr/>
                </p:nvSpPr>
                <p:spPr>
                  <a:xfrm rot="20880139" flipH="1">
                    <a:off x="5267137" y="3456269"/>
                    <a:ext cx="605585" cy="714770"/>
                  </a:xfrm>
                  <a:custGeom>
                    <a:avLst/>
                    <a:gdLst>
                      <a:gd name="connsiteX0" fmla="*/ 600401 w 699818"/>
                      <a:gd name="connsiteY0" fmla="*/ 609246 h 717509"/>
                      <a:gd name="connsiteX1" fmla="*/ 171669 w 699818"/>
                      <a:gd name="connsiteY1" fmla="*/ 667475 h 717509"/>
                      <a:gd name="connsiteX2" fmla="*/ 11370 w 699818"/>
                      <a:gd name="connsiteY2" fmla="*/ 268042 h 717509"/>
                      <a:gd name="connsiteX3" fmla="*/ 349909 w 699818"/>
                      <a:gd name="connsiteY3" fmla="*/ -2 h 717509"/>
                      <a:gd name="connsiteX4" fmla="*/ 600401 w 699818"/>
                      <a:gd name="connsiteY4" fmla="*/ 609246 h 717509"/>
                      <a:gd name="connsiteX0" fmla="*/ 607973 w 607973"/>
                      <a:gd name="connsiteY0" fmla="*/ 618550 h 710118"/>
                      <a:gd name="connsiteX1" fmla="*/ 169132 w 607973"/>
                      <a:gd name="connsiteY1" fmla="*/ 667477 h 710118"/>
                      <a:gd name="connsiteX2" fmla="*/ 8833 w 607973"/>
                      <a:gd name="connsiteY2" fmla="*/ 268044 h 710118"/>
                      <a:gd name="connsiteX3" fmla="*/ 347372 w 607973"/>
                      <a:gd name="connsiteY3" fmla="*/ 0 h 710118"/>
                      <a:gd name="connsiteX4" fmla="*/ 607973 w 607973"/>
                      <a:gd name="connsiteY4" fmla="*/ 618550 h 710118"/>
                      <a:gd name="connsiteX0" fmla="*/ 611711 w 611711"/>
                      <a:gd name="connsiteY0" fmla="*/ 617648 h 709680"/>
                      <a:gd name="connsiteX1" fmla="*/ 169168 w 611711"/>
                      <a:gd name="connsiteY1" fmla="*/ 667477 h 709680"/>
                      <a:gd name="connsiteX2" fmla="*/ 8869 w 611711"/>
                      <a:gd name="connsiteY2" fmla="*/ 268044 h 709680"/>
                      <a:gd name="connsiteX3" fmla="*/ 347408 w 611711"/>
                      <a:gd name="connsiteY3" fmla="*/ 0 h 709680"/>
                      <a:gd name="connsiteX4" fmla="*/ 611711 w 611711"/>
                      <a:gd name="connsiteY4" fmla="*/ 617648 h 709680"/>
                      <a:gd name="connsiteX0" fmla="*/ 598454 w 598454"/>
                      <a:gd name="connsiteY0" fmla="*/ 626687 h 714203"/>
                      <a:gd name="connsiteX1" fmla="*/ 169039 w 598454"/>
                      <a:gd name="connsiteY1" fmla="*/ 667477 h 714203"/>
                      <a:gd name="connsiteX2" fmla="*/ 8740 w 598454"/>
                      <a:gd name="connsiteY2" fmla="*/ 268044 h 714203"/>
                      <a:gd name="connsiteX3" fmla="*/ 347279 w 598454"/>
                      <a:gd name="connsiteY3" fmla="*/ 0 h 714203"/>
                      <a:gd name="connsiteX4" fmla="*/ 598454 w 598454"/>
                      <a:gd name="connsiteY4" fmla="*/ 626687 h 714203"/>
                      <a:gd name="connsiteX0" fmla="*/ 605585 w 605585"/>
                      <a:gd name="connsiteY0" fmla="*/ 627777 h 714770"/>
                      <a:gd name="connsiteX1" fmla="*/ 169107 w 605585"/>
                      <a:gd name="connsiteY1" fmla="*/ 667477 h 714770"/>
                      <a:gd name="connsiteX2" fmla="*/ 8808 w 605585"/>
                      <a:gd name="connsiteY2" fmla="*/ 268044 h 714770"/>
                      <a:gd name="connsiteX3" fmla="*/ 347347 w 605585"/>
                      <a:gd name="connsiteY3" fmla="*/ 0 h 714770"/>
                      <a:gd name="connsiteX4" fmla="*/ 605585 w 605585"/>
                      <a:gd name="connsiteY4" fmla="*/ 627777 h 714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5585" h="714770">
                        <a:moveTo>
                          <a:pt x="605585" y="627777"/>
                        </a:moveTo>
                        <a:cubicBezTo>
                          <a:pt x="492881" y="746252"/>
                          <a:pt x="268570" y="727433"/>
                          <a:pt x="169107" y="667477"/>
                        </a:cubicBezTo>
                        <a:cubicBezTo>
                          <a:pt x="69644" y="607522"/>
                          <a:pt x="-30676" y="422946"/>
                          <a:pt x="8808" y="268044"/>
                        </a:cubicBezTo>
                        <a:cubicBezTo>
                          <a:pt x="49055" y="110149"/>
                          <a:pt x="188172" y="0"/>
                          <a:pt x="347347" y="0"/>
                        </a:cubicBezTo>
                        <a:lnTo>
                          <a:pt x="605585" y="627777"/>
                        </a:ln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500" name="รูปแบบอิสระ: รูปร่าง 499">
                  <a:extLst>
                    <a:ext uri="{FF2B5EF4-FFF2-40B4-BE49-F238E27FC236}">
                      <a16:creationId xmlns:a16="http://schemas.microsoft.com/office/drawing/2014/main" id="{2FF35DF3-F8A8-4FC0-8C9E-5D45DA856827}"/>
                    </a:ext>
                  </a:extLst>
                </p:cNvPr>
                <p:cNvSpPr/>
                <p:nvPr/>
              </p:nvSpPr>
              <p:spPr>
                <a:xfrm rot="21144157">
                  <a:off x="1494875" y="463260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501" name="รูปแบบอิสระ: รูปร่าง 500">
                  <a:extLst>
                    <a:ext uri="{FF2B5EF4-FFF2-40B4-BE49-F238E27FC236}">
                      <a16:creationId xmlns:a16="http://schemas.microsoft.com/office/drawing/2014/main" id="{3641301E-C4FE-4129-8DC2-3295D69678FF}"/>
                    </a:ext>
                  </a:extLst>
                </p:cNvPr>
                <p:cNvSpPr/>
                <p:nvPr/>
              </p:nvSpPr>
              <p:spPr>
                <a:xfrm rot="455843" flipH="1">
                  <a:off x="2106138" y="463136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498" name="รูปแบบอิสระ: รูปร่าง 497">
                <a:extLst>
                  <a:ext uri="{FF2B5EF4-FFF2-40B4-BE49-F238E27FC236}">
                    <a16:creationId xmlns:a16="http://schemas.microsoft.com/office/drawing/2014/main" id="{F00BB27B-8168-45F0-AE98-A23D1F1BC5DC}"/>
                  </a:ext>
                </a:extLst>
              </p:cNvPr>
              <p:cNvSpPr/>
              <p:nvPr/>
            </p:nvSpPr>
            <p:spPr>
              <a:xfrm>
                <a:off x="88670" y="3455541"/>
                <a:ext cx="409072" cy="568659"/>
              </a:xfrm>
              <a:custGeom>
                <a:avLst/>
                <a:gdLst>
                  <a:gd name="connsiteX0" fmla="*/ 26860 w 404374"/>
                  <a:gd name="connsiteY0" fmla="*/ 468739 h 517478"/>
                  <a:gd name="connsiteX1" fmla="*/ 350710 w 404374"/>
                  <a:gd name="connsiteY1" fmla="*/ 514459 h 517478"/>
                  <a:gd name="connsiteX2" fmla="*/ 369760 w 404374"/>
                  <a:gd name="connsiteY2" fmla="*/ 388729 h 517478"/>
                  <a:gd name="connsiteX3" fmla="*/ 404050 w 404374"/>
                  <a:gd name="connsiteY3" fmla="*/ 205849 h 517478"/>
                  <a:gd name="connsiteX4" fmla="*/ 381190 w 404374"/>
                  <a:gd name="connsiteY4" fmla="*/ 133459 h 517478"/>
                  <a:gd name="connsiteX5" fmla="*/ 293560 w 404374"/>
                  <a:gd name="connsiteY5" fmla="*/ 53449 h 517478"/>
                  <a:gd name="connsiteX6" fmla="*/ 217360 w 404374"/>
                  <a:gd name="connsiteY6" fmla="*/ 15349 h 517478"/>
                  <a:gd name="connsiteX7" fmla="*/ 152590 w 404374"/>
                  <a:gd name="connsiteY7" fmla="*/ 109 h 517478"/>
                  <a:gd name="connsiteX8" fmla="*/ 114490 w 404374"/>
                  <a:gd name="connsiteY8" fmla="*/ 11539 h 517478"/>
                  <a:gd name="connsiteX9" fmla="*/ 64960 w 404374"/>
                  <a:gd name="connsiteY9" fmla="*/ 61069 h 517478"/>
                  <a:gd name="connsiteX10" fmla="*/ 26860 w 404374"/>
                  <a:gd name="connsiteY10" fmla="*/ 186799 h 517478"/>
                  <a:gd name="connsiteX11" fmla="*/ 11620 w 404374"/>
                  <a:gd name="connsiteY11" fmla="*/ 274429 h 517478"/>
                  <a:gd name="connsiteX12" fmla="*/ 19240 w 404374"/>
                  <a:gd name="connsiteY12" fmla="*/ 362059 h 517478"/>
                  <a:gd name="connsiteX13" fmla="*/ 26860 w 404374"/>
                  <a:gd name="connsiteY13" fmla="*/ 468739 h 517478"/>
                  <a:gd name="connsiteX0" fmla="*/ 26860 w 411079"/>
                  <a:gd name="connsiteY0" fmla="*/ 468739 h 517478"/>
                  <a:gd name="connsiteX1" fmla="*/ 350710 w 411079"/>
                  <a:gd name="connsiteY1" fmla="*/ 514459 h 517478"/>
                  <a:gd name="connsiteX2" fmla="*/ 369760 w 411079"/>
                  <a:gd name="connsiteY2" fmla="*/ 388729 h 517478"/>
                  <a:gd name="connsiteX3" fmla="*/ 404050 w 411079"/>
                  <a:gd name="connsiteY3" fmla="*/ 205849 h 517478"/>
                  <a:gd name="connsiteX4" fmla="*/ 400240 w 411079"/>
                  <a:gd name="connsiteY4" fmla="*/ 125839 h 517478"/>
                  <a:gd name="connsiteX5" fmla="*/ 293560 w 411079"/>
                  <a:gd name="connsiteY5" fmla="*/ 53449 h 517478"/>
                  <a:gd name="connsiteX6" fmla="*/ 217360 w 411079"/>
                  <a:gd name="connsiteY6" fmla="*/ 15349 h 517478"/>
                  <a:gd name="connsiteX7" fmla="*/ 152590 w 411079"/>
                  <a:gd name="connsiteY7" fmla="*/ 109 h 517478"/>
                  <a:gd name="connsiteX8" fmla="*/ 114490 w 411079"/>
                  <a:gd name="connsiteY8" fmla="*/ 11539 h 517478"/>
                  <a:gd name="connsiteX9" fmla="*/ 64960 w 411079"/>
                  <a:gd name="connsiteY9" fmla="*/ 61069 h 517478"/>
                  <a:gd name="connsiteX10" fmla="*/ 26860 w 411079"/>
                  <a:gd name="connsiteY10" fmla="*/ 186799 h 517478"/>
                  <a:gd name="connsiteX11" fmla="*/ 11620 w 411079"/>
                  <a:gd name="connsiteY11" fmla="*/ 274429 h 517478"/>
                  <a:gd name="connsiteX12" fmla="*/ 19240 w 411079"/>
                  <a:gd name="connsiteY12" fmla="*/ 362059 h 517478"/>
                  <a:gd name="connsiteX13" fmla="*/ 26860 w 411079"/>
                  <a:gd name="connsiteY13" fmla="*/ 468739 h 517478"/>
                  <a:gd name="connsiteX0" fmla="*/ 31691 w 415910"/>
                  <a:gd name="connsiteY0" fmla="*/ 468739 h 517478"/>
                  <a:gd name="connsiteX1" fmla="*/ 355541 w 415910"/>
                  <a:gd name="connsiteY1" fmla="*/ 514459 h 517478"/>
                  <a:gd name="connsiteX2" fmla="*/ 374591 w 415910"/>
                  <a:gd name="connsiteY2" fmla="*/ 388729 h 517478"/>
                  <a:gd name="connsiteX3" fmla="*/ 408881 w 415910"/>
                  <a:gd name="connsiteY3" fmla="*/ 205849 h 517478"/>
                  <a:gd name="connsiteX4" fmla="*/ 405071 w 415910"/>
                  <a:gd name="connsiteY4" fmla="*/ 125839 h 517478"/>
                  <a:gd name="connsiteX5" fmla="*/ 298391 w 415910"/>
                  <a:gd name="connsiteY5" fmla="*/ 53449 h 517478"/>
                  <a:gd name="connsiteX6" fmla="*/ 222191 w 415910"/>
                  <a:gd name="connsiteY6" fmla="*/ 15349 h 517478"/>
                  <a:gd name="connsiteX7" fmla="*/ 157421 w 415910"/>
                  <a:gd name="connsiteY7" fmla="*/ 109 h 517478"/>
                  <a:gd name="connsiteX8" fmla="*/ 119321 w 415910"/>
                  <a:gd name="connsiteY8" fmla="*/ 11539 h 517478"/>
                  <a:gd name="connsiteX9" fmla="*/ 69791 w 415910"/>
                  <a:gd name="connsiteY9" fmla="*/ 61069 h 517478"/>
                  <a:gd name="connsiteX10" fmla="*/ 31691 w 415910"/>
                  <a:gd name="connsiteY10" fmla="*/ 186799 h 517478"/>
                  <a:gd name="connsiteX11" fmla="*/ 16451 w 415910"/>
                  <a:gd name="connsiteY11" fmla="*/ 274429 h 517478"/>
                  <a:gd name="connsiteX12" fmla="*/ 12641 w 415910"/>
                  <a:gd name="connsiteY12" fmla="*/ 362059 h 517478"/>
                  <a:gd name="connsiteX13" fmla="*/ 31691 w 415910"/>
                  <a:gd name="connsiteY13" fmla="*/ 468739 h 517478"/>
                  <a:gd name="connsiteX0" fmla="*/ 30633 w 414852"/>
                  <a:gd name="connsiteY0" fmla="*/ 468739 h 524727"/>
                  <a:gd name="connsiteX1" fmla="*/ 339243 w 414852"/>
                  <a:gd name="connsiteY1" fmla="*/ 522079 h 524727"/>
                  <a:gd name="connsiteX2" fmla="*/ 373533 w 414852"/>
                  <a:gd name="connsiteY2" fmla="*/ 388729 h 524727"/>
                  <a:gd name="connsiteX3" fmla="*/ 407823 w 414852"/>
                  <a:gd name="connsiteY3" fmla="*/ 205849 h 524727"/>
                  <a:gd name="connsiteX4" fmla="*/ 404013 w 414852"/>
                  <a:gd name="connsiteY4" fmla="*/ 125839 h 524727"/>
                  <a:gd name="connsiteX5" fmla="*/ 297333 w 414852"/>
                  <a:gd name="connsiteY5" fmla="*/ 53449 h 524727"/>
                  <a:gd name="connsiteX6" fmla="*/ 221133 w 414852"/>
                  <a:gd name="connsiteY6" fmla="*/ 15349 h 524727"/>
                  <a:gd name="connsiteX7" fmla="*/ 156363 w 414852"/>
                  <a:gd name="connsiteY7" fmla="*/ 109 h 524727"/>
                  <a:gd name="connsiteX8" fmla="*/ 118263 w 414852"/>
                  <a:gd name="connsiteY8" fmla="*/ 11539 h 524727"/>
                  <a:gd name="connsiteX9" fmla="*/ 68733 w 414852"/>
                  <a:gd name="connsiteY9" fmla="*/ 61069 h 524727"/>
                  <a:gd name="connsiteX10" fmla="*/ 30633 w 414852"/>
                  <a:gd name="connsiteY10" fmla="*/ 186799 h 524727"/>
                  <a:gd name="connsiteX11" fmla="*/ 15393 w 414852"/>
                  <a:gd name="connsiteY11" fmla="*/ 274429 h 524727"/>
                  <a:gd name="connsiteX12" fmla="*/ 11583 w 414852"/>
                  <a:gd name="connsiteY12" fmla="*/ 362059 h 524727"/>
                  <a:gd name="connsiteX13" fmla="*/ 30633 w 414852"/>
                  <a:gd name="connsiteY13" fmla="*/ 468739 h 524727"/>
                  <a:gd name="connsiteX0" fmla="*/ 30633 w 414852"/>
                  <a:gd name="connsiteY0" fmla="*/ 491504 h 547492"/>
                  <a:gd name="connsiteX1" fmla="*/ 339243 w 414852"/>
                  <a:gd name="connsiteY1" fmla="*/ 544844 h 547492"/>
                  <a:gd name="connsiteX2" fmla="*/ 373533 w 414852"/>
                  <a:gd name="connsiteY2" fmla="*/ 411494 h 547492"/>
                  <a:gd name="connsiteX3" fmla="*/ 407823 w 414852"/>
                  <a:gd name="connsiteY3" fmla="*/ 228614 h 547492"/>
                  <a:gd name="connsiteX4" fmla="*/ 404013 w 414852"/>
                  <a:gd name="connsiteY4" fmla="*/ 148604 h 547492"/>
                  <a:gd name="connsiteX5" fmla="*/ 297333 w 414852"/>
                  <a:gd name="connsiteY5" fmla="*/ 76214 h 547492"/>
                  <a:gd name="connsiteX6" fmla="*/ 221133 w 414852"/>
                  <a:gd name="connsiteY6" fmla="*/ 38114 h 547492"/>
                  <a:gd name="connsiteX7" fmla="*/ 152553 w 414852"/>
                  <a:gd name="connsiteY7" fmla="*/ 14 h 547492"/>
                  <a:gd name="connsiteX8" fmla="*/ 118263 w 414852"/>
                  <a:gd name="connsiteY8" fmla="*/ 34304 h 547492"/>
                  <a:gd name="connsiteX9" fmla="*/ 68733 w 414852"/>
                  <a:gd name="connsiteY9" fmla="*/ 83834 h 547492"/>
                  <a:gd name="connsiteX10" fmla="*/ 30633 w 414852"/>
                  <a:gd name="connsiteY10" fmla="*/ 209564 h 547492"/>
                  <a:gd name="connsiteX11" fmla="*/ 15393 w 414852"/>
                  <a:gd name="connsiteY11" fmla="*/ 297194 h 547492"/>
                  <a:gd name="connsiteX12" fmla="*/ 11583 w 414852"/>
                  <a:gd name="connsiteY12" fmla="*/ 384824 h 547492"/>
                  <a:gd name="connsiteX13" fmla="*/ 30633 w 414852"/>
                  <a:gd name="connsiteY13" fmla="*/ 491504 h 547492"/>
                  <a:gd name="connsiteX0" fmla="*/ 30633 w 414852"/>
                  <a:gd name="connsiteY0" fmla="*/ 491924 h 547912"/>
                  <a:gd name="connsiteX1" fmla="*/ 339243 w 414852"/>
                  <a:gd name="connsiteY1" fmla="*/ 545264 h 547912"/>
                  <a:gd name="connsiteX2" fmla="*/ 373533 w 414852"/>
                  <a:gd name="connsiteY2" fmla="*/ 411914 h 547912"/>
                  <a:gd name="connsiteX3" fmla="*/ 407823 w 414852"/>
                  <a:gd name="connsiteY3" fmla="*/ 229034 h 547912"/>
                  <a:gd name="connsiteX4" fmla="*/ 404013 w 414852"/>
                  <a:gd name="connsiteY4" fmla="*/ 149024 h 547912"/>
                  <a:gd name="connsiteX5" fmla="*/ 297333 w 414852"/>
                  <a:gd name="connsiteY5" fmla="*/ 76634 h 547912"/>
                  <a:gd name="connsiteX6" fmla="*/ 221133 w 414852"/>
                  <a:gd name="connsiteY6" fmla="*/ 19484 h 547912"/>
                  <a:gd name="connsiteX7" fmla="*/ 152553 w 414852"/>
                  <a:gd name="connsiteY7" fmla="*/ 434 h 547912"/>
                  <a:gd name="connsiteX8" fmla="*/ 118263 w 414852"/>
                  <a:gd name="connsiteY8" fmla="*/ 34724 h 547912"/>
                  <a:gd name="connsiteX9" fmla="*/ 68733 w 414852"/>
                  <a:gd name="connsiteY9" fmla="*/ 84254 h 547912"/>
                  <a:gd name="connsiteX10" fmla="*/ 30633 w 414852"/>
                  <a:gd name="connsiteY10" fmla="*/ 209984 h 547912"/>
                  <a:gd name="connsiteX11" fmla="*/ 15393 w 414852"/>
                  <a:gd name="connsiteY11" fmla="*/ 297614 h 547912"/>
                  <a:gd name="connsiteX12" fmla="*/ 11583 w 414852"/>
                  <a:gd name="connsiteY12" fmla="*/ 385244 h 547912"/>
                  <a:gd name="connsiteX13" fmla="*/ 30633 w 414852"/>
                  <a:gd name="connsiteY13" fmla="*/ 491924 h 547912"/>
                  <a:gd name="connsiteX0" fmla="*/ 29320 w 413539"/>
                  <a:gd name="connsiteY0" fmla="*/ 491924 h 555241"/>
                  <a:gd name="connsiteX1" fmla="*/ 318880 w 413539"/>
                  <a:gd name="connsiteY1" fmla="*/ 552884 h 555241"/>
                  <a:gd name="connsiteX2" fmla="*/ 372220 w 413539"/>
                  <a:gd name="connsiteY2" fmla="*/ 411914 h 555241"/>
                  <a:gd name="connsiteX3" fmla="*/ 406510 w 413539"/>
                  <a:gd name="connsiteY3" fmla="*/ 229034 h 555241"/>
                  <a:gd name="connsiteX4" fmla="*/ 402700 w 413539"/>
                  <a:gd name="connsiteY4" fmla="*/ 149024 h 555241"/>
                  <a:gd name="connsiteX5" fmla="*/ 296020 w 413539"/>
                  <a:gd name="connsiteY5" fmla="*/ 76634 h 555241"/>
                  <a:gd name="connsiteX6" fmla="*/ 219820 w 413539"/>
                  <a:gd name="connsiteY6" fmla="*/ 19484 h 555241"/>
                  <a:gd name="connsiteX7" fmla="*/ 151240 w 413539"/>
                  <a:gd name="connsiteY7" fmla="*/ 434 h 555241"/>
                  <a:gd name="connsiteX8" fmla="*/ 116950 w 413539"/>
                  <a:gd name="connsiteY8" fmla="*/ 34724 h 555241"/>
                  <a:gd name="connsiteX9" fmla="*/ 67420 w 413539"/>
                  <a:gd name="connsiteY9" fmla="*/ 84254 h 555241"/>
                  <a:gd name="connsiteX10" fmla="*/ 29320 w 413539"/>
                  <a:gd name="connsiteY10" fmla="*/ 209984 h 555241"/>
                  <a:gd name="connsiteX11" fmla="*/ 14080 w 413539"/>
                  <a:gd name="connsiteY11" fmla="*/ 297614 h 555241"/>
                  <a:gd name="connsiteX12" fmla="*/ 10270 w 413539"/>
                  <a:gd name="connsiteY12" fmla="*/ 385244 h 555241"/>
                  <a:gd name="connsiteX13" fmla="*/ 29320 w 413539"/>
                  <a:gd name="connsiteY13" fmla="*/ 491924 h 555241"/>
                  <a:gd name="connsiteX0" fmla="*/ 29060 w 413279"/>
                  <a:gd name="connsiteY0" fmla="*/ 491924 h 551568"/>
                  <a:gd name="connsiteX1" fmla="*/ 314810 w 413279"/>
                  <a:gd name="connsiteY1" fmla="*/ 549074 h 551568"/>
                  <a:gd name="connsiteX2" fmla="*/ 371960 w 413279"/>
                  <a:gd name="connsiteY2" fmla="*/ 411914 h 551568"/>
                  <a:gd name="connsiteX3" fmla="*/ 406250 w 413279"/>
                  <a:gd name="connsiteY3" fmla="*/ 229034 h 551568"/>
                  <a:gd name="connsiteX4" fmla="*/ 402440 w 413279"/>
                  <a:gd name="connsiteY4" fmla="*/ 149024 h 551568"/>
                  <a:gd name="connsiteX5" fmla="*/ 295760 w 413279"/>
                  <a:gd name="connsiteY5" fmla="*/ 76634 h 551568"/>
                  <a:gd name="connsiteX6" fmla="*/ 219560 w 413279"/>
                  <a:gd name="connsiteY6" fmla="*/ 19484 h 551568"/>
                  <a:gd name="connsiteX7" fmla="*/ 150980 w 413279"/>
                  <a:gd name="connsiteY7" fmla="*/ 434 h 551568"/>
                  <a:gd name="connsiteX8" fmla="*/ 116690 w 413279"/>
                  <a:gd name="connsiteY8" fmla="*/ 34724 h 551568"/>
                  <a:gd name="connsiteX9" fmla="*/ 67160 w 413279"/>
                  <a:gd name="connsiteY9" fmla="*/ 84254 h 551568"/>
                  <a:gd name="connsiteX10" fmla="*/ 29060 w 413279"/>
                  <a:gd name="connsiteY10" fmla="*/ 209984 h 551568"/>
                  <a:gd name="connsiteX11" fmla="*/ 13820 w 413279"/>
                  <a:gd name="connsiteY11" fmla="*/ 297614 h 551568"/>
                  <a:gd name="connsiteX12" fmla="*/ 10010 w 413279"/>
                  <a:gd name="connsiteY12" fmla="*/ 385244 h 551568"/>
                  <a:gd name="connsiteX13" fmla="*/ 29060 w 413279"/>
                  <a:gd name="connsiteY13" fmla="*/ 491924 h 551568"/>
                  <a:gd name="connsiteX0" fmla="*/ 48256 w 405805"/>
                  <a:gd name="connsiteY0" fmla="*/ 499544 h 552385"/>
                  <a:gd name="connsiteX1" fmla="*/ 307336 w 405805"/>
                  <a:gd name="connsiteY1" fmla="*/ 549074 h 552385"/>
                  <a:gd name="connsiteX2" fmla="*/ 364486 w 405805"/>
                  <a:gd name="connsiteY2" fmla="*/ 411914 h 552385"/>
                  <a:gd name="connsiteX3" fmla="*/ 398776 w 405805"/>
                  <a:gd name="connsiteY3" fmla="*/ 229034 h 552385"/>
                  <a:gd name="connsiteX4" fmla="*/ 394966 w 405805"/>
                  <a:gd name="connsiteY4" fmla="*/ 149024 h 552385"/>
                  <a:gd name="connsiteX5" fmla="*/ 288286 w 405805"/>
                  <a:gd name="connsiteY5" fmla="*/ 76634 h 552385"/>
                  <a:gd name="connsiteX6" fmla="*/ 212086 w 405805"/>
                  <a:gd name="connsiteY6" fmla="*/ 19484 h 552385"/>
                  <a:gd name="connsiteX7" fmla="*/ 143506 w 405805"/>
                  <a:gd name="connsiteY7" fmla="*/ 434 h 552385"/>
                  <a:gd name="connsiteX8" fmla="*/ 109216 w 405805"/>
                  <a:gd name="connsiteY8" fmla="*/ 34724 h 552385"/>
                  <a:gd name="connsiteX9" fmla="*/ 59686 w 405805"/>
                  <a:gd name="connsiteY9" fmla="*/ 84254 h 552385"/>
                  <a:gd name="connsiteX10" fmla="*/ 21586 w 405805"/>
                  <a:gd name="connsiteY10" fmla="*/ 209984 h 552385"/>
                  <a:gd name="connsiteX11" fmla="*/ 6346 w 405805"/>
                  <a:gd name="connsiteY11" fmla="*/ 297614 h 552385"/>
                  <a:gd name="connsiteX12" fmla="*/ 2536 w 405805"/>
                  <a:gd name="connsiteY12" fmla="*/ 385244 h 552385"/>
                  <a:gd name="connsiteX13" fmla="*/ 48256 w 405805"/>
                  <a:gd name="connsiteY13" fmla="*/ 499544 h 552385"/>
                  <a:gd name="connsiteX0" fmla="*/ 48256 w 405028"/>
                  <a:gd name="connsiteY0" fmla="*/ 499523 h 552364"/>
                  <a:gd name="connsiteX1" fmla="*/ 307336 w 405028"/>
                  <a:gd name="connsiteY1" fmla="*/ 549053 h 552364"/>
                  <a:gd name="connsiteX2" fmla="*/ 364486 w 405028"/>
                  <a:gd name="connsiteY2" fmla="*/ 411893 h 552364"/>
                  <a:gd name="connsiteX3" fmla="*/ 398776 w 405028"/>
                  <a:gd name="connsiteY3" fmla="*/ 229013 h 552364"/>
                  <a:gd name="connsiteX4" fmla="*/ 394966 w 405028"/>
                  <a:gd name="connsiteY4" fmla="*/ 149003 h 552364"/>
                  <a:gd name="connsiteX5" fmla="*/ 299716 w 405028"/>
                  <a:gd name="connsiteY5" fmla="*/ 72803 h 552364"/>
                  <a:gd name="connsiteX6" fmla="*/ 212086 w 405028"/>
                  <a:gd name="connsiteY6" fmla="*/ 19463 h 552364"/>
                  <a:gd name="connsiteX7" fmla="*/ 143506 w 405028"/>
                  <a:gd name="connsiteY7" fmla="*/ 413 h 552364"/>
                  <a:gd name="connsiteX8" fmla="*/ 109216 w 405028"/>
                  <a:gd name="connsiteY8" fmla="*/ 34703 h 552364"/>
                  <a:gd name="connsiteX9" fmla="*/ 59686 w 405028"/>
                  <a:gd name="connsiteY9" fmla="*/ 84233 h 552364"/>
                  <a:gd name="connsiteX10" fmla="*/ 21586 w 405028"/>
                  <a:gd name="connsiteY10" fmla="*/ 209963 h 552364"/>
                  <a:gd name="connsiteX11" fmla="*/ 6346 w 405028"/>
                  <a:gd name="connsiteY11" fmla="*/ 297593 h 552364"/>
                  <a:gd name="connsiteX12" fmla="*/ 2536 w 405028"/>
                  <a:gd name="connsiteY12" fmla="*/ 385223 h 552364"/>
                  <a:gd name="connsiteX13" fmla="*/ 48256 w 405028"/>
                  <a:gd name="connsiteY13" fmla="*/ 499523 h 552364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9686 w 405028"/>
                  <a:gd name="connsiteY9" fmla="*/ 83949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13966 w 405028"/>
                  <a:gd name="connsiteY10" fmla="*/ 211584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50201 w 406973"/>
                  <a:gd name="connsiteY0" fmla="*/ 499239 h 552080"/>
                  <a:gd name="connsiteX1" fmla="*/ 309281 w 406973"/>
                  <a:gd name="connsiteY1" fmla="*/ 548769 h 552080"/>
                  <a:gd name="connsiteX2" fmla="*/ 366431 w 406973"/>
                  <a:gd name="connsiteY2" fmla="*/ 411609 h 552080"/>
                  <a:gd name="connsiteX3" fmla="*/ 400721 w 406973"/>
                  <a:gd name="connsiteY3" fmla="*/ 228729 h 552080"/>
                  <a:gd name="connsiteX4" fmla="*/ 396911 w 406973"/>
                  <a:gd name="connsiteY4" fmla="*/ 148719 h 552080"/>
                  <a:gd name="connsiteX5" fmla="*/ 301661 w 406973"/>
                  <a:gd name="connsiteY5" fmla="*/ 72519 h 552080"/>
                  <a:gd name="connsiteX6" fmla="*/ 214031 w 406973"/>
                  <a:gd name="connsiteY6" fmla="*/ 19179 h 552080"/>
                  <a:gd name="connsiteX7" fmla="*/ 145451 w 406973"/>
                  <a:gd name="connsiteY7" fmla="*/ 129 h 552080"/>
                  <a:gd name="connsiteX8" fmla="*/ 92111 w 406973"/>
                  <a:gd name="connsiteY8" fmla="*/ 26799 h 552080"/>
                  <a:gd name="connsiteX9" fmla="*/ 54011 w 406973"/>
                  <a:gd name="connsiteY9" fmla="*/ 82044 h 552080"/>
                  <a:gd name="connsiteX10" fmla="*/ 15911 w 406973"/>
                  <a:gd name="connsiteY10" fmla="*/ 211584 h 552080"/>
                  <a:gd name="connsiteX11" fmla="*/ 2576 w 406973"/>
                  <a:gd name="connsiteY11" fmla="*/ 306834 h 552080"/>
                  <a:gd name="connsiteX12" fmla="*/ 4481 w 406973"/>
                  <a:gd name="connsiteY12" fmla="*/ 384939 h 552080"/>
                  <a:gd name="connsiteX13" fmla="*/ 50201 w 406973"/>
                  <a:gd name="connsiteY13" fmla="*/ 499239 h 552080"/>
                  <a:gd name="connsiteX0" fmla="*/ 52861 w 409633"/>
                  <a:gd name="connsiteY0" fmla="*/ 499239 h 552041"/>
                  <a:gd name="connsiteX1" fmla="*/ 311941 w 409633"/>
                  <a:gd name="connsiteY1" fmla="*/ 548769 h 552041"/>
                  <a:gd name="connsiteX2" fmla="*/ 369091 w 409633"/>
                  <a:gd name="connsiteY2" fmla="*/ 411609 h 552041"/>
                  <a:gd name="connsiteX3" fmla="*/ 403381 w 409633"/>
                  <a:gd name="connsiteY3" fmla="*/ 228729 h 552041"/>
                  <a:gd name="connsiteX4" fmla="*/ 399571 w 409633"/>
                  <a:gd name="connsiteY4" fmla="*/ 148719 h 552041"/>
                  <a:gd name="connsiteX5" fmla="*/ 304321 w 409633"/>
                  <a:gd name="connsiteY5" fmla="*/ 72519 h 552041"/>
                  <a:gd name="connsiteX6" fmla="*/ 216691 w 409633"/>
                  <a:gd name="connsiteY6" fmla="*/ 19179 h 552041"/>
                  <a:gd name="connsiteX7" fmla="*/ 148111 w 409633"/>
                  <a:gd name="connsiteY7" fmla="*/ 129 h 552041"/>
                  <a:gd name="connsiteX8" fmla="*/ 94771 w 409633"/>
                  <a:gd name="connsiteY8" fmla="*/ 26799 h 552041"/>
                  <a:gd name="connsiteX9" fmla="*/ 56671 w 409633"/>
                  <a:gd name="connsiteY9" fmla="*/ 82044 h 552041"/>
                  <a:gd name="connsiteX10" fmla="*/ 18571 w 409633"/>
                  <a:gd name="connsiteY10" fmla="*/ 211584 h 552041"/>
                  <a:gd name="connsiteX11" fmla="*/ 5236 w 409633"/>
                  <a:gd name="connsiteY11" fmla="*/ 306834 h 552041"/>
                  <a:gd name="connsiteX12" fmla="*/ 3331 w 409633"/>
                  <a:gd name="connsiteY12" fmla="*/ 388749 h 552041"/>
                  <a:gd name="connsiteX13" fmla="*/ 52861 w 409633"/>
                  <a:gd name="connsiteY13" fmla="*/ 499239 h 552041"/>
                  <a:gd name="connsiteX0" fmla="*/ 44680 w 409072"/>
                  <a:gd name="connsiteY0" fmla="*/ 504954 h 552796"/>
                  <a:gd name="connsiteX1" fmla="*/ 311380 w 409072"/>
                  <a:gd name="connsiteY1" fmla="*/ 548769 h 552796"/>
                  <a:gd name="connsiteX2" fmla="*/ 368530 w 409072"/>
                  <a:gd name="connsiteY2" fmla="*/ 411609 h 552796"/>
                  <a:gd name="connsiteX3" fmla="*/ 402820 w 409072"/>
                  <a:gd name="connsiteY3" fmla="*/ 228729 h 552796"/>
                  <a:gd name="connsiteX4" fmla="*/ 399010 w 409072"/>
                  <a:gd name="connsiteY4" fmla="*/ 148719 h 552796"/>
                  <a:gd name="connsiteX5" fmla="*/ 303760 w 409072"/>
                  <a:gd name="connsiteY5" fmla="*/ 72519 h 552796"/>
                  <a:gd name="connsiteX6" fmla="*/ 216130 w 409072"/>
                  <a:gd name="connsiteY6" fmla="*/ 19179 h 552796"/>
                  <a:gd name="connsiteX7" fmla="*/ 147550 w 409072"/>
                  <a:gd name="connsiteY7" fmla="*/ 129 h 552796"/>
                  <a:gd name="connsiteX8" fmla="*/ 94210 w 409072"/>
                  <a:gd name="connsiteY8" fmla="*/ 26799 h 552796"/>
                  <a:gd name="connsiteX9" fmla="*/ 56110 w 409072"/>
                  <a:gd name="connsiteY9" fmla="*/ 82044 h 552796"/>
                  <a:gd name="connsiteX10" fmla="*/ 18010 w 409072"/>
                  <a:gd name="connsiteY10" fmla="*/ 211584 h 552796"/>
                  <a:gd name="connsiteX11" fmla="*/ 4675 w 409072"/>
                  <a:gd name="connsiteY11" fmla="*/ 306834 h 552796"/>
                  <a:gd name="connsiteX12" fmla="*/ 2770 w 409072"/>
                  <a:gd name="connsiteY12" fmla="*/ 388749 h 552796"/>
                  <a:gd name="connsiteX13" fmla="*/ 44680 w 409072"/>
                  <a:gd name="connsiteY13" fmla="*/ 504954 h 552796"/>
                  <a:gd name="connsiteX0" fmla="*/ 44680 w 409072"/>
                  <a:gd name="connsiteY0" fmla="*/ 504954 h 554568"/>
                  <a:gd name="connsiteX1" fmla="*/ 313285 w 409072"/>
                  <a:gd name="connsiteY1" fmla="*/ 550674 h 554568"/>
                  <a:gd name="connsiteX2" fmla="*/ 368530 w 409072"/>
                  <a:gd name="connsiteY2" fmla="*/ 411609 h 554568"/>
                  <a:gd name="connsiteX3" fmla="*/ 402820 w 409072"/>
                  <a:gd name="connsiteY3" fmla="*/ 228729 h 554568"/>
                  <a:gd name="connsiteX4" fmla="*/ 399010 w 409072"/>
                  <a:gd name="connsiteY4" fmla="*/ 148719 h 554568"/>
                  <a:gd name="connsiteX5" fmla="*/ 303760 w 409072"/>
                  <a:gd name="connsiteY5" fmla="*/ 72519 h 554568"/>
                  <a:gd name="connsiteX6" fmla="*/ 216130 w 409072"/>
                  <a:gd name="connsiteY6" fmla="*/ 19179 h 554568"/>
                  <a:gd name="connsiteX7" fmla="*/ 147550 w 409072"/>
                  <a:gd name="connsiteY7" fmla="*/ 129 h 554568"/>
                  <a:gd name="connsiteX8" fmla="*/ 94210 w 409072"/>
                  <a:gd name="connsiteY8" fmla="*/ 26799 h 554568"/>
                  <a:gd name="connsiteX9" fmla="*/ 56110 w 409072"/>
                  <a:gd name="connsiteY9" fmla="*/ 82044 h 554568"/>
                  <a:gd name="connsiteX10" fmla="*/ 18010 w 409072"/>
                  <a:gd name="connsiteY10" fmla="*/ 211584 h 554568"/>
                  <a:gd name="connsiteX11" fmla="*/ 4675 w 409072"/>
                  <a:gd name="connsiteY11" fmla="*/ 306834 h 554568"/>
                  <a:gd name="connsiteX12" fmla="*/ 2770 w 409072"/>
                  <a:gd name="connsiteY12" fmla="*/ 388749 h 554568"/>
                  <a:gd name="connsiteX13" fmla="*/ 44680 w 409072"/>
                  <a:gd name="connsiteY13" fmla="*/ 504954 h 554568"/>
                  <a:gd name="connsiteX0" fmla="*/ 44680 w 409072"/>
                  <a:gd name="connsiteY0" fmla="*/ 504954 h 567170"/>
                  <a:gd name="connsiteX1" fmla="*/ 309475 w 409072"/>
                  <a:gd name="connsiteY1" fmla="*/ 564009 h 567170"/>
                  <a:gd name="connsiteX2" fmla="*/ 368530 w 409072"/>
                  <a:gd name="connsiteY2" fmla="*/ 411609 h 567170"/>
                  <a:gd name="connsiteX3" fmla="*/ 402820 w 409072"/>
                  <a:gd name="connsiteY3" fmla="*/ 228729 h 567170"/>
                  <a:gd name="connsiteX4" fmla="*/ 399010 w 409072"/>
                  <a:gd name="connsiteY4" fmla="*/ 148719 h 567170"/>
                  <a:gd name="connsiteX5" fmla="*/ 303760 w 409072"/>
                  <a:gd name="connsiteY5" fmla="*/ 72519 h 567170"/>
                  <a:gd name="connsiteX6" fmla="*/ 216130 w 409072"/>
                  <a:gd name="connsiteY6" fmla="*/ 19179 h 567170"/>
                  <a:gd name="connsiteX7" fmla="*/ 147550 w 409072"/>
                  <a:gd name="connsiteY7" fmla="*/ 129 h 567170"/>
                  <a:gd name="connsiteX8" fmla="*/ 94210 w 409072"/>
                  <a:gd name="connsiteY8" fmla="*/ 26799 h 567170"/>
                  <a:gd name="connsiteX9" fmla="*/ 56110 w 409072"/>
                  <a:gd name="connsiteY9" fmla="*/ 82044 h 567170"/>
                  <a:gd name="connsiteX10" fmla="*/ 18010 w 409072"/>
                  <a:gd name="connsiteY10" fmla="*/ 211584 h 567170"/>
                  <a:gd name="connsiteX11" fmla="*/ 4675 w 409072"/>
                  <a:gd name="connsiteY11" fmla="*/ 306834 h 567170"/>
                  <a:gd name="connsiteX12" fmla="*/ 2770 w 409072"/>
                  <a:gd name="connsiteY12" fmla="*/ 388749 h 567170"/>
                  <a:gd name="connsiteX13" fmla="*/ 44680 w 409072"/>
                  <a:gd name="connsiteY13" fmla="*/ 504954 h 567170"/>
                  <a:gd name="connsiteX0" fmla="*/ 44680 w 409072"/>
                  <a:gd name="connsiteY0" fmla="*/ 504954 h 563541"/>
                  <a:gd name="connsiteX1" fmla="*/ 311380 w 409072"/>
                  <a:gd name="connsiteY1" fmla="*/ 560199 h 563541"/>
                  <a:gd name="connsiteX2" fmla="*/ 368530 w 409072"/>
                  <a:gd name="connsiteY2" fmla="*/ 411609 h 563541"/>
                  <a:gd name="connsiteX3" fmla="*/ 402820 w 409072"/>
                  <a:gd name="connsiteY3" fmla="*/ 228729 h 563541"/>
                  <a:gd name="connsiteX4" fmla="*/ 399010 w 409072"/>
                  <a:gd name="connsiteY4" fmla="*/ 148719 h 563541"/>
                  <a:gd name="connsiteX5" fmla="*/ 303760 w 409072"/>
                  <a:gd name="connsiteY5" fmla="*/ 72519 h 563541"/>
                  <a:gd name="connsiteX6" fmla="*/ 216130 w 409072"/>
                  <a:gd name="connsiteY6" fmla="*/ 19179 h 563541"/>
                  <a:gd name="connsiteX7" fmla="*/ 147550 w 409072"/>
                  <a:gd name="connsiteY7" fmla="*/ 129 h 563541"/>
                  <a:gd name="connsiteX8" fmla="*/ 94210 w 409072"/>
                  <a:gd name="connsiteY8" fmla="*/ 26799 h 563541"/>
                  <a:gd name="connsiteX9" fmla="*/ 56110 w 409072"/>
                  <a:gd name="connsiteY9" fmla="*/ 82044 h 563541"/>
                  <a:gd name="connsiteX10" fmla="*/ 18010 w 409072"/>
                  <a:gd name="connsiteY10" fmla="*/ 211584 h 563541"/>
                  <a:gd name="connsiteX11" fmla="*/ 4675 w 409072"/>
                  <a:gd name="connsiteY11" fmla="*/ 306834 h 563541"/>
                  <a:gd name="connsiteX12" fmla="*/ 2770 w 409072"/>
                  <a:gd name="connsiteY12" fmla="*/ 388749 h 563541"/>
                  <a:gd name="connsiteX13" fmla="*/ 44680 w 409072"/>
                  <a:gd name="connsiteY13" fmla="*/ 504954 h 563541"/>
                  <a:gd name="connsiteX0" fmla="*/ 44680 w 409072"/>
                  <a:gd name="connsiteY0" fmla="*/ 504954 h 567591"/>
                  <a:gd name="connsiteX1" fmla="*/ 311380 w 409072"/>
                  <a:gd name="connsiteY1" fmla="*/ 560199 h 567591"/>
                  <a:gd name="connsiteX2" fmla="*/ 339955 w 409072"/>
                  <a:gd name="connsiteY2" fmla="*/ 550674 h 567591"/>
                  <a:gd name="connsiteX3" fmla="*/ 368530 w 409072"/>
                  <a:gd name="connsiteY3" fmla="*/ 411609 h 567591"/>
                  <a:gd name="connsiteX4" fmla="*/ 402820 w 409072"/>
                  <a:gd name="connsiteY4" fmla="*/ 228729 h 567591"/>
                  <a:gd name="connsiteX5" fmla="*/ 399010 w 409072"/>
                  <a:gd name="connsiteY5" fmla="*/ 148719 h 567591"/>
                  <a:gd name="connsiteX6" fmla="*/ 303760 w 409072"/>
                  <a:gd name="connsiteY6" fmla="*/ 72519 h 567591"/>
                  <a:gd name="connsiteX7" fmla="*/ 216130 w 409072"/>
                  <a:gd name="connsiteY7" fmla="*/ 19179 h 567591"/>
                  <a:gd name="connsiteX8" fmla="*/ 147550 w 409072"/>
                  <a:gd name="connsiteY8" fmla="*/ 129 h 567591"/>
                  <a:gd name="connsiteX9" fmla="*/ 94210 w 409072"/>
                  <a:gd name="connsiteY9" fmla="*/ 26799 h 567591"/>
                  <a:gd name="connsiteX10" fmla="*/ 56110 w 409072"/>
                  <a:gd name="connsiteY10" fmla="*/ 82044 h 567591"/>
                  <a:gd name="connsiteX11" fmla="*/ 18010 w 409072"/>
                  <a:gd name="connsiteY11" fmla="*/ 211584 h 567591"/>
                  <a:gd name="connsiteX12" fmla="*/ 4675 w 409072"/>
                  <a:gd name="connsiteY12" fmla="*/ 306834 h 567591"/>
                  <a:gd name="connsiteX13" fmla="*/ 2770 w 409072"/>
                  <a:gd name="connsiteY13" fmla="*/ 388749 h 567591"/>
                  <a:gd name="connsiteX14" fmla="*/ 44680 w 409072"/>
                  <a:gd name="connsiteY14" fmla="*/ 504954 h 567591"/>
                  <a:gd name="connsiteX0" fmla="*/ 44680 w 409072"/>
                  <a:gd name="connsiteY0" fmla="*/ 504954 h 568659"/>
                  <a:gd name="connsiteX1" fmla="*/ 311380 w 409072"/>
                  <a:gd name="connsiteY1" fmla="*/ 560199 h 568659"/>
                  <a:gd name="connsiteX2" fmla="*/ 349480 w 409072"/>
                  <a:gd name="connsiteY2" fmla="*/ 552579 h 568659"/>
                  <a:gd name="connsiteX3" fmla="*/ 368530 w 409072"/>
                  <a:gd name="connsiteY3" fmla="*/ 411609 h 568659"/>
                  <a:gd name="connsiteX4" fmla="*/ 402820 w 409072"/>
                  <a:gd name="connsiteY4" fmla="*/ 228729 h 568659"/>
                  <a:gd name="connsiteX5" fmla="*/ 399010 w 409072"/>
                  <a:gd name="connsiteY5" fmla="*/ 148719 h 568659"/>
                  <a:gd name="connsiteX6" fmla="*/ 303760 w 409072"/>
                  <a:gd name="connsiteY6" fmla="*/ 72519 h 568659"/>
                  <a:gd name="connsiteX7" fmla="*/ 216130 w 409072"/>
                  <a:gd name="connsiteY7" fmla="*/ 19179 h 568659"/>
                  <a:gd name="connsiteX8" fmla="*/ 147550 w 409072"/>
                  <a:gd name="connsiteY8" fmla="*/ 129 h 568659"/>
                  <a:gd name="connsiteX9" fmla="*/ 94210 w 409072"/>
                  <a:gd name="connsiteY9" fmla="*/ 26799 h 568659"/>
                  <a:gd name="connsiteX10" fmla="*/ 56110 w 409072"/>
                  <a:gd name="connsiteY10" fmla="*/ 82044 h 568659"/>
                  <a:gd name="connsiteX11" fmla="*/ 18010 w 409072"/>
                  <a:gd name="connsiteY11" fmla="*/ 211584 h 568659"/>
                  <a:gd name="connsiteX12" fmla="*/ 4675 w 409072"/>
                  <a:gd name="connsiteY12" fmla="*/ 306834 h 568659"/>
                  <a:gd name="connsiteX13" fmla="*/ 2770 w 409072"/>
                  <a:gd name="connsiteY13" fmla="*/ 388749 h 568659"/>
                  <a:gd name="connsiteX14" fmla="*/ 44680 w 409072"/>
                  <a:gd name="connsiteY14" fmla="*/ 504954 h 56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9072" h="568659">
                    <a:moveTo>
                      <a:pt x="44680" y="504954"/>
                    </a:moveTo>
                    <a:cubicBezTo>
                      <a:pt x="96115" y="533529"/>
                      <a:pt x="260580" y="552261"/>
                      <a:pt x="311380" y="560199"/>
                    </a:cubicBezTo>
                    <a:cubicBezTo>
                      <a:pt x="362180" y="568137"/>
                      <a:pt x="339955" y="577344"/>
                      <a:pt x="349480" y="552579"/>
                    </a:cubicBezTo>
                    <a:cubicBezTo>
                      <a:pt x="359005" y="527814"/>
                      <a:pt x="359640" y="465584"/>
                      <a:pt x="368530" y="411609"/>
                    </a:cubicBezTo>
                    <a:cubicBezTo>
                      <a:pt x="377420" y="357634"/>
                      <a:pt x="397740" y="272544"/>
                      <a:pt x="402820" y="228729"/>
                    </a:cubicBezTo>
                    <a:cubicBezTo>
                      <a:pt x="407900" y="184914"/>
                      <a:pt x="415520" y="174754"/>
                      <a:pt x="399010" y="148719"/>
                    </a:cubicBezTo>
                    <a:cubicBezTo>
                      <a:pt x="382500" y="122684"/>
                      <a:pt x="334240" y="94109"/>
                      <a:pt x="303760" y="72519"/>
                    </a:cubicBezTo>
                    <a:cubicBezTo>
                      <a:pt x="273280" y="50929"/>
                      <a:pt x="242165" y="31244"/>
                      <a:pt x="216130" y="19179"/>
                    </a:cubicBezTo>
                    <a:cubicBezTo>
                      <a:pt x="190095" y="7114"/>
                      <a:pt x="167870" y="-1141"/>
                      <a:pt x="147550" y="129"/>
                    </a:cubicBezTo>
                    <a:cubicBezTo>
                      <a:pt x="127230" y="1399"/>
                      <a:pt x="109450" y="13147"/>
                      <a:pt x="94210" y="26799"/>
                    </a:cubicBezTo>
                    <a:cubicBezTo>
                      <a:pt x="78970" y="40451"/>
                      <a:pt x="68810" y="51247"/>
                      <a:pt x="56110" y="82044"/>
                    </a:cubicBezTo>
                    <a:cubicBezTo>
                      <a:pt x="43410" y="112841"/>
                      <a:pt x="26583" y="174119"/>
                      <a:pt x="18010" y="211584"/>
                    </a:cubicBezTo>
                    <a:cubicBezTo>
                      <a:pt x="9438" y="249049"/>
                      <a:pt x="5945" y="277624"/>
                      <a:pt x="4675" y="306834"/>
                    </a:cubicBezTo>
                    <a:cubicBezTo>
                      <a:pt x="3405" y="336044"/>
                      <a:pt x="-3898" y="355729"/>
                      <a:pt x="2770" y="388749"/>
                    </a:cubicBezTo>
                    <a:cubicBezTo>
                      <a:pt x="9438" y="421769"/>
                      <a:pt x="-6755" y="476379"/>
                      <a:pt x="44680" y="504954"/>
                    </a:cubicBez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494" name="สามเหลี่ยมหน้าจั่ว 872">
              <a:extLst>
                <a:ext uri="{FF2B5EF4-FFF2-40B4-BE49-F238E27FC236}">
                  <a16:creationId xmlns:a16="http://schemas.microsoft.com/office/drawing/2014/main" id="{83D5BF8B-B539-4360-B5CD-1AF688314A8E}"/>
                </a:ext>
              </a:extLst>
            </p:cNvPr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495" name="สามเหลี่ยมหน้าจั่ว 872">
              <a:extLst>
                <a:ext uri="{FF2B5EF4-FFF2-40B4-BE49-F238E27FC236}">
                  <a16:creationId xmlns:a16="http://schemas.microsoft.com/office/drawing/2014/main" id="{9150E001-AD78-4282-B3ED-410CE3268E50}"/>
                </a:ext>
              </a:extLst>
            </p:cNvPr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668" name="สี่เหลี่ยมผืนผ้า 667">
            <a:extLst>
              <a:ext uri="{FF2B5EF4-FFF2-40B4-BE49-F238E27FC236}">
                <a16:creationId xmlns:a16="http://schemas.microsoft.com/office/drawing/2014/main" id="{30305252-DF37-4CB6-9409-9F045EA0B8DE}"/>
              </a:ext>
            </a:extLst>
          </p:cNvPr>
          <p:cNvSpPr/>
          <p:nvPr/>
        </p:nvSpPr>
        <p:spPr>
          <a:xfrm>
            <a:off x="6337585" y="639052"/>
            <a:ext cx="5401863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 panose="00000500000000000000" pitchFamily="2" charset="-34"/>
                <a:ea typeface="+mn-ea"/>
                <a:cs typeface="TH Mali Grade 6" panose="02000506000000020004" pitchFamily="2" charset="-34"/>
              </a:rPr>
              <a:t>Thu </a:t>
            </a: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 panose="00000500000000000000" pitchFamily="2" charset="-34"/>
                <a:ea typeface="+mn-ea"/>
                <a:cs typeface="TH Mali Grade 6" panose="02000506000000020004" pitchFamily="2" charset="-34"/>
              </a:rPr>
              <a:t>thập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 panose="00000500000000000000" pitchFamily="2" charset="-34"/>
                <a:ea typeface="+mn-ea"/>
                <a:cs typeface="TH Mali Grade 6" panose="02000506000000020004" pitchFamily="2" charset="-34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 panose="00000500000000000000" pitchFamily="2" charset="-34"/>
                <a:ea typeface="+mn-ea"/>
                <a:cs typeface="TH Mali Grade 6" panose="02000506000000020004" pitchFamily="2" charset="-34"/>
              </a:rPr>
              <a:t>thức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 panose="00000500000000000000" pitchFamily="2" charset="-34"/>
                <a:ea typeface="+mn-ea"/>
                <a:cs typeface="TH Mali Grade 6" panose="02000506000000020004" pitchFamily="2" charset="-34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 panose="00000500000000000000" pitchFamily="2" charset="-34"/>
                <a:ea typeface="+mn-ea"/>
                <a:cs typeface="TH Mali Grade 6" panose="02000506000000020004" pitchFamily="2" charset="-34"/>
              </a:rPr>
              <a:t>ăn</a:t>
            </a:r>
            <a:endParaRPr kumimoji="0" lang="th-TH" sz="54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Itim" panose="00000500000000000000" pitchFamily="2" charset="-34"/>
              <a:ea typeface="+mn-ea"/>
              <a:cs typeface="TH Mali Grade 6" panose="02000506000000020004" pitchFamily="2" charset="-34"/>
            </a:endParaRPr>
          </a:p>
        </p:txBody>
      </p:sp>
      <p:grpSp>
        <p:nvGrpSpPr>
          <p:cNvPr id="721" name="กลุ่ม 720">
            <a:extLst>
              <a:ext uri="{FF2B5EF4-FFF2-40B4-BE49-F238E27FC236}">
                <a16:creationId xmlns:a16="http://schemas.microsoft.com/office/drawing/2014/main" id="{9D275E7C-5D4E-43B7-A1D2-BDA1D75F23E0}"/>
              </a:ext>
            </a:extLst>
          </p:cNvPr>
          <p:cNvGrpSpPr/>
          <p:nvPr/>
        </p:nvGrpSpPr>
        <p:grpSpPr>
          <a:xfrm rot="19929849">
            <a:off x="5509945" y="325256"/>
            <a:ext cx="1430727" cy="693721"/>
            <a:chOff x="10001184" y="5338622"/>
            <a:chExt cx="2106391" cy="1022263"/>
          </a:xfrm>
        </p:grpSpPr>
        <p:grpSp>
          <p:nvGrpSpPr>
            <p:cNvPr id="722" name="กลุ่ม 721">
              <a:extLst>
                <a:ext uri="{FF2B5EF4-FFF2-40B4-BE49-F238E27FC236}">
                  <a16:creationId xmlns:a16="http://schemas.microsoft.com/office/drawing/2014/main" id="{F12A744C-4B84-4BAB-9F76-6664833B7AA0}"/>
                </a:ext>
              </a:extLst>
            </p:cNvPr>
            <p:cNvGrpSpPr/>
            <p:nvPr/>
          </p:nvGrpSpPr>
          <p:grpSpPr>
            <a:xfrm>
              <a:off x="10001184" y="5587453"/>
              <a:ext cx="2106391" cy="773432"/>
              <a:chOff x="271617" y="1864931"/>
              <a:chExt cx="2106391" cy="773432"/>
            </a:xfrm>
          </p:grpSpPr>
          <p:sp>
            <p:nvSpPr>
              <p:cNvPr id="729" name="รูปแบบอิสระ: รูปร่าง 728">
                <a:extLst>
                  <a:ext uri="{FF2B5EF4-FFF2-40B4-BE49-F238E27FC236}">
                    <a16:creationId xmlns:a16="http://schemas.microsoft.com/office/drawing/2014/main" id="{5C564635-0688-4EC5-847C-49287C871ABA}"/>
                  </a:ext>
                </a:extLst>
              </p:cNvPr>
              <p:cNvSpPr/>
              <p:nvPr/>
            </p:nvSpPr>
            <p:spPr>
              <a:xfrm rot="19753974">
                <a:off x="386109" y="236995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0" name="วงรี 729">
                <a:extLst>
                  <a:ext uri="{FF2B5EF4-FFF2-40B4-BE49-F238E27FC236}">
                    <a16:creationId xmlns:a16="http://schemas.microsoft.com/office/drawing/2014/main" id="{9BF039D2-DFD6-48C6-AB7F-61C633B04AB9}"/>
                  </a:ext>
                </a:extLst>
              </p:cNvPr>
              <p:cNvSpPr/>
              <p:nvPr/>
            </p:nvSpPr>
            <p:spPr>
              <a:xfrm rot="18050207">
                <a:off x="287204" y="242125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1" name="วงรี 730">
                <a:extLst>
                  <a:ext uri="{FF2B5EF4-FFF2-40B4-BE49-F238E27FC236}">
                    <a16:creationId xmlns:a16="http://schemas.microsoft.com/office/drawing/2014/main" id="{DAD56811-CDBD-4509-B9CB-4AADBCCAE041}"/>
                  </a:ext>
                </a:extLst>
              </p:cNvPr>
              <p:cNvSpPr/>
              <p:nvPr/>
            </p:nvSpPr>
            <p:spPr>
              <a:xfrm rot="18961787">
                <a:off x="340177" y="2273656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2" name="วงรี 731">
                <a:extLst>
                  <a:ext uri="{FF2B5EF4-FFF2-40B4-BE49-F238E27FC236}">
                    <a16:creationId xmlns:a16="http://schemas.microsoft.com/office/drawing/2014/main" id="{79264D84-10B4-47B1-BEDC-8CF18680F7F2}"/>
                  </a:ext>
                </a:extLst>
              </p:cNvPr>
              <p:cNvSpPr/>
              <p:nvPr/>
            </p:nvSpPr>
            <p:spPr>
              <a:xfrm rot="20999948">
                <a:off x="476946" y="22188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3" name="วงรี 732">
                <a:extLst>
                  <a:ext uri="{FF2B5EF4-FFF2-40B4-BE49-F238E27FC236}">
                    <a16:creationId xmlns:a16="http://schemas.microsoft.com/office/drawing/2014/main" id="{B7871061-B385-41F2-BA2F-7BC195A8E106}"/>
                  </a:ext>
                </a:extLst>
              </p:cNvPr>
              <p:cNvSpPr/>
              <p:nvPr/>
            </p:nvSpPr>
            <p:spPr>
              <a:xfrm rot="21427761">
                <a:off x="607174" y="22476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4" name="รูปแบบอิสระ: รูปร่าง 733">
                <a:extLst>
                  <a:ext uri="{FF2B5EF4-FFF2-40B4-BE49-F238E27FC236}">
                    <a16:creationId xmlns:a16="http://schemas.microsoft.com/office/drawing/2014/main" id="{A28E2E08-BC3B-4DEE-9A01-D28F5F6393C4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5" name="วงรี 734">
                <a:extLst>
                  <a:ext uri="{FF2B5EF4-FFF2-40B4-BE49-F238E27FC236}">
                    <a16:creationId xmlns:a16="http://schemas.microsoft.com/office/drawing/2014/main" id="{9AC6E9FB-549C-4DE0-AB4D-9DD2EA5512A4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6" name="วงรี 735">
                <a:extLst>
                  <a:ext uri="{FF2B5EF4-FFF2-40B4-BE49-F238E27FC236}">
                    <a16:creationId xmlns:a16="http://schemas.microsoft.com/office/drawing/2014/main" id="{5A0607C5-185E-4888-A5EF-4E3ECDEDEFF8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7" name="วงรี 736">
                <a:extLst>
                  <a:ext uri="{FF2B5EF4-FFF2-40B4-BE49-F238E27FC236}">
                    <a16:creationId xmlns:a16="http://schemas.microsoft.com/office/drawing/2014/main" id="{C7EB6FE2-2261-4C01-BE91-758520BD16FD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8" name="วงรี 737">
                <a:extLst>
                  <a:ext uri="{FF2B5EF4-FFF2-40B4-BE49-F238E27FC236}">
                    <a16:creationId xmlns:a16="http://schemas.microsoft.com/office/drawing/2014/main" id="{384816C6-3DE7-4E57-892A-ABCB2D5448CD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723" name="กลุ่ม 722">
              <a:extLst>
                <a:ext uri="{FF2B5EF4-FFF2-40B4-BE49-F238E27FC236}">
                  <a16:creationId xmlns:a16="http://schemas.microsoft.com/office/drawing/2014/main" id="{873F4611-C028-40B6-B696-3588D883ED94}"/>
                </a:ext>
              </a:extLst>
            </p:cNvPr>
            <p:cNvGrpSpPr/>
            <p:nvPr/>
          </p:nvGrpSpPr>
          <p:grpSpPr>
            <a:xfrm>
              <a:off x="10898877" y="5338622"/>
              <a:ext cx="450097" cy="430590"/>
              <a:chOff x="1187573" y="6247766"/>
              <a:chExt cx="450097" cy="430590"/>
            </a:xfrm>
          </p:grpSpPr>
          <p:sp>
            <p:nvSpPr>
              <p:cNvPr id="724" name="รูปแบบอิสระ: รูปร่าง 723">
                <a:extLst>
                  <a:ext uri="{FF2B5EF4-FFF2-40B4-BE49-F238E27FC236}">
                    <a16:creationId xmlns:a16="http://schemas.microsoft.com/office/drawing/2014/main" id="{D0D75913-60AA-46D3-8978-181C335DEFA5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5" name="วงรี 724">
                <a:extLst>
                  <a:ext uri="{FF2B5EF4-FFF2-40B4-BE49-F238E27FC236}">
                    <a16:creationId xmlns:a16="http://schemas.microsoft.com/office/drawing/2014/main" id="{E835D065-7CAE-4E06-8E1B-DFC907A3AAF3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6" name="วงรี 725">
                <a:extLst>
                  <a:ext uri="{FF2B5EF4-FFF2-40B4-BE49-F238E27FC236}">
                    <a16:creationId xmlns:a16="http://schemas.microsoft.com/office/drawing/2014/main" id="{12EC05DA-B7F4-4D66-A18E-14F2A574F0D5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7" name="วงรี 726">
                <a:extLst>
                  <a:ext uri="{FF2B5EF4-FFF2-40B4-BE49-F238E27FC236}">
                    <a16:creationId xmlns:a16="http://schemas.microsoft.com/office/drawing/2014/main" id="{E7BEB142-6942-4DF4-87D9-1EA647C9EAA4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8" name="วงรี 727">
                <a:extLst>
                  <a:ext uri="{FF2B5EF4-FFF2-40B4-BE49-F238E27FC236}">
                    <a16:creationId xmlns:a16="http://schemas.microsoft.com/office/drawing/2014/main" id="{A644F9AB-287A-4637-BB33-C76A3E61EE5A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pic>
        <p:nvPicPr>
          <p:cNvPr id="3" name="Picture 2" descr="Icon&#10;&#10;Description automatically generated with low confidence">
            <a:hlinkClick r:id="rId4" action="ppaction://hlinksldjump"/>
            <a:extLst>
              <a:ext uri="{FF2B5EF4-FFF2-40B4-BE49-F238E27FC236}">
                <a16:creationId xmlns:a16="http://schemas.microsoft.com/office/drawing/2014/main" id="{096FF05C-A524-4CB4-AF07-3F7C49022BE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1807" y="5674459"/>
            <a:ext cx="1762315" cy="1088978"/>
          </a:xfrm>
          <a:prstGeom prst="rect">
            <a:avLst/>
          </a:prstGeom>
        </p:spPr>
      </p:pic>
      <p:pic>
        <p:nvPicPr>
          <p:cNvPr id="5" name="Picture 4" descr="A picture containing icon&#10;&#10;Description automatically generated">
            <a:hlinkClick r:id="rId6" action="ppaction://hlinksldjump"/>
            <a:extLst>
              <a:ext uri="{FF2B5EF4-FFF2-40B4-BE49-F238E27FC236}">
                <a16:creationId xmlns:a16="http://schemas.microsoft.com/office/drawing/2014/main" id="{B0017CDB-A198-43E1-83E8-992A90DECBF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01430" y="5012004"/>
            <a:ext cx="1817734" cy="1130542"/>
          </a:xfrm>
          <a:prstGeom prst="rect">
            <a:avLst/>
          </a:prstGeom>
        </p:spPr>
      </p:pic>
      <p:pic>
        <p:nvPicPr>
          <p:cNvPr id="10" name="Picture 9" descr="Icon&#10;&#10;Description automatically generated">
            <a:hlinkClick r:id="rId8" action="ppaction://hlinksldjump"/>
            <a:extLst>
              <a:ext uri="{FF2B5EF4-FFF2-40B4-BE49-F238E27FC236}">
                <a16:creationId xmlns:a16="http://schemas.microsoft.com/office/drawing/2014/main" id="{C295307A-88A2-456C-A16E-14820BE457D8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01475" y="5749626"/>
            <a:ext cx="1814963" cy="11083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01539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6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6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  <p:bldLst>
      <p:bldP spid="18" grpId="0"/>
      <p:bldP spid="668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9" name="กลุ่ม 628">
            <a:extLst>
              <a:ext uri="{FF2B5EF4-FFF2-40B4-BE49-F238E27FC236}">
                <a16:creationId xmlns:a16="http://schemas.microsoft.com/office/drawing/2014/main" id="{1E70FAF8-DA6A-4BA0-8ED4-5C4631D14352}"/>
              </a:ext>
            </a:extLst>
          </p:cNvPr>
          <p:cNvGrpSpPr/>
          <p:nvPr/>
        </p:nvGrpSpPr>
        <p:grpSpPr>
          <a:xfrm>
            <a:off x="288671" y="3168769"/>
            <a:ext cx="1122083" cy="1812724"/>
            <a:chOff x="2492332" y="582689"/>
            <a:chExt cx="4146187" cy="6074613"/>
          </a:xfrm>
        </p:grpSpPr>
        <p:grpSp>
          <p:nvGrpSpPr>
            <p:cNvPr id="630" name="กลุ่ม 629">
              <a:extLst>
                <a:ext uri="{FF2B5EF4-FFF2-40B4-BE49-F238E27FC236}">
                  <a16:creationId xmlns:a16="http://schemas.microsoft.com/office/drawing/2014/main" id="{9F2CD236-99EC-4031-8036-7E635020D3A4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62" name="รูปแบบอิสระ: รูปร่าง 661">
                <a:extLst>
                  <a:ext uri="{FF2B5EF4-FFF2-40B4-BE49-F238E27FC236}">
                    <a16:creationId xmlns:a16="http://schemas.microsoft.com/office/drawing/2014/main" id="{19ABD893-7551-47FD-B5E3-EAA2E5B93851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63" name="ตัวเชื่อมต่อตรง 662">
                <a:extLst>
                  <a:ext uri="{FF2B5EF4-FFF2-40B4-BE49-F238E27FC236}">
                    <a16:creationId xmlns:a16="http://schemas.microsoft.com/office/drawing/2014/main" id="{666D5713-9552-404B-9293-E156D2BBB032}"/>
                  </a:ext>
                </a:extLst>
              </p:cNvPr>
              <p:cNvCxnSpPr>
                <a:cxnSpLocks/>
                <a:stCxn id="66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4" name="รูปแบบอิสระ: รูปร่าง 663">
                <a:extLst>
                  <a:ext uri="{FF2B5EF4-FFF2-40B4-BE49-F238E27FC236}">
                    <a16:creationId xmlns:a16="http://schemas.microsoft.com/office/drawing/2014/main" id="{4C34EFA2-AA2F-4C04-838F-9772435E69A1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5" name="รูปแบบอิสระ: รูปร่าง 664">
                <a:extLst>
                  <a:ext uri="{FF2B5EF4-FFF2-40B4-BE49-F238E27FC236}">
                    <a16:creationId xmlns:a16="http://schemas.microsoft.com/office/drawing/2014/main" id="{253D30E9-19CF-405D-BAF8-712ADBA11DD5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6" name="รูปแบบอิสระ: รูปร่าง 665">
                <a:extLst>
                  <a:ext uri="{FF2B5EF4-FFF2-40B4-BE49-F238E27FC236}">
                    <a16:creationId xmlns:a16="http://schemas.microsoft.com/office/drawing/2014/main" id="{74A14683-A29B-4DA4-80BE-A8060AA113AB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7" name="รูปแบบอิสระ: รูปร่าง 666">
                <a:extLst>
                  <a:ext uri="{FF2B5EF4-FFF2-40B4-BE49-F238E27FC236}">
                    <a16:creationId xmlns:a16="http://schemas.microsoft.com/office/drawing/2014/main" id="{A5D48777-2186-4A58-B9E0-3256F7CCF38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1" name="กลุ่ม 630">
              <a:extLst>
                <a:ext uri="{FF2B5EF4-FFF2-40B4-BE49-F238E27FC236}">
                  <a16:creationId xmlns:a16="http://schemas.microsoft.com/office/drawing/2014/main" id="{F3CC732A-BFF2-43A4-814C-4BA01616A19B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56" name="รูปแบบอิสระ: รูปร่าง 655">
                <a:extLst>
                  <a:ext uri="{FF2B5EF4-FFF2-40B4-BE49-F238E27FC236}">
                    <a16:creationId xmlns:a16="http://schemas.microsoft.com/office/drawing/2014/main" id="{62C98FA5-38BC-4780-B1A0-603B550EDF8D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57" name="ตัวเชื่อมต่อตรง 656">
                <a:extLst>
                  <a:ext uri="{FF2B5EF4-FFF2-40B4-BE49-F238E27FC236}">
                    <a16:creationId xmlns:a16="http://schemas.microsoft.com/office/drawing/2014/main" id="{4C482815-798E-430C-8FE9-865EB23040F9}"/>
                  </a:ext>
                </a:extLst>
              </p:cNvPr>
              <p:cNvCxnSpPr>
                <a:cxnSpLocks/>
                <a:stCxn id="65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8" name="รูปแบบอิสระ: รูปร่าง 657">
                <a:extLst>
                  <a:ext uri="{FF2B5EF4-FFF2-40B4-BE49-F238E27FC236}">
                    <a16:creationId xmlns:a16="http://schemas.microsoft.com/office/drawing/2014/main" id="{4C5AA7CE-7B10-4231-A62B-2A14E1CC40DC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9" name="รูปแบบอิสระ: รูปร่าง 658">
                <a:extLst>
                  <a:ext uri="{FF2B5EF4-FFF2-40B4-BE49-F238E27FC236}">
                    <a16:creationId xmlns:a16="http://schemas.microsoft.com/office/drawing/2014/main" id="{3192AB09-85A4-4050-97FB-D688FF95729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0" name="รูปแบบอิสระ: รูปร่าง 659">
                <a:extLst>
                  <a:ext uri="{FF2B5EF4-FFF2-40B4-BE49-F238E27FC236}">
                    <a16:creationId xmlns:a16="http://schemas.microsoft.com/office/drawing/2014/main" id="{97C02F00-22E5-42A2-B51F-048E0A171E04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1" name="รูปแบบอิสระ: รูปร่าง 660">
                <a:extLst>
                  <a:ext uri="{FF2B5EF4-FFF2-40B4-BE49-F238E27FC236}">
                    <a16:creationId xmlns:a16="http://schemas.microsoft.com/office/drawing/2014/main" id="{89AF1711-6DA3-479B-B067-81AEF7BAFB8D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2" name="กลุ่ม 631">
              <a:extLst>
                <a:ext uri="{FF2B5EF4-FFF2-40B4-BE49-F238E27FC236}">
                  <a16:creationId xmlns:a16="http://schemas.microsoft.com/office/drawing/2014/main" id="{CAC5E98C-D518-43BD-8131-71E8AF5A9FA5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654" name="สี่เหลี่ยมผืนผ้า 5">
                <a:extLst>
                  <a:ext uri="{FF2B5EF4-FFF2-40B4-BE49-F238E27FC236}">
                    <a16:creationId xmlns:a16="http://schemas.microsoft.com/office/drawing/2014/main" id="{02188EFB-916B-4AFD-8105-2D7351487173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5" name="สี่เหลี่ยมผืนผ้า 5">
                <a:extLst>
                  <a:ext uri="{FF2B5EF4-FFF2-40B4-BE49-F238E27FC236}">
                    <a16:creationId xmlns:a16="http://schemas.microsoft.com/office/drawing/2014/main" id="{E042EE30-B2C1-4B81-895F-322B51BFC1F9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3" name="กลุ่ม 632">
              <a:extLst>
                <a:ext uri="{FF2B5EF4-FFF2-40B4-BE49-F238E27FC236}">
                  <a16:creationId xmlns:a16="http://schemas.microsoft.com/office/drawing/2014/main" id="{B069D366-05A8-466C-95E9-A680A0D4BB02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48" name="รูปแบบอิสระ: รูปร่าง 647">
                <a:extLst>
                  <a:ext uri="{FF2B5EF4-FFF2-40B4-BE49-F238E27FC236}">
                    <a16:creationId xmlns:a16="http://schemas.microsoft.com/office/drawing/2014/main" id="{03E250C1-7506-49CC-A305-77A303A8618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9" name="ตัวเชื่อมต่อตรง 648">
                <a:extLst>
                  <a:ext uri="{FF2B5EF4-FFF2-40B4-BE49-F238E27FC236}">
                    <a16:creationId xmlns:a16="http://schemas.microsoft.com/office/drawing/2014/main" id="{5596DDB9-0996-4879-8853-7D513E6B56DE}"/>
                  </a:ext>
                </a:extLst>
              </p:cNvPr>
              <p:cNvCxnSpPr>
                <a:cxnSpLocks/>
                <a:stCxn id="648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0" name="รูปแบบอิสระ: รูปร่าง 649">
                <a:extLst>
                  <a:ext uri="{FF2B5EF4-FFF2-40B4-BE49-F238E27FC236}">
                    <a16:creationId xmlns:a16="http://schemas.microsoft.com/office/drawing/2014/main" id="{EE6F9576-817D-4FFD-B569-9C2A8D147C8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1" name="รูปแบบอิสระ: รูปร่าง 650">
                <a:extLst>
                  <a:ext uri="{FF2B5EF4-FFF2-40B4-BE49-F238E27FC236}">
                    <a16:creationId xmlns:a16="http://schemas.microsoft.com/office/drawing/2014/main" id="{5B3862B4-4DEC-4060-8B58-DA7EDE6B59C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2" name="รูปแบบอิสระ: รูปร่าง 651">
                <a:extLst>
                  <a:ext uri="{FF2B5EF4-FFF2-40B4-BE49-F238E27FC236}">
                    <a16:creationId xmlns:a16="http://schemas.microsoft.com/office/drawing/2014/main" id="{0331A284-CC40-46CF-A555-9F6DFDA362D1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3" name="รูปแบบอิสระ: รูปร่าง 652">
                <a:extLst>
                  <a:ext uri="{FF2B5EF4-FFF2-40B4-BE49-F238E27FC236}">
                    <a16:creationId xmlns:a16="http://schemas.microsoft.com/office/drawing/2014/main" id="{7D9FB0B2-CF94-4FA6-8EC7-FD4BCD50F96A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4" name="กลุ่ม 633">
              <a:extLst>
                <a:ext uri="{FF2B5EF4-FFF2-40B4-BE49-F238E27FC236}">
                  <a16:creationId xmlns:a16="http://schemas.microsoft.com/office/drawing/2014/main" id="{95C293C9-EA78-4766-87A2-D14E9796CE57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42" name="รูปแบบอิสระ: รูปร่าง 641">
                <a:extLst>
                  <a:ext uri="{FF2B5EF4-FFF2-40B4-BE49-F238E27FC236}">
                    <a16:creationId xmlns:a16="http://schemas.microsoft.com/office/drawing/2014/main" id="{23FDF6E7-A62A-4024-9DA2-4FF3B4CA733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3" name="ตัวเชื่อมต่อตรง 642">
                <a:extLst>
                  <a:ext uri="{FF2B5EF4-FFF2-40B4-BE49-F238E27FC236}">
                    <a16:creationId xmlns:a16="http://schemas.microsoft.com/office/drawing/2014/main" id="{4766322C-306D-4315-AA5C-BBCDB6CA426D}"/>
                  </a:ext>
                </a:extLst>
              </p:cNvPr>
              <p:cNvCxnSpPr>
                <a:cxnSpLocks/>
                <a:stCxn id="64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44" name="รูปแบบอิสระ: รูปร่าง 643">
                <a:extLst>
                  <a:ext uri="{FF2B5EF4-FFF2-40B4-BE49-F238E27FC236}">
                    <a16:creationId xmlns:a16="http://schemas.microsoft.com/office/drawing/2014/main" id="{DE880BC9-0D45-4783-9359-364289574D59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5" name="รูปแบบอิสระ: รูปร่าง 644">
                <a:extLst>
                  <a:ext uri="{FF2B5EF4-FFF2-40B4-BE49-F238E27FC236}">
                    <a16:creationId xmlns:a16="http://schemas.microsoft.com/office/drawing/2014/main" id="{06F0C3E8-B874-44BE-9821-6D726BF31C84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6" name="รูปแบบอิสระ: รูปร่าง 645">
                <a:extLst>
                  <a:ext uri="{FF2B5EF4-FFF2-40B4-BE49-F238E27FC236}">
                    <a16:creationId xmlns:a16="http://schemas.microsoft.com/office/drawing/2014/main" id="{BF620616-C2A9-4E3F-ACE5-469BF3A003FA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7" name="รูปแบบอิสระ: รูปร่าง 646">
                <a:extLst>
                  <a:ext uri="{FF2B5EF4-FFF2-40B4-BE49-F238E27FC236}">
                    <a16:creationId xmlns:a16="http://schemas.microsoft.com/office/drawing/2014/main" id="{8FE2C539-9400-42FC-B5FB-1E9D3E7C89D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5" name="กลุ่ม 634">
              <a:extLst>
                <a:ext uri="{FF2B5EF4-FFF2-40B4-BE49-F238E27FC236}">
                  <a16:creationId xmlns:a16="http://schemas.microsoft.com/office/drawing/2014/main" id="{085BFD4B-869F-433A-9F5C-B95A36BB300C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36" name="รูปแบบอิสระ: รูปร่าง 635">
                <a:extLst>
                  <a:ext uri="{FF2B5EF4-FFF2-40B4-BE49-F238E27FC236}">
                    <a16:creationId xmlns:a16="http://schemas.microsoft.com/office/drawing/2014/main" id="{035FCD0D-8A56-4130-93C6-C161642CBB6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37" name="ตัวเชื่อมต่อตรง 636">
                <a:extLst>
                  <a:ext uri="{FF2B5EF4-FFF2-40B4-BE49-F238E27FC236}">
                    <a16:creationId xmlns:a16="http://schemas.microsoft.com/office/drawing/2014/main" id="{A2463B51-41A7-4443-A441-6BFE9B767A1A}"/>
                  </a:ext>
                </a:extLst>
              </p:cNvPr>
              <p:cNvCxnSpPr>
                <a:cxnSpLocks/>
                <a:stCxn id="63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38" name="รูปแบบอิสระ: รูปร่าง 637">
                <a:extLst>
                  <a:ext uri="{FF2B5EF4-FFF2-40B4-BE49-F238E27FC236}">
                    <a16:creationId xmlns:a16="http://schemas.microsoft.com/office/drawing/2014/main" id="{59DE182C-8036-40E5-BDD1-3A08A1711F2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39" name="รูปแบบอิสระ: รูปร่าง 638">
                <a:extLst>
                  <a:ext uri="{FF2B5EF4-FFF2-40B4-BE49-F238E27FC236}">
                    <a16:creationId xmlns:a16="http://schemas.microsoft.com/office/drawing/2014/main" id="{C142E070-BEA7-4F1C-BD6A-504056E461F9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0" name="รูปแบบอิสระ: รูปร่าง 639">
                <a:extLst>
                  <a:ext uri="{FF2B5EF4-FFF2-40B4-BE49-F238E27FC236}">
                    <a16:creationId xmlns:a16="http://schemas.microsoft.com/office/drawing/2014/main" id="{B313775E-61CD-46D6-9435-4A434114EF3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1" name="รูปแบบอิสระ: รูปร่าง 640">
                <a:extLst>
                  <a:ext uri="{FF2B5EF4-FFF2-40B4-BE49-F238E27FC236}">
                    <a16:creationId xmlns:a16="http://schemas.microsoft.com/office/drawing/2014/main" id="{6E924835-7B9F-45A7-BE18-9CD88313A314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8" name="กลุ่ม 7">
            <a:extLst>
              <a:ext uri="{FF2B5EF4-FFF2-40B4-BE49-F238E27FC236}">
                <a16:creationId xmlns:a16="http://schemas.microsoft.com/office/drawing/2014/main" id="{D02F2E93-5296-42E8-B737-3849EC3A7EFE}"/>
              </a:ext>
            </a:extLst>
          </p:cNvPr>
          <p:cNvGrpSpPr/>
          <p:nvPr/>
        </p:nvGrpSpPr>
        <p:grpSpPr>
          <a:xfrm>
            <a:off x="589663" y="499082"/>
            <a:ext cx="3040939" cy="2212479"/>
            <a:chOff x="1035181" y="589951"/>
            <a:chExt cx="3040939" cy="2212479"/>
          </a:xfrm>
        </p:grpSpPr>
        <p:grpSp>
          <p:nvGrpSpPr>
            <p:cNvPr id="7" name="กลุ่ม 6">
              <a:extLst>
                <a:ext uri="{FF2B5EF4-FFF2-40B4-BE49-F238E27FC236}">
                  <a16:creationId xmlns:a16="http://schemas.microsoft.com/office/drawing/2014/main" id="{C0FDCB9F-4CF0-42CF-869D-A906508D9FF6}"/>
                </a:ext>
              </a:extLst>
            </p:cNvPr>
            <p:cNvGrpSpPr/>
            <p:nvPr/>
          </p:nvGrpSpPr>
          <p:grpSpPr>
            <a:xfrm>
              <a:off x="1035181" y="589951"/>
              <a:ext cx="3040939" cy="2212479"/>
              <a:chOff x="1035181" y="589951"/>
              <a:chExt cx="3040939" cy="2212479"/>
            </a:xfrm>
          </p:grpSpPr>
          <p:grpSp>
            <p:nvGrpSpPr>
              <p:cNvPr id="6" name="กลุ่ม 5">
                <a:extLst>
                  <a:ext uri="{FF2B5EF4-FFF2-40B4-BE49-F238E27FC236}">
                    <a16:creationId xmlns:a16="http://schemas.microsoft.com/office/drawing/2014/main" id="{0F109623-D395-4C69-87E9-42DD25AE667C}"/>
                  </a:ext>
                </a:extLst>
              </p:cNvPr>
              <p:cNvGrpSpPr/>
              <p:nvPr/>
            </p:nvGrpSpPr>
            <p:grpSpPr>
              <a:xfrm>
                <a:off x="1035181" y="589951"/>
                <a:ext cx="3040939" cy="2212479"/>
                <a:chOff x="1035181" y="589951"/>
                <a:chExt cx="3040939" cy="2212479"/>
              </a:xfrm>
            </p:grpSpPr>
            <p:sp>
              <p:nvSpPr>
                <p:cNvPr id="314" name="สี่เหลี่ยมผืนผ้า 313">
                  <a:extLst>
                    <a:ext uri="{FF2B5EF4-FFF2-40B4-BE49-F238E27FC236}">
                      <a16:creationId xmlns:a16="http://schemas.microsoft.com/office/drawing/2014/main" id="{6564879C-FCE8-4939-AB26-209ED6CBB113}"/>
                    </a:ext>
                  </a:extLst>
                </p:cNvPr>
                <p:cNvSpPr/>
                <p:nvPr/>
              </p:nvSpPr>
              <p:spPr>
                <a:xfrm>
                  <a:off x="1035181" y="589951"/>
                  <a:ext cx="3040939" cy="2212479"/>
                </a:xfrm>
                <a:prstGeom prst="rect">
                  <a:avLst/>
                </a:prstGeom>
                <a:solidFill>
                  <a:srgbClr val="754F28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5" name="สี่เหลี่ยมผืนผ้า 314">
                  <a:extLst>
                    <a:ext uri="{FF2B5EF4-FFF2-40B4-BE49-F238E27FC236}">
                      <a16:creationId xmlns:a16="http://schemas.microsoft.com/office/drawing/2014/main" id="{4DAA392B-C74A-4ABC-A17B-28FC9B48BCC3}"/>
                    </a:ext>
                  </a:extLst>
                </p:cNvPr>
                <p:cNvSpPr/>
                <p:nvPr/>
              </p:nvSpPr>
              <p:spPr>
                <a:xfrm>
                  <a:off x="1261194" y="824860"/>
                  <a:ext cx="2579981" cy="1718594"/>
                </a:xfrm>
                <a:prstGeom prst="rect">
                  <a:avLst/>
                </a:prstGeom>
                <a:solidFill>
                  <a:srgbClr val="FDE65B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316" name="วงรี 315">
                <a:extLst>
                  <a:ext uri="{FF2B5EF4-FFF2-40B4-BE49-F238E27FC236}">
                    <a16:creationId xmlns:a16="http://schemas.microsoft.com/office/drawing/2014/main" id="{D3ECFACC-786C-42AD-8DCB-E5D1FAA8FBE2}"/>
                  </a:ext>
                </a:extLst>
              </p:cNvPr>
              <p:cNvSpPr/>
              <p:nvPr/>
            </p:nvSpPr>
            <p:spPr>
              <a:xfrm>
                <a:off x="1438563" y="939028"/>
                <a:ext cx="368761" cy="356066"/>
              </a:xfrm>
              <a:prstGeom prst="ellipse">
                <a:avLst/>
              </a:prstGeom>
              <a:solidFill>
                <a:srgbClr val="FC993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>
                <a:extLst>
                  <a:ext uri="{FF2B5EF4-FFF2-40B4-BE49-F238E27FC236}">
                    <a16:creationId xmlns:a16="http://schemas.microsoft.com/office/drawing/2014/main" id="{8ECAC58F-3859-4FBA-9C13-9A42F2F1F8C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470350" y="1342108"/>
                <a:ext cx="16990" cy="12326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8" name="ตัวเชื่อมต่อตรง 317">
                <a:extLst>
                  <a:ext uri="{FF2B5EF4-FFF2-40B4-BE49-F238E27FC236}">
                    <a16:creationId xmlns:a16="http://schemas.microsoft.com/office/drawing/2014/main" id="{2C5A92C1-4E22-4B99-8BF8-734162B8FDC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30011" y="1316240"/>
                <a:ext cx="56367" cy="133052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9" name="ตัวเชื่อมต่อตรง 318">
                <a:extLst>
                  <a:ext uri="{FF2B5EF4-FFF2-40B4-BE49-F238E27FC236}">
                    <a16:creationId xmlns:a16="http://schemas.microsoft.com/office/drawing/2014/main" id="{20E2FE49-3EBE-40B8-AAB5-385B1524067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76215" y="1167143"/>
                <a:ext cx="143082" cy="65809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0" name="ตัวเชื่อมต่อตรง 319">
                <a:extLst>
                  <a:ext uri="{FF2B5EF4-FFF2-40B4-BE49-F238E27FC236}">
                    <a16:creationId xmlns:a16="http://schemas.microsoft.com/office/drawing/2014/main" id="{C2B1186E-7696-428B-A844-954604631AF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01355" y="956210"/>
                <a:ext cx="117943" cy="2805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1" name="เมฆ 320">
                <a:extLst>
                  <a:ext uri="{FF2B5EF4-FFF2-40B4-BE49-F238E27FC236}">
                    <a16:creationId xmlns:a16="http://schemas.microsoft.com/office/drawing/2014/main" id="{00CD700E-BD87-4D0F-AF28-46940E04432C}"/>
                  </a:ext>
                </a:extLst>
              </p:cNvPr>
              <p:cNvSpPr/>
              <p:nvPr/>
            </p:nvSpPr>
            <p:spPr>
              <a:xfrm>
                <a:off x="2168020" y="952375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2" name="เมฆ 321">
                <a:extLst>
                  <a:ext uri="{FF2B5EF4-FFF2-40B4-BE49-F238E27FC236}">
                    <a16:creationId xmlns:a16="http://schemas.microsoft.com/office/drawing/2014/main" id="{8843D17D-8CEC-41E8-9140-B2476C0EA671}"/>
                  </a:ext>
                </a:extLst>
              </p:cNvPr>
              <p:cNvSpPr/>
              <p:nvPr/>
            </p:nvSpPr>
            <p:spPr>
              <a:xfrm>
                <a:off x="2695787" y="1348857"/>
                <a:ext cx="359451" cy="250922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3" name="รูปแบบอิสระ: รูปร่าง 322">
                <a:extLst>
                  <a:ext uri="{FF2B5EF4-FFF2-40B4-BE49-F238E27FC236}">
                    <a16:creationId xmlns:a16="http://schemas.microsoft.com/office/drawing/2014/main" id="{C94CBBD6-3AC9-4529-AAD2-DE2BD064F569}"/>
                  </a:ext>
                </a:extLst>
              </p:cNvPr>
              <p:cNvSpPr/>
              <p:nvPr/>
            </p:nvSpPr>
            <p:spPr>
              <a:xfrm>
                <a:off x="1299276" y="1361024"/>
                <a:ext cx="2507290" cy="1163263"/>
              </a:xfrm>
              <a:custGeom>
                <a:avLst/>
                <a:gdLst>
                  <a:gd name="connsiteX0" fmla="*/ 2087 w 2252265"/>
                  <a:gd name="connsiteY0" fmla="*/ 981755 h 1030002"/>
                  <a:gd name="connsiteX1" fmla="*/ 344987 w 2252265"/>
                  <a:gd name="connsiteY1" fmla="*/ 391205 h 1030002"/>
                  <a:gd name="connsiteX2" fmla="*/ 773612 w 2252265"/>
                  <a:gd name="connsiteY2" fmla="*/ 867455 h 1030002"/>
                  <a:gd name="connsiteX3" fmla="*/ 1173662 w 2252265"/>
                  <a:gd name="connsiteY3" fmla="*/ 680 h 1030002"/>
                  <a:gd name="connsiteX4" fmla="*/ 1583237 w 2252265"/>
                  <a:gd name="connsiteY4" fmla="*/ 715055 h 1030002"/>
                  <a:gd name="connsiteX5" fmla="*/ 2021387 w 2252265"/>
                  <a:gd name="connsiteY5" fmla="*/ 276905 h 1030002"/>
                  <a:gd name="connsiteX6" fmla="*/ 2211887 w 2252265"/>
                  <a:gd name="connsiteY6" fmla="*/ 753155 h 1030002"/>
                  <a:gd name="connsiteX7" fmla="*/ 2202362 w 2252265"/>
                  <a:gd name="connsiteY7" fmla="*/ 981755 h 1030002"/>
                  <a:gd name="connsiteX8" fmla="*/ 1688012 w 2252265"/>
                  <a:gd name="connsiteY8" fmla="*/ 991280 h 1030002"/>
                  <a:gd name="connsiteX9" fmla="*/ 506912 w 2252265"/>
                  <a:gd name="connsiteY9" fmla="*/ 991280 h 1030002"/>
                  <a:gd name="connsiteX10" fmla="*/ 2087 w 2252265"/>
                  <a:gd name="connsiteY10" fmla="*/ 981755 h 1030002"/>
                  <a:gd name="connsiteX0" fmla="*/ 2139 w 2244697"/>
                  <a:gd name="connsiteY0" fmla="*/ 915844 h 1002253"/>
                  <a:gd name="connsiteX1" fmla="*/ 337419 w 2244697"/>
                  <a:gd name="connsiteY1" fmla="*/ 391205 h 1002253"/>
                  <a:gd name="connsiteX2" fmla="*/ 766044 w 2244697"/>
                  <a:gd name="connsiteY2" fmla="*/ 867455 h 1002253"/>
                  <a:gd name="connsiteX3" fmla="*/ 1166094 w 2244697"/>
                  <a:gd name="connsiteY3" fmla="*/ 680 h 1002253"/>
                  <a:gd name="connsiteX4" fmla="*/ 1575669 w 2244697"/>
                  <a:gd name="connsiteY4" fmla="*/ 715055 h 1002253"/>
                  <a:gd name="connsiteX5" fmla="*/ 2013819 w 2244697"/>
                  <a:gd name="connsiteY5" fmla="*/ 276905 h 1002253"/>
                  <a:gd name="connsiteX6" fmla="*/ 2204319 w 2244697"/>
                  <a:gd name="connsiteY6" fmla="*/ 753155 h 1002253"/>
                  <a:gd name="connsiteX7" fmla="*/ 2194794 w 2244697"/>
                  <a:gd name="connsiteY7" fmla="*/ 981755 h 1002253"/>
                  <a:gd name="connsiteX8" fmla="*/ 1680444 w 2244697"/>
                  <a:gd name="connsiteY8" fmla="*/ 991280 h 1002253"/>
                  <a:gd name="connsiteX9" fmla="*/ 499344 w 2244697"/>
                  <a:gd name="connsiteY9" fmla="*/ 991280 h 1002253"/>
                  <a:gd name="connsiteX10" fmla="*/ 2139 w 2244697"/>
                  <a:gd name="connsiteY10" fmla="*/ 915844 h 1002253"/>
                  <a:gd name="connsiteX0" fmla="*/ 2175 w 2239653"/>
                  <a:gd name="connsiteY0" fmla="*/ 938660 h 1004352"/>
                  <a:gd name="connsiteX1" fmla="*/ 332375 w 2239653"/>
                  <a:gd name="connsiteY1" fmla="*/ 391205 h 1004352"/>
                  <a:gd name="connsiteX2" fmla="*/ 761000 w 2239653"/>
                  <a:gd name="connsiteY2" fmla="*/ 867455 h 1004352"/>
                  <a:gd name="connsiteX3" fmla="*/ 1161050 w 2239653"/>
                  <a:gd name="connsiteY3" fmla="*/ 680 h 1004352"/>
                  <a:gd name="connsiteX4" fmla="*/ 1570625 w 2239653"/>
                  <a:gd name="connsiteY4" fmla="*/ 715055 h 1004352"/>
                  <a:gd name="connsiteX5" fmla="*/ 2008775 w 2239653"/>
                  <a:gd name="connsiteY5" fmla="*/ 276905 h 1004352"/>
                  <a:gd name="connsiteX6" fmla="*/ 2199275 w 2239653"/>
                  <a:gd name="connsiteY6" fmla="*/ 753155 h 1004352"/>
                  <a:gd name="connsiteX7" fmla="*/ 2189750 w 2239653"/>
                  <a:gd name="connsiteY7" fmla="*/ 981755 h 1004352"/>
                  <a:gd name="connsiteX8" fmla="*/ 1675400 w 2239653"/>
                  <a:gd name="connsiteY8" fmla="*/ 991280 h 1004352"/>
                  <a:gd name="connsiteX9" fmla="*/ 494300 w 2239653"/>
                  <a:gd name="connsiteY9" fmla="*/ 991280 h 1004352"/>
                  <a:gd name="connsiteX10" fmla="*/ 2175 w 2239653"/>
                  <a:gd name="connsiteY10" fmla="*/ 938660 h 1004352"/>
                  <a:gd name="connsiteX0" fmla="*/ 2175 w 2239475"/>
                  <a:gd name="connsiteY0" fmla="*/ 938660 h 1004523"/>
                  <a:gd name="connsiteX1" fmla="*/ 332375 w 2239475"/>
                  <a:gd name="connsiteY1" fmla="*/ 391205 h 1004523"/>
                  <a:gd name="connsiteX2" fmla="*/ 761000 w 2239475"/>
                  <a:gd name="connsiteY2" fmla="*/ 867455 h 1004523"/>
                  <a:gd name="connsiteX3" fmla="*/ 1161050 w 2239475"/>
                  <a:gd name="connsiteY3" fmla="*/ 680 h 1004523"/>
                  <a:gd name="connsiteX4" fmla="*/ 1570625 w 2239475"/>
                  <a:gd name="connsiteY4" fmla="*/ 715055 h 1004523"/>
                  <a:gd name="connsiteX5" fmla="*/ 2008775 w 2239475"/>
                  <a:gd name="connsiteY5" fmla="*/ 276905 h 1004523"/>
                  <a:gd name="connsiteX6" fmla="*/ 2199275 w 2239475"/>
                  <a:gd name="connsiteY6" fmla="*/ 753155 h 1004523"/>
                  <a:gd name="connsiteX7" fmla="*/ 2189750 w 2239475"/>
                  <a:gd name="connsiteY7" fmla="*/ 981755 h 1004523"/>
                  <a:gd name="connsiteX8" fmla="*/ 1677940 w 2239475"/>
                  <a:gd name="connsiteY8" fmla="*/ 996350 h 1004523"/>
                  <a:gd name="connsiteX9" fmla="*/ 494300 w 2239475"/>
                  <a:gd name="connsiteY9" fmla="*/ 991280 h 1004523"/>
                  <a:gd name="connsiteX10" fmla="*/ 2175 w 2239475"/>
                  <a:gd name="connsiteY10" fmla="*/ 938660 h 100452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8585"/>
                  <a:gd name="connsiteY0" fmla="*/ 938660 h 1010743"/>
                  <a:gd name="connsiteX1" fmla="*/ 332375 w 2238585"/>
                  <a:gd name="connsiteY1" fmla="*/ 391205 h 1010743"/>
                  <a:gd name="connsiteX2" fmla="*/ 761000 w 2238585"/>
                  <a:gd name="connsiteY2" fmla="*/ 867455 h 1010743"/>
                  <a:gd name="connsiteX3" fmla="*/ 1161050 w 2238585"/>
                  <a:gd name="connsiteY3" fmla="*/ 680 h 1010743"/>
                  <a:gd name="connsiteX4" fmla="*/ 1570625 w 2238585"/>
                  <a:gd name="connsiteY4" fmla="*/ 715055 h 1010743"/>
                  <a:gd name="connsiteX5" fmla="*/ 2008775 w 2238585"/>
                  <a:gd name="connsiteY5" fmla="*/ 276905 h 1010743"/>
                  <a:gd name="connsiteX6" fmla="*/ 2199275 w 2238585"/>
                  <a:gd name="connsiteY6" fmla="*/ 753155 h 1010743"/>
                  <a:gd name="connsiteX7" fmla="*/ 2189750 w 2238585"/>
                  <a:gd name="connsiteY7" fmla="*/ 981755 h 1010743"/>
                  <a:gd name="connsiteX8" fmla="*/ 1690640 w 2238585"/>
                  <a:gd name="connsiteY8" fmla="*/ 1001420 h 1010743"/>
                  <a:gd name="connsiteX9" fmla="*/ 494300 w 2238585"/>
                  <a:gd name="connsiteY9" fmla="*/ 1001420 h 1010743"/>
                  <a:gd name="connsiteX10" fmla="*/ 2175 w 2238585"/>
                  <a:gd name="connsiteY10" fmla="*/ 938660 h 1010743"/>
                  <a:gd name="connsiteX0" fmla="*/ 2175 w 2220830"/>
                  <a:gd name="connsiteY0" fmla="*/ 938660 h 1026116"/>
                  <a:gd name="connsiteX1" fmla="*/ 332375 w 2220830"/>
                  <a:gd name="connsiteY1" fmla="*/ 391205 h 1026116"/>
                  <a:gd name="connsiteX2" fmla="*/ 761000 w 2220830"/>
                  <a:gd name="connsiteY2" fmla="*/ 867455 h 1026116"/>
                  <a:gd name="connsiteX3" fmla="*/ 1161050 w 2220830"/>
                  <a:gd name="connsiteY3" fmla="*/ 680 h 1026116"/>
                  <a:gd name="connsiteX4" fmla="*/ 1570625 w 2220830"/>
                  <a:gd name="connsiteY4" fmla="*/ 715055 h 1026116"/>
                  <a:gd name="connsiteX5" fmla="*/ 2008775 w 2220830"/>
                  <a:gd name="connsiteY5" fmla="*/ 276905 h 1026116"/>
                  <a:gd name="connsiteX6" fmla="*/ 2199275 w 2220830"/>
                  <a:gd name="connsiteY6" fmla="*/ 753155 h 1026116"/>
                  <a:gd name="connsiteX7" fmla="*/ 2159270 w 2220830"/>
                  <a:gd name="connsiteY7" fmla="*/ 1009640 h 1026116"/>
                  <a:gd name="connsiteX8" fmla="*/ 1690640 w 2220830"/>
                  <a:gd name="connsiteY8" fmla="*/ 1001420 h 1026116"/>
                  <a:gd name="connsiteX9" fmla="*/ 494300 w 2220830"/>
                  <a:gd name="connsiteY9" fmla="*/ 1001420 h 1026116"/>
                  <a:gd name="connsiteX10" fmla="*/ 2175 w 2220830"/>
                  <a:gd name="connsiteY10" fmla="*/ 938660 h 1026116"/>
                  <a:gd name="connsiteX0" fmla="*/ 2175 w 2206903"/>
                  <a:gd name="connsiteY0" fmla="*/ 938660 h 1020266"/>
                  <a:gd name="connsiteX1" fmla="*/ 332375 w 2206903"/>
                  <a:gd name="connsiteY1" fmla="*/ 391205 h 1020266"/>
                  <a:gd name="connsiteX2" fmla="*/ 761000 w 2206903"/>
                  <a:gd name="connsiteY2" fmla="*/ 867455 h 1020266"/>
                  <a:gd name="connsiteX3" fmla="*/ 1161050 w 2206903"/>
                  <a:gd name="connsiteY3" fmla="*/ 680 h 1020266"/>
                  <a:gd name="connsiteX4" fmla="*/ 1570625 w 2206903"/>
                  <a:gd name="connsiteY4" fmla="*/ 715055 h 1020266"/>
                  <a:gd name="connsiteX5" fmla="*/ 2008775 w 2206903"/>
                  <a:gd name="connsiteY5" fmla="*/ 276905 h 1020266"/>
                  <a:gd name="connsiteX6" fmla="*/ 2199275 w 2206903"/>
                  <a:gd name="connsiteY6" fmla="*/ 753155 h 1020266"/>
                  <a:gd name="connsiteX7" fmla="*/ 2121170 w 2206903"/>
                  <a:gd name="connsiteY7" fmla="*/ 1002035 h 1020266"/>
                  <a:gd name="connsiteX8" fmla="*/ 1690640 w 2206903"/>
                  <a:gd name="connsiteY8" fmla="*/ 1001420 h 1020266"/>
                  <a:gd name="connsiteX9" fmla="*/ 494300 w 2206903"/>
                  <a:gd name="connsiteY9" fmla="*/ 1001420 h 1020266"/>
                  <a:gd name="connsiteX10" fmla="*/ 2175 w 2206903"/>
                  <a:gd name="connsiteY10" fmla="*/ 938660 h 1020266"/>
                  <a:gd name="connsiteX0" fmla="*/ 2175 w 2202281"/>
                  <a:gd name="connsiteY0" fmla="*/ 938660 h 1010743"/>
                  <a:gd name="connsiteX1" fmla="*/ 332375 w 2202281"/>
                  <a:gd name="connsiteY1" fmla="*/ 391205 h 1010743"/>
                  <a:gd name="connsiteX2" fmla="*/ 761000 w 2202281"/>
                  <a:gd name="connsiteY2" fmla="*/ 867455 h 1010743"/>
                  <a:gd name="connsiteX3" fmla="*/ 1161050 w 2202281"/>
                  <a:gd name="connsiteY3" fmla="*/ 680 h 1010743"/>
                  <a:gd name="connsiteX4" fmla="*/ 1570625 w 2202281"/>
                  <a:gd name="connsiteY4" fmla="*/ 715055 h 1010743"/>
                  <a:gd name="connsiteX5" fmla="*/ 2008775 w 2202281"/>
                  <a:gd name="connsiteY5" fmla="*/ 276905 h 1010743"/>
                  <a:gd name="connsiteX6" fmla="*/ 2199275 w 2202281"/>
                  <a:gd name="connsiteY6" fmla="*/ 753155 h 1010743"/>
                  <a:gd name="connsiteX7" fmla="*/ 2093230 w 2202281"/>
                  <a:gd name="connsiteY7" fmla="*/ 986825 h 1010743"/>
                  <a:gd name="connsiteX8" fmla="*/ 1690640 w 2202281"/>
                  <a:gd name="connsiteY8" fmla="*/ 1001420 h 1010743"/>
                  <a:gd name="connsiteX9" fmla="*/ 494300 w 2202281"/>
                  <a:gd name="connsiteY9" fmla="*/ 1001420 h 1010743"/>
                  <a:gd name="connsiteX10" fmla="*/ 2175 w 2202281"/>
                  <a:gd name="connsiteY10" fmla="*/ 938660 h 1010743"/>
                  <a:gd name="connsiteX0" fmla="*/ 2175 w 2202281"/>
                  <a:gd name="connsiteY0" fmla="*/ 938660 h 1011496"/>
                  <a:gd name="connsiteX1" fmla="*/ 332375 w 2202281"/>
                  <a:gd name="connsiteY1" fmla="*/ 391205 h 1011496"/>
                  <a:gd name="connsiteX2" fmla="*/ 761000 w 2202281"/>
                  <a:gd name="connsiteY2" fmla="*/ 867455 h 1011496"/>
                  <a:gd name="connsiteX3" fmla="*/ 1161050 w 2202281"/>
                  <a:gd name="connsiteY3" fmla="*/ 680 h 1011496"/>
                  <a:gd name="connsiteX4" fmla="*/ 1570625 w 2202281"/>
                  <a:gd name="connsiteY4" fmla="*/ 715055 h 1011496"/>
                  <a:gd name="connsiteX5" fmla="*/ 2008775 w 2202281"/>
                  <a:gd name="connsiteY5" fmla="*/ 276905 h 1011496"/>
                  <a:gd name="connsiteX6" fmla="*/ 2199275 w 2202281"/>
                  <a:gd name="connsiteY6" fmla="*/ 753155 h 1011496"/>
                  <a:gd name="connsiteX7" fmla="*/ 2093230 w 2202281"/>
                  <a:gd name="connsiteY7" fmla="*/ 989360 h 1011496"/>
                  <a:gd name="connsiteX8" fmla="*/ 1690640 w 2202281"/>
                  <a:gd name="connsiteY8" fmla="*/ 1001420 h 1011496"/>
                  <a:gd name="connsiteX9" fmla="*/ 494300 w 2202281"/>
                  <a:gd name="connsiteY9" fmla="*/ 1001420 h 1011496"/>
                  <a:gd name="connsiteX10" fmla="*/ 2175 w 2202281"/>
                  <a:gd name="connsiteY10" fmla="*/ 938660 h 1011496"/>
                  <a:gd name="connsiteX0" fmla="*/ 2175 w 2201821"/>
                  <a:gd name="connsiteY0" fmla="*/ 938660 h 1010743"/>
                  <a:gd name="connsiteX1" fmla="*/ 332375 w 2201821"/>
                  <a:gd name="connsiteY1" fmla="*/ 391205 h 1010743"/>
                  <a:gd name="connsiteX2" fmla="*/ 761000 w 2201821"/>
                  <a:gd name="connsiteY2" fmla="*/ 867455 h 1010743"/>
                  <a:gd name="connsiteX3" fmla="*/ 1161050 w 2201821"/>
                  <a:gd name="connsiteY3" fmla="*/ 680 h 1010743"/>
                  <a:gd name="connsiteX4" fmla="*/ 1570625 w 2201821"/>
                  <a:gd name="connsiteY4" fmla="*/ 715055 h 1010743"/>
                  <a:gd name="connsiteX5" fmla="*/ 2008775 w 2201821"/>
                  <a:gd name="connsiteY5" fmla="*/ 276905 h 1010743"/>
                  <a:gd name="connsiteX6" fmla="*/ 2199275 w 2201821"/>
                  <a:gd name="connsiteY6" fmla="*/ 753155 h 1010743"/>
                  <a:gd name="connsiteX7" fmla="*/ 2093230 w 2201821"/>
                  <a:gd name="connsiteY7" fmla="*/ 989360 h 1010743"/>
                  <a:gd name="connsiteX8" fmla="*/ 1690640 w 2201821"/>
                  <a:gd name="connsiteY8" fmla="*/ 1001420 h 1010743"/>
                  <a:gd name="connsiteX9" fmla="*/ 494300 w 2201821"/>
                  <a:gd name="connsiteY9" fmla="*/ 1001420 h 1010743"/>
                  <a:gd name="connsiteX10" fmla="*/ 2175 w 2201821"/>
                  <a:gd name="connsiteY10" fmla="*/ 938660 h 1010743"/>
                  <a:gd name="connsiteX0" fmla="*/ 2175 w 2204242"/>
                  <a:gd name="connsiteY0" fmla="*/ 938660 h 1010743"/>
                  <a:gd name="connsiteX1" fmla="*/ 332375 w 2204242"/>
                  <a:gd name="connsiteY1" fmla="*/ 391205 h 1010743"/>
                  <a:gd name="connsiteX2" fmla="*/ 761000 w 2204242"/>
                  <a:gd name="connsiteY2" fmla="*/ 867455 h 1010743"/>
                  <a:gd name="connsiteX3" fmla="*/ 1161050 w 2204242"/>
                  <a:gd name="connsiteY3" fmla="*/ 680 h 1010743"/>
                  <a:gd name="connsiteX4" fmla="*/ 1570625 w 2204242"/>
                  <a:gd name="connsiteY4" fmla="*/ 715055 h 1010743"/>
                  <a:gd name="connsiteX5" fmla="*/ 2008775 w 2204242"/>
                  <a:gd name="connsiteY5" fmla="*/ 276905 h 1010743"/>
                  <a:gd name="connsiteX6" fmla="*/ 2199275 w 2204242"/>
                  <a:gd name="connsiteY6" fmla="*/ 753155 h 1010743"/>
                  <a:gd name="connsiteX7" fmla="*/ 2113550 w 2204242"/>
                  <a:gd name="connsiteY7" fmla="*/ 996965 h 1010743"/>
                  <a:gd name="connsiteX8" fmla="*/ 1690640 w 2204242"/>
                  <a:gd name="connsiteY8" fmla="*/ 1001420 h 1010743"/>
                  <a:gd name="connsiteX9" fmla="*/ 494300 w 2204242"/>
                  <a:gd name="connsiteY9" fmla="*/ 1001420 h 1010743"/>
                  <a:gd name="connsiteX10" fmla="*/ 2175 w 2204242"/>
                  <a:gd name="connsiteY10" fmla="*/ 938660 h 1010743"/>
                  <a:gd name="connsiteX0" fmla="*/ 2087 w 2216854"/>
                  <a:gd name="connsiteY0" fmla="*/ 903170 h 1005580"/>
                  <a:gd name="connsiteX1" fmla="*/ 344987 w 2216854"/>
                  <a:gd name="connsiteY1" fmla="*/ 391205 h 1005580"/>
                  <a:gd name="connsiteX2" fmla="*/ 773612 w 2216854"/>
                  <a:gd name="connsiteY2" fmla="*/ 867455 h 1005580"/>
                  <a:gd name="connsiteX3" fmla="*/ 1173662 w 2216854"/>
                  <a:gd name="connsiteY3" fmla="*/ 680 h 1005580"/>
                  <a:gd name="connsiteX4" fmla="*/ 1583237 w 2216854"/>
                  <a:gd name="connsiteY4" fmla="*/ 715055 h 1005580"/>
                  <a:gd name="connsiteX5" fmla="*/ 2021387 w 2216854"/>
                  <a:gd name="connsiteY5" fmla="*/ 276905 h 1005580"/>
                  <a:gd name="connsiteX6" fmla="*/ 2211887 w 2216854"/>
                  <a:gd name="connsiteY6" fmla="*/ 753155 h 1005580"/>
                  <a:gd name="connsiteX7" fmla="*/ 2126162 w 2216854"/>
                  <a:gd name="connsiteY7" fmla="*/ 996965 h 1005580"/>
                  <a:gd name="connsiteX8" fmla="*/ 1703252 w 2216854"/>
                  <a:gd name="connsiteY8" fmla="*/ 1001420 h 1005580"/>
                  <a:gd name="connsiteX9" fmla="*/ 506912 w 2216854"/>
                  <a:gd name="connsiteY9" fmla="*/ 1001420 h 1005580"/>
                  <a:gd name="connsiteX10" fmla="*/ 2087 w 2216854"/>
                  <a:gd name="connsiteY10" fmla="*/ 903170 h 1005580"/>
                  <a:gd name="connsiteX0" fmla="*/ 2122 w 2211809"/>
                  <a:gd name="connsiteY0" fmla="*/ 913310 h 1005580"/>
                  <a:gd name="connsiteX1" fmla="*/ 339942 w 2211809"/>
                  <a:gd name="connsiteY1" fmla="*/ 391205 h 1005580"/>
                  <a:gd name="connsiteX2" fmla="*/ 768567 w 2211809"/>
                  <a:gd name="connsiteY2" fmla="*/ 867455 h 1005580"/>
                  <a:gd name="connsiteX3" fmla="*/ 1168617 w 2211809"/>
                  <a:gd name="connsiteY3" fmla="*/ 680 h 1005580"/>
                  <a:gd name="connsiteX4" fmla="*/ 1578192 w 2211809"/>
                  <a:gd name="connsiteY4" fmla="*/ 715055 h 1005580"/>
                  <a:gd name="connsiteX5" fmla="*/ 2016342 w 2211809"/>
                  <a:gd name="connsiteY5" fmla="*/ 276905 h 1005580"/>
                  <a:gd name="connsiteX6" fmla="*/ 2206842 w 2211809"/>
                  <a:gd name="connsiteY6" fmla="*/ 753155 h 1005580"/>
                  <a:gd name="connsiteX7" fmla="*/ 2121117 w 2211809"/>
                  <a:gd name="connsiteY7" fmla="*/ 996965 h 1005580"/>
                  <a:gd name="connsiteX8" fmla="*/ 1698207 w 2211809"/>
                  <a:gd name="connsiteY8" fmla="*/ 1001420 h 1005580"/>
                  <a:gd name="connsiteX9" fmla="*/ 501867 w 2211809"/>
                  <a:gd name="connsiteY9" fmla="*/ 1001420 h 1005580"/>
                  <a:gd name="connsiteX10" fmla="*/ 2122 w 2211809"/>
                  <a:gd name="connsiteY10" fmla="*/ 913310 h 1005580"/>
                  <a:gd name="connsiteX0" fmla="*/ 2194 w 2201721"/>
                  <a:gd name="connsiteY0" fmla="*/ 918380 h 1005580"/>
                  <a:gd name="connsiteX1" fmla="*/ 329854 w 2201721"/>
                  <a:gd name="connsiteY1" fmla="*/ 391205 h 1005580"/>
                  <a:gd name="connsiteX2" fmla="*/ 758479 w 2201721"/>
                  <a:gd name="connsiteY2" fmla="*/ 867455 h 1005580"/>
                  <a:gd name="connsiteX3" fmla="*/ 1158529 w 2201721"/>
                  <a:gd name="connsiteY3" fmla="*/ 680 h 1005580"/>
                  <a:gd name="connsiteX4" fmla="*/ 1568104 w 2201721"/>
                  <a:gd name="connsiteY4" fmla="*/ 715055 h 1005580"/>
                  <a:gd name="connsiteX5" fmla="*/ 2006254 w 2201721"/>
                  <a:gd name="connsiteY5" fmla="*/ 276905 h 1005580"/>
                  <a:gd name="connsiteX6" fmla="*/ 2196754 w 2201721"/>
                  <a:gd name="connsiteY6" fmla="*/ 753155 h 1005580"/>
                  <a:gd name="connsiteX7" fmla="*/ 2111029 w 2201721"/>
                  <a:gd name="connsiteY7" fmla="*/ 996965 h 1005580"/>
                  <a:gd name="connsiteX8" fmla="*/ 1688119 w 2201721"/>
                  <a:gd name="connsiteY8" fmla="*/ 1001420 h 1005580"/>
                  <a:gd name="connsiteX9" fmla="*/ 491779 w 2201721"/>
                  <a:gd name="connsiteY9" fmla="*/ 1001420 h 1005580"/>
                  <a:gd name="connsiteX10" fmla="*/ 2194 w 2201721"/>
                  <a:gd name="connsiteY10" fmla="*/ 918380 h 100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01721" h="1005580">
                    <a:moveTo>
                      <a:pt x="2194" y="918380"/>
                    </a:moveTo>
                    <a:cubicBezTo>
                      <a:pt x="-24794" y="816678"/>
                      <a:pt x="203807" y="399693"/>
                      <a:pt x="329854" y="391205"/>
                    </a:cubicBezTo>
                    <a:cubicBezTo>
                      <a:pt x="455902" y="382718"/>
                      <a:pt x="620367" y="932542"/>
                      <a:pt x="758479" y="867455"/>
                    </a:cubicBezTo>
                    <a:cubicBezTo>
                      <a:pt x="896591" y="802368"/>
                      <a:pt x="1023592" y="26080"/>
                      <a:pt x="1158529" y="680"/>
                    </a:cubicBezTo>
                    <a:cubicBezTo>
                      <a:pt x="1293467" y="-24720"/>
                      <a:pt x="1426817" y="669017"/>
                      <a:pt x="1568104" y="715055"/>
                    </a:cubicBezTo>
                    <a:cubicBezTo>
                      <a:pt x="1709392" y="761092"/>
                      <a:pt x="1901479" y="270555"/>
                      <a:pt x="2006254" y="276905"/>
                    </a:cubicBezTo>
                    <a:cubicBezTo>
                      <a:pt x="2111029" y="283255"/>
                      <a:pt x="2179292" y="633145"/>
                      <a:pt x="2196754" y="753155"/>
                    </a:cubicBezTo>
                    <a:cubicBezTo>
                      <a:pt x="2214216" y="873165"/>
                      <a:pt x="2185641" y="993613"/>
                      <a:pt x="2111029" y="996965"/>
                    </a:cubicBezTo>
                    <a:cubicBezTo>
                      <a:pt x="2036417" y="1000317"/>
                      <a:pt x="1688119" y="1001420"/>
                      <a:pt x="1688119" y="1001420"/>
                    </a:cubicBezTo>
                    <a:cubicBezTo>
                      <a:pt x="1293572" y="1003110"/>
                      <a:pt x="878706" y="1009870"/>
                      <a:pt x="491779" y="1001420"/>
                    </a:cubicBezTo>
                    <a:cubicBezTo>
                      <a:pt x="210792" y="1006182"/>
                      <a:pt x="29182" y="1020083"/>
                      <a:pt x="2194" y="918380"/>
                    </a:cubicBezTo>
                    <a:close/>
                  </a:path>
                </a:pathLst>
              </a:custGeom>
              <a:solidFill>
                <a:srgbClr val="8CAD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4" name="เมฆ 323">
                <a:extLst>
                  <a:ext uri="{FF2B5EF4-FFF2-40B4-BE49-F238E27FC236}">
                    <a16:creationId xmlns:a16="http://schemas.microsoft.com/office/drawing/2014/main" id="{D5735C4D-FB40-4DEE-A1C8-45593DE29F6A}"/>
                  </a:ext>
                </a:extLst>
              </p:cNvPr>
              <p:cNvSpPr/>
              <p:nvPr/>
            </p:nvSpPr>
            <p:spPr>
              <a:xfrm>
                <a:off x="1808580" y="1499329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5" name="เมฆ 324">
                <a:extLst>
                  <a:ext uri="{FF2B5EF4-FFF2-40B4-BE49-F238E27FC236}">
                    <a16:creationId xmlns:a16="http://schemas.microsoft.com/office/drawing/2014/main" id="{1A080EDE-1D01-4B44-BB46-9BEC17347A79}"/>
                  </a:ext>
                </a:extLst>
              </p:cNvPr>
              <p:cNvSpPr/>
              <p:nvPr/>
            </p:nvSpPr>
            <p:spPr>
              <a:xfrm>
                <a:off x="3238016" y="1052382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312" name="สามเหลี่ยมหน้าจั่ว 471">
              <a:extLst>
                <a:ext uri="{FF2B5EF4-FFF2-40B4-BE49-F238E27FC236}">
                  <a16:creationId xmlns:a16="http://schemas.microsoft.com/office/drawing/2014/main" id="{AB4B1B55-1A69-4C9A-8CDF-72307A589806}"/>
                </a:ext>
              </a:extLst>
            </p:cNvPr>
            <p:cNvSpPr/>
            <p:nvPr/>
          </p:nvSpPr>
          <p:spPr>
            <a:xfrm>
              <a:off x="1283821" y="2368322"/>
              <a:ext cx="263886" cy="160383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13" name="สามเหลี่ยมหน้าจั่ว 471">
              <a:extLst>
                <a:ext uri="{FF2B5EF4-FFF2-40B4-BE49-F238E27FC236}">
                  <a16:creationId xmlns:a16="http://schemas.microsoft.com/office/drawing/2014/main" id="{5107C5AB-79A7-43B3-B324-E2BD076B1833}"/>
                </a:ext>
              </a:extLst>
            </p:cNvPr>
            <p:cNvSpPr/>
            <p:nvPr/>
          </p:nvSpPr>
          <p:spPr>
            <a:xfrm rot="183274" flipH="1">
              <a:off x="3565053" y="2316085"/>
              <a:ext cx="253358" cy="204318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18" name="กล่องข้อความ 17">
            <a:extLst>
              <a:ext uri="{FF2B5EF4-FFF2-40B4-BE49-F238E27FC236}">
                <a16:creationId xmlns:a16="http://schemas.microsoft.com/office/drawing/2014/main" id="{3AD7DBA1-EAB9-463B-BFE0-1B9557C5E6E8}"/>
              </a:ext>
            </a:extLst>
          </p:cNvPr>
          <p:cNvSpPr txBox="1"/>
          <p:nvPr/>
        </p:nvSpPr>
        <p:spPr>
          <a:xfrm>
            <a:off x="4918190" y="2818700"/>
            <a:ext cx="698513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640 = 600 + ?</a:t>
            </a:r>
            <a:endParaRPr kumimoji="0" lang="en-US" sz="8000" b="0" i="0" u="none" strike="noStrike" kern="1200" cap="none" spc="0" normalizeH="0" baseline="0" noProof="0" dirty="0">
              <a:ln>
                <a:noFill/>
              </a:ln>
              <a:solidFill>
                <a:srgbClr val="562503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492" name="กลุ่ม 491">
            <a:extLst>
              <a:ext uri="{FF2B5EF4-FFF2-40B4-BE49-F238E27FC236}">
                <a16:creationId xmlns:a16="http://schemas.microsoft.com/office/drawing/2014/main" id="{B262BB6C-FB87-40ED-BE49-284A34C17E57}"/>
              </a:ext>
            </a:extLst>
          </p:cNvPr>
          <p:cNvGrpSpPr/>
          <p:nvPr/>
        </p:nvGrpSpPr>
        <p:grpSpPr>
          <a:xfrm>
            <a:off x="1040397" y="3326197"/>
            <a:ext cx="2970146" cy="3165001"/>
            <a:chOff x="68370" y="1997785"/>
            <a:chExt cx="3078739" cy="3214425"/>
          </a:xfrm>
        </p:grpSpPr>
        <p:grpSp>
          <p:nvGrpSpPr>
            <p:cNvPr id="493" name="กลุ่ม 492">
              <a:extLst>
                <a:ext uri="{FF2B5EF4-FFF2-40B4-BE49-F238E27FC236}">
                  <a16:creationId xmlns:a16="http://schemas.microsoft.com/office/drawing/2014/main" id="{21C0AA60-6E67-4A1A-ABFA-C9B5182D57B7}"/>
                </a:ext>
              </a:extLst>
            </p:cNvPr>
            <p:cNvGrpSpPr/>
            <p:nvPr/>
          </p:nvGrpSpPr>
          <p:grpSpPr>
            <a:xfrm>
              <a:off x="68370" y="1997785"/>
              <a:ext cx="3078739" cy="3214425"/>
              <a:chOff x="68370" y="1997785"/>
              <a:chExt cx="3078739" cy="3214425"/>
            </a:xfrm>
          </p:grpSpPr>
          <p:sp>
            <p:nvSpPr>
              <p:cNvPr id="496" name="รูปแบบอิสระ: รูปร่าง 495">
                <a:extLst>
                  <a:ext uri="{FF2B5EF4-FFF2-40B4-BE49-F238E27FC236}">
                    <a16:creationId xmlns:a16="http://schemas.microsoft.com/office/drawing/2014/main" id="{E057F2F0-4A9E-4F82-BBB6-BF04FA3177FA}"/>
                  </a:ext>
                </a:extLst>
              </p:cNvPr>
              <p:cNvSpPr/>
              <p:nvPr/>
            </p:nvSpPr>
            <p:spPr>
              <a:xfrm flipH="1">
                <a:off x="68370" y="3446300"/>
                <a:ext cx="885355" cy="1665384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497" name="กลุ่ม 496">
                <a:extLst>
                  <a:ext uri="{FF2B5EF4-FFF2-40B4-BE49-F238E27FC236}">
                    <a16:creationId xmlns:a16="http://schemas.microsoft.com/office/drawing/2014/main" id="{AEAA59B9-C2D9-4434-B605-F352D9632BDE}"/>
                  </a:ext>
                </a:extLst>
              </p:cNvPr>
              <p:cNvGrpSpPr/>
              <p:nvPr/>
            </p:nvGrpSpPr>
            <p:grpSpPr>
              <a:xfrm>
                <a:off x="740741" y="1997785"/>
                <a:ext cx="2406368" cy="3214425"/>
                <a:chOff x="740741" y="1997785"/>
                <a:chExt cx="2406368" cy="3214425"/>
              </a:xfrm>
            </p:grpSpPr>
            <p:grpSp>
              <p:nvGrpSpPr>
                <p:cNvPr id="499" name="กลุ่ม 498">
                  <a:extLst>
                    <a:ext uri="{FF2B5EF4-FFF2-40B4-BE49-F238E27FC236}">
                      <a16:creationId xmlns:a16="http://schemas.microsoft.com/office/drawing/2014/main" id="{2DE7D0CB-61ED-40BB-AB2B-BA00209E3322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740741" y="1997785"/>
                  <a:ext cx="2406368" cy="3214425"/>
                  <a:chOff x="5263424" y="1674618"/>
                  <a:chExt cx="2268181" cy="2959191"/>
                </a:xfrm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502" name="รูปแบบอิสระ: รูปร่าง 501">
                    <a:hlinkClick r:id="rId4" action="ppaction://hlinksldjump"/>
                    <a:extLst>
                      <a:ext uri="{FF2B5EF4-FFF2-40B4-BE49-F238E27FC236}">
                        <a16:creationId xmlns:a16="http://schemas.microsoft.com/office/drawing/2014/main" id="{72DB90EB-4978-497F-B00B-C1646148F61B}"/>
                      </a:ext>
                    </a:extLst>
                  </p:cNvPr>
                  <p:cNvSpPr/>
                  <p:nvPr/>
                </p:nvSpPr>
                <p:spPr>
                  <a:xfrm>
                    <a:off x="5263424" y="1674618"/>
                    <a:ext cx="2237116" cy="2959191"/>
                  </a:xfrm>
                  <a:custGeom>
                    <a:avLst/>
                    <a:gdLst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55889 w 606091"/>
                      <a:gd name="connsiteY4" fmla="*/ 5679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63509 w 606091"/>
                      <a:gd name="connsiteY4" fmla="*/ 6060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19655 w 570517"/>
                      <a:gd name="connsiteY0" fmla="*/ 691793 h 826605"/>
                      <a:gd name="connsiteX1" fmla="*/ 75535 w 570517"/>
                      <a:gd name="connsiteY1" fmla="*/ 216813 h 826605"/>
                      <a:gd name="connsiteX2" fmla="*/ 42515 w 570517"/>
                      <a:gd name="connsiteY2" fmla="*/ 23773 h 826605"/>
                      <a:gd name="connsiteX3" fmla="*/ 182215 w 570517"/>
                      <a:gd name="connsiteY3" fmla="*/ 74573 h 826605"/>
                      <a:gd name="connsiteX4" fmla="*/ 227935 w 570517"/>
                      <a:gd name="connsiteY4" fmla="*/ 60603 h 826605"/>
                      <a:gd name="connsiteX5" fmla="*/ 324455 w 570517"/>
                      <a:gd name="connsiteY5" fmla="*/ 49173 h 826605"/>
                      <a:gd name="connsiteX6" fmla="*/ 415895 w 570517"/>
                      <a:gd name="connsiteY6" fmla="*/ 69493 h 826605"/>
                      <a:gd name="connsiteX7" fmla="*/ 527655 w 570517"/>
                      <a:gd name="connsiteY7" fmla="*/ 3453 h 826605"/>
                      <a:gd name="connsiteX8" fmla="*/ 502255 w 570517"/>
                      <a:gd name="connsiteY8" fmla="*/ 193953 h 826605"/>
                      <a:gd name="connsiteX9" fmla="*/ 558135 w 570517"/>
                      <a:gd name="connsiteY9" fmla="*/ 681633 h 826605"/>
                      <a:gd name="connsiteX10" fmla="*/ 553055 w 570517"/>
                      <a:gd name="connsiteY10" fmla="*/ 803553 h 826605"/>
                      <a:gd name="connsiteX11" fmla="*/ 375255 w 570517"/>
                      <a:gd name="connsiteY11" fmla="*/ 821333 h 826605"/>
                      <a:gd name="connsiteX12" fmla="*/ 32355 w 570517"/>
                      <a:gd name="connsiteY12" fmla="*/ 814348 h 826605"/>
                      <a:gd name="connsiteX13" fmla="*/ 19655 w 570517"/>
                      <a:gd name="connsiteY13" fmla="*/ 691793 h 826605"/>
                      <a:gd name="connsiteX0" fmla="*/ 27872 w 578734"/>
                      <a:gd name="connsiteY0" fmla="*/ 691793 h 821583"/>
                      <a:gd name="connsiteX1" fmla="*/ 83752 w 578734"/>
                      <a:gd name="connsiteY1" fmla="*/ 216813 h 821583"/>
                      <a:gd name="connsiteX2" fmla="*/ 50732 w 578734"/>
                      <a:gd name="connsiteY2" fmla="*/ 23773 h 821583"/>
                      <a:gd name="connsiteX3" fmla="*/ 190432 w 578734"/>
                      <a:gd name="connsiteY3" fmla="*/ 74573 h 821583"/>
                      <a:gd name="connsiteX4" fmla="*/ 236152 w 578734"/>
                      <a:gd name="connsiteY4" fmla="*/ 60603 h 821583"/>
                      <a:gd name="connsiteX5" fmla="*/ 332672 w 578734"/>
                      <a:gd name="connsiteY5" fmla="*/ 49173 h 821583"/>
                      <a:gd name="connsiteX6" fmla="*/ 424112 w 578734"/>
                      <a:gd name="connsiteY6" fmla="*/ 69493 h 821583"/>
                      <a:gd name="connsiteX7" fmla="*/ 535872 w 578734"/>
                      <a:gd name="connsiteY7" fmla="*/ 3453 h 821583"/>
                      <a:gd name="connsiteX8" fmla="*/ 510472 w 578734"/>
                      <a:gd name="connsiteY8" fmla="*/ 193953 h 821583"/>
                      <a:gd name="connsiteX9" fmla="*/ 566352 w 578734"/>
                      <a:gd name="connsiteY9" fmla="*/ 681633 h 821583"/>
                      <a:gd name="connsiteX10" fmla="*/ 561272 w 578734"/>
                      <a:gd name="connsiteY10" fmla="*/ 803553 h 821583"/>
                      <a:gd name="connsiteX11" fmla="*/ 383472 w 578734"/>
                      <a:gd name="connsiteY11" fmla="*/ 821333 h 821583"/>
                      <a:gd name="connsiteX12" fmla="*/ 40572 w 578734"/>
                      <a:gd name="connsiteY12" fmla="*/ 814348 h 821583"/>
                      <a:gd name="connsiteX13" fmla="*/ 27872 w 578734"/>
                      <a:gd name="connsiteY13" fmla="*/ 691793 h 821583"/>
                      <a:gd name="connsiteX0" fmla="*/ 11104 w 579111"/>
                      <a:gd name="connsiteY0" fmla="*/ 701318 h 825770"/>
                      <a:gd name="connsiteX1" fmla="*/ 84129 w 579111"/>
                      <a:gd name="connsiteY1" fmla="*/ 216813 h 825770"/>
                      <a:gd name="connsiteX2" fmla="*/ 51109 w 579111"/>
                      <a:gd name="connsiteY2" fmla="*/ 23773 h 825770"/>
                      <a:gd name="connsiteX3" fmla="*/ 190809 w 579111"/>
                      <a:gd name="connsiteY3" fmla="*/ 74573 h 825770"/>
                      <a:gd name="connsiteX4" fmla="*/ 236529 w 579111"/>
                      <a:gd name="connsiteY4" fmla="*/ 60603 h 825770"/>
                      <a:gd name="connsiteX5" fmla="*/ 333049 w 579111"/>
                      <a:gd name="connsiteY5" fmla="*/ 49173 h 825770"/>
                      <a:gd name="connsiteX6" fmla="*/ 424489 w 579111"/>
                      <a:gd name="connsiteY6" fmla="*/ 69493 h 825770"/>
                      <a:gd name="connsiteX7" fmla="*/ 536249 w 579111"/>
                      <a:gd name="connsiteY7" fmla="*/ 3453 h 825770"/>
                      <a:gd name="connsiteX8" fmla="*/ 510849 w 579111"/>
                      <a:gd name="connsiteY8" fmla="*/ 193953 h 825770"/>
                      <a:gd name="connsiteX9" fmla="*/ 566729 w 579111"/>
                      <a:gd name="connsiteY9" fmla="*/ 681633 h 825770"/>
                      <a:gd name="connsiteX10" fmla="*/ 561649 w 579111"/>
                      <a:gd name="connsiteY10" fmla="*/ 803553 h 825770"/>
                      <a:gd name="connsiteX11" fmla="*/ 383849 w 579111"/>
                      <a:gd name="connsiteY11" fmla="*/ 821333 h 825770"/>
                      <a:gd name="connsiteX12" fmla="*/ 40949 w 579111"/>
                      <a:gd name="connsiteY12" fmla="*/ 814348 h 825770"/>
                      <a:gd name="connsiteX13" fmla="*/ 11104 w 579111"/>
                      <a:gd name="connsiteY13" fmla="*/ 701318 h 825770"/>
                      <a:gd name="connsiteX0" fmla="*/ 12598 w 580605"/>
                      <a:gd name="connsiteY0" fmla="*/ 701318 h 825770"/>
                      <a:gd name="connsiteX1" fmla="*/ 85623 w 580605"/>
                      <a:gd name="connsiteY1" fmla="*/ 216813 h 825770"/>
                      <a:gd name="connsiteX2" fmla="*/ 52603 w 580605"/>
                      <a:gd name="connsiteY2" fmla="*/ 23773 h 825770"/>
                      <a:gd name="connsiteX3" fmla="*/ 192303 w 580605"/>
                      <a:gd name="connsiteY3" fmla="*/ 74573 h 825770"/>
                      <a:gd name="connsiteX4" fmla="*/ 238023 w 580605"/>
                      <a:gd name="connsiteY4" fmla="*/ 60603 h 825770"/>
                      <a:gd name="connsiteX5" fmla="*/ 334543 w 580605"/>
                      <a:gd name="connsiteY5" fmla="*/ 49173 h 825770"/>
                      <a:gd name="connsiteX6" fmla="*/ 425983 w 580605"/>
                      <a:gd name="connsiteY6" fmla="*/ 69493 h 825770"/>
                      <a:gd name="connsiteX7" fmla="*/ 537743 w 580605"/>
                      <a:gd name="connsiteY7" fmla="*/ 3453 h 825770"/>
                      <a:gd name="connsiteX8" fmla="*/ 512343 w 580605"/>
                      <a:gd name="connsiteY8" fmla="*/ 193953 h 825770"/>
                      <a:gd name="connsiteX9" fmla="*/ 568223 w 580605"/>
                      <a:gd name="connsiteY9" fmla="*/ 681633 h 825770"/>
                      <a:gd name="connsiteX10" fmla="*/ 563143 w 580605"/>
                      <a:gd name="connsiteY10" fmla="*/ 803553 h 825770"/>
                      <a:gd name="connsiteX11" fmla="*/ 385343 w 580605"/>
                      <a:gd name="connsiteY11" fmla="*/ 821333 h 825770"/>
                      <a:gd name="connsiteX12" fmla="*/ 42443 w 580605"/>
                      <a:gd name="connsiteY12" fmla="*/ 814348 h 825770"/>
                      <a:gd name="connsiteX13" fmla="*/ 12598 w 580605"/>
                      <a:gd name="connsiteY13" fmla="*/ 701318 h 825770"/>
                      <a:gd name="connsiteX0" fmla="*/ 12598 w 585924"/>
                      <a:gd name="connsiteY0" fmla="*/ 701318 h 825770"/>
                      <a:gd name="connsiteX1" fmla="*/ 85623 w 585924"/>
                      <a:gd name="connsiteY1" fmla="*/ 216813 h 825770"/>
                      <a:gd name="connsiteX2" fmla="*/ 52603 w 585924"/>
                      <a:gd name="connsiteY2" fmla="*/ 23773 h 825770"/>
                      <a:gd name="connsiteX3" fmla="*/ 192303 w 585924"/>
                      <a:gd name="connsiteY3" fmla="*/ 74573 h 825770"/>
                      <a:gd name="connsiteX4" fmla="*/ 238023 w 585924"/>
                      <a:gd name="connsiteY4" fmla="*/ 60603 h 825770"/>
                      <a:gd name="connsiteX5" fmla="*/ 334543 w 585924"/>
                      <a:gd name="connsiteY5" fmla="*/ 49173 h 825770"/>
                      <a:gd name="connsiteX6" fmla="*/ 425983 w 585924"/>
                      <a:gd name="connsiteY6" fmla="*/ 69493 h 825770"/>
                      <a:gd name="connsiteX7" fmla="*/ 537743 w 585924"/>
                      <a:gd name="connsiteY7" fmla="*/ 3453 h 825770"/>
                      <a:gd name="connsiteX8" fmla="*/ 512343 w 585924"/>
                      <a:gd name="connsiteY8" fmla="*/ 193953 h 825770"/>
                      <a:gd name="connsiteX9" fmla="*/ 568223 w 585924"/>
                      <a:gd name="connsiteY9" fmla="*/ 681633 h 825770"/>
                      <a:gd name="connsiteX10" fmla="*/ 570763 w 585924"/>
                      <a:gd name="connsiteY10" fmla="*/ 809268 h 825770"/>
                      <a:gd name="connsiteX11" fmla="*/ 385343 w 585924"/>
                      <a:gd name="connsiteY11" fmla="*/ 821333 h 825770"/>
                      <a:gd name="connsiteX12" fmla="*/ 42443 w 585924"/>
                      <a:gd name="connsiteY12" fmla="*/ 814348 h 825770"/>
                      <a:gd name="connsiteX13" fmla="*/ 12598 w 585924"/>
                      <a:gd name="connsiteY13" fmla="*/ 701318 h 825770"/>
                      <a:gd name="connsiteX0" fmla="*/ 12710 w 585897"/>
                      <a:gd name="connsiteY0" fmla="*/ 701318 h 830313"/>
                      <a:gd name="connsiteX1" fmla="*/ 85735 w 585897"/>
                      <a:gd name="connsiteY1" fmla="*/ 216813 h 830313"/>
                      <a:gd name="connsiteX2" fmla="*/ 52715 w 585897"/>
                      <a:gd name="connsiteY2" fmla="*/ 23773 h 830313"/>
                      <a:gd name="connsiteX3" fmla="*/ 192415 w 585897"/>
                      <a:gd name="connsiteY3" fmla="*/ 74573 h 830313"/>
                      <a:gd name="connsiteX4" fmla="*/ 238135 w 585897"/>
                      <a:gd name="connsiteY4" fmla="*/ 60603 h 830313"/>
                      <a:gd name="connsiteX5" fmla="*/ 334655 w 585897"/>
                      <a:gd name="connsiteY5" fmla="*/ 49173 h 830313"/>
                      <a:gd name="connsiteX6" fmla="*/ 426095 w 585897"/>
                      <a:gd name="connsiteY6" fmla="*/ 69493 h 830313"/>
                      <a:gd name="connsiteX7" fmla="*/ 537855 w 585897"/>
                      <a:gd name="connsiteY7" fmla="*/ 3453 h 830313"/>
                      <a:gd name="connsiteX8" fmla="*/ 512455 w 585897"/>
                      <a:gd name="connsiteY8" fmla="*/ 193953 h 830313"/>
                      <a:gd name="connsiteX9" fmla="*/ 568335 w 585897"/>
                      <a:gd name="connsiteY9" fmla="*/ 681633 h 830313"/>
                      <a:gd name="connsiteX10" fmla="*/ 570875 w 585897"/>
                      <a:gd name="connsiteY10" fmla="*/ 809268 h 830313"/>
                      <a:gd name="connsiteX11" fmla="*/ 387360 w 585897"/>
                      <a:gd name="connsiteY11" fmla="*/ 828953 h 830313"/>
                      <a:gd name="connsiteX12" fmla="*/ 42555 w 585897"/>
                      <a:gd name="connsiteY12" fmla="*/ 814348 h 830313"/>
                      <a:gd name="connsiteX13" fmla="*/ 12710 w 585897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238135 w 591041"/>
                      <a:gd name="connsiteY4" fmla="*/ 60603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192415 w 591041"/>
                      <a:gd name="connsiteY4" fmla="*/ 73938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192415 w 591041"/>
                      <a:gd name="connsiteY4" fmla="*/ 73960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34325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91041" h="830335">
                        <a:moveTo>
                          <a:pt x="12710" y="701340"/>
                        </a:moveTo>
                        <a:cubicBezTo>
                          <a:pt x="23717" y="597941"/>
                          <a:pt x="79068" y="329759"/>
                          <a:pt x="85735" y="216835"/>
                        </a:cubicBezTo>
                        <a:cubicBezTo>
                          <a:pt x="92402" y="103911"/>
                          <a:pt x="34935" y="47502"/>
                          <a:pt x="52715" y="23795"/>
                        </a:cubicBezTo>
                        <a:cubicBezTo>
                          <a:pt x="70495" y="88"/>
                          <a:pt x="160559" y="67822"/>
                          <a:pt x="192415" y="74595"/>
                        </a:cubicBezTo>
                        <a:cubicBezTo>
                          <a:pt x="224271" y="81368"/>
                          <a:pt x="223636" y="68033"/>
                          <a:pt x="243850" y="64435"/>
                        </a:cubicBezTo>
                        <a:cubicBezTo>
                          <a:pt x="264064" y="60837"/>
                          <a:pt x="260466" y="55968"/>
                          <a:pt x="313700" y="53005"/>
                        </a:cubicBezTo>
                        <a:cubicBezTo>
                          <a:pt x="366934" y="50042"/>
                          <a:pt x="388736" y="77770"/>
                          <a:pt x="426095" y="69515"/>
                        </a:cubicBezTo>
                        <a:cubicBezTo>
                          <a:pt x="463454" y="61260"/>
                          <a:pt x="523462" y="-17268"/>
                          <a:pt x="537855" y="3475"/>
                        </a:cubicBezTo>
                        <a:cubicBezTo>
                          <a:pt x="552248" y="24218"/>
                          <a:pt x="505470" y="80945"/>
                          <a:pt x="512455" y="193975"/>
                        </a:cubicBezTo>
                        <a:cubicBezTo>
                          <a:pt x="519440" y="307005"/>
                          <a:pt x="570028" y="579103"/>
                          <a:pt x="579765" y="681655"/>
                        </a:cubicBezTo>
                        <a:cubicBezTo>
                          <a:pt x="589502" y="784207"/>
                          <a:pt x="602942" y="784737"/>
                          <a:pt x="570875" y="809290"/>
                        </a:cubicBezTo>
                        <a:cubicBezTo>
                          <a:pt x="538808" y="833843"/>
                          <a:pt x="481763" y="828128"/>
                          <a:pt x="387360" y="828975"/>
                        </a:cubicBezTo>
                        <a:cubicBezTo>
                          <a:pt x="292957" y="829822"/>
                          <a:pt x="104997" y="835642"/>
                          <a:pt x="42555" y="814370"/>
                        </a:cubicBezTo>
                        <a:cubicBezTo>
                          <a:pt x="-19887" y="793098"/>
                          <a:pt x="1703" y="804739"/>
                          <a:pt x="12710" y="70134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3" name="รูปแบบอิสระ: รูปร่าง 502">
                    <a:extLst>
                      <a:ext uri="{FF2B5EF4-FFF2-40B4-BE49-F238E27FC236}">
                        <a16:creationId xmlns:a16="http://schemas.microsoft.com/office/drawing/2014/main" id="{D90BC189-95AF-4BF6-9774-6D4FCB7598B5}"/>
                      </a:ext>
                    </a:extLst>
                  </p:cNvPr>
                  <p:cNvSpPr/>
                  <p:nvPr/>
                </p:nvSpPr>
                <p:spPr>
                  <a:xfrm rot="21410072" flipH="1">
                    <a:off x="7058660" y="1724474"/>
                    <a:ext cx="256260" cy="514816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  <a:gd name="connsiteX0" fmla="*/ 32952 w 256260"/>
                      <a:gd name="connsiteY0" fmla="*/ 7572 h 514816"/>
                      <a:gd name="connsiteX1" fmla="*/ 187257 w 256260"/>
                      <a:gd name="connsiteY1" fmla="*/ 169497 h 514816"/>
                      <a:gd name="connsiteX2" fmla="*/ 255837 w 256260"/>
                      <a:gd name="connsiteY2" fmla="*/ 428577 h 514816"/>
                      <a:gd name="connsiteX3" fmla="*/ 158682 w 256260"/>
                      <a:gd name="connsiteY3" fmla="*/ 510492 h 514816"/>
                      <a:gd name="connsiteX4" fmla="*/ 139631 w 256260"/>
                      <a:gd name="connsiteY4" fmla="*/ 493346 h 514816"/>
                      <a:gd name="connsiteX5" fmla="*/ 128202 w 256260"/>
                      <a:gd name="connsiteY5" fmla="*/ 407622 h 514816"/>
                      <a:gd name="connsiteX6" fmla="*/ 88197 w 256260"/>
                      <a:gd name="connsiteY6" fmla="*/ 262842 h 514816"/>
                      <a:gd name="connsiteX7" fmla="*/ 50097 w 256260"/>
                      <a:gd name="connsiteY7" fmla="*/ 171402 h 514816"/>
                      <a:gd name="connsiteX8" fmla="*/ 17712 w 256260"/>
                      <a:gd name="connsiteY8" fmla="*/ 85677 h 514816"/>
                      <a:gd name="connsiteX9" fmla="*/ 156 w 256260"/>
                      <a:gd name="connsiteY9" fmla="*/ 32768 h 514816"/>
                      <a:gd name="connsiteX10" fmla="*/ 32952 w 256260"/>
                      <a:gd name="connsiteY10" fmla="*/ 7572 h 514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56260" h="514816">
                        <a:moveTo>
                          <a:pt x="32952" y="7572"/>
                        </a:moveTo>
                        <a:cubicBezTo>
                          <a:pt x="64135" y="30360"/>
                          <a:pt x="150110" y="99330"/>
                          <a:pt x="187257" y="169497"/>
                        </a:cubicBezTo>
                        <a:cubicBezTo>
                          <a:pt x="224404" y="239664"/>
                          <a:pt x="260599" y="371745"/>
                          <a:pt x="255837" y="428577"/>
                        </a:cubicBezTo>
                        <a:cubicBezTo>
                          <a:pt x="251075" y="485409"/>
                          <a:pt x="178050" y="499697"/>
                          <a:pt x="158682" y="510492"/>
                        </a:cubicBezTo>
                        <a:cubicBezTo>
                          <a:pt x="139314" y="521287"/>
                          <a:pt x="142806" y="510491"/>
                          <a:pt x="139631" y="493346"/>
                        </a:cubicBezTo>
                        <a:cubicBezTo>
                          <a:pt x="136456" y="476201"/>
                          <a:pt x="136774" y="446039"/>
                          <a:pt x="128202" y="407622"/>
                        </a:cubicBezTo>
                        <a:cubicBezTo>
                          <a:pt x="119630" y="369205"/>
                          <a:pt x="101214" y="302212"/>
                          <a:pt x="88197" y="262842"/>
                        </a:cubicBezTo>
                        <a:cubicBezTo>
                          <a:pt x="75180" y="223472"/>
                          <a:pt x="60892" y="200612"/>
                          <a:pt x="50097" y="171402"/>
                        </a:cubicBezTo>
                        <a:cubicBezTo>
                          <a:pt x="39302" y="142192"/>
                          <a:pt x="26035" y="108783"/>
                          <a:pt x="17712" y="85677"/>
                        </a:cubicBezTo>
                        <a:cubicBezTo>
                          <a:pt x="9389" y="62571"/>
                          <a:pt x="-1431" y="46103"/>
                          <a:pt x="156" y="32768"/>
                        </a:cubicBezTo>
                        <a:cubicBezTo>
                          <a:pt x="1743" y="19433"/>
                          <a:pt x="1769" y="-15216"/>
                          <a:pt x="32952" y="7572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4" name="รูปแบบอิสระ: รูปร่าง 503">
                    <a:extLst>
                      <a:ext uri="{FF2B5EF4-FFF2-40B4-BE49-F238E27FC236}">
                        <a16:creationId xmlns:a16="http://schemas.microsoft.com/office/drawing/2014/main" id="{0C716A4F-D3F1-4B23-9B9C-492919EC1211}"/>
                      </a:ext>
                    </a:extLst>
                  </p:cNvPr>
                  <p:cNvSpPr/>
                  <p:nvPr/>
                </p:nvSpPr>
                <p:spPr>
                  <a:xfrm>
                    <a:off x="5463830" y="1753101"/>
                    <a:ext cx="879308" cy="996669"/>
                  </a:xfrm>
                  <a:custGeom>
                    <a:avLst/>
                    <a:gdLst>
                      <a:gd name="connsiteX0" fmla="*/ 116550 w 878744"/>
                      <a:gd name="connsiteY0" fmla="*/ 913496 h 967141"/>
                      <a:gd name="connsiteX1" fmla="*/ 520410 w 878744"/>
                      <a:gd name="connsiteY1" fmla="*/ 946516 h 967141"/>
                      <a:gd name="connsiteX2" fmla="*/ 830290 w 878744"/>
                      <a:gd name="connsiteY2" fmla="*/ 778876 h 967141"/>
                      <a:gd name="connsiteX3" fmla="*/ 873470 w 878744"/>
                      <a:gd name="connsiteY3" fmla="*/ 430896 h 967141"/>
                      <a:gd name="connsiteX4" fmla="*/ 784570 w 878744"/>
                      <a:gd name="connsiteY4" fmla="*/ 166736 h 967141"/>
                      <a:gd name="connsiteX5" fmla="*/ 583910 w 878744"/>
                      <a:gd name="connsiteY5" fmla="*/ 202296 h 967141"/>
                      <a:gd name="connsiteX6" fmla="*/ 324830 w 878744"/>
                      <a:gd name="connsiteY6" fmla="*/ 110856 h 967141"/>
                      <a:gd name="connsiteX7" fmla="*/ 131790 w 878744"/>
                      <a:gd name="connsiteY7" fmla="*/ 27036 h 967141"/>
                      <a:gd name="connsiteX8" fmla="*/ 12410 w 878744"/>
                      <a:gd name="connsiteY8" fmla="*/ 9256 h 967141"/>
                      <a:gd name="connsiteX9" fmla="*/ 17490 w 878744"/>
                      <a:gd name="connsiteY9" fmla="*/ 161656 h 967141"/>
                      <a:gd name="connsiteX10" fmla="*/ 134330 w 878744"/>
                      <a:gd name="connsiteY10" fmla="*/ 489316 h 967141"/>
                      <a:gd name="connsiteX11" fmla="*/ 116550 w 878744"/>
                      <a:gd name="connsiteY11" fmla="*/ 913496 h 967141"/>
                      <a:gd name="connsiteX0" fmla="*/ 116550 w 878744"/>
                      <a:gd name="connsiteY0" fmla="*/ 913496 h 956006"/>
                      <a:gd name="connsiteX1" fmla="*/ 520410 w 878744"/>
                      <a:gd name="connsiteY1" fmla="*/ 946516 h 956006"/>
                      <a:gd name="connsiteX2" fmla="*/ 830290 w 878744"/>
                      <a:gd name="connsiteY2" fmla="*/ 778876 h 956006"/>
                      <a:gd name="connsiteX3" fmla="*/ 873470 w 878744"/>
                      <a:gd name="connsiteY3" fmla="*/ 430896 h 956006"/>
                      <a:gd name="connsiteX4" fmla="*/ 784570 w 878744"/>
                      <a:gd name="connsiteY4" fmla="*/ 166736 h 956006"/>
                      <a:gd name="connsiteX5" fmla="*/ 583910 w 878744"/>
                      <a:gd name="connsiteY5" fmla="*/ 202296 h 956006"/>
                      <a:gd name="connsiteX6" fmla="*/ 324830 w 878744"/>
                      <a:gd name="connsiteY6" fmla="*/ 110856 h 956006"/>
                      <a:gd name="connsiteX7" fmla="*/ 131790 w 878744"/>
                      <a:gd name="connsiteY7" fmla="*/ 27036 h 956006"/>
                      <a:gd name="connsiteX8" fmla="*/ 12410 w 878744"/>
                      <a:gd name="connsiteY8" fmla="*/ 9256 h 956006"/>
                      <a:gd name="connsiteX9" fmla="*/ 17490 w 878744"/>
                      <a:gd name="connsiteY9" fmla="*/ 161656 h 956006"/>
                      <a:gd name="connsiteX10" fmla="*/ 134330 w 878744"/>
                      <a:gd name="connsiteY10" fmla="*/ 489316 h 956006"/>
                      <a:gd name="connsiteX11" fmla="*/ 131790 w 878744"/>
                      <a:gd name="connsiteY11" fmla="*/ 733156 h 956006"/>
                      <a:gd name="connsiteX12" fmla="*/ 116550 w 878744"/>
                      <a:gd name="connsiteY12" fmla="*/ 913496 h 956006"/>
                      <a:gd name="connsiteX0" fmla="*/ 121630 w 878744"/>
                      <a:gd name="connsiteY0" fmla="*/ 918576 h 957529"/>
                      <a:gd name="connsiteX1" fmla="*/ 520410 w 878744"/>
                      <a:gd name="connsiteY1" fmla="*/ 946516 h 957529"/>
                      <a:gd name="connsiteX2" fmla="*/ 830290 w 878744"/>
                      <a:gd name="connsiteY2" fmla="*/ 778876 h 957529"/>
                      <a:gd name="connsiteX3" fmla="*/ 873470 w 878744"/>
                      <a:gd name="connsiteY3" fmla="*/ 430896 h 957529"/>
                      <a:gd name="connsiteX4" fmla="*/ 784570 w 878744"/>
                      <a:gd name="connsiteY4" fmla="*/ 166736 h 957529"/>
                      <a:gd name="connsiteX5" fmla="*/ 583910 w 878744"/>
                      <a:gd name="connsiteY5" fmla="*/ 202296 h 957529"/>
                      <a:gd name="connsiteX6" fmla="*/ 324830 w 878744"/>
                      <a:gd name="connsiteY6" fmla="*/ 110856 h 957529"/>
                      <a:gd name="connsiteX7" fmla="*/ 131790 w 878744"/>
                      <a:gd name="connsiteY7" fmla="*/ 27036 h 957529"/>
                      <a:gd name="connsiteX8" fmla="*/ 12410 w 878744"/>
                      <a:gd name="connsiteY8" fmla="*/ 9256 h 957529"/>
                      <a:gd name="connsiteX9" fmla="*/ 17490 w 878744"/>
                      <a:gd name="connsiteY9" fmla="*/ 161656 h 957529"/>
                      <a:gd name="connsiteX10" fmla="*/ 134330 w 878744"/>
                      <a:gd name="connsiteY10" fmla="*/ 489316 h 957529"/>
                      <a:gd name="connsiteX11" fmla="*/ 131790 w 878744"/>
                      <a:gd name="connsiteY11" fmla="*/ 733156 h 957529"/>
                      <a:gd name="connsiteX12" fmla="*/ 121630 w 878744"/>
                      <a:gd name="connsiteY12" fmla="*/ 918576 h 957529"/>
                      <a:gd name="connsiteX0" fmla="*/ 121630 w 878744"/>
                      <a:gd name="connsiteY0" fmla="*/ 918576 h 968012"/>
                      <a:gd name="connsiteX1" fmla="*/ 520410 w 878744"/>
                      <a:gd name="connsiteY1" fmla="*/ 946516 h 968012"/>
                      <a:gd name="connsiteX2" fmla="*/ 830290 w 878744"/>
                      <a:gd name="connsiteY2" fmla="*/ 778876 h 968012"/>
                      <a:gd name="connsiteX3" fmla="*/ 873470 w 878744"/>
                      <a:gd name="connsiteY3" fmla="*/ 430896 h 968012"/>
                      <a:gd name="connsiteX4" fmla="*/ 784570 w 878744"/>
                      <a:gd name="connsiteY4" fmla="*/ 166736 h 968012"/>
                      <a:gd name="connsiteX5" fmla="*/ 583910 w 878744"/>
                      <a:gd name="connsiteY5" fmla="*/ 202296 h 968012"/>
                      <a:gd name="connsiteX6" fmla="*/ 324830 w 878744"/>
                      <a:gd name="connsiteY6" fmla="*/ 110856 h 968012"/>
                      <a:gd name="connsiteX7" fmla="*/ 131790 w 878744"/>
                      <a:gd name="connsiteY7" fmla="*/ 27036 h 968012"/>
                      <a:gd name="connsiteX8" fmla="*/ 12410 w 878744"/>
                      <a:gd name="connsiteY8" fmla="*/ 9256 h 968012"/>
                      <a:gd name="connsiteX9" fmla="*/ 17490 w 878744"/>
                      <a:gd name="connsiteY9" fmla="*/ 161656 h 968012"/>
                      <a:gd name="connsiteX10" fmla="*/ 134330 w 878744"/>
                      <a:gd name="connsiteY10" fmla="*/ 489316 h 968012"/>
                      <a:gd name="connsiteX11" fmla="*/ 131790 w 878744"/>
                      <a:gd name="connsiteY11" fmla="*/ 733156 h 968012"/>
                      <a:gd name="connsiteX12" fmla="*/ 121630 w 878744"/>
                      <a:gd name="connsiteY12" fmla="*/ 918576 h 968012"/>
                      <a:gd name="connsiteX0" fmla="*/ 108930 w 878744"/>
                      <a:gd name="connsiteY0" fmla="*/ 916036 h 966682"/>
                      <a:gd name="connsiteX1" fmla="*/ 520410 w 878744"/>
                      <a:gd name="connsiteY1" fmla="*/ 946516 h 966682"/>
                      <a:gd name="connsiteX2" fmla="*/ 830290 w 878744"/>
                      <a:gd name="connsiteY2" fmla="*/ 778876 h 966682"/>
                      <a:gd name="connsiteX3" fmla="*/ 873470 w 878744"/>
                      <a:gd name="connsiteY3" fmla="*/ 430896 h 966682"/>
                      <a:gd name="connsiteX4" fmla="*/ 784570 w 878744"/>
                      <a:gd name="connsiteY4" fmla="*/ 166736 h 966682"/>
                      <a:gd name="connsiteX5" fmla="*/ 583910 w 878744"/>
                      <a:gd name="connsiteY5" fmla="*/ 202296 h 966682"/>
                      <a:gd name="connsiteX6" fmla="*/ 324830 w 878744"/>
                      <a:gd name="connsiteY6" fmla="*/ 110856 h 966682"/>
                      <a:gd name="connsiteX7" fmla="*/ 131790 w 878744"/>
                      <a:gd name="connsiteY7" fmla="*/ 27036 h 966682"/>
                      <a:gd name="connsiteX8" fmla="*/ 12410 w 878744"/>
                      <a:gd name="connsiteY8" fmla="*/ 9256 h 966682"/>
                      <a:gd name="connsiteX9" fmla="*/ 17490 w 878744"/>
                      <a:gd name="connsiteY9" fmla="*/ 161656 h 966682"/>
                      <a:gd name="connsiteX10" fmla="*/ 134330 w 878744"/>
                      <a:gd name="connsiteY10" fmla="*/ 489316 h 966682"/>
                      <a:gd name="connsiteX11" fmla="*/ 131790 w 878744"/>
                      <a:gd name="connsiteY11" fmla="*/ 733156 h 966682"/>
                      <a:gd name="connsiteX12" fmla="*/ 108930 w 878744"/>
                      <a:gd name="connsiteY12" fmla="*/ 916036 h 966682"/>
                      <a:gd name="connsiteX0" fmla="*/ 108930 w 878744"/>
                      <a:gd name="connsiteY0" fmla="*/ 916036 h 956909"/>
                      <a:gd name="connsiteX1" fmla="*/ 520410 w 878744"/>
                      <a:gd name="connsiteY1" fmla="*/ 946516 h 956909"/>
                      <a:gd name="connsiteX2" fmla="*/ 830290 w 878744"/>
                      <a:gd name="connsiteY2" fmla="*/ 778876 h 956909"/>
                      <a:gd name="connsiteX3" fmla="*/ 873470 w 878744"/>
                      <a:gd name="connsiteY3" fmla="*/ 430896 h 956909"/>
                      <a:gd name="connsiteX4" fmla="*/ 784570 w 878744"/>
                      <a:gd name="connsiteY4" fmla="*/ 166736 h 956909"/>
                      <a:gd name="connsiteX5" fmla="*/ 583910 w 878744"/>
                      <a:gd name="connsiteY5" fmla="*/ 202296 h 956909"/>
                      <a:gd name="connsiteX6" fmla="*/ 324830 w 878744"/>
                      <a:gd name="connsiteY6" fmla="*/ 110856 h 956909"/>
                      <a:gd name="connsiteX7" fmla="*/ 131790 w 878744"/>
                      <a:gd name="connsiteY7" fmla="*/ 27036 h 956909"/>
                      <a:gd name="connsiteX8" fmla="*/ 12410 w 878744"/>
                      <a:gd name="connsiteY8" fmla="*/ 9256 h 956909"/>
                      <a:gd name="connsiteX9" fmla="*/ 17490 w 878744"/>
                      <a:gd name="connsiteY9" fmla="*/ 161656 h 956909"/>
                      <a:gd name="connsiteX10" fmla="*/ 134330 w 878744"/>
                      <a:gd name="connsiteY10" fmla="*/ 489316 h 956909"/>
                      <a:gd name="connsiteX11" fmla="*/ 124170 w 878744"/>
                      <a:gd name="connsiteY11" fmla="*/ 728076 h 956909"/>
                      <a:gd name="connsiteX12" fmla="*/ 108930 w 878744"/>
                      <a:gd name="connsiteY12" fmla="*/ 916036 h 956909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34330 w 878744"/>
                      <a:gd name="connsiteY10" fmla="*/ 48931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11470 w 878744"/>
                      <a:gd name="connsiteY10" fmla="*/ 49439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368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6870 w 878744"/>
                      <a:gd name="connsiteY12" fmla="*/ 979536 h 994781"/>
                      <a:gd name="connsiteX0" fmla="*/ 1622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62270 w 878744"/>
                      <a:gd name="connsiteY12" fmla="*/ 979536 h 994781"/>
                      <a:gd name="connsiteX0" fmla="*/ 13179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1790 w 878744"/>
                      <a:gd name="connsiteY12" fmla="*/ 979536 h 994781"/>
                      <a:gd name="connsiteX0" fmla="*/ 131790 w 878462"/>
                      <a:gd name="connsiteY0" fmla="*/ 979536 h 994781"/>
                      <a:gd name="connsiteX1" fmla="*/ 520410 w 878462"/>
                      <a:gd name="connsiteY1" fmla="*/ 946516 h 994781"/>
                      <a:gd name="connsiteX2" fmla="*/ 830290 w 878462"/>
                      <a:gd name="connsiteY2" fmla="*/ 778876 h 994781"/>
                      <a:gd name="connsiteX3" fmla="*/ 873470 w 878462"/>
                      <a:gd name="connsiteY3" fmla="*/ 430896 h 994781"/>
                      <a:gd name="connsiteX4" fmla="*/ 788380 w 878462"/>
                      <a:gd name="connsiteY4" fmla="*/ 193406 h 994781"/>
                      <a:gd name="connsiteX5" fmla="*/ 583910 w 878462"/>
                      <a:gd name="connsiteY5" fmla="*/ 202296 h 994781"/>
                      <a:gd name="connsiteX6" fmla="*/ 324830 w 878462"/>
                      <a:gd name="connsiteY6" fmla="*/ 110856 h 994781"/>
                      <a:gd name="connsiteX7" fmla="*/ 131790 w 878462"/>
                      <a:gd name="connsiteY7" fmla="*/ 27036 h 994781"/>
                      <a:gd name="connsiteX8" fmla="*/ 12410 w 878462"/>
                      <a:gd name="connsiteY8" fmla="*/ 9256 h 994781"/>
                      <a:gd name="connsiteX9" fmla="*/ 17490 w 878462"/>
                      <a:gd name="connsiteY9" fmla="*/ 161656 h 994781"/>
                      <a:gd name="connsiteX10" fmla="*/ 111470 w 878462"/>
                      <a:gd name="connsiteY10" fmla="*/ 494396 h 994781"/>
                      <a:gd name="connsiteX11" fmla="*/ 124170 w 878462"/>
                      <a:gd name="connsiteY11" fmla="*/ 728076 h 994781"/>
                      <a:gd name="connsiteX12" fmla="*/ 131790 w 878462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83910 w 878180"/>
                      <a:gd name="connsiteY5" fmla="*/ 20229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76290 w 878180"/>
                      <a:gd name="connsiteY5" fmla="*/ 22134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80277 h 995522"/>
                      <a:gd name="connsiteX1" fmla="*/ 520410 w 878180"/>
                      <a:gd name="connsiteY1" fmla="*/ 947257 h 995522"/>
                      <a:gd name="connsiteX2" fmla="*/ 830290 w 878180"/>
                      <a:gd name="connsiteY2" fmla="*/ 779617 h 995522"/>
                      <a:gd name="connsiteX3" fmla="*/ 873470 w 878180"/>
                      <a:gd name="connsiteY3" fmla="*/ 431637 h 995522"/>
                      <a:gd name="connsiteX4" fmla="*/ 792190 w 878180"/>
                      <a:gd name="connsiteY4" fmla="*/ 186527 h 995522"/>
                      <a:gd name="connsiteX5" fmla="*/ 576290 w 878180"/>
                      <a:gd name="connsiteY5" fmla="*/ 222087 h 995522"/>
                      <a:gd name="connsiteX6" fmla="*/ 340070 w 878180"/>
                      <a:gd name="connsiteY6" fmla="*/ 134457 h 995522"/>
                      <a:gd name="connsiteX7" fmla="*/ 131790 w 878180"/>
                      <a:gd name="connsiteY7" fmla="*/ 27777 h 995522"/>
                      <a:gd name="connsiteX8" fmla="*/ 12410 w 878180"/>
                      <a:gd name="connsiteY8" fmla="*/ 9997 h 995522"/>
                      <a:gd name="connsiteX9" fmla="*/ 17490 w 878180"/>
                      <a:gd name="connsiteY9" fmla="*/ 162397 h 995522"/>
                      <a:gd name="connsiteX10" fmla="*/ 111470 w 878180"/>
                      <a:gd name="connsiteY10" fmla="*/ 495137 h 995522"/>
                      <a:gd name="connsiteX11" fmla="*/ 124170 w 878180"/>
                      <a:gd name="connsiteY11" fmla="*/ 728817 h 995522"/>
                      <a:gd name="connsiteX12" fmla="*/ 131790 w 878180"/>
                      <a:gd name="connsiteY12" fmla="*/ 980277 h 995522"/>
                      <a:gd name="connsiteX0" fmla="*/ 131790 w 878180"/>
                      <a:gd name="connsiteY0" fmla="*/ 980277 h 994404"/>
                      <a:gd name="connsiteX1" fmla="*/ 520410 w 878180"/>
                      <a:gd name="connsiteY1" fmla="*/ 947257 h 994404"/>
                      <a:gd name="connsiteX2" fmla="*/ 830290 w 878180"/>
                      <a:gd name="connsiteY2" fmla="*/ 779617 h 994404"/>
                      <a:gd name="connsiteX3" fmla="*/ 873470 w 878180"/>
                      <a:gd name="connsiteY3" fmla="*/ 431637 h 994404"/>
                      <a:gd name="connsiteX4" fmla="*/ 792190 w 878180"/>
                      <a:gd name="connsiteY4" fmla="*/ 186527 h 994404"/>
                      <a:gd name="connsiteX5" fmla="*/ 576290 w 878180"/>
                      <a:gd name="connsiteY5" fmla="*/ 222087 h 994404"/>
                      <a:gd name="connsiteX6" fmla="*/ 340070 w 878180"/>
                      <a:gd name="connsiteY6" fmla="*/ 134457 h 994404"/>
                      <a:gd name="connsiteX7" fmla="*/ 131790 w 878180"/>
                      <a:gd name="connsiteY7" fmla="*/ 27777 h 994404"/>
                      <a:gd name="connsiteX8" fmla="*/ 12410 w 878180"/>
                      <a:gd name="connsiteY8" fmla="*/ 9997 h 994404"/>
                      <a:gd name="connsiteX9" fmla="*/ 17490 w 878180"/>
                      <a:gd name="connsiteY9" fmla="*/ 162397 h 994404"/>
                      <a:gd name="connsiteX10" fmla="*/ 111470 w 878180"/>
                      <a:gd name="connsiteY10" fmla="*/ 495137 h 994404"/>
                      <a:gd name="connsiteX11" fmla="*/ 147030 w 878180"/>
                      <a:gd name="connsiteY11" fmla="*/ 744057 h 994404"/>
                      <a:gd name="connsiteX12" fmla="*/ 131790 w 878180"/>
                      <a:gd name="connsiteY12" fmla="*/ 980277 h 994404"/>
                      <a:gd name="connsiteX0" fmla="*/ 131790 w 878180"/>
                      <a:gd name="connsiteY0" fmla="*/ 980277 h 993845"/>
                      <a:gd name="connsiteX1" fmla="*/ 520410 w 878180"/>
                      <a:gd name="connsiteY1" fmla="*/ 947257 h 993845"/>
                      <a:gd name="connsiteX2" fmla="*/ 830290 w 878180"/>
                      <a:gd name="connsiteY2" fmla="*/ 779617 h 993845"/>
                      <a:gd name="connsiteX3" fmla="*/ 873470 w 878180"/>
                      <a:gd name="connsiteY3" fmla="*/ 431637 h 993845"/>
                      <a:gd name="connsiteX4" fmla="*/ 792190 w 878180"/>
                      <a:gd name="connsiteY4" fmla="*/ 186527 h 993845"/>
                      <a:gd name="connsiteX5" fmla="*/ 576290 w 878180"/>
                      <a:gd name="connsiteY5" fmla="*/ 222087 h 993845"/>
                      <a:gd name="connsiteX6" fmla="*/ 340070 w 878180"/>
                      <a:gd name="connsiteY6" fmla="*/ 134457 h 993845"/>
                      <a:gd name="connsiteX7" fmla="*/ 131790 w 878180"/>
                      <a:gd name="connsiteY7" fmla="*/ 27777 h 993845"/>
                      <a:gd name="connsiteX8" fmla="*/ 12410 w 878180"/>
                      <a:gd name="connsiteY8" fmla="*/ 9997 h 993845"/>
                      <a:gd name="connsiteX9" fmla="*/ 17490 w 878180"/>
                      <a:gd name="connsiteY9" fmla="*/ 162397 h 993845"/>
                      <a:gd name="connsiteX10" fmla="*/ 111470 w 878180"/>
                      <a:gd name="connsiteY10" fmla="*/ 495137 h 993845"/>
                      <a:gd name="connsiteX11" fmla="*/ 135600 w 878180"/>
                      <a:gd name="connsiteY11" fmla="*/ 751677 h 993845"/>
                      <a:gd name="connsiteX12" fmla="*/ 131790 w 878180"/>
                      <a:gd name="connsiteY12" fmla="*/ 980277 h 993845"/>
                      <a:gd name="connsiteX0" fmla="*/ 154650 w 878180"/>
                      <a:gd name="connsiteY0" fmla="*/ 987897 h 1000223"/>
                      <a:gd name="connsiteX1" fmla="*/ 520410 w 878180"/>
                      <a:gd name="connsiteY1" fmla="*/ 947257 h 1000223"/>
                      <a:gd name="connsiteX2" fmla="*/ 830290 w 878180"/>
                      <a:gd name="connsiteY2" fmla="*/ 779617 h 1000223"/>
                      <a:gd name="connsiteX3" fmla="*/ 873470 w 878180"/>
                      <a:gd name="connsiteY3" fmla="*/ 431637 h 1000223"/>
                      <a:gd name="connsiteX4" fmla="*/ 792190 w 878180"/>
                      <a:gd name="connsiteY4" fmla="*/ 186527 h 1000223"/>
                      <a:gd name="connsiteX5" fmla="*/ 576290 w 878180"/>
                      <a:gd name="connsiteY5" fmla="*/ 222087 h 1000223"/>
                      <a:gd name="connsiteX6" fmla="*/ 340070 w 878180"/>
                      <a:gd name="connsiteY6" fmla="*/ 134457 h 1000223"/>
                      <a:gd name="connsiteX7" fmla="*/ 131790 w 878180"/>
                      <a:gd name="connsiteY7" fmla="*/ 27777 h 1000223"/>
                      <a:gd name="connsiteX8" fmla="*/ 12410 w 878180"/>
                      <a:gd name="connsiteY8" fmla="*/ 9997 h 1000223"/>
                      <a:gd name="connsiteX9" fmla="*/ 17490 w 878180"/>
                      <a:gd name="connsiteY9" fmla="*/ 162397 h 1000223"/>
                      <a:gd name="connsiteX10" fmla="*/ 111470 w 878180"/>
                      <a:gd name="connsiteY10" fmla="*/ 495137 h 1000223"/>
                      <a:gd name="connsiteX11" fmla="*/ 135600 w 878180"/>
                      <a:gd name="connsiteY11" fmla="*/ 751677 h 1000223"/>
                      <a:gd name="connsiteX12" fmla="*/ 154650 w 878180"/>
                      <a:gd name="connsiteY12" fmla="*/ 987897 h 1000223"/>
                      <a:gd name="connsiteX0" fmla="*/ 154650 w 878180"/>
                      <a:gd name="connsiteY0" fmla="*/ 984087 h 997007"/>
                      <a:gd name="connsiteX1" fmla="*/ 520410 w 878180"/>
                      <a:gd name="connsiteY1" fmla="*/ 947257 h 997007"/>
                      <a:gd name="connsiteX2" fmla="*/ 830290 w 878180"/>
                      <a:gd name="connsiteY2" fmla="*/ 779617 h 997007"/>
                      <a:gd name="connsiteX3" fmla="*/ 873470 w 878180"/>
                      <a:gd name="connsiteY3" fmla="*/ 431637 h 997007"/>
                      <a:gd name="connsiteX4" fmla="*/ 792190 w 878180"/>
                      <a:gd name="connsiteY4" fmla="*/ 186527 h 997007"/>
                      <a:gd name="connsiteX5" fmla="*/ 576290 w 878180"/>
                      <a:gd name="connsiteY5" fmla="*/ 222087 h 997007"/>
                      <a:gd name="connsiteX6" fmla="*/ 340070 w 878180"/>
                      <a:gd name="connsiteY6" fmla="*/ 134457 h 997007"/>
                      <a:gd name="connsiteX7" fmla="*/ 131790 w 878180"/>
                      <a:gd name="connsiteY7" fmla="*/ 27777 h 997007"/>
                      <a:gd name="connsiteX8" fmla="*/ 12410 w 878180"/>
                      <a:gd name="connsiteY8" fmla="*/ 9997 h 997007"/>
                      <a:gd name="connsiteX9" fmla="*/ 17490 w 878180"/>
                      <a:gd name="connsiteY9" fmla="*/ 162397 h 997007"/>
                      <a:gd name="connsiteX10" fmla="*/ 111470 w 878180"/>
                      <a:gd name="connsiteY10" fmla="*/ 495137 h 997007"/>
                      <a:gd name="connsiteX11" fmla="*/ 135600 w 878180"/>
                      <a:gd name="connsiteY11" fmla="*/ 751677 h 997007"/>
                      <a:gd name="connsiteX12" fmla="*/ 154650 w 878180"/>
                      <a:gd name="connsiteY12" fmla="*/ 984087 h 997007"/>
                      <a:gd name="connsiteX0" fmla="*/ 154650 w 879308"/>
                      <a:gd name="connsiteY0" fmla="*/ 984087 h 997007"/>
                      <a:gd name="connsiteX1" fmla="*/ 520410 w 879308"/>
                      <a:gd name="connsiteY1" fmla="*/ 947257 h 997007"/>
                      <a:gd name="connsiteX2" fmla="*/ 830290 w 879308"/>
                      <a:gd name="connsiteY2" fmla="*/ 779617 h 997007"/>
                      <a:gd name="connsiteX3" fmla="*/ 873470 w 879308"/>
                      <a:gd name="connsiteY3" fmla="*/ 431637 h 997007"/>
                      <a:gd name="connsiteX4" fmla="*/ 776950 w 879308"/>
                      <a:gd name="connsiteY4" fmla="*/ 182717 h 997007"/>
                      <a:gd name="connsiteX5" fmla="*/ 576290 w 879308"/>
                      <a:gd name="connsiteY5" fmla="*/ 222087 h 997007"/>
                      <a:gd name="connsiteX6" fmla="*/ 340070 w 879308"/>
                      <a:gd name="connsiteY6" fmla="*/ 134457 h 997007"/>
                      <a:gd name="connsiteX7" fmla="*/ 131790 w 879308"/>
                      <a:gd name="connsiteY7" fmla="*/ 27777 h 997007"/>
                      <a:gd name="connsiteX8" fmla="*/ 12410 w 879308"/>
                      <a:gd name="connsiteY8" fmla="*/ 9997 h 997007"/>
                      <a:gd name="connsiteX9" fmla="*/ 17490 w 879308"/>
                      <a:gd name="connsiteY9" fmla="*/ 162397 h 997007"/>
                      <a:gd name="connsiteX10" fmla="*/ 111470 w 879308"/>
                      <a:gd name="connsiteY10" fmla="*/ 495137 h 997007"/>
                      <a:gd name="connsiteX11" fmla="*/ 135600 w 879308"/>
                      <a:gd name="connsiteY11" fmla="*/ 751677 h 997007"/>
                      <a:gd name="connsiteX12" fmla="*/ 154650 w 879308"/>
                      <a:gd name="connsiteY12" fmla="*/ 984087 h 997007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6290 w 879308"/>
                      <a:gd name="connsiteY5" fmla="*/ 22174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8830 w 879308"/>
                      <a:gd name="connsiteY5" fmla="*/ 20396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79308" h="996669">
                        <a:moveTo>
                          <a:pt x="154650" y="983749"/>
                        </a:moveTo>
                        <a:cubicBezTo>
                          <a:pt x="218785" y="1016346"/>
                          <a:pt x="407803" y="980997"/>
                          <a:pt x="520410" y="946919"/>
                        </a:cubicBezTo>
                        <a:cubicBezTo>
                          <a:pt x="633017" y="912841"/>
                          <a:pt x="771447" y="865216"/>
                          <a:pt x="830290" y="779279"/>
                        </a:cubicBezTo>
                        <a:cubicBezTo>
                          <a:pt x="889133" y="693342"/>
                          <a:pt x="882360" y="530782"/>
                          <a:pt x="873470" y="431299"/>
                        </a:cubicBezTo>
                        <a:cubicBezTo>
                          <a:pt x="864580" y="331816"/>
                          <a:pt x="826057" y="220267"/>
                          <a:pt x="776950" y="182379"/>
                        </a:cubicBezTo>
                        <a:cubicBezTo>
                          <a:pt x="727843" y="144491"/>
                          <a:pt x="651643" y="213706"/>
                          <a:pt x="578830" y="203969"/>
                        </a:cubicBezTo>
                        <a:cubicBezTo>
                          <a:pt x="506017" y="194232"/>
                          <a:pt x="414577" y="153381"/>
                          <a:pt x="340070" y="123959"/>
                        </a:cubicBezTo>
                        <a:cubicBezTo>
                          <a:pt x="265563" y="94537"/>
                          <a:pt x="186400" y="46489"/>
                          <a:pt x="131790" y="27439"/>
                        </a:cubicBezTo>
                        <a:cubicBezTo>
                          <a:pt x="77180" y="8389"/>
                          <a:pt x="31460" y="-12778"/>
                          <a:pt x="12410" y="9659"/>
                        </a:cubicBezTo>
                        <a:cubicBezTo>
                          <a:pt x="-6640" y="32096"/>
                          <a:pt x="-2830" y="82049"/>
                          <a:pt x="17490" y="162059"/>
                        </a:cubicBezTo>
                        <a:cubicBezTo>
                          <a:pt x="37810" y="242069"/>
                          <a:pt x="91785" y="396586"/>
                          <a:pt x="111470" y="494799"/>
                        </a:cubicBezTo>
                        <a:cubicBezTo>
                          <a:pt x="131155" y="593012"/>
                          <a:pt x="138563" y="680642"/>
                          <a:pt x="135600" y="751339"/>
                        </a:cubicBezTo>
                        <a:cubicBezTo>
                          <a:pt x="132637" y="822036"/>
                          <a:pt x="90515" y="951152"/>
                          <a:pt x="154650" y="983749"/>
                        </a:cubicBez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5" name="รูปแบบอิสระ: รูปร่าง 504">
                    <a:extLst>
                      <a:ext uri="{FF2B5EF4-FFF2-40B4-BE49-F238E27FC236}">
                        <a16:creationId xmlns:a16="http://schemas.microsoft.com/office/drawing/2014/main" id="{DB3CAB23-C6FB-42FC-84F8-C03C10109F70}"/>
                      </a:ext>
                    </a:extLst>
                  </p:cNvPr>
                  <p:cNvSpPr/>
                  <p:nvPr/>
                </p:nvSpPr>
                <p:spPr>
                  <a:xfrm>
                    <a:off x="5450671" y="1801876"/>
                    <a:ext cx="248412" cy="513448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412" h="513448">
                        <a:moveTo>
                          <a:pt x="25104" y="6204"/>
                        </a:moveTo>
                        <a:cubicBezTo>
                          <a:pt x="54949" y="27794"/>
                          <a:pt x="142262" y="97962"/>
                          <a:pt x="179409" y="168129"/>
                        </a:cubicBezTo>
                        <a:cubicBezTo>
                          <a:pt x="216556" y="238296"/>
                          <a:pt x="252751" y="370377"/>
                          <a:pt x="247989" y="427209"/>
                        </a:cubicBezTo>
                        <a:cubicBezTo>
                          <a:pt x="243227" y="484041"/>
                          <a:pt x="170202" y="498329"/>
                          <a:pt x="150834" y="509124"/>
                        </a:cubicBezTo>
                        <a:cubicBezTo>
                          <a:pt x="131466" y="519919"/>
                          <a:pt x="134958" y="509123"/>
                          <a:pt x="131783" y="491978"/>
                        </a:cubicBezTo>
                        <a:cubicBezTo>
                          <a:pt x="128608" y="474833"/>
                          <a:pt x="128926" y="444671"/>
                          <a:pt x="120354" y="406254"/>
                        </a:cubicBezTo>
                        <a:cubicBezTo>
                          <a:pt x="111782" y="367837"/>
                          <a:pt x="93366" y="300844"/>
                          <a:pt x="80349" y="261474"/>
                        </a:cubicBezTo>
                        <a:cubicBezTo>
                          <a:pt x="67332" y="222104"/>
                          <a:pt x="53044" y="199244"/>
                          <a:pt x="42249" y="170034"/>
                        </a:cubicBezTo>
                        <a:cubicBezTo>
                          <a:pt x="31454" y="140824"/>
                          <a:pt x="16849" y="106217"/>
                          <a:pt x="9864" y="84309"/>
                        </a:cubicBezTo>
                        <a:cubicBezTo>
                          <a:pt x="2879" y="62401"/>
                          <a:pt x="-1249" y="51923"/>
                          <a:pt x="338" y="38588"/>
                        </a:cubicBezTo>
                        <a:cubicBezTo>
                          <a:pt x="1925" y="25253"/>
                          <a:pt x="-4741" y="-15386"/>
                          <a:pt x="25104" y="6204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grpSp>
                <p:nvGrpSpPr>
                  <p:cNvPr id="506" name="กลุ่ม 505">
                    <a:extLst>
                      <a:ext uri="{FF2B5EF4-FFF2-40B4-BE49-F238E27FC236}">
                        <a16:creationId xmlns:a16="http://schemas.microsoft.com/office/drawing/2014/main" id="{238D27BB-0576-430C-858A-88755B6A4699}"/>
                      </a:ext>
                    </a:extLst>
                  </p:cNvPr>
                  <p:cNvGrpSpPr/>
                  <p:nvPr/>
                </p:nvGrpSpPr>
                <p:grpSpPr>
                  <a:xfrm>
                    <a:off x="5762797" y="2329698"/>
                    <a:ext cx="1355938" cy="615226"/>
                    <a:chOff x="845557" y="3324777"/>
                    <a:chExt cx="1355938" cy="615226"/>
                  </a:xfrm>
                </p:grpSpPr>
                <p:grpSp>
                  <p:nvGrpSpPr>
                    <p:cNvPr id="509" name="กลุ่ม 508">
                      <a:extLst>
                        <a:ext uri="{FF2B5EF4-FFF2-40B4-BE49-F238E27FC236}">
                          <a16:creationId xmlns:a16="http://schemas.microsoft.com/office/drawing/2014/main" id="{45767200-FC24-4D8B-BA61-E5DFC4CE9C4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78221" y="3642317"/>
                      <a:ext cx="490561" cy="297686"/>
                      <a:chOff x="3673493" y="3224085"/>
                      <a:chExt cx="490561" cy="297686"/>
                    </a:xfrm>
                  </p:grpSpPr>
                  <p:sp>
                    <p:nvSpPr>
                      <p:cNvPr id="525" name="รูปแบบอิสระ: รูปร่าง 524">
                        <a:extLst>
                          <a:ext uri="{FF2B5EF4-FFF2-40B4-BE49-F238E27FC236}">
                            <a16:creationId xmlns:a16="http://schemas.microsoft.com/office/drawing/2014/main" id="{E70B45F7-12F8-437F-A85B-B0D2CEF405F0}"/>
                          </a:ext>
                        </a:extLst>
                      </p:cNvPr>
                      <p:cNvSpPr/>
                      <p:nvPr/>
                    </p:nvSpPr>
                    <p:spPr>
                      <a:xfrm rot="21417418">
                        <a:off x="3673493" y="3337622"/>
                        <a:ext cx="490561" cy="184149"/>
                      </a:xfrm>
                      <a:custGeom>
                        <a:avLst/>
                        <a:gdLst>
                          <a:gd name="connsiteX0" fmla="*/ 25979 w 512796"/>
                          <a:gd name="connsiteY0" fmla="*/ 45736 h 183170"/>
                          <a:gd name="connsiteX1" fmla="*/ 3119 w 512796"/>
                          <a:gd name="connsiteY1" fmla="*/ 99076 h 183170"/>
                          <a:gd name="connsiteX2" fmla="*/ 86939 w 512796"/>
                          <a:gd name="connsiteY2" fmla="*/ 167656 h 183170"/>
                          <a:gd name="connsiteX3" fmla="*/ 239339 w 512796"/>
                          <a:gd name="connsiteY3" fmla="*/ 99076 h 183170"/>
                          <a:gd name="connsiteX4" fmla="*/ 262199 w 512796"/>
                          <a:gd name="connsiteY4" fmla="*/ 16 h 183170"/>
                          <a:gd name="connsiteX5" fmla="*/ 254579 w 512796"/>
                          <a:gd name="connsiteY5" fmla="*/ 106696 h 183170"/>
                          <a:gd name="connsiteX6" fmla="*/ 361259 w 512796"/>
                          <a:gd name="connsiteY6" fmla="*/ 182896 h 183170"/>
                          <a:gd name="connsiteX7" fmla="*/ 506039 w 512796"/>
                          <a:gd name="connsiteY7" fmla="*/ 129556 h 183170"/>
                          <a:gd name="connsiteX8" fmla="*/ 475559 w 512796"/>
                          <a:gd name="connsiteY8" fmla="*/ 60976 h 183170"/>
                          <a:gd name="connsiteX0" fmla="*/ 25979 w 512796"/>
                          <a:gd name="connsiteY0" fmla="*/ 45738 h 183163"/>
                          <a:gd name="connsiteX1" fmla="*/ 3119 w 512796"/>
                          <a:gd name="connsiteY1" fmla="*/ 99078 h 183163"/>
                          <a:gd name="connsiteX2" fmla="*/ 86939 w 512796"/>
                          <a:gd name="connsiteY2" fmla="*/ 167658 h 183163"/>
                          <a:gd name="connsiteX3" fmla="*/ 239339 w 512796"/>
                          <a:gd name="connsiteY3" fmla="*/ 99078 h 183163"/>
                          <a:gd name="connsiteX4" fmla="*/ 262199 w 512796"/>
                          <a:gd name="connsiteY4" fmla="*/ 18 h 183163"/>
                          <a:gd name="connsiteX5" fmla="*/ 262188 w 512796"/>
                          <a:gd name="connsiteY5" fmla="*/ 107103 h 183163"/>
                          <a:gd name="connsiteX6" fmla="*/ 361259 w 512796"/>
                          <a:gd name="connsiteY6" fmla="*/ 182898 h 183163"/>
                          <a:gd name="connsiteX7" fmla="*/ 506039 w 512796"/>
                          <a:gd name="connsiteY7" fmla="*/ 129558 h 183163"/>
                          <a:gd name="connsiteX8" fmla="*/ 475559 w 512796"/>
                          <a:gd name="connsiteY8" fmla="*/ 60978 h 183163"/>
                          <a:gd name="connsiteX0" fmla="*/ 25979 w 505781"/>
                          <a:gd name="connsiteY0" fmla="*/ 45738 h 184207"/>
                          <a:gd name="connsiteX1" fmla="*/ 3119 w 505781"/>
                          <a:gd name="connsiteY1" fmla="*/ 99078 h 184207"/>
                          <a:gd name="connsiteX2" fmla="*/ 86939 w 505781"/>
                          <a:gd name="connsiteY2" fmla="*/ 167658 h 184207"/>
                          <a:gd name="connsiteX3" fmla="*/ 239339 w 505781"/>
                          <a:gd name="connsiteY3" fmla="*/ 99078 h 184207"/>
                          <a:gd name="connsiteX4" fmla="*/ 262199 w 505781"/>
                          <a:gd name="connsiteY4" fmla="*/ 18 h 184207"/>
                          <a:gd name="connsiteX5" fmla="*/ 262188 w 505781"/>
                          <a:gd name="connsiteY5" fmla="*/ 107103 h 184207"/>
                          <a:gd name="connsiteX6" fmla="*/ 361259 w 505781"/>
                          <a:gd name="connsiteY6" fmla="*/ 182898 h 184207"/>
                          <a:gd name="connsiteX7" fmla="*/ 497419 w 505781"/>
                          <a:gd name="connsiteY7" fmla="*/ 148177 h 184207"/>
                          <a:gd name="connsiteX8" fmla="*/ 475559 w 505781"/>
                          <a:gd name="connsiteY8" fmla="*/ 60978 h 184207"/>
                          <a:gd name="connsiteX0" fmla="*/ 27273 w 507075"/>
                          <a:gd name="connsiteY0" fmla="*/ 45738 h 184207"/>
                          <a:gd name="connsiteX1" fmla="*/ 4413 w 507075"/>
                          <a:gd name="connsiteY1" fmla="*/ 99078 h 184207"/>
                          <a:gd name="connsiteX2" fmla="*/ 107458 w 507075"/>
                          <a:gd name="connsiteY2" fmla="*/ 164864 h 184207"/>
                          <a:gd name="connsiteX3" fmla="*/ 240633 w 507075"/>
                          <a:gd name="connsiteY3" fmla="*/ 99078 h 184207"/>
                          <a:gd name="connsiteX4" fmla="*/ 263493 w 507075"/>
                          <a:gd name="connsiteY4" fmla="*/ 18 h 184207"/>
                          <a:gd name="connsiteX5" fmla="*/ 263482 w 507075"/>
                          <a:gd name="connsiteY5" fmla="*/ 107103 h 184207"/>
                          <a:gd name="connsiteX6" fmla="*/ 362553 w 507075"/>
                          <a:gd name="connsiteY6" fmla="*/ 182898 h 184207"/>
                          <a:gd name="connsiteX7" fmla="*/ 498713 w 507075"/>
                          <a:gd name="connsiteY7" fmla="*/ 148177 h 184207"/>
                          <a:gd name="connsiteX8" fmla="*/ 476853 w 507075"/>
                          <a:gd name="connsiteY8" fmla="*/ 60978 h 184207"/>
                          <a:gd name="connsiteX0" fmla="*/ 18837 w 498639"/>
                          <a:gd name="connsiteY0" fmla="*/ 45738 h 184207"/>
                          <a:gd name="connsiteX1" fmla="*/ 6379 w 498639"/>
                          <a:gd name="connsiteY1" fmla="*/ 118708 h 184207"/>
                          <a:gd name="connsiteX2" fmla="*/ 99022 w 498639"/>
                          <a:gd name="connsiteY2" fmla="*/ 164864 h 184207"/>
                          <a:gd name="connsiteX3" fmla="*/ 232197 w 498639"/>
                          <a:gd name="connsiteY3" fmla="*/ 99078 h 184207"/>
                          <a:gd name="connsiteX4" fmla="*/ 255057 w 498639"/>
                          <a:gd name="connsiteY4" fmla="*/ 18 h 184207"/>
                          <a:gd name="connsiteX5" fmla="*/ 255046 w 498639"/>
                          <a:gd name="connsiteY5" fmla="*/ 107103 h 184207"/>
                          <a:gd name="connsiteX6" fmla="*/ 354117 w 498639"/>
                          <a:gd name="connsiteY6" fmla="*/ 182898 h 184207"/>
                          <a:gd name="connsiteX7" fmla="*/ 490277 w 498639"/>
                          <a:gd name="connsiteY7" fmla="*/ 148177 h 184207"/>
                          <a:gd name="connsiteX8" fmla="*/ 468417 w 498639"/>
                          <a:gd name="connsiteY8" fmla="*/ 60978 h 184207"/>
                          <a:gd name="connsiteX0" fmla="*/ 18837 w 490561"/>
                          <a:gd name="connsiteY0" fmla="*/ 45738 h 184149"/>
                          <a:gd name="connsiteX1" fmla="*/ 6379 w 490561"/>
                          <a:gd name="connsiteY1" fmla="*/ 118708 h 184149"/>
                          <a:gd name="connsiteX2" fmla="*/ 99022 w 490561"/>
                          <a:gd name="connsiteY2" fmla="*/ 164864 h 184149"/>
                          <a:gd name="connsiteX3" fmla="*/ 232197 w 490561"/>
                          <a:gd name="connsiteY3" fmla="*/ 99078 h 184149"/>
                          <a:gd name="connsiteX4" fmla="*/ 255057 w 490561"/>
                          <a:gd name="connsiteY4" fmla="*/ 18 h 184149"/>
                          <a:gd name="connsiteX5" fmla="*/ 255046 w 490561"/>
                          <a:gd name="connsiteY5" fmla="*/ 107103 h 184149"/>
                          <a:gd name="connsiteX6" fmla="*/ 354117 w 490561"/>
                          <a:gd name="connsiteY6" fmla="*/ 182898 h 184149"/>
                          <a:gd name="connsiteX7" fmla="*/ 478863 w 490561"/>
                          <a:gd name="connsiteY7" fmla="*/ 147570 h 184149"/>
                          <a:gd name="connsiteX8" fmla="*/ 468417 w 490561"/>
                          <a:gd name="connsiteY8" fmla="*/ 60978 h 1841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90561" h="184149">
                            <a:moveTo>
                              <a:pt x="18837" y="45738"/>
                            </a:moveTo>
                            <a:cubicBezTo>
                              <a:pt x="2327" y="62248"/>
                              <a:pt x="-6985" y="98854"/>
                              <a:pt x="6379" y="118708"/>
                            </a:cubicBezTo>
                            <a:cubicBezTo>
                              <a:pt x="19743" y="138562"/>
                              <a:pt x="61386" y="168136"/>
                              <a:pt x="99022" y="164864"/>
                            </a:cubicBezTo>
                            <a:cubicBezTo>
                              <a:pt x="136658" y="161592"/>
                              <a:pt x="206191" y="126552"/>
                              <a:pt x="232197" y="99078"/>
                            </a:cubicBezTo>
                            <a:cubicBezTo>
                              <a:pt x="258203" y="71604"/>
                              <a:pt x="251249" y="-1319"/>
                              <a:pt x="255057" y="18"/>
                            </a:cubicBezTo>
                            <a:cubicBezTo>
                              <a:pt x="258865" y="1355"/>
                              <a:pt x="238536" y="76623"/>
                              <a:pt x="255046" y="107103"/>
                            </a:cubicBezTo>
                            <a:cubicBezTo>
                              <a:pt x="271556" y="137583"/>
                              <a:pt x="316814" y="176154"/>
                              <a:pt x="354117" y="182898"/>
                            </a:cubicBezTo>
                            <a:cubicBezTo>
                              <a:pt x="391420" y="189642"/>
                              <a:pt x="459813" y="167890"/>
                              <a:pt x="478863" y="147570"/>
                            </a:cubicBezTo>
                            <a:cubicBezTo>
                              <a:pt x="497913" y="127250"/>
                              <a:pt x="493182" y="85108"/>
                              <a:pt x="468417" y="60978"/>
                            </a:cubicBezTo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6" name="รูปแบบอิสระ: รูปร่าง 525">
                        <a:extLst>
                          <a:ext uri="{FF2B5EF4-FFF2-40B4-BE49-F238E27FC236}">
                            <a16:creationId xmlns:a16="http://schemas.microsoft.com/office/drawing/2014/main" id="{9EE5A863-6B84-4C35-85A5-F356D195D94B}"/>
                          </a:ext>
                        </a:extLst>
                      </p:cNvPr>
                      <p:cNvSpPr/>
                      <p:nvPr/>
                    </p:nvSpPr>
                    <p:spPr>
                      <a:xfrm rot="20654224">
                        <a:off x="3822367" y="3224085"/>
                        <a:ext cx="200701" cy="117505"/>
                      </a:xfrm>
                      <a:custGeom>
                        <a:avLst/>
                        <a:gdLst>
                          <a:gd name="connsiteX0" fmla="*/ 24294 w 200701"/>
                          <a:gd name="connsiteY0" fmla="*/ 3155 h 117505"/>
                          <a:gd name="connsiteX1" fmla="*/ 146214 w 200701"/>
                          <a:gd name="connsiteY1" fmla="*/ 18395 h 117505"/>
                          <a:gd name="connsiteX2" fmla="*/ 199554 w 200701"/>
                          <a:gd name="connsiteY2" fmla="*/ 79355 h 117505"/>
                          <a:gd name="connsiteX3" fmla="*/ 100494 w 200701"/>
                          <a:gd name="connsiteY3" fmla="*/ 117455 h 117505"/>
                          <a:gd name="connsiteX4" fmla="*/ 9054 w 200701"/>
                          <a:gd name="connsiteY4" fmla="*/ 71735 h 117505"/>
                          <a:gd name="connsiteX5" fmla="*/ 24294 w 200701"/>
                          <a:gd name="connsiteY5" fmla="*/ 3155 h 1175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0701" h="117505">
                            <a:moveTo>
                              <a:pt x="24294" y="3155"/>
                            </a:moveTo>
                            <a:cubicBezTo>
                              <a:pt x="47154" y="-5735"/>
                              <a:pt x="117004" y="5695"/>
                              <a:pt x="146214" y="18395"/>
                            </a:cubicBezTo>
                            <a:cubicBezTo>
                              <a:pt x="175424" y="31095"/>
                              <a:pt x="207174" y="62845"/>
                              <a:pt x="199554" y="79355"/>
                            </a:cubicBezTo>
                            <a:cubicBezTo>
                              <a:pt x="191934" y="95865"/>
                              <a:pt x="132244" y="118725"/>
                              <a:pt x="100494" y="117455"/>
                            </a:cubicBezTo>
                            <a:cubicBezTo>
                              <a:pt x="68744" y="116185"/>
                              <a:pt x="26834" y="88245"/>
                              <a:pt x="9054" y="71735"/>
                            </a:cubicBezTo>
                            <a:cubicBezTo>
                              <a:pt x="-8726" y="55225"/>
                              <a:pt x="1434" y="12045"/>
                              <a:pt x="24294" y="3155"/>
                            </a:cubicBezTo>
                            <a:close/>
                          </a:path>
                        </a:pathLst>
                      </a:custGeom>
                      <a:solidFill>
                        <a:srgbClr val="5E2700"/>
                      </a:solidFill>
                      <a:ln w="1905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</p:grpSp>
                <p:grpSp>
                  <p:nvGrpSpPr>
                    <p:cNvPr id="510" name="กลุ่ม 509">
                      <a:extLst>
                        <a:ext uri="{FF2B5EF4-FFF2-40B4-BE49-F238E27FC236}">
                          <a16:creationId xmlns:a16="http://schemas.microsoft.com/office/drawing/2014/main" id="{2512AD68-DE65-43BA-81F9-69E18AE72E7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95333" y="3324777"/>
                      <a:ext cx="1081875" cy="246380"/>
                      <a:chOff x="3390605" y="2906545"/>
                      <a:chExt cx="1081875" cy="246380"/>
                    </a:xfrm>
                  </p:grpSpPr>
                  <p:sp>
                    <p:nvSpPr>
                      <p:cNvPr id="519" name="แผนผังลำดับงาน: ตัวเชื่อมต่อ 518">
                        <a:extLst>
                          <a:ext uri="{FF2B5EF4-FFF2-40B4-BE49-F238E27FC236}">
                            <a16:creationId xmlns:a16="http://schemas.microsoft.com/office/drawing/2014/main" id="{2FC30349-7EF9-4390-93D2-65569EEB6E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390605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0" name="แผนผังลำดับงาน: ตัวเชื่อมต่อ 519">
                        <a:extLst>
                          <a:ext uri="{FF2B5EF4-FFF2-40B4-BE49-F238E27FC236}">
                            <a16:creationId xmlns:a16="http://schemas.microsoft.com/office/drawing/2014/main" id="{D311F226-EB4E-4B9A-AC62-D98D0944D1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15940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1" name="แผนผังลำดับงาน: ตัวเชื่อมต่อ 520">
                        <a:extLst>
                          <a:ext uri="{FF2B5EF4-FFF2-40B4-BE49-F238E27FC236}">
                            <a16:creationId xmlns:a16="http://schemas.microsoft.com/office/drawing/2014/main" id="{361BF696-E06A-4933-86D8-5FFC615B7F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431245" y="2941077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2" name="แผนผังลำดับงาน: ตัวเชื่อมต่อ 521">
                        <a:extLst>
                          <a:ext uri="{FF2B5EF4-FFF2-40B4-BE49-F238E27FC236}">
                            <a16:creationId xmlns:a16="http://schemas.microsoft.com/office/drawing/2014/main" id="{26D5B277-AD11-4D93-A214-BDB6A2D0E5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56580" y="2940571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3" name="แผนผังลำดับงาน: ตัวเชื่อมต่อ 522">
                        <a:extLst>
                          <a:ext uri="{FF2B5EF4-FFF2-40B4-BE49-F238E27FC236}">
                            <a16:creationId xmlns:a16="http://schemas.microsoft.com/office/drawing/2014/main" id="{20B00FBE-75E8-4C5B-B0A2-9F24EE2FCB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518875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4" name="แผนผังลำดับงาน: ตัวเชื่อมต่อ 523">
                        <a:extLst>
                          <a:ext uri="{FF2B5EF4-FFF2-40B4-BE49-F238E27FC236}">
                            <a16:creationId xmlns:a16="http://schemas.microsoft.com/office/drawing/2014/main" id="{9DB76BBE-4E97-47C0-A111-BC3EF4C5A5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44210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</p:grpSp>
                <p:grpSp>
                  <p:nvGrpSpPr>
                    <p:cNvPr id="511" name="กลุ่ม 510">
                      <a:extLst>
                        <a:ext uri="{FF2B5EF4-FFF2-40B4-BE49-F238E27FC236}">
                          <a16:creationId xmlns:a16="http://schemas.microsoft.com/office/drawing/2014/main" id="{B434B82E-80B3-4298-B4C9-102A2FD1EA7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45557" y="3679212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516" name="ตัวเชื่อมต่อตรง 515">
                        <a:extLst>
                          <a:ext uri="{FF2B5EF4-FFF2-40B4-BE49-F238E27FC236}">
                            <a16:creationId xmlns:a16="http://schemas.microsoft.com/office/drawing/2014/main" id="{8214D1C2-3106-4A43-8149-0064FC4D690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7" name="ตัวเชื่อมต่อตรง 516">
                        <a:extLst>
                          <a:ext uri="{FF2B5EF4-FFF2-40B4-BE49-F238E27FC236}">
                            <a16:creationId xmlns:a16="http://schemas.microsoft.com/office/drawing/2014/main" id="{2EFD4E0A-FA59-4399-922B-32844F49523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8" name="ตัวเชื่อมต่อตรง 517">
                        <a:extLst>
                          <a:ext uri="{FF2B5EF4-FFF2-40B4-BE49-F238E27FC236}">
                            <a16:creationId xmlns:a16="http://schemas.microsoft.com/office/drawing/2014/main" id="{BD84ABE3-2E48-4685-BE09-5400469C12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512" name="กลุ่ม 511">
                      <a:extLst>
                        <a:ext uri="{FF2B5EF4-FFF2-40B4-BE49-F238E27FC236}">
                          <a16:creationId xmlns:a16="http://schemas.microsoft.com/office/drawing/2014/main" id="{79BF6718-617F-4BA0-B010-971E65A0E778}"/>
                        </a:ext>
                      </a:extLst>
                    </p:cNvPr>
                    <p:cNvGrpSpPr/>
                    <p:nvPr/>
                  </p:nvGrpSpPr>
                  <p:grpSpPr>
                    <a:xfrm flipH="1">
                      <a:off x="1989959" y="3680275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513" name="ตัวเชื่อมต่อตรง 512">
                        <a:extLst>
                          <a:ext uri="{FF2B5EF4-FFF2-40B4-BE49-F238E27FC236}">
                            <a16:creationId xmlns:a16="http://schemas.microsoft.com/office/drawing/2014/main" id="{8F632D71-E256-41B0-9900-C6EA65FD8D6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4" name="ตัวเชื่อมต่อตรง 513">
                        <a:extLst>
                          <a:ext uri="{FF2B5EF4-FFF2-40B4-BE49-F238E27FC236}">
                            <a16:creationId xmlns:a16="http://schemas.microsoft.com/office/drawing/2014/main" id="{D2298EE2-E95D-4869-8558-B8207A8E69E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5" name="ตัวเชื่อมต่อตรง 514">
                        <a:extLst>
                          <a:ext uri="{FF2B5EF4-FFF2-40B4-BE49-F238E27FC236}">
                            <a16:creationId xmlns:a16="http://schemas.microsoft.com/office/drawing/2014/main" id="{277B86CE-CC07-4727-9BD4-9E0F754BD55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sp>
                <p:nvSpPr>
                  <p:cNvPr id="507" name="คอร์ด 506">
                    <a:extLst>
                      <a:ext uri="{FF2B5EF4-FFF2-40B4-BE49-F238E27FC236}">
                        <a16:creationId xmlns:a16="http://schemas.microsoft.com/office/drawing/2014/main" id="{9D96CDFB-CD4B-490D-9B6A-D97E04D2BCA4}"/>
                      </a:ext>
                    </a:extLst>
                  </p:cNvPr>
                  <p:cNvSpPr/>
                  <p:nvPr/>
                </p:nvSpPr>
                <p:spPr>
                  <a:xfrm rot="748035">
                    <a:off x="6971453" y="3317483"/>
                    <a:ext cx="560152" cy="561388"/>
                  </a:xfrm>
                  <a:prstGeom prst="chord">
                    <a:avLst/>
                  </a:pr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8" name="คอร์ด 99">
                    <a:extLst>
                      <a:ext uri="{FF2B5EF4-FFF2-40B4-BE49-F238E27FC236}">
                        <a16:creationId xmlns:a16="http://schemas.microsoft.com/office/drawing/2014/main" id="{DFCB30F4-AAA3-4530-AEA5-C8C1D40C11DE}"/>
                      </a:ext>
                    </a:extLst>
                  </p:cNvPr>
                  <p:cNvSpPr/>
                  <p:nvPr/>
                </p:nvSpPr>
                <p:spPr>
                  <a:xfrm rot="20880139" flipH="1">
                    <a:off x="5267137" y="3456269"/>
                    <a:ext cx="605585" cy="714770"/>
                  </a:xfrm>
                  <a:custGeom>
                    <a:avLst/>
                    <a:gdLst>
                      <a:gd name="connsiteX0" fmla="*/ 600401 w 699818"/>
                      <a:gd name="connsiteY0" fmla="*/ 609246 h 717509"/>
                      <a:gd name="connsiteX1" fmla="*/ 171669 w 699818"/>
                      <a:gd name="connsiteY1" fmla="*/ 667475 h 717509"/>
                      <a:gd name="connsiteX2" fmla="*/ 11370 w 699818"/>
                      <a:gd name="connsiteY2" fmla="*/ 268042 h 717509"/>
                      <a:gd name="connsiteX3" fmla="*/ 349909 w 699818"/>
                      <a:gd name="connsiteY3" fmla="*/ -2 h 717509"/>
                      <a:gd name="connsiteX4" fmla="*/ 600401 w 699818"/>
                      <a:gd name="connsiteY4" fmla="*/ 609246 h 717509"/>
                      <a:gd name="connsiteX0" fmla="*/ 607973 w 607973"/>
                      <a:gd name="connsiteY0" fmla="*/ 618550 h 710118"/>
                      <a:gd name="connsiteX1" fmla="*/ 169132 w 607973"/>
                      <a:gd name="connsiteY1" fmla="*/ 667477 h 710118"/>
                      <a:gd name="connsiteX2" fmla="*/ 8833 w 607973"/>
                      <a:gd name="connsiteY2" fmla="*/ 268044 h 710118"/>
                      <a:gd name="connsiteX3" fmla="*/ 347372 w 607973"/>
                      <a:gd name="connsiteY3" fmla="*/ 0 h 710118"/>
                      <a:gd name="connsiteX4" fmla="*/ 607973 w 607973"/>
                      <a:gd name="connsiteY4" fmla="*/ 618550 h 710118"/>
                      <a:gd name="connsiteX0" fmla="*/ 611711 w 611711"/>
                      <a:gd name="connsiteY0" fmla="*/ 617648 h 709680"/>
                      <a:gd name="connsiteX1" fmla="*/ 169168 w 611711"/>
                      <a:gd name="connsiteY1" fmla="*/ 667477 h 709680"/>
                      <a:gd name="connsiteX2" fmla="*/ 8869 w 611711"/>
                      <a:gd name="connsiteY2" fmla="*/ 268044 h 709680"/>
                      <a:gd name="connsiteX3" fmla="*/ 347408 w 611711"/>
                      <a:gd name="connsiteY3" fmla="*/ 0 h 709680"/>
                      <a:gd name="connsiteX4" fmla="*/ 611711 w 611711"/>
                      <a:gd name="connsiteY4" fmla="*/ 617648 h 709680"/>
                      <a:gd name="connsiteX0" fmla="*/ 598454 w 598454"/>
                      <a:gd name="connsiteY0" fmla="*/ 626687 h 714203"/>
                      <a:gd name="connsiteX1" fmla="*/ 169039 w 598454"/>
                      <a:gd name="connsiteY1" fmla="*/ 667477 h 714203"/>
                      <a:gd name="connsiteX2" fmla="*/ 8740 w 598454"/>
                      <a:gd name="connsiteY2" fmla="*/ 268044 h 714203"/>
                      <a:gd name="connsiteX3" fmla="*/ 347279 w 598454"/>
                      <a:gd name="connsiteY3" fmla="*/ 0 h 714203"/>
                      <a:gd name="connsiteX4" fmla="*/ 598454 w 598454"/>
                      <a:gd name="connsiteY4" fmla="*/ 626687 h 714203"/>
                      <a:gd name="connsiteX0" fmla="*/ 605585 w 605585"/>
                      <a:gd name="connsiteY0" fmla="*/ 627777 h 714770"/>
                      <a:gd name="connsiteX1" fmla="*/ 169107 w 605585"/>
                      <a:gd name="connsiteY1" fmla="*/ 667477 h 714770"/>
                      <a:gd name="connsiteX2" fmla="*/ 8808 w 605585"/>
                      <a:gd name="connsiteY2" fmla="*/ 268044 h 714770"/>
                      <a:gd name="connsiteX3" fmla="*/ 347347 w 605585"/>
                      <a:gd name="connsiteY3" fmla="*/ 0 h 714770"/>
                      <a:gd name="connsiteX4" fmla="*/ 605585 w 605585"/>
                      <a:gd name="connsiteY4" fmla="*/ 627777 h 714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5585" h="714770">
                        <a:moveTo>
                          <a:pt x="605585" y="627777"/>
                        </a:moveTo>
                        <a:cubicBezTo>
                          <a:pt x="492881" y="746252"/>
                          <a:pt x="268570" y="727433"/>
                          <a:pt x="169107" y="667477"/>
                        </a:cubicBezTo>
                        <a:cubicBezTo>
                          <a:pt x="69644" y="607522"/>
                          <a:pt x="-30676" y="422946"/>
                          <a:pt x="8808" y="268044"/>
                        </a:cubicBezTo>
                        <a:cubicBezTo>
                          <a:pt x="49055" y="110149"/>
                          <a:pt x="188172" y="0"/>
                          <a:pt x="347347" y="0"/>
                        </a:cubicBezTo>
                        <a:lnTo>
                          <a:pt x="605585" y="627777"/>
                        </a:ln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500" name="รูปแบบอิสระ: รูปร่าง 499">
                  <a:extLst>
                    <a:ext uri="{FF2B5EF4-FFF2-40B4-BE49-F238E27FC236}">
                      <a16:creationId xmlns:a16="http://schemas.microsoft.com/office/drawing/2014/main" id="{2FF35DF3-F8A8-4FC0-8C9E-5D45DA856827}"/>
                    </a:ext>
                  </a:extLst>
                </p:cNvPr>
                <p:cNvSpPr/>
                <p:nvPr/>
              </p:nvSpPr>
              <p:spPr>
                <a:xfrm rot="21144157">
                  <a:off x="1494875" y="463260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501" name="รูปแบบอิสระ: รูปร่าง 500">
                  <a:extLst>
                    <a:ext uri="{FF2B5EF4-FFF2-40B4-BE49-F238E27FC236}">
                      <a16:creationId xmlns:a16="http://schemas.microsoft.com/office/drawing/2014/main" id="{3641301E-C4FE-4129-8DC2-3295D69678FF}"/>
                    </a:ext>
                  </a:extLst>
                </p:cNvPr>
                <p:cNvSpPr/>
                <p:nvPr/>
              </p:nvSpPr>
              <p:spPr>
                <a:xfrm rot="455843" flipH="1">
                  <a:off x="2106138" y="463136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498" name="รูปแบบอิสระ: รูปร่าง 497">
                <a:extLst>
                  <a:ext uri="{FF2B5EF4-FFF2-40B4-BE49-F238E27FC236}">
                    <a16:creationId xmlns:a16="http://schemas.microsoft.com/office/drawing/2014/main" id="{F00BB27B-8168-45F0-AE98-A23D1F1BC5DC}"/>
                  </a:ext>
                </a:extLst>
              </p:cNvPr>
              <p:cNvSpPr/>
              <p:nvPr/>
            </p:nvSpPr>
            <p:spPr>
              <a:xfrm>
                <a:off x="88670" y="3455541"/>
                <a:ext cx="409072" cy="568659"/>
              </a:xfrm>
              <a:custGeom>
                <a:avLst/>
                <a:gdLst>
                  <a:gd name="connsiteX0" fmla="*/ 26860 w 404374"/>
                  <a:gd name="connsiteY0" fmla="*/ 468739 h 517478"/>
                  <a:gd name="connsiteX1" fmla="*/ 350710 w 404374"/>
                  <a:gd name="connsiteY1" fmla="*/ 514459 h 517478"/>
                  <a:gd name="connsiteX2" fmla="*/ 369760 w 404374"/>
                  <a:gd name="connsiteY2" fmla="*/ 388729 h 517478"/>
                  <a:gd name="connsiteX3" fmla="*/ 404050 w 404374"/>
                  <a:gd name="connsiteY3" fmla="*/ 205849 h 517478"/>
                  <a:gd name="connsiteX4" fmla="*/ 381190 w 404374"/>
                  <a:gd name="connsiteY4" fmla="*/ 133459 h 517478"/>
                  <a:gd name="connsiteX5" fmla="*/ 293560 w 404374"/>
                  <a:gd name="connsiteY5" fmla="*/ 53449 h 517478"/>
                  <a:gd name="connsiteX6" fmla="*/ 217360 w 404374"/>
                  <a:gd name="connsiteY6" fmla="*/ 15349 h 517478"/>
                  <a:gd name="connsiteX7" fmla="*/ 152590 w 404374"/>
                  <a:gd name="connsiteY7" fmla="*/ 109 h 517478"/>
                  <a:gd name="connsiteX8" fmla="*/ 114490 w 404374"/>
                  <a:gd name="connsiteY8" fmla="*/ 11539 h 517478"/>
                  <a:gd name="connsiteX9" fmla="*/ 64960 w 404374"/>
                  <a:gd name="connsiteY9" fmla="*/ 61069 h 517478"/>
                  <a:gd name="connsiteX10" fmla="*/ 26860 w 404374"/>
                  <a:gd name="connsiteY10" fmla="*/ 186799 h 517478"/>
                  <a:gd name="connsiteX11" fmla="*/ 11620 w 404374"/>
                  <a:gd name="connsiteY11" fmla="*/ 274429 h 517478"/>
                  <a:gd name="connsiteX12" fmla="*/ 19240 w 404374"/>
                  <a:gd name="connsiteY12" fmla="*/ 362059 h 517478"/>
                  <a:gd name="connsiteX13" fmla="*/ 26860 w 404374"/>
                  <a:gd name="connsiteY13" fmla="*/ 468739 h 517478"/>
                  <a:gd name="connsiteX0" fmla="*/ 26860 w 411079"/>
                  <a:gd name="connsiteY0" fmla="*/ 468739 h 517478"/>
                  <a:gd name="connsiteX1" fmla="*/ 350710 w 411079"/>
                  <a:gd name="connsiteY1" fmla="*/ 514459 h 517478"/>
                  <a:gd name="connsiteX2" fmla="*/ 369760 w 411079"/>
                  <a:gd name="connsiteY2" fmla="*/ 388729 h 517478"/>
                  <a:gd name="connsiteX3" fmla="*/ 404050 w 411079"/>
                  <a:gd name="connsiteY3" fmla="*/ 205849 h 517478"/>
                  <a:gd name="connsiteX4" fmla="*/ 400240 w 411079"/>
                  <a:gd name="connsiteY4" fmla="*/ 125839 h 517478"/>
                  <a:gd name="connsiteX5" fmla="*/ 293560 w 411079"/>
                  <a:gd name="connsiteY5" fmla="*/ 53449 h 517478"/>
                  <a:gd name="connsiteX6" fmla="*/ 217360 w 411079"/>
                  <a:gd name="connsiteY6" fmla="*/ 15349 h 517478"/>
                  <a:gd name="connsiteX7" fmla="*/ 152590 w 411079"/>
                  <a:gd name="connsiteY7" fmla="*/ 109 h 517478"/>
                  <a:gd name="connsiteX8" fmla="*/ 114490 w 411079"/>
                  <a:gd name="connsiteY8" fmla="*/ 11539 h 517478"/>
                  <a:gd name="connsiteX9" fmla="*/ 64960 w 411079"/>
                  <a:gd name="connsiteY9" fmla="*/ 61069 h 517478"/>
                  <a:gd name="connsiteX10" fmla="*/ 26860 w 411079"/>
                  <a:gd name="connsiteY10" fmla="*/ 186799 h 517478"/>
                  <a:gd name="connsiteX11" fmla="*/ 11620 w 411079"/>
                  <a:gd name="connsiteY11" fmla="*/ 274429 h 517478"/>
                  <a:gd name="connsiteX12" fmla="*/ 19240 w 411079"/>
                  <a:gd name="connsiteY12" fmla="*/ 362059 h 517478"/>
                  <a:gd name="connsiteX13" fmla="*/ 26860 w 411079"/>
                  <a:gd name="connsiteY13" fmla="*/ 468739 h 517478"/>
                  <a:gd name="connsiteX0" fmla="*/ 31691 w 415910"/>
                  <a:gd name="connsiteY0" fmla="*/ 468739 h 517478"/>
                  <a:gd name="connsiteX1" fmla="*/ 355541 w 415910"/>
                  <a:gd name="connsiteY1" fmla="*/ 514459 h 517478"/>
                  <a:gd name="connsiteX2" fmla="*/ 374591 w 415910"/>
                  <a:gd name="connsiteY2" fmla="*/ 388729 h 517478"/>
                  <a:gd name="connsiteX3" fmla="*/ 408881 w 415910"/>
                  <a:gd name="connsiteY3" fmla="*/ 205849 h 517478"/>
                  <a:gd name="connsiteX4" fmla="*/ 405071 w 415910"/>
                  <a:gd name="connsiteY4" fmla="*/ 125839 h 517478"/>
                  <a:gd name="connsiteX5" fmla="*/ 298391 w 415910"/>
                  <a:gd name="connsiteY5" fmla="*/ 53449 h 517478"/>
                  <a:gd name="connsiteX6" fmla="*/ 222191 w 415910"/>
                  <a:gd name="connsiteY6" fmla="*/ 15349 h 517478"/>
                  <a:gd name="connsiteX7" fmla="*/ 157421 w 415910"/>
                  <a:gd name="connsiteY7" fmla="*/ 109 h 517478"/>
                  <a:gd name="connsiteX8" fmla="*/ 119321 w 415910"/>
                  <a:gd name="connsiteY8" fmla="*/ 11539 h 517478"/>
                  <a:gd name="connsiteX9" fmla="*/ 69791 w 415910"/>
                  <a:gd name="connsiteY9" fmla="*/ 61069 h 517478"/>
                  <a:gd name="connsiteX10" fmla="*/ 31691 w 415910"/>
                  <a:gd name="connsiteY10" fmla="*/ 186799 h 517478"/>
                  <a:gd name="connsiteX11" fmla="*/ 16451 w 415910"/>
                  <a:gd name="connsiteY11" fmla="*/ 274429 h 517478"/>
                  <a:gd name="connsiteX12" fmla="*/ 12641 w 415910"/>
                  <a:gd name="connsiteY12" fmla="*/ 362059 h 517478"/>
                  <a:gd name="connsiteX13" fmla="*/ 31691 w 415910"/>
                  <a:gd name="connsiteY13" fmla="*/ 468739 h 517478"/>
                  <a:gd name="connsiteX0" fmla="*/ 30633 w 414852"/>
                  <a:gd name="connsiteY0" fmla="*/ 468739 h 524727"/>
                  <a:gd name="connsiteX1" fmla="*/ 339243 w 414852"/>
                  <a:gd name="connsiteY1" fmla="*/ 522079 h 524727"/>
                  <a:gd name="connsiteX2" fmla="*/ 373533 w 414852"/>
                  <a:gd name="connsiteY2" fmla="*/ 388729 h 524727"/>
                  <a:gd name="connsiteX3" fmla="*/ 407823 w 414852"/>
                  <a:gd name="connsiteY3" fmla="*/ 205849 h 524727"/>
                  <a:gd name="connsiteX4" fmla="*/ 404013 w 414852"/>
                  <a:gd name="connsiteY4" fmla="*/ 125839 h 524727"/>
                  <a:gd name="connsiteX5" fmla="*/ 297333 w 414852"/>
                  <a:gd name="connsiteY5" fmla="*/ 53449 h 524727"/>
                  <a:gd name="connsiteX6" fmla="*/ 221133 w 414852"/>
                  <a:gd name="connsiteY6" fmla="*/ 15349 h 524727"/>
                  <a:gd name="connsiteX7" fmla="*/ 156363 w 414852"/>
                  <a:gd name="connsiteY7" fmla="*/ 109 h 524727"/>
                  <a:gd name="connsiteX8" fmla="*/ 118263 w 414852"/>
                  <a:gd name="connsiteY8" fmla="*/ 11539 h 524727"/>
                  <a:gd name="connsiteX9" fmla="*/ 68733 w 414852"/>
                  <a:gd name="connsiteY9" fmla="*/ 61069 h 524727"/>
                  <a:gd name="connsiteX10" fmla="*/ 30633 w 414852"/>
                  <a:gd name="connsiteY10" fmla="*/ 186799 h 524727"/>
                  <a:gd name="connsiteX11" fmla="*/ 15393 w 414852"/>
                  <a:gd name="connsiteY11" fmla="*/ 274429 h 524727"/>
                  <a:gd name="connsiteX12" fmla="*/ 11583 w 414852"/>
                  <a:gd name="connsiteY12" fmla="*/ 362059 h 524727"/>
                  <a:gd name="connsiteX13" fmla="*/ 30633 w 414852"/>
                  <a:gd name="connsiteY13" fmla="*/ 468739 h 524727"/>
                  <a:gd name="connsiteX0" fmla="*/ 30633 w 414852"/>
                  <a:gd name="connsiteY0" fmla="*/ 491504 h 547492"/>
                  <a:gd name="connsiteX1" fmla="*/ 339243 w 414852"/>
                  <a:gd name="connsiteY1" fmla="*/ 544844 h 547492"/>
                  <a:gd name="connsiteX2" fmla="*/ 373533 w 414852"/>
                  <a:gd name="connsiteY2" fmla="*/ 411494 h 547492"/>
                  <a:gd name="connsiteX3" fmla="*/ 407823 w 414852"/>
                  <a:gd name="connsiteY3" fmla="*/ 228614 h 547492"/>
                  <a:gd name="connsiteX4" fmla="*/ 404013 w 414852"/>
                  <a:gd name="connsiteY4" fmla="*/ 148604 h 547492"/>
                  <a:gd name="connsiteX5" fmla="*/ 297333 w 414852"/>
                  <a:gd name="connsiteY5" fmla="*/ 76214 h 547492"/>
                  <a:gd name="connsiteX6" fmla="*/ 221133 w 414852"/>
                  <a:gd name="connsiteY6" fmla="*/ 38114 h 547492"/>
                  <a:gd name="connsiteX7" fmla="*/ 152553 w 414852"/>
                  <a:gd name="connsiteY7" fmla="*/ 14 h 547492"/>
                  <a:gd name="connsiteX8" fmla="*/ 118263 w 414852"/>
                  <a:gd name="connsiteY8" fmla="*/ 34304 h 547492"/>
                  <a:gd name="connsiteX9" fmla="*/ 68733 w 414852"/>
                  <a:gd name="connsiteY9" fmla="*/ 83834 h 547492"/>
                  <a:gd name="connsiteX10" fmla="*/ 30633 w 414852"/>
                  <a:gd name="connsiteY10" fmla="*/ 209564 h 547492"/>
                  <a:gd name="connsiteX11" fmla="*/ 15393 w 414852"/>
                  <a:gd name="connsiteY11" fmla="*/ 297194 h 547492"/>
                  <a:gd name="connsiteX12" fmla="*/ 11583 w 414852"/>
                  <a:gd name="connsiteY12" fmla="*/ 384824 h 547492"/>
                  <a:gd name="connsiteX13" fmla="*/ 30633 w 414852"/>
                  <a:gd name="connsiteY13" fmla="*/ 491504 h 547492"/>
                  <a:gd name="connsiteX0" fmla="*/ 30633 w 414852"/>
                  <a:gd name="connsiteY0" fmla="*/ 491924 h 547912"/>
                  <a:gd name="connsiteX1" fmla="*/ 339243 w 414852"/>
                  <a:gd name="connsiteY1" fmla="*/ 545264 h 547912"/>
                  <a:gd name="connsiteX2" fmla="*/ 373533 w 414852"/>
                  <a:gd name="connsiteY2" fmla="*/ 411914 h 547912"/>
                  <a:gd name="connsiteX3" fmla="*/ 407823 w 414852"/>
                  <a:gd name="connsiteY3" fmla="*/ 229034 h 547912"/>
                  <a:gd name="connsiteX4" fmla="*/ 404013 w 414852"/>
                  <a:gd name="connsiteY4" fmla="*/ 149024 h 547912"/>
                  <a:gd name="connsiteX5" fmla="*/ 297333 w 414852"/>
                  <a:gd name="connsiteY5" fmla="*/ 76634 h 547912"/>
                  <a:gd name="connsiteX6" fmla="*/ 221133 w 414852"/>
                  <a:gd name="connsiteY6" fmla="*/ 19484 h 547912"/>
                  <a:gd name="connsiteX7" fmla="*/ 152553 w 414852"/>
                  <a:gd name="connsiteY7" fmla="*/ 434 h 547912"/>
                  <a:gd name="connsiteX8" fmla="*/ 118263 w 414852"/>
                  <a:gd name="connsiteY8" fmla="*/ 34724 h 547912"/>
                  <a:gd name="connsiteX9" fmla="*/ 68733 w 414852"/>
                  <a:gd name="connsiteY9" fmla="*/ 84254 h 547912"/>
                  <a:gd name="connsiteX10" fmla="*/ 30633 w 414852"/>
                  <a:gd name="connsiteY10" fmla="*/ 209984 h 547912"/>
                  <a:gd name="connsiteX11" fmla="*/ 15393 w 414852"/>
                  <a:gd name="connsiteY11" fmla="*/ 297614 h 547912"/>
                  <a:gd name="connsiteX12" fmla="*/ 11583 w 414852"/>
                  <a:gd name="connsiteY12" fmla="*/ 385244 h 547912"/>
                  <a:gd name="connsiteX13" fmla="*/ 30633 w 414852"/>
                  <a:gd name="connsiteY13" fmla="*/ 491924 h 547912"/>
                  <a:gd name="connsiteX0" fmla="*/ 29320 w 413539"/>
                  <a:gd name="connsiteY0" fmla="*/ 491924 h 555241"/>
                  <a:gd name="connsiteX1" fmla="*/ 318880 w 413539"/>
                  <a:gd name="connsiteY1" fmla="*/ 552884 h 555241"/>
                  <a:gd name="connsiteX2" fmla="*/ 372220 w 413539"/>
                  <a:gd name="connsiteY2" fmla="*/ 411914 h 555241"/>
                  <a:gd name="connsiteX3" fmla="*/ 406510 w 413539"/>
                  <a:gd name="connsiteY3" fmla="*/ 229034 h 555241"/>
                  <a:gd name="connsiteX4" fmla="*/ 402700 w 413539"/>
                  <a:gd name="connsiteY4" fmla="*/ 149024 h 555241"/>
                  <a:gd name="connsiteX5" fmla="*/ 296020 w 413539"/>
                  <a:gd name="connsiteY5" fmla="*/ 76634 h 555241"/>
                  <a:gd name="connsiteX6" fmla="*/ 219820 w 413539"/>
                  <a:gd name="connsiteY6" fmla="*/ 19484 h 555241"/>
                  <a:gd name="connsiteX7" fmla="*/ 151240 w 413539"/>
                  <a:gd name="connsiteY7" fmla="*/ 434 h 555241"/>
                  <a:gd name="connsiteX8" fmla="*/ 116950 w 413539"/>
                  <a:gd name="connsiteY8" fmla="*/ 34724 h 555241"/>
                  <a:gd name="connsiteX9" fmla="*/ 67420 w 413539"/>
                  <a:gd name="connsiteY9" fmla="*/ 84254 h 555241"/>
                  <a:gd name="connsiteX10" fmla="*/ 29320 w 413539"/>
                  <a:gd name="connsiteY10" fmla="*/ 209984 h 555241"/>
                  <a:gd name="connsiteX11" fmla="*/ 14080 w 413539"/>
                  <a:gd name="connsiteY11" fmla="*/ 297614 h 555241"/>
                  <a:gd name="connsiteX12" fmla="*/ 10270 w 413539"/>
                  <a:gd name="connsiteY12" fmla="*/ 385244 h 555241"/>
                  <a:gd name="connsiteX13" fmla="*/ 29320 w 413539"/>
                  <a:gd name="connsiteY13" fmla="*/ 491924 h 555241"/>
                  <a:gd name="connsiteX0" fmla="*/ 29060 w 413279"/>
                  <a:gd name="connsiteY0" fmla="*/ 491924 h 551568"/>
                  <a:gd name="connsiteX1" fmla="*/ 314810 w 413279"/>
                  <a:gd name="connsiteY1" fmla="*/ 549074 h 551568"/>
                  <a:gd name="connsiteX2" fmla="*/ 371960 w 413279"/>
                  <a:gd name="connsiteY2" fmla="*/ 411914 h 551568"/>
                  <a:gd name="connsiteX3" fmla="*/ 406250 w 413279"/>
                  <a:gd name="connsiteY3" fmla="*/ 229034 h 551568"/>
                  <a:gd name="connsiteX4" fmla="*/ 402440 w 413279"/>
                  <a:gd name="connsiteY4" fmla="*/ 149024 h 551568"/>
                  <a:gd name="connsiteX5" fmla="*/ 295760 w 413279"/>
                  <a:gd name="connsiteY5" fmla="*/ 76634 h 551568"/>
                  <a:gd name="connsiteX6" fmla="*/ 219560 w 413279"/>
                  <a:gd name="connsiteY6" fmla="*/ 19484 h 551568"/>
                  <a:gd name="connsiteX7" fmla="*/ 150980 w 413279"/>
                  <a:gd name="connsiteY7" fmla="*/ 434 h 551568"/>
                  <a:gd name="connsiteX8" fmla="*/ 116690 w 413279"/>
                  <a:gd name="connsiteY8" fmla="*/ 34724 h 551568"/>
                  <a:gd name="connsiteX9" fmla="*/ 67160 w 413279"/>
                  <a:gd name="connsiteY9" fmla="*/ 84254 h 551568"/>
                  <a:gd name="connsiteX10" fmla="*/ 29060 w 413279"/>
                  <a:gd name="connsiteY10" fmla="*/ 209984 h 551568"/>
                  <a:gd name="connsiteX11" fmla="*/ 13820 w 413279"/>
                  <a:gd name="connsiteY11" fmla="*/ 297614 h 551568"/>
                  <a:gd name="connsiteX12" fmla="*/ 10010 w 413279"/>
                  <a:gd name="connsiteY12" fmla="*/ 385244 h 551568"/>
                  <a:gd name="connsiteX13" fmla="*/ 29060 w 413279"/>
                  <a:gd name="connsiteY13" fmla="*/ 491924 h 551568"/>
                  <a:gd name="connsiteX0" fmla="*/ 48256 w 405805"/>
                  <a:gd name="connsiteY0" fmla="*/ 499544 h 552385"/>
                  <a:gd name="connsiteX1" fmla="*/ 307336 w 405805"/>
                  <a:gd name="connsiteY1" fmla="*/ 549074 h 552385"/>
                  <a:gd name="connsiteX2" fmla="*/ 364486 w 405805"/>
                  <a:gd name="connsiteY2" fmla="*/ 411914 h 552385"/>
                  <a:gd name="connsiteX3" fmla="*/ 398776 w 405805"/>
                  <a:gd name="connsiteY3" fmla="*/ 229034 h 552385"/>
                  <a:gd name="connsiteX4" fmla="*/ 394966 w 405805"/>
                  <a:gd name="connsiteY4" fmla="*/ 149024 h 552385"/>
                  <a:gd name="connsiteX5" fmla="*/ 288286 w 405805"/>
                  <a:gd name="connsiteY5" fmla="*/ 76634 h 552385"/>
                  <a:gd name="connsiteX6" fmla="*/ 212086 w 405805"/>
                  <a:gd name="connsiteY6" fmla="*/ 19484 h 552385"/>
                  <a:gd name="connsiteX7" fmla="*/ 143506 w 405805"/>
                  <a:gd name="connsiteY7" fmla="*/ 434 h 552385"/>
                  <a:gd name="connsiteX8" fmla="*/ 109216 w 405805"/>
                  <a:gd name="connsiteY8" fmla="*/ 34724 h 552385"/>
                  <a:gd name="connsiteX9" fmla="*/ 59686 w 405805"/>
                  <a:gd name="connsiteY9" fmla="*/ 84254 h 552385"/>
                  <a:gd name="connsiteX10" fmla="*/ 21586 w 405805"/>
                  <a:gd name="connsiteY10" fmla="*/ 209984 h 552385"/>
                  <a:gd name="connsiteX11" fmla="*/ 6346 w 405805"/>
                  <a:gd name="connsiteY11" fmla="*/ 297614 h 552385"/>
                  <a:gd name="connsiteX12" fmla="*/ 2536 w 405805"/>
                  <a:gd name="connsiteY12" fmla="*/ 385244 h 552385"/>
                  <a:gd name="connsiteX13" fmla="*/ 48256 w 405805"/>
                  <a:gd name="connsiteY13" fmla="*/ 499544 h 552385"/>
                  <a:gd name="connsiteX0" fmla="*/ 48256 w 405028"/>
                  <a:gd name="connsiteY0" fmla="*/ 499523 h 552364"/>
                  <a:gd name="connsiteX1" fmla="*/ 307336 w 405028"/>
                  <a:gd name="connsiteY1" fmla="*/ 549053 h 552364"/>
                  <a:gd name="connsiteX2" fmla="*/ 364486 w 405028"/>
                  <a:gd name="connsiteY2" fmla="*/ 411893 h 552364"/>
                  <a:gd name="connsiteX3" fmla="*/ 398776 w 405028"/>
                  <a:gd name="connsiteY3" fmla="*/ 229013 h 552364"/>
                  <a:gd name="connsiteX4" fmla="*/ 394966 w 405028"/>
                  <a:gd name="connsiteY4" fmla="*/ 149003 h 552364"/>
                  <a:gd name="connsiteX5" fmla="*/ 299716 w 405028"/>
                  <a:gd name="connsiteY5" fmla="*/ 72803 h 552364"/>
                  <a:gd name="connsiteX6" fmla="*/ 212086 w 405028"/>
                  <a:gd name="connsiteY6" fmla="*/ 19463 h 552364"/>
                  <a:gd name="connsiteX7" fmla="*/ 143506 w 405028"/>
                  <a:gd name="connsiteY7" fmla="*/ 413 h 552364"/>
                  <a:gd name="connsiteX8" fmla="*/ 109216 w 405028"/>
                  <a:gd name="connsiteY8" fmla="*/ 34703 h 552364"/>
                  <a:gd name="connsiteX9" fmla="*/ 59686 w 405028"/>
                  <a:gd name="connsiteY9" fmla="*/ 84233 h 552364"/>
                  <a:gd name="connsiteX10" fmla="*/ 21586 w 405028"/>
                  <a:gd name="connsiteY10" fmla="*/ 209963 h 552364"/>
                  <a:gd name="connsiteX11" fmla="*/ 6346 w 405028"/>
                  <a:gd name="connsiteY11" fmla="*/ 297593 h 552364"/>
                  <a:gd name="connsiteX12" fmla="*/ 2536 w 405028"/>
                  <a:gd name="connsiteY12" fmla="*/ 385223 h 552364"/>
                  <a:gd name="connsiteX13" fmla="*/ 48256 w 405028"/>
                  <a:gd name="connsiteY13" fmla="*/ 499523 h 552364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9686 w 405028"/>
                  <a:gd name="connsiteY9" fmla="*/ 83949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13966 w 405028"/>
                  <a:gd name="connsiteY10" fmla="*/ 211584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50201 w 406973"/>
                  <a:gd name="connsiteY0" fmla="*/ 499239 h 552080"/>
                  <a:gd name="connsiteX1" fmla="*/ 309281 w 406973"/>
                  <a:gd name="connsiteY1" fmla="*/ 548769 h 552080"/>
                  <a:gd name="connsiteX2" fmla="*/ 366431 w 406973"/>
                  <a:gd name="connsiteY2" fmla="*/ 411609 h 552080"/>
                  <a:gd name="connsiteX3" fmla="*/ 400721 w 406973"/>
                  <a:gd name="connsiteY3" fmla="*/ 228729 h 552080"/>
                  <a:gd name="connsiteX4" fmla="*/ 396911 w 406973"/>
                  <a:gd name="connsiteY4" fmla="*/ 148719 h 552080"/>
                  <a:gd name="connsiteX5" fmla="*/ 301661 w 406973"/>
                  <a:gd name="connsiteY5" fmla="*/ 72519 h 552080"/>
                  <a:gd name="connsiteX6" fmla="*/ 214031 w 406973"/>
                  <a:gd name="connsiteY6" fmla="*/ 19179 h 552080"/>
                  <a:gd name="connsiteX7" fmla="*/ 145451 w 406973"/>
                  <a:gd name="connsiteY7" fmla="*/ 129 h 552080"/>
                  <a:gd name="connsiteX8" fmla="*/ 92111 w 406973"/>
                  <a:gd name="connsiteY8" fmla="*/ 26799 h 552080"/>
                  <a:gd name="connsiteX9" fmla="*/ 54011 w 406973"/>
                  <a:gd name="connsiteY9" fmla="*/ 82044 h 552080"/>
                  <a:gd name="connsiteX10" fmla="*/ 15911 w 406973"/>
                  <a:gd name="connsiteY10" fmla="*/ 211584 h 552080"/>
                  <a:gd name="connsiteX11" fmla="*/ 2576 w 406973"/>
                  <a:gd name="connsiteY11" fmla="*/ 306834 h 552080"/>
                  <a:gd name="connsiteX12" fmla="*/ 4481 w 406973"/>
                  <a:gd name="connsiteY12" fmla="*/ 384939 h 552080"/>
                  <a:gd name="connsiteX13" fmla="*/ 50201 w 406973"/>
                  <a:gd name="connsiteY13" fmla="*/ 499239 h 552080"/>
                  <a:gd name="connsiteX0" fmla="*/ 52861 w 409633"/>
                  <a:gd name="connsiteY0" fmla="*/ 499239 h 552041"/>
                  <a:gd name="connsiteX1" fmla="*/ 311941 w 409633"/>
                  <a:gd name="connsiteY1" fmla="*/ 548769 h 552041"/>
                  <a:gd name="connsiteX2" fmla="*/ 369091 w 409633"/>
                  <a:gd name="connsiteY2" fmla="*/ 411609 h 552041"/>
                  <a:gd name="connsiteX3" fmla="*/ 403381 w 409633"/>
                  <a:gd name="connsiteY3" fmla="*/ 228729 h 552041"/>
                  <a:gd name="connsiteX4" fmla="*/ 399571 w 409633"/>
                  <a:gd name="connsiteY4" fmla="*/ 148719 h 552041"/>
                  <a:gd name="connsiteX5" fmla="*/ 304321 w 409633"/>
                  <a:gd name="connsiteY5" fmla="*/ 72519 h 552041"/>
                  <a:gd name="connsiteX6" fmla="*/ 216691 w 409633"/>
                  <a:gd name="connsiteY6" fmla="*/ 19179 h 552041"/>
                  <a:gd name="connsiteX7" fmla="*/ 148111 w 409633"/>
                  <a:gd name="connsiteY7" fmla="*/ 129 h 552041"/>
                  <a:gd name="connsiteX8" fmla="*/ 94771 w 409633"/>
                  <a:gd name="connsiteY8" fmla="*/ 26799 h 552041"/>
                  <a:gd name="connsiteX9" fmla="*/ 56671 w 409633"/>
                  <a:gd name="connsiteY9" fmla="*/ 82044 h 552041"/>
                  <a:gd name="connsiteX10" fmla="*/ 18571 w 409633"/>
                  <a:gd name="connsiteY10" fmla="*/ 211584 h 552041"/>
                  <a:gd name="connsiteX11" fmla="*/ 5236 w 409633"/>
                  <a:gd name="connsiteY11" fmla="*/ 306834 h 552041"/>
                  <a:gd name="connsiteX12" fmla="*/ 3331 w 409633"/>
                  <a:gd name="connsiteY12" fmla="*/ 388749 h 552041"/>
                  <a:gd name="connsiteX13" fmla="*/ 52861 w 409633"/>
                  <a:gd name="connsiteY13" fmla="*/ 499239 h 552041"/>
                  <a:gd name="connsiteX0" fmla="*/ 44680 w 409072"/>
                  <a:gd name="connsiteY0" fmla="*/ 504954 h 552796"/>
                  <a:gd name="connsiteX1" fmla="*/ 311380 w 409072"/>
                  <a:gd name="connsiteY1" fmla="*/ 548769 h 552796"/>
                  <a:gd name="connsiteX2" fmla="*/ 368530 w 409072"/>
                  <a:gd name="connsiteY2" fmla="*/ 411609 h 552796"/>
                  <a:gd name="connsiteX3" fmla="*/ 402820 w 409072"/>
                  <a:gd name="connsiteY3" fmla="*/ 228729 h 552796"/>
                  <a:gd name="connsiteX4" fmla="*/ 399010 w 409072"/>
                  <a:gd name="connsiteY4" fmla="*/ 148719 h 552796"/>
                  <a:gd name="connsiteX5" fmla="*/ 303760 w 409072"/>
                  <a:gd name="connsiteY5" fmla="*/ 72519 h 552796"/>
                  <a:gd name="connsiteX6" fmla="*/ 216130 w 409072"/>
                  <a:gd name="connsiteY6" fmla="*/ 19179 h 552796"/>
                  <a:gd name="connsiteX7" fmla="*/ 147550 w 409072"/>
                  <a:gd name="connsiteY7" fmla="*/ 129 h 552796"/>
                  <a:gd name="connsiteX8" fmla="*/ 94210 w 409072"/>
                  <a:gd name="connsiteY8" fmla="*/ 26799 h 552796"/>
                  <a:gd name="connsiteX9" fmla="*/ 56110 w 409072"/>
                  <a:gd name="connsiteY9" fmla="*/ 82044 h 552796"/>
                  <a:gd name="connsiteX10" fmla="*/ 18010 w 409072"/>
                  <a:gd name="connsiteY10" fmla="*/ 211584 h 552796"/>
                  <a:gd name="connsiteX11" fmla="*/ 4675 w 409072"/>
                  <a:gd name="connsiteY11" fmla="*/ 306834 h 552796"/>
                  <a:gd name="connsiteX12" fmla="*/ 2770 w 409072"/>
                  <a:gd name="connsiteY12" fmla="*/ 388749 h 552796"/>
                  <a:gd name="connsiteX13" fmla="*/ 44680 w 409072"/>
                  <a:gd name="connsiteY13" fmla="*/ 504954 h 552796"/>
                  <a:gd name="connsiteX0" fmla="*/ 44680 w 409072"/>
                  <a:gd name="connsiteY0" fmla="*/ 504954 h 554568"/>
                  <a:gd name="connsiteX1" fmla="*/ 313285 w 409072"/>
                  <a:gd name="connsiteY1" fmla="*/ 550674 h 554568"/>
                  <a:gd name="connsiteX2" fmla="*/ 368530 w 409072"/>
                  <a:gd name="connsiteY2" fmla="*/ 411609 h 554568"/>
                  <a:gd name="connsiteX3" fmla="*/ 402820 w 409072"/>
                  <a:gd name="connsiteY3" fmla="*/ 228729 h 554568"/>
                  <a:gd name="connsiteX4" fmla="*/ 399010 w 409072"/>
                  <a:gd name="connsiteY4" fmla="*/ 148719 h 554568"/>
                  <a:gd name="connsiteX5" fmla="*/ 303760 w 409072"/>
                  <a:gd name="connsiteY5" fmla="*/ 72519 h 554568"/>
                  <a:gd name="connsiteX6" fmla="*/ 216130 w 409072"/>
                  <a:gd name="connsiteY6" fmla="*/ 19179 h 554568"/>
                  <a:gd name="connsiteX7" fmla="*/ 147550 w 409072"/>
                  <a:gd name="connsiteY7" fmla="*/ 129 h 554568"/>
                  <a:gd name="connsiteX8" fmla="*/ 94210 w 409072"/>
                  <a:gd name="connsiteY8" fmla="*/ 26799 h 554568"/>
                  <a:gd name="connsiteX9" fmla="*/ 56110 w 409072"/>
                  <a:gd name="connsiteY9" fmla="*/ 82044 h 554568"/>
                  <a:gd name="connsiteX10" fmla="*/ 18010 w 409072"/>
                  <a:gd name="connsiteY10" fmla="*/ 211584 h 554568"/>
                  <a:gd name="connsiteX11" fmla="*/ 4675 w 409072"/>
                  <a:gd name="connsiteY11" fmla="*/ 306834 h 554568"/>
                  <a:gd name="connsiteX12" fmla="*/ 2770 w 409072"/>
                  <a:gd name="connsiteY12" fmla="*/ 388749 h 554568"/>
                  <a:gd name="connsiteX13" fmla="*/ 44680 w 409072"/>
                  <a:gd name="connsiteY13" fmla="*/ 504954 h 554568"/>
                  <a:gd name="connsiteX0" fmla="*/ 44680 w 409072"/>
                  <a:gd name="connsiteY0" fmla="*/ 504954 h 567170"/>
                  <a:gd name="connsiteX1" fmla="*/ 309475 w 409072"/>
                  <a:gd name="connsiteY1" fmla="*/ 564009 h 567170"/>
                  <a:gd name="connsiteX2" fmla="*/ 368530 w 409072"/>
                  <a:gd name="connsiteY2" fmla="*/ 411609 h 567170"/>
                  <a:gd name="connsiteX3" fmla="*/ 402820 w 409072"/>
                  <a:gd name="connsiteY3" fmla="*/ 228729 h 567170"/>
                  <a:gd name="connsiteX4" fmla="*/ 399010 w 409072"/>
                  <a:gd name="connsiteY4" fmla="*/ 148719 h 567170"/>
                  <a:gd name="connsiteX5" fmla="*/ 303760 w 409072"/>
                  <a:gd name="connsiteY5" fmla="*/ 72519 h 567170"/>
                  <a:gd name="connsiteX6" fmla="*/ 216130 w 409072"/>
                  <a:gd name="connsiteY6" fmla="*/ 19179 h 567170"/>
                  <a:gd name="connsiteX7" fmla="*/ 147550 w 409072"/>
                  <a:gd name="connsiteY7" fmla="*/ 129 h 567170"/>
                  <a:gd name="connsiteX8" fmla="*/ 94210 w 409072"/>
                  <a:gd name="connsiteY8" fmla="*/ 26799 h 567170"/>
                  <a:gd name="connsiteX9" fmla="*/ 56110 w 409072"/>
                  <a:gd name="connsiteY9" fmla="*/ 82044 h 567170"/>
                  <a:gd name="connsiteX10" fmla="*/ 18010 w 409072"/>
                  <a:gd name="connsiteY10" fmla="*/ 211584 h 567170"/>
                  <a:gd name="connsiteX11" fmla="*/ 4675 w 409072"/>
                  <a:gd name="connsiteY11" fmla="*/ 306834 h 567170"/>
                  <a:gd name="connsiteX12" fmla="*/ 2770 w 409072"/>
                  <a:gd name="connsiteY12" fmla="*/ 388749 h 567170"/>
                  <a:gd name="connsiteX13" fmla="*/ 44680 w 409072"/>
                  <a:gd name="connsiteY13" fmla="*/ 504954 h 567170"/>
                  <a:gd name="connsiteX0" fmla="*/ 44680 w 409072"/>
                  <a:gd name="connsiteY0" fmla="*/ 504954 h 563541"/>
                  <a:gd name="connsiteX1" fmla="*/ 311380 w 409072"/>
                  <a:gd name="connsiteY1" fmla="*/ 560199 h 563541"/>
                  <a:gd name="connsiteX2" fmla="*/ 368530 w 409072"/>
                  <a:gd name="connsiteY2" fmla="*/ 411609 h 563541"/>
                  <a:gd name="connsiteX3" fmla="*/ 402820 w 409072"/>
                  <a:gd name="connsiteY3" fmla="*/ 228729 h 563541"/>
                  <a:gd name="connsiteX4" fmla="*/ 399010 w 409072"/>
                  <a:gd name="connsiteY4" fmla="*/ 148719 h 563541"/>
                  <a:gd name="connsiteX5" fmla="*/ 303760 w 409072"/>
                  <a:gd name="connsiteY5" fmla="*/ 72519 h 563541"/>
                  <a:gd name="connsiteX6" fmla="*/ 216130 w 409072"/>
                  <a:gd name="connsiteY6" fmla="*/ 19179 h 563541"/>
                  <a:gd name="connsiteX7" fmla="*/ 147550 w 409072"/>
                  <a:gd name="connsiteY7" fmla="*/ 129 h 563541"/>
                  <a:gd name="connsiteX8" fmla="*/ 94210 w 409072"/>
                  <a:gd name="connsiteY8" fmla="*/ 26799 h 563541"/>
                  <a:gd name="connsiteX9" fmla="*/ 56110 w 409072"/>
                  <a:gd name="connsiteY9" fmla="*/ 82044 h 563541"/>
                  <a:gd name="connsiteX10" fmla="*/ 18010 w 409072"/>
                  <a:gd name="connsiteY10" fmla="*/ 211584 h 563541"/>
                  <a:gd name="connsiteX11" fmla="*/ 4675 w 409072"/>
                  <a:gd name="connsiteY11" fmla="*/ 306834 h 563541"/>
                  <a:gd name="connsiteX12" fmla="*/ 2770 w 409072"/>
                  <a:gd name="connsiteY12" fmla="*/ 388749 h 563541"/>
                  <a:gd name="connsiteX13" fmla="*/ 44680 w 409072"/>
                  <a:gd name="connsiteY13" fmla="*/ 504954 h 563541"/>
                  <a:gd name="connsiteX0" fmla="*/ 44680 w 409072"/>
                  <a:gd name="connsiteY0" fmla="*/ 504954 h 567591"/>
                  <a:gd name="connsiteX1" fmla="*/ 311380 w 409072"/>
                  <a:gd name="connsiteY1" fmla="*/ 560199 h 567591"/>
                  <a:gd name="connsiteX2" fmla="*/ 339955 w 409072"/>
                  <a:gd name="connsiteY2" fmla="*/ 550674 h 567591"/>
                  <a:gd name="connsiteX3" fmla="*/ 368530 w 409072"/>
                  <a:gd name="connsiteY3" fmla="*/ 411609 h 567591"/>
                  <a:gd name="connsiteX4" fmla="*/ 402820 w 409072"/>
                  <a:gd name="connsiteY4" fmla="*/ 228729 h 567591"/>
                  <a:gd name="connsiteX5" fmla="*/ 399010 w 409072"/>
                  <a:gd name="connsiteY5" fmla="*/ 148719 h 567591"/>
                  <a:gd name="connsiteX6" fmla="*/ 303760 w 409072"/>
                  <a:gd name="connsiteY6" fmla="*/ 72519 h 567591"/>
                  <a:gd name="connsiteX7" fmla="*/ 216130 w 409072"/>
                  <a:gd name="connsiteY7" fmla="*/ 19179 h 567591"/>
                  <a:gd name="connsiteX8" fmla="*/ 147550 w 409072"/>
                  <a:gd name="connsiteY8" fmla="*/ 129 h 567591"/>
                  <a:gd name="connsiteX9" fmla="*/ 94210 w 409072"/>
                  <a:gd name="connsiteY9" fmla="*/ 26799 h 567591"/>
                  <a:gd name="connsiteX10" fmla="*/ 56110 w 409072"/>
                  <a:gd name="connsiteY10" fmla="*/ 82044 h 567591"/>
                  <a:gd name="connsiteX11" fmla="*/ 18010 w 409072"/>
                  <a:gd name="connsiteY11" fmla="*/ 211584 h 567591"/>
                  <a:gd name="connsiteX12" fmla="*/ 4675 w 409072"/>
                  <a:gd name="connsiteY12" fmla="*/ 306834 h 567591"/>
                  <a:gd name="connsiteX13" fmla="*/ 2770 w 409072"/>
                  <a:gd name="connsiteY13" fmla="*/ 388749 h 567591"/>
                  <a:gd name="connsiteX14" fmla="*/ 44680 w 409072"/>
                  <a:gd name="connsiteY14" fmla="*/ 504954 h 567591"/>
                  <a:gd name="connsiteX0" fmla="*/ 44680 w 409072"/>
                  <a:gd name="connsiteY0" fmla="*/ 504954 h 568659"/>
                  <a:gd name="connsiteX1" fmla="*/ 311380 w 409072"/>
                  <a:gd name="connsiteY1" fmla="*/ 560199 h 568659"/>
                  <a:gd name="connsiteX2" fmla="*/ 349480 w 409072"/>
                  <a:gd name="connsiteY2" fmla="*/ 552579 h 568659"/>
                  <a:gd name="connsiteX3" fmla="*/ 368530 w 409072"/>
                  <a:gd name="connsiteY3" fmla="*/ 411609 h 568659"/>
                  <a:gd name="connsiteX4" fmla="*/ 402820 w 409072"/>
                  <a:gd name="connsiteY4" fmla="*/ 228729 h 568659"/>
                  <a:gd name="connsiteX5" fmla="*/ 399010 w 409072"/>
                  <a:gd name="connsiteY5" fmla="*/ 148719 h 568659"/>
                  <a:gd name="connsiteX6" fmla="*/ 303760 w 409072"/>
                  <a:gd name="connsiteY6" fmla="*/ 72519 h 568659"/>
                  <a:gd name="connsiteX7" fmla="*/ 216130 w 409072"/>
                  <a:gd name="connsiteY7" fmla="*/ 19179 h 568659"/>
                  <a:gd name="connsiteX8" fmla="*/ 147550 w 409072"/>
                  <a:gd name="connsiteY8" fmla="*/ 129 h 568659"/>
                  <a:gd name="connsiteX9" fmla="*/ 94210 w 409072"/>
                  <a:gd name="connsiteY9" fmla="*/ 26799 h 568659"/>
                  <a:gd name="connsiteX10" fmla="*/ 56110 w 409072"/>
                  <a:gd name="connsiteY10" fmla="*/ 82044 h 568659"/>
                  <a:gd name="connsiteX11" fmla="*/ 18010 w 409072"/>
                  <a:gd name="connsiteY11" fmla="*/ 211584 h 568659"/>
                  <a:gd name="connsiteX12" fmla="*/ 4675 w 409072"/>
                  <a:gd name="connsiteY12" fmla="*/ 306834 h 568659"/>
                  <a:gd name="connsiteX13" fmla="*/ 2770 w 409072"/>
                  <a:gd name="connsiteY13" fmla="*/ 388749 h 568659"/>
                  <a:gd name="connsiteX14" fmla="*/ 44680 w 409072"/>
                  <a:gd name="connsiteY14" fmla="*/ 504954 h 56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9072" h="568659">
                    <a:moveTo>
                      <a:pt x="44680" y="504954"/>
                    </a:moveTo>
                    <a:cubicBezTo>
                      <a:pt x="96115" y="533529"/>
                      <a:pt x="260580" y="552261"/>
                      <a:pt x="311380" y="560199"/>
                    </a:cubicBezTo>
                    <a:cubicBezTo>
                      <a:pt x="362180" y="568137"/>
                      <a:pt x="339955" y="577344"/>
                      <a:pt x="349480" y="552579"/>
                    </a:cubicBezTo>
                    <a:cubicBezTo>
                      <a:pt x="359005" y="527814"/>
                      <a:pt x="359640" y="465584"/>
                      <a:pt x="368530" y="411609"/>
                    </a:cubicBezTo>
                    <a:cubicBezTo>
                      <a:pt x="377420" y="357634"/>
                      <a:pt x="397740" y="272544"/>
                      <a:pt x="402820" y="228729"/>
                    </a:cubicBezTo>
                    <a:cubicBezTo>
                      <a:pt x="407900" y="184914"/>
                      <a:pt x="415520" y="174754"/>
                      <a:pt x="399010" y="148719"/>
                    </a:cubicBezTo>
                    <a:cubicBezTo>
                      <a:pt x="382500" y="122684"/>
                      <a:pt x="334240" y="94109"/>
                      <a:pt x="303760" y="72519"/>
                    </a:cubicBezTo>
                    <a:cubicBezTo>
                      <a:pt x="273280" y="50929"/>
                      <a:pt x="242165" y="31244"/>
                      <a:pt x="216130" y="19179"/>
                    </a:cubicBezTo>
                    <a:cubicBezTo>
                      <a:pt x="190095" y="7114"/>
                      <a:pt x="167870" y="-1141"/>
                      <a:pt x="147550" y="129"/>
                    </a:cubicBezTo>
                    <a:cubicBezTo>
                      <a:pt x="127230" y="1399"/>
                      <a:pt x="109450" y="13147"/>
                      <a:pt x="94210" y="26799"/>
                    </a:cubicBezTo>
                    <a:cubicBezTo>
                      <a:pt x="78970" y="40451"/>
                      <a:pt x="68810" y="51247"/>
                      <a:pt x="56110" y="82044"/>
                    </a:cubicBezTo>
                    <a:cubicBezTo>
                      <a:pt x="43410" y="112841"/>
                      <a:pt x="26583" y="174119"/>
                      <a:pt x="18010" y="211584"/>
                    </a:cubicBezTo>
                    <a:cubicBezTo>
                      <a:pt x="9438" y="249049"/>
                      <a:pt x="5945" y="277624"/>
                      <a:pt x="4675" y="306834"/>
                    </a:cubicBezTo>
                    <a:cubicBezTo>
                      <a:pt x="3405" y="336044"/>
                      <a:pt x="-3898" y="355729"/>
                      <a:pt x="2770" y="388749"/>
                    </a:cubicBezTo>
                    <a:cubicBezTo>
                      <a:pt x="9438" y="421769"/>
                      <a:pt x="-6755" y="476379"/>
                      <a:pt x="44680" y="504954"/>
                    </a:cubicBez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494" name="สามเหลี่ยมหน้าจั่ว 872">
              <a:extLst>
                <a:ext uri="{FF2B5EF4-FFF2-40B4-BE49-F238E27FC236}">
                  <a16:creationId xmlns:a16="http://schemas.microsoft.com/office/drawing/2014/main" id="{83D5BF8B-B539-4360-B5CD-1AF688314A8E}"/>
                </a:ext>
              </a:extLst>
            </p:cNvPr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495" name="สามเหลี่ยมหน้าจั่ว 872">
              <a:extLst>
                <a:ext uri="{FF2B5EF4-FFF2-40B4-BE49-F238E27FC236}">
                  <a16:creationId xmlns:a16="http://schemas.microsoft.com/office/drawing/2014/main" id="{9150E001-AD78-4282-B3ED-410CE3268E50}"/>
                </a:ext>
              </a:extLst>
            </p:cNvPr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668" name="สี่เหลี่ยมผืนผ้า 667">
            <a:extLst>
              <a:ext uri="{FF2B5EF4-FFF2-40B4-BE49-F238E27FC236}">
                <a16:creationId xmlns:a16="http://schemas.microsoft.com/office/drawing/2014/main" id="{30305252-DF37-4CB6-9409-9F045EA0B8DE}"/>
              </a:ext>
            </a:extLst>
          </p:cNvPr>
          <p:cNvSpPr/>
          <p:nvPr/>
        </p:nvSpPr>
        <p:spPr>
          <a:xfrm>
            <a:off x="5886077" y="748195"/>
            <a:ext cx="4478733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Thử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thách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1 </a:t>
            </a:r>
            <a:endParaRPr kumimoji="0" lang="th-TH" sz="54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cs typeface="TH Mali Grade 6" panose="02000506000000020004" pitchFamily="2" charset="-34"/>
            </a:endParaRPr>
          </a:p>
        </p:txBody>
      </p:sp>
      <p:grpSp>
        <p:nvGrpSpPr>
          <p:cNvPr id="721" name="กลุ่ม 720">
            <a:extLst>
              <a:ext uri="{FF2B5EF4-FFF2-40B4-BE49-F238E27FC236}">
                <a16:creationId xmlns:a16="http://schemas.microsoft.com/office/drawing/2014/main" id="{9D275E7C-5D4E-43B7-A1D2-BDA1D75F23E0}"/>
              </a:ext>
            </a:extLst>
          </p:cNvPr>
          <p:cNvGrpSpPr/>
          <p:nvPr/>
        </p:nvGrpSpPr>
        <p:grpSpPr>
          <a:xfrm rot="19929849">
            <a:off x="5509945" y="325256"/>
            <a:ext cx="1430727" cy="693721"/>
            <a:chOff x="10001184" y="5338622"/>
            <a:chExt cx="2106391" cy="1022263"/>
          </a:xfrm>
        </p:grpSpPr>
        <p:grpSp>
          <p:nvGrpSpPr>
            <p:cNvPr id="722" name="กลุ่ม 721">
              <a:extLst>
                <a:ext uri="{FF2B5EF4-FFF2-40B4-BE49-F238E27FC236}">
                  <a16:creationId xmlns:a16="http://schemas.microsoft.com/office/drawing/2014/main" id="{F12A744C-4B84-4BAB-9F76-6664833B7AA0}"/>
                </a:ext>
              </a:extLst>
            </p:cNvPr>
            <p:cNvGrpSpPr/>
            <p:nvPr/>
          </p:nvGrpSpPr>
          <p:grpSpPr>
            <a:xfrm>
              <a:off x="10001184" y="5587453"/>
              <a:ext cx="2106391" cy="773432"/>
              <a:chOff x="271617" y="1864931"/>
              <a:chExt cx="2106391" cy="773432"/>
            </a:xfrm>
          </p:grpSpPr>
          <p:sp>
            <p:nvSpPr>
              <p:cNvPr id="729" name="รูปแบบอิสระ: รูปร่าง 728">
                <a:extLst>
                  <a:ext uri="{FF2B5EF4-FFF2-40B4-BE49-F238E27FC236}">
                    <a16:creationId xmlns:a16="http://schemas.microsoft.com/office/drawing/2014/main" id="{5C564635-0688-4EC5-847C-49287C871ABA}"/>
                  </a:ext>
                </a:extLst>
              </p:cNvPr>
              <p:cNvSpPr/>
              <p:nvPr/>
            </p:nvSpPr>
            <p:spPr>
              <a:xfrm rot="19753974">
                <a:off x="386109" y="236995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0" name="วงรี 729">
                <a:extLst>
                  <a:ext uri="{FF2B5EF4-FFF2-40B4-BE49-F238E27FC236}">
                    <a16:creationId xmlns:a16="http://schemas.microsoft.com/office/drawing/2014/main" id="{9BF039D2-DFD6-48C6-AB7F-61C633B04AB9}"/>
                  </a:ext>
                </a:extLst>
              </p:cNvPr>
              <p:cNvSpPr/>
              <p:nvPr/>
            </p:nvSpPr>
            <p:spPr>
              <a:xfrm rot="18050207">
                <a:off x="287204" y="242125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1" name="วงรี 730">
                <a:extLst>
                  <a:ext uri="{FF2B5EF4-FFF2-40B4-BE49-F238E27FC236}">
                    <a16:creationId xmlns:a16="http://schemas.microsoft.com/office/drawing/2014/main" id="{DAD56811-CDBD-4509-B9CB-4AADBCCAE041}"/>
                  </a:ext>
                </a:extLst>
              </p:cNvPr>
              <p:cNvSpPr/>
              <p:nvPr/>
            </p:nvSpPr>
            <p:spPr>
              <a:xfrm rot="18961787">
                <a:off x="340177" y="2273656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2" name="วงรี 731">
                <a:extLst>
                  <a:ext uri="{FF2B5EF4-FFF2-40B4-BE49-F238E27FC236}">
                    <a16:creationId xmlns:a16="http://schemas.microsoft.com/office/drawing/2014/main" id="{79264D84-10B4-47B1-BEDC-8CF18680F7F2}"/>
                  </a:ext>
                </a:extLst>
              </p:cNvPr>
              <p:cNvSpPr/>
              <p:nvPr/>
            </p:nvSpPr>
            <p:spPr>
              <a:xfrm rot="20999948">
                <a:off x="476946" y="22188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3" name="วงรี 732">
                <a:extLst>
                  <a:ext uri="{FF2B5EF4-FFF2-40B4-BE49-F238E27FC236}">
                    <a16:creationId xmlns:a16="http://schemas.microsoft.com/office/drawing/2014/main" id="{B7871061-B385-41F2-BA2F-7BC195A8E106}"/>
                  </a:ext>
                </a:extLst>
              </p:cNvPr>
              <p:cNvSpPr/>
              <p:nvPr/>
            </p:nvSpPr>
            <p:spPr>
              <a:xfrm rot="21427761">
                <a:off x="607174" y="22476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4" name="รูปแบบอิสระ: รูปร่าง 733">
                <a:extLst>
                  <a:ext uri="{FF2B5EF4-FFF2-40B4-BE49-F238E27FC236}">
                    <a16:creationId xmlns:a16="http://schemas.microsoft.com/office/drawing/2014/main" id="{A28E2E08-BC3B-4DEE-9A01-D28F5F6393C4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5" name="วงรี 734">
                <a:extLst>
                  <a:ext uri="{FF2B5EF4-FFF2-40B4-BE49-F238E27FC236}">
                    <a16:creationId xmlns:a16="http://schemas.microsoft.com/office/drawing/2014/main" id="{9AC6E9FB-549C-4DE0-AB4D-9DD2EA5512A4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6" name="วงรี 735">
                <a:extLst>
                  <a:ext uri="{FF2B5EF4-FFF2-40B4-BE49-F238E27FC236}">
                    <a16:creationId xmlns:a16="http://schemas.microsoft.com/office/drawing/2014/main" id="{5A0607C5-185E-4888-A5EF-4E3ECDEDEFF8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7" name="วงรี 736">
                <a:extLst>
                  <a:ext uri="{FF2B5EF4-FFF2-40B4-BE49-F238E27FC236}">
                    <a16:creationId xmlns:a16="http://schemas.microsoft.com/office/drawing/2014/main" id="{C7EB6FE2-2261-4C01-BE91-758520BD16FD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8" name="วงรี 737">
                <a:extLst>
                  <a:ext uri="{FF2B5EF4-FFF2-40B4-BE49-F238E27FC236}">
                    <a16:creationId xmlns:a16="http://schemas.microsoft.com/office/drawing/2014/main" id="{384816C6-3DE7-4E57-892A-ABCB2D5448CD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723" name="กลุ่ม 722">
              <a:extLst>
                <a:ext uri="{FF2B5EF4-FFF2-40B4-BE49-F238E27FC236}">
                  <a16:creationId xmlns:a16="http://schemas.microsoft.com/office/drawing/2014/main" id="{873F4611-C028-40B6-B696-3588D883ED94}"/>
                </a:ext>
              </a:extLst>
            </p:cNvPr>
            <p:cNvGrpSpPr/>
            <p:nvPr/>
          </p:nvGrpSpPr>
          <p:grpSpPr>
            <a:xfrm>
              <a:off x="10898877" y="5338622"/>
              <a:ext cx="450097" cy="430590"/>
              <a:chOff x="1187573" y="6247766"/>
              <a:chExt cx="450097" cy="430590"/>
            </a:xfrm>
          </p:grpSpPr>
          <p:sp>
            <p:nvSpPr>
              <p:cNvPr id="724" name="รูปแบบอิสระ: รูปร่าง 723">
                <a:extLst>
                  <a:ext uri="{FF2B5EF4-FFF2-40B4-BE49-F238E27FC236}">
                    <a16:creationId xmlns:a16="http://schemas.microsoft.com/office/drawing/2014/main" id="{D0D75913-60AA-46D3-8978-181C335DEFA5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5" name="วงรี 724">
                <a:extLst>
                  <a:ext uri="{FF2B5EF4-FFF2-40B4-BE49-F238E27FC236}">
                    <a16:creationId xmlns:a16="http://schemas.microsoft.com/office/drawing/2014/main" id="{E835D065-7CAE-4E06-8E1B-DFC907A3AAF3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6" name="วงรี 725">
                <a:extLst>
                  <a:ext uri="{FF2B5EF4-FFF2-40B4-BE49-F238E27FC236}">
                    <a16:creationId xmlns:a16="http://schemas.microsoft.com/office/drawing/2014/main" id="{12EC05DA-B7F4-4D66-A18E-14F2A574F0D5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7" name="วงรี 726">
                <a:extLst>
                  <a:ext uri="{FF2B5EF4-FFF2-40B4-BE49-F238E27FC236}">
                    <a16:creationId xmlns:a16="http://schemas.microsoft.com/office/drawing/2014/main" id="{E7BEB142-6942-4DF4-87D9-1EA647C9EAA4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8" name="วงรี 727">
                <a:extLst>
                  <a:ext uri="{FF2B5EF4-FFF2-40B4-BE49-F238E27FC236}">
                    <a16:creationId xmlns:a16="http://schemas.microsoft.com/office/drawing/2014/main" id="{A644F9AB-287A-4637-BB33-C76A3E61EE5A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sp>
        <p:nvSpPr>
          <p:cNvPr id="310" name="สี่เหลี่ยมผืนผ้า 71">
            <a:extLst>
              <a:ext uri="{FF2B5EF4-FFF2-40B4-BE49-F238E27FC236}">
                <a16:creationId xmlns:a16="http://schemas.microsoft.com/office/drawing/2014/main" id="{008838AC-701F-46C8-8B4E-C929972CD8C2}"/>
              </a:ext>
            </a:extLst>
          </p:cNvPr>
          <p:cNvSpPr/>
          <p:nvPr/>
        </p:nvSpPr>
        <p:spPr>
          <a:xfrm>
            <a:off x="5876141" y="5321454"/>
            <a:ext cx="5224727" cy="1192837"/>
          </a:xfrm>
          <a:prstGeom prst="rect">
            <a:avLst/>
          </a:prstGeom>
          <a:solidFill>
            <a:srgbClr val="ECE289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800" dirty="0" err="1">
                <a:solidFill>
                  <a:srgbClr val="562503"/>
                </a:solidFill>
                <a:latin typeface="Itim"/>
                <a:cs typeface="Itim"/>
              </a:rPr>
              <a:t>Đáp</a:t>
            </a:r>
            <a:r>
              <a:rPr lang="en-US" sz="4800" dirty="0">
                <a:solidFill>
                  <a:srgbClr val="562503"/>
                </a:solidFill>
                <a:latin typeface="Itim"/>
                <a:cs typeface="Itim"/>
              </a:rPr>
              <a:t> </a:t>
            </a:r>
            <a:r>
              <a:rPr lang="en-US" sz="4800" dirty="0" err="1">
                <a:solidFill>
                  <a:srgbClr val="562503"/>
                </a:solidFill>
                <a:latin typeface="Itim"/>
                <a:cs typeface="Itim"/>
              </a:rPr>
              <a:t>án</a:t>
            </a:r>
            <a:r>
              <a:rPr lang="en-US" sz="4800" dirty="0">
                <a:solidFill>
                  <a:srgbClr val="562503"/>
                </a:solidFill>
                <a:latin typeface="Itim"/>
                <a:cs typeface="Itim"/>
              </a:rPr>
              <a:t>: 40</a:t>
            </a:r>
            <a:endParaRPr kumimoji="0" lang="th-TH" sz="4800" b="0" i="0" u="none" strike="noStrike" kern="1200" cap="none" spc="0" normalizeH="0" baseline="0" noProof="0" dirty="0">
              <a:ln>
                <a:noFill/>
              </a:ln>
              <a:solidFill>
                <a:srgbClr val="562503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grpSp>
        <p:nvGrpSpPr>
          <p:cNvPr id="202" name="กลุ่ม 201">
            <a:extLst>
              <a:ext uri="{FF2B5EF4-FFF2-40B4-BE49-F238E27FC236}">
                <a16:creationId xmlns:a16="http://schemas.microsoft.com/office/drawing/2014/main" id="{7523F58D-E0D3-40DF-B11A-A109C6C7A095}"/>
              </a:ext>
            </a:extLst>
          </p:cNvPr>
          <p:cNvGrpSpPr/>
          <p:nvPr/>
        </p:nvGrpSpPr>
        <p:grpSpPr>
          <a:xfrm>
            <a:off x="10233191" y="581328"/>
            <a:ext cx="1369146" cy="828774"/>
            <a:chOff x="8204013" y="4718446"/>
            <a:chExt cx="1031992" cy="650109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grpSp>
          <p:nvGrpSpPr>
            <p:cNvPr id="203" name="กลุ่ม 202">
              <a:extLst>
                <a:ext uri="{FF2B5EF4-FFF2-40B4-BE49-F238E27FC236}">
                  <a16:creationId xmlns:a16="http://schemas.microsoft.com/office/drawing/2014/main" id="{D9F02DB1-EF1F-4AAD-BBBB-984F8B197768}"/>
                </a:ext>
              </a:extLst>
            </p:cNvPr>
            <p:cNvGrpSpPr/>
            <p:nvPr/>
          </p:nvGrpSpPr>
          <p:grpSpPr>
            <a:xfrm>
              <a:off x="8204013" y="4798041"/>
              <a:ext cx="1031992" cy="570514"/>
              <a:chOff x="7083020" y="1823528"/>
              <a:chExt cx="4883784" cy="2757100"/>
            </a:xfrm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grpSpPr>
          <p:sp>
            <p:nvSpPr>
              <p:cNvPr id="208" name="สี่เหลี่ยมคางหมู 26">
                <a:extLst>
                  <a:ext uri="{FF2B5EF4-FFF2-40B4-BE49-F238E27FC236}">
                    <a16:creationId xmlns:a16="http://schemas.microsoft.com/office/drawing/2014/main" id="{1CD8AD5F-1B59-4E3B-A049-B40DDAB20E72}"/>
                  </a:ext>
                </a:extLst>
              </p:cNvPr>
              <p:cNvSpPr/>
              <p:nvPr/>
            </p:nvSpPr>
            <p:spPr>
              <a:xfrm>
                <a:off x="7083020" y="2434660"/>
                <a:ext cx="4883784" cy="2145968"/>
              </a:xfrm>
              <a:custGeom>
                <a:avLst/>
                <a:gdLst>
                  <a:gd name="connsiteX0" fmla="*/ 0 w 4777104"/>
                  <a:gd name="connsiteY0" fmla="*/ 1666240 h 1666240"/>
                  <a:gd name="connsiteX1" fmla="*/ 416560 w 4777104"/>
                  <a:gd name="connsiteY1" fmla="*/ 0 h 1666240"/>
                  <a:gd name="connsiteX2" fmla="*/ 4360544 w 4777104"/>
                  <a:gd name="connsiteY2" fmla="*/ 0 h 1666240"/>
                  <a:gd name="connsiteX3" fmla="*/ 4777104 w 4777104"/>
                  <a:gd name="connsiteY3" fmla="*/ 1666240 h 1666240"/>
                  <a:gd name="connsiteX4" fmla="*/ 0 w 4777104"/>
                  <a:gd name="connsiteY4" fmla="*/ 1666240 h 1666240"/>
                  <a:gd name="connsiteX0" fmla="*/ 0 w 4838064"/>
                  <a:gd name="connsiteY0" fmla="*/ 1503680 h 1666240"/>
                  <a:gd name="connsiteX1" fmla="*/ 477520 w 4838064"/>
                  <a:gd name="connsiteY1" fmla="*/ 0 h 1666240"/>
                  <a:gd name="connsiteX2" fmla="*/ 4421504 w 4838064"/>
                  <a:gd name="connsiteY2" fmla="*/ 0 h 1666240"/>
                  <a:gd name="connsiteX3" fmla="*/ 4838064 w 4838064"/>
                  <a:gd name="connsiteY3" fmla="*/ 1666240 h 1666240"/>
                  <a:gd name="connsiteX4" fmla="*/ 0 w 4838064"/>
                  <a:gd name="connsiteY4" fmla="*/ 1503680 h 1666240"/>
                  <a:gd name="connsiteX0" fmla="*/ 0 w 4883784"/>
                  <a:gd name="connsiteY0" fmla="*/ 1503680 h 1503680"/>
                  <a:gd name="connsiteX1" fmla="*/ 477520 w 4883784"/>
                  <a:gd name="connsiteY1" fmla="*/ 0 h 1503680"/>
                  <a:gd name="connsiteX2" fmla="*/ 4421504 w 4883784"/>
                  <a:gd name="connsiteY2" fmla="*/ 0 h 1503680"/>
                  <a:gd name="connsiteX3" fmla="*/ 4883784 w 4883784"/>
                  <a:gd name="connsiteY3" fmla="*/ 1483360 h 1503680"/>
                  <a:gd name="connsiteX4" fmla="*/ 0 w 4883784"/>
                  <a:gd name="connsiteY4" fmla="*/ 1503680 h 1503680"/>
                  <a:gd name="connsiteX0" fmla="*/ 0 w 4883784"/>
                  <a:gd name="connsiteY0" fmla="*/ 1503680 h 1781439"/>
                  <a:gd name="connsiteX1" fmla="*/ 477520 w 4883784"/>
                  <a:gd name="connsiteY1" fmla="*/ 0 h 1781439"/>
                  <a:gd name="connsiteX2" fmla="*/ 4421504 w 4883784"/>
                  <a:gd name="connsiteY2" fmla="*/ 0 h 1781439"/>
                  <a:gd name="connsiteX3" fmla="*/ 4883784 w 4883784"/>
                  <a:gd name="connsiteY3" fmla="*/ 1483360 h 1781439"/>
                  <a:gd name="connsiteX4" fmla="*/ 0 w 4883784"/>
                  <a:gd name="connsiteY4" fmla="*/ 1503680 h 1781439"/>
                  <a:gd name="connsiteX0" fmla="*/ 0 w 4883784"/>
                  <a:gd name="connsiteY0" fmla="*/ 1503680 h 2061566"/>
                  <a:gd name="connsiteX1" fmla="*/ 477520 w 4883784"/>
                  <a:gd name="connsiteY1" fmla="*/ 0 h 2061566"/>
                  <a:gd name="connsiteX2" fmla="*/ 4421504 w 4883784"/>
                  <a:gd name="connsiteY2" fmla="*/ 0 h 2061566"/>
                  <a:gd name="connsiteX3" fmla="*/ 4883784 w 4883784"/>
                  <a:gd name="connsiteY3" fmla="*/ 1483360 h 2061566"/>
                  <a:gd name="connsiteX4" fmla="*/ 1874519 w 4883784"/>
                  <a:gd name="connsiteY4" fmla="*/ 2061539 h 2061566"/>
                  <a:gd name="connsiteX5" fmla="*/ 0 w 4883784"/>
                  <a:gd name="connsiteY5" fmla="*/ 1503680 h 2061566"/>
                  <a:gd name="connsiteX0" fmla="*/ 0 w 4883784"/>
                  <a:gd name="connsiteY0" fmla="*/ 1503680 h 2078010"/>
                  <a:gd name="connsiteX1" fmla="*/ 477520 w 4883784"/>
                  <a:gd name="connsiteY1" fmla="*/ 0 h 2078010"/>
                  <a:gd name="connsiteX2" fmla="*/ 4421504 w 4883784"/>
                  <a:gd name="connsiteY2" fmla="*/ 0 h 2078010"/>
                  <a:gd name="connsiteX3" fmla="*/ 4883784 w 4883784"/>
                  <a:gd name="connsiteY3" fmla="*/ 1483360 h 2078010"/>
                  <a:gd name="connsiteX4" fmla="*/ 3926839 w 4883784"/>
                  <a:gd name="connsiteY4" fmla="*/ 1898978 h 2078010"/>
                  <a:gd name="connsiteX5" fmla="*/ 1874519 w 4883784"/>
                  <a:gd name="connsiteY5" fmla="*/ 2061539 h 2078010"/>
                  <a:gd name="connsiteX6" fmla="*/ 0 w 4883784"/>
                  <a:gd name="connsiteY6" fmla="*/ 1503680 h 2078010"/>
                  <a:gd name="connsiteX0" fmla="*/ 0 w 4883784"/>
                  <a:gd name="connsiteY0" fmla="*/ 1503680 h 2141212"/>
                  <a:gd name="connsiteX1" fmla="*/ 477520 w 4883784"/>
                  <a:gd name="connsiteY1" fmla="*/ 0 h 2141212"/>
                  <a:gd name="connsiteX2" fmla="*/ 4421504 w 4883784"/>
                  <a:gd name="connsiteY2" fmla="*/ 0 h 2141212"/>
                  <a:gd name="connsiteX3" fmla="*/ 4883784 w 4883784"/>
                  <a:gd name="connsiteY3" fmla="*/ 1483360 h 2141212"/>
                  <a:gd name="connsiteX4" fmla="*/ 3398519 w 4883784"/>
                  <a:gd name="connsiteY4" fmla="*/ 2092018 h 2141212"/>
                  <a:gd name="connsiteX5" fmla="*/ 1874519 w 4883784"/>
                  <a:gd name="connsiteY5" fmla="*/ 2061539 h 2141212"/>
                  <a:gd name="connsiteX6" fmla="*/ 0 w 4883784"/>
                  <a:gd name="connsiteY6" fmla="*/ 1503680 h 2141212"/>
                  <a:gd name="connsiteX0" fmla="*/ 0 w 4883784"/>
                  <a:gd name="connsiteY0" fmla="*/ 1503680 h 2167267"/>
                  <a:gd name="connsiteX1" fmla="*/ 477520 w 4883784"/>
                  <a:gd name="connsiteY1" fmla="*/ 0 h 2167267"/>
                  <a:gd name="connsiteX2" fmla="*/ 4421504 w 4883784"/>
                  <a:gd name="connsiteY2" fmla="*/ 0 h 2167267"/>
                  <a:gd name="connsiteX3" fmla="*/ 4883784 w 4883784"/>
                  <a:gd name="connsiteY3" fmla="*/ 1483360 h 2167267"/>
                  <a:gd name="connsiteX4" fmla="*/ 3398519 w 4883784"/>
                  <a:gd name="connsiteY4" fmla="*/ 2092018 h 2167267"/>
                  <a:gd name="connsiteX5" fmla="*/ 1874519 w 4883784"/>
                  <a:gd name="connsiteY5" fmla="*/ 2122499 h 2167267"/>
                  <a:gd name="connsiteX6" fmla="*/ 0 w 4883784"/>
                  <a:gd name="connsiteY6" fmla="*/ 1503680 h 2167267"/>
                  <a:gd name="connsiteX0" fmla="*/ 0 w 4883784"/>
                  <a:gd name="connsiteY0" fmla="*/ 1503680 h 2149961"/>
                  <a:gd name="connsiteX1" fmla="*/ 477520 w 4883784"/>
                  <a:gd name="connsiteY1" fmla="*/ 0 h 2149961"/>
                  <a:gd name="connsiteX2" fmla="*/ 4421504 w 4883784"/>
                  <a:gd name="connsiteY2" fmla="*/ 0 h 2149961"/>
                  <a:gd name="connsiteX3" fmla="*/ 4883784 w 4883784"/>
                  <a:gd name="connsiteY3" fmla="*/ 1483360 h 2149961"/>
                  <a:gd name="connsiteX4" fmla="*/ 3398519 w 4883784"/>
                  <a:gd name="connsiteY4" fmla="*/ 2092018 h 2149961"/>
                  <a:gd name="connsiteX5" fmla="*/ 1874519 w 4883784"/>
                  <a:gd name="connsiteY5" fmla="*/ 2122499 h 2149961"/>
                  <a:gd name="connsiteX6" fmla="*/ 0 w 4883784"/>
                  <a:gd name="connsiteY6" fmla="*/ 1503680 h 2149961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32019"/>
                  <a:gd name="connsiteX1" fmla="*/ 477520 w 4883784"/>
                  <a:gd name="connsiteY1" fmla="*/ 0 h 2132019"/>
                  <a:gd name="connsiteX2" fmla="*/ 4421504 w 4883784"/>
                  <a:gd name="connsiteY2" fmla="*/ 0 h 2132019"/>
                  <a:gd name="connsiteX3" fmla="*/ 4883784 w 4883784"/>
                  <a:gd name="connsiteY3" fmla="*/ 1483360 h 2132019"/>
                  <a:gd name="connsiteX4" fmla="*/ 3434079 w 4883784"/>
                  <a:gd name="connsiteY4" fmla="*/ 2086938 h 2132019"/>
                  <a:gd name="connsiteX5" fmla="*/ 1874519 w 4883784"/>
                  <a:gd name="connsiteY5" fmla="*/ 2122499 h 2132019"/>
                  <a:gd name="connsiteX6" fmla="*/ 0 w 4883784"/>
                  <a:gd name="connsiteY6" fmla="*/ 1503680 h 2132019"/>
                  <a:gd name="connsiteX0" fmla="*/ 0 w 4883784"/>
                  <a:gd name="connsiteY0" fmla="*/ 1503680 h 2145968"/>
                  <a:gd name="connsiteX1" fmla="*/ 477520 w 4883784"/>
                  <a:gd name="connsiteY1" fmla="*/ 0 h 2145968"/>
                  <a:gd name="connsiteX2" fmla="*/ 4421504 w 4883784"/>
                  <a:gd name="connsiteY2" fmla="*/ 0 h 2145968"/>
                  <a:gd name="connsiteX3" fmla="*/ 4883784 w 4883784"/>
                  <a:gd name="connsiteY3" fmla="*/ 1483360 h 2145968"/>
                  <a:gd name="connsiteX4" fmla="*/ 3428999 w 4883784"/>
                  <a:gd name="connsiteY4" fmla="*/ 2117418 h 2145968"/>
                  <a:gd name="connsiteX5" fmla="*/ 1874519 w 4883784"/>
                  <a:gd name="connsiteY5" fmla="*/ 2122499 h 2145968"/>
                  <a:gd name="connsiteX6" fmla="*/ 0 w 4883784"/>
                  <a:gd name="connsiteY6" fmla="*/ 1503680 h 2145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83784" h="2145968">
                    <a:moveTo>
                      <a:pt x="0" y="1503680"/>
                    </a:moveTo>
                    <a:lnTo>
                      <a:pt x="477520" y="0"/>
                    </a:lnTo>
                    <a:lnTo>
                      <a:pt x="4421504" y="0"/>
                    </a:lnTo>
                    <a:lnTo>
                      <a:pt x="4883784" y="1483360"/>
                    </a:lnTo>
                    <a:cubicBezTo>
                      <a:pt x="4785253" y="1877750"/>
                      <a:pt x="3961023" y="2010895"/>
                      <a:pt x="3428999" y="2117418"/>
                    </a:cubicBezTo>
                    <a:cubicBezTo>
                      <a:pt x="2922375" y="2168061"/>
                      <a:pt x="2446865" y="2139275"/>
                      <a:pt x="1874519" y="2122499"/>
                    </a:cubicBezTo>
                    <a:cubicBezTo>
                      <a:pt x="1060555" y="2125886"/>
                      <a:pt x="3386" y="1756676"/>
                      <a:pt x="0" y="1503680"/>
                    </a:cubicBezTo>
                    <a:close/>
                  </a:path>
                </a:pathLst>
              </a:custGeom>
              <a:solidFill>
                <a:srgbClr val="FDE65B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9" name="วงรี 208">
                <a:extLst>
                  <a:ext uri="{FF2B5EF4-FFF2-40B4-BE49-F238E27FC236}">
                    <a16:creationId xmlns:a16="http://schemas.microsoft.com/office/drawing/2014/main" id="{67F03565-23E9-4D7C-A406-5572768E9123}"/>
                  </a:ext>
                </a:extLst>
              </p:cNvPr>
              <p:cNvSpPr/>
              <p:nvPr/>
            </p:nvSpPr>
            <p:spPr>
              <a:xfrm>
                <a:off x="7541443" y="1823528"/>
                <a:ext cx="3968685" cy="1302744"/>
              </a:xfrm>
              <a:prstGeom prst="ellipse">
                <a:avLst/>
              </a:prstGeom>
              <a:solidFill>
                <a:srgbClr val="FDC64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10" name="วงรี 209">
                <a:extLst>
                  <a:ext uri="{FF2B5EF4-FFF2-40B4-BE49-F238E27FC236}">
                    <a16:creationId xmlns:a16="http://schemas.microsoft.com/office/drawing/2014/main" id="{5EAE34E6-188F-4547-A82D-20596EFA1A80}"/>
                  </a:ext>
                </a:extLst>
              </p:cNvPr>
              <p:cNvSpPr/>
              <p:nvPr/>
            </p:nvSpPr>
            <p:spPr>
              <a:xfrm>
                <a:off x="8031392" y="2071440"/>
                <a:ext cx="2987040" cy="726440"/>
              </a:xfrm>
              <a:prstGeom prst="ellipse">
                <a:avLst/>
              </a:prstGeom>
              <a:solidFill>
                <a:srgbClr val="FDE65B"/>
              </a:solidFill>
              <a:ln>
                <a:noFill/>
              </a:ln>
              <a:effectLst>
                <a:innerShdw blurRad="114300">
                  <a:prstClr val="black"/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11" name="กลุ่ม 210">
                <a:extLst>
                  <a:ext uri="{FF2B5EF4-FFF2-40B4-BE49-F238E27FC236}">
                    <a16:creationId xmlns:a16="http://schemas.microsoft.com/office/drawing/2014/main" id="{931BAD99-1039-4519-8DF1-A173EFBBE9B0}"/>
                  </a:ext>
                </a:extLst>
              </p:cNvPr>
              <p:cNvGrpSpPr/>
              <p:nvPr/>
            </p:nvGrpSpPr>
            <p:grpSpPr>
              <a:xfrm rot="1219497">
                <a:off x="7409094" y="3178253"/>
                <a:ext cx="2106391" cy="1106954"/>
                <a:chOff x="271617" y="1864931"/>
                <a:chExt cx="2106391" cy="1106954"/>
              </a:xfrm>
            </p:grpSpPr>
            <p:sp>
              <p:nvSpPr>
                <p:cNvPr id="223" name="รูปแบบอิสระ: รูปร่าง 222">
                  <a:extLst>
                    <a:ext uri="{FF2B5EF4-FFF2-40B4-BE49-F238E27FC236}">
                      <a16:creationId xmlns:a16="http://schemas.microsoft.com/office/drawing/2014/main" id="{C0A0A224-97A4-4F30-9BED-9A5DB942B166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4" name="วงรี 223">
                  <a:extLst>
                    <a:ext uri="{FF2B5EF4-FFF2-40B4-BE49-F238E27FC236}">
                      <a16:creationId xmlns:a16="http://schemas.microsoft.com/office/drawing/2014/main" id="{0E9001F6-49EE-47D9-A189-7C441C4721DF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5" name="วงรี 224">
                  <a:extLst>
                    <a:ext uri="{FF2B5EF4-FFF2-40B4-BE49-F238E27FC236}">
                      <a16:creationId xmlns:a16="http://schemas.microsoft.com/office/drawing/2014/main" id="{BDF6219F-244B-4240-A5AA-FDF4D0BA0D64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6" name="วงรี 225">
                  <a:extLst>
                    <a:ext uri="{FF2B5EF4-FFF2-40B4-BE49-F238E27FC236}">
                      <a16:creationId xmlns:a16="http://schemas.microsoft.com/office/drawing/2014/main" id="{C2B35EAB-4B60-4321-9B29-5948AFDEA246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7" name="วงรี 226">
                  <a:extLst>
                    <a:ext uri="{FF2B5EF4-FFF2-40B4-BE49-F238E27FC236}">
                      <a16:creationId xmlns:a16="http://schemas.microsoft.com/office/drawing/2014/main" id="{7B382E9B-BC7A-496F-AA31-6A2EE3CC0C7B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8" name="รูปแบบอิสระ: รูปร่าง 227">
                  <a:extLst>
                    <a:ext uri="{FF2B5EF4-FFF2-40B4-BE49-F238E27FC236}">
                      <a16:creationId xmlns:a16="http://schemas.microsoft.com/office/drawing/2014/main" id="{0E272BAB-AAAC-45D5-8A96-2D1A59D08DBA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9" name="วงรี 228">
                  <a:extLst>
                    <a:ext uri="{FF2B5EF4-FFF2-40B4-BE49-F238E27FC236}">
                      <a16:creationId xmlns:a16="http://schemas.microsoft.com/office/drawing/2014/main" id="{3FEBBA61-F4A6-45D3-A681-7D043E2C26E0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0" name="วงรี 229">
                  <a:extLst>
                    <a:ext uri="{FF2B5EF4-FFF2-40B4-BE49-F238E27FC236}">
                      <a16:creationId xmlns:a16="http://schemas.microsoft.com/office/drawing/2014/main" id="{B4D4F470-D10C-4071-8141-C9B725F1A104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1" name="วงรี 230">
                  <a:extLst>
                    <a:ext uri="{FF2B5EF4-FFF2-40B4-BE49-F238E27FC236}">
                      <a16:creationId xmlns:a16="http://schemas.microsoft.com/office/drawing/2014/main" id="{43E024F8-17CD-4EEF-BB67-B4C19FFDB771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2" name="วงรี 231">
                  <a:extLst>
                    <a:ext uri="{FF2B5EF4-FFF2-40B4-BE49-F238E27FC236}">
                      <a16:creationId xmlns:a16="http://schemas.microsoft.com/office/drawing/2014/main" id="{61A981B0-070F-4F5B-B8F9-FE600E2E7B72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3" name="รูปแบบอิสระ: รูปร่าง 232">
                  <a:extLst>
                    <a:ext uri="{FF2B5EF4-FFF2-40B4-BE49-F238E27FC236}">
                      <a16:creationId xmlns:a16="http://schemas.microsoft.com/office/drawing/2014/main" id="{439E0623-96B3-4C07-934A-7FAE74D69D47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4" name="วงรี 233">
                  <a:extLst>
                    <a:ext uri="{FF2B5EF4-FFF2-40B4-BE49-F238E27FC236}">
                      <a16:creationId xmlns:a16="http://schemas.microsoft.com/office/drawing/2014/main" id="{003FEBF7-8E09-4609-9B87-09C6077B0714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5" name="วงรี 234">
                  <a:extLst>
                    <a:ext uri="{FF2B5EF4-FFF2-40B4-BE49-F238E27FC236}">
                      <a16:creationId xmlns:a16="http://schemas.microsoft.com/office/drawing/2014/main" id="{DECF283B-10B9-490C-A162-FE135884BA12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6" name="วงรี 235">
                  <a:extLst>
                    <a:ext uri="{FF2B5EF4-FFF2-40B4-BE49-F238E27FC236}">
                      <a16:creationId xmlns:a16="http://schemas.microsoft.com/office/drawing/2014/main" id="{4813ECB4-9AD2-4768-9E02-5C69181E0880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7" name="วงรี 236">
                  <a:extLst>
                    <a:ext uri="{FF2B5EF4-FFF2-40B4-BE49-F238E27FC236}">
                      <a16:creationId xmlns:a16="http://schemas.microsoft.com/office/drawing/2014/main" id="{D6C0855E-872A-4788-AB3F-F9B064508BF9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12" name="กลุ่ม 211">
                <a:extLst>
                  <a:ext uri="{FF2B5EF4-FFF2-40B4-BE49-F238E27FC236}">
                    <a16:creationId xmlns:a16="http://schemas.microsoft.com/office/drawing/2014/main" id="{63E4DBA7-9B1E-4B51-9E38-BFB1A65CF5AD}"/>
                  </a:ext>
                </a:extLst>
              </p:cNvPr>
              <p:cNvGrpSpPr/>
              <p:nvPr/>
            </p:nvGrpSpPr>
            <p:grpSpPr>
              <a:xfrm rot="152790">
                <a:off x="10128997" y="3153505"/>
                <a:ext cx="1357210" cy="1106954"/>
                <a:chOff x="1020798" y="1864931"/>
                <a:chExt cx="1357210" cy="1106954"/>
              </a:xfrm>
            </p:grpSpPr>
            <p:sp>
              <p:nvSpPr>
                <p:cNvPr id="213" name="รูปแบบอิสระ: รูปร่าง 212">
                  <a:extLst>
                    <a:ext uri="{FF2B5EF4-FFF2-40B4-BE49-F238E27FC236}">
                      <a16:creationId xmlns:a16="http://schemas.microsoft.com/office/drawing/2014/main" id="{DBFE23B8-E2A2-49E8-A842-EB72AA2EE35C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4" name="วงรี 213">
                  <a:extLst>
                    <a:ext uri="{FF2B5EF4-FFF2-40B4-BE49-F238E27FC236}">
                      <a16:creationId xmlns:a16="http://schemas.microsoft.com/office/drawing/2014/main" id="{779C32B5-E38F-4CEE-A82B-CB7E2C54D592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5" name="วงรี 214">
                  <a:extLst>
                    <a:ext uri="{FF2B5EF4-FFF2-40B4-BE49-F238E27FC236}">
                      <a16:creationId xmlns:a16="http://schemas.microsoft.com/office/drawing/2014/main" id="{B8205165-2096-4ACA-A634-2FFF8B798673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6" name="วงรี 215">
                  <a:extLst>
                    <a:ext uri="{FF2B5EF4-FFF2-40B4-BE49-F238E27FC236}">
                      <a16:creationId xmlns:a16="http://schemas.microsoft.com/office/drawing/2014/main" id="{9BCC153D-E318-4D6A-835E-C7DAD5ED85E8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7" name="วงรี 216">
                  <a:extLst>
                    <a:ext uri="{FF2B5EF4-FFF2-40B4-BE49-F238E27FC236}">
                      <a16:creationId xmlns:a16="http://schemas.microsoft.com/office/drawing/2014/main" id="{87FB60ED-74A5-48A7-8E08-746126815DD0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8" name="รูปแบบอิสระ: รูปร่าง 217">
                  <a:extLst>
                    <a:ext uri="{FF2B5EF4-FFF2-40B4-BE49-F238E27FC236}">
                      <a16:creationId xmlns:a16="http://schemas.microsoft.com/office/drawing/2014/main" id="{38D85C71-947B-4CDA-806B-1B4B6E042926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9" name="วงรี 218">
                  <a:extLst>
                    <a:ext uri="{FF2B5EF4-FFF2-40B4-BE49-F238E27FC236}">
                      <a16:creationId xmlns:a16="http://schemas.microsoft.com/office/drawing/2014/main" id="{1B0570E0-CBC9-450D-981E-27EDA00BD138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0" name="วงรี 219">
                  <a:extLst>
                    <a:ext uri="{FF2B5EF4-FFF2-40B4-BE49-F238E27FC236}">
                      <a16:creationId xmlns:a16="http://schemas.microsoft.com/office/drawing/2014/main" id="{1E5BE20D-BA87-47D6-A2DF-9D8ED45B20B6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1" name="วงรี 220">
                  <a:extLst>
                    <a:ext uri="{FF2B5EF4-FFF2-40B4-BE49-F238E27FC236}">
                      <a16:creationId xmlns:a16="http://schemas.microsoft.com/office/drawing/2014/main" id="{66D46137-FCBE-4151-81CF-47642028B148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2" name="วงรี 221">
                  <a:extLst>
                    <a:ext uri="{FF2B5EF4-FFF2-40B4-BE49-F238E27FC236}">
                      <a16:creationId xmlns:a16="http://schemas.microsoft.com/office/drawing/2014/main" id="{E87B4F9B-2FBA-4990-9108-D5BB419C93EA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  <p:grpSp>
          <p:nvGrpSpPr>
            <p:cNvPr id="204" name="กลุ่ม 203">
              <a:extLst>
                <a:ext uri="{FF2B5EF4-FFF2-40B4-BE49-F238E27FC236}">
                  <a16:creationId xmlns:a16="http://schemas.microsoft.com/office/drawing/2014/main" id="{91343FA2-2F56-412D-93A8-C2BAA9016175}"/>
                </a:ext>
              </a:extLst>
            </p:cNvPr>
            <p:cNvGrpSpPr/>
            <p:nvPr/>
          </p:nvGrpSpPr>
          <p:grpSpPr>
            <a:xfrm>
              <a:off x="8410553" y="4718446"/>
              <a:ext cx="619965" cy="272180"/>
              <a:chOff x="8410553" y="4718446"/>
              <a:chExt cx="619965" cy="272180"/>
            </a:xfrm>
          </p:grpSpPr>
          <p:sp>
            <p:nvSpPr>
              <p:cNvPr id="205" name="รูปแบบอิสระ: รูปร่าง 204">
                <a:extLst>
                  <a:ext uri="{FF2B5EF4-FFF2-40B4-BE49-F238E27FC236}">
                    <a16:creationId xmlns:a16="http://schemas.microsoft.com/office/drawing/2014/main" id="{F7DA4002-563C-482C-8627-3D3B681F61C7}"/>
                  </a:ext>
                </a:extLst>
              </p:cNvPr>
              <p:cNvSpPr/>
              <p:nvPr/>
            </p:nvSpPr>
            <p:spPr>
              <a:xfrm>
                <a:off x="8410553" y="4718446"/>
                <a:ext cx="619965" cy="272180"/>
              </a:xfrm>
              <a:custGeom>
                <a:avLst/>
                <a:gdLst>
                  <a:gd name="connsiteX0" fmla="*/ 9 w 615606"/>
                  <a:gd name="connsiteY0" fmla="*/ 195709 h 279230"/>
                  <a:gd name="connsiteX1" fmla="*/ 55254 w 615606"/>
                  <a:gd name="connsiteY1" fmla="*/ 89029 h 279230"/>
                  <a:gd name="connsiteX2" fmla="*/ 100974 w 615606"/>
                  <a:gd name="connsiteY2" fmla="*/ 96649 h 279230"/>
                  <a:gd name="connsiteX3" fmla="*/ 182889 w 615606"/>
                  <a:gd name="connsiteY3" fmla="*/ 12829 h 279230"/>
                  <a:gd name="connsiteX4" fmla="*/ 318144 w 615606"/>
                  <a:gd name="connsiteY4" fmla="*/ 7114 h 279230"/>
                  <a:gd name="connsiteX5" fmla="*/ 337194 w 615606"/>
                  <a:gd name="connsiteY5" fmla="*/ 79504 h 279230"/>
                  <a:gd name="connsiteX6" fmla="*/ 421014 w 615606"/>
                  <a:gd name="connsiteY6" fmla="*/ 7114 h 279230"/>
                  <a:gd name="connsiteX7" fmla="*/ 516264 w 615606"/>
                  <a:gd name="connsiteY7" fmla="*/ 87124 h 279230"/>
                  <a:gd name="connsiteX8" fmla="*/ 567699 w 615606"/>
                  <a:gd name="connsiteY8" fmla="*/ 100459 h 279230"/>
                  <a:gd name="connsiteX9" fmla="*/ 569604 w 615606"/>
                  <a:gd name="connsiteY9" fmla="*/ 125224 h 279230"/>
                  <a:gd name="connsiteX10" fmla="*/ 613419 w 615606"/>
                  <a:gd name="connsiteY10" fmla="*/ 149989 h 279230"/>
                  <a:gd name="connsiteX11" fmla="*/ 607704 w 615606"/>
                  <a:gd name="connsiteY11" fmla="*/ 193804 h 279230"/>
                  <a:gd name="connsiteX12" fmla="*/ 596274 w 615606"/>
                  <a:gd name="connsiteY12" fmla="*/ 220474 h 279230"/>
                  <a:gd name="connsiteX13" fmla="*/ 443874 w 615606"/>
                  <a:gd name="connsiteY13" fmla="*/ 275719 h 279230"/>
                  <a:gd name="connsiteX14" fmla="*/ 285759 w 615606"/>
                  <a:gd name="connsiteY14" fmla="*/ 273814 h 279230"/>
                  <a:gd name="connsiteX15" fmla="*/ 139074 w 615606"/>
                  <a:gd name="connsiteY15" fmla="*/ 273814 h 279230"/>
                  <a:gd name="connsiteX16" fmla="*/ 51444 w 615606"/>
                  <a:gd name="connsiteY16" fmla="*/ 241429 h 279230"/>
                  <a:gd name="connsiteX17" fmla="*/ 9 w 615606"/>
                  <a:gd name="connsiteY17" fmla="*/ 195709 h 279230"/>
                  <a:gd name="connsiteX0" fmla="*/ 9 w 615606"/>
                  <a:gd name="connsiteY0" fmla="*/ 193625 h 277146"/>
                  <a:gd name="connsiteX1" fmla="*/ 55254 w 615606"/>
                  <a:gd name="connsiteY1" fmla="*/ 86945 h 277146"/>
                  <a:gd name="connsiteX2" fmla="*/ 100974 w 615606"/>
                  <a:gd name="connsiteY2" fmla="*/ 94565 h 277146"/>
                  <a:gd name="connsiteX3" fmla="*/ 182889 w 615606"/>
                  <a:gd name="connsiteY3" fmla="*/ 10745 h 277146"/>
                  <a:gd name="connsiteX4" fmla="*/ 318144 w 615606"/>
                  <a:gd name="connsiteY4" fmla="*/ 5030 h 277146"/>
                  <a:gd name="connsiteX5" fmla="*/ 348624 w 615606"/>
                  <a:gd name="connsiteY5" fmla="*/ 46940 h 277146"/>
                  <a:gd name="connsiteX6" fmla="*/ 421014 w 615606"/>
                  <a:gd name="connsiteY6" fmla="*/ 5030 h 277146"/>
                  <a:gd name="connsiteX7" fmla="*/ 516264 w 615606"/>
                  <a:gd name="connsiteY7" fmla="*/ 85040 h 277146"/>
                  <a:gd name="connsiteX8" fmla="*/ 567699 w 615606"/>
                  <a:gd name="connsiteY8" fmla="*/ 98375 h 277146"/>
                  <a:gd name="connsiteX9" fmla="*/ 569604 w 615606"/>
                  <a:gd name="connsiteY9" fmla="*/ 123140 h 277146"/>
                  <a:gd name="connsiteX10" fmla="*/ 613419 w 615606"/>
                  <a:gd name="connsiteY10" fmla="*/ 147905 h 277146"/>
                  <a:gd name="connsiteX11" fmla="*/ 607704 w 615606"/>
                  <a:gd name="connsiteY11" fmla="*/ 191720 h 277146"/>
                  <a:gd name="connsiteX12" fmla="*/ 596274 w 615606"/>
                  <a:gd name="connsiteY12" fmla="*/ 218390 h 277146"/>
                  <a:gd name="connsiteX13" fmla="*/ 443874 w 615606"/>
                  <a:gd name="connsiteY13" fmla="*/ 273635 h 277146"/>
                  <a:gd name="connsiteX14" fmla="*/ 285759 w 615606"/>
                  <a:gd name="connsiteY14" fmla="*/ 271730 h 277146"/>
                  <a:gd name="connsiteX15" fmla="*/ 139074 w 615606"/>
                  <a:gd name="connsiteY15" fmla="*/ 271730 h 277146"/>
                  <a:gd name="connsiteX16" fmla="*/ 51444 w 615606"/>
                  <a:gd name="connsiteY16" fmla="*/ 239345 h 277146"/>
                  <a:gd name="connsiteX17" fmla="*/ 9 w 615606"/>
                  <a:gd name="connsiteY17" fmla="*/ 193625 h 277146"/>
                  <a:gd name="connsiteX0" fmla="*/ 9 w 615606"/>
                  <a:gd name="connsiteY0" fmla="*/ 192643 h 276164"/>
                  <a:gd name="connsiteX1" fmla="*/ 55254 w 615606"/>
                  <a:gd name="connsiteY1" fmla="*/ 85963 h 276164"/>
                  <a:gd name="connsiteX2" fmla="*/ 100974 w 615606"/>
                  <a:gd name="connsiteY2" fmla="*/ 93583 h 276164"/>
                  <a:gd name="connsiteX3" fmla="*/ 182889 w 615606"/>
                  <a:gd name="connsiteY3" fmla="*/ 9763 h 276164"/>
                  <a:gd name="connsiteX4" fmla="*/ 318144 w 615606"/>
                  <a:gd name="connsiteY4" fmla="*/ 4048 h 276164"/>
                  <a:gd name="connsiteX5" fmla="*/ 350529 w 615606"/>
                  <a:gd name="connsiteY5" fmla="*/ 30718 h 276164"/>
                  <a:gd name="connsiteX6" fmla="*/ 421014 w 615606"/>
                  <a:gd name="connsiteY6" fmla="*/ 4048 h 276164"/>
                  <a:gd name="connsiteX7" fmla="*/ 516264 w 615606"/>
                  <a:gd name="connsiteY7" fmla="*/ 84058 h 276164"/>
                  <a:gd name="connsiteX8" fmla="*/ 567699 w 615606"/>
                  <a:gd name="connsiteY8" fmla="*/ 97393 h 276164"/>
                  <a:gd name="connsiteX9" fmla="*/ 569604 w 615606"/>
                  <a:gd name="connsiteY9" fmla="*/ 122158 h 276164"/>
                  <a:gd name="connsiteX10" fmla="*/ 613419 w 615606"/>
                  <a:gd name="connsiteY10" fmla="*/ 146923 h 276164"/>
                  <a:gd name="connsiteX11" fmla="*/ 607704 w 615606"/>
                  <a:gd name="connsiteY11" fmla="*/ 190738 h 276164"/>
                  <a:gd name="connsiteX12" fmla="*/ 596274 w 615606"/>
                  <a:gd name="connsiteY12" fmla="*/ 217408 h 276164"/>
                  <a:gd name="connsiteX13" fmla="*/ 443874 w 615606"/>
                  <a:gd name="connsiteY13" fmla="*/ 272653 h 276164"/>
                  <a:gd name="connsiteX14" fmla="*/ 285759 w 615606"/>
                  <a:gd name="connsiteY14" fmla="*/ 270748 h 276164"/>
                  <a:gd name="connsiteX15" fmla="*/ 139074 w 615606"/>
                  <a:gd name="connsiteY15" fmla="*/ 270748 h 276164"/>
                  <a:gd name="connsiteX16" fmla="*/ 51444 w 615606"/>
                  <a:gd name="connsiteY16" fmla="*/ 238363 h 276164"/>
                  <a:gd name="connsiteX17" fmla="*/ 9 w 615606"/>
                  <a:gd name="connsiteY17" fmla="*/ 192643 h 276164"/>
                  <a:gd name="connsiteX0" fmla="*/ 9 w 615606"/>
                  <a:gd name="connsiteY0" fmla="*/ 192643 h 275037"/>
                  <a:gd name="connsiteX1" fmla="*/ 55254 w 615606"/>
                  <a:gd name="connsiteY1" fmla="*/ 85963 h 275037"/>
                  <a:gd name="connsiteX2" fmla="*/ 100974 w 615606"/>
                  <a:gd name="connsiteY2" fmla="*/ 93583 h 275037"/>
                  <a:gd name="connsiteX3" fmla="*/ 182889 w 615606"/>
                  <a:gd name="connsiteY3" fmla="*/ 9763 h 275037"/>
                  <a:gd name="connsiteX4" fmla="*/ 318144 w 615606"/>
                  <a:gd name="connsiteY4" fmla="*/ 4048 h 275037"/>
                  <a:gd name="connsiteX5" fmla="*/ 350529 w 615606"/>
                  <a:gd name="connsiteY5" fmla="*/ 30718 h 275037"/>
                  <a:gd name="connsiteX6" fmla="*/ 421014 w 615606"/>
                  <a:gd name="connsiteY6" fmla="*/ 4048 h 275037"/>
                  <a:gd name="connsiteX7" fmla="*/ 516264 w 615606"/>
                  <a:gd name="connsiteY7" fmla="*/ 84058 h 275037"/>
                  <a:gd name="connsiteX8" fmla="*/ 567699 w 615606"/>
                  <a:gd name="connsiteY8" fmla="*/ 97393 h 275037"/>
                  <a:gd name="connsiteX9" fmla="*/ 569604 w 615606"/>
                  <a:gd name="connsiteY9" fmla="*/ 122158 h 275037"/>
                  <a:gd name="connsiteX10" fmla="*/ 613419 w 615606"/>
                  <a:gd name="connsiteY10" fmla="*/ 146923 h 275037"/>
                  <a:gd name="connsiteX11" fmla="*/ 607704 w 615606"/>
                  <a:gd name="connsiteY11" fmla="*/ 190738 h 275037"/>
                  <a:gd name="connsiteX12" fmla="*/ 596274 w 615606"/>
                  <a:gd name="connsiteY12" fmla="*/ 217408 h 275037"/>
                  <a:gd name="connsiteX13" fmla="*/ 443874 w 615606"/>
                  <a:gd name="connsiteY13" fmla="*/ 234553 h 275037"/>
                  <a:gd name="connsiteX14" fmla="*/ 285759 w 615606"/>
                  <a:gd name="connsiteY14" fmla="*/ 270748 h 275037"/>
                  <a:gd name="connsiteX15" fmla="*/ 139074 w 615606"/>
                  <a:gd name="connsiteY15" fmla="*/ 270748 h 275037"/>
                  <a:gd name="connsiteX16" fmla="*/ 51444 w 615606"/>
                  <a:gd name="connsiteY16" fmla="*/ 238363 h 275037"/>
                  <a:gd name="connsiteX17" fmla="*/ 9 w 615606"/>
                  <a:gd name="connsiteY17" fmla="*/ 192643 h 275037"/>
                  <a:gd name="connsiteX0" fmla="*/ 9 w 615606"/>
                  <a:gd name="connsiteY0" fmla="*/ 192643 h 273294"/>
                  <a:gd name="connsiteX1" fmla="*/ 55254 w 615606"/>
                  <a:gd name="connsiteY1" fmla="*/ 85963 h 273294"/>
                  <a:gd name="connsiteX2" fmla="*/ 100974 w 615606"/>
                  <a:gd name="connsiteY2" fmla="*/ 93583 h 273294"/>
                  <a:gd name="connsiteX3" fmla="*/ 182889 w 615606"/>
                  <a:gd name="connsiteY3" fmla="*/ 9763 h 273294"/>
                  <a:gd name="connsiteX4" fmla="*/ 318144 w 615606"/>
                  <a:gd name="connsiteY4" fmla="*/ 4048 h 273294"/>
                  <a:gd name="connsiteX5" fmla="*/ 350529 w 615606"/>
                  <a:gd name="connsiteY5" fmla="*/ 30718 h 273294"/>
                  <a:gd name="connsiteX6" fmla="*/ 421014 w 615606"/>
                  <a:gd name="connsiteY6" fmla="*/ 4048 h 273294"/>
                  <a:gd name="connsiteX7" fmla="*/ 516264 w 615606"/>
                  <a:gd name="connsiteY7" fmla="*/ 84058 h 273294"/>
                  <a:gd name="connsiteX8" fmla="*/ 567699 w 615606"/>
                  <a:gd name="connsiteY8" fmla="*/ 97393 h 273294"/>
                  <a:gd name="connsiteX9" fmla="*/ 569604 w 615606"/>
                  <a:gd name="connsiteY9" fmla="*/ 122158 h 273294"/>
                  <a:gd name="connsiteX10" fmla="*/ 613419 w 615606"/>
                  <a:gd name="connsiteY10" fmla="*/ 146923 h 273294"/>
                  <a:gd name="connsiteX11" fmla="*/ 607704 w 615606"/>
                  <a:gd name="connsiteY11" fmla="*/ 190738 h 273294"/>
                  <a:gd name="connsiteX12" fmla="*/ 596274 w 615606"/>
                  <a:gd name="connsiteY12" fmla="*/ 217408 h 273294"/>
                  <a:gd name="connsiteX13" fmla="*/ 451494 w 615606"/>
                  <a:gd name="connsiteY13" fmla="*/ 266938 h 273294"/>
                  <a:gd name="connsiteX14" fmla="*/ 285759 w 615606"/>
                  <a:gd name="connsiteY14" fmla="*/ 270748 h 273294"/>
                  <a:gd name="connsiteX15" fmla="*/ 139074 w 615606"/>
                  <a:gd name="connsiteY15" fmla="*/ 270748 h 273294"/>
                  <a:gd name="connsiteX16" fmla="*/ 51444 w 615606"/>
                  <a:gd name="connsiteY16" fmla="*/ 238363 h 273294"/>
                  <a:gd name="connsiteX17" fmla="*/ 9 w 615606"/>
                  <a:gd name="connsiteY17" fmla="*/ 192643 h 273294"/>
                  <a:gd name="connsiteX0" fmla="*/ 9 w 615606"/>
                  <a:gd name="connsiteY0" fmla="*/ 192643 h 274406"/>
                  <a:gd name="connsiteX1" fmla="*/ 55254 w 615606"/>
                  <a:gd name="connsiteY1" fmla="*/ 85963 h 274406"/>
                  <a:gd name="connsiteX2" fmla="*/ 100974 w 615606"/>
                  <a:gd name="connsiteY2" fmla="*/ 93583 h 274406"/>
                  <a:gd name="connsiteX3" fmla="*/ 182889 w 615606"/>
                  <a:gd name="connsiteY3" fmla="*/ 9763 h 274406"/>
                  <a:gd name="connsiteX4" fmla="*/ 318144 w 615606"/>
                  <a:gd name="connsiteY4" fmla="*/ 4048 h 274406"/>
                  <a:gd name="connsiteX5" fmla="*/ 350529 w 615606"/>
                  <a:gd name="connsiteY5" fmla="*/ 30718 h 274406"/>
                  <a:gd name="connsiteX6" fmla="*/ 421014 w 615606"/>
                  <a:gd name="connsiteY6" fmla="*/ 4048 h 274406"/>
                  <a:gd name="connsiteX7" fmla="*/ 516264 w 615606"/>
                  <a:gd name="connsiteY7" fmla="*/ 84058 h 274406"/>
                  <a:gd name="connsiteX8" fmla="*/ 567699 w 615606"/>
                  <a:gd name="connsiteY8" fmla="*/ 97393 h 274406"/>
                  <a:gd name="connsiteX9" fmla="*/ 569604 w 615606"/>
                  <a:gd name="connsiteY9" fmla="*/ 122158 h 274406"/>
                  <a:gd name="connsiteX10" fmla="*/ 613419 w 615606"/>
                  <a:gd name="connsiteY10" fmla="*/ 146923 h 274406"/>
                  <a:gd name="connsiteX11" fmla="*/ 607704 w 615606"/>
                  <a:gd name="connsiteY11" fmla="*/ 190738 h 274406"/>
                  <a:gd name="connsiteX12" fmla="*/ 596274 w 615606"/>
                  <a:gd name="connsiteY12" fmla="*/ 217408 h 274406"/>
                  <a:gd name="connsiteX13" fmla="*/ 451494 w 615606"/>
                  <a:gd name="connsiteY13" fmla="*/ 266938 h 274406"/>
                  <a:gd name="connsiteX14" fmla="*/ 285759 w 615606"/>
                  <a:gd name="connsiteY14" fmla="*/ 270748 h 274406"/>
                  <a:gd name="connsiteX15" fmla="*/ 139074 w 615606"/>
                  <a:gd name="connsiteY15" fmla="*/ 270748 h 274406"/>
                  <a:gd name="connsiteX16" fmla="*/ 51444 w 615606"/>
                  <a:gd name="connsiteY16" fmla="*/ 238363 h 274406"/>
                  <a:gd name="connsiteX17" fmla="*/ 9 w 615606"/>
                  <a:gd name="connsiteY17" fmla="*/ 192643 h 274406"/>
                  <a:gd name="connsiteX0" fmla="*/ 9 w 616142"/>
                  <a:gd name="connsiteY0" fmla="*/ 192643 h 273294"/>
                  <a:gd name="connsiteX1" fmla="*/ 55254 w 616142"/>
                  <a:gd name="connsiteY1" fmla="*/ 85963 h 273294"/>
                  <a:gd name="connsiteX2" fmla="*/ 100974 w 616142"/>
                  <a:gd name="connsiteY2" fmla="*/ 93583 h 273294"/>
                  <a:gd name="connsiteX3" fmla="*/ 182889 w 616142"/>
                  <a:gd name="connsiteY3" fmla="*/ 9763 h 273294"/>
                  <a:gd name="connsiteX4" fmla="*/ 318144 w 616142"/>
                  <a:gd name="connsiteY4" fmla="*/ 4048 h 273294"/>
                  <a:gd name="connsiteX5" fmla="*/ 350529 w 616142"/>
                  <a:gd name="connsiteY5" fmla="*/ 30718 h 273294"/>
                  <a:gd name="connsiteX6" fmla="*/ 421014 w 616142"/>
                  <a:gd name="connsiteY6" fmla="*/ 4048 h 273294"/>
                  <a:gd name="connsiteX7" fmla="*/ 516264 w 616142"/>
                  <a:gd name="connsiteY7" fmla="*/ 84058 h 273294"/>
                  <a:gd name="connsiteX8" fmla="*/ 567699 w 616142"/>
                  <a:gd name="connsiteY8" fmla="*/ 97393 h 273294"/>
                  <a:gd name="connsiteX9" fmla="*/ 569604 w 616142"/>
                  <a:gd name="connsiteY9" fmla="*/ 122158 h 273294"/>
                  <a:gd name="connsiteX10" fmla="*/ 613419 w 616142"/>
                  <a:gd name="connsiteY10" fmla="*/ 146923 h 273294"/>
                  <a:gd name="connsiteX11" fmla="*/ 607704 w 616142"/>
                  <a:gd name="connsiteY11" fmla="*/ 190738 h 273294"/>
                  <a:gd name="connsiteX12" fmla="*/ 603894 w 616142"/>
                  <a:gd name="connsiteY12" fmla="*/ 219313 h 273294"/>
                  <a:gd name="connsiteX13" fmla="*/ 451494 w 616142"/>
                  <a:gd name="connsiteY13" fmla="*/ 266938 h 273294"/>
                  <a:gd name="connsiteX14" fmla="*/ 285759 w 616142"/>
                  <a:gd name="connsiteY14" fmla="*/ 270748 h 273294"/>
                  <a:gd name="connsiteX15" fmla="*/ 139074 w 616142"/>
                  <a:gd name="connsiteY15" fmla="*/ 270748 h 273294"/>
                  <a:gd name="connsiteX16" fmla="*/ 51444 w 616142"/>
                  <a:gd name="connsiteY16" fmla="*/ 238363 h 273294"/>
                  <a:gd name="connsiteX17" fmla="*/ 9 w 616142"/>
                  <a:gd name="connsiteY17" fmla="*/ 192643 h 273294"/>
                  <a:gd name="connsiteX0" fmla="*/ 11 w 616144"/>
                  <a:gd name="connsiteY0" fmla="*/ 192643 h 273947"/>
                  <a:gd name="connsiteX1" fmla="*/ 55256 w 616144"/>
                  <a:gd name="connsiteY1" fmla="*/ 85963 h 273947"/>
                  <a:gd name="connsiteX2" fmla="*/ 100976 w 616144"/>
                  <a:gd name="connsiteY2" fmla="*/ 93583 h 273947"/>
                  <a:gd name="connsiteX3" fmla="*/ 182891 w 616144"/>
                  <a:gd name="connsiteY3" fmla="*/ 9763 h 273947"/>
                  <a:gd name="connsiteX4" fmla="*/ 318146 w 616144"/>
                  <a:gd name="connsiteY4" fmla="*/ 4048 h 273947"/>
                  <a:gd name="connsiteX5" fmla="*/ 350531 w 616144"/>
                  <a:gd name="connsiteY5" fmla="*/ 30718 h 273947"/>
                  <a:gd name="connsiteX6" fmla="*/ 421016 w 616144"/>
                  <a:gd name="connsiteY6" fmla="*/ 4048 h 273947"/>
                  <a:gd name="connsiteX7" fmla="*/ 516266 w 616144"/>
                  <a:gd name="connsiteY7" fmla="*/ 84058 h 273947"/>
                  <a:gd name="connsiteX8" fmla="*/ 567701 w 616144"/>
                  <a:gd name="connsiteY8" fmla="*/ 97393 h 273947"/>
                  <a:gd name="connsiteX9" fmla="*/ 569606 w 616144"/>
                  <a:gd name="connsiteY9" fmla="*/ 122158 h 273947"/>
                  <a:gd name="connsiteX10" fmla="*/ 613421 w 616144"/>
                  <a:gd name="connsiteY10" fmla="*/ 146923 h 273947"/>
                  <a:gd name="connsiteX11" fmla="*/ 607706 w 616144"/>
                  <a:gd name="connsiteY11" fmla="*/ 190738 h 273947"/>
                  <a:gd name="connsiteX12" fmla="*/ 603896 w 616144"/>
                  <a:gd name="connsiteY12" fmla="*/ 219313 h 273947"/>
                  <a:gd name="connsiteX13" fmla="*/ 451496 w 616144"/>
                  <a:gd name="connsiteY13" fmla="*/ 266938 h 273947"/>
                  <a:gd name="connsiteX14" fmla="*/ 285761 w 616144"/>
                  <a:gd name="connsiteY14" fmla="*/ 270748 h 273947"/>
                  <a:gd name="connsiteX15" fmla="*/ 152411 w 616144"/>
                  <a:gd name="connsiteY15" fmla="*/ 238363 h 273947"/>
                  <a:gd name="connsiteX16" fmla="*/ 51446 w 616144"/>
                  <a:gd name="connsiteY16" fmla="*/ 238363 h 273947"/>
                  <a:gd name="connsiteX17" fmla="*/ 11 w 616144"/>
                  <a:gd name="connsiteY17" fmla="*/ 192643 h 273947"/>
                  <a:gd name="connsiteX0" fmla="*/ 11 w 616144"/>
                  <a:gd name="connsiteY0" fmla="*/ 192643 h 272180"/>
                  <a:gd name="connsiteX1" fmla="*/ 55256 w 616144"/>
                  <a:gd name="connsiteY1" fmla="*/ 85963 h 272180"/>
                  <a:gd name="connsiteX2" fmla="*/ 100976 w 616144"/>
                  <a:gd name="connsiteY2" fmla="*/ 93583 h 272180"/>
                  <a:gd name="connsiteX3" fmla="*/ 182891 w 616144"/>
                  <a:gd name="connsiteY3" fmla="*/ 9763 h 272180"/>
                  <a:gd name="connsiteX4" fmla="*/ 318146 w 616144"/>
                  <a:gd name="connsiteY4" fmla="*/ 4048 h 272180"/>
                  <a:gd name="connsiteX5" fmla="*/ 350531 w 616144"/>
                  <a:gd name="connsiteY5" fmla="*/ 30718 h 272180"/>
                  <a:gd name="connsiteX6" fmla="*/ 421016 w 616144"/>
                  <a:gd name="connsiteY6" fmla="*/ 4048 h 272180"/>
                  <a:gd name="connsiteX7" fmla="*/ 516266 w 616144"/>
                  <a:gd name="connsiteY7" fmla="*/ 84058 h 272180"/>
                  <a:gd name="connsiteX8" fmla="*/ 567701 w 616144"/>
                  <a:gd name="connsiteY8" fmla="*/ 97393 h 272180"/>
                  <a:gd name="connsiteX9" fmla="*/ 569606 w 616144"/>
                  <a:gd name="connsiteY9" fmla="*/ 122158 h 272180"/>
                  <a:gd name="connsiteX10" fmla="*/ 613421 w 616144"/>
                  <a:gd name="connsiteY10" fmla="*/ 146923 h 272180"/>
                  <a:gd name="connsiteX11" fmla="*/ 607706 w 616144"/>
                  <a:gd name="connsiteY11" fmla="*/ 190738 h 272180"/>
                  <a:gd name="connsiteX12" fmla="*/ 603896 w 616144"/>
                  <a:gd name="connsiteY12" fmla="*/ 219313 h 272180"/>
                  <a:gd name="connsiteX13" fmla="*/ 451496 w 616144"/>
                  <a:gd name="connsiteY13" fmla="*/ 266938 h 272180"/>
                  <a:gd name="connsiteX14" fmla="*/ 285761 w 616144"/>
                  <a:gd name="connsiteY14" fmla="*/ 270748 h 272180"/>
                  <a:gd name="connsiteX15" fmla="*/ 148601 w 616144"/>
                  <a:gd name="connsiteY15" fmla="*/ 265033 h 272180"/>
                  <a:gd name="connsiteX16" fmla="*/ 51446 w 616144"/>
                  <a:gd name="connsiteY16" fmla="*/ 238363 h 272180"/>
                  <a:gd name="connsiteX17" fmla="*/ 11 w 616144"/>
                  <a:gd name="connsiteY17" fmla="*/ 192643 h 272180"/>
                  <a:gd name="connsiteX0" fmla="*/ 18962 w 568420"/>
                  <a:gd name="connsiteY0" fmla="*/ 188833 h 272180"/>
                  <a:gd name="connsiteX1" fmla="*/ 7532 w 568420"/>
                  <a:gd name="connsiteY1" fmla="*/ 85963 h 272180"/>
                  <a:gd name="connsiteX2" fmla="*/ 53252 w 568420"/>
                  <a:gd name="connsiteY2" fmla="*/ 93583 h 272180"/>
                  <a:gd name="connsiteX3" fmla="*/ 135167 w 568420"/>
                  <a:gd name="connsiteY3" fmla="*/ 9763 h 272180"/>
                  <a:gd name="connsiteX4" fmla="*/ 270422 w 568420"/>
                  <a:gd name="connsiteY4" fmla="*/ 4048 h 272180"/>
                  <a:gd name="connsiteX5" fmla="*/ 302807 w 568420"/>
                  <a:gd name="connsiteY5" fmla="*/ 30718 h 272180"/>
                  <a:gd name="connsiteX6" fmla="*/ 373292 w 568420"/>
                  <a:gd name="connsiteY6" fmla="*/ 4048 h 272180"/>
                  <a:gd name="connsiteX7" fmla="*/ 468542 w 568420"/>
                  <a:gd name="connsiteY7" fmla="*/ 84058 h 272180"/>
                  <a:gd name="connsiteX8" fmla="*/ 519977 w 568420"/>
                  <a:gd name="connsiteY8" fmla="*/ 97393 h 272180"/>
                  <a:gd name="connsiteX9" fmla="*/ 521882 w 568420"/>
                  <a:gd name="connsiteY9" fmla="*/ 122158 h 272180"/>
                  <a:gd name="connsiteX10" fmla="*/ 565697 w 568420"/>
                  <a:gd name="connsiteY10" fmla="*/ 146923 h 272180"/>
                  <a:gd name="connsiteX11" fmla="*/ 559982 w 568420"/>
                  <a:gd name="connsiteY11" fmla="*/ 190738 h 272180"/>
                  <a:gd name="connsiteX12" fmla="*/ 556172 w 568420"/>
                  <a:gd name="connsiteY12" fmla="*/ 219313 h 272180"/>
                  <a:gd name="connsiteX13" fmla="*/ 403772 w 568420"/>
                  <a:gd name="connsiteY13" fmla="*/ 266938 h 272180"/>
                  <a:gd name="connsiteX14" fmla="*/ 238037 w 568420"/>
                  <a:gd name="connsiteY14" fmla="*/ 270748 h 272180"/>
                  <a:gd name="connsiteX15" fmla="*/ 100877 w 568420"/>
                  <a:gd name="connsiteY15" fmla="*/ 265033 h 272180"/>
                  <a:gd name="connsiteX16" fmla="*/ 3722 w 568420"/>
                  <a:gd name="connsiteY16" fmla="*/ 238363 h 272180"/>
                  <a:gd name="connsiteX17" fmla="*/ 18962 w 568420"/>
                  <a:gd name="connsiteY17" fmla="*/ 18883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38363 h 272180"/>
                  <a:gd name="connsiteX17" fmla="*/ 9 w 619952"/>
                  <a:gd name="connsiteY17" fmla="*/ 20407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44078 h 272180"/>
                  <a:gd name="connsiteX17" fmla="*/ 9 w 619952"/>
                  <a:gd name="connsiteY17" fmla="*/ 204073 h 272180"/>
                  <a:gd name="connsiteX0" fmla="*/ 175 w 620118"/>
                  <a:gd name="connsiteY0" fmla="*/ 204073 h 272180"/>
                  <a:gd name="connsiteX1" fmla="*/ 72565 w 620118"/>
                  <a:gd name="connsiteY1" fmla="*/ 89773 h 272180"/>
                  <a:gd name="connsiteX2" fmla="*/ 104950 w 620118"/>
                  <a:gd name="connsiteY2" fmla="*/ 93583 h 272180"/>
                  <a:gd name="connsiteX3" fmla="*/ 186865 w 620118"/>
                  <a:gd name="connsiteY3" fmla="*/ 9763 h 272180"/>
                  <a:gd name="connsiteX4" fmla="*/ 322120 w 620118"/>
                  <a:gd name="connsiteY4" fmla="*/ 4048 h 272180"/>
                  <a:gd name="connsiteX5" fmla="*/ 354505 w 620118"/>
                  <a:gd name="connsiteY5" fmla="*/ 30718 h 272180"/>
                  <a:gd name="connsiteX6" fmla="*/ 424990 w 620118"/>
                  <a:gd name="connsiteY6" fmla="*/ 4048 h 272180"/>
                  <a:gd name="connsiteX7" fmla="*/ 520240 w 620118"/>
                  <a:gd name="connsiteY7" fmla="*/ 84058 h 272180"/>
                  <a:gd name="connsiteX8" fmla="*/ 571675 w 620118"/>
                  <a:gd name="connsiteY8" fmla="*/ 97393 h 272180"/>
                  <a:gd name="connsiteX9" fmla="*/ 573580 w 620118"/>
                  <a:gd name="connsiteY9" fmla="*/ 122158 h 272180"/>
                  <a:gd name="connsiteX10" fmla="*/ 617395 w 620118"/>
                  <a:gd name="connsiteY10" fmla="*/ 146923 h 272180"/>
                  <a:gd name="connsiteX11" fmla="*/ 611680 w 620118"/>
                  <a:gd name="connsiteY11" fmla="*/ 190738 h 272180"/>
                  <a:gd name="connsiteX12" fmla="*/ 607870 w 620118"/>
                  <a:gd name="connsiteY12" fmla="*/ 219313 h 272180"/>
                  <a:gd name="connsiteX13" fmla="*/ 455470 w 620118"/>
                  <a:gd name="connsiteY13" fmla="*/ 266938 h 272180"/>
                  <a:gd name="connsiteX14" fmla="*/ 289735 w 620118"/>
                  <a:gd name="connsiteY14" fmla="*/ 270748 h 272180"/>
                  <a:gd name="connsiteX15" fmla="*/ 152575 w 620118"/>
                  <a:gd name="connsiteY15" fmla="*/ 265033 h 272180"/>
                  <a:gd name="connsiteX16" fmla="*/ 55420 w 620118"/>
                  <a:gd name="connsiteY16" fmla="*/ 244078 h 272180"/>
                  <a:gd name="connsiteX17" fmla="*/ 175 w 620118"/>
                  <a:gd name="connsiteY17" fmla="*/ 204073 h 272180"/>
                  <a:gd name="connsiteX0" fmla="*/ 22 w 619965"/>
                  <a:gd name="connsiteY0" fmla="*/ 204073 h 272180"/>
                  <a:gd name="connsiteX1" fmla="*/ 60982 w 619965"/>
                  <a:gd name="connsiteY1" fmla="*/ 89773 h 272180"/>
                  <a:gd name="connsiteX2" fmla="*/ 104797 w 619965"/>
                  <a:gd name="connsiteY2" fmla="*/ 93583 h 272180"/>
                  <a:gd name="connsiteX3" fmla="*/ 186712 w 619965"/>
                  <a:gd name="connsiteY3" fmla="*/ 9763 h 272180"/>
                  <a:gd name="connsiteX4" fmla="*/ 321967 w 619965"/>
                  <a:gd name="connsiteY4" fmla="*/ 4048 h 272180"/>
                  <a:gd name="connsiteX5" fmla="*/ 354352 w 619965"/>
                  <a:gd name="connsiteY5" fmla="*/ 30718 h 272180"/>
                  <a:gd name="connsiteX6" fmla="*/ 424837 w 619965"/>
                  <a:gd name="connsiteY6" fmla="*/ 4048 h 272180"/>
                  <a:gd name="connsiteX7" fmla="*/ 520087 w 619965"/>
                  <a:gd name="connsiteY7" fmla="*/ 84058 h 272180"/>
                  <a:gd name="connsiteX8" fmla="*/ 571522 w 619965"/>
                  <a:gd name="connsiteY8" fmla="*/ 97393 h 272180"/>
                  <a:gd name="connsiteX9" fmla="*/ 573427 w 619965"/>
                  <a:gd name="connsiteY9" fmla="*/ 122158 h 272180"/>
                  <a:gd name="connsiteX10" fmla="*/ 617242 w 619965"/>
                  <a:gd name="connsiteY10" fmla="*/ 146923 h 272180"/>
                  <a:gd name="connsiteX11" fmla="*/ 611527 w 619965"/>
                  <a:gd name="connsiteY11" fmla="*/ 190738 h 272180"/>
                  <a:gd name="connsiteX12" fmla="*/ 607717 w 619965"/>
                  <a:gd name="connsiteY12" fmla="*/ 219313 h 272180"/>
                  <a:gd name="connsiteX13" fmla="*/ 455317 w 619965"/>
                  <a:gd name="connsiteY13" fmla="*/ 266938 h 272180"/>
                  <a:gd name="connsiteX14" fmla="*/ 289582 w 619965"/>
                  <a:gd name="connsiteY14" fmla="*/ 270748 h 272180"/>
                  <a:gd name="connsiteX15" fmla="*/ 152422 w 619965"/>
                  <a:gd name="connsiteY15" fmla="*/ 265033 h 272180"/>
                  <a:gd name="connsiteX16" fmla="*/ 55267 w 619965"/>
                  <a:gd name="connsiteY16" fmla="*/ 244078 h 272180"/>
                  <a:gd name="connsiteX17" fmla="*/ 22 w 619965"/>
                  <a:gd name="connsiteY17" fmla="*/ 204073 h 272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9965" h="272180">
                    <a:moveTo>
                      <a:pt x="22" y="204073"/>
                    </a:moveTo>
                    <a:cubicBezTo>
                      <a:pt x="975" y="178356"/>
                      <a:pt x="43519" y="108188"/>
                      <a:pt x="60982" y="89773"/>
                    </a:cubicBezTo>
                    <a:cubicBezTo>
                      <a:pt x="78445" y="71358"/>
                      <a:pt x="83842" y="106918"/>
                      <a:pt x="104797" y="93583"/>
                    </a:cubicBezTo>
                    <a:cubicBezTo>
                      <a:pt x="125752" y="80248"/>
                      <a:pt x="150517" y="24685"/>
                      <a:pt x="186712" y="9763"/>
                    </a:cubicBezTo>
                    <a:cubicBezTo>
                      <a:pt x="222907" y="-5159"/>
                      <a:pt x="294027" y="556"/>
                      <a:pt x="321967" y="4048"/>
                    </a:cubicBezTo>
                    <a:cubicBezTo>
                      <a:pt x="349907" y="7540"/>
                      <a:pt x="337207" y="30718"/>
                      <a:pt x="354352" y="30718"/>
                    </a:cubicBezTo>
                    <a:cubicBezTo>
                      <a:pt x="371497" y="30718"/>
                      <a:pt x="397214" y="-4842"/>
                      <a:pt x="424837" y="4048"/>
                    </a:cubicBezTo>
                    <a:cubicBezTo>
                      <a:pt x="452460" y="12938"/>
                      <a:pt x="495639" y="68500"/>
                      <a:pt x="520087" y="84058"/>
                    </a:cubicBezTo>
                    <a:cubicBezTo>
                      <a:pt x="544535" y="99616"/>
                      <a:pt x="562632" y="91043"/>
                      <a:pt x="571522" y="97393"/>
                    </a:cubicBezTo>
                    <a:cubicBezTo>
                      <a:pt x="580412" y="103743"/>
                      <a:pt x="565807" y="113903"/>
                      <a:pt x="573427" y="122158"/>
                    </a:cubicBezTo>
                    <a:cubicBezTo>
                      <a:pt x="581047" y="130413"/>
                      <a:pt x="610892" y="135493"/>
                      <a:pt x="617242" y="146923"/>
                    </a:cubicBezTo>
                    <a:cubicBezTo>
                      <a:pt x="623592" y="158353"/>
                      <a:pt x="613114" y="178673"/>
                      <a:pt x="611527" y="190738"/>
                    </a:cubicBezTo>
                    <a:cubicBezTo>
                      <a:pt x="609940" y="202803"/>
                      <a:pt x="633752" y="206613"/>
                      <a:pt x="607717" y="219313"/>
                    </a:cubicBezTo>
                    <a:cubicBezTo>
                      <a:pt x="581682" y="232013"/>
                      <a:pt x="508340" y="258365"/>
                      <a:pt x="455317" y="266938"/>
                    </a:cubicBezTo>
                    <a:cubicBezTo>
                      <a:pt x="402294" y="275511"/>
                      <a:pt x="340064" y="271065"/>
                      <a:pt x="289582" y="270748"/>
                    </a:cubicBezTo>
                    <a:cubicBezTo>
                      <a:pt x="239100" y="270431"/>
                      <a:pt x="191475" y="270431"/>
                      <a:pt x="152422" y="265033"/>
                    </a:cubicBezTo>
                    <a:cubicBezTo>
                      <a:pt x="113370" y="259636"/>
                      <a:pt x="80667" y="254238"/>
                      <a:pt x="55267" y="244078"/>
                    </a:cubicBezTo>
                    <a:cubicBezTo>
                      <a:pt x="29867" y="233918"/>
                      <a:pt x="-931" y="229791"/>
                      <a:pt x="22" y="204073"/>
                    </a:cubicBezTo>
                    <a:close/>
                  </a:path>
                </a:pathLst>
              </a:custGeom>
              <a:solidFill>
                <a:srgbClr val="B69244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6" name="รูปแบบอิสระ: รูปร่าง 205">
                <a:extLst>
                  <a:ext uri="{FF2B5EF4-FFF2-40B4-BE49-F238E27FC236}">
                    <a16:creationId xmlns:a16="http://schemas.microsoft.com/office/drawing/2014/main" id="{BB3F5609-FDA1-4481-A24C-BCB2B3567315}"/>
                  </a:ext>
                </a:extLst>
              </p:cNvPr>
              <p:cNvSpPr/>
              <p:nvPr/>
            </p:nvSpPr>
            <p:spPr>
              <a:xfrm>
                <a:off x="8537857" y="4779199"/>
                <a:ext cx="172088" cy="85185"/>
              </a:xfrm>
              <a:custGeom>
                <a:avLst/>
                <a:gdLst>
                  <a:gd name="connsiteX0" fmla="*/ 3528 w 133068"/>
                  <a:gd name="connsiteY0" fmla="*/ 91023 h 91023"/>
                  <a:gd name="connsiteX1" fmla="*/ 5433 w 133068"/>
                  <a:gd name="connsiteY1" fmla="*/ 39588 h 91023"/>
                  <a:gd name="connsiteX2" fmla="*/ 54963 w 133068"/>
                  <a:gd name="connsiteY2" fmla="*/ 45303 h 91023"/>
                  <a:gd name="connsiteX3" fmla="*/ 62583 w 133068"/>
                  <a:gd name="connsiteY3" fmla="*/ 1488 h 91023"/>
                  <a:gd name="connsiteX4" fmla="*/ 94968 w 133068"/>
                  <a:gd name="connsiteY4" fmla="*/ 11013 h 91023"/>
                  <a:gd name="connsiteX5" fmla="*/ 125448 w 133068"/>
                  <a:gd name="connsiteY5" fmla="*/ 18633 h 91023"/>
                  <a:gd name="connsiteX6" fmla="*/ 133068 w 133068"/>
                  <a:gd name="connsiteY6" fmla="*/ 56733 h 91023"/>
                  <a:gd name="connsiteX0" fmla="*/ 3528 w 186408"/>
                  <a:gd name="connsiteY0" fmla="*/ 91023 h 91023"/>
                  <a:gd name="connsiteX1" fmla="*/ 5433 w 186408"/>
                  <a:gd name="connsiteY1" fmla="*/ 39588 h 91023"/>
                  <a:gd name="connsiteX2" fmla="*/ 54963 w 186408"/>
                  <a:gd name="connsiteY2" fmla="*/ 45303 h 91023"/>
                  <a:gd name="connsiteX3" fmla="*/ 62583 w 186408"/>
                  <a:gd name="connsiteY3" fmla="*/ 1488 h 91023"/>
                  <a:gd name="connsiteX4" fmla="*/ 94968 w 186408"/>
                  <a:gd name="connsiteY4" fmla="*/ 11013 h 91023"/>
                  <a:gd name="connsiteX5" fmla="*/ 125448 w 186408"/>
                  <a:gd name="connsiteY5" fmla="*/ 18633 h 91023"/>
                  <a:gd name="connsiteX6" fmla="*/ 186408 w 186408"/>
                  <a:gd name="connsiteY6" fmla="*/ 62448 h 91023"/>
                  <a:gd name="connsiteX0" fmla="*/ 3528 w 159738"/>
                  <a:gd name="connsiteY0" fmla="*/ 91023 h 91023"/>
                  <a:gd name="connsiteX1" fmla="*/ 5433 w 159738"/>
                  <a:gd name="connsiteY1" fmla="*/ 39588 h 91023"/>
                  <a:gd name="connsiteX2" fmla="*/ 54963 w 159738"/>
                  <a:gd name="connsiteY2" fmla="*/ 45303 h 91023"/>
                  <a:gd name="connsiteX3" fmla="*/ 62583 w 159738"/>
                  <a:gd name="connsiteY3" fmla="*/ 1488 h 91023"/>
                  <a:gd name="connsiteX4" fmla="*/ 94968 w 159738"/>
                  <a:gd name="connsiteY4" fmla="*/ 11013 h 91023"/>
                  <a:gd name="connsiteX5" fmla="*/ 125448 w 159738"/>
                  <a:gd name="connsiteY5" fmla="*/ 18633 h 91023"/>
                  <a:gd name="connsiteX6" fmla="*/ 159738 w 159738"/>
                  <a:gd name="connsiteY6" fmla="*/ 31968 h 91023"/>
                  <a:gd name="connsiteX0" fmla="*/ 3528 w 159738"/>
                  <a:gd name="connsiteY0" fmla="*/ 102330 h 102330"/>
                  <a:gd name="connsiteX1" fmla="*/ 5433 w 159738"/>
                  <a:gd name="connsiteY1" fmla="*/ 50895 h 102330"/>
                  <a:gd name="connsiteX2" fmla="*/ 54963 w 159738"/>
                  <a:gd name="connsiteY2" fmla="*/ 56610 h 102330"/>
                  <a:gd name="connsiteX3" fmla="*/ 62583 w 159738"/>
                  <a:gd name="connsiteY3" fmla="*/ 12795 h 102330"/>
                  <a:gd name="connsiteX4" fmla="*/ 94968 w 159738"/>
                  <a:gd name="connsiteY4" fmla="*/ 22320 h 102330"/>
                  <a:gd name="connsiteX5" fmla="*/ 131163 w 159738"/>
                  <a:gd name="connsiteY5" fmla="*/ 1365 h 102330"/>
                  <a:gd name="connsiteX6" fmla="*/ 159738 w 159738"/>
                  <a:gd name="connsiteY6" fmla="*/ 43275 h 102330"/>
                  <a:gd name="connsiteX0" fmla="*/ 3158 w 159368"/>
                  <a:gd name="connsiteY0" fmla="*/ 102330 h 102330"/>
                  <a:gd name="connsiteX1" fmla="*/ 5063 w 159368"/>
                  <a:gd name="connsiteY1" fmla="*/ 50895 h 102330"/>
                  <a:gd name="connsiteX2" fmla="*/ 48878 w 159368"/>
                  <a:gd name="connsiteY2" fmla="*/ 33750 h 102330"/>
                  <a:gd name="connsiteX3" fmla="*/ 62213 w 159368"/>
                  <a:gd name="connsiteY3" fmla="*/ 12795 h 102330"/>
                  <a:gd name="connsiteX4" fmla="*/ 94598 w 159368"/>
                  <a:gd name="connsiteY4" fmla="*/ 22320 h 102330"/>
                  <a:gd name="connsiteX5" fmla="*/ 130793 w 159368"/>
                  <a:gd name="connsiteY5" fmla="*/ 1365 h 102330"/>
                  <a:gd name="connsiteX6" fmla="*/ 159368 w 159368"/>
                  <a:gd name="connsiteY6" fmla="*/ 43275 h 102330"/>
                  <a:gd name="connsiteX0" fmla="*/ 638 w 172088"/>
                  <a:gd name="connsiteY0" fmla="*/ 85185 h 85185"/>
                  <a:gd name="connsiteX1" fmla="*/ 17783 w 172088"/>
                  <a:gd name="connsiteY1" fmla="*/ 50895 h 85185"/>
                  <a:gd name="connsiteX2" fmla="*/ 61598 w 172088"/>
                  <a:gd name="connsiteY2" fmla="*/ 33750 h 85185"/>
                  <a:gd name="connsiteX3" fmla="*/ 74933 w 172088"/>
                  <a:gd name="connsiteY3" fmla="*/ 12795 h 85185"/>
                  <a:gd name="connsiteX4" fmla="*/ 107318 w 172088"/>
                  <a:gd name="connsiteY4" fmla="*/ 22320 h 85185"/>
                  <a:gd name="connsiteX5" fmla="*/ 143513 w 172088"/>
                  <a:gd name="connsiteY5" fmla="*/ 1365 h 85185"/>
                  <a:gd name="connsiteX6" fmla="*/ 172088 w 172088"/>
                  <a:gd name="connsiteY6" fmla="*/ 43275 h 85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2088" h="85185">
                    <a:moveTo>
                      <a:pt x="638" y="85185"/>
                    </a:moveTo>
                    <a:cubicBezTo>
                      <a:pt x="-2696" y="63277"/>
                      <a:pt x="7623" y="59467"/>
                      <a:pt x="17783" y="50895"/>
                    </a:cubicBezTo>
                    <a:cubicBezTo>
                      <a:pt x="27943" y="42323"/>
                      <a:pt x="52073" y="40100"/>
                      <a:pt x="61598" y="33750"/>
                    </a:cubicBezTo>
                    <a:cubicBezTo>
                      <a:pt x="71123" y="27400"/>
                      <a:pt x="67313" y="14700"/>
                      <a:pt x="74933" y="12795"/>
                    </a:cubicBezTo>
                    <a:cubicBezTo>
                      <a:pt x="82553" y="10890"/>
                      <a:pt x="95888" y="24225"/>
                      <a:pt x="107318" y="22320"/>
                    </a:cubicBezTo>
                    <a:cubicBezTo>
                      <a:pt x="118748" y="20415"/>
                      <a:pt x="137163" y="-6255"/>
                      <a:pt x="143513" y="1365"/>
                    </a:cubicBezTo>
                    <a:cubicBezTo>
                      <a:pt x="149863" y="8985"/>
                      <a:pt x="171453" y="28035"/>
                      <a:pt x="172088" y="43275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7" name="รูปแบบอิสระ: รูปร่าง 206">
                <a:extLst>
                  <a:ext uri="{FF2B5EF4-FFF2-40B4-BE49-F238E27FC236}">
                    <a16:creationId xmlns:a16="http://schemas.microsoft.com/office/drawing/2014/main" id="{F1E27548-EF77-424F-A978-C4A28DCEEFBA}"/>
                  </a:ext>
                </a:extLst>
              </p:cNvPr>
              <p:cNvSpPr/>
              <p:nvPr/>
            </p:nvSpPr>
            <p:spPr>
              <a:xfrm>
                <a:off x="8764905" y="4867263"/>
                <a:ext cx="102870" cy="29248"/>
              </a:xfrm>
              <a:custGeom>
                <a:avLst/>
                <a:gdLst>
                  <a:gd name="connsiteX0" fmla="*/ 0 w 102870"/>
                  <a:gd name="connsiteY0" fmla="*/ 1917 h 29248"/>
                  <a:gd name="connsiteX1" fmla="*/ 47625 w 102870"/>
                  <a:gd name="connsiteY1" fmla="*/ 22872 h 29248"/>
                  <a:gd name="connsiteX2" fmla="*/ 74295 w 102870"/>
                  <a:gd name="connsiteY2" fmla="*/ 12 h 29248"/>
                  <a:gd name="connsiteX3" fmla="*/ 91440 w 102870"/>
                  <a:gd name="connsiteY3" fmla="*/ 26682 h 29248"/>
                  <a:gd name="connsiteX4" fmla="*/ 102870 w 102870"/>
                  <a:gd name="connsiteY4" fmla="*/ 26682 h 29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870" h="29248">
                    <a:moveTo>
                      <a:pt x="0" y="1917"/>
                    </a:moveTo>
                    <a:cubicBezTo>
                      <a:pt x="17621" y="12553"/>
                      <a:pt x="35243" y="23189"/>
                      <a:pt x="47625" y="22872"/>
                    </a:cubicBezTo>
                    <a:cubicBezTo>
                      <a:pt x="60007" y="22555"/>
                      <a:pt x="66993" y="-623"/>
                      <a:pt x="74295" y="12"/>
                    </a:cubicBezTo>
                    <a:cubicBezTo>
                      <a:pt x="81598" y="647"/>
                      <a:pt x="86677" y="22237"/>
                      <a:pt x="91440" y="26682"/>
                    </a:cubicBezTo>
                    <a:cubicBezTo>
                      <a:pt x="96203" y="31127"/>
                      <a:pt x="99536" y="28904"/>
                      <a:pt x="102870" y="26682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284697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0" presetClass="path" presetSubtype="0" accel="50000" decel="5000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-2.70833E-6 1.11111E-6 L -2.70833E-6 1.11111E-6 C -0.00989 0.0213 -0.02617 0.06227 -0.03802 0.07639 C -0.04505 0.08495 -0.05234 0.09259 -0.05911 0.10139 C -0.06562 0.10995 -0.07135 0.1206 -0.07799 0.1287 C -0.08958 0.14259 -0.10208 0.1537 -0.1138 0.1669 C -0.11823 0.17176 -0.12265 0.17708 -0.12682 0.18241 C -0.13203 0.18842 -0.13646 0.1963 -0.14179 0.20162 C -0.18216 0.24074 -0.15963 0.2162 -0.20156 0.26875 C -0.20768 0.27639 -0.23346 0.30787 -0.23437 0.30926 C -0.26224 0.35324 -0.24466 0.32292 -0.27747 0.38842 C -0.28489 0.40301 -0.30234 0.43657 -0.30937 0.44606 C -0.3345 0.48032 -0.30234 0.43472 -0.33034 0.48079 C -0.33737 0.49213 -0.34544 0.50116 -0.35221 0.51319 C -0.35612 0.5206 -0.35989 0.52801 -0.36419 0.53449 C -0.36953 0.54282 -0.37565 0.54954 -0.38125 0.55764 C -0.38867 0.56898 -0.3957 0.58079 -0.40299 0.59236 C -0.40924 0.60255 -0.41263 0.60856 -0.41875 0.61921 C -0.42135 0.62315 -0.4237 0.62685 -0.42604 0.63102 C -0.42903 0.63565 -0.4319 0.6412 -0.43489 0.64606 C -0.43698 0.64954 -0.4388 0.65255 -0.44088 0.65555 C -0.44297 0.65903 -0.44466 0.66296 -0.44674 0.66528 C -0.46054 0.68194 -0.45416 0.67384 -0.47383 0.7 C -0.47721 0.7044 -0.4806 0.7088 -0.48372 0.71342 C -0.48515 0.71551 -0.48646 0.7169 -0.48789 0.71898 C -0.48919 0.72199 -0.49036 0.725 -0.49166 0.72685 C -0.49622 0.73333 -0.49505 0.72893 -0.49974 0.73287 C -0.50078 0.73356 -0.50169 0.73542 -0.50247 0.7368 L -0.50247 0.73727 " pathEditMode="relative" rAng="0" ptsTypes="AAAAAAAAAAAAAAAAAAAAAAAAAAAAA">
                                      <p:cBhvr>
                                        <p:cTn id="12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5130" y="36852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0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9" name="กลุ่ม 628">
            <a:extLst>
              <a:ext uri="{FF2B5EF4-FFF2-40B4-BE49-F238E27FC236}">
                <a16:creationId xmlns:a16="http://schemas.microsoft.com/office/drawing/2014/main" id="{1E70FAF8-DA6A-4BA0-8ED4-5C4631D14352}"/>
              </a:ext>
            </a:extLst>
          </p:cNvPr>
          <p:cNvGrpSpPr/>
          <p:nvPr/>
        </p:nvGrpSpPr>
        <p:grpSpPr>
          <a:xfrm>
            <a:off x="288671" y="3168769"/>
            <a:ext cx="1122083" cy="1812724"/>
            <a:chOff x="2492332" y="582689"/>
            <a:chExt cx="4146187" cy="6074613"/>
          </a:xfrm>
        </p:grpSpPr>
        <p:grpSp>
          <p:nvGrpSpPr>
            <p:cNvPr id="630" name="กลุ่ม 629">
              <a:extLst>
                <a:ext uri="{FF2B5EF4-FFF2-40B4-BE49-F238E27FC236}">
                  <a16:creationId xmlns:a16="http://schemas.microsoft.com/office/drawing/2014/main" id="{9F2CD236-99EC-4031-8036-7E635020D3A4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62" name="รูปแบบอิสระ: รูปร่าง 661">
                <a:extLst>
                  <a:ext uri="{FF2B5EF4-FFF2-40B4-BE49-F238E27FC236}">
                    <a16:creationId xmlns:a16="http://schemas.microsoft.com/office/drawing/2014/main" id="{19ABD893-7551-47FD-B5E3-EAA2E5B93851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63" name="ตัวเชื่อมต่อตรง 662">
                <a:extLst>
                  <a:ext uri="{FF2B5EF4-FFF2-40B4-BE49-F238E27FC236}">
                    <a16:creationId xmlns:a16="http://schemas.microsoft.com/office/drawing/2014/main" id="{666D5713-9552-404B-9293-E156D2BBB032}"/>
                  </a:ext>
                </a:extLst>
              </p:cNvPr>
              <p:cNvCxnSpPr>
                <a:cxnSpLocks/>
                <a:stCxn id="66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4" name="รูปแบบอิสระ: รูปร่าง 663">
                <a:extLst>
                  <a:ext uri="{FF2B5EF4-FFF2-40B4-BE49-F238E27FC236}">
                    <a16:creationId xmlns:a16="http://schemas.microsoft.com/office/drawing/2014/main" id="{4C34EFA2-AA2F-4C04-838F-9772435E69A1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5" name="รูปแบบอิสระ: รูปร่าง 664">
                <a:extLst>
                  <a:ext uri="{FF2B5EF4-FFF2-40B4-BE49-F238E27FC236}">
                    <a16:creationId xmlns:a16="http://schemas.microsoft.com/office/drawing/2014/main" id="{253D30E9-19CF-405D-BAF8-712ADBA11DD5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6" name="รูปแบบอิสระ: รูปร่าง 665">
                <a:extLst>
                  <a:ext uri="{FF2B5EF4-FFF2-40B4-BE49-F238E27FC236}">
                    <a16:creationId xmlns:a16="http://schemas.microsoft.com/office/drawing/2014/main" id="{74A14683-A29B-4DA4-80BE-A8060AA113AB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7" name="รูปแบบอิสระ: รูปร่าง 666">
                <a:extLst>
                  <a:ext uri="{FF2B5EF4-FFF2-40B4-BE49-F238E27FC236}">
                    <a16:creationId xmlns:a16="http://schemas.microsoft.com/office/drawing/2014/main" id="{A5D48777-2186-4A58-B9E0-3256F7CCF38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1" name="กลุ่ม 630">
              <a:extLst>
                <a:ext uri="{FF2B5EF4-FFF2-40B4-BE49-F238E27FC236}">
                  <a16:creationId xmlns:a16="http://schemas.microsoft.com/office/drawing/2014/main" id="{F3CC732A-BFF2-43A4-814C-4BA01616A19B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56" name="รูปแบบอิสระ: รูปร่าง 655">
                <a:extLst>
                  <a:ext uri="{FF2B5EF4-FFF2-40B4-BE49-F238E27FC236}">
                    <a16:creationId xmlns:a16="http://schemas.microsoft.com/office/drawing/2014/main" id="{62C98FA5-38BC-4780-B1A0-603B550EDF8D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57" name="ตัวเชื่อมต่อตรง 656">
                <a:extLst>
                  <a:ext uri="{FF2B5EF4-FFF2-40B4-BE49-F238E27FC236}">
                    <a16:creationId xmlns:a16="http://schemas.microsoft.com/office/drawing/2014/main" id="{4C482815-798E-430C-8FE9-865EB23040F9}"/>
                  </a:ext>
                </a:extLst>
              </p:cNvPr>
              <p:cNvCxnSpPr>
                <a:cxnSpLocks/>
                <a:stCxn id="65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8" name="รูปแบบอิสระ: รูปร่าง 657">
                <a:extLst>
                  <a:ext uri="{FF2B5EF4-FFF2-40B4-BE49-F238E27FC236}">
                    <a16:creationId xmlns:a16="http://schemas.microsoft.com/office/drawing/2014/main" id="{4C5AA7CE-7B10-4231-A62B-2A14E1CC40DC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9" name="รูปแบบอิสระ: รูปร่าง 658">
                <a:extLst>
                  <a:ext uri="{FF2B5EF4-FFF2-40B4-BE49-F238E27FC236}">
                    <a16:creationId xmlns:a16="http://schemas.microsoft.com/office/drawing/2014/main" id="{3192AB09-85A4-4050-97FB-D688FF95729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0" name="รูปแบบอิสระ: รูปร่าง 659">
                <a:extLst>
                  <a:ext uri="{FF2B5EF4-FFF2-40B4-BE49-F238E27FC236}">
                    <a16:creationId xmlns:a16="http://schemas.microsoft.com/office/drawing/2014/main" id="{97C02F00-22E5-42A2-B51F-048E0A171E04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1" name="รูปแบบอิสระ: รูปร่าง 660">
                <a:extLst>
                  <a:ext uri="{FF2B5EF4-FFF2-40B4-BE49-F238E27FC236}">
                    <a16:creationId xmlns:a16="http://schemas.microsoft.com/office/drawing/2014/main" id="{89AF1711-6DA3-479B-B067-81AEF7BAFB8D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2" name="กลุ่ม 631">
              <a:extLst>
                <a:ext uri="{FF2B5EF4-FFF2-40B4-BE49-F238E27FC236}">
                  <a16:creationId xmlns:a16="http://schemas.microsoft.com/office/drawing/2014/main" id="{CAC5E98C-D518-43BD-8131-71E8AF5A9FA5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654" name="สี่เหลี่ยมผืนผ้า 5">
                <a:extLst>
                  <a:ext uri="{FF2B5EF4-FFF2-40B4-BE49-F238E27FC236}">
                    <a16:creationId xmlns:a16="http://schemas.microsoft.com/office/drawing/2014/main" id="{02188EFB-916B-4AFD-8105-2D7351487173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5" name="สี่เหลี่ยมผืนผ้า 5">
                <a:extLst>
                  <a:ext uri="{FF2B5EF4-FFF2-40B4-BE49-F238E27FC236}">
                    <a16:creationId xmlns:a16="http://schemas.microsoft.com/office/drawing/2014/main" id="{E042EE30-B2C1-4B81-895F-322B51BFC1F9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3" name="กลุ่ม 632">
              <a:extLst>
                <a:ext uri="{FF2B5EF4-FFF2-40B4-BE49-F238E27FC236}">
                  <a16:creationId xmlns:a16="http://schemas.microsoft.com/office/drawing/2014/main" id="{B069D366-05A8-466C-95E9-A680A0D4BB02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48" name="รูปแบบอิสระ: รูปร่าง 647">
                <a:extLst>
                  <a:ext uri="{FF2B5EF4-FFF2-40B4-BE49-F238E27FC236}">
                    <a16:creationId xmlns:a16="http://schemas.microsoft.com/office/drawing/2014/main" id="{03E250C1-7506-49CC-A305-77A303A8618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9" name="ตัวเชื่อมต่อตรง 648">
                <a:extLst>
                  <a:ext uri="{FF2B5EF4-FFF2-40B4-BE49-F238E27FC236}">
                    <a16:creationId xmlns:a16="http://schemas.microsoft.com/office/drawing/2014/main" id="{5596DDB9-0996-4879-8853-7D513E6B56DE}"/>
                  </a:ext>
                </a:extLst>
              </p:cNvPr>
              <p:cNvCxnSpPr>
                <a:cxnSpLocks/>
                <a:stCxn id="648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0" name="รูปแบบอิสระ: รูปร่าง 649">
                <a:extLst>
                  <a:ext uri="{FF2B5EF4-FFF2-40B4-BE49-F238E27FC236}">
                    <a16:creationId xmlns:a16="http://schemas.microsoft.com/office/drawing/2014/main" id="{EE6F9576-817D-4FFD-B569-9C2A8D147C8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1" name="รูปแบบอิสระ: รูปร่าง 650">
                <a:extLst>
                  <a:ext uri="{FF2B5EF4-FFF2-40B4-BE49-F238E27FC236}">
                    <a16:creationId xmlns:a16="http://schemas.microsoft.com/office/drawing/2014/main" id="{5B3862B4-4DEC-4060-8B58-DA7EDE6B59C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2" name="รูปแบบอิสระ: รูปร่าง 651">
                <a:extLst>
                  <a:ext uri="{FF2B5EF4-FFF2-40B4-BE49-F238E27FC236}">
                    <a16:creationId xmlns:a16="http://schemas.microsoft.com/office/drawing/2014/main" id="{0331A284-CC40-46CF-A555-9F6DFDA362D1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3" name="รูปแบบอิสระ: รูปร่าง 652">
                <a:extLst>
                  <a:ext uri="{FF2B5EF4-FFF2-40B4-BE49-F238E27FC236}">
                    <a16:creationId xmlns:a16="http://schemas.microsoft.com/office/drawing/2014/main" id="{7D9FB0B2-CF94-4FA6-8EC7-FD4BCD50F96A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4" name="กลุ่ม 633">
              <a:extLst>
                <a:ext uri="{FF2B5EF4-FFF2-40B4-BE49-F238E27FC236}">
                  <a16:creationId xmlns:a16="http://schemas.microsoft.com/office/drawing/2014/main" id="{95C293C9-EA78-4766-87A2-D14E9796CE57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42" name="รูปแบบอิสระ: รูปร่าง 641">
                <a:extLst>
                  <a:ext uri="{FF2B5EF4-FFF2-40B4-BE49-F238E27FC236}">
                    <a16:creationId xmlns:a16="http://schemas.microsoft.com/office/drawing/2014/main" id="{23FDF6E7-A62A-4024-9DA2-4FF3B4CA733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3" name="ตัวเชื่อมต่อตรง 642">
                <a:extLst>
                  <a:ext uri="{FF2B5EF4-FFF2-40B4-BE49-F238E27FC236}">
                    <a16:creationId xmlns:a16="http://schemas.microsoft.com/office/drawing/2014/main" id="{4766322C-306D-4315-AA5C-BBCDB6CA426D}"/>
                  </a:ext>
                </a:extLst>
              </p:cNvPr>
              <p:cNvCxnSpPr>
                <a:cxnSpLocks/>
                <a:stCxn id="64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44" name="รูปแบบอิสระ: รูปร่าง 643">
                <a:extLst>
                  <a:ext uri="{FF2B5EF4-FFF2-40B4-BE49-F238E27FC236}">
                    <a16:creationId xmlns:a16="http://schemas.microsoft.com/office/drawing/2014/main" id="{DE880BC9-0D45-4783-9359-364289574D59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5" name="รูปแบบอิสระ: รูปร่าง 644">
                <a:extLst>
                  <a:ext uri="{FF2B5EF4-FFF2-40B4-BE49-F238E27FC236}">
                    <a16:creationId xmlns:a16="http://schemas.microsoft.com/office/drawing/2014/main" id="{06F0C3E8-B874-44BE-9821-6D726BF31C84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6" name="รูปแบบอิสระ: รูปร่าง 645">
                <a:extLst>
                  <a:ext uri="{FF2B5EF4-FFF2-40B4-BE49-F238E27FC236}">
                    <a16:creationId xmlns:a16="http://schemas.microsoft.com/office/drawing/2014/main" id="{BF620616-C2A9-4E3F-ACE5-469BF3A003FA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7" name="รูปแบบอิสระ: รูปร่าง 646">
                <a:extLst>
                  <a:ext uri="{FF2B5EF4-FFF2-40B4-BE49-F238E27FC236}">
                    <a16:creationId xmlns:a16="http://schemas.microsoft.com/office/drawing/2014/main" id="{8FE2C539-9400-42FC-B5FB-1E9D3E7C89D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5" name="กลุ่ม 634">
              <a:extLst>
                <a:ext uri="{FF2B5EF4-FFF2-40B4-BE49-F238E27FC236}">
                  <a16:creationId xmlns:a16="http://schemas.microsoft.com/office/drawing/2014/main" id="{085BFD4B-869F-433A-9F5C-B95A36BB300C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36" name="รูปแบบอิสระ: รูปร่าง 635">
                <a:extLst>
                  <a:ext uri="{FF2B5EF4-FFF2-40B4-BE49-F238E27FC236}">
                    <a16:creationId xmlns:a16="http://schemas.microsoft.com/office/drawing/2014/main" id="{035FCD0D-8A56-4130-93C6-C161642CBB6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37" name="ตัวเชื่อมต่อตรง 636">
                <a:extLst>
                  <a:ext uri="{FF2B5EF4-FFF2-40B4-BE49-F238E27FC236}">
                    <a16:creationId xmlns:a16="http://schemas.microsoft.com/office/drawing/2014/main" id="{A2463B51-41A7-4443-A441-6BFE9B767A1A}"/>
                  </a:ext>
                </a:extLst>
              </p:cNvPr>
              <p:cNvCxnSpPr>
                <a:cxnSpLocks/>
                <a:stCxn id="63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38" name="รูปแบบอิสระ: รูปร่าง 637">
                <a:extLst>
                  <a:ext uri="{FF2B5EF4-FFF2-40B4-BE49-F238E27FC236}">
                    <a16:creationId xmlns:a16="http://schemas.microsoft.com/office/drawing/2014/main" id="{59DE182C-8036-40E5-BDD1-3A08A1711F2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39" name="รูปแบบอิสระ: รูปร่าง 638">
                <a:extLst>
                  <a:ext uri="{FF2B5EF4-FFF2-40B4-BE49-F238E27FC236}">
                    <a16:creationId xmlns:a16="http://schemas.microsoft.com/office/drawing/2014/main" id="{C142E070-BEA7-4F1C-BD6A-504056E461F9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0" name="รูปแบบอิสระ: รูปร่าง 639">
                <a:extLst>
                  <a:ext uri="{FF2B5EF4-FFF2-40B4-BE49-F238E27FC236}">
                    <a16:creationId xmlns:a16="http://schemas.microsoft.com/office/drawing/2014/main" id="{B313775E-61CD-46D6-9435-4A434114EF3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1" name="รูปแบบอิสระ: รูปร่าง 640">
                <a:extLst>
                  <a:ext uri="{FF2B5EF4-FFF2-40B4-BE49-F238E27FC236}">
                    <a16:creationId xmlns:a16="http://schemas.microsoft.com/office/drawing/2014/main" id="{6E924835-7B9F-45A7-BE18-9CD88313A314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8" name="กลุ่ม 7">
            <a:extLst>
              <a:ext uri="{FF2B5EF4-FFF2-40B4-BE49-F238E27FC236}">
                <a16:creationId xmlns:a16="http://schemas.microsoft.com/office/drawing/2014/main" id="{D02F2E93-5296-42E8-B737-3849EC3A7EFE}"/>
              </a:ext>
            </a:extLst>
          </p:cNvPr>
          <p:cNvGrpSpPr/>
          <p:nvPr/>
        </p:nvGrpSpPr>
        <p:grpSpPr>
          <a:xfrm>
            <a:off x="589663" y="499082"/>
            <a:ext cx="3040939" cy="2212479"/>
            <a:chOff x="1035181" y="589951"/>
            <a:chExt cx="3040939" cy="2212479"/>
          </a:xfrm>
        </p:grpSpPr>
        <p:grpSp>
          <p:nvGrpSpPr>
            <p:cNvPr id="7" name="กลุ่ม 6">
              <a:extLst>
                <a:ext uri="{FF2B5EF4-FFF2-40B4-BE49-F238E27FC236}">
                  <a16:creationId xmlns:a16="http://schemas.microsoft.com/office/drawing/2014/main" id="{C0FDCB9F-4CF0-42CF-869D-A906508D9FF6}"/>
                </a:ext>
              </a:extLst>
            </p:cNvPr>
            <p:cNvGrpSpPr/>
            <p:nvPr/>
          </p:nvGrpSpPr>
          <p:grpSpPr>
            <a:xfrm>
              <a:off x="1035181" y="589951"/>
              <a:ext cx="3040939" cy="2212479"/>
              <a:chOff x="1035181" y="589951"/>
              <a:chExt cx="3040939" cy="2212479"/>
            </a:xfrm>
          </p:grpSpPr>
          <p:grpSp>
            <p:nvGrpSpPr>
              <p:cNvPr id="6" name="กลุ่ม 5">
                <a:extLst>
                  <a:ext uri="{FF2B5EF4-FFF2-40B4-BE49-F238E27FC236}">
                    <a16:creationId xmlns:a16="http://schemas.microsoft.com/office/drawing/2014/main" id="{0F109623-D395-4C69-87E9-42DD25AE667C}"/>
                  </a:ext>
                </a:extLst>
              </p:cNvPr>
              <p:cNvGrpSpPr/>
              <p:nvPr/>
            </p:nvGrpSpPr>
            <p:grpSpPr>
              <a:xfrm>
                <a:off x="1035181" y="589951"/>
                <a:ext cx="3040939" cy="2212479"/>
                <a:chOff x="1035181" y="589951"/>
                <a:chExt cx="3040939" cy="2212479"/>
              </a:xfrm>
            </p:grpSpPr>
            <p:sp>
              <p:nvSpPr>
                <p:cNvPr id="314" name="สี่เหลี่ยมผืนผ้า 313">
                  <a:extLst>
                    <a:ext uri="{FF2B5EF4-FFF2-40B4-BE49-F238E27FC236}">
                      <a16:creationId xmlns:a16="http://schemas.microsoft.com/office/drawing/2014/main" id="{6564879C-FCE8-4939-AB26-209ED6CBB113}"/>
                    </a:ext>
                  </a:extLst>
                </p:cNvPr>
                <p:cNvSpPr/>
                <p:nvPr/>
              </p:nvSpPr>
              <p:spPr>
                <a:xfrm>
                  <a:off x="1035181" y="589951"/>
                  <a:ext cx="3040939" cy="2212479"/>
                </a:xfrm>
                <a:prstGeom prst="rect">
                  <a:avLst/>
                </a:prstGeom>
                <a:solidFill>
                  <a:srgbClr val="754F28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5" name="สี่เหลี่ยมผืนผ้า 314">
                  <a:extLst>
                    <a:ext uri="{FF2B5EF4-FFF2-40B4-BE49-F238E27FC236}">
                      <a16:creationId xmlns:a16="http://schemas.microsoft.com/office/drawing/2014/main" id="{4DAA392B-C74A-4ABC-A17B-28FC9B48BCC3}"/>
                    </a:ext>
                  </a:extLst>
                </p:cNvPr>
                <p:cNvSpPr/>
                <p:nvPr/>
              </p:nvSpPr>
              <p:spPr>
                <a:xfrm>
                  <a:off x="1261194" y="824860"/>
                  <a:ext cx="2579981" cy="1718594"/>
                </a:xfrm>
                <a:prstGeom prst="rect">
                  <a:avLst/>
                </a:prstGeom>
                <a:solidFill>
                  <a:srgbClr val="FDE65B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316" name="วงรี 315">
                <a:extLst>
                  <a:ext uri="{FF2B5EF4-FFF2-40B4-BE49-F238E27FC236}">
                    <a16:creationId xmlns:a16="http://schemas.microsoft.com/office/drawing/2014/main" id="{D3ECFACC-786C-42AD-8DCB-E5D1FAA8FBE2}"/>
                  </a:ext>
                </a:extLst>
              </p:cNvPr>
              <p:cNvSpPr/>
              <p:nvPr/>
            </p:nvSpPr>
            <p:spPr>
              <a:xfrm>
                <a:off x="1438563" y="939028"/>
                <a:ext cx="368761" cy="356066"/>
              </a:xfrm>
              <a:prstGeom prst="ellipse">
                <a:avLst/>
              </a:prstGeom>
              <a:solidFill>
                <a:srgbClr val="FC993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>
                <a:extLst>
                  <a:ext uri="{FF2B5EF4-FFF2-40B4-BE49-F238E27FC236}">
                    <a16:creationId xmlns:a16="http://schemas.microsoft.com/office/drawing/2014/main" id="{8ECAC58F-3859-4FBA-9C13-9A42F2F1F8C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470350" y="1342108"/>
                <a:ext cx="16990" cy="12326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8" name="ตัวเชื่อมต่อตรง 317">
                <a:extLst>
                  <a:ext uri="{FF2B5EF4-FFF2-40B4-BE49-F238E27FC236}">
                    <a16:creationId xmlns:a16="http://schemas.microsoft.com/office/drawing/2014/main" id="{2C5A92C1-4E22-4B99-8BF8-734162B8FDC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30011" y="1316240"/>
                <a:ext cx="56367" cy="133052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9" name="ตัวเชื่อมต่อตรง 318">
                <a:extLst>
                  <a:ext uri="{FF2B5EF4-FFF2-40B4-BE49-F238E27FC236}">
                    <a16:creationId xmlns:a16="http://schemas.microsoft.com/office/drawing/2014/main" id="{20E2FE49-3EBE-40B8-AAB5-385B1524067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76215" y="1167143"/>
                <a:ext cx="143082" cy="65809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0" name="ตัวเชื่อมต่อตรง 319">
                <a:extLst>
                  <a:ext uri="{FF2B5EF4-FFF2-40B4-BE49-F238E27FC236}">
                    <a16:creationId xmlns:a16="http://schemas.microsoft.com/office/drawing/2014/main" id="{C2B1186E-7696-428B-A844-954604631AF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01355" y="956210"/>
                <a:ext cx="117943" cy="2805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1" name="เมฆ 320">
                <a:extLst>
                  <a:ext uri="{FF2B5EF4-FFF2-40B4-BE49-F238E27FC236}">
                    <a16:creationId xmlns:a16="http://schemas.microsoft.com/office/drawing/2014/main" id="{00CD700E-BD87-4D0F-AF28-46940E04432C}"/>
                  </a:ext>
                </a:extLst>
              </p:cNvPr>
              <p:cNvSpPr/>
              <p:nvPr/>
            </p:nvSpPr>
            <p:spPr>
              <a:xfrm>
                <a:off x="2168020" y="952375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2" name="เมฆ 321">
                <a:extLst>
                  <a:ext uri="{FF2B5EF4-FFF2-40B4-BE49-F238E27FC236}">
                    <a16:creationId xmlns:a16="http://schemas.microsoft.com/office/drawing/2014/main" id="{8843D17D-8CEC-41E8-9140-B2476C0EA671}"/>
                  </a:ext>
                </a:extLst>
              </p:cNvPr>
              <p:cNvSpPr/>
              <p:nvPr/>
            </p:nvSpPr>
            <p:spPr>
              <a:xfrm>
                <a:off x="2695787" y="1348857"/>
                <a:ext cx="359451" cy="250922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3" name="รูปแบบอิสระ: รูปร่าง 322">
                <a:extLst>
                  <a:ext uri="{FF2B5EF4-FFF2-40B4-BE49-F238E27FC236}">
                    <a16:creationId xmlns:a16="http://schemas.microsoft.com/office/drawing/2014/main" id="{C94CBBD6-3AC9-4529-AAD2-DE2BD064F569}"/>
                  </a:ext>
                </a:extLst>
              </p:cNvPr>
              <p:cNvSpPr/>
              <p:nvPr/>
            </p:nvSpPr>
            <p:spPr>
              <a:xfrm>
                <a:off x="1299276" y="1361024"/>
                <a:ext cx="2507290" cy="1163263"/>
              </a:xfrm>
              <a:custGeom>
                <a:avLst/>
                <a:gdLst>
                  <a:gd name="connsiteX0" fmla="*/ 2087 w 2252265"/>
                  <a:gd name="connsiteY0" fmla="*/ 981755 h 1030002"/>
                  <a:gd name="connsiteX1" fmla="*/ 344987 w 2252265"/>
                  <a:gd name="connsiteY1" fmla="*/ 391205 h 1030002"/>
                  <a:gd name="connsiteX2" fmla="*/ 773612 w 2252265"/>
                  <a:gd name="connsiteY2" fmla="*/ 867455 h 1030002"/>
                  <a:gd name="connsiteX3" fmla="*/ 1173662 w 2252265"/>
                  <a:gd name="connsiteY3" fmla="*/ 680 h 1030002"/>
                  <a:gd name="connsiteX4" fmla="*/ 1583237 w 2252265"/>
                  <a:gd name="connsiteY4" fmla="*/ 715055 h 1030002"/>
                  <a:gd name="connsiteX5" fmla="*/ 2021387 w 2252265"/>
                  <a:gd name="connsiteY5" fmla="*/ 276905 h 1030002"/>
                  <a:gd name="connsiteX6" fmla="*/ 2211887 w 2252265"/>
                  <a:gd name="connsiteY6" fmla="*/ 753155 h 1030002"/>
                  <a:gd name="connsiteX7" fmla="*/ 2202362 w 2252265"/>
                  <a:gd name="connsiteY7" fmla="*/ 981755 h 1030002"/>
                  <a:gd name="connsiteX8" fmla="*/ 1688012 w 2252265"/>
                  <a:gd name="connsiteY8" fmla="*/ 991280 h 1030002"/>
                  <a:gd name="connsiteX9" fmla="*/ 506912 w 2252265"/>
                  <a:gd name="connsiteY9" fmla="*/ 991280 h 1030002"/>
                  <a:gd name="connsiteX10" fmla="*/ 2087 w 2252265"/>
                  <a:gd name="connsiteY10" fmla="*/ 981755 h 1030002"/>
                  <a:gd name="connsiteX0" fmla="*/ 2139 w 2244697"/>
                  <a:gd name="connsiteY0" fmla="*/ 915844 h 1002253"/>
                  <a:gd name="connsiteX1" fmla="*/ 337419 w 2244697"/>
                  <a:gd name="connsiteY1" fmla="*/ 391205 h 1002253"/>
                  <a:gd name="connsiteX2" fmla="*/ 766044 w 2244697"/>
                  <a:gd name="connsiteY2" fmla="*/ 867455 h 1002253"/>
                  <a:gd name="connsiteX3" fmla="*/ 1166094 w 2244697"/>
                  <a:gd name="connsiteY3" fmla="*/ 680 h 1002253"/>
                  <a:gd name="connsiteX4" fmla="*/ 1575669 w 2244697"/>
                  <a:gd name="connsiteY4" fmla="*/ 715055 h 1002253"/>
                  <a:gd name="connsiteX5" fmla="*/ 2013819 w 2244697"/>
                  <a:gd name="connsiteY5" fmla="*/ 276905 h 1002253"/>
                  <a:gd name="connsiteX6" fmla="*/ 2204319 w 2244697"/>
                  <a:gd name="connsiteY6" fmla="*/ 753155 h 1002253"/>
                  <a:gd name="connsiteX7" fmla="*/ 2194794 w 2244697"/>
                  <a:gd name="connsiteY7" fmla="*/ 981755 h 1002253"/>
                  <a:gd name="connsiteX8" fmla="*/ 1680444 w 2244697"/>
                  <a:gd name="connsiteY8" fmla="*/ 991280 h 1002253"/>
                  <a:gd name="connsiteX9" fmla="*/ 499344 w 2244697"/>
                  <a:gd name="connsiteY9" fmla="*/ 991280 h 1002253"/>
                  <a:gd name="connsiteX10" fmla="*/ 2139 w 2244697"/>
                  <a:gd name="connsiteY10" fmla="*/ 915844 h 1002253"/>
                  <a:gd name="connsiteX0" fmla="*/ 2175 w 2239653"/>
                  <a:gd name="connsiteY0" fmla="*/ 938660 h 1004352"/>
                  <a:gd name="connsiteX1" fmla="*/ 332375 w 2239653"/>
                  <a:gd name="connsiteY1" fmla="*/ 391205 h 1004352"/>
                  <a:gd name="connsiteX2" fmla="*/ 761000 w 2239653"/>
                  <a:gd name="connsiteY2" fmla="*/ 867455 h 1004352"/>
                  <a:gd name="connsiteX3" fmla="*/ 1161050 w 2239653"/>
                  <a:gd name="connsiteY3" fmla="*/ 680 h 1004352"/>
                  <a:gd name="connsiteX4" fmla="*/ 1570625 w 2239653"/>
                  <a:gd name="connsiteY4" fmla="*/ 715055 h 1004352"/>
                  <a:gd name="connsiteX5" fmla="*/ 2008775 w 2239653"/>
                  <a:gd name="connsiteY5" fmla="*/ 276905 h 1004352"/>
                  <a:gd name="connsiteX6" fmla="*/ 2199275 w 2239653"/>
                  <a:gd name="connsiteY6" fmla="*/ 753155 h 1004352"/>
                  <a:gd name="connsiteX7" fmla="*/ 2189750 w 2239653"/>
                  <a:gd name="connsiteY7" fmla="*/ 981755 h 1004352"/>
                  <a:gd name="connsiteX8" fmla="*/ 1675400 w 2239653"/>
                  <a:gd name="connsiteY8" fmla="*/ 991280 h 1004352"/>
                  <a:gd name="connsiteX9" fmla="*/ 494300 w 2239653"/>
                  <a:gd name="connsiteY9" fmla="*/ 991280 h 1004352"/>
                  <a:gd name="connsiteX10" fmla="*/ 2175 w 2239653"/>
                  <a:gd name="connsiteY10" fmla="*/ 938660 h 1004352"/>
                  <a:gd name="connsiteX0" fmla="*/ 2175 w 2239475"/>
                  <a:gd name="connsiteY0" fmla="*/ 938660 h 1004523"/>
                  <a:gd name="connsiteX1" fmla="*/ 332375 w 2239475"/>
                  <a:gd name="connsiteY1" fmla="*/ 391205 h 1004523"/>
                  <a:gd name="connsiteX2" fmla="*/ 761000 w 2239475"/>
                  <a:gd name="connsiteY2" fmla="*/ 867455 h 1004523"/>
                  <a:gd name="connsiteX3" fmla="*/ 1161050 w 2239475"/>
                  <a:gd name="connsiteY3" fmla="*/ 680 h 1004523"/>
                  <a:gd name="connsiteX4" fmla="*/ 1570625 w 2239475"/>
                  <a:gd name="connsiteY4" fmla="*/ 715055 h 1004523"/>
                  <a:gd name="connsiteX5" fmla="*/ 2008775 w 2239475"/>
                  <a:gd name="connsiteY5" fmla="*/ 276905 h 1004523"/>
                  <a:gd name="connsiteX6" fmla="*/ 2199275 w 2239475"/>
                  <a:gd name="connsiteY6" fmla="*/ 753155 h 1004523"/>
                  <a:gd name="connsiteX7" fmla="*/ 2189750 w 2239475"/>
                  <a:gd name="connsiteY7" fmla="*/ 981755 h 1004523"/>
                  <a:gd name="connsiteX8" fmla="*/ 1677940 w 2239475"/>
                  <a:gd name="connsiteY8" fmla="*/ 996350 h 1004523"/>
                  <a:gd name="connsiteX9" fmla="*/ 494300 w 2239475"/>
                  <a:gd name="connsiteY9" fmla="*/ 991280 h 1004523"/>
                  <a:gd name="connsiteX10" fmla="*/ 2175 w 2239475"/>
                  <a:gd name="connsiteY10" fmla="*/ 938660 h 100452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8585"/>
                  <a:gd name="connsiteY0" fmla="*/ 938660 h 1010743"/>
                  <a:gd name="connsiteX1" fmla="*/ 332375 w 2238585"/>
                  <a:gd name="connsiteY1" fmla="*/ 391205 h 1010743"/>
                  <a:gd name="connsiteX2" fmla="*/ 761000 w 2238585"/>
                  <a:gd name="connsiteY2" fmla="*/ 867455 h 1010743"/>
                  <a:gd name="connsiteX3" fmla="*/ 1161050 w 2238585"/>
                  <a:gd name="connsiteY3" fmla="*/ 680 h 1010743"/>
                  <a:gd name="connsiteX4" fmla="*/ 1570625 w 2238585"/>
                  <a:gd name="connsiteY4" fmla="*/ 715055 h 1010743"/>
                  <a:gd name="connsiteX5" fmla="*/ 2008775 w 2238585"/>
                  <a:gd name="connsiteY5" fmla="*/ 276905 h 1010743"/>
                  <a:gd name="connsiteX6" fmla="*/ 2199275 w 2238585"/>
                  <a:gd name="connsiteY6" fmla="*/ 753155 h 1010743"/>
                  <a:gd name="connsiteX7" fmla="*/ 2189750 w 2238585"/>
                  <a:gd name="connsiteY7" fmla="*/ 981755 h 1010743"/>
                  <a:gd name="connsiteX8" fmla="*/ 1690640 w 2238585"/>
                  <a:gd name="connsiteY8" fmla="*/ 1001420 h 1010743"/>
                  <a:gd name="connsiteX9" fmla="*/ 494300 w 2238585"/>
                  <a:gd name="connsiteY9" fmla="*/ 1001420 h 1010743"/>
                  <a:gd name="connsiteX10" fmla="*/ 2175 w 2238585"/>
                  <a:gd name="connsiteY10" fmla="*/ 938660 h 1010743"/>
                  <a:gd name="connsiteX0" fmla="*/ 2175 w 2220830"/>
                  <a:gd name="connsiteY0" fmla="*/ 938660 h 1026116"/>
                  <a:gd name="connsiteX1" fmla="*/ 332375 w 2220830"/>
                  <a:gd name="connsiteY1" fmla="*/ 391205 h 1026116"/>
                  <a:gd name="connsiteX2" fmla="*/ 761000 w 2220830"/>
                  <a:gd name="connsiteY2" fmla="*/ 867455 h 1026116"/>
                  <a:gd name="connsiteX3" fmla="*/ 1161050 w 2220830"/>
                  <a:gd name="connsiteY3" fmla="*/ 680 h 1026116"/>
                  <a:gd name="connsiteX4" fmla="*/ 1570625 w 2220830"/>
                  <a:gd name="connsiteY4" fmla="*/ 715055 h 1026116"/>
                  <a:gd name="connsiteX5" fmla="*/ 2008775 w 2220830"/>
                  <a:gd name="connsiteY5" fmla="*/ 276905 h 1026116"/>
                  <a:gd name="connsiteX6" fmla="*/ 2199275 w 2220830"/>
                  <a:gd name="connsiteY6" fmla="*/ 753155 h 1026116"/>
                  <a:gd name="connsiteX7" fmla="*/ 2159270 w 2220830"/>
                  <a:gd name="connsiteY7" fmla="*/ 1009640 h 1026116"/>
                  <a:gd name="connsiteX8" fmla="*/ 1690640 w 2220830"/>
                  <a:gd name="connsiteY8" fmla="*/ 1001420 h 1026116"/>
                  <a:gd name="connsiteX9" fmla="*/ 494300 w 2220830"/>
                  <a:gd name="connsiteY9" fmla="*/ 1001420 h 1026116"/>
                  <a:gd name="connsiteX10" fmla="*/ 2175 w 2220830"/>
                  <a:gd name="connsiteY10" fmla="*/ 938660 h 1026116"/>
                  <a:gd name="connsiteX0" fmla="*/ 2175 w 2206903"/>
                  <a:gd name="connsiteY0" fmla="*/ 938660 h 1020266"/>
                  <a:gd name="connsiteX1" fmla="*/ 332375 w 2206903"/>
                  <a:gd name="connsiteY1" fmla="*/ 391205 h 1020266"/>
                  <a:gd name="connsiteX2" fmla="*/ 761000 w 2206903"/>
                  <a:gd name="connsiteY2" fmla="*/ 867455 h 1020266"/>
                  <a:gd name="connsiteX3" fmla="*/ 1161050 w 2206903"/>
                  <a:gd name="connsiteY3" fmla="*/ 680 h 1020266"/>
                  <a:gd name="connsiteX4" fmla="*/ 1570625 w 2206903"/>
                  <a:gd name="connsiteY4" fmla="*/ 715055 h 1020266"/>
                  <a:gd name="connsiteX5" fmla="*/ 2008775 w 2206903"/>
                  <a:gd name="connsiteY5" fmla="*/ 276905 h 1020266"/>
                  <a:gd name="connsiteX6" fmla="*/ 2199275 w 2206903"/>
                  <a:gd name="connsiteY6" fmla="*/ 753155 h 1020266"/>
                  <a:gd name="connsiteX7" fmla="*/ 2121170 w 2206903"/>
                  <a:gd name="connsiteY7" fmla="*/ 1002035 h 1020266"/>
                  <a:gd name="connsiteX8" fmla="*/ 1690640 w 2206903"/>
                  <a:gd name="connsiteY8" fmla="*/ 1001420 h 1020266"/>
                  <a:gd name="connsiteX9" fmla="*/ 494300 w 2206903"/>
                  <a:gd name="connsiteY9" fmla="*/ 1001420 h 1020266"/>
                  <a:gd name="connsiteX10" fmla="*/ 2175 w 2206903"/>
                  <a:gd name="connsiteY10" fmla="*/ 938660 h 1020266"/>
                  <a:gd name="connsiteX0" fmla="*/ 2175 w 2202281"/>
                  <a:gd name="connsiteY0" fmla="*/ 938660 h 1010743"/>
                  <a:gd name="connsiteX1" fmla="*/ 332375 w 2202281"/>
                  <a:gd name="connsiteY1" fmla="*/ 391205 h 1010743"/>
                  <a:gd name="connsiteX2" fmla="*/ 761000 w 2202281"/>
                  <a:gd name="connsiteY2" fmla="*/ 867455 h 1010743"/>
                  <a:gd name="connsiteX3" fmla="*/ 1161050 w 2202281"/>
                  <a:gd name="connsiteY3" fmla="*/ 680 h 1010743"/>
                  <a:gd name="connsiteX4" fmla="*/ 1570625 w 2202281"/>
                  <a:gd name="connsiteY4" fmla="*/ 715055 h 1010743"/>
                  <a:gd name="connsiteX5" fmla="*/ 2008775 w 2202281"/>
                  <a:gd name="connsiteY5" fmla="*/ 276905 h 1010743"/>
                  <a:gd name="connsiteX6" fmla="*/ 2199275 w 2202281"/>
                  <a:gd name="connsiteY6" fmla="*/ 753155 h 1010743"/>
                  <a:gd name="connsiteX7" fmla="*/ 2093230 w 2202281"/>
                  <a:gd name="connsiteY7" fmla="*/ 986825 h 1010743"/>
                  <a:gd name="connsiteX8" fmla="*/ 1690640 w 2202281"/>
                  <a:gd name="connsiteY8" fmla="*/ 1001420 h 1010743"/>
                  <a:gd name="connsiteX9" fmla="*/ 494300 w 2202281"/>
                  <a:gd name="connsiteY9" fmla="*/ 1001420 h 1010743"/>
                  <a:gd name="connsiteX10" fmla="*/ 2175 w 2202281"/>
                  <a:gd name="connsiteY10" fmla="*/ 938660 h 1010743"/>
                  <a:gd name="connsiteX0" fmla="*/ 2175 w 2202281"/>
                  <a:gd name="connsiteY0" fmla="*/ 938660 h 1011496"/>
                  <a:gd name="connsiteX1" fmla="*/ 332375 w 2202281"/>
                  <a:gd name="connsiteY1" fmla="*/ 391205 h 1011496"/>
                  <a:gd name="connsiteX2" fmla="*/ 761000 w 2202281"/>
                  <a:gd name="connsiteY2" fmla="*/ 867455 h 1011496"/>
                  <a:gd name="connsiteX3" fmla="*/ 1161050 w 2202281"/>
                  <a:gd name="connsiteY3" fmla="*/ 680 h 1011496"/>
                  <a:gd name="connsiteX4" fmla="*/ 1570625 w 2202281"/>
                  <a:gd name="connsiteY4" fmla="*/ 715055 h 1011496"/>
                  <a:gd name="connsiteX5" fmla="*/ 2008775 w 2202281"/>
                  <a:gd name="connsiteY5" fmla="*/ 276905 h 1011496"/>
                  <a:gd name="connsiteX6" fmla="*/ 2199275 w 2202281"/>
                  <a:gd name="connsiteY6" fmla="*/ 753155 h 1011496"/>
                  <a:gd name="connsiteX7" fmla="*/ 2093230 w 2202281"/>
                  <a:gd name="connsiteY7" fmla="*/ 989360 h 1011496"/>
                  <a:gd name="connsiteX8" fmla="*/ 1690640 w 2202281"/>
                  <a:gd name="connsiteY8" fmla="*/ 1001420 h 1011496"/>
                  <a:gd name="connsiteX9" fmla="*/ 494300 w 2202281"/>
                  <a:gd name="connsiteY9" fmla="*/ 1001420 h 1011496"/>
                  <a:gd name="connsiteX10" fmla="*/ 2175 w 2202281"/>
                  <a:gd name="connsiteY10" fmla="*/ 938660 h 1011496"/>
                  <a:gd name="connsiteX0" fmla="*/ 2175 w 2201821"/>
                  <a:gd name="connsiteY0" fmla="*/ 938660 h 1010743"/>
                  <a:gd name="connsiteX1" fmla="*/ 332375 w 2201821"/>
                  <a:gd name="connsiteY1" fmla="*/ 391205 h 1010743"/>
                  <a:gd name="connsiteX2" fmla="*/ 761000 w 2201821"/>
                  <a:gd name="connsiteY2" fmla="*/ 867455 h 1010743"/>
                  <a:gd name="connsiteX3" fmla="*/ 1161050 w 2201821"/>
                  <a:gd name="connsiteY3" fmla="*/ 680 h 1010743"/>
                  <a:gd name="connsiteX4" fmla="*/ 1570625 w 2201821"/>
                  <a:gd name="connsiteY4" fmla="*/ 715055 h 1010743"/>
                  <a:gd name="connsiteX5" fmla="*/ 2008775 w 2201821"/>
                  <a:gd name="connsiteY5" fmla="*/ 276905 h 1010743"/>
                  <a:gd name="connsiteX6" fmla="*/ 2199275 w 2201821"/>
                  <a:gd name="connsiteY6" fmla="*/ 753155 h 1010743"/>
                  <a:gd name="connsiteX7" fmla="*/ 2093230 w 2201821"/>
                  <a:gd name="connsiteY7" fmla="*/ 989360 h 1010743"/>
                  <a:gd name="connsiteX8" fmla="*/ 1690640 w 2201821"/>
                  <a:gd name="connsiteY8" fmla="*/ 1001420 h 1010743"/>
                  <a:gd name="connsiteX9" fmla="*/ 494300 w 2201821"/>
                  <a:gd name="connsiteY9" fmla="*/ 1001420 h 1010743"/>
                  <a:gd name="connsiteX10" fmla="*/ 2175 w 2201821"/>
                  <a:gd name="connsiteY10" fmla="*/ 938660 h 1010743"/>
                  <a:gd name="connsiteX0" fmla="*/ 2175 w 2204242"/>
                  <a:gd name="connsiteY0" fmla="*/ 938660 h 1010743"/>
                  <a:gd name="connsiteX1" fmla="*/ 332375 w 2204242"/>
                  <a:gd name="connsiteY1" fmla="*/ 391205 h 1010743"/>
                  <a:gd name="connsiteX2" fmla="*/ 761000 w 2204242"/>
                  <a:gd name="connsiteY2" fmla="*/ 867455 h 1010743"/>
                  <a:gd name="connsiteX3" fmla="*/ 1161050 w 2204242"/>
                  <a:gd name="connsiteY3" fmla="*/ 680 h 1010743"/>
                  <a:gd name="connsiteX4" fmla="*/ 1570625 w 2204242"/>
                  <a:gd name="connsiteY4" fmla="*/ 715055 h 1010743"/>
                  <a:gd name="connsiteX5" fmla="*/ 2008775 w 2204242"/>
                  <a:gd name="connsiteY5" fmla="*/ 276905 h 1010743"/>
                  <a:gd name="connsiteX6" fmla="*/ 2199275 w 2204242"/>
                  <a:gd name="connsiteY6" fmla="*/ 753155 h 1010743"/>
                  <a:gd name="connsiteX7" fmla="*/ 2113550 w 2204242"/>
                  <a:gd name="connsiteY7" fmla="*/ 996965 h 1010743"/>
                  <a:gd name="connsiteX8" fmla="*/ 1690640 w 2204242"/>
                  <a:gd name="connsiteY8" fmla="*/ 1001420 h 1010743"/>
                  <a:gd name="connsiteX9" fmla="*/ 494300 w 2204242"/>
                  <a:gd name="connsiteY9" fmla="*/ 1001420 h 1010743"/>
                  <a:gd name="connsiteX10" fmla="*/ 2175 w 2204242"/>
                  <a:gd name="connsiteY10" fmla="*/ 938660 h 1010743"/>
                  <a:gd name="connsiteX0" fmla="*/ 2087 w 2216854"/>
                  <a:gd name="connsiteY0" fmla="*/ 903170 h 1005580"/>
                  <a:gd name="connsiteX1" fmla="*/ 344987 w 2216854"/>
                  <a:gd name="connsiteY1" fmla="*/ 391205 h 1005580"/>
                  <a:gd name="connsiteX2" fmla="*/ 773612 w 2216854"/>
                  <a:gd name="connsiteY2" fmla="*/ 867455 h 1005580"/>
                  <a:gd name="connsiteX3" fmla="*/ 1173662 w 2216854"/>
                  <a:gd name="connsiteY3" fmla="*/ 680 h 1005580"/>
                  <a:gd name="connsiteX4" fmla="*/ 1583237 w 2216854"/>
                  <a:gd name="connsiteY4" fmla="*/ 715055 h 1005580"/>
                  <a:gd name="connsiteX5" fmla="*/ 2021387 w 2216854"/>
                  <a:gd name="connsiteY5" fmla="*/ 276905 h 1005580"/>
                  <a:gd name="connsiteX6" fmla="*/ 2211887 w 2216854"/>
                  <a:gd name="connsiteY6" fmla="*/ 753155 h 1005580"/>
                  <a:gd name="connsiteX7" fmla="*/ 2126162 w 2216854"/>
                  <a:gd name="connsiteY7" fmla="*/ 996965 h 1005580"/>
                  <a:gd name="connsiteX8" fmla="*/ 1703252 w 2216854"/>
                  <a:gd name="connsiteY8" fmla="*/ 1001420 h 1005580"/>
                  <a:gd name="connsiteX9" fmla="*/ 506912 w 2216854"/>
                  <a:gd name="connsiteY9" fmla="*/ 1001420 h 1005580"/>
                  <a:gd name="connsiteX10" fmla="*/ 2087 w 2216854"/>
                  <a:gd name="connsiteY10" fmla="*/ 903170 h 1005580"/>
                  <a:gd name="connsiteX0" fmla="*/ 2122 w 2211809"/>
                  <a:gd name="connsiteY0" fmla="*/ 913310 h 1005580"/>
                  <a:gd name="connsiteX1" fmla="*/ 339942 w 2211809"/>
                  <a:gd name="connsiteY1" fmla="*/ 391205 h 1005580"/>
                  <a:gd name="connsiteX2" fmla="*/ 768567 w 2211809"/>
                  <a:gd name="connsiteY2" fmla="*/ 867455 h 1005580"/>
                  <a:gd name="connsiteX3" fmla="*/ 1168617 w 2211809"/>
                  <a:gd name="connsiteY3" fmla="*/ 680 h 1005580"/>
                  <a:gd name="connsiteX4" fmla="*/ 1578192 w 2211809"/>
                  <a:gd name="connsiteY4" fmla="*/ 715055 h 1005580"/>
                  <a:gd name="connsiteX5" fmla="*/ 2016342 w 2211809"/>
                  <a:gd name="connsiteY5" fmla="*/ 276905 h 1005580"/>
                  <a:gd name="connsiteX6" fmla="*/ 2206842 w 2211809"/>
                  <a:gd name="connsiteY6" fmla="*/ 753155 h 1005580"/>
                  <a:gd name="connsiteX7" fmla="*/ 2121117 w 2211809"/>
                  <a:gd name="connsiteY7" fmla="*/ 996965 h 1005580"/>
                  <a:gd name="connsiteX8" fmla="*/ 1698207 w 2211809"/>
                  <a:gd name="connsiteY8" fmla="*/ 1001420 h 1005580"/>
                  <a:gd name="connsiteX9" fmla="*/ 501867 w 2211809"/>
                  <a:gd name="connsiteY9" fmla="*/ 1001420 h 1005580"/>
                  <a:gd name="connsiteX10" fmla="*/ 2122 w 2211809"/>
                  <a:gd name="connsiteY10" fmla="*/ 913310 h 1005580"/>
                  <a:gd name="connsiteX0" fmla="*/ 2194 w 2201721"/>
                  <a:gd name="connsiteY0" fmla="*/ 918380 h 1005580"/>
                  <a:gd name="connsiteX1" fmla="*/ 329854 w 2201721"/>
                  <a:gd name="connsiteY1" fmla="*/ 391205 h 1005580"/>
                  <a:gd name="connsiteX2" fmla="*/ 758479 w 2201721"/>
                  <a:gd name="connsiteY2" fmla="*/ 867455 h 1005580"/>
                  <a:gd name="connsiteX3" fmla="*/ 1158529 w 2201721"/>
                  <a:gd name="connsiteY3" fmla="*/ 680 h 1005580"/>
                  <a:gd name="connsiteX4" fmla="*/ 1568104 w 2201721"/>
                  <a:gd name="connsiteY4" fmla="*/ 715055 h 1005580"/>
                  <a:gd name="connsiteX5" fmla="*/ 2006254 w 2201721"/>
                  <a:gd name="connsiteY5" fmla="*/ 276905 h 1005580"/>
                  <a:gd name="connsiteX6" fmla="*/ 2196754 w 2201721"/>
                  <a:gd name="connsiteY6" fmla="*/ 753155 h 1005580"/>
                  <a:gd name="connsiteX7" fmla="*/ 2111029 w 2201721"/>
                  <a:gd name="connsiteY7" fmla="*/ 996965 h 1005580"/>
                  <a:gd name="connsiteX8" fmla="*/ 1688119 w 2201721"/>
                  <a:gd name="connsiteY8" fmla="*/ 1001420 h 1005580"/>
                  <a:gd name="connsiteX9" fmla="*/ 491779 w 2201721"/>
                  <a:gd name="connsiteY9" fmla="*/ 1001420 h 1005580"/>
                  <a:gd name="connsiteX10" fmla="*/ 2194 w 2201721"/>
                  <a:gd name="connsiteY10" fmla="*/ 918380 h 100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01721" h="1005580">
                    <a:moveTo>
                      <a:pt x="2194" y="918380"/>
                    </a:moveTo>
                    <a:cubicBezTo>
                      <a:pt x="-24794" y="816678"/>
                      <a:pt x="203807" y="399693"/>
                      <a:pt x="329854" y="391205"/>
                    </a:cubicBezTo>
                    <a:cubicBezTo>
                      <a:pt x="455902" y="382718"/>
                      <a:pt x="620367" y="932542"/>
                      <a:pt x="758479" y="867455"/>
                    </a:cubicBezTo>
                    <a:cubicBezTo>
                      <a:pt x="896591" y="802368"/>
                      <a:pt x="1023592" y="26080"/>
                      <a:pt x="1158529" y="680"/>
                    </a:cubicBezTo>
                    <a:cubicBezTo>
                      <a:pt x="1293467" y="-24720"/>
                      <a:pt x="1426817" y="669017"/>
                      <a:pt x="1568104" y="715055"/>
                    </a:cubicBezTo>
                    <a:cubicBezTo>
                      <a:pt x="1709392" y="761092"/>
                      <a:pt x="1901479" y="270555"/>
                      <a:pt x="2006254" y="276905"/>
                    </a:cubicBezTo>
                    <a:cubicBezTo>
                      <a:pt x="2111029" y="283255"/>
                      <a:pt x="2179292" y="633145"/>
                      <a:pt x="2196754" y="753155"/>
                    </a:cubicBezTo>
                    <a:cubicBezTo>
                      <a:pt x="2214216" y="873165"/>
                      <a:pt x="2185641" y="993613"/>
                      <a:pt x="2111029" y="996965"/>
                    </a:cubicBezTo>
                    <a:cubicBezTo>
                      <a:pt x="2036417" y="1000317"/>
                      <a:pt x="1688119" y="1001420"/>
                      <a:pt x="1688119" y="1001420"/>
                    </a:cubicBezTo>
                    <a:cubicBezTo>
                      <a:pt x="1293572" y="1003110"/>
                      <a:pt x="878706" y="1009870"/>
                      <a:pt x="491779" y="1001420"/>
                    </a:cubicBezTo>
                    <a:cubicBezTo>
                      <a:pt x="210792" y="1006182"/>
                      <a:pt x="29182" y="1020083"/>
                      <a:pt x="2194" y="918380"/>
                    </a:cubicBezTo>
                    <a:close/>
                  </a:path>
                </a:pathLst>
              </a:custGeom>
              <a:solidFill>
                <a:srgbClr val="8CAD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4" name="เมฆ 323">
                <a:extLst>
                  <a:ext uri="{FF2B5EF4-FFF2-40B4-BE49-F238E27FC236}">
                    <a16:creationId xmlns:a16="http://schemas.microsoft.com/office/drawing/2014/main" id="{D5735C4D-FB40-4DEE-A1C8-45593DE29F6A}"/>
                  </a:ext>
                </a:extLst>
              </p:cNvPr>
              <p:cNvSpPr/>
              <p:nvPr/>
            </p:nvSpPr>
            <p:spPr>
              <a:xfrm>
                <a:off x="1808580" y="1499329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5" name="เมฆ 324">
                <a:extLst>
                  <a:ext uri="{FF2B5EF4-FFF2-40B4-BE49-F238E27FC236}">
                    <a16:creationId xmlns:a16="http://schemas.microsoft.com/office/drawing/2014/main" id="{1A080EDE-1D01-4B44-BB46-9BEC17347A79}"/>
                  </a:ext>
                </a:extLst>
              </p:cNvPr>
              <p:cNvSpPr/>
              <p:nvPr/>
            </p:nvSpPr>
            <p:spPr>
              <a:xfrm>
                <a:off x="3238016" y="1052382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312" name="สามเหลี่ยมหน้าจั่ว 471">
              <a:extLst>
                <a:ext uri="{FF2B5EF4-FFF2-40B4-BE49-F238E27FC236}">
                  <a16:creationId xmlns:a16="http://schemas.microsoft.com/office/drawing/2014/main" id="{AB4B1B55-1A69-4C9A-8CDF-72307A589806}"/>
                </a:ext>
              </a:extLst>
            </p:cNvPr>
            <p:cNvSpPr/>
            <p:nvPr/>
          </p:nvSpPr>
          <p:spPr>
            <a:xfrm>
              <a:off x="1283821" y="2368322"/>
              <a:ext cx="263886" cy="160383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13" name="สามเหลี่ยมหน้าจั่ว 471">
              <a:extLst>
                <a:ext uri="{FF2B5EF4-FFF2-40B4-BE49-F238E27FC236}">
                  <a16:creationId xmlns:a16="http://schemas.microsoft.com/office/drawing/2014/main" id="{5107C5AB-79A7-43B3-B324-E2BD076B1833}"/>
                </a:ext>
              </a:extLst>
            </p:cNvPr>
            <p:cNvSpPr/>
            <p:nvPr/>
          </p:nvSpPr>
          <p:spPr>
            <a:xfrm rot="183274" flipH="1">
              <a:off x="3565053" y="2316085"/>
              <a:ext cx="253358" cy="204318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18" name="กล่องข้อความ 17">
            <a:extLst>
              <a:ext uri="{FF2B5EF4-FFF2-40B4-BE49-F238E27FC236}">
                <a16:creationId xmlns:a16="http://schemas.microsoft.com/office/drawing/2014/main" id="{3AD7DBA1-EAB9-463B-BFE0-1B9557C5E6E8}"/>
              </a:ext>
            </a:extLst>
          </p:cNvPr>
          <p:cNvSpPr txBox="1"/>
          <p:nvPr/>
        </p:nvSpPr>
        <p:spPr>
          <a:xfrm>
            <a:off x="4732924" y="2419392"/>
            <a:ext cx="735899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200" b="0" i="0" u="none" strike="noStrike" kern="1200" cap="none" spc="0" normalizeH="0" baseline="0" noProof="0" dirty="0">
                <a:ln>
                  <a:noFill/>
                </a:ln>
                <a:solidFill>
                  <a:srgbClr val="562503"/>
                </a:solidFill>
                <a:effectLst/>
                <a:uLnTx/>
                <a:uFillTx/>
                <a:latin typeface="Itim" panose="00000500000000000000" pitchFamily="2" charset="-34"/>
                <a:ea typeface="+mn-ea"/>
                <a:cs typeface="TH Mali Grade 6" panose="02000506000000020004" pitchFamily="2" charset="-34"/>
              </a:rPr>
              <a:t>85 – 40 = ?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562503"/>
              </a:solidFill>
              <a:effectLst/>
              <a:uLnTx/>
              <a:uFillTx/>
              <a:latin typeface="Itim" panose="00000500000000000000" pitchFamily="2" charset="-34"/>
              <a:ea typeface="+mn-ea"/>
              <a:cs typeface="TH Mali Grade 6" panose="02000506000000020004" pitchFamily="2" charset="-34"/>
            </a:endParaRPr>
          </a:p>
        </p:txBody>
      </p:sp>
      <p:sp>
        <p:nvSpPr>
          <p:cNvPr id="668" name="สี่เหลี่ยมผืนผ้า 667">
            <a:extLst>
              <a:ext uri="{FF2B5EF4-FFF2-40B4-BE49-F238E27FC236}">
                <a16:creationId xmlns:a16="http://schemas.microsoft.com/office/drawing/2014/main" id="{30305252-DF37-4CB6-9409-9F045EA0B8DE}"/>
              </a:ext>
            </a:extLst>
          </p:cNvPr>
          <p:cNvSpPr/>
          <p:nvPr/>
        </p:nvSpPr>
        <p:spPr>
          <a:xfrm>
            <a:off x="5599021" y="657176"/>
            <a:ext cx="4589712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Thử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thách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2 </a:t>
            </a:r>
            <a:endParaRPr kumimoji="0" lang="th-TH" sz="54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cs typeface="TH Mali Grade 6" panose="02000506000000020004" pitchFamily="2" charset="-34"/>
            </a:endParaRPr>
          </a:p>
        </p:txBody>
      </p:sp>
      <p:grpSp>
        <p:nvGrpSpPr>
          <p:cNvPr id="721" name="กลุ่ม 720">
            <a:extLst>
              <a:ext uri="{FF2B5EF4-FFF2-40B4-BE49-F238E27FC236}">
                <a16:creationId xmlns:a16="http://schemas.microsoft.com/office/drawing/2014/main" id="{9D275E7C-5D4E-43B7-A1D2-BDA1D75F23E0}"/>
              </a:ext>
            </a:extLst>
          </p:cNvPr>
          <p:cNvGrpSpPr/>
          <p:nvPr/>
        </p:nvGrpSpPr>
        <p:grpSpPr>
          <a:xfrm rot="19929849">
            <a:off x="4728107" y="325256"/>
            <a:ext cx="1430727" cy="693721"/>
            <a:chOff x="10001184" y="5338622"/>
            <a:chExt cx="2106391" cy="1022263"/>
          </a:xfrm>
        </p:grpSpPr>
        <p:grpSp>
          <p:nvGrpSpPr>
            <p:cNvPr id="722" name="กลุ่ม 721">
              <a:extLst>
                <a:ext uri="{FF2B5EF4-FFF2-40B4-BE49-F238E27FC236}">
                  <a16:creationId xmlns:a16="http://schemas.microsoft.com/office/drawing/2014/main" id="{F12A744C-4B84-4BAB-9F76-6664833B7AA0}"/>
                </a:ext>
              </a:extLst>
            </p:cNvPr>
            <p:cNvGrpSpPr/>
            <p:nvPr/>
          </p:nvGrpSpPr>
          <p:grpSpPr>
            <a:xfrm>
              <a:off x="10001184" y="5587453"/>
              <a:ext cx="2106391" cy="773432"/>
              <a:chOff x="271617" y="1864931"/>
              <a:chExt cx="2106391" cy="773432"/>
            </a:xfrm>
          </p:grpSpPr>
          <p:sp>
            <p:nvSpPr>
              <p:cNvPr id="729" name="รูปแบบอิสระ: รูปร่าง 728">
                <a:extLst>
                  <a:ext uri="{FF2B5EF4-FFF2-40B4-BE49-F238E27FC236}">
                    <a16:creationId xmlns:a16="http://schemas.microsoft.com/office/drawing/2014/main" id="{5C564635-0688-4EC5-847C-49287C871ABA}"/>
                  </a:ext>
                </a:extLst>
              </p:cNvPr>
              <p:cNvSpPr/>
              <p:nvPr/>
            </p:nvSpPr>
            <p:spPr>
              <a:xfrm rot="19753974">
                <a:off x="386109" y="236995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0" name="วงรี 729">
                <a:extLst>
                  <a:ext uri="{FF2B5EF4-FFF2-40B4-BE49-F238E27FC236}">
                    <a16:creationId xmlns:a16="http://schemas.microsoft.com/office/drawing/2014/main" id="{9BF039D2-DFD6-48C6-AB7F-61C633B04AB9}"/>
                  </a:ext>
                </a:extLst>
              </p:cNvPr>
              <p:cNvSpPr/>
              <p:nvPr/>
            </p:nvSpPr>
            <p:spPr>
              <a:xfrm rot="18050207">
                <a:off x="287204" y="242125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1" name="วงรี 730">
                <a:extLst>
                  <a:ext uri="{FF2B5EF4-FFF2-40B4-BE49-F238E27FC236}">
                    <a16:creationId xmlns:a16="http://schemas.microsoft.com/office/drawing/2014/main" id="{DAD56811-CDBD-4509-B9CB-4AADBCCAE041}"/>
                  </a:ext>
                </a:extLst>
              </p:cNvPr>
              <p:cNvSpPr/>
              <p:nvPr/>
            </p:nvSpPr>
            <p:spPr>
              <a:xfrm rot="18961787">
                <a:off x="340177" y="2273656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2" name="วงรี 731">
                <a:extLst>
                  <a:ext uri="{FF2B5EF4-FFF2-40B4-BE49-F238E27FC236}">
                    <a16:creationId xmlns:a16="http://schemas.microsoft.com/office/drawing/2014/main" id="{79264D84-10B4-47B1-BEDC-8CF18680F7F2}"/>
                  </a:ext>
                </a:extLst>
              </p:cNvPr>
              <p:cNvSpPr/>
              <p:nvPr/>
            </p:nvSpPr>
            <p:spPr>
              <a:xfrm rot="20999948">
                <a:off x="476946" y="22188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3" name="วงรี 732">
                <a:extLst>
                  <a:ext uri="{FF2B5EF4-FFF2-40B4-BE49-F238E27FC236}">
                    <a16:creationId xmlns:a16="http://schemas.microsoft.com/office/drawing/2014/main" id="{B7871061-B385-41F2-BA2F-7BC195A8E106}"/>
                  </a:ext>
                </a:extLst>
              </p:cNvPr>
              <p:cNvSpPr/>
              <p:nvPr/>
            </p:nvSpPr>
            <p:spPr>
              <a:xfrm rot="21427761">
                <a:off x="607174" y="22476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4" name="รูปแบบอิสระ: รูปร่าง 733">
                <a:extLst>
                  <a:ext uri="{FF2B5EF4-FFF2-40B4-BE49-F238E27FC236}">
                    <a16:creationId xmlns:a16="http://schemas.microsoft.com/office/drawing/2014/main" id="{A28E2E08-BC3B-4DEE-9A01-D28F5F6393C4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5" name="วงรี 734">
                <a:extLst>
                  <a:ext uri="{FF2B5EF4-FFF2-40B4-BE49-F238E27FC236}">
                    <a16:creationId xmlns:a16="http://schemas.microsoft.com/office/drawing/2014/main" id="{9AC6E9FB-549C-4DE0-AB4D-9DD2EA5512A4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6" name="วงรี 735">
                <a:extLst>
                  <a:ext uri="{FF2B5EF4-FFF2-40B4-BE49-F238E27FC236}">
                    <a16:creationId xmlns:a16="http://schemas.microsoft.com/office/drawing/2014/main" id="{5A0607C5-185E-4888-A5EF-4E3ECDEDEFF8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7" name="วงรี 736">
                <a:extLst>
                  <a:ext uri="{FF2B5EF4-FFF2-40B4-BE49-F238E27FC236}">
                    <a16:creationId xmlns:a16="http://schemas.microsoft.com/office/drawing/2014/main" id="{C7EB6FE2-2261-4C01-BE91-758520BD16FD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8" name="วงรี 737">
                <a:extLst>
                  <a:ext uri="{FF2B5EF4-FFF2-40B4-BE49-F238E27FC236}">
                    <a16:creationId xmlns:a16="http://schemas.microsoft.com/office/drawing/2014/main" id="{384816C6-3DE7-4E57-892A-ABCB2D5448CD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723" name="กลุ่ม 722">
              <a:extLst>
                <a:ext uri="{FF2B5EF4-FFF2-40B4-BE49-F238E27FC236}">
                  <a16:creationId xmlns:a16="http://schemas.microsoft.com/office/drawing/2014/main" id="{873F4611-C028-40B6-B696-3588D883ED94}"/>
                </a:ext>
              </a:extLst>
            </p:cNvPr>
            <p:cNvGrpSpPr/>
            <p:nvPr/>
          </p:nvGrpSpPr>
          <p:grpSpPr>
            <a:xfrm>
              <a:off x="10898877" y="5338622"/>
              <a:ext cx="450097" cy="430590"/>
              <a:chOff x="1187573" y="6247766"/>
              <a:chExt cx="450097" cy="430590"/>
            </a:xfrm>
          </p:grpSpPr>
          <p:sp>
            <p:nvSpPr>
              <p:cNvPr id="724" name="รูปแบบอิสระ: รูปร่าง 723">
                <a:extLst>
                  <a:ext uri="{FF2B5EF4-FFF2-40B4-BE49-F238E27FC236}">
                    <a16:creationId xmlns:a16="http://schemas.microsoft.com/office/drawing/2014/main" id="{D0D75913-60AA-46D3-8978-181C335DEFA5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5" name="วงรี 724">
                <a:extLst>
                  <a:ext uri="{FF2B5EF4-FFF2-40B4-BE49-F238E27FC236}">
                    <a16:creationId xmlns:a16="http://schemas.microsoft.com/office/drawing/2014/main" id="{E835D065-7CAE-4E06-8E1B-DFC907A3AAF3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6" name="วงรี 725">
                <a:extLst>
                  <a:ext uri="{FF2B5EF4-FFF2-40B4-BE49-F238E27FC236}">
                    <a16:creationId xmlns:a16="http://schemas.microsoft.com/office/drawing/2014/main" id="{12EC05DA-B7F4-4D66-A18E-14F2A574F0D5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7" name="วงรี 726">
                <a:extLst>
                  <a:ext uri="{FF2B5EF4-FFF2-40B4-BE49-F238E27FC236}">
                    <a16:creationId xmlns:a16="http://schemas.microsoft.com/office/drawing/2014/main" id="{E7BEB142-6942-4DF4-87D9-1EA647C9EAA4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8" name="วงรี 727">
                <a:extLst>
                  <a:ext uri="{FF2B5EF4-FFF2-40B4-BE49-F238E27FC236}">
                    <a16:creationId xmlns:a16="http://schemas.microsoft.com/office/drawing/2014/main" id="{A644F9AB-287A-4637-BB33-C76A3E61EE5A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sp>
        <p:nvSpPr>
          <p:cNvPr id="310" name="สี่เหลี่ยมผืนผ้า 71">
            <a:extLst>
              <a:ext uri="{FF2B5EF4-FFF2-40B4-BE49-F238E27FC236}">
                <a16:creationId xmlns:a16="http://schemas.microsoft.com/office/drawing/2014/main" id="{008838AC-701F-46C8-8B4E-C929972CD8C2}"/>
              </a:ext>
            </a:extLst>
          </p:cNvPr>
          <p:cNvSpPr/>
          <p:nvPr/>
        </p:nvSpPr>
        <p:spPr>
          <a:xfrm>
            <a:off x="6288833" y="5293056"/>
            <a:ext cx="4567429" cy="1192837"/>
          </a:xfrm>
          <a:prstGeom prst="rect">
            <a:avLst/>
          </a:prstGeom>
          <a:solidFill>
            <a:srgbClr val="ECE289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6600" dirty="0" err="1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Đáp</a:t>
            </a:r>
            <a:r>
              <a:rPr lang="en-US" sz="6600" dirty="0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6600" dirty="0" err="1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án</a:t>
            </a:r>
            <a:r>
              <a:rPr lang="en-US" sz="6600" dirty="0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kumimoji="0" lang="en-US" sz="6600" b="0" i="0" u="none" strike="noStrike" kern="1200" cap="none" spc="0" normalizeH="0" baseline="0" noProof="0" dirty="0">
                <a:ln>
                  <a:noFill/>
                </a:ln>
                <a:solidFill>
                  <a:srgbClr val="56250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45</a:t>
            </a:r>
            <a:endParaRPr kumimoji="0" lang="th-TH" sz="6600" b="0" i="0" u="none" strike="noStrike" kern="1200" cap="none" spc="0" normalizeH="0" baseline="0" noProof="0" dirty="0">
              <a:ln>
                <a:noFill/>
              </a:ln>
              <a:solidFill>
                <a:srgbClr val="562503"/>
              </a:solidFill>
              <a:effectLst/>
              <a:uLnTx/>
              <a:uFillTx/>
              <a:latin typeface="Arial" panose="020B0604020202020204" pitchFamily="34" charset="0"/>
              <a:cs typeface="Itim"/>
            </a:endParaRPr>
          </a:p>
        </p:txBody>
      </p:sp>
      <p:grpSp>
        <p:nvGrpSpPr>
          <p:cNvPr id="195" name="กลุ่ม 190">
            <a:extLst>
              <a:ext uri="{FF2B5EF4-FFF2-40B4-BE49-F238E27FC236}">
                <a16:creationId xmlns:a16="http://schemas.microsoft.com/office/drawing/2014/main" id="{AD85CBEE-D048-4D27-9546-994237C9B03A}"/>
              </a:ext>
            </a:extLst>
          </p:cNvPr>
          <p:cNvGrpSpPr/>
          <p:nvPr/>
        </p:nvGrpSpPr>
        <p:grpSpPr>
          <a:xfrm>
            <a:off x="1050336" y="3231716"/>
            <a:ext cx="2952670" cy="3170279"/>
            <a:chOff x="6925084" y="939609"/>
            <a:chExt cx="3027518" cy="3188928"/>
          </a:xfrm>
        </p:grpSpPr>
        <p:grpSp>
          <p:nvGrpSpPr>
            <p:cNvPr id="196" name="กลุ่ม 191">
              <a:extLst>
                <a:ext uri="{FF2B5EF4-FFF2-40B4-BE49-F238E27FC236}">
                  <a16:creationId xmlns:a16="http://schemas.microsoft.com/office/drawing/2014/main" id="{20ED2AFF-5612-4AEE-900B-E76F9A28C107}"/>
                </a:ext>
              </a:extLst>
            </p:cNvPr>
            <p:cNvGrpSpPr/>
            <p:nvPr/>
          </p:nvGrpSpPr>
          <p:grpSpPr>
            <a:xfrm rot="11560916">
              <a:off x="9065888" y="2266684"/>
              <a:ext cx="886714" cy="1756672"/>
              <a:chOff x="2768138" y="-613191"/>
              <a:chExt cx="884866" cy="1660027"/>
            </a:xfrm>
          </p:grpSpPr>
          <p:sp>
            <p:nvSpPr>
              <p:cNvPr id="278" name="รูปแบบอิสระ: รูปร่าง 237">
                <a:extLst>
                  <a:ext uri="{FF2B5EF4-FFF2-40B4-BE49-F238E27FC236}">
                    <a16:creationId xmlns:a16="http://schemas.microsoft.com/office/drawing/2014/main" id="{C253F6C9-107D-4A84-9F63-6EE43B7DA310}"/>
                  </a:ext>
                </a:extLst>
              </p:cNvPr>
              <p:cNvSpPr/>
              <p:nvPr/>
            </p:nvSpPr>
            <p:spPr>
              <a:xfrm rot="10093967">
                <a:off x="2768138" y="-613191"/>
                <a:ext cx="884866" cy="1660027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solidFill>
                  <a:schemeClr val="tx1"/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79" name="สามเหลี่ยมหน้าจั่ว 474">
                <a:extLst>
                  <a:ext uri="{FF2B5EF4-FFF2-40B4-BE49-F238E27FC236}">
                    <a16:creationId xmlns:a16="http://schemas.microsoft.com/office/drawing/2014/main" id="{AF5D5BD9-2B0D-4AEB-9E9F-5A313B4DEF39}"/>
                  </a:ext>
                </a:extLst>
              </p:cNvPr>
              <p:cNvSpPr/>
              <p:nvPr/>
            </p:nvSpPr>
            <p:spPr>
              <a:xfrm rot="5400000">
                <a:off x="2896086" y="396423"/>
                <a:ext cx="232966" cy="268229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" fmla="*/ 0 w 232966"/>
                  <a:gd name="connsiteY0" fmla="*/ 263371 h 268229"/>
                  <a:gd name="connsiteX1" fmla="*/ 116483 w 232966"/>
                  <a:gd name="connsiteY1" fmla="*/ 0 h 268229"/>
                  <a:gd name="connsiteX2" fmla="*/ 232966 w 232966"/>
                  <a:gd name="connsiteY2" fmla="*/ 263371 h 268229"/>
                  <a:gd name="connsiteX3" fmla="*/ 126969 w 232966"/>
                  <a:gd name="connsiteY3" fmla="*/ 268229 h 268229"/>
                  <a:gd name="connsiteX4" fmla="*/ 0 w 232966"/>
                  <a:gd name="connsiteY4" fmla="*/ 263371 h 268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966" h="268229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2966" y="263371"/>
                    </a:lnTo>
                    <a:cubicBezTo>
                      <a:pt x="197633" y="263720"/>
                      <a:pt x="162302" y="267880"/>
                      <a:pt x="126969" y="268229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0" name="สามเหลี่ยมหน้าจั่ว 474">
                <a:extLst>
                  <a:ext uri="{FF2B5EF4-FFF2-40B4-BE49-F238E27FC236}">
                    <a16:creationId xmlns:a16="http://schemas.microsoft.com/office/drawing/2014/main" id="{18B03CB1-AE3C-4B45-A41D-125A1CBADA2A}"/>
                  </a:ext>
                </a:extLst>
              </p:cNvPr>
              <p:cNvSpPr/>
              <p:nvPr/>
            </p:nvSpPr>
            <p:spPr>
              <a:xfrm rot="16200000" flipH="1">
                <a:off x="2922848" y="70463"/>
                <a:ext cx="229716" cy="269515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" fmla="*/ 0 w 232966"/>
                  <a:gd name="connsiteY0" fmla="*/ 263371 h 268229"/>
                  <a:gd name="connsiteX1" fmla="*/ 116483 w 232966"/>
                  <a:gd name="connsiteY1" fmla="*/ 0 h 268229"/>
                  <a:gd name="connsiteX2" fmla="*/ 232966 w 232966"/>
                  <a:gd name="connsiteY2" fmla="*/ 263371 h 268229"/>
                  <a:gd name="connsiteX3" fmla="*/ 126969 w 232966"/>
                  <a:gd name="connsiteY3" fmla="*/ 268229 h 268229"/>
                  <a:gd name="connsiteX4" fmla="*/ 0 w 232966"/>
                  <a:gd name="connsiteY4" fmla="*/ 263371 h 268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966" h="268229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2966" y="263371"/>
                    </a:lnTo>
                    <a:cubicBezTo>
                      <a:pt x="197633" y="263720"/>
                      <a:pt x="162302" y="267880"/>
                      <a:pt x="126969" y="268229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1" name="สามเหลี่ยมหน้าจั่ว 474">
                <a:extLst>
                  <a:ext uri="{FF2B5EF4-FFF2-40B4-BE49-F238E27FC236}">
                    <a16:creationId xmlns:a16="http://schemas.microsoft.com/office/drawing/2014/main" id="{ADDB17FA-9025-4D63-A175-6350B624B191}"/>
                  </a:ext>
                </a:extLst>
              </p:cNvPr>
              <p:cNvSpPr/>
              <p:nvPr/>
            </p:nvSpPr>
            <p:spPr>
              <a:xfrm rot="3903624">
                <a:off x="2951522" y="716456"/>
                <a:ext cx="235617" cy="274386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" fmla="*/ 0 w 232966"/>
                  <a:gd name="connsiteY0" fmla="*/ 263371 h 268229"/>
                  <a:gd name="connsiteX1" fmla="*/ 116483 w 232966"/>
                  <a:gd name="connsiteY1" fmla="*/ 0 h 268229"/>
                  <a:gd name="connsiteX2" fmla="*/ 232966 w 232966"/>
                  <a:gd name="connsiteY2" fmla="*/ 263371 h 268229"/>
                  <a:gd name="connsiteX3" fmla="*/ 126969 w 232966"/>
                  <a:gd name="connsiteY3" fmla="*/ 268229 h 268229"/>
                  <a:gd name="connsiteX4" fmla="*/ 0 w 232966"/>
                  <a:gd name="connsiteY4" fmla="*/ 263371 h 268229"/>
                  <a:gd name="connsiteX0" fmla="*/ 0 w 232966"/>
                  <a:gd name="connsiteY0" fmla="*/ 263371 h 278376"/>
                  <a:gd name="connsiteX1" fmla="*/ 116483 w 232966"/>
                  <a:gd name="connsiteY1" fmla="*/ 0 h 278376"/>
                  <a:gd name="connsiteX2" fmla="*/ 232966 w 232966"/>
                  <a:gd name="connsiteY2" fmla="*/ 263371 h 278376"/>
                  <a:gd name="connsiteX3" fmla="*/ 134923 w 232966"/>
                  <a:gd name="connsiteY3" fmla="*/ 278377 h 278376"/>
                  <a:gd name="connsiteX4" fmla="*/ 0 w 232966"/>
                  <a:gd name="connsiteY4" fmla="*/ 263371 h 278376"/>
                  <a:gd name="connsiteX0" fmla="*/ 0 w 235617"/>
                  <a:gd name="connsiteY0" fmla="*/ 263371 h 278377"/>
                  <a:gd name="connsiteX1" fmla="*/ 116483 w 235617"/>
                  <a:gd name="connsiteY1" fmla="*/ 0 h 278377"/>
                  <a:gd name="connsiteX2" fmla="*/ 235617 w 235617"/>
                  <a:gd name="connsiteY2" fmla="*/ 266754 h 278377"/>
                  <a:gd name="connsiteX3" fmla="*/ 134923 w 235617"/>
                  <a:gd name="connsiteY3" fmla="*/ 278377 h 278377"/>
                  <a:gd name="connsiteX4" fmla="*/ 0 w 235617"/>
                  <a:gd name="connsiteY4" fmla="*/ 263371 h 278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5617" h="278377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5617" y="266754"/>
                    </a:lnTo>
                    <a:cubicBezTo>
                      <a:pt x="200284" y="267103"/>
                      <a:pt x="170256" y="278028"/>
                      <a:pt x="134923" y="278377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97" name="กลุ่ม 192">
              <a:extLst>
                <a:ext uri="{FF2B5EF4-FFF2-40B4-BE49-F238E27FC236}">
                  <a16:creationId xmlns:a16="http://schemas.microsoft.com/office/drawing/2014/main" id="{A172C8CE-6B00-41E9-BDA5-5298EC077F31}"/>
                </a:ext>
              </a:extLst>
            </p:cNvPr>
            <p:cNvGrpSpPr/>
            <p:nvPr/>
          </p:nvGrpSpPr>
          <p:grpSpPr>
            <a:xfrm>
              <a:off x="6925084" y="939609"/>
              <a:ext cx="2344798" cy="3188928"/>
              <a:chOff x="803735" y="981668"/>
              <a:chExt cx="2480003" cy="3391878"/>
            </a:xfrm>
          </p:grpSpPr>
          <p:grpSp>
            <p:nvGrpSpPr>
              <p:cNvPr id="198" name="กลุ่ม 193">
                <a:extLst>
                  <a:ext uri="{FF2B5EF4-FFF2-40B4-BE49-F238E27FC236}">
                    <a16:creationId xmlns:a16="http://schemas.microsoft.com/office/drawing/2014/main" id="{6B09B8A5-4736-41BC-94F8-A637DA401D7D}"/>
                  </a:ext>
                </a:extLst>
              </p:cNvPr>
              <p:cNvGrpSpPr/>
              <p:nvPr/>
            </p:nvGrpSpPr>
            <p:grpSpPr>
              <a:xfrm>
                <a:off x="803735" y="981668"/>
                <a:ext cx="2480003" cy="3391878"/>
                <a:chOff x="2804160" y="2202089"/>
                <a:chExt cx="2237116" cy="2959191"/>
              </a:xfrm>
              <a:effectLst>
                <a:outerShdw blurRad="50800" dist="38100" dir="16200000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45" name="รูปแบบอิสระ: รูปร่าง 204">
                  <a:hlinkClick r:id="rId4" action="ppaction://hlinksldjump"/>
                  <a:extLst>
                    <a:ext uri="{FF2B5EF4-FFF2-40B4-BE49-F238E27FC236}">
                      <a16:creationId xmlns:a16="http://schemas.microsoft.com/office/drawing/2014/main" id="{73A13331-E077-4950-95AE-D3C5A2138341}"/>
                    </a:ext>
                  </a:extLst>
                </p:cNvPr>
                <p:cNvSpPr/>
                <p:nvPr/>
              </p:nvSpPr>
              <p:spPr>
                <a:xfrm>
                  <a:off x="2804160" y="2202089"/>
                  <a:ext cx="2237116" cy="2959191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EFBA46"/>
                </a:solidFill>
                <a:ln w="57150">
                  <a:solidFill>
                    <a:schemeClr val="tx1"/>
                  </a:solidFill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46" name="กลุ่ม 205">
                  <a:extLst>
                    <a:ext uri="{FF2B5EF4-FFF2-40B4-BE49-F238E27FC236}">
                      <a16:creationId xmlns:a16="http://schemas.microsoft.com/office/drawing/2014/main" id="{6302DE15-307F-4B44-958E-A239D49AF0AD}"/>
                    </a:ext>
                  </a:extLst>
                </p:cNvPr>
                <p:cNvGrpSpPr/>
                <p:nvPr/>
              </p:nvGrpSpPr>
              <p:grpSpPr>
                <a:xfrm>
                  <a:off x="3672603" y="2409900"/>
                  <a:ext cx="553180" cy="345773"/>
                  <a:chOff x="3672603" y="2409900"/>
                  <a:chExt cx="553180" cy="345773"/>
                </a:xfrm>
                <a:solidFill>
                  <a:srgbClr val="660066"/>
                </a:solidFill>
              </p:grpSpPr>
              <p:sp>
                <p:nvSpPr>
                  <p:cNvPr id="275" name="สามเหลี่ยมหน้าจั่ว 8">
                    <a:extLst>
                      <a:ext uri="{FF2B5EF4-FFF2-40B4-BE49-F238E27FC236}">
                        <a16:creationId xmlns:a16="http://schemas.microsoft.com/office/drawing/2014/main" id="{DBD7E1DF-F342-4C57-BD72-BFA8D0C17CA7}"/>
                      </a:ext>
                    </a:extLst>
                  </p:cNvPr>
                  <p:cNvSpPr/>
                  <p:nvPr/>
                </p:nvSpPr>
                <p:spPr>
                  <a:xfrm rot="10474012">
                    <a:off x="3848896" y="2409900"/>
                    <a:ext cx="215266" cy="345773"/>
                  </a:xfrm>
                  <a:custGeom>
                    <a:avLst/>
                    <a:gdLst>
                      <a:gd name="connsiteX0" fmla="*/ 0 w 208280"/>
                      <a:gd name="connsiteY0" fmla="*/ 337820 h 337820"/>
                      <a:gd name="connsiteX1" fmla="*/ 104140 w 208280"/>
                      <a:gd name="connsiteY1" fmla="*/ 0 h 337820"/>
                      <a:gd name="connsiteX2" fmla="*/ 208280 w 208280"/>
                      <a:gd name="connsiteY2" fmla="*/ 337820 h 337820"/>
                      <a:gd name="connsiteX3" fmla="*/ 0 w 208280"/>
                      <a:gd name="connsiteY3" fmla="*/ 337820 h 337820"/>
                      <a:gd name="connsiteX0" fmla="*/ 0 w 207919"/>
                      <a:gd name="connsiteY0" fmla="*/ 334027 h 337820"/>
                      <a:gd name="connsiteX1" fmla="*/ 103779 w 207919"/>
                      <a:gd name="connsiteY1" fmla="*/ 0 h 337820"/>
                      <a:gd name="connsiteX2" fmla="*/ 207919 w 207919"/>
                      <a:gd name="connsiteY2" fmla="*/ 337820 h 337820"/>
                      <a:gd name="connsiteX3" fmla="*/ 0 w 207919"/>
                      <a:gd name="connsiteY3" fmla="*/ 334027 h 337820"/>
                      <a:gd name="connsiteX0" fmla="*/ 0 w 207919"/>
                      <a:gd name="connsiteY0" fmla="*/ 334027 h 343438"/>
                      <a:gd name="connsiteX1" fmla="*/ 103779 w 207919"/>
                      <a:gd name="connsiteY1" fmla="*/ 0 h 343438"/>
                      <a:gd name="connsiteX2" fmla="*/ 207919 w 207919"/>
                      <a:gd name="connsiteY2" fmla="*/ 337820 h 343438"/>
                      <a:gd name="connsiteX3" fmla="*/ 128002 w 207919"/>
                      <a:gd name="connsiteY3" fmla="*/ 343438 h 343438"/>
                      <a:gd name="connsiteX4" fmla="*/ 0 w 207919"/>
                      <a:gd name="connsiteY4" fmla="*/ 334027 h 343438"/>
                      <a:gd name="connsiteX0" fmla="*/ 0 w 207919"/>
                      <a:gd name="connsiteY0" fmla="*/ 334027 h 343438"/>
                      <a:gd name="connsiteX1" fmla="*/ 103779 w 207919"/>
                      <a:gd name="connsiteY1" fmla="*/ 0 h 343438"/>
                      <a:gd name="connsiteX2" fmla="*/ 207919 w 207919"/>
                      <a:gd name="connsiteY2" fmla="*/ 337820 h 343438"/>
                      <a:gd name="connsiteX3" fmla="*/ 128002 w 207919"/>
                      <a:gd name="connsiteY3" fmla="*/ 343438 h 343438"/>
                      <a:gd name="connsiteX4" fmla="*/ 0 w 207919"/>
                      <a:gd name="connsiteY4" fmla="*/ 334027 h 343438"/>
                      <a:gd name="connsiteX0" fmla="*/ 0 w 207919"/>
                      <a:gd name="connsiteY0" fmla="*/ 334027 h 344764"/>
                      <a:gd name="connsiteX1" fmla="*/ 103779 w 207919"/>
                      <a:gd name="connsiteY1" fmla="*/ 0 h 344764"/>
                      <a:gd name="connsiteX2" fmla="*/ 207919 w 207919"/>
                      <a:gd name="connsiteY2" fmla="*/ 337820 h 344764"/>
                      <a:gd name="connsiteX3" fmla="*/ 115118 w 207919"/>
                      <a:gd name="connsiteY3" fmla="*/ 344764 h 344764"/>
                      <a:gd name="connsiteX4" fmla="*/ 0 w 207919"/>
                      <a:gd name="connsiteY4" fmla="*/ 334027 h 344764"/>
                      <a:gd name="connsiteX0" fmla="*/ 0 w 213458"/>
                      <a:gd name="connsiteY0" fmla="*/ 338604 h 344764"/>
                      <a:gd name="connsiteX1" fmla="*/ 109318 w 213458"/>
                      <a:gd name="connsiteY1" fmla="*/ 0 h 344764"/>
                      <a:gd name="connsiteX2" fmla="*/ 213458 w 213458"/>
                      <a:gd name="connsiteY2" fmla="*/ 337820 h 344764"/>
                      <a:gd name="connsiteX3" fmla="*/ 120657 w 213458"/>
                      <a:gd name="connsiteY3" fmla="*/ 344764 h 344764"/>
                      <a:gd name="connsiteX4" fmla="*/ 0 w 213458"/>
                      <a:gd name="connsiteY4" fmla="*/ 338604 h 344764"/>
                      <a:gd name="connsiteX0" fmla="*/ 0 w 215266"/>
                      <a:gd name="connsiteY0" fmla="*/ 338604 h 345773"/>
                      <a:gd name="connsiteX1" fmla="*/ 109318 w 215266"/>
                      <a:gd name="connsiteY1" fmla="*/ 0 h 345773"/>
                      <a:gd name="connsiteX2" fmla="*/ 215266 w 215266"/>
                      <a:gd name="connsiteY2" fmla="*/ 345646 h 345773"/>
                      <a:gd name="connsiteX3" fmla="*/ 120657 w 215266"/>
                      <a:gd name="connsiteY3" fmla="*/ 344764 h 345773"/>
                      <a:gd name="connsiteX4" fmla="*/ 0 w 215266"/>
                      <a:gd name="connsiteY4" fmla="*/ 338604 h 3457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5266" h="345773">
                        <a:moveTo>
                          <a:pt x="0" y="338604"/>
                        </a:moveTo>
                        <a:lnTo>
                          <a:pt x="109318" y="0"/>
                        </a:lnTo>
                        <a:lnTo>
                          <a:pt x="215266" y="345646"/>
                        </a:lnTo>
                        <a:cubicBezTo>
                          <a:pt x="175984" y="346316"/>
                          <a:pt x="159939" y="344094"/>
                          <a:pt x="120657" y="344764"/>
                        </a:cubicBezTo>
                        <a:cubicBezTo>
                          <a:pt x="39581" y="343077"/>
                          <a:pt x="42667" y="341741"/>
                          <a:pt x="0" y="338604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6" name="สามเหลี่ยมหน้าจั่ว 9">
                    <a:extLst>
                      <a:ext uri="{FF2B5EF4-FFF2-40B4-BE49-F238E27FC236}">
                        <a16:creationId xmlns:a16="http://schemas.microsoft.com/office/drawing/2014/main" id="{E99AB03B-C794-4B13-8D2F-77102AB3D1A1}"/>
                      </a:ext>
                    </a:extLst>
                  </p:cNvPr>
                  <p:cNvSpPr/>
                  <p:nvPr/>
                </p:nvSpPr>
                <p:spPr>
                  <a:xfrm rot="10053214">
                    <a:off x="3672603" y="2445746"/>
                    <a:ext cx="148655" cy="233411"/>
                  </a:xfrm>
                  <a:custGeom>
                    <a:avLst/>
                    <a:gdLst>
                      <a:gd name="connsiteX0" fmla="*/ 0 w 143300"/>
                      <a:gd name="connsiteY0" fmla="*/ 220938 h 220938"/>
                      <a:gd name="connsiteX1" fmla="*/ 71650 w 143300"/>
                      <a:gd name="connsiteY1" fmla="*/ 0 h 220938"/>
                      <a:gd name="connsiteX2" fmla="*/ 143300 w 143300"/>
                      <a:gd name="connsiteY2" fmla="*/ 220938 h 220938"/>
                      <a:gd name="connsiteX3" fmla="*/ 0 w 143300"/>
                      <a:gd name="connsiteY3" fmla="*/ 220938 h 220938"/>
                      <a:gd name="connsiteX0" fmla="*/ 0 w 147817"/>
                      <a:gd name="connsiteY0" fmla="*/ 241400 h 241400"/>
                      <a:gd name="connsiteX1" fmla="*/ 76167 w 147817"/>
                      <a:gd name="connsiteY1" fmla="*/ 0 h 241400"/>
                      <a:gd name="connsiteX2" fmla="*/ 147817 w 147817"/>
                      <a:gd name="connsiteY2" fmla="*/ 220938 h 241400"/>
                      <a:gd name="connsiteX3" fmla="*/ 0 w 147817"/>
                      <a:gd name="connsiteY3" fmla="*/ 241400 h 241400"/>
                      <a:gd name="connsiteX0" fmla="*/ 0 w 147817"/>
                      <a:gd name="connsiteY0" fmla="*/ 241400 h 241400"/>
                      <a:gd name="connsiteX1" fmla="*/ 76167 w 147817"/>
                      <a:gd name="connsiteY1" fmla="*/ 0 h 241400"/>
                      <a:gd name="connsiteX2" fmla="*/ 147817 w 147817"/>
                      <a:gd name="connsiteY2" fmla="*/ 220938 h 241400"/>
                      <a:gd name="connsiteX3" fmla="*/ 93041 w 147817"/>
                      <a:gd name="connsiteY3" fmla="*/ 237777 h 241400"/>
                      <a:gd name="connsiteX4" fmla="*/ 0 w 147817"/>
                      <a:gd name="connsiteY4" fmla="*/ 241400 h 241400"/>
                      <a:gd name="connsiteX0" fmla="*/ 0 w 157448"/>
                      <a:gd name="connsiteY0" fmla="*/ 249678 h 249678"/>
                      <a:gd name="connsiteX1" fmla="*/ 85798 w 157448"/>
                      <a:gd name="connsiteY1" fmla="*/ 0 h 249678"/>
                      <a:gd name="connsiteX2" fmla="*/ 157448 w 157448"/>
                      <a:gd name="connsiteY2" fmla="*/ 220938 h 249678"/>
                      <a:gd name="connsiteX3" fmla="*/ 102672 w 157448"/>
                      <a:gd name="connsiteY3" fmla="*/ 237777 h 249678"/>
                      <a:gd name="connsiteX4" fmla="*/ 0 w 157448"/>
                      <a:gd name="connsiteY4" fmla="*/ 249678 h 249678"/>
                      <a:gd name="connsiteX0" fmla="*/ 0 w 152521"/>
                      <a:gd name="connsiteY0" fmla="*/ 227356 h 237777"/>
                      <a:gd name="connsiteX1" fmla="*/ 80871 w 152521"/>
                      <a:gd name="connsiteY1" fmla="*/ 0 h 237777"/>
                      <a:gd name="connsiteX2" fmla="*/ 152521 w 152521"/>
                      <a:gd name="connsiteY2" fmla="*/ 220938 h 237777"/>
                      <a:gd name="connsiteX3" fmla="*/ 97745 w 152521"/>
                      <a:gd name="connsiteY3" fmla="*/ 237777 h 237777"/>
                      <a:gd name="connsiteX4" fmla="*/ 0 w 152521"/>
                      <a:gd name="connsiteY4" fmla="*/ 227356 h 237777"/>
                      <a:gd name="connsiteX0" fmla="*/ 0 w 152521"/>
                      <a:gd name="connsiteY0" fmla="*/ 227356 h 230336"/>
                      <a:gd name="connsiteX1" fmla="*/ 80871 w 152521"/>
                      <a:gd name="connsiteY1" fmla="*/ 0 h 230336"/>
                      <a:gd name="connsiteX2" fmla="*/ 152521 w 152521"/>
                      <a:gd name="connsiteY2" fmla="*/ 220938 h 230336"/>
                      <a:gd name="connsiteX3" fmla="*/ 99387 w 152521"/>
                      <a:gd name="connsiteY3" fmla="*/ 230336 h 230336"/>
                      <a:gd name="connsiteX4" fmla="*/ 0 w 152521"/>
                      <a:gd name="connsiteY4" fmla="*/ 227356 h 230336"/>
                      <a:gd name="connsiteX0" fmla="*/ 0 w 148655"/>
                      <a:gd name="connsiteY0" fmla="*/ 233411 h 233411"/>
                      <a:gd name="connsiteX1" fmla="*/ 77005 w 148655"/>
                      <a:gd name="connsiteY1" fmla="*/ 0 h 233411"/>
                      <a:gd name="connsiteX2" fmla="*/ 148655 w 148655"/>
                      <a:gd name="connsiteY2" fmla="*/ 220938 h 233411"/>
                      <a:gd name="connsiteX3" fmla="*/ 95521 w 148655"/>
                      <a:gd name="connsiteY3" fmla="*/ 230336 h 233411"/>
                      <a:gd name="connsiteX4" fmla="*/ 0 w 148655"/>
                      <a:gd name="connsiteY4" fmla="*/ 233411 h 233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55" h="233411">
                        <a:moveTo>
                          <a:pt x="0" y="233411"/>
                        </a:moveTo>
                        <a:lnTo>
                          <a:pt x="77005" y="0"/>
                        </a:lnTo>
                        <a:lnTo>
                          <a:pt x="148655" y="220938"/>
                        </a:lnTo>
                        <a:cubicBezTo>
                          <a:pt x="124333" y="224562"/>
                          <a:pt x="119843" y="226712"/>
                          <a:pt x="95521" y="230336"/>
                        </a:cubicBezTo>
                        <a:lnTo>
                          <a:pt x="0" y="233411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7" name="สามเหลี่ยมหน้าจั่ว 10">
                    <a:extLst>
                      <a:ext uri="{FF2B5EF4-FFF2-40B4-BE49-F238E27FC236}">
                        <a16:creationId xmlns:a16="http://schemas.microsoft.com/office/drawing/2014/main" id="{E374DECE-6A5C-4CBD-8769-A237231FC4BC}"/>
                      </a:ext>
                    </a:extLst>
                  </p:cNvPr>
                  <p:cNvSpPr/>
                  <p:nvPr/>
                </p:nvSpPr>
                <p:spPr>
                  <a:xfrm rot="11585451">
                    <a:off x="4076612" y="2427730"/>
                    <a:ext cx="149171" cy="229902"/>
                  </a:xfrm>
                  <a:custGeom>
                    <a:avLst/>
                    <a:gdLst>
                      <a:gd name="connsiteX0" fmla="*/ 0 w 140123"/>
                      <a:gd name="connsiteY0" fmla="*/ 235324 h 235324"/>
                      <a:gd name="connsiteX1" fmla="*/ 70062 w 140123"/>
                      <a:gd name="connsiteY1" fmla="*/ 0 h 235324"/>
                      <a:gd name="connsiteX2" fmla="*/ 140123 w 140123"/>
                      <a:gd name="connsiteY2" fmla="*/ 235324 h 235324"/>
                      <a:gd name="connsiteX3" fmla="*/ 0 w 140123"/>
                      <a:gd name="connsiteY3" fmla="*/ 235324 h 235324"/>
                      <a:gd name="connsiteX0" fmla="*/ 0 w 140684"/>
                      <a:gd name="connsiteY0" fmla="*/ 235324 h 235324"/>
                      <a:gd name="connsiteX1" fmla="*/ 70062 w 140684"/>
                      <a:gd name="connsiteY1" fmla="*/ 0 h 235324"/>
                      <a:gd name="connsiteX2" fmla="*/ 140684 w 140684"/>
                      <a:gd name="connsiteY2" fmla="*/ 229327 h 235324"/>
                      <a:gd name="connsiteX3" fmla="*/ 0 w 140684"/>
                      <a:gd name="connsiteY3" fmla="*/ 235324 h 235324"/>
                      <a:gd name="connsiteX0" fmla="*/ 0 w 146121"/>
                      <a:gd name="connsiteY0" fmla="*/ 228765 h 229327"/>
                      <a:gd name="connsiteX1" fmla="*/ 75499 w 146121"/>
                      <a:gd name="connsiteY1" fmla="*/ 0 h 229327"/>
                      <a:gd name="connsiteX2" fmla="*/ 146121 w 146121"/>
                      <a:gd name="connsiteY2" fmla="*/ 229327 h 229327"/>
                      <a:gd name="connsiteX3" fmla="*/ 0 w 146121"/>
                      <a:gd name="connsiteY3" fmla="*/ 228765 h 229327"/>
                      <a:gd name="connsiteX0" fmla="*/ 0 w 144798"/>
                      <a:gd name="connsiteY0" fmla="*/ 228765 h 234850"/>
                      <a:gd name="connsiteX1" fmla="*/ 75499 w 144798"/>
                      <a:gd name="connsiteY1" fmla="*/ 0 h 234850"/>
                      <a:gd name="connsiteX2" fmla="*/ 144798 w 144798"/>
                      <a:gd name="connsiteY2" fmla="*/ 234850 h 234850"/>
                      <a:gd name="connsiteX3" fmla="*/ 0 w 144798"/>
                      <a:gd name="connsiteY3" fmla="*/ 228765 h 234850"/>
                      <a:gd name="connsiteX0" fmla="*/ 0 w 150321"/>
                      <a:gd name="connsiteY0" fmla="*/ 227442 h 234850"/>
                      <a:gd name="connsiteX1" fmla="*/ 81022 w 150321"/>
                      <a:gd name="connsiteY1" fmla="*/ 0 h 234850"/>
                      <a:gd name="connsiteX2" fmla="*/ 150321 w 150321"/>
                      <a:gd name="connsiteY2" fmla="*/ 234850 h 234850"/>
                      <a:gd name="connsiteX3" fmla="*/ 0 w 150321"/>
                      <a:gd name="connsiteY3" fmla="*/ 227442 h 234850"/>
                      <a:gd name="connsiteX0" fmla="*/ 0 w 149171"/>
                      <a:gd name="connsiteY0" fmla="*/ 227442 h 229902"/>
                      <a:gd name="connsiteX1" fmla="*/ 81022 w 149171"/>
                      <a:gd name="connsiteY1" fmla="*/ 0 h 229902"/>
                      <a:gd name="connsiteX2" fmla="*/ 149171 w 149171"/>
                      <a:gd name="connsiteY2" fmla="*/ 229902 h 229902"/>
                      <a:gd name="connsiteX3" fmla="*/ 0 w 149171"/>
                      <a:gd name="connsiteY3" fmla="*/ 227442 h 229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9171" h="229902">
                        <a:moveTo>
                          <a:pt x="0" y="227442"/>
                        </a:moveTo>
                        <a:lnTo>
                          <a:pt x="81022" y="0"/>
                        </a:lnTo>
                        <a:lnTo>
                          <a:pt x="149171" y="229902"/>
                        </a:lnTo>
                        <a:lnTo>
                          <a:pt x="0" y="227442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47" name="กลุ่ม 206">
                  <a:extLst>
                    <a:ext uri="{FF2B5EF4-FFF2-40B4-BE49-F238E27FC236}">
                      <a16:creationId xmlns:a16="http://schemas.microsoft.com/office/drawing/2014/main" id="{E773C244-F9E2-4460-8A33-1EDD5AD2985B}"/>
                    </a:ext>
                  </a:extLst>
                </p:cNvPr>
                <p:cNvGrpSpPr/>
                <p:nvPr/>
              </p:nvGrpSpPr>
              <p:grpSpPr>
                <a:xfrm>
                  <a:off x="3673493" y="3224085"/>
                  <a:ext cx="490561" cy="297686"/>
                  <a:chOff x="3673493" y="3224085"/>
                  <a:chExt cx="490561" cy="297686"/>
                </a:xfrm>
              </p:grpSpPr>
              <p:sp>
                <p:nvSpPr>
                  <p:cNvPr id="273" name="รูปแบบอิสระ: รูปร่าง 232">
                    <a:extLst>
                      <a:ext uri="{FF2B5EF4-FFF2-40B4-BE49-F238E27FC236}">
                        <a16:creationId xmlns:a16="http://schemas.microsoft.com/office/drawing/2014/main" id="{ACDD2CFA-492E-49C0-824C-53779E5320FB}"/>
                      </a:ext>
                    </a:extLst>
                  </p:cNvPr>
                  <p:cNvSpPr/>
                  <p:nvPr/>
                </p:nvSpPr>
                <p:spPr>
                  <a:xfrm rot="21417418">
                    <a:off x="3673493" y="3337622"/>
                    <a:ext cx="490561" cy="184149"/>
                  </a:xfrm>
                  <a:custGeom>
                    <a:avLst/>
                    <a:gdLst>
                      <a:gd name="connsiteX0" fmla="*/ 25979 w 512796"/>
                      <a:gd name="connsiteY0" fmla="*/ 45736 h 183170"/>
                      <a:gd name="connsiteX1" fmla="*/ 3119 w 512796"/>
                      <a:gd name="connsiteY1" fmla="*/ 99076 h 183170"/>
                      <a:gd name="connsiteX2" fmla="*/ 86939 w 512796"/>
                      <a:gd name="connsiteY2" fmla="*/ 167656 h 183170"/>
                      <a:gd name="connsiteX3" fmla="*/ 239339 w 512796"/>
                      <a:gd name="connsiteY3" fmla="*/ 99076 h 183170"/>
                      <a:gd name="connsiteX4" fmla="*/ 262199 w 512796"/>
                      <a:gd name="connsiteY4" fmla="*/ 16 h 183170"/>
                      <a:gd name="connsiteX5" fmla="*/ 254579 w 512796"/>
                      <a:gd name="connsiteY5" fmla="*/ 106696 h 183170"/>
                      <a:gd name="connsiteX6" fmla="*/ 361259 w 512796"/>
                      <a:gd name="connsiteY6" fmla="*/ 182896 h 183170"/>
                      <a:gd name="connsiteX7" fmla="*/ 506039 w 512796"/>
                      <a:gd name="connsiteY7" fmla="*/ 129556 h 183170"/>
                      <a:gd name="connsiteX8" fmla="*/ 475559 w 512796"/>
                      <a:gd name="connsiteY8" fmla="*/ 60976 h 183170"/>
                      <a:gd name="connsiteX0" fmla="*/ 25979 w 512796"/>
                      <a:gd name="connsiteY0" fmla="*/ 45738 h 183163"/>
                      <a:gd name="connsiteX1" fmla="*/ 3119 w 512796"/>
                      <a:gd name="connsiteY1" fmla="*/ 99078 h 183163"/>
                      <a:gd name="connsiteX2" fmla="*/ 86939 w 512796"/>
                      <a:gd name="connsiteY2" fmla="*/ 167658 h 183163"/>
                      <a:gd name="connsiteX3" fmla="*/ 239339 w 512796"/>
                      <a:gd name="connsiteY3" fmla="*/ 99078 h 183163"/>
                      <a:gd name="connsiteX4" fmla="*/ 262199 w 512796"/>
                      <a:gd name="connsiteY4" fmla="*/ 18 h 183163"/>
                      <a:gd name="connsiteX5" fmla="*/ 262188 w 512796"/>
                      <a:gd name="connsiteY5" fmla="*/ 107103 h 183163"/>
                      <a:gd name="connsiteX6" fmla="*/ 361259 w 512796"/>
                      <a:gd name="connsiteY6" fmla="*/ 182898 h 183163"/>
                      <a:gd name="connsiteX7" fmla="*/ 506039 w 512796"/>
                      <a:gd name="connsiteY7" fmla="*/ 129558 h 183163"/>
                      <a:gd name="connsiteX8" fmla="*/ 475559 w 512796"/>
                      <a:gd name="connsiteY8" fmla="*/ 60978 h 183163"/>
                      <a:gd name="connsiteX0" fmla="*/ 25979 w 505781"/>
                      <a:gd name="connsiteY0" fmla="*/ 45738 h 184207"/>
                      <a:gd name="connsiteX1" fmla="*/ 3119 w 505781"/>
                      <a:gd name="connsiteY1" fmla="*/ 99078 h 184207"/>
                      <a:gd name="connsiteX2" fmla="*/ 86939 w 505781"/>
                      <a:gd name="connsiteY2" fmla="*/ 167658 h 184207"/>
                      <a:gd name="connsiteX3" fmla="*/ 239339 w 505781"/>
                      <a:gd name="connsiteY3" fmla="*/ 99078 h 184207"/>
                      <a:gd name="connsiteX4" fmla="*/ 262199 w 505781"/>
                      <a:gd name="connsiteY4" fmla="*/ 18 h 184207"/>
                      <a:gd name="connsiteX5" fmla="*/ 262188 w 505781"/>
                      <a:gd name="connsiteY5" fmla="*/ 107103 h 184207"/>
                      <a:gd name="connsiteX6" fmla="*/ 361259 w 505781"/>
                      <a:gd name="connsiteY6" fmla="*/ 182898 h 184207"/>
                      <a:gd name="connsiteX7" fmla="*/ 497419 w 505781"/>
                      <a:gd name="connsiteY7" fmla="*/ 148177 h 184207"/>
                      <a:gd name="connsiteX8" fmla="*/ 475559 w 505781"/>
                      <a:gd name="connsiteY8" fmla="*/ 60978 h 184207"/>
                      <a:gd name="connsiteX0" fmla="*/ 27273 w 507075"/>
                      <a:gd name="connsiteY0" fmla="*/ 45738 h 184207"/>
                      <a:gd name="connsiteX1" fmla="*/ 4413 w 507075"/>
                      <a:gd name="connsiteY1" fmla="*/ 99078 h 184207"/>
                      <a:gd name="connsiteX2" fmla="*/ 107458 w 507075"/>
                      <a:gd name="connsiteY2" fmla="*/ 164864 h 184207"/>
                      <a:gd name="connsiteX3" fmla="*/ 240633 w 507075"/>
                      <a:gd name="connsiteY3" fmla="*/ 99078 h 184207"/>
                      <a:gd name="connsiteX4" fmla="*/ 263493 w 507075"/>
                      <a:gd name="connsiteY4" fmla="*/ 18 h 184207"/>
                      <a:gd name="connsiteX5" fmla="*/ 263482 w 507075"/>
                      <a:gd name="connsiteY5" fmla="*/ 107103 h 184207"/>
                      <a:gd name="connsiteX6" fmla="*/ 362553 w 507075"/>
                      <a:gd name="connsiteY6" fmla="*/ 182898 h 184207"/>
                      <a:gd name="connsiteX7" fmla="*/ 498713 w 507075"/>
                      <a:gd name="connsiteY7" fmla="*/ 148177 h 184207"/>
                      <a:gd name="connsiteX8" fmla="*/ 476853 w 507075"/>
                      <a:gd name="connsiteY8" fmla="*/ 60978 h 184207"/>
                      <a:gd name="connsiteX0" fmla="*/ 18837 w 498639"/>
                      <a:gd name="connsiteY0" fmla="*/ 45738 h 184207"/>
                      <a:gd name="connsiteX1" fmla="*/ 6379 w 498639"/>
                      <a:gd name="connsiteY1" fmla="*/ 118708 h 184207"/>
                      <a:gd name="connsiteX2" fmla="*/ 99022 w 498639"/>
                      <a:gd name="connsiteY2" fmla="*/ 164864 h 184207"/>
                      <a:gd name="connsiteX3" fmla="*/ 232197 w 498639"/>
                      <a:gd name="connsiteY3" fmla="*/ 99078 h 184207"/>
                      <a:gd name="connsiteX4" fmla="*/ 255057 w 498639"/>
                      <a:gd name="connsiteY4" fmla="*/ 18 h 184207"/>
                      <a:gd name="connsiteX5" fmla="*/ 255046 w 498639"/>
                      <a:gd name="connsiteY5" fmla="*/ 107103 h 184207"/>
                      <a:gd name="connsiteX6" fmla="*/ 354117 w 498639"/>
                      <a:gd name="connsiteY6" fmla="*/ 182898 h 184207"/>
                      <a:gd name="connsiteX7" fmla="*/ 490277 w 498639"/>
                      <a:gd name="connsiteY7" fmla="*/ 148177 h 184207"/>
                      <a:gd name="connsiteX8" fmla="*/ 468417 w 498639"/>
                      <a:gd name="connsiteY8" fmla="*/ 60978 h 184207"/>
                      <a:gd name="connsiteX0" fmla="*/ 18837 w 490561"/>
                      <a:gd name="connsiteY0" fmla="*/ 45738 h 184149"/>
                      <a:gd name="connsiteX1" fmla="*/ 6379 w 490561"/>
                      <a:gd name="connsiteY1" fmla="*/ 118708 h 184149"/>
                      <a:gd name="connsiteX2" fmla="*/ 99022 w 490561"/>
                      <a:gd name="connsiteY2" fmla="*/ 164864 h 184149"/>
                      <a:gd name="connsiteX3" fmla="*/ 232197 w 490561"/>
                      <a:gd name="connsiteY3" fmla="*/ 99078 h 184149"/>
                      <a:gd name="connsiteX4" fmla="*/ 255057 w 490561"/>
                      <a:gd name="connsiteY4" fmla="*/ 18 h 184149"/>
                      <a:gd name="connsiteX5" fmla="*/ 255046 w 490561"/>
                      <a:gd name="connsiteY5" fmla="*/ 107103 h 184149"/>
                      <a:gd name="connsiteX6" fmla="*/ 354117 w 490561"/>
                      <a:gd name="connsiteY6" fmla="*/ 182898 h 184149"/>
                      <a:gd name="connsiteX7" fmla="*/ 478863 w 490561"/>
                      <a:gd name="connsiteY7" fmla="*/ 147570 h 184149"/>
                      <a:gd name="connsiteX8" fmla="*/ 468417 w 490561"/>
                      <a:gd name="connsiteY8" fmla="*/ 60978 h 184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90561" h="184149">
                        <a:moveTo>
                          <a:pt x="18837" y="45738"/>
                        </a:moveTo>
                        <a:cubicBezTo>
                          <a:pt x="2327" y="62248"/>
                          <a:pt x="-6985" y="98854"/>
                          <a:pt x="6379" y="118708"/>
                        </a:cubicBezTo>
                        <a:cubicBezTo>
                          <a:pt x="19743" y="138562"/>
                          <a:pt x="61386" y="168136"/>
                          <a:pt x="99022" y="164864"/>
                        </a:cubicBezTo>
                        <a:cubicBezTo>
                          <a:pt x="136658" y="161592"/>
                          <a:pt x="206191" y="126552"/>
                          <a:pt x="232197" y="99078"/>
                        </a:cubicBezTo>
                        <a:cubicBezTo>
                          <a:pt x="258203" y="71604"/>
                          <a:pt x="251249" y="-1319"/>
                          <a:pt x="255057" y="18"/>
                        </a:cubicBezTo>
                        <a:cubicBezTo>
                          <a:pt x="258865" y="1355"/>
                          <a:pt x="238536" y="76623"/>
                          <a:pt x="255046" y="107103"/>
                        </a:cubicBezTo>
                        <a:cubicBezTo>
                          <a:pt x="271556" y="137583"/>
                          <a:pt x="316814" y="176154"/>
                          <a:pt x="354117" y="182898"/>
                        </a:cubicBezTo>
                        <a:cubicBezTo>
                          <a:pt x="391420" y="189642"/>
                          <a:pt x="459813" y="167890"/>
                          <a:pt x="478863" y="147570"/>
                        </a:cubicBezTo>
                        <a:cubicBezTo>
                          <a:pt x="497913" y="127250"/>
                          <a:pt x="493182" y="85108"/>
                          <a:pt x="468417" y="60978"/>
                        </a:cubicBezTo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4" name="รูปแบบอิสระ: รูปร่าง 233">
                    <a:extLst>
                      <a:ext uri="{FF2B5EF4-FFF2-40B4-BE49-F238E27FC236}">
                        <a16:creationId xmlns:a16="http://schemas.microsoft.com/office/drawing/2014/main" id="{22202A75-E789-4BBA-A13D-423E41E57578}"/>
                      </a:ext>
                    </a:extLst>
                  </p:cNvPr>
                  <p:cNvSpPr/>
                  <p:nvPr/>
                </p:nvSpPr>
                <p:spPr>
                  <a:xfrm rot="20654224">
                    <a:off x="3822367" y="3224085"/>
                    <a:ext cx="200701" cy="117505"/>
                  </a:xfrm>
                  <a:custGeom>
                    <a:avLst/>
                    <a:gdLst>
                      <a:gd name="connsiteX0" fmla="*/ 24294 w 200701"/>
                      <a:gd name="connsiteY0" fmla="*/ 3155 h 117505"/>
                      <a:gd name="connsiteX1" fmla="*/ 146214 w 200701"/>
                      <a:gd name="connsiteY1" fmla="*/ 18395 h 117505"/>
                      <a:gd name="connsiteX2" fmla="*/ 199554 w 200701"/>
                      <a:gd name="connsiteY2" fmla="*/ 79355 h 117505"/>
                      <a:gd name="connsiteX3" fmla="*/ 100494 w 200701"/>
                      <a:gd name="connsiteY3" fmla="*/ 117455 h 117505"/>
                      <a:gd name="connsiteX4" fmla="*/ 9054 w 200701"/>
                      <a:gd name="connsiteY4" fmla="*/ 71735 h 117505"/>
                      <a:gd name="connsiteX5" fmla="*/ 24294 w 200701"/>
                      <a:gd name="connsiteY5" fmla="*/ 3155 h 11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701" h="117505">
                        <a:moveTo>
                          <a:pt x="24294" y="3155"/>
                        </a:moveTo>
                        <a:cubicBezTo>
                          <a:pt x="47154" y="-5735"/>
                          <a:pt x="117004" y="5695"/>
                          <a:pt x="146214" y="18395"/>
                        </a:cubicBezTo>
                        <a:cubicBezTo>
                          <a:pt x="175424" y="31095"/>
                          <a:pt x="207174" y="62845"/>
                          <a:pt x="199554" y="79355"/>
                        </a:cubicBezTo>
                        <a:cubicBezTo>
                          <a:pt x="191934" y="95865"/>
                          <a:pt x="132244" y="118725"/>
                          <a:pt x="100494" y="117455"/>
                        </a:cubicBezTo>
                        <a:cubicBezTo>
                          <a:pt x="68744" y="116185"/>
                          <a:pt x="26834" y="88245"/>
                          <a:pt x="9054" y="71735"/>
                        </a:cubicBezTo>
                        <a:cubicBezTo>
                          <a:pt x="-8726" y="55225"/>
                          <a:pt x="1434" y="12045"/>
                          <a:pt x="24294" y="3155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48" name="กลุ่ม 207">
                  <a:extLst>
                    <a:ext uri="{FF2B5EF4-FFF2-40B4-BE49-F238E27FC236}">
                      <a16:creationId xmlns:a16="http://schemas.microsoft.com/office/drawing/2014/main" id="{07C002AD-A1F8-40BB-8750-D5CE3D4D0CFF}"/>
                    </a:ext>
                  </a:extLst>
                </p:cNvPr>
                <p:cNvGrpSpPr/>
                <p:nvPr/>
              </p:nvGrpSpPr>
              <p:grpSpPr>
                <a:xfrm>
                  <a:off x="3390605" y="2906545"/>
                  <a:ext cx="1081875" cy="246380"/>
                  <a:chOff x="3390605" y="2906545"/>
                  <a:chExt cx="1081875" cy="246380"/>
                </a:xfrm>
              </p:grpSpPr>
              <p:sp>
                <p:nvSpPr>
                  <p:cNvPr id="267" name="แผนผังลำดับงาน: ตัวเชื่อมต่อ 226">
                    <a:extLst>
                      <a:ext uri="{FF2B5EF4-FFF2-40B4-BE49-F238E27FC236}">
                        <a16:creationId xmlns:a16="http://schemas.microsoft.com/office/drawing/2014/main" id="{9F6A4332-3E69-497E-A225-AFEE34A3DAC8}"/>
                      </a:ext>
                    </a:extLst>
                  </p:cNvPr>
                  <p:cNvSpPr/>
                  <p:nvPr/>
                </p:nvSpPr>
                <p:spPr>
                  <a:xfrm>
                    <a:off x="3390605" y="2906545"/>
                    <a:ext cx="256540" cy="246380"/>
                  </a:xfrm>
                  <a:prstGeom prst="flowChartConnector">
                    <a:avLst/>
                  </a:prstGeom>
                  <a:solidFill>
                    <a:srgbClr val="FFC000"/>
                  </a:solidFill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68" name="แผนผังลำดับงาน: ตัวเชื่อมต่อ 227">
                    <a:extLst>
                      <a:ext uri="{FF2B5EF4-FFF2-40B4-BE49-F238E27FC236}">
                        <a16:creationId xmlns:a16="http://schemas.microsoft.com/office/drawing/2014/main" id="{BC74F605-66E6-403C-B4E1-47D33DEF9B6F}"/>
                      </a:ext>
                    </a:extLst>
                  </p:cNvPr>
                  <p:cNvSpPr/>
                  <p:nvPr/>
                </p:nvSpPr>
                <p:spPr>
                  <a:xfrm>
                    <a:off x="4215940" y="2906545"/>
                    <a:ext cx="256540" cy="246380"/>
                  </a:xfrm>
                  <a:prstGeom prst="flowChartConnector">
                    <a:avLst/>
                  </a:prstGeom>
                  <a:solidFill>
                    <a:srgbClr val="FFC000"/>
                  </a:solidFill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69" name="แผนผังลำดับงาน: ตัวเชื่อมต่อ 228">
                    <a:extLst>
                      <a:ext uri="{FF2B5EF4-FFF2-40B4-BE49-F238E27FC236}">
                        <a16:creationId xmlns:a16="http://schemas.microsoft.com/office/drawing/2014/main" id="{6092F725-324A-4AB2-B06E-E8357CA9D6F0}"/>
                      </a:ext>
                    </a:extLst>
                  </p:cNvPr>
                  <p:cNvSpPr/>
                  <p:nvPr/>
                </p:nvSpPr>
                <p:spPr>
                  <a:xfrm>
                    <a:off x="3431245" y="2941077"/>
                    <a:ext cx="175260" cy="177315"/>
                  </a:xfrm>
                  <a:prstGeom prst="flowChartConnector">
                    <a:avLst/>
                  </a:prstGeom>
                  <a:solidFill>
                    <a:schemeClr val="tx1"/>
                  </a:solidFill>
                  <a:ln w="28575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0" name="แผนผังลำดับงาน: ตัวเชื่อมต่อ 229">
                    <a:extLst>
                      <a:ext uri="{FF2B5EF4-FFF2-40B4-BE49-F238E27FC236}">
                        <a16:creationId xmlns:a16="http://schemas.microsoft.com/office/drawing/2014/main" id="{AA32D359-2359-4768-9124-B81CD6DA51C0}"/>
                      </a:ext>
                    </a:extLst>
                  </p:cNvPr>
                  <p:cNvSpPr/>
                  <p:nvPr/>
                </p:nvSpPr>
                <p:spPr>
                  <a:xfrm>
                    <a:off x="4256580" y="2940571"/>
                    <a:ext cx="175260" cy="177315"/>
                  </a:xfrm>
                  <a:prstGeom prst="flowChartConnector">
                    <a:avLst/>
                  </a:prstGeom>
                  <a:solidFill>
                    <a:schemeClr val="tx1"/>
                  </a:solidFill>
                  <a:ln w="28575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1" name="แผนผังลำดับงาน: ตัวเชื่อมต่อ 230">
                    <a:extLst>
                      <a:ext uri="{FF2B5EF4-FFF2-40B4-BE49-F238E27FC236}">
                        <a16:creationId xmlns:a16="http://schemas.microsoft.com/office/drawing/2014/main" id="{335ACD99-EC7F-4879-8FB7-8EDD6F472645}"/>
                      </a:ext>
                    </a:extLst>
                  </p:cNvPr>
                  <p:cNvSpPr/>
                  <p:nvPr/>
                </p:nvSpPr>
                <p:spPr>
                  <a:xfrm>
                    <a:off x="3518875" y="2966870"/>
                    <a:ext cx="62525" cy="62358"/>
                  </a:xfrm>
                  <a:prstGeom prst="flowChartConnector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2" name="แผนผังลำดับงาน: ตัวเชื่อมต่อ 231">
                    <a:extLst>
                      <a:ext uri="{FF2B5EF4-FFF2-40B4-BE49-F238E27FC236}">
                        <a16:creationId xmlns:a16="http://schemas.microsoft.com/office/drawing/2014/main" id="{9DA1CB3C-E3B2-42D2-A0FD-C6751C0CFB62}"/>
                      </a:ext>
                    </a:extLst>
                  </p:cNvPr>
                  <p:cNvSpPr/>
                  <p:nvPr/>
                </p:nvSpPr>
                <p:spPr>
                  <a:xfrm>
                    <a:off x="4344210" y="2966870"/>
                    <a:ext cx="62525" cy="62358"/>
                  </a:xfrm>
                  <a:prstGeom prst="flowChartConnector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49" name="รูปแบบอิสระ: รูปร่าง 208">
                  <a:extLst>
                    <a:ext uri="{FF2B5EF4-FFF2-40B4-BE49-F238E27FC236}">
                      <a16:creationId xmlns:a16="http://schemas.microsoft.com/office/drawing/2014/main" id="{7C3D0C35-15F5-4EF8-8B8F-952FA4432CD5}"/>
                    </a:ext>
                  </a:extLst>
                </p:cNvPr>
                <p:cNvSpPr/>
                <p:nvPr/>
              </p:nvSpPr>
              <p:spPr>
                <a:xfrm>
                  <a:off x="2992417" y="2291228"/>
                  <a:ext cx="248412" cy="513448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0" name="รูปแบบอิสระ: รูปร่าง 209">
                  <a:extLst>
                    <a:ext uri="{FF2B5EF4-FFF2-40B4-BE49-F238E27FC236}">
                      <a16:creationId xmlns:a16="http://schemas.microsoft.com/office/drawing/2014/main" id="{EAB41778-1F93-47F6-A01A-BC24E4BED792}"/>
                    </a:ext>
                  </a:extLst>
                </p:cNvPr>
                <p:cNvSpPr/>
                <p:nvPr/>
              </p:nvSpPr>
              <p:spPr>
                <a:xfrm rot="21410072" flipH="1">
                  <a:off x="4608321" y="2230801"/>
                  <a:ext cx="256260" cy="514816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51" name="กลุ่ม 210">
                  <a:extLst>
                    <a:ext uri="{FF2B5EF4-FFF2-40B4-BE49-F238E27FC236}">
                      <a16:creationId xmlns:a16="http://schemas.microsoft.com/office/drawing/2014/main" id="{F046ABDB-CD1B-4D83-AE7F-1CB85ED90798}"/>
                    </a:ext>
                  </a:extLst>
                </p:cNvPr>
                <p:cNvGrpSpPr/>
                <p:nvPr/>
              </p:nvGrpSpPr>
              <p:grpSpPr>
                <a:xfrm>
                  <a:off x="2931850" y="3678037"/>
                  <a:ext cx="459318" cy="768166"/>
                  <a:chOff x="2931850" y="3678037"/>
                  <a:chExt cx="459318" cy="768166"/>
                </a:xfrm>
                <a:solidFill>
                  <a:srgbClr val="660066"/>
                </a:solidFill>
              </p:grpSpPr>
              <p:sp>
                <p:nvSpPr>
                  <p:cNvPr id="264" name="สามเหลี่ยมหน้าจั่ว 27">
                    <a:extLst>
                      <a:ext uri="{FF2B5EF4-FFF2-40B4-BE49-F238E27FC236}">
                        <a16:creationId xmlns:a16="http://schemas.microsoft.com/office/drawing/2014/main" id="{4240EE02-9825-490C-B006-537E4A24420C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3077858" y="3623442"/>
                    <a:ext cx="258716" cy="367905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9012"/>
                      <a:gd name="connsiteY0" fmla="*/ 356918 h 360680"/>
                      <a:gd name="connsiteX1" fmla="*/ 124806 w 249012"/>
                      <a:gd name="connsiteY1" fmla="*/ 0 h 360680"/>
                      <a:gd name="connsiteX2" fmla="*/ 249012 w 249012"/>
                      <a:gd name="connsiteY2" fmla="*/ 360680 h 360680"/>
                      <a:gd name="connsiteX3" fmla="*/ 0 w 249012"/>
                      <a:gd name="connsiteY3" fmla="*/ 356918 h 360680"/>
                      <a:gd name="connsiteX0" fmla="*/ 0 w 252092"/>
                      <a:gd name="connsiteY0" fmla="*/ 356918 h 367905"/>
                      <a:gd name="connsiteX1" fmla="*/ 124806 w 252092"/>
                      <a:gd name="connsiteY1" fmla="*/ 0 h 367905"/>
                      <a:gd name="connsiteX2" fmla="*/ 252092 w 252092"/>
                      <a:gd name="connsiteY2" fmla="*/ 367905 h 367905"/>
                      <a:gd name="connsiteX3" fmla="*/ 0 w 252092"/>
                      <a:gd name="connsiteY3" fmla="*/ 356918 h 367905"/>
                      <a:gd name="connsiteX0" fmla="*/ 0 w 258716"/>
                      <a:gd name="connsiteY0" fmla="*/ 363762 h 367905"/>
                      <a:gd name="connsiteX1" fmla="*/ 131430 w 258716"/>
                      <a:gd name="connsiteY1" fmla="*/ 0 h 367905"/>
                      <a:gd name="connsiteX2" fmla="*/ 258716 w 258716"/>
                      <a:gd name="connsiteY2" fmla="*/ 367905 h 367905"/>
                      <a:gd name="connsiteX3" fmla="*/ 0 w 258716"/>
                      <a:gd name="connsiteY3" fmla="*/ 363762 h 367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716" h="367905">
                        <a:moveTo>
                          <a:pt x="0" y="363762"/>
                        </a:moveTo>
                        <a:lnTo>
                          <a:pt x="131430" y="0"/>
                        </a:lnTo>
                        <a:lnTo>
                          <a:pt x="258716" y="367905"/>
                        </a:lnTo>
                        <a:lnTo>
                          <a:pt x="0" y="363762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65" name="สามเหลี่ยมหน้าจั่ว 28">
                    <a:extLst>
                      <a:ext uri="{FF2B5EF4-FFF2-40B4-BE49-F238E27FC236}">
                        <a16:creationId xmlns:a16="http://schemas.microsoft.com/office/drawing/2014/main" id="{24DFEBBB-169E-4AD6-8D25-31CBCA8762A1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3038170" y="3875499"/>
                    <a:ext cx="252648" cy="375202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5169"/>
                      <a:gd name="connsiteY0" fmla="*/ 360680 h 376630"/>
                      <a:gd name="connsiteX1" fmla="*/ 124206 w 245169"/>
                      <a:gd name="connsiteY1" fmla="*/ 0 h 376630"/>
                      <a:gd name="connsiteX2" fmla="*/ 245169 w 245169"/>
                      <a:gd name="connsiteY2" fmla="*/ 376630 h 376630"/>
                      <a:gd name="connsiteX3" fmla="*/ 0 w 245169"/>
                      <a:gd name="connsiteY3" fmla="*/ 360680 h 376630"/>
                      <a:gd name="connsiteX0" fmla="*/ 0 w 244269"/>
                      <a:gd name="connsiteY0" fmla="*/ 360680 h 370986"/>
                      <a:gd name="connsiteX1" fmla="*/ 124206 w 244269"/>
                      <a:gd name="connsiteY1" fmla="*/ 0 h 370986"/>
                      <a:gd name="connsiteX2" fmla="*/ 244269 w 244269"/>
                      <a:gd name="connsiteY2" fmla="*/ 370986 h 370986"/>
                      <a:gd name="connsiteX3" fmla="*/ 0 w 244269"/>
                      <a:gd name="connsiteY3" fmla="*/ 360680 h 370986"/>
                      <a:gd name="connsiteX0" fmla="*/ 0 w 246831"/>
                      <a:gd name="connsiteY0" fmla="*/ 368803 h 370986"/>
                      <a:gd name="connsiteX1" fmla="*/ 126768 w 246831"/>
                      <a:gd name="connsiteY1" fmla="*/ 0 h 370986"/>
                      <a:gd name="connsiteX2" fmla="*/ 246831 w 246831"/>
                      <a:gd name="connsiteY2" fmla="*/ 370986 h 370986"/>
                      <a:gd name="connsiteX3" fmla="*/ 0 w 246831"/>
                      <a:gd name="connsiteY3" fmla="*/ 368803 h 370986"/>
                      <a:gd name="connsiteX0" fmla="*/ 0 w 252648"/>
                      <a:gd name="connsiteY0" fmla="*/ 368803 h 375202"/>
                      <a:gd name="connsiteX1" fmla="*/ 126768 w 252648"/>
                      <a:gd name="connsiteY1" fmla="*/ 0 h 375202"/>
                      <a:gd name="connsiteX2" fmla="*/ 252648 w 252648"/>
                      <a:gd name="connsiteY2" fmla="*/ 375202 h 375202"/>
                      <a:gd name="connsiteX3" fmla="*/ 0 w 252648"/>
                      <a:gd name="connsiteY3" fmla="*/ 368803 h 375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648" h="375202">
                        <a:moveTo>
                          <a:pt x="0" y="368803"/>
                        </a:moveTo>
                        <a:lnTo>
                          <a:pt x="126768" y="0"/>
                        </a:lnTo>
                        <a:lnTo>
                          <a:pt x="252648" y="375202"/>
                        </a:lnTo>
                        <a:lnTo>
                          <a:pt x="0" y="368803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66" name="สามเหลี่ยมหน้าจั่ว 29">
                    <a:extLst>
                      <a:ext uri="{FF2B5EF4-FFF2-40B4-BE49-F238E27FC236}">
                        <a16:creationId xmlns:a16="http://schemas.microsoft.com/office/drawing/2014/main" id="{7C431E86-B341-4CAD-B057-18683045A370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2981440" y="4134132"/>
                    <a:ext cx="262481" cy="361661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56537"/>
                      <a:gd name="connsiteY0" fmla="*/ 358118 h 360680"/>
                      <a:gd name="connsiteX1" fmla="*/ 132331 w 256537"/>
                      <a:gd name="connsiteY1" fmla="*/ 0 h 360680"/>
                      <a:gd name="connsiteX2" fmla="*/ 256537 w 256537"/>
                      <a:gd name="connsiteY2" fmla="*/ 360680 h 360680"/>
                      <a:gd name="connsiteX3" fmla="*/ 0 w 256537"/>
                      <a:gd name="connsiteY3" fmla="*/ 358118 h 360680"/>
                      <a:gd name="connsiteX0" fmla="*/ 0 w 262481"/>
                      <a:gd name="connsiteY0" fmla="*/ 358118 h 361661"/>
                      <a:gd name="connsiteX1" fmla="*/ 132331 w 262481"/>
                      <a:gd name="connsiteY1" fmla="*/ 0 h 361661"/>
                      <a:gd name="connsiteX2" fmla="*/ 262481 w 262481"/>
                      <a:gd name="connsiteY2" fmla="*/ 361661 h 361661"/>
                      <a:gd name="connsiteX3" fmla="*/ 0 w 262481"/>
                      <a:gd name="connsiteY3" fmla="*/ 358118 h 3616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481" h="361661">
                        <a:moveTo>
                          <a:pt x="0" y="358118"/>
                        </a:moveTo>
                        <a:lnTo>
                          <a:pt x="132331" y="0"/>
                        </a:lnTo>
                        <a:lnTo>
                          <a:pt x="262481" y="361661"/>
                        </a:lnTo>
                        <a:lnTo>
                          <a:pt x="0" y="358118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52" name="กลุ่ม 211">
                  <a:extLst>
                    <a:ext uri="{FF2B5EF4-FFF2-40B4-BE49-F238E27FC236}">
                      <a16:creationId xmlns:a16="http://schemas.microsoft.com/office/drawing/2014/main" id="{D9188A7F-62F3-412F-B323-71BEE4DC92B3}"/>
                    </a:ext>
                  </a:extLst>
                </p:cNvPr>
                <p:cNvGrpSpPr/>
                <p:nvPr/>
              </p:nvGrpSpPr>
              <p:grpSpPr>
                <a:xfrm flipH="1">
                  <a:off x="4476372" y="3652104"/>
                  <a:ext cx="454873" cy="753714"/>
                  <a:chOff x="2932786" y="3679467"/>
                  <a:chExt cx="454873" cy="753714"/>
                </a:xfrm>
                <a:solidFill>
                  <a:srgbClr val="660066"/>
                </a:solidFill>
              </p:grpSpPr>
              <p:sp>
                <p:nvSpPr>
                  <p:cNvPr id="261" name="สามเหลี่ยมหน้าจั่ว 27">
                    <a:extLst>
                      <a:ext uri="{FF2B5EF4-FFF2-40B4-BE49-F238E27FC236}">
                        <a16:creationId xmlns:a16="http://schemas.microsoft.com/office/drawing/2014/main" id="{03F18D4D-279A-48C8-86F4-EA1E772BC606}"/>
                      </a:ext>
                    </a:extLst>
                  </p:cNvPr>
                  <p:cNvSpPr/>
                  <p:nvPr/>
                </p:nvSpPr>
                <p:spPr>
                  <a:xfrm rot="6008731">
                    <a:off x="3074113" y="3623112"/>
                    <a:ext cx="257191" cy="369901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9012"/>
                      <a:gd name="connsiteY0" fmla="*/ 356918 h 360680"/>
                      <a:gd name="connsiteX1" fmla="*/ 124806 w 249012"/>
                      <a:gd name="connsiteY1" fmla="*/ 0 h 360680"/>
                      <a:gd name="connsiteX2" fmla="*/ 249012 w 249012"/>
                      <a:gd name="connsiteY2" fmla="*/ 360680 h 360680"/>
                      <a:gd name="connsiteX3" fmla="*/ 0 w 249012"/>
                      <a:gd name="connsiteY3" fmla="*/ 356918 h 360680"/>
                      <a:gd name="connsiteX0" fmla="*/ 0 w 252092"/>
                      <a:gd name="connsiteY0" fmla="*/ 356918 h 367905"/>
                      <a:gd name="connsiteX1" fmla="*/ 124806 w 252092"/>
                      <a:gd name="connsiteY1" fmla="*/ 0 h 367905"/>
                      <a:gd name="connsiteX2" fmla="*/ 252092 w 252092"/>
                      <a:gd name="connsiteY2" fmla="*/ 367905 h 367905"/>
                      <a:gd name="connsiteX3" fmla="*/ 0 w 252092"/>
                      <a:gd name="connsiteY3" fmla="*/ 356918 h 367905"/>
                      <a:gd name="connsiteX0" fmla="*/ 0 w 258716"/>
                      <a:gd name="connsiteY0" fmla="*/ 363762 h 367905"/>
                      <a:gd name="connsiteX1" fmla="*/ 131430 w 258716"/>
                      <a:gd name="connsiteY1" fmla="*/ 0 h 367905"/>
                      <a:gd name="connsiteX2" fmla="*/ 258716 w 258716"/>
                      <a:gd name="connsiteY2" fmla="*/ 367905 h 367905"/>
                      <a:gd name="connsiteX3" fmla="*/ 0 w 258716"/>
                      <a:gd name="connsiteY3" fmla="*/ 363762 h 367905"/>
                      <a:gd name="connsiteX0" fmla="*/ 0 w 258797"/>
                      <a:gd name="connsiteY0" fmla="*/ 375349 h 375349"/>
                      <a:gd name="connsiteX1" fmla="*/ 131511 w 258797"/>
                      <a:gd name="connsiteY1" fmla="*/ 0 h 375349"/>
                      <a:gd name="connsiteX2" fmla="*/ 258797 w 258797"/>
                      <a:gd name="connsiteY2" fmla="*/ 367905 h 375349"/>
                      <a:gd name="connsiteX3" fmla="*/ 0 w 258797"/>
                      <a:gd name="connsiteY3" fmla="*/ 375349 h 375349"/>
                      <a:gd name="connsiteX0" fmla="*/ 0 w 257191"/>
                      <a:gd name="connsiteY0" fmla="*/ 369901 h 369901"/>
                      <a:gd name="connsiteX1" fmla="*/ 129905 w 257191"/>
                      <a:gd name="connsiteY1" fmla="*/ 0 h 369901"/>
                      <a:gd name="connsiteX2" fmla="*/ 257191 w 257191"/>
                      <a:gd name="connsiteY2" fmla="*/ 367905 h 369901"/>
                      <a:gd name="connsiteX3" fmla="*/ 0 w 257191"/>
                      <a:gd name="connsiteY3" fmla="*/ 369901 h 3699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91" h="369901">
                        <a:moveTo>
                          <a:pt x="0" y="369901"/>
                        </a:moveTo>
                        <a:lnTo>
                          <a:pt x="129905" y="0"/>
                        </a:lnTo>
                        <a:lnTo>
                          <a:pt x="257191" y="367905"/>
                        </a:lnTo>
                        <a:lnTo>
                          <a:pt x="0" y="369901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62" name="สามเหลี่ยมหน้าจั่ว 28">
                    <a:extLst>
                      <a:ext uri="{FF2B5EF4-FFF2-40B4-BE49-F238E27FC236}">
                        <a16:creationId xmlns:a16="http://schemas.microsoft.com/office/drawing/2014/main" id="{1C1763B4-0AF1-4BD7-B98F-FEEC215171D9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3037426" y="3868071"/>
                    <a:ext cx="246831" cy="370986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5169"/>
                      <a:gd name="connsiteY0" fmla="*/ 360680 h 376630"/>
                      <a:gd name="connsiteX1" fmla="*/ 124206 w 245169"/>
                      <a:gd name="connsiteY1" fmla="*/ 0 h 376630"/>
                      <a:gd name="connsiteX2" fmla="*/ 245169 w 245169"/>
                      <a:gd name="connsiteY2" fmla="*/ 376630 h 376630"/>
                      <a:gd name="connsiteX3" fmla="*/ 0 w 245169"/>
                      <a:gd name="connsiteY3" fmla="*/ 360680 h 376630"/>
                      <a:gd name="connsiteX0" fmla="*/ 0 w 244269"/>
                      <a:gd name="connsiteY0" fmla="*/ 360680 h 370986"/>
                      <a:gd name="connsiteX1" fmla="*/ 124206 w 244269"/>
                      <a:gd name="connsiteY1" fmla="*/ 0 h 370986"/>
                      <a:gd name="connsiteX2" fmla="*/ 244269 w 244269"/>
                      <a:gd name="connsiteY2" fmla="*/ 370986 h 370986"/>
                      <a:gd name="connsiteX3" fmla="*/ 0 w 244269"/>
                      <a:gd name="connsiteY3" fmla="*/ 360680 h 370986"/>
                      <a:gd name="connsiteX0" fmla="*/ 0 w 246831"/>
                      <a:gd name="connsiteY0" fmla="*/ 368803 h 370986"/>
                      <a:gd name="connsiteX1" fmla="*/ 126768 w 246831"/>
                      <a:gd name="connsiteY1" fmla="*/ 0 h 370986"/>
                      <a:gd name="connsiteX2" fmla="*/ 246831 w 246831"/>
                      <a:gd name="connsiteY2" fmla="*/ 370986 h 370986"/>
                      <a:gd name="connsiteX3" fmla="*/ 0 w 246831"/>
                      <a:gd name="connsiteY3" fmla="*/ 368803 h 370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831" h="370986">
                        <a:moveTo>
                          <a:pt x="0" y="368803"/>
                        </a:moveTo>
                        <a:lnTo>
                          <a:pt x="126768" y="0"/>
                        </a:lnTo>
                        <a:lnTo>
                          <a:pt x="246831" y="370986"/>
                        </a:lnTo>
                        <a:lnTo>
                          <a:pt x="0" y="368803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63" name="สามเหลี่ยมหน้าจั่ว 29">
                    <a:extLst>
                      <a:ext uri="{FF2B5EF4-FFF2-40B4-BE49-F238E27FC236}">
                        <a16:creationId xmlns:a16="http://schemas.microsoft.com/office/drawing/2014/main" id="{3B4164D9-E20C-41F8-A5FF-0A14512B68ED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2982497" y="4120989"/>
                    <a:ext cx="262481" cy="361904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56537"/>
                      <a:gd name="connsiteY0" fmla="*/ 358118 h 360680"/>
                      <a:gd name="connsiteX1" fmla="*/ 132331 w 256537"/>
                      <a:gd name="connsiteY1" fmla="*/ 0 h 360680"/>
                      <a:gd name="connsiteX2" fmla="*/ 256537 w 256537"/>
                      <a:gd name="connsiteY2" fmla="*/ 360680 h 360680"/>
                      <a:gd name="connsiteX3" fmla="*/ 0 w 256537"/>
                      <a:gd name="connsiteY3" fmla="*/ 358118 h 360680"/>
                      <a:gd name="connsiteX0" fmla="*/ 0 w 262481"/>
                      <a:gd name="connsiteY0" fmla="*/ 358118 h 361661"/>
                      <a:gd name="connsiteX1" fmla="*/ 132331 w 262481"/>
                      <a:gd name="connsiteY1" fmla="*/ 0 h 361661"/>
                      <a:gd name="connsiteX2" fmla="*/ 262481 w 262481"/>
                      <a:gd name="connsiteY2" fmla="*/ 361661 h 361661"/>
                      <a:gd name="connsiteX3" fmla="*/ 0 w 262481"/>
                      <a:gd name="connsiteY3" fmla="*/ 358118 h 361661"/>
                      <a:gd name="connsiteX0" fmla="*/ 0 w 266697"/>
                      <a:gd name="connsiteY0" fmla="*/ 358118 h 358118"/>
                      <a:gd name="connsiteX1" fmla="*/ 132331 w 266697"/>
                      <a:gd name="connsiteY1" fmla="*/ 0 h 358118"/>
                      <a:gd name="connsiteX2" fmla="*/ 266697 w 266697"/>
                      <a:gd name="connsiteY2" fmla="*/ 355845 h 358118"/>
                      <a:gd name="connsiteX3" fmla="*/ 0 w 266697"/>
                      <a:gd name="connsiteY3" fmla="*/ 358118 h 358118"/>
                      <a:gd name="connsiteX0" fmla="*/ 0 w 266697"/>
                      <a:gd name="connsiteY0" fmla="*/ 358118 h 361904"/>
                      <a:gd name="connsiteX1" fmla="*/ 132331 w 266697"/>
                      <a:gd name="connsiteY1" fmla="*/ 0 h 361904"/>
                      <a:gd name="connsiteX2" fmla="*/ 266697 w 266697"/>
                      <a:gd name="connsiteY2" fmla="*/ 355845 h 361904"/>
                      <a:gd name="connsiteX3" fmla="*/ 10630 w 266697"/>
                      <a:gd name="connsiteY3" fmla="*/ 361904 h 361904"/>
                      <a:gd name="connsiteX4" fmla="*/ 0 w 266697"/>
                      <a:gd name="connsiteY4" fmla="*/ 358118 h 361904"/>
                      <a:gd name="connsiteX0" fmla="*/ 0 w 262481"/>
                      <a:gd name="connsiteY0" fmla="*/ 358118 h 361904"/>
                      <a:gd name="connsiteX1" fmla="*/ 132331 w 262481"/>
                      <a:gd name="connsiteY1" fmla="*/ 0 h 361904"/>
                      <a:gd name="connsiteX2" fmla="*/ 262481 w 262481"/>
                      <a:gd name="connsiteY2" fmla="*/ 361661 h 361904"/>
                      <a:gd name="connsiteX3" fmla="*/ 10630 w 262481"/>
                      <a:gd name="connsiteY3" fmla="*/ 361904 h 361904"/>
                      <a:gd name="connsiteX4" fmla="*/ 0 w 262481"/>
                      <a:gd name="connsiteY4" fmla="*/ 358118 h 36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2481" h="361904">
                        <a:moveTo>
                          <a:pt x="0" y="358118"/>
                        </a:moveTo>
                        <a:lnTo>
                          <a:pt x="132331" y="0"/>
                        </a:lnTo>
                        <a:lnTo>
                          <a:pt x="262481" y="361661"/>
                        </a:lnTo>
                        <a:lnTo>
                          <a:pt x="10630" y="361904"/>
                        </a:lnTo>
                        <a:lnTo>
                          <a:pt x="0" y="358118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53" name="กลุ่ม 212">
                  <a:extLst>
                    <a:ext uri="{FF2B5EF4-FFF2-40B4-BE49-F238E27FC236}">
                      <a16:creationId xmlns:a16="http://schemas.microsoft.com/office/drawing/2014/main" id="{147F7044-E640-4229-8F3A-D1F51E64634C}"/>
                    </a:ext>
                  </a:extLst>
                </p:cNvPr>
                <p:cNvGrpSpPr/>
                <p:nvPr/>
              </p:nvGrpSpPr>
              <p:grpSpPr>
                <a:xfrm>
                  <a:off x="3240829" y="3260980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258" name="ตัวเชื่อมต่อตรง 217">
                    <a:extLst>
                      <a:ext uri="{FF2B5EF4-FFF2-40B4-BE49-F238E27FC236}">
                        <a16:creationId xmlns:a16="http://schemas.microsoft.com/office/drawing/2014/main" id="{6D39841E-CDB0-4786-A8C7-C5A927ABC5B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9" name="ตัวเชื่อมต่อตรง 218">
                    <a:extLst>
                      <a:ext uri="{FF2B5EF4-FFF2-40B4-BE49-F238E27FC236}">
                        <a16:creationId xmlns:a16="http://schemas.microsoft.com/office/drawing/2014/main" id="{E9129C23-76CA-4BE5-BBE4-4C4AFB06AD6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0" name="ตัวเชื่อมต่อตรง 219">
                    <a:extLst>
                      <a:ext uri="{FF2B5EF4-FFF2-40B4-BE49-F238E27FC236}">
                        <a16:creationId xmlns:a16="http://schemas.microsoft.com/office/drawing/2014/main" id="{BF37F941-956D-4FA2-88F3-E596EDF43E2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54" name="กลุ่ม 213">
                  <a:extLst>
                    <a:ext uri="{FF2B5EF4-FFF2-40B4-BE49-F238E27FC236}">
                      <a16:creationId xmlns:a16="http://schemas.microsoft.com/office/drawing/2014/main" id="{227362E6-5205-4EB8-A61D-44AA2BA60005}"/>
                    </a:ext>
                  </a:extLst>
                </p:cNvPr>
                <p:cNvGrpSpPr/>
                <p:nvPr/>
              </p:nvGrpSpPr>
              <p:grpSpPr>
                <a:xfrm flipH="1">
                  <a:off x="4385231" y="3262043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255" name="ตัวเชื่อมต่อตรง 214">
                    <a:extLst>
                      <a:ext uri="{FF2B5EF4-FFF2-40B4-BE49-F238E27FC236}">
                        <a16:creationId xmlns:a16="http://schemas.microsoft.com/office/drawing/2014/main" id="{06B90D7E-2797-4148-947D-4A3C88C7D51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6" name="ตัวเชื่อมต่อตรง 215">
                    <a:extLst>
                      <a:ext uri="{FF2B5EF4-FFF2-40B4-BE49-F238E27FC236}">
                        <a16:creationId xmlns:a16="http://schemas.microsoft.com/office/drawing/2014/main" id="{1B276978-082D-4B80-9334-32339CA82A5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7" name="ตัวเชื่อมต่อตรง 216">
                    <a:extLst>
                      <a:ext uri="{FF2B5EF4-FFF2-40B4-BE49-F238E27FC236}">
                        <a16:creationId xmlns:a16="http://schemas.microsoft.com/office/drawing/2014/main" id="{E4FB88EE-0911-4341-AE0E-AE170C074E8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99" name="กลุ่ม 194">
                <a:extLst>
                  <a:ext uri="{FF2B5EF4-FFF2-40B4-BE49-F238E27FC236}">
                    <a16:creationId xmlns:a16="http://schemas.microsoft.com/office/drawing/2014/main" id="{469DF82E-CAA0-4E9B-8F9F-3F4EFB3C6BC1}"/>
                  </a:ext>
                </a:extLst>
              </p:cNvPr>
              <p:cNvGrpSpPr/>
              <p:nvPr/>
            </p:nvGrpSpPr>
            <p:grpSpPr>
              <a:xfrm>
                <a:off x="1584062" y="3843842"/>
                <a:ext cx="939364" cy="524415"/>
                <a:chOff x="1584062" y="3843842"/>
                <a:chExt cx="939364" cy="524415"/>
              </a:xfrm>
            </p:grpSpPr>
            <p:sp>
              <p:nvSpPr>
                <p:cNvPr id="200" name="รูปแบบอิสระ: รูปร่าง 195">
                  <a:extLst>
                    <a:ext uri="{FF2B5EF4-FFF2-40B4-BE49-F238E27FC236}">
                      <a16:creationId xmlns:a16="http://schemas.microsoft.com/office/drawing/2014/main" id="{15862F63-264B-49B7-B0AD-FDF07273928A}"/>
                    </a:ext>
                  </a:extLst>
                </p:cNvPr>
                <p:cNvSpPr/>
                <p:nvPr/>
              </p:nvSpPr>
              <p:spPr>
                <a:xfrm rot="455843" flipH="1">
                  <a:off x="2170838" y="3843842"/>
                  <a:ext cx="352588" cy="523212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rgbClr val="FDC64E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01" name="กลุ่ม 196">
                  <a:extLst>
                    <a:ext uri="{FF2B5EF4-FFF2-40B4-BE49-F238E27FC236}">
                      <a16:creationId xmlns:a16="http://schemas.microsoft.com/office/drawing/2014/main" id="{5533C8A0-9A93-48F7-8298-5DD34563A6CA}"/>
                    </a:ext>
                  </a:extLst>
                </p:cNvPr>
                <p:cNvGrpSpPr/>
                <p:nvPr/>
              </p:nvGrpSpPr>
              <p:grpSpPr>
                <a:xfrm>
                  <a:off x="1584062" y="3845045"/>
                  <a:ext cx="352588" cy="523212"/>
                  <a:chOff x="1584062" y="3845045"/>
                  <a:chExt cx="352588" cy="523212"/>
                </a:xfrm>
              </p:grpSpPr>
              <p:sp>
                <p:nvSpPr>
                  <p:cNvPr id="241" name="รูปแบบอิสระ: รูปร่าง 200">
                    <a:extLst>
                      <a:ext uri="{FF2B5EF4-FFF2-40B4-BE49-F238E27FC236}">
                        <a16:creationId xmlns:a16="http://schemas.microsoft.com/office/drawing/2014/main" id="{2197E416-9DE3-418C-AC1F-B90A56AE5958}"/>
                      </a:ext>
                    </a:extLst>
                  </p:cNvPr>
                  <p:cNvSpPr/>
                  <p:nvPr/>
                </p:nvSpPr>
                <p:spPr>
                  <a:xfrm rot="21144157">
                    <a:off x="1584062" y="3845045"/>
                    <a:ext cx="352588" cy="523212"/>
                  </a:xfrm>
                  <a:custGeom>
                    <a:avLst/>
                    <a:gdLst>
                      <a:gd name="connsiteX0" fmla="*/ 42210 w 347010"/>
                      <a:gd name="connsiteY0" fmla="*/ 0 h 546827"/>
                      <a:gd name="connsiteX1" fmla="*/ 11730 w 347010"/>
                      <a:gd name="connsiteY1" fmla="*/ 447040 h 546827"/>
                      <a:gd name="connsiteX2" fmla="*/ 214930 w 347010"/>
                      <a:gd name="connsiteY2" fmla="*/ 518160 h 546827"/>
                      <a:gd name="connsiteX3" fmla="*/ 347010 w 347010"/>
                      <a:gd name="connsiteY3" fmla="*/ 71120 h 546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7010" h="546827">
                        <a:moveTo>
                          <a:pt x="42210" y="0"/>
                        </a:moveTo>
                        <a:cubicBezTo>
                          <a:pt x="12576" y="180340"/>
                          <a:pt x="-17057" y="360680"/>
                          <a:pt x="11730" y="447040"/>
                        </a:cubicBezTo>
                        <a:cubicBezTo>
                          <a:pt x="40517" y="533400"/>
                          <a:pt x="159050" y="580813"/>
                          <a:pt x="214930" y="518160"/>
                        </a:cubicBezTo>
                        <a:cubicBezTo>
                          <a:pt x="270810" y="455507"/>
                          <a:pt x="308910" y="263313"/>
                          <a:pt x="347010" y="71120"/>
                        </a:cubicBezTo>
                      </a:path>
                    </a:pathLst>
                  </a:custGeom>
                  <a:solidFill>
                    <a:srgbClr val="FDC64E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42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8F1DCB42-789D-48E5-8AE4-E6B265FA48EA}"/>
                      </a:ext>
                    </a:extLst>
                  </p:cNvPr>
                  <p:cNvSpPr/>
                  <p:nvPr/>
                </p:nvSpPr>
                <p:spPr>
                  <a:xfrm rot="5579581">
                    <a:off x="1614757" y="3869005"/>
                    <a:ext cx="141899" cy="14286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899" h="142867">
                        <a:moveTo>
                          <a:pt x="0" y="142867"/>
                        </a:moveTo>
                        <a:lnTo>
                          <a:pt x="70801" y="0"/>
                        </a:lnTo>
                        <a:lnTo>
                          <a:pt x="141899" y="137160"/>
                        </a:lnTo>
                        <a:lnTo>
                          <a:pt x="0" y="14286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43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95227ACC-4599-4495-BA6F-8162B44C61FF}"/>
                      </a:ext>
                    </a:extLst>
                  </p:cNvPr>
                  <p:cNvSpPr/>
                  <p:nvPr/>
                </p:nvSpPr>
                <p:spPr>
                  <a:xfrm rot="16539676" flipH="1">
                    <a:off x="1726018" y="4006445"/>
                    <a:ext cx="137732" cy="14286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  <a:gd name="connsiteX0" fmla="*/ 0 w 137732"/>
                      <a:gd name="connsiteY0" fmla="*/ 142867 h 142867"/>
                      <a:gd name="connsiteX1" fmla="*/ 70801 w 137732"/>
                      <a:gd name="connsiteY1" fmla="*/ 0 h 142867"/>
                      <a:gd name="connsiteX2" fmla="*/ 137732 w 137732"/>
                      <a:gd name="connsiteY2" fmla="*/ 140576 h 142867"/>
                      <a:gd name="connsiteX3" fmla="*/ 0 w 137732"/>
                      <a:gd name="connsiteY3" fmla="*/ 142867 h 14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7732" h="142867">
                        <a:moveTo>
                          <a:pt x="0" y="142867"/>
                        </a:moveTo>
                        <a:lnTo>
                          <a:pt x="70801" y="0"/>
                        </a:lnTo>
                        <a:lnTo>
                          <a:pt x="137732" y="140576"/>
                        </a:lnTo>
                        <a:lnTo>
                          <a:pt x="0" y="14286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44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E95F7309-FC5D-4478-85DE-E01A464F1E60}"/>
                      </a:ext>
                    </a:extLst>
                  </p:cNvPr>
                  <p:cNvSpPr/>
                  <p:nvPr/>
                </p:nvSpPr>
                <p:spPr>
                  <a:xfrm rot="4448411">
                    <a:off x="1630466" y="4151652"/>
                    <a:ext cx="136151" cy="147228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  <a:gd name="connsiteX0" fmla="*/ 0 w 141899"/>
                      <a:gd name="connsiteY0" fmla="*/ 142867 h 147228"/>
                      <a:gd name="connsiteX1" fmla="*/ 70801 w 141899"/>
                      <a:gd name="connsiteY1" fmla="*/ 0 h 147228"/>
                      <a:gd name="connsiteX2" fmla="*/ 141899 w 141899"/>
                      <a:gd name="connsiteY2" fmla="*/ 137160 h 147228"/>
                      <a:gd name="connsiteX3" fmla="*/ 80956 w 141899"/>
                      <a:gd name="connsiteY3" fmla="*/ 147228 h 147228"/>
                      <a:gd name="connsiteX4" fmla="*/ 0 w 141899"/>
                      <a:gd name="connsiteY4" fmla="*/ 142867 h 147228"/>
                      <a:gd name="connsiteX0" fmla="*/ 0 w 137963"/>
                      <a:gd name="connsiteY0" fmla="*/ 142867 h 147228"/>
                      <a:gd name="connsiteX1" fmla="*/ 70801 w 137963"/>
                      <a:gd name="connsiteY1" fmla="*/ 0 h 147228"/>
                      <a:gd name="connsiteX2" fmla="*/ 137963 w 137963"/>
                      <a:gd name="connsiteY2" fmla="*/ 130099 h 147228"/>
                      <a:gd name="connsiteX3" fmla="*/ 80956 w 137963"/>
                      <a:gd name="connsiteY3" fmla="*/ 147228 h 147228"/>
                      <a:gd name="connsiteX4" fmla="*/ 0 w 137963"/>
                      <a:gd name="connsiteY4" fmla="*/ 142867 h 147228"/>
                      <a:gd name="connsiteX0" fmla="*/ 0 w 135880"/>
                      <a:gd name="connsiteY0" fmla="*/ 135537 h 147228"/>
                      <a:gd name="connsiteX1" fmla="*/ 68718 w 135880"/>
                      <a:gd name="connsiteY1" fmla="*/ 0 h 147228"/>
                      <a:gd name="connsiteX2" fmla="*/ 135880 w 135880"/>
                      <a:gd name="connsiteY2" fmla="*/ 130099 h 147228"/>
                      <a:gd name="connsiteX3" fmla="*/ 78873 w 135880"/>
                      <a:gd name="connsiteY3" fmla="*/ 147228 h 147228"/>
                      <a:gd name="connsiteX4" fmla="*/ 0 w 135880"/>
                      <a:gd name="connsiteY4" fmla="*/ 135537 h 147228"/>
                      <a:gd name="connsiteX0" fmla="*/ 0 w 136151"/>
                      <a:gd name="connsiteY0" fmla="*/ 135537 h 147228"/>
                      <a:gd name="connsiteX1" fmla="*/ 68718 w 136151"/>
                      <a:gd name="connsiteY1" fmla="*/ 0 h 147228"/>
                      <a:gd name="connsiteX2" fmla="*/ 136151 w 136151"/>
                      <a:gd name="connsiteY2" fmla="*/ 136117 h 147228"/>
                      <a:gd name="connsiteX3" fmla="*/ 78873 w 136151"/>
                      <a:gd name="connsiteY3" fmla="*/ 147228 h 147228"/>
                      <a:gd name="connsiteX4" fmla="*/ 0 w 136151"/>
                      <a:gd name="connsiteY4" fmla="*/ 135537 h 1472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151" h="147228">
                        <a:moveTo>
                          <a:pt x="0" y="135537"/>
                        </a:moveTo>
                        <a:lnTo>
                          <a:pt x="68718" y="0"/>
                        </a:lnTo>
                        <a:lnTo>
                          <a:pt x="136151" y="136117"/>
                        </a:lnTo>
                        <a:cubicBezTo>
                          <a:pt x="115920" y="136856"/>
                          <a:pt x="99104" y="146489"/>
                          <a:pt x="78873" y="147228"/>
                        </a:cubicBezTo>
                        <a:lnTo>
                          <a:pt x="0" y="13553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38" name="สามเหลี่ยมหน้าจั่ว 47">
                  <a:extLst>
                    <a:ext uri="{FF2B5EF4-FFF2-40B4-BE49-F238E27FC236}">
                      <a16:creationId xmlns:a16="http://schemas.microsoft.com/office/drawing/2014/main" id="{033197E5-B4AC-41C1-BFCA-997C7E6E1A08}"/>
                    </a:ext>
                  </a:extLst>
                </p:cNvPr>
                <p:cNvSpPr/>
                <p:nvPr/>
              </p:nvSpPr>
              <p:spPr>
                <a:xfrm rot="5211867">
                  <a:off x="2223927" y="3883485"/>
                  <a:ext cx="141899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1899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41899" y="137160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9" name="สามเหลี่ยมหน้าจั่ว 47">
                  <a:extLst>
                    <a:ext uri="{FF2B5EF4-FFF2-40B4-BE49-F238E27FC236}">
                      <a16:creationId xmlns:a16="http://schemas.microsoft.com/office/drawing/2014/main" id="{53FB08AB-B2D4-44D3-8FEA-B3185819948C}"/>
                    </a:ext>
                  </a:extLst>
                </p:cNvPr>
                <p:cNvSpPr/>
                <p:nvPr/>
              </p:nvSpPr>
              <p:spPr>
                <a:xfrm rot="16200000" flipH="1">
                  <a:off x="2354333" y="4009427"/>
                  <a:ext cx="137732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  <a:gd name="connsiteX0" fmla="*/ 0 w 137732"/>
                    <a:gd name="connsiteY0" fmla="*/ 142867 h 142867"/>
                    <a:gd name="connsiteX1" fmla="*/ 70801 w 137732"/>
                    <a:gd name="connsiteY1" fmla="*/ 0 h 142867"/>
                    <a:gd name="connsiteX2" fmla="*/ 137732 w 137732"/>
                    <a:gd name="connsiteY2" fmla="*/ 140576 h 142867"/>
                    <a:gd name="connsiteX3" fmla="*/ 0 w 137732"/>
                    <a:gd name="connsiteY3" fmla="*/ 142867 h 14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7732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37732" y="140576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0" name="สามเหลี่ยมหน้าจั่ว 47">
                  <a:extLst>
                    <a:ext uri="{FF2B5EF4-FFF2-40B4-BE49-F238E27FC236}">
                      <a16:creationId xmlns:a16="http://schemas.microsoft.com/office/drawing/2014/main" id="{5F33D33D-6ED3-492A-8DBE-8D05E35137B6}"/>
                    </a:ext>
                  </a:extLst>
                </p:cNvPr>
                <p:cNvSpPr/>
                <p:nvPr/>
              </p:nvSpPr>
              <p:spPr>
                <a:xfrm rot="4448411">
                  <a:off x="2274361" y="4164374"/>
                  <a:ext cx="137712" cy="15403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  <a:gd name="connsiteX0" fmla="*/ 0 w 141899"/>
                    <a:gd name="connsiteY0" fmla="*/ 142867 h 147228"/>
                    <a:gd name="connsiteX1" fmla="*/ 70801 w 141899"/>
                    <a:gd name="connsiteY1" fmla="*/ 0 h 147228"/>
                    <a:gd name="connsiteX2" fmla="*/ 141899 w 141899"/>
                    <a:gd name="connsiteY2" fmla="*/ 137160 h 147228"/>
                    <a:gd name="connsiteX3" fmla="*/ 80956 w 141899"/>
                    <a:gd name="connsiteY3" fmla="*/ 147228 h 147228"/>
                    <a:gd name="connsiteX4" fmla="*/ 0 w 141899"/>
                    <a:gd name="connsiteY4" fmla="*/ 142867 h 147228"/>
                    <a:gd name="connsiteX0" fmla="*/ 0 w 137963"/>
                    <a:gd name="connsiteY0" fmla="*/ 142867 h 147228"/>
                    <a:gd name="connsiteX1" fmla="*/ 70801 w 137963"/>
                    <a:gd name="connsiteY1" fmla="*/ 0 h 147228"/>
                    <a:gd name="connsiteX2" fmla="*/ 137963 w 137963"/>
                    <a:gd name="connsiteY2" fmla="*/ 130099 h 147228"/>
                    <a:gd name="connsiteX3" fmla="*/ 80956 w 137963"/>
                    <a:gd name="connsiteY3" fmla="*/ 147228 h 147228"/>
                    <a:gd name="connsiteX4" fmla="*/ 0 w 137963"/>
                    <a:gd name="connsiteY4" fmla="*/ 142867 h 147228"/>
                    <a:gd name="connsiteX0" fmla="*/ 0 w 135880"/>
                    <a:gd name="connsiteY0" fmla="*/ 135537 h 147228"/>
                    <a:gd name="connsiteX1" fmla="*/ 68718 w 135880"/>
                    <a:gd name="connsiteY1" fmla="*/ 0 h 147228"/>
                    <a:gd name="connsiteX2" fmla="*/ 135880 w 135880"/>
                    <a:gd name="connsiteY2" fmla="*/ 130099 h 147228"/>
                    <a:gd name="connsiteX3" fmla="*/ 78873 w 135880"/>
                    <a:gd name="connsiteY3" fmla="*/ 147228 h 147228"/>
                    <a:gd name="connsiteX4" fmla="*/ 0 w 135880"/>
                    <a:gd name="connsiteY4" fmla="*/ 135537 h 147228"/>
                    <a:gd name="connsiteX0" fmla="*/ 0 w 136151"/>
                    <a:gd name="connsiteY0" fmla="*/ 135537 h 147228"/>
                    <a:gd name="connsiteX1" fmla="*/ 68718 w 136151"/>
                    <a:gd name="connsiteY1" fmla="*/ 0 h 147228"/>
                    <a:gd name="connsiteX2" fmla="*/ 136151 w 136151"/>
                    <a:gd name="connsiteY2" fmla="*/ 136117 h 147228"/>
                    <a:gd name="connsiteX3" fmla="*/ 78873 w 136151"/>
                    <a:gd name="connsiteY3" fmla="*/ 147228 h 147228"/>
                    <a:gd name="connsiteX4" fmla="*/ 0 w 136151"/>
                    <a:gd name="connsiteY4" fmla="*/ 135537 h 147228"/>
                    <a:gd name="connsiteX0" fmla="*/ 0 w 139274"/>
                    <a:gd name="connsiteY0" fmla="*/ 146532 h 147228"/>
                    <a:gd name="connsiteX1" fmla="*/ 71841 w 139274"/>
                    <a:gd name="connsiteY1" fmla="*/ 0 h 147228"/>
                    <a:gd name="connsiteX2" fmla="*/ 139274 w 139274"/>
                    <a:gd name="connsiteY2" fmla="*/ 136117 h 147228"/>
                    <a:gd name="connsiteX3" fmla="*/ 81996 w 139274"/>
                    <a:gd name="connsiteY3" fmla="*/ 147228 h 147228"/>
                    <a:gd name="connsiteX4" fmla="*/ 0 w 139274"/>
                    <a:gd name="connsiteY4" fmla="*/ 146532 h 147228"/>
                    <a:gd name="connsiteX0" fmla="*/ 0 w 137712"/>
                    <a:gd name="connsiteY0" fmla="*/ 146532 h 147228"/>
                    <a:gd name="connsiteX1" fmla="*/ 71841 w 137712"/>
                    <a:gd name="connsiteY1" fmla="*/ 0 h 147228"/>
                    <a:gd name="connsiteX2" fmla="*/ 137712 w 137712"/>
                    <a:gd name="connsiteY2" fmla="*/ 141615 h 147228"/>
                    <a:gd name="connsiteX3" fmla="*/ 81996 w 137712"/>
                    <a:gd name="connsiteY3" fmla="*/ 147228 h 147228"/>
                    <a:gd name="connsiteX4" fmla="*/ 0 w 137712"/>
                    <a:gd name="connsiteY4" fmla="*/ 146532 h 147228"/>
                    <a:gd name="connsiteX0" fmla="*/ 0 w 137712"/>
                    <a:gd name="connsiteY0" fmla="*/ 146532 h 154037"/>
                    <a:gd name="connsiteX1" fmla="*/ 71841 w 137712"/>
                    <a:gd name="connsiteY1" fmla="*/ 0 h 154037"/>
                    <a:gd name="connsiteX2" fmla="*/ 137712 w 137712"/>
                    <a:gd name="connsiteY2" fmla="*/ 141615 h 154037"/>
                    <a:gd name="connsiteX3" fmla="*/ 78081 w 137712"/>
                    <a:gd name="connsiteY3" fmla="*/ 154037 h 154037"/>
                    <a:gd name="connsiteX4" fmla="*/ 0 w 137712"/>
                    <a:gd name="connsiteY4" fmla="*/ 146532 h 154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7712" h="154037">
                      <a:moveTo>
                        <a:pt x="0" y="146532"/>
                      </a:moveTo>
                      <a:lnTo>
                        <a:pt x="71841" y="0"/>
                      </a:lnTo>
                      <a:lnTo>
                        <a:pt x="137712" y="141615"/>
                      </a:lnTo>
                      <a:cubicBezTo>
                        <a:pt x="117481" y="142354"/>
                        <a:pt x="98312" y="153298"/>
                        <a:pt x="78081" y="154037"/>
                      </a:cubicBezTo>
                      <a:lnTo>
                        <a:pt x="0" y="146532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</p:grpSp>
      <p:grpSp>
        <p:nvGrpSpPr>
          <p:cNvPr id="282" name="กลุ่ม 237">
            <a:extLst>
              <a:ext uri="{FF2B5EF4-FFF2-40B4-BE49-F238E27FC236}">
                <a16:creationId xmlns:a16="http://schemas.microsoft.com/office/drawing/2014/main" id="{E2BF6636-558F-4B1F-834D-7B8144049570}"/>
              </a:ext>
            </a:extLst>
          </p:cNvPr>
          <p:cNvGrpSpPr/>
          <p:nvPr/>
        </p:nvGrpSpPr>
        <p:grpSpPr>
          <a:xfrm>
            <a:off x="10328576" y="562409"/>
            <a:ext cx="1273761" cy="777223"/>
            <a:chOff x="9417460" y="4296904"/>
            <a:chExt cx="1068199" cy="678319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grpSp>
          <p:nvGrpSpPr>
            <p:cNvPr id="283" name="กลุ่ม 238">
              <a:extLst>
                <a:ext uri="{FF2B5EF4-FFF2-40B4-BE49-F238E27FC236}">
                  <a16:creationId xmlns:a16="http://schemas.microsoft.com/office/drawing/2014/main" id="{3FC37E1B-2E04-4FBC-9083-D13F53F242B3}"/>
                </a:ext>
              </a:extLst>
            </p:cNvPr>
            <p:cNvGrpSpPr/>
            <p:nvPr/>
          </p:nvGrpSpPr>
          <p:grpSpPr>
            <a:xfrm>
              <a:off x="9417460" y="4355652"/>
              <a:ext cx="1068199" cy="619571"/>
              <a:chOff x="7083020" y="1823528"/>
              <a:chExt cx="4883784" cy="2757100"/>
            </a:xfrm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grpSpPr>
          <p:sp>
            <p:nvSpPr>
              <p:cNvPr id="288" name="สี่เหลี่ยมคางหมู 26">
                <a:extLst>
                  <a:ext uri="{FF2B5EF4-FFF2-40B4-BE49-F238E27FC236}">
                    <a16:creationId xmlns:a16="http://schemas.microsoft.com/office/drawing/2014/main" id="{ED9B4955-6DE4-4193-8FCD-150B176C4DF1}"/>
                  </a:ext>
                </a:extLst>
              </p:cNvPr>
              <p:cNvSpPr/>
              <p:nvPr/>
            </p:nvSpPr>
            <p:spPr>
              <a:xfrm>
                <a:off x="7083020" y="2434660"/>
                <a:ext cx="4883784" cy="2145968"/>
              </a:xfrm>
              <a:custGeom>
                <a:avLst/>
                <a:gdLst>
                  <a:gd name="connsiteX0" fmla="*/ 0 w 4777104"/>
                  <a:gd name="connsiteY0" fmla="*/ 1666240 h 1666240"/>
                  <a:gd name="connsiteX1" fmla="*/ 416560 w 4777104"/>
                  <a:gd name="connsiteY1" fmla="*/ 0 h 1666240"/>
                  <a:gd name="connsiteX2" fmla="*/ 4360544 w 4777104"/>
                  <a:gd name="connsiteY2" fmla="*/ 0 h 1666240"/>
                  <a:gd name="connsiteX3" fmla="*/ 4777104 w 4777104"/>
                  <a:gd name="connsiteY3" fmla="*/ 1666240 h 1666240"/>
                  <a:gd name="connsiteX4" fmla="*/ 0 w 4777104"/>
                  <a:gd name="connsiteY4" fmla="*/ 1666240 h 1666240"/>
                  <a:gd name="connsiteX0" fmla="*/ 0 w 4838064"/>
                  <a:gd name="connsiteY0" fmla="*/ 1503680 h 1666240"/>
                  <a:gd name="connsiteX1" fmla="*/ 477520 w 4838064"/>
                  <a:gd name="connsiteY1" fmla="*/ 0 h 1666240"/>
                  <a:gd name="connsiteX2" fmla="*/ 4421504 w 4838064"/>
                  <a:gd name="connsiteY2" fmla="*/ 0 h 1666240"/>
                  <a:gd name="connsiteX3" fmla="*/ 4838064 w 4838064"/>
                  <a:gd name="connsiteY3" fmla="*/ 1666240 h 1666240"/>
                  <a:gd name="connsiteX4" fmla="*/ 0 w 4838064"/>
                  <a:gd name="connsiteY4" fmla="*/ 1503680 h 1666240"/>
                  <a:gd name="connsiteX0" fmla="*/ 0 w 4883784"/>
                  <a:gd name="connsiteY0" fmla="*/ 1503680 h 1503680"/>
                  <a:gd name="connsiteX1" fmla="*/ 477520 w 4883784"/>
                  <a:gd name="connsiteY1" fmla="*/ 0 h 1503680"/>
                  <a:gd name="connsiteX2" fmla="*/ 4421504 w 4883784"/>
                  <a:gd name="connsiteY2" fmla="*/ 0 h 1503680"/>
                  <a:gd name="connsiteX3" fmla="*/ 4883784 w 4883784"/>
                  <a:gd name="connsiteY3" fmla="*/ 1483360 h 1503680"/>
                  <a:gd name="connsiteX4" fmla="*/ 0 w 4883784"/>
                  <a:gd name="connsiteY4" fmla="*/ 1503680 h 1503680"/>
                  <a:gd name="connsiteX0" fmla="*/ 0 w 4883784"/>
                  <a:gd name="connsiteY0" fmla="*/ 1503680 h 1781439"/>
                  <a:gd name="connsiteX1" fmla="*/ 477520 w 4883784"/>
                  <a:gd name="connsiteY1" fmla="*/ 0 h 1781439"/>
                  <a:gd name="connsiteX2" fmla="*/ 4421504 w 4883784"/>
                  <a:gd name="connsiteY2" fmla="*/ 0 h 1781439"/>
                  <a:gd name="connsiteX3" fmla="*/ 4883784 w 4883784"/>
                  <a:gd name="connsiteY3" fmla="*/ 1483360 h 1781439"/>
                  <a:gd name="connsiteX4" fmla="*/ 0 w 4883784"/>
                  <a:gd name="connsiteY4" fmla="*/ 1503680 h 1781439"/>
                  <a:gd name="connsiteX0" fmla="*/ 0 w 4883784"/>
                  <a:gd name="connsiteY0" fmla="*/ 1503680 h 2061566"/>
                  <a:gd name="connsiteX1" fmla="*/ 477520 w 4883784"/>
                  <a:gd name="connsiteY1" fmla="*/ 0 h 2061566"/>
                  <a:gd name="connsiteX2" fmla="*/ 4421504 w 4883784"/>
                  <a:gd name="connsiteY2" fmla="*/ 0 h 2061566"/>
                  <a:gd name="connsiteX3" fmla="*/ 4883784 w 4883784"/>
                  <a:gd name="connsiteY3" fmla="*/ 1483360 h 2061566"/>
                  <a:gd name="connsiteX4" fmla="*/ 1874519 w 4883784"/>
                  <a:gd name="connsiteY4" fmla="*/ 2061539 h 2061566"/>
                  <a:gd name="connsiteX5" fmla="*/ 0 w 4883784"/>
                  <a:gd name="connsiteY5" fmla="*/ 1503680 h 2061566"/>
                  <a:gd name="connsiteX0" fmla="*/ 0 w 4883784"/>
                  <a:gd name="connsiteY0" fmla="*/ 1503680 h 2078010"/>
                  <a:gd name="connsiteX1" fmla="*/ 477520 w 4883784"/>
                  <a:gd name="connsiteY1" fmla="*/ 0 h 2078010"/>
                  <a:gd name="connsiteX2" fmla="*/ 4421504 w 4883784"/>
                  <a:gd name="connsiteY2" fmla="*/ 0 h 2078010"/>
                  <a:gd name="connsiteX3" fmla="*/ 4883784 w 4883784"/>
                  <a:gd name="connsiteY3" fmla="*/ 1483360 h 2078010"/>
                  <a:gd name="connsiteX4" fmla="*/ 3926839 w 4883784"/>
                  <a:gd name="connsiteY4" fmla="*/ 1898978 h 2078010"/>
                  <a:gd name="connsiteX5" fmla="*/ 1874519 w 4883784"/>
                  <a:gd name="connsiteY5" fmla="*/ 2061539 h 2078010"/>
                  <a:gd name="connsiteX6" fmla="*/ 0 w 4883784"/>
                  <a:gd name="connsiteY6" fmla="*/ 1503680 h 2078010"/>
                  <a:gd name="connsiteX0" fmla="*/ 0 w 4883784"/>
                  <a:gd name="connsiteY0" fmla="*/ 1503680 h 2141212"/>
                  <a:gd name="connsiteX1" fmla="*/ 477520 w 4883784"/>
                  <a:gd name="connsiteY1" fmla="*/ 0 h 2141212"/>
                  <a:gd name="connsiteX2" fmla="*/ 4421504 w 4883784"/>
                  <a:gd name="connsiteY2" fmla="*/ 0 h 2141212"/>
                  <a:gd name="connsiteX3" fmla="*/ 4883784 w 4883784"/>
                  <a:gd name="connsiteY3" fmla="*/ 1483360 h 2141212"/>
                  <a:gd name="connsiteX4" fmla="*/ 3398519 w 4883784"/>
                  <a:gd name="connsiteY4" fmla="*/ 2092018 h 2141212"/>
                  <a:gd name="connsiteX5" fmla="*/ 1874519 w 4883784"/>
                  <a:gd name="connsiteY5" fmla="*/ 2061539 h 2141212"/>
                  <a:gd name="connsiteX6" fmla="*/ 0 w 4883784"/>
                  <a:gd name="connsiteY6" fmla="*/ 1503680 h 2141212"/>
                  <a:gd name="connsiteX0" fmla="*/ 0 w 4883784"/>
                  <a:gd name="connsiteY0" fmla="*/ 1503680 h 2167267"/>
                  <a:gd name="connsiteX1" fmla="*/ 477520 w 4883784"/>
                  <a:gd name="connsiteY1" fmla="*/ 0 h 2167267"/>
                  <a:gd name="connsiteX2" fmla="*/ 4421504 w 4883784"/>
                  <a:gd name="connsiteY2" fmla="*/ 0 h 2167267"/>
                  <a:gd name="connsiteX3" fmla="*/ 4883784 w 4883784"/>
                  <a:gd name="connsiteY3" fmla="*/ 1483360 h 2167267"/>
                  <a:gd name="connsiteX4" fmla="*/ 3398519 w 4883784"/>
                  <a:gd name="connsiteY4" fmla="*/ 2092018 h 2167267"/>
                  <a:gd name="connsiteX5" fmla="*/ 1874519 w 4883784"/>
                  <a:gd name="connsiteY5" fmla="*/ 2122499 h 2167267"/>
                  <a:gd name="connsiteX6" fmla="*/ 0 w 4883784"/>
                  <a:gd name="connsiteY6" fmla="*/ 1503680 h 2167267"/>
                  <a:gd name="connsiteX0" fmla="*/ 0 w 4883784"/>
                  <a:gd name="connsiteY0" fmla="*/ 1503680 h 2149961"/>
                  <a:gd name="connsiteX1" fmla="*/ 477520 w 4883784"/>
                  <a:gd name="connsiteY1" fmla="*/ 0 h 2149961"/>
                  <a:gd name="connsiteX2" fmla="*/ 4421504 w 4883784"/>
                  <a:gd name="connsiteY2" fmla="*/ 0 h 2149961"/>
                  <a:gd name="connsiteX3" fmla="*/ 4883784 w 4883784"/>
                  <a:gd name="connsiteY3" fmla="*/ 1483360 h 2149961"/>
                  <a:gd name="connsiteX4" fmla="*/ 3398519 w 4883784"/>
                  <a:gd name="connsiteY4" fmla="*/ 2092018 h 2149961"/>
                  <a:gd name="connsiteX5" fmla="*/ 1874519 w 4883784"/>
                  <a:gd name="connsiteY5" fmla="*/ 2122499 h 2149961"/>
                  <a:gd name="connsiteX6" fmla="*/ 0 w 4883784"/>
                  <a:gd name="connsiteY6" fmla="*/ 1503680 h 2149961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32019"/>
                  <a:gd name="connsiteX1" fmla="*/ 477520 w 4883784"/>
                  <a:gd name="connsiteY1" fmla="*/ 0 h 2132019"/>
                  <a:gd name="connsiteX2" fmla="*/ 4421504 w 4883784"/>
                  <a:gd name="connsiteY2" fmla="*/ 0 h 2132019"/>
                  <a:gd name="connsiteX3" fmla="*/ 4883784 w 4883784"/>
                  <a:gd name="connsiteY3" fmla="*/ 1483360 h 2132019"/>
                  <a:gd name="connsiteX4" fmla="*/ 3434079 w 4883784"/>
                  <a:gd name="connsiteY4" fmla="*/ 2086938 h 2132019"/>
                  <a:gd name="connsiteX5" fmla="*/ 1874519 w 4883784"/>
                  <a:gd name="connsiteY5" fmla="*/ 2122499 h 2132019"/>
                  <a:gd name="connsiteX6" fmla="*/ 0 w 4883784"/>
                  <a:gd name="connsiteY6" fmla="*/ 1503680 h 2132019"/>
                  <a:gd name="connsiteX0" fmla="*/ 0 w 4883784"/>
                  <a:gd name="connsiteY0" fmla="*/ 1503680 h 2145968"/>
                  <a:gd name="connsiteX1" fmla="*/ 477520 w 4883784"/>
                  <a:gd name="connsiteY1" fmla="*/ 0 h 2145968"/>
                  <a:gd name="connsiteX2" fmla="*/ 4421504 w 4883784"/>
                  <a:gd name="connsiteY2" fmla="*/ 0 h 2145968"/>
                  <a:gd name="connsiteX3" fmla="*/ 4883784 w 4883784"/>
                  <a:gd name="connsiteY3" fmla="*/ 1483360 h 2145968"/>
                  <a:gd name="connsiteX4" fmla="*/ 3428999 w 4883784"/>
                  <a:gd name="connsiteY4" fmla="*/ 2117418 h 2145968"/>
                  <a:gd name="connsiteX5" fmla="*/ 1874519 w 4883784"/>
                  <a:gd name="connsiteY5" fmla="*/ 2122499 h 2145968"/>
                  <a:gd name="connsiteX6" fmla="*/ 0 w 4883784"/>
                  <a:gd name="connsiteY6" fmla="*/ 1503680 h 2145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83784" h="2145968">
                    <a:moveTo>
                      <a:pt x="0" y="1503680"/>
                    </a:moveTo>
                    <a:lnTo>
                      <a:pt x="477520" y="0"/>
                    </a:lnTo>
                    <a:lnTo>
                      <a:pt x="4421504" y="0"/>
                    </a:lnTo>
                    <a:lnTo>
                      <a:pt x="4883784" y="1483360"/>
                    </a:lnTo>
                    <a:cubicBezTo>
                      <a:pt x="4785253" y="1877750"/>
                      <a:pt x="3961023" y="2010895"/>
                      <a:pt x="3428999" y="2117418"/>
                    </a:cubicBezTo>
                    <a:cubicBezTo>
                      <a:pt x="2922375" y="2168061"/>
                      <a:pt x="2446865" y="2139275"/>
                      <a:pt x="1874519" y="2122499"/>
                    </a:cubicBezTo>
                    <a:cubicBezTo>
                      <a:pt x="1060555" y="2125886"/>
                      <a:pt x="3386" y="1756676"/>
                      <a:pt x="0" y="1503680"/>
                    </a:cubicBezTo>
                    <a:close/>
                  </a:path>
                </a:pathLst>
              </a:custGeom>
              <a:solidFill>
                <a:srgbClr val="DC516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9" name="วงรี 244">
                <a:extLst>
                  <a:ext uri="{FF2B5EF4-FFF2-40B4-BE49-F238E27FC236}">
                    <a16:creationId xmlns:a16="http://schemas.microsoft.com/office/drawing/2014/main" id="{C20210BA-4AFA-4875-B411-89DE86B26B6F}"/>
                  </a:ext>
                </a:extLst>
              </p:cNvPr>
              <p:cNvSpPr/>
              <p:nvPr/>
            </p:nvSpPr>
            <p:spPr>
              <a:xfrm>
                <a:off x="7541443" y="1823528"/>
                <a:ext cx="3968685" cy="1302744"/>
              </a:xfrm>
              <a:prstGeom prst="ellipse">
                <a:avLst/>
              </a:prstGeom>
              <a:solidFill>
                <a:srgbClr val="DDA0BA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0" name="วงรี 245">
                <a:extLst>
                  <a:ext uri="{FF2B5EF4-FFF2-40B4-BE49-F238E27FC236}">
                    <a16:creationId xmlns:a16="http://schemas.microsoft.com/office/drawing/2014/main" id="{3AF4013A-FF80-4CE6-A9E4-C93113A3B489}"/>
                  </a:ext>
                </a:extLst>
              </p:cNvPr>
              <p:cNvSpPr/>
              <p:nvPr/>
            </p:nvSpPr>
            <p:spPr>
              <a:xfrm>
                <a:off x="8031392" y="2071440"/>
                <a:ext cx="2987040" cy="726440"/>
              </a:xfrm>
              <a:prstGeom prst="ellipse">
                <a:avLst/>
              </a:prstGeom>
              <a:solidFill>
                <a:srgbClr val="DC516E"/>
              </a:solidFill>
              <a:ln>
                <a:noFill/>
              </a:ln>
              <a:effectLst>
                <a:innerShdw blurRad="114300">
                  <a:prstClr val="black"/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91" name="กลุ่ม 246">
                <a:extLst>
                  <a:ext uri="{FF2B5EF4-FFF2-40B4-BE49-F238E27FC236}">
                    <a16:creationId xmlns:a16="http://schemas.microsoft.com/office/drawing/2014/main" id="{91CB3CD1-6514-4285-A3BA-47578D572652}"/>
                  </a:ext>
                </a:extLst>
              </p:cNvPr>
              <p:cNvGrpSpPr/>
              <p:nvPr/>
            </p:nvGrpSpPr>
            <p:grpSpPr>
              <a:xfrm rot="1219497">
                <a:off x="7409094" y="3178253"/>
                <a:ext cx="2106391" cy="1106954"/>
                <a:chOff x="271617" y="1864931"/>
                <a:chExt cx="2106391" cy="1106954"/>
              </a:xfrm>
            </p:grpSpPr>
            <p:sp>
              <p:nvSpPr>
                <p:cNvPr id="303" name="รูปแบบอิสระ: รูปร่าง 258">
                  <a:extLst>
                    <a:ext uri="{FF2B5EF4-FFF2-40B4-BE49-F238E27FC236}">
                      <a16:creationId xmlns:a16="http://schemas.microsoft.com/office/drawing/2014/main" id="{F07E0240-9E60-457B-8AD2-FFA9080D5D87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4" name="วงรี 259">
                  <a:extLst>
                    <a:ext uri="{FF2B5EF4-FFF2-40B4-BE49-F238E27FC236}">
                      <a16:creationId xmlns:a16="http://schemas.microsoft.com/office/drawing/2014/main" id="{5F56B2D1-E7F9-47CE-855A-34D81F6E11D5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5" name="วงรี 260">
                  <a:extLst>
                    <a:ext uri="{FF2B5EF4-FFF2-40B4-BE49-F238E27FC236}">
                      <a16:creationId xmlns:a16="http://schemas.microsoft.com/office/drawing/2014/main" id="{15F515EC-3BBC-4F8B-80A6-D8DFC395FE9F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6" name="วงรี 261">
                  <a:extLst>
                    <a:ext uri="{FF2B5EF4-FFF2-40B4-BE49-F238E27FC236}">
                      <a16:creationId xmlns:a16="http://schemas.microsoft.com/office/drawing/2014/main" id="{5CC290BF-8D27-465E-9386-65F1BD23B499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7" name="วงรี 262">
                  <a:extLst>
                    <a:ext uri="{FF2B5EF4-FFF2-40B4-BE49-F238E27FC236}">
                      <a16:creationId xmlns:a16="http://schemas.microsoft.com/office/drawing/2014/main" id="{8B39E263-FA26-4355-981F-89E934208A89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8" name="รูปแบบอิสระ: รูปร่าง 263">
                  <a:extLst>
                    <a:ext uri="{FF2B5EF4-FFF2-40B4-BE49-F238E27FC236}">
                      <a16:creationId xmlns:a16="http://schemas.microsoft.com/office/drawing/2014/main" id="{987A3020-0C45-4739-8BC0-97408EFEDB65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9" name="วงรี 264">
                  <a:extLst>
                    <a:ext uri="{FF2B5EF4-FFF2-40B4-BE49-F238E27FC236}">
                      <a16:creationId xmlns:a16="http://schemas.microsoft.com/office/drawing/2014/main" id="{2406302E-35E9-4645-9569-176E67ADEE3F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1" name="วงรี 265">
                  <a:extLst>
                    <a:ext uri="{FF2B5EF4-FFF2-40B4-BE49-F238E27FC236}">
                      <a16:creationId xmlns:a16="http://schemas.microsoft.com/office/drawing/2014/main" id="{7892A6B5-3F01-40ED-9ADF-2C1822919FEB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26" name="วงรี 266">
                  <a:extLst>
                    <a:ext uri="{FF2B5EF4-FFF2-40B4-BE49-F238E27FC236}">
                      <a16:creationId xmlns:a16="http://schemas.microsoft.com/office/drawing/2014/main" id="{D6F20E08-E769-4A57-81A4-B9F41E71395A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27" name="วงรี 267">
                  <a:extLst>
                    <a:ext uri="{FF2B5EF4-FFF2-40B4-BE49-F238E27FC236}">
                      <a16:creationId xmlns:a16="http://schemas.microsoft.com/office/drawing/2014/main" id="{AFFB1E05-5AED-4084-A8D6-DB9A1186D485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28" name="รูปแบบอิสระ: รูปร่าง 268">
                  <a:extLst>
                    <a:ext uri="{FF2B5EF4-FFF2-40B4-BE49-F238E27FC236}">
                      <a16:creationId xmlns:a16="http://schemas.microsoft.com/office/drawing/2014/main" id="{04CD104F-7D20-4119-908B-0AAE8759E384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29" name="วงรี 269">
                  <a:extLst>
                    <a:ext uri="{FF2B5EF4-FFF2-40B4-BE49-F238E27FC236}">
                      <a16:creationId xmlns:a16="http://schemas.microsoft.com/office/drawing/2014/main" id="{F4FA1389-7444-438A-84D9-BFBDA72ABB7C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0" name="วงรี 270">
                  <a:extLst>
                    <a:ext uri="{FF2B5EF4-FFF2-40B4-BE49-F238E27FC236}">
                      <a16:creationId xmlns:a16="http://schemas.microsoft.com/office/drawing/2014/main" id="{D52D3FEC-5907-411F-985F-6A887FD72A6B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1" name="วงรี 271">
                  <a:extLst>
                    <a:ext uri="{FF2B5EF4-FFF2-40B4-BE49-F238E27FC236}">
                      <a16:creationId xmlns:a16="http://schemas.microsoft.com/office/drawing/2014/main" id="{2E28A34A-9186-4FE8-8EFF-F151E3D3D35A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2" name="วงรี 272">
                  <a:extLst>
                    <a:ext uri="{FF2B5EF4-FFF2-40B4-BE49-F238E27FC236}">
                      <a16:creationId xmlns:a16="http://schemas.microsoft.com/office/drawing/2014/main" id="{1D59F7AB-25A9-4B39-BEB0-DEFB17B12684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92" name="กลุ่ม 247">
                <a:extLst>
                  <a:ext uri="{FF2B5EF4-FFF2-40B4-BE49-F238E27FC236}">
                    <a16:creationId xmlns:a16="http://schemas.microsoft.com/office/drawing/2014/main" id="{2E356175-D856-44AB-BAAB-59BBB2A6B31F}"/>
                  </a:ext>
                </a:extLst>
              </p:cNvPr>
              <p:cNvGrpSpPr/>
              <p:nvPr/>
            </p:nvGrpSpPr>
            <p:grpSpPr>
              <a:xfrm rot="152790">
                <a:off x="10128997" y="3153505"/>
                <a:ext cx="1357210" cy="1106954"/>
                <a:chOff x="1020798" y="1864931"/>
                <a:chExt cx="1357210" cy="1106954"/>
              </a:xfrm>
            </p:grpSpPr>
            <p:sp>
              <p:nvSpPr>
                <p:cNvPr id="293" name="รูปแบบอิสระ: รูปร่าง 248">
                  <a:extLst>
                    <a:ext uri="{FF2B5EF4-FFF2-40B4-BE49-F238E27FC236}">
                      <a16:creationId xmlns:a16="http://schemas.microsoft.com/office/drawing/2014/main" id="{0D3B0A13-2021-4195-98D4-4499142A1C15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94" name="วงรี 249">
                  <a:extLst>
                    <a:ext uri="{FF2B5EF4-FFF2-40B4-BE49-F238E27FC236}">
                      <a16:creationId xmlns:a16="http://schemas.microsoft.com/office/drawing/2014/main" id="{3296F0A9-0B85-4410-8101-202298432D76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95" name="วงรี 250">
                  <a:extLst>
                    <a:ext uri="{FF2B5EF4-FFF2-40B4-BE49-F238E27FC236}">
                      <a16:creationId xmlns:a16="http://schemas.microsoft.com/office/drawing/2014/main" id="{08B1751D-6824-4072-9C50-686F3B772100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96" name="วงรี 251">
                  <a:extLst>
                    <a:ext uri="{FF2B5EF4-FFF2-40B4-BE49-F238E27FC236}">
                      <a16:creationId xmlns:a16="http://schemas.microsoft.com/office/drawing/2014/main" id="{9169EE26-7440-4A2B-8D42-3CC88452FBB1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97" name="วงรี 252">
                  <a:extLst>
                    <a:ext uri="{FF2B5EF4-FFF2-40B4-BE49-F238E27FC236}">
                      <a16:creationId xmlns:a16="http://schemas.microsoft.com/office/drawing/2014/main" id="{46534915-31D3-4610-8039-2A1E2E230B00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98" name="รูปแบบอิสระ: รูปร่าง 253">
                  <a:extLst>
                    <a:ext uri="{FF2B5EF4-FFF2-40B4-BE49-F238E27FC236}">
                      <a16:creationId xmlns:a16="http://schemas.microsoft.com/office/drawing/2014/main" id="{67192619-D87F-4A14-BD7D-2E1E3A5A9175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99" name="วงรี 254">
                  <a:extLst>
                    <a:ext uri="{FF2B5EF4-FFF2-40B4-BE49-F238E27FC236}">
                      <a16:creationId xmlns:a16="http://schemas.microsoft.com/office/drawing/2014/main" id="{51218DE0-634C-49ED-85AD-9D5DEBCCC76E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0" name="วงรี 255">
                  <a:extLst>
                    <a:ext uri="{FF2B5EF4-FFF2-40B4-BE49-F238E27FC236}">
                      <a16:creationId xmlns:a16="http://schemas.microsoft.com/office/drawing/2014/main" id="{F214EF7B-8E32-4849-A679-85DFA4BF487E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1" name="วงรี 256">
                  <a:extLst>
                    <a:ext uri="{FF2B5EF4-FFF2-40B4-BE49-F238E27FC236}">
                      <a16:creationId xmlns:a16="http://schemas.microsoft.com/office/drawing/2014/main" id="{C1A280FC-655B-4C83-BFBC-968FB76035FD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2" name="วงรี 257">
                  <a:extLst>
                    <a:ext uri="{FF2B5EF4-FFF2-40B4-BE49-F238E27FC236}">
                      <a16:creationId xmlns:a16="http://schemas.microsoft.com/office/drawing/2014/main" id="{2EDA37C7-118A-4620-8FC4-69932D391AA8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  <p:grpSp>
          <p:nvGrpSpPr>
            <p:cNvPr id="284" name="กลุ่ม 239">
              <a:extLst>
                <a:ext uri="{FF2B5EF4-FFF2-40B4-BE49-F238E27FC236}">
                  <a16:creationId xmlns:a16="http://schemas.microsoft.com/office/drawing/2014/main" id="{B1B37814-2977-45CE-A0A2-4A5E40147318}"/>
                </a:ext>
              </a:extLst>
            </p:cNvPr>
            <p:cNvGrpSpPr/>
            <p:nvPr/>
          </p:nvGrpSpPr>
          <p:grpSpPr>
            <a:xfrm>
              <a:off x="9644263" y="4296904"/>
              <a:ext cx="619965" cy="272180"/>
              <a:chOff x="8410553" y="4718446"/>
              <a:chExt cx="619965" cy="272180"/>
            </a:xfrm>
          </p:grpSpPr>
          <p:sp>
            <p:nvSpPr>
              <p:cNvPr id="285" name="รูปแบบอิสระ: รูปร่าง 240">
                <a:extLst>
                  <a:ext uri="{FF2B5EF4-FFF2-40B4-BE49-F238E27FC236}">
                    <a16:creationId xmlns:a16="http://schemas.microsoft.com/office/drawing/2014/main" id="{B016949F-3D98-4341-983D-2A5056EF36CD}"/>
                  </a:ext>
                </a:extLst>
              </p:cNvPr>
              <p:cNvSpPr/>
              <p:nvPr/>
            </p:nvSpPr>
            <p:spPr>
              <a:xfrm>
                <a:off x="8410553" y="4718446"/>
                <a:ext cx="619965" cy="272180"/>
              </a:xfrm>
              <a:custGeom>
                <a:avLst/>
                <a:gdLst>
                  <a:gd name="connsiteX0" fmla="*/ 9 w 615606"/>
                  <a:gd name="connsiteY0" fmla="*/ 195709 h 279230"/>
                  <a:gd name="connsiteX1" fmla="*/ 55254 w 615606"/>
                  <a:gd name="connsiteY1" fmla="*/ 89029 h 279230"/>
                  <a:gd name="connsiteX2" fmla="*/ 100974 w 615606"/>
                  <a:gd name="connsiteY2" fmla="*/ 96649 h 279230"/>
                  <a:gd name="connsiteX3" fmla="*/ 182889 w 615606"/>
                  <a:gd name="connsiteY3" fmla="*/ 12829 h 279230"/>
                  <a:gd name="connsiteX4" fmla="*/ 318144 w 615606"/>
                  <a:gd name="connsiteY4" fmla="*/ 7114 h 279230"/>
                  <a:gd name="connsiteX5" fmla="*/ 337194 w 615606"/>
                  <a:gd name="connsiteY5" fmla="*/ 79504 h 279230"/>
                  <a:gd name="connsiteX6" fmla="*/ 421014 w 615606"/>
                  <a:gd name="connsiteY6" fmla="*/ 7114 h 279230"/>
                  <a:gd name="connsiteX7" fmla="*/ 516264 w 615606"/>
                  <a:gd name="connsiteY7" fmla="*/ 87124 h 279230"/>
                  <a:gd name="connsiteX8" fmla="*/ 567699 w 615606"/>
                  <a:gd name="connsiteY8" fmla="*/ 100459 h 279230"/>
                  <a:gd name="connsiteX9" fmla="*/ 569604 w 615606"/>
                  <a:gd name="connsiteY9" fmla="*/ 125224 h 279230"/>
                  <a:gd name="connsiteX10" fmla="*/ 613419 w 615606"/>
                  <a:gd name="connsiteY10" fmla="*/ 149989 h 279230"/>
                  <a:gd name="connsiteX11" fmla="*/ 607704 w 615606"/>
                  <a:gd name="connsiteY11" fmla="*/ 193804 h 279230"/>
                  <a:gd name="connsiteX12" fmla="*/ 596274 w 615606"/>
                  <a:gd name="connsiteY12" fmla="*/ 220474 h 279230"/>
                  <a:gd name="connsiteX13" fmla="*/ 443874 w 615606"/>
                  <a:gd name="connsiteY13" fmla="*/ 275719 h 279230"/>
                  <a:gd name="connsiteX14" fmla="*/ 285759 w 615606"/>
                  <a:gd name="connsiteY14" fmla="*/ 273814 h 279230"/>
                  <a:gd name="connsiteX15" fmla="*/ 139074 w 615606"/>
                  <a:gd name="connsiteY15" fmla="*/ 273814 h 279230"/>
                  <a:gd name="connsiteX16" fmla="*/ 51444 w 615606"/>
                  <a:gd name="connsiteY16" fmla="*/ 241429 h 279230"/>
                  <a:gd name="connsiteX17" fmla="*/ 9 w 615606"/>
                  <a:gd name="connsiteY17" fmla="*/ 195709 h 279230"/>
                  <a:gd name="connsiteX0" fmla="*/ 9 w 615606"/>
                  <a:gd name="connsiteY0" fmla="*/ 193625 h 277146"/>
                  <a:gd name="connsiteX1" fmla="*/ 55254 w 615606"/>
                  <a:gd name="connsiteY1" fmla="*/ 86945 h 277146"/>
                  <a:gd name="connsiteX2" fmla="*/ 100974 w 615606"/>
                  <a:gd name="connsiteY2" fmla="*/ 94565 h 277146"/>
                  <a:gd name="connsiteX3" fmla="*/ 182889 w 615606"/>
                  <a:gd name="connsiteY3" fmla="*/ 10745 h 277146"/>
                  <a:gd name="connsiteX4" fmla="*/ 318144 w 615606"/>
                  <a:gd name="connsiteY4" fmla="*/ 5030 h 277146"/>
                  <a:gd name="connsiteX5" fmla="*/ 348624 w 615606"/>
                  <a:gd name="connsiteY5" fmla="*/ 46940 h 277146"/>
                  <a:gd name="connsiteX6" fmla="*/ 421014 w 615606"/>
                  <a:gd name="connsiteY6" fmla="*/ 5030 h 277146"/>
                  <a:gd name="connsiteX7" fmla="*/ 516264 w 615606"/>
                  <a:gd name="connsiteY7" fmla="*/ 85040 h 277146"/>
                  <a:gd name="connsiteX8" fmla="*/ 567699 w 615606"/>
                  <a:gd name="connsiteY8" fmla="*/ 98375 h 277146"/>
                  <a:gd name="connsiteX9" fmla="*/ 569604 w 615606"/>
                  <a:gd name="connsiteY9" fmla="*/ 123140 h 277146"/>
                  <a:gd name="connsiteX10" fmla="*/ 613419 w 615606"/>
                  <a:gd name="connsiteY10" fmla="*/ 147905 h 277146"/>
                  <a:gd name="connsiteX11" fmla="*/ 607704 w 615606"/>
                  <a:gd name="connsiteY11" fmla="*/ 191720 h 277146"/>
                  <a:gd name="connsiteX12" fmla="*/ 596274 w 615606"/>
                  <a:gd name="connsiteY12" fmla="*/ 218390 h 277146"/>
                  <a:gd name="connsiteX13" fmla="*/ 443874 w 615606"/>
                  <a:gd name="connsiteY13" fmla="*/ 273635 h 277146"/>
                  <a:gd name="connsiteX14" fmla="*/ 285759 w 615606"/>
                  <a:gd name="connsiteY14" fmla="*/ 271730 h 277146"/>
                  <a:gd name="connsiteX15" fmla="*/ 139074 w 615606"/>
                  <a:gd name="connsiteY15" fmla="*/ 271730 h 277146"/>
                  <a:gd name="connsiteX16" fmla="*/ 51444 w 615606"/>
                  <a:gd name="connsiteY16" fmla="*/ 239345 h 277146"/>
                  <a:gd name="connsiteX17" fmla="*/ 9 w 615606"/>
                  <a:gd name="connsiteY17" fmla="*/ 193625 h 277146"/>
                  <a:gd name="connsiteX0" fmla="*/ 9 w 615606"/>
                  <a:gd name="connsiteY0" fmla="*/ 192643 h 276164"/>
                  <a:gd name="connsiteX1" fmla="*/ 55254 w 615606"/>
                  <a:gd name="connsiteY1" fmla="*/ 85963 h 276164"/>
                  <a:gd name="connsiteX2" fmla="*/ 100974 w 615606"/>
                  <a:gd name="connsiteY2" fmla="*/ 93583 h 276164"/>
                  <a:gd name="connsiteX3" fmla="*/ 182889 w 615606"/>
                  <a:gd name="connsiteY3" fmla="*/ 9763 h 276164"/>
                  <a:gd name="connsiteX4" fmla="*/ 318144 w 615606"/>
                  <a:gd name="connsiteY4" fmla="*/ 4048 h 276164"/>
                  <a:gd name="connsiteX5" fmla="*/ 350529 w 615606"/>
                  <a:gd name="connsiteY5" fmla="*/ 30718 h 276164"/>
                  <a:gd name="connsiteX6" fmla="*/ 421014 w 615606"/>
                  <a:gd name="connsiteY6" fmla="*/ 4048 h 276164"/>
                  <a:gd name="connsiteX7" fmla="*/ 516264 w 615606"/>
                  <a:gd name="connsiteY7" fmla="*/ 84058 h 276164"/>
                  <a:gd name="connsiteX8" fmla="*/ 567699 w 615606"/>
                  <a:gd name="connsiteY8" fmla="*/ 97393 h 276164"/>
                  <a:gd name="connsiteX9" fmla="*/ 569604 w 615606"/>
                  <a:gd name="connsiteY9" fmla="*/ 122158 h 276164"/>
                  <a:gd name="connsiteX10" fmla="*/ 613419 w 615606"/>
                  <a:gd name="connsiteY10" fmla="*/ 146923 h 276164"/>
                  <a:gd name="connsiteX11" fmla="*/ 607704 w 615606"/>
                  <a:gd name="connsiteY11" fmla="*/ 190738 h 276164"/>
                  <a:gd name="connsiteX12" fmla="*/ 596274 w 615606"/>
                  <a:gd name="connsiteY12" fmla="*/ 217408 h 276164"/>
                  <a:gd name="connsiteX13" fmla="*/ 443874 w 615606"/>
                  <a:gd name="connsiteY13" fmla="*/ 272653 h 276164"/>
                  <a:gd name="connsiteX14" fmla="*/ 285759 w 615606"/>
                  <a:gd name="connsiteY14" fmla="*/ 270748 h 276164"/>
                  <a:gd name="connsiteX15" fmla="*/ 139074 w 615606"/>
                  <a:gd name="connsiteY15" fmla="*/ 270748 h 276164"/>
                  <a:gd name="connsiteX16" fmla="*/ 51444 w 615606"/>
                  <a:gd name="connsiteY16" fmla="*/ 238363 h 276164"/>
                  <a:gd name="connsiteX17" fmla="*/ 9 w 615606"/>
                  <a:gd name="connsiteY17" fmla="*/ 192643 h 276164"/>
                  <a:gd name="connsiteX0" fmla="*/ 9 w 615606"/>
                  <a:gd name="connsiteY0" fmla="*/ 192643 h 275037"/>
                  <a:gd name="connsiteX1" fmla="*/ 55254 w 615606"/>
                  <a:gd name="connsiteY1" fmla="*/ 85963 h 275037"/>
                  <a:gd name="connsiteX2" fmla="*/ 100974 w 615606"/>
                  <a:gd name="connsiteY2" fmla="*/ 93583 h 275037"/>
                  <a:gd name="connsiteX3" fmla="*/ 182889 w 615606"/>
                  <a:gd name="connsiteY3" fmla="*/ 9763 h 275037"/>
                  <a:gd name="connsiteX4" fmla="*/ 318144 w 615606"/>
                  <a:gd name="connsiteY4" fmla="*/ 4048 h 275037"/>
                  <a:gd name="connsiteX5" fmla="*/ 350529 w 615606"/>
                  <a:gd name="connsiteY5" fmla="*/ 30718 h 275037"/>
                  <a:gd name="connsiteX6" fmla="*/ 421014 w 615606"/>
                  <a:gd name="connsiteY6" fmla="*/ 4048 h 275037"/>
                  <a:gd name="connsiteX7" fmla="*/ 516264 w 615606"/>
                  <a:gd name="connsiteY7" fmla="*/ 84058 h 275037"/>
                  <a:gd name="connsiteX8" fmla="*/ 567699 w 615606"/>
                  <a:gd name="connsiteY8" fmla="*/ 97393 h 275037"/>
                  <a:gd name="connsiteX9" fmla="*/ 569604 w 615606"/>
                  <a:gd name="connsiteY9" fmla="*/ 122158 h 275037"/>
                  <a:gd name="connsiteX10" fmla="*/ 613419 w 615606"/>
                  <a:gd name="connsiteY10" fmla="*/ 146923 h 275037"/>
                  <a:gd name="connsiteX11" fmla="*/ 607704 w 615606"/>
                  <a:gd name="connsiteY11" fmla="*/ 190738 h 275037"/>
                  <a:gd name="connsiteX12" fmla="*/ 596274 w 615606"/>
                  <a:gd name="connsiteY12" fmla="*/ 217408 h 275037"/>
                  <a:gd name="connsiteX13" fmla="*/ 443874 w 615606"/>
                  <a:gd name="connsiteY13" fmla="*/ 234553 h 275037"/>
                  <a:gd name="connsiteX14" fmla="*/ 285759 w 615606"/>
                  <a:gd name="connsiteY14" fmla="*/ 270748 h 275037"/>
                  <a:gd name="connsiteX15" fmla="*/ 139074 w 615606"/>
                  <a:gd name="connsiteY15" fmla="*/ 270748 h 275037"/>
                  <a:gd name="connsiteX16" fmla="*/ 51444 w 615606"/>
                  <a:gd name="connsiteY16" fmla="*/ 238363 h 275037"/>
                  <a:gd name="connsiteX17" fmla="*/ 9 w 615606"/>
                  <a:gd name="connsiteY17" fmla="*/ 192643 h 275037"/>
                  <a:gd name="connsiteX0" fmla="*/ 9 w 615606"/>
                  <a:gd name="connsiteY0" fmla="*/ 192643 h 273294"/>
                  <a:gd name="connsiteX1" fmla="*/ 55254 w 615606"/>
                  <a:gd name="connsiteY1" fmla="*/ 85963 h 273294"/>
                  <a:gd name="connsiteX2" fmla="*/ 100974 w 615606"/>
                  <a:gd name="connsiteY2" fmla="*/ 93583 h 273294"/>
                  <a:gd name="connsiteX3" fmla="*/ 182889 w 615606"/>
                  <a:gd name="connsiteY3" fmla="*/ 9763 h 273294"/>
                  <a:gd name="connsiteX4" fmla="*/ 318144 w 615606"/>
                  <a:gd name="connsiteY4" fmla="*/ 4048 h 273294"/>
                  <a:gd name="connsiteX5" fmla="*/ 350529 w 615606"/>
                  <a:gd name="connsiteY5" fmla="*/ 30718 h 273294"/>
                  <a:gd name="connsiteX6" fmla="*/ 421014 w 615606"/>
                  <a:gd name="connsiteY6" fmla="*/ 4048 h 273294"/>
                  <a:gd name="connsiteX7" fmla="*/ 516264 w 615606"/>
                  <a:gd name="connsiteY7" fmla="*/ 84058 h 273294"/>
                  <a:gd name="connsiteX8" fmla="*/ 567699 w 615606"/>
                  <a:gd name="connsiteY8" fmla="*/ 97393 h 273294"/>
                  <a:gd name="connsiteX9" fmla="*/ 569604 w 615606"/>
                  <a:gd name="connsiteY9" fmla="*/ 122158 h 273294"/>
                  <a:gd name="connsiteX10" fmla="*/ 613419 w 615606"/>
                  <a:gd name="connsiteY10" fmla="*/ 146923 h 273294"/>
                  <a:gd name="connsiteX11" fmla="*/ 607704 w 615606"/>
                  <a:gd name="connsiteY11" fmla="*/ 190738 h 273294"/>
                  <a:gd name="connsiteX12" fmla="*/ 596274 w 615606"/>
                  <a:gd name="connsiteY12" fmla="*/ 217408 h 273294"/>
                  <a:gd name="connsiteX13" fmla="*/ 451494 w 615606"/>
                  <a:gd name="connsiteY13" fmla="*/ 266938 h 273294"/>
                  <a:gd name="connsiteX14" fmla="*/ 285759 w 615606"/>
                  <a:gd name="connsiteY14" fmla="*/ 270748 h 273294"/>
                  <a:gd name="connsiteX15" fmla="*/ 139074 w 615606"/>
                  <a:gd name="connsiteY15" fmla="*/ 270748 h 273294"/>
                  <a:gd name="connsiteX16" fmla="*/ 51444 w 615606"/>
                  <a:gd name="connsiteY16" fmla="*/ 238363 h 273294"/>
                  <a:gd name="connsiteX17" fmla="*/ 9 w 615606"/>
                  <a:gd name="connsiteY17" fmla="*/ 192643 h 273294"/>
                  <a:gd name="connsiteX0" fmla="*/ 9 w 615606"/>
                  <a:gd name="connsiteY0" fmla="*/ 192643 h 274406"/>
                  <a:gd name="connsiteX1" fmla="*/ 55254 w 615606"/>
                  <a:gd name="connsiteY1" fmla="*/ 85963 h 274406"/>
                  <a:gd name="connsiteX2" fmla="*/ 100974 w 615606"/>
                  <a:gd name="connsiteY2" fmla="*/ 93583 h 274406"/>
                  <a:gd name="connsiteX3" fmla="*/ 182889 w 615606"/>
                  <a:gd name="connsiteY3" fmla="*/ 9763 h 274406"/>
                  <a:gd name="connsiteX4" fmla="*/ 318144 w 615606"/>
                  <a:gd name="connsiteY4" fmla="*/ 4048 h 274406"/>
                  <a:gd name="connsiteX5" fmla="*/ 350529 w 615606"/>
                  <a:gd name="connsiteY5" fmla="*/ 30718 h 274406"/>
                  <a:gd name="connsiteX6" fmla="*/ 421014 w 615606"/>
                  <a:gd name="connsiteY6" fmla="*/ 4048 h 274406"/>
                  <a:gd name="connsiteX7" fmla="*/ 516264 w 615606"/>
                  <a:gd name="connsiteY7" fmla="*/ 84058 h 274406"/>
                  <a:gd name="connsiteX8" fmla="*/ 567699 w 615606"/>
                  <a:gd name="connsiteY8" fmla="*/ 97393 h 274406"/>
                  <a:gd name="connsiteX9" fmla="*/ 569604 w 615606"/>
                  <a:gd name="connsiteY9" fmla="*/ 122158 h 274406"/>
                  <a:gd name="connsiteX10" fmla="*/ 613419 w 615606"/>
                  <a:gd name="connsiteY10" fmla="*/ 146923 h 274406"/>
                  <a:gd name="connsiteX11" fmla="*/ 607704 w 615606"/>
                  <a:gd name="connsiteY11" fmla="*/ 190738 h 274406"/>
                  <a:gd name="connsiteX12" fmla="*/ 596274 w 615606"/>
                  <a:gd name="connsiteY12" fmla="*/ 217408 h 274406"/>
                  <a:gd name="connsiteX13" fmla="*/ 451494 w 615606"/>
                  <a:gd name="connsiteY13" fmla="*/ 266938 h 274406"/>
                  <a:gd name="connsiteX14" fmla="*/ 285759 w 615606"/>
                  <a:gd name="connsiteY14" fmla="*/ 270748 h 274406"/>
                  <a:gd name="connsiteX15" fmla="*/ 139074 w 615606"/>
                  <a:gd name="connsiteY15" fmla="*/ 270748 h 274406"/>
                  <a:gd name="connsiteX16" fmla="*/ 51444 w 615606"/>
                  <a:gd name="connsiteY16" fmla="*/ 238363 h 274406"/>
                  <a:gd name="connsiteX17" fmla="*/ 9 w 615606"/>
                  <a:gd name="connsiteY17" fmla="*/ 192643 h 274406"/>
                  <a:gd name="connsiteX0" fmla="*/ 9 w 616142"/>
                  <a:gd name="connsiteY0" fmla="*/ 192643 h 273294"/>
                  <a:gd name="connsiteX1" fmla="*/ 55254 w 616142"/>
                  <a:gd name="connsiteY1" fmla="*/ 85963 h 273294"/>
                  <a:gd name="connsiteX2" fmla="*/ 100974 w 616142"/>
                  <a:gd name="connsiteY2" fmla="*/ 93583 h 273294"/>
                  <a:gd name="connsiteX3" fmla="*/ 182889 w 616142"/>
                  <a:gd name="connsiteY3" fmla="*/ 9763 h 273294"/>
                  <a:gd name="connsiteX4" fmla="*/ 318144 w 616142"/>
                  <a:gd name="connsiteY4" fmla="*/ 4048 h 273294"/>
                  <a:gd name="connsiteX5" fmla="*/ 350529 w 616142"/>
                  <a:gd name="connsiteY5" fmla="*/ 30718 h 273294"/>
                  <a:gd name="connsiteX6" fmla="*/ 421014 w 616142"/>
                  <a:gd name="connsiteY6" fmla="*/ 4048 h 273294"/>
                  <a:gd name="connsiteX7" fmla="*/ 516264 w 616142"/>
                  <a:gd name="connsiteY7" fmla="*/ 84058 h 273294"/>
                  <a:gd name="connsiteX8" fmla="*/ 567699 w 616142"/>
                  <a:gd name="connsiteY8" fmla="*/ 97393 h 273294"/>
                  <a:gd name="connsiteX9" fmla="*/ 569604 w 616142"/>
                  <a:gd name="connsiteY9" fmla="*/ 122158 h 273294"/>
                  <a:gd name="connsiteX10" fmla="*/ 613419 w 616142"/>
                  <a:gd name="connsiteY10" fmla="*/ 146923 h 273294"/>
                  <a:gd name="connsiteX11" fmla="*/ 607704 w 616142"/>
                  <a:gd name="connsiteY11" fmla="*/ 190738 h 273294"/>
                  <a:gd name="connsiteX12" fmla="*/ 603894 w 616142"/>
                  <a:gd name="connsiteY12" fmla="*/ 219313 h 273294"/>
                  <a:gd name="connsiteX13" fmla="*/ 451494 w 616142"/>
                  <a:gd name="connsiteY13" fmla="*/ 266938 h 273294"/>
                  <a:gd name="connsiteX14" fmla="*/ 285759 w 616142"/>
                  <a:gd name="connsiteY14" fmla="*/ 270748 h 273294"/>
                  <a:gd name="connsiteX15" fmla="*/ 139074 w 616142"/>
                  <a:gd name="connsiteY15" fmla="*/ 270748 h 273294"/>
                  <a:gd name="connsiteX16" fmla="*/ 51444 w 616142"/>
                  <a:gd name="connsiteY16" fmla="*/ 238363 h 273294"/>
                  <a:gd name="connsiteX17" fmla="*/ 9 w 616142"/>
                  <a:gd name="connsiteY17" fmla="*/ 192643 h 273294"/>
                  <a:gd name="connsiteX0" fmla="*/ 11 w 616144"/>
                  <a:gd name="connsiteY0" fmla="*/ 192643 h 273947"/>
                  <a:gd name="connsiteX1" fmla="*/ 55256 w 616144"/>
                  <a:gd name="connsiteY1" fmla="*/ 85963 h 273947"/>
                  <a:gd name="connsiteX2" fmla="*/ 100976 w 616144"/>
                  <a:gd name="connsiteY2" fmla="*/ 93583 h 273947"/>
                  <a:gd name="connsiteX3" fmla="*/ 182891 w 616144"/>
                  <a:gd name="connsiteY3" fmla="*/ 9763 h 273947"/>
                  <a:gd name="connsiteX4" fmla="*/ 318146 w 616144"/>
                  <a:gd name="connsiteY4" fmla="*/ 4048 h 273947"/>
                  <a:gd name="connsiteX5" fmla="*/ 350531 w 616144"/>
                  <a:gd name="connsiteY5" fmla="*/ 30718 h 273947"/>
                  <a:gd name="connsiteX6" fmla="*/ 421016 w 616144"/>
                  <a:gd name="connsiteY6" fmla="*/ 4048 h 273947"/>
                  <a:gd name="connsiteX7" fmla="*/ 516266 w 616144"/>
                  <a:gd name="connsiteY7" fmla="*/ 84058 h 273947"/>
                  <a:gd name="connsiteX8" fmla="*/ 567701 w 616144"/>
                  <a:gd name="connsiteY8" fmla="*/ 97393 h 273947"/>
                  <a:gd name="connsiteX9" fmla="*/ 569606 w 616144"/>
                  <a:gd name="connsiteY9" fmla="*/ 122158 h 273947"/>
                  <a:gd name="connsiteX10" fmla="*/ 613421 w 616144"/>
                  <a:gd name="connsiteY10" fmla="*/ 146923 h 273947"/>
                  <a:gd name="connsiteX11" fmla="*/ 607706 w 616144"/>
                  <a:gd name="connsiteY11" fmla="*/ 190738 h 273947"/>
                  <a:gd name="connsiteX12" fmla="*/ 603896 w 616144"/>
                  <a:gd name="connsiteY12" fmla="*/ 219313 h 273947"/>
                  <a:gd name="connsiteX13" fmla="*/ 451496 w 616144"/>
                  <a:gd name="connsiteY13" fmla="*/ 266938 h 273947"/>
                  <a:gd name="connsiteX14" fmla="*/ 285761 w 616144"/>
                  <a:gd name="connsiteY14" fmla="*/ 270748 h 273947"/>
                  <a:gd name="connsiteX15" fmla="*/ 152411 w 616144"/>
                  <a:gd name="connsiteY15" fmla="*/ 238363 h 273947"/>
                  <a:gd name="connsiteX16" fmla="*/ 51446 w 616144"/>
                  <a:gd name="connsiteY16" fmla="*/ 238363 h 273947"/>
                  <a:gd name="connsiteX17" fmla="*/ 11 w 616144"/>
                  <a:gd name="connsiteY17" fmla="*/ 192643 h 273947"/>
                  <a:gd name="connsiteX0" fmla="*/ 11 w 616144"/>
                  <a:gd name="connsiteY0" fmla="*/ 192643 h 272180"/>
                  <a:gd name="connsiteX1" fmla="*/ 55256 w 616144"/>
                  <a:gd name="connsiteY1" fmla="*/ 85963 h 272180"/>
                  <a:gd name="connsiteX2" fmla="*/ 100976 w 616144"/>
                  <a:gd name="connsiteY2" fmla="*/ 93583 h 272180"/>
                  <a:gd name="connsiteX3" fmla="*/ 182891 w 616144"/>
                  <a:gd name="connsiteY3" fmla="*/ 9763 h 272180"/>
                  <a:gd name="connsiteX4" fmla="*/ 318146 w 616144"/>
                  <a:gd name="connsiteY4" fmla="*/ 4048 h 272180"/>
                  <a:gd name="connsiteX5" fmla="*/ 350531 w 616144"/>
                  <a:gd name="connsiteY5" fmla="*/ 30718 h 272180"/>
                  <a:gd name="connsiteX6" fmla="*/ 421016 w 616144"/>
                  <a:gd name="connsiteY6" fmla="*/ 4048 h 272180"/>
                  <a:gd name="connsiteX7" fmla="*/ 516266 w 616144"/>
                  <a:gd name="connsiteY7" fmla="*/ 84058 h 272180"/>
                  <a:gd name="connsiteX8" fmla="*/ 567701 w 616144"/>
                  <a:gd name="connsiteY8" fmla="*/ 97393 h 272180"/>
                  <a:gd name="connsiteX9" fmla="*/ 569606 w 616144"/>
                  <a:gd name="connsiteY9" fmla="*/ 122158 h 272180"/>
                  <a:gd name="connsiteX10" fmla="*/ 613421 w 616144"/>
                  <a:gd name="connsiteY10" fmla="*/ 146923 h 272180"/>
                  <a:gd name="connsiteX11" fmla="*/ 607706 w 616144"/>
                  <a:gd name="connsiteY11" fmla="*/ 190738 h 272180"/>
                  <a:gd name="connsiteX12" fmla="*/ 603896 w 616144"/>
                  <a:gd name="connsiteY12" fmla="*/ 219313 h 272180"/>
                  <a:gd name="connsiteX13" fmla="*/ 451496 w 616144"/>
                  <a:gd name="connsiteY13" fmla="*/ 266938 h 272180"/>
                  <a:gd name="connsiteX14" fmla="*/ 285761 w 616144"/>
                  <a:gd name="connsiteY14" fmla="*/ 270748 h 272180"/>
                  <a:gd name="connsiteX15" fmla="*/ 148601 w 616144"/>
                  <a:gd name="connsiteY15" fmla="*/ 265033 h 272180"/>
                  <a:gd name="connsiteX16" fmla="*/ 51446 w 616144"/>
                  <a:gd name="connsiteY16" fmla="*/ 238363 h 272180"/>
                  <a:gd name="connsiteX17" fmla="*/ 11 w 616144"/>
                  <a:gd name="connsiteY17" fmla="*/ 192643 h 272180"/>
                  <a:gd name="connsiteX0" fmla="*/ 18962 w 568420"/>
                  <a:gd name="connsiteY0" fmla="*/ 188833 h 272180"/>
                  <a:gd name="connsiteX1" fmla="*/ 7532 w 568420"/>
                  <a:gd name="connsiteY1" fmla="*/ 85963 h 272180"/>
                  <a:gd name="connsiteX2" fmla="*/ 53252 w 568420"/>
                  <a:gd name="connsiteY2" fmla="*/ 93583 h 272180"/>
                  <a:gd name="connsiteX3" fmla="*/ 135167 w 568420"/>
                  <a:gd name="connsiteY3" fmla="*/ 9763 h 272180"/>
                  <a:gd name="connsiteX4" fmla="*/ 270422 w 568420"/>
                  <a:gd name="connsiteY4" fmla="*/ 4048 h 272180"/>
                  <a:gd name="connsiteX5" fmla="*/ 302807 w 568420"/>
                  <a:gd name="connsiteY5" fmla="*/ 30718 h 272180"/>
                  <a:gd name="connsiteX6" fmla="*/ 373292 w 568420"/>
                  <a:gd name="connsiteY6" fmla="*/ 4048 h 272180"/>
                  <a:gd name="connsiteX7" fmla="*/ 468542 w 568420"/>
                  <a:gd name="connsiteY7" fmla="*/ 84058 h 272180"/>
                  <a:gd name="connsiteX8" fmla="*/ 519977 w 568420"/>
                  <a:gd name="connsiteY8" fmla="*/ 97393 h 272180"/>
                  <a:gd name="connsiteX9" fmla="*/ 521882 w 568420"/>
                  <a:gd name="connsiteY9" fmla="*/ 122158 h 272180"/>
                  <a:gd name="connsiteX10" fmla="*/ 565697 w 568420"/>
                  <a:gd name="connsiteY10" fmla="*/ 146923 h 272180"/>
                  <a:gd name="connsiteX11" fmla="*/ 559982 w 568420"/>
                  <a:gd name="connsiteY11" fmla="*/ 190738 h 272180"/>
                  <a:gd name="connsiteX12" fmla="*/ 556172 w 568420"/>
                  <a:gd name="connsiteY12" fmla="*/ 219313 h 272180"/>
                  <a:gd name="connsiteX13" fmla="*/ 403772 w 568420"/>
                  <a:gd name="connsiteY13" fmla="*/ 266938 h 272180"/>
                  <a:gd name="connsiteX14" fmla="*/ 238037 w 568420"/>
                  <a:gd name="connsiteY14" fmla="*/ 270748 h 272180"/>
                  <a:gd name="connsiteX15" fmla="*/ 100877 w 568420"/>
                  <a:gd name="connsiteY15" fmla="*/ 265033 h 272180"/>
                  <a:gd name="connsiteX16" fmla="*/ 3722 w 568420"/>
                  <a:gd name="connsiteY16" fmla="*/ 238363 h 272180"/>
                  <a:gd name="connsiteX17" fmla="*/ 18962 w 568420"/>
                  <a:gd name="connsiteY17" fmla="*/ 18883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38363 h 272180"/>
                  <a:gd name="connsiteX17" fmla="*/ 9 w 619952"/>
                  <a:gd name="connsiteY17" fmla="*/ 20407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44078 h 272180"/>
                  <a:gd name="connsiteX17" fmla="*/ 9 w 619952"/>
                  <a:gd name="connsiteY17" fmla="*/ 204073 h 272180"/>
                  <a:gd name="connsiteX0" fmla="*/ 175 w 620118"/>
                  <a:gd name="connsiteY0" fmla="*/ 204073 h 272180"/>
                  <a:gd name="connsiteX1" fmla="*/ 72565 w 620118"/>
                  <a:gd name="connsiteY1" fmla="*/ 89773 h 272180"/>
                  <a:gd name="connsiteX2" fmla="*/ 104950 w 620118"/>
                  <a:gd name="connsiteY2" fmla="*/ 93583 h 272180"/>
                  <a:gd name="connsiteX3" fmla="*/ 186865 w 620118"/>
                  <a:gd name="connsiteY3" fmla="*/ 9763 h 272180"/>
                  <a:gd name="connsiteX4" fmla="*/ 322120 w 620118"/>
                  <a:gd name="connsiteY4" fmla="*/ 4048 h 272180"/>
                  <a:gd name="connsiteX5" fmla="*/ 354505 w 620118"/>
                  <a:gd name="connsiteY5" fmla="*/ 30718 h 272180"/>
                  <a:gd name="connsiteX6" fmla="*/ 424990 w 620118"/>
                  <a:gd name="connsiteY6" fmla="*/ 4048 h 272180"/>
                  <a:gd name="connsiteX7" fmla="*/ 520240 w 620118"/>
                  <a:gd name="connsiteY7" fmla="*/ 84058 h 272180"/>
                  <a:gd name="connsiteX8" fmla="*/ 571675 w 620118"/>
                  <a:gd name="connsiteY8" fmla="*/ 97393 h 272180"/>
                  <a:gd name="connsiteX9" fmla="*/ 573580 w 620118"/>
                  <a:gd name="connsiteY9" fmla="*/ 122158 h 272180"/>
                  <a:gd name="connsiteX10" fmla="*/ 617395 w 620118"/>
                  <a:gd name="connsiteY10" fmla="*/ 146923 h 272180"/>
                  <a:gd name="connsiteX11" fmla="*/ 611680 w 620118"/>
                  <a:gd name="connsiteY11" fmla="*/ 190738 h 272180"/>
                  <a:gd name="connsiteX12" fmla="*/ 607870 w 620118"/>
                  <a:gd name="connsiteY12" fmla="*/ 219313 h 272180"/>
                  <a:gd name="connsiteX13" fmla="*/ 455470 w 620118"/>
                  <a:gd name="connsiteY13" fmla="*/ 266938 h 272180"/>
                  <a:gd name="connsiteX14" fmla="*/ 289735 w 620118"/>
                  <a:gd name="connsiteY14" fmla="*/ 270748 h 272180"/>
                  <a:gd name="connsiteX15" fmla="*/ 152575 w 620118"/>
                  <a:gd name="connsiteY15" fmla="*/ 265033 h 272180"/>
                  <a:gd name="connsiteX16" fmla="*/ 55420 w 620118"/>
                  <a:gd name="connsiteY16" fmla="*/ 244078 h 272180"/>
                  <a:gd name="connsiteX17" fmla="*/ 175 w 620118"/>
                  <a:gd name="connsiteY17" fmla="*/ 204073 h 272180"/>
                  <a:gd name="connsiteX0" fmla="*/ 22 w 619965"/>
                  <a:gd name="connsiteY0" fmla="*/ 204073 h 272180"/>
                  <a:gd name="connsiteX1" fmla="*/ 60982 w 619965"/>
                  <a:gd name="connsiteY1" fmla="*/ 89773 h 272180"/>
                  <a:gd name="connsiteX2" fmla="*/ 104797 w 619965"/>
                  <a:gd name="connsiteY2" fmla="*/ 93583 h 272180"/>
                  <a:gd name="connsiteX3" fmla="*/ 186712 w 619965"/>
                  <a:gd name="connsiteY3" fmla="*/ 9763 h 272180"/>
                  <a:gd name="connsiteX4" fmla="*/ 321967 w 619965"/>
                  <a:gd name="connsiteY4" fmla="*/ 4048 h 272180"/>
                  <a:gd name="connsiteX5" fmla="*/ 354352 w 619965"/>
                  <a:gd name="connsiteY5" fmla="*/ 30718 h 272180"/>
                  <a:gd name="connsiteX6" fmla="*/ 424837 w 619965"/>
                  <a:gd name="connsiteY6" fmla="*/ 4048 h 272180"/>
                  <a:gd name="connsiteX7" fmla="*/ 520087 w 619965"/>
                  <a:gd name="connsiteY7" fmla="*/ 84058 h 272180"/>
                  <a:gd name="connsiteX8" fmla="*/ 571522 w 619965"/>
                  <a:gd name="connsiteY8" fmla="*/ 97393 h 272180"/>
                  <a:gd name="connsiteX9" fmla="*/ 573427 w 619965"/>
                  <a:gd name="connsiteY9" fmla="*/ 122158 h 272180"/>
                  <a:gd name="connsiteX10" fmla="*/ 617242 w 619965"/>
                  <a:gd name="connsiteY10" fmla="*/ 146923 h 272180"/>
                  <a:gd name="connsiteX11" fmla="*/ 611527 w 619965"/>
                  <a:gd name="connsiteY11" fmla="*/ 190738 h 272180"/>
                  <a:gd name="connsiteX12" fmla="*/ 607717 w 619965"/>
                  <a:gd name="connsiteY12" fmla="*/ 219313 h 272180"/>
                  <a:gd name="connsiteX13" fmla="*/ 455317 w 619965"/>
                  <a:gd name="connsiteY13" fmla="*/ 266938 h 272180"/>
                  <a:gd name="connsiteX14" fmla="*/ 289582 w 619965"/>
                  <a:gd name="connsiteY14" fmla="*/ 270748 h 272180"/>
                  <a:gd name="connsiteX15" fmla="*/ 152422 w 619965"/>
                  <a:gd name="connsiteY15" fmla="*/ 265033 h 272180"/>
                  <a:gd name="connsiteX16" fmla="*/ 55267 w 619965"/>
                  <a:gd name="connsiteY16" fmla="*/ 244078 h 272180"/>
                  <a:gd name="connsiteX17" fmla="*/ 22 w 619965"/>
                  <a:gd name="connsiteY17" fmla="*/ 204073 h 272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9965" h="272180">
                    <a:moveTo>
                      <a:pt x="22" y="204073"/>
                    </a:moveTo>
                    <a:cubicBezTo>
                      <a:pt x="975" y="178356"/>
                      <a:pt x="43519" y="108188"/>
                      <a:pt x="60982" y="89773"/>
                    </a:cubicBezTo>
                    <a:cubicBezTo>
                      <a:pt x="78445" y="71358"/>
                      <a:pt x="83842" y="106918"/>
                      <a:pt x="104797" y="93583"/>
                    </a:cubicBezTo>
                    <a:cubicBezTo>
                      <a:pt x="125752" y="80248"/>
                      <a:pt x="150517" y="24685"/>
                      <a:pt x="186712" y="9763"/>
                    </a:cubicBezTo>
                    <a:cubicBezTo>
                      <a:pt x="222907" y="-5159"/>
                      <a:pt x="294027" y="556"/>
                      <a:pt x="321967" y="4048"/>
                    </a:cubicBezTo>
                    <a:cubicBezTo>
                      <a:pt x="349907" y="7540"/>
                      <a:pt x="337207" y="30718"/>
                      <a:pt x="354352" y="30718"/>
                    </a:cubicBezTo>
                    <a:cubicBezTo>
                      <a:pt x="371497" y="30718"/>
                      <a:pt x="397214" y="-4842"/>
                      <a:pt x="424837" y="4048"/>
                    </a:cubicBezTo>
                    <a:cubicBezTo>
                      <a:pt x="452460" y="12938"/>
                      <a:pt x="495639" y="68500"/>
                      <a:pt x="520087" y="84058"/>
                    </a:cubicBezTo>
                    <a:cubicBezTo>
                      <a:pt x="544535" y="99616"/>
                      <a:pt x="562632" y="91043"/>
                      <a:pt x="571522" y="97393"/>
                    </a:cubicBezTo>
                    <a:cubicBezTo>
                      <a:pt x="580412" y="103743"/>
                      <a:pt x="565807" y="113903"/>
                      <a:pt x="573427" y="122158"/>
                    </a:cubicBezTo>
                    <a:cubicBezTo>
                      <a:pt x="581047" y="130413"/>
                      <a:pt x="610892" y="135493"/>
                      <a:pt x="617242" y="146923"/>
                    </a:cubicBezTo>
                    <a:cubicBezTo>
                      <a:pt x="623592" y="158353"/>
                      <a:pt x="613114" y="178673"/>
                      <a:pt x="611527" y="190738"/>
                    </a:cubicBezTo>
                    <a:cubicBezTo>
                      <a:pt x="609940" y="202803"/>
                      <a:pt x="633752" y="206613"/>
                      <a:pt x="607717" y="219313"/>
                    </a:cubicBezTo>
                    <a:cubicBezTo>
                      <a:pt x="581682" y="232013"/>
                      <a:pt x="508340" y="258365"/>
                      <a:pt x="455317" y="266938"/>
                    </a:cubicBezTo>
                    <a:cubicBezTo>
                      <a:pt x="402294" y="275511"/>
                      <a:pt x="340064" y="271065"/>
                      <a:pt x="289582" y="270748"/>
                    </a:cubicBezTo>
                    <a:cubicBezTo>
                      <a:pt x="239100" y="270431"/>
                      <a:pt x="191475" y="270431"/>
                      <a:pt x="152422" y="265033"/>
                    </a:cubicBezTo>
                    <a:cubicBezTo>
                      <a:pt x="113370" y="259636"/>
                      <a:pt x="80667" y="254238"/>
                      <a:pt x="55267" y="244078"/>
                    </a:cubicBezTo>
                    <a:cubicBezTo>
                      <a:pt x="29867" y="233918"/>
                      <a:pt x="-931" y="229791"/>
                      <a:pt x="22" y="204073"/>
                    </a:cubicBezTo>
                    <a:close/>
                  </a:path>
                </a:pathLst>
              </a:custGeom>
              <a:solidFill>
                <a:srgbClr val="B69244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6" name="รูปแบบอิสระ: รูปร่าง 241">
                <a:extLst>
                  <a:ext uri="{FF2B5EF4-FFF2-40B4-BE49-F238E27FC236}">
                    <a16:creationId xmlns:a16="http://schemas.microsoft.com/office/drawing/2014/main" id="{87B29789-89CD-4E64-ADD7-F9C1532FC337}"/>
                  </a:ext>
                </a:extLst>
              </p:cNvPr>
              <p:cNvSpPr/>
              <p:nvPr/>
            </p:nvSpPr>
            <p:spPr>
              <a:xfrm>
                <a:off x="8537857" y="4779199"/>
                <a:ext cx="172088" cy="85185"/>
              </a:xfrm>
              <a:custGeom>
                <a:avLst/>
                <a:gdLst>
                  <a:gd name="connsiteX0" fmla="*/ 3528 w 133068"/>
                  <a:gd name="connsiteY0" fmla="*/ 91023 h 91023"/>
                  <a:gd name="connsiteX1" fmla="*/ 5433 w 133068"/>
                  <a:gd name="connsiteY1" fmla="*/ 39588 h 91023"/>
                  <a:gd name="connsiteX2" fmla="*/ 54963 w 133068"/>
                  <a:gd name="connsiteY2" fmla="*/ 45303 h 91023"/>
                  <a:gd name="connsiteX3" fmla="*/ 62583 w 133068"/>
                  <a:gd name="connsiteY3" fmla="*/ 1488 h 91023"/>
                  <a:gd name="connsiteX4" fmla="*/ 94968 w 133068"/>
                  <a:gd name="connsiteY4" fmla="*/ 11013 h 91023"/>
                  <a:gd name="connsiteX5" fmla="*/ 125448 w 133068"/>
                  <a:gd name="connsiteY5" fmla="*/ 18633 h 91023"/>
                  <a:gd name="connsiteX6" fmla="*/ 133068 w 133068"/>
                  <a:gd name="connsiteY6" fmla="*/ 56733 h 91023"/>
                  <a:gd name="connsiteX0" fmla="*/ 3528 w 186408"/>
                  <a:gd name="connsiteY0" fmla="*/ 91023 h 91023"/>
                  <a:gd name="connsiteX1" fmla="*/ 5433 w 186408"/>
                  <a:gd name="connsiteY1" fmla="*/ 39588 h 91023"/>
                  <a:gd name="connsiteX2" fmla="*/ 54963 w 186408"/>
                  <a:gd name="connsiteY2" fmla="*/ 45303 h 91023"/>
                  <a:gd name="connsiteX3" fmla="*/ 62583 w 186408"/>
                  <a:gd name="connsiteY3" fmla="*/ 1488 h 91023"/>
                  <a:gd name="connsiteX4" fmla="*/ 94968 w 186408"/>
                  <a:gd name="connsiteY4" fmla="*/ 11013 h 91023"/>
                  <a:gd name="connsiteX5" fmla="*/ 125448 w 186408"/>
                  <a:gd name="connsiteY5" fmla="*/ 18633 h 91023"/>
                  <a:gd name="connsiteX6" fmla="*/ 186408 w 186408"/>
                  <a:gd name="connsiteY6" fmla="*/ 62448 h 91023"/>
                  <a:gd name="connsiteX0" fmla="*/ 3528 w 159738"/>
                  <a:gd name="connsiteY0" fmla="*/ 91023 h 91023"/>
                  <a:gd name="connsiteX1" fmla="*/ 5433 w 159738"/>
                  <a:gd name="connsiteY1" fmla="*/ 39588 h 91023"/>
                  <a:gd name="connsiteX2" fmla="*/ 54963 w 159738"/>
                  <a:gd name="connsiteY2" fmla="*/ 45303 h 91023"/>
                  <a:gd name="connsiteX3" fmla="*/ 62583 w 159738"/>
                  <a:gd name="connsiteY3" fmla="*/ 1488 h 91023"/>
                  <a:gd name="connsiteX4" fmla="*/ 94968 w 159738"/>
                  <a:gd name="connsiteY4" fmla="*/ 11013 h 91023"/>
                  <a:gd name="connsiteX5" fmla="*/ 125448 w 159738"/>
                  <a:gd name="connsiteY5" fmla="*/ 18633 h 91023"/>
                  <a:gd name="connsiteX6" fmla="*/ 159738 w 159738"/>
                  <a:gd name="connsiteY6" fmla="*/ 31968 h 91023"/>
                  <a:gd name="connsiteX0" fmla="*/ 3528 w 159738"/>
                  <a:gd name="connsiteY0" fmla="*/ 102330 h 102330"/>
                  <a:gd name="connsiteX1" fmla="*/ 5433 w 159738"/>
                  <a:gd name="connsiteY1" fmla="*/ 50895 h 102330"/>
                  <a:gd name="connsiteX2" fmla="*/ 54963 w 159738"/>
                  <a:gd name="connsiteY2" fmla="*/ 56610 h 102330"/>
                  <a:gd name="connsiteX3" fmla="*/ 62583 w 159738"/>
                  <a:gd name="connsiteY3" fmla="*/ 12795 h 102330"/>
                  <a:gd name="connsiteX4" fmla="*/ 94968 w 159738"/>
                  <a:gd name="connsiteY4" fmla="*/ 22320 h 102330"/>
                  <a:gd name="connsiteX5" fmla="*/ 131163 w 159738"/>
                  <a:gd name="connsiteY5" fmla="*/ 1365 h 102330"/>
                  <a:gd name="connsiteX6" fmla="*/ 159738 w 159738"/>
                  <a:gd name="connsiteY6" fmla="*/ 43275 h 102330"/>
                  <a:gd name="connsiteX0" fmla="*/ 3158 w 159368"/>
                  <a:gd name="connsiteY0" fmla="*/ 102330 h 102330"/>
                  <a:gd name="connsiteX1" fmla="*/ 5063 w 159368"/>
                  <a:gd name="connsiteY1" fmla="*/ 50895 h 102330"/>
                  <a:gd name="connsiteX2" fmla="*/ 48878 w 159368"/>
                  <a:gd name="connsiteY2" fmla="*/ 33750 h 102330"/>
                  <a:gd name="connsiteX3" fmla="*/ 62213 w 159368"/>
                  <a:gd name="connsiteY3" fmla="*/ 12795 h 102330"/>
                  <a:gd name="connsiteX4" fmla="*/ 94598 w 159368"/>
                  <a:gd name="connsiteY4" fmla="*/ 22320 h 102330"/>
                  <a:gd name="connsiteX5" fmla="*/ 130793 w 159368"/>
                  <a:gd name="connsiteY5" fmla="*/ 1365 h 102330"/>
                  <a:gd name="connsiteX6" fmla="*/ 159368 w 159368"/>
                  <a:gd name="connsiteY6" fmla="*/ 43275 h 102330"/>
                  <a:gd name="connsiteX0" fmla="*/ 638 w 172088"/>
                  <a:gd name="connsiteY0" fmla="*/ 85185 h 85185"/>
                  <a:gd name="connsiteX1" fmla="*/ 17783 w 172088"/>
                  <a:gd name="connsiteY1" fmla="*/ 50895 h 85185"/>
                  <a:gd name="connsiteX2" fmla="*/ 61598 w 172088"/>
                  <a:gd name="connsiteY2" fmla="*/ 33750 h 85185"/>
                  <a:gd name="connsiteX3" fmla="*/ 74933 w 172088"/>
                  <a:gd name="connsiteY3" fmla="*/ 12795 h 85185"/>
                  <a:gd name="connsiteX4" fmla="*/ 107318 w 172088"/>
                  <a:gd name="connsiteY4" fmla="*/ 22320 h 85185"/>
                  <a:gd name="connsiteX5" fmla="*/ 143513 w 172088"/>
                  <a:gd name="connsiteY5" fmla="*/ 1365 h 85185"/>
                  <a:gd name="connsiteX6" fmla="*/ 172088 w 172088"/>
                  <a:gd name="connsiteY6" fmla="*/ 43275 h 85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2088" h="85185">
                    <a:moveTo>
                      <a:pt x="638" y="85185"/>
                    </a:moveTo>
                    <a:cubicBezTo>
                      <a:pt x="-2696" y="63277"/>
                      <a:pt x="7623" y="59467"/>
                      <a:pt x="17783" y="50895"/>
                    </a:cubicBezTo>
                    <a:cubicBezTo>
                      <a:pt x="27943" y="42323"/>
                      <a:pt x="52073" y="40100"/>
                      <a:pt x="61598" y="33750"/>
                    </a:cubicBezTo>
                    <a:cubicBezTo>
                      <a:pt x="71123" y="27400"/>
                      <a:pt x="67313" y="14700"/>
                      <a:pt x="74933" y="12795"/>
                    </a:cubicBezTo>
                    <a:cubicBezTo>
                      <a:pt x="82553" y="10890"/>
                      <a:pt x="95888" y="24225"/>
                      <a:pt x="107318" y="22320"/>
                    </a:cubicBezTo>
                    <a:cubicBezTo>
                      <a:pt x="118748" y="20415"/>
                      <a:pt x="137163" y="-6255"/>
                      <a:pt x="143513" y="1365"/>
                    </a:cubicBezTo>
                    <a:cubicBezTo>
                      <a:pt x="149863" y="8985"/>
                      <a:pt x="171453" y="28035"/>
                      <a:pt x="172088" y="43275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7" name="รูปแบบอิสระ: รูปร่าง 242">
                <a:extLst>
                  <a:ext uri="{FF2B5EF4-FFF2-40B4-BE49-F238E27FC236}">
                    <a16:creationId xmlns:a16="http://schemas.microsoft.com/office/drawing/2014/main" id="{E46A2D3C-B8EA-44B5-AC45-BC1E7BDD0948}"/>
                  </a:ext>
                </a:extLst>
              </p:cNvPr>
              <p:cNvSpPr/>
              <p:nvPr/>
            </p:nvSpPr>
            <p:spPr>
              <a:xfrm>
                <a:off x="8764905" y="4867263"/>
                <a:ext cx="102870" cy="29248"/>
              </a:xfrm>
              <a:custGeom>
                <a:avLst/>
                <a:gdLst>
                  <a:gd name="connsiteX0" fmla="*/ 0 w 102870"/>
                  <a:gd name="connsiteY0" fmla="*/ 1917 h 29248"/>
                  <a:gd name="connsiteX1" fmla="*/ 47625 w 102870"/>
                  <a:gd name="connsiteY1" fmla="*/ 22872 h 29248"/>
                  <a:gd name="connsiteX2" fmla="*/ 74295 w 102870"/>
                  <a:gd name="connsiteY2" fmla="*/ 12 h 29248"/>
                  <a:gd name="connsiteX3" fmla="*/ 91440 w 102870"/>
                  <a:gd name="connsiteY3" fmla="*/ 26682 h 29248"/>
                  <a:gd name="connsiteX4" fmla="*/ 102870 w 102870"/>
                  <a:gd name="connsiteY4" fmla="*/ 26682 h 29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870" h="29248">
                    <a:moveTo>
                      <a:pt x="0" y="1917"/>
                    </a:moveTo>
                    <a:cubicBezTo>
                      <a:pt x="17621" y="12553"/>
                      <a:pt x="35243" y="23189"/>
                      <a:pt x="47625" y="22872"/>
                    </a:cubicBezTo>
                    <a:cubicBezTo>
                      <a:pt x="60007" y="22555"/>
                      <a:pt x="66993" y="-623"/>
                      <a:pt x="74295" y="12"/>
                    </a:cubicBezTo>
                    <a:cubicBezTo>
                      <a:pt x="81598" y="647"/>
                      <a:pt x="86677" y="22237"/>
                      <a:pt x="91440" y="26682"/>
                    </a:cubicBezTo>
                    <a:cubicBezTo>
                      <a:pt x="96203" y="31127"/>
                      <a:pt x="99536" y="28904"/>
                      <a:pt x="102870" y="26682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034282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0" presetClass="path" presetSubtype="0" accel="50000" decel="5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1.04167E-6 2.59259E-6 L 1.04167E-6 0.00023 C -0.03724 0.05231 -0.01081 0.01574 -0.10234 0.11759 C -0.11341 0.12986 -0.12487 0.14143 -0.1362 0.15324 C -0.14727 0.16528 -0.15938 0.17477 -0.16979 0.18935 L -0.24141 0.2912 C -0.27305 0.3368 -0.27774 0.34838 -0.31185 0.38889 C -0.32188 0.40046 -0.33255 0.40949 -0.34258 0.42083 C -0.35938 0.43958 -0.3931 0.48055 -0.4056 0.50463 C -0.42826 0.54722 -0.40872 0.51157 -0.43945 0.5625 C -0.44375 0.56944 -0.44844 0.57592 -0.45208 0.58449 C -0.45534 0.5919 -0.45859 0.59884 -0.46159 0.60648 C -0.47318 0.63703 -0.4681 0.6324 -0.48255 0.6581 C -0.49388 0.67824 -0.50573 0.69653 -0.51732 0.7162 C -0.51862 0.71805 -0.52995 0.73935 -0.53425 0.7419 C -0.53867 0.7449 -0.5362 0.74352 -0.54141 0.74606 L -0.54141 0.74653 " pathEditMode="relative" rAng="0" ptsTypes="AAAAAAAAAAAAAAAAA">
                                      <p:cBhvr>
                                        <p:cTn id="12" dur="2000" fill="hold"/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070" y="37315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0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9" name="กลุ่ม 628">
            <a:extLst>
              <a:ext uri="{FF2B5EF4-FFF2-40B4-BE49-F238E27FC236}">
                <a16:creationId xmlns:a16="http://schemas.microsoft.com/office/drawing/2014/main" id="{1E70FAF8-DA6A-4BA0-8ED4-5C4631D14352}"/>
              </a:ext>
            </a:extLst>
          </p:cNvPr>
          <p:cNvGrpSpPr/>
          <p:nvPr/>
        </p:nvGrpSpPr>
        <p:grpSpPr>
          <a:xfrm>
            <a:off x="288671" y="3168769"/>
            <a:ext cx="1122083" cy="1812724"/>
            <a:chOff x="2492332" y="582689"/>
            <a:chExt cx="4146187" cy="6074613"/>
          </a:xfrm>
        </p:grpSpPr>
        <p:grpSp>
          <p:nvGrpSpPr>
            <p:cNvPr id="630" name="กลุ่ม 629">
              <a:extLst>
                <a:ext uri="{FF2B5EF4-FFF2-40B4-BE49-F238E27FC236}">
                  <a16:creationId xmlns:a16="http://schemas.microsoft.com/office/drawing/2014/main" id="{9F2CD236-99EC-4031-8036-7E635020D3A4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62" name="รูปแบบอิสระ: รูปร่าง 661">
                <a:extLst>
                  <a:ext uri="{FF2B5EF4-FFF2-40B4-BE49-F238E27FC236}">
                    <a16:creationId xmlns:a16="http://schemas.microsoft.com/office/drawing/2014/main" id="{19ABD893-7551-47FD-B5E3-EAA2E5B93851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63" name="ตัวเชื่อมต่อตรง 662">
                <a:extLst>
                  <a:ext uri="{FF2B5EF4-FFF2-40B4-BE49-F238E27FC236}">
                    <a16:creationId xmlns:a16="http://schemas.microsoft.com/office/drawing/2014/main" id="{666D5713-9552-404B-9293-E156D2BBB032}"/>
                  </a:ext>
                </a:extLst>
              </p:cNvPr>
              <p:cNvCxnSpPr>
                <a:cxnSpLocks/>
                <a:stCxn id="66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4" name="รูปแบบอิสระ: รูปร่าง 663">
                <a:extLst>
                  <a:ext uri="{FF2B5EF4-FFF2-40B4-BE49-F238E27FC236}">
                    <a16:creationId xmlns:a16="http://schemas.microsoft.com/office/drawing/2014/main" id="{4C34EFA2-AA2F-4C04-838F-9772435E69A1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5" name="รูปแบบอิสระ: รูปร่าง 664">
                <a:extLst>
                  <a:ext uri="{FF2B5EF4-FFF2-40B4-BE49-F238E27FC236}">
                    <a16:creationId xmlns:a16="http://schemas.microsoft.com/office/drawing/2014/main" id="{253D30E9-19CF-405D-BAF8-712ADBA11DD5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6" name="รูปแบบอิสระ: รูปร่าง 665">
                <a:extLst>
                  <a:ext uri="{FF2B5EF4-FFF2-40B4-BE49-F238E27FC236}">
                    <a16:creationId xmlns:a16="http://schemas.microsoft.com/office/drawing/2014/main" id="{74A14683-A29B-4DA4-80BE-A8060AA113AB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7" name="รูปแบบอิสระ: รูปร่าง 666">
                <a:extLst>
                  <a:ext uri="{FF2B5EF4-FFF2-40B4-BE49-F238E27FC236}">
                    <a16:creationId xmlns:a16="http://schemas.microsoft.com/office/drawing/2014/main" id="{A5D48777-2186-4A58-B9E0-3256F7CCF38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1" name="กลุ่ม 630">
              <a:extLst>
                <a:ext uri="{FF2B5EF4-FFF2-40B4-BE49-F238E27FC236}">
                  <a16:creationId xmlns:a16="http://schemas.microsoft.com/office/drawing/2014/main" id="{F3CC732A-BFF2-43A4-814C-4BA01616A19B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56" name="รูปแบบอิสระ: รูปร่าง 655">
                <a:extLst>
                  <a:ext uri="{FF2B5EF4-FFF2-40B4-BE49-F238E27FC236}">
                    <a16:creationId xmlns:a16="http://schemas.microsoft.com/office/drawing/2014/main" id="{62C98FA5-38BC-4780-B1A0-603B550EDF8D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57" name="ตัวเชื่อมต่อตรง 656">
                <a:extLst>
                  <a:ext uri="{FF2B5EF4-FFF2-40B4-BE49-F238E27FC236}">
                    <a16:creationId xmlns:a16="http://schemas.microsoft.com/office/drawing/2014/main" id="{4C482815-798E-430C-8FE9-865EB23040F9}"/>
                  </a:ext>
                </a:extLst>
              </p:cNvPr>
              <p:cNvCxnSpPr>
                <a:cxnSpLocks/>
                <a:stCxn id="65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8" name="รูปแบบอิสระ: รูปร่าง 657">
                <a:extLst>
                  <a:ext uri="{FF2B5EF4-FFF2-40B4-BE49-F238E27FC236}">
                    <a16:creationId xmlns:a16="http://schemas.microsoft.com/office/drawing/2014/main" id="{4C5AA7CE-7B10-4231-A62B-2A14E1CC40DC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9" name="รูปแบบอิสระ: รูปร่าง 658">
                <a:extLst>
                  <a:ext uri="{FF2B5EF4-FFF2-40B4-BE49-F238E27FC236}">
                    <a16:creationId xmlns:a16="http://schemas.microsoft.com/office/drawing/2014/main" id="{3192AB09-85A4-4050-97FB-D688FF95729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0" name="รูปแบบอิสระ: รูปร่าง 659">
                <a:extLst>
                  <a:ext uri="{FF2B5EF4-FFF2-40B4-BE49-F238E27FC236}">
                    <a16:creationId xmlns:a16="http://schemas.microsoft.com/office/drawing/2014/main" id="{97C02F00-22E5-42A2-B51F-048E0A171E04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1" name="รูปแบบอิสระ: รูปร่าง 660">
                <a:extLst>
                  <a:ext uri="{FF2B5EF4-FFF2-40B4-BE49-F238E27FC236}">
                    <a16:creationId xmlns:a16="http://schemas.microsoft.com/office/drawing/2014/main" id="{89AF1711-6DA3-479B-B067-81AEF7BAFB8D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2" name="กลุ่ม 631">
              <a:extLst>
                <a:ext uri="{FF2B5EF4-FFF2-40B4-BE49-F238E27FC236}">
                  <a16:creationId xmlns:a16="http://schemas.microsoft.com/office/drawing/2014/main" id="{CAC5E98C-D518-43BD-8131-71E8AF5A9FA5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654" name="สี่เหลี่ยมผืนผ้า 5">
                <a:extLst>
                  <a:ext uri="{FF2B5EF4-FFF2-40B4-BE49-F238E27FC236}">
                    <a16:creationId xmlns:a16="http://schemas.microsoft.com/office/drawing/2014/main" id="{02188EFB-916B-4AFD-8105-2D7351487173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5" name="สี่เหลี่ยมผืนผ้า 5">
                <a:extLst>
                  <a:ext uri="{FF2B5EF4-FFF2-40B4-BE49-F238E27FC236}">
                    <a16:creationId xmlns:a16="http://schemas.microsoft.com/office/drawing/2014/main" id="{E042EE30-B2C1-4B81-895F-322B51BFC1F9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3" name="กลุ่ม 632">
              <a:extLst>
                <a:ext uri="{FF2B5EF4-FFF2-40B4-BE49-F238E27FC236}">
                  <a16:creationId xmlns:a16="http://schemas.microsoft.com/office/drawing/2014/main" id="{B069D366-05A8-466C-95E9-A680A0D4BB02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48" name="รูปแบบอิสระ: รูปร่าง 647">
                <a:extLst>
                  <a:ext uri="{FF2B5EF4-FFF2-40B4-BE49-F238E27FC236}">
                    <a16:creationId xmlns:a16="http://schemas.microsoft.com/office/drawing/2014/main" id="{03E250C1-7506-49CC-A305-77A303A8618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9" name="ตัวเชื่อมต่อตรง 648">
                <a:extLst>
                  <a:ext uri="{FF2B5EF4-FFF2-40B4-BE49-F238E27FC236}">
                    <a16:creationId xmlns:a16="http://schemas.microsoft.com/office/drawing/2014/main" id="{5596DDB9-0996-4879-8853-7D513E6B56DE}"/>
                  </a:ext>
                </a:extLst>
              </p:cNvPr>
              <p:cNvCxnSpPr>
                <a:cxnSpLocks/>
                <a:stCxn id="648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0" name="รูปแบบอิสระ: รูปร่าง 649">
                <a:extLst>
                  <a:ext uri="{FF2B5EF4-FFF2-40B4-BE49-F238E27FC236}">
                    <a16:creationId xmlns:a16="http://schemas.microsoft.com/office/drawing/2014/main" id="{EE6F9576-817D-4FFD-B569-9C2A8D147C8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1" name="รูปแบบอิสระ: รูปร่าง 650">
                <a:extLst>
                  <a:ext uri="{FF2B5EF4-FFF2-40B4-BE49-F238E27FC236}">
                    <a16:creationId xmlns:a16="http://schemas.microsoft.com/office/drawing/2014/main" id="{5B3862B4-4DEC-4060-8B58-DA7EDE6B59C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2" name="รูปแบบอิสระ: รูปร่าง 651">
                <a:extLst>
                  <a:ext uri="{FF2B5EF4-FFF2-40B4-BE49-F238E27FC236}">
                    <a16:creationId xmlns:a16="http://schemas.microsoft.com/office/drawing/2014/main" id="{0331A284-CC40-46CF-A555-9F6DFDA362D1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3" name="รูปแบบอิสระ: รูปร่าง 652">
                <a:extLst>
                  <a:ext uri="{FF2B5EF4-FFF2-40B4-BE49-F238E27FC236}">
                    <a16:creationId xmlns:a16="http://schemas.microsoft.com/office/drawing/2014/main" id="{7D9FB0B2-CF94-4FA6-8EC7-FD4BCD50F96A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4" name="กลุ่ม 633">
              <a:extLst>
                <a:ext uri="{FF2B5EF4-FFF2-40B4-BE49-F238E27FC236}">
                  <a16:creationId xmlns:a16="http://schemas.microsoft.com/office/drawing/2014/main" id="{95C293C9-EA78-4766-87A2-D14E9796CE57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42" name="รูปแบบอิสระ: รูปร่าง 641">
                <a:extLst>
                  <a:ext uri="{FF2B5EF4-FFF2-40B4-BE49-F238E27FC236}">
                    <a16:creationId xmlns:a16="http://schemas.microsoft.com/office/drawing/2014/main" id="{23FDF6E7-A62A-4024-9DA2-4FF3B4CA733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3" name="ตัวเชื่อมต่อตรง 642">
                <a:extLst>
                  <a:ext uri="{FF2B5EF4-FFF2-40B4-BE49-F238E27FC236}">
                    <a16:creationId xmlns:a16="http://schemas.microsoft.com/office/drawing/2014/main" id="{4766322C-306D-4315-AA5C-BBCDB6CA426D}"/>
                  </a:ext>
                </a:extLst>
              </p:cNvPr>
              <p:cNvCxnSpPr>
                <a:cxnSpLocks/>
                <a:stCxn id="64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44" name="รูปแบบอิสระ: รูปร่าง 643">
                <a:extLst>
                  <a:ext uri="{FF2B5EF4-FFF2-40B4-BE49-F238E27FC236}">
                    <a16:creationId xmlns:a16="http://schemas.microsoft.com/office/drawing/2014/main" id="{DE880BC9-0D45-4783-9359-364289574D59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5" name="รูปแบบอิสระ: รูปร่าง 644">
                <a:extLst>
                  <a:ext uri="{FF2B5EF4-FFF2-40B4-BE49-F238E27FC236}">
                    <a16:creationId xmlns:a16="http://schemas.microsoft.com/office/drawing/2014/main" id="{06F0C3E8-B874-44BE-9821-6D726BF31C84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6" name="รูปแบบอิสระ: รูปร่าง 645">
                <a:extLst>
                  <a:ext uri="{FF2B5EF4-FFF2-40B4-BE49-F238E27FC236}">
                    <a16:creationId xmlns:a16="http://schemas.microsoft.com/office/drawing/2014/main" id="{BF620616-C2A9-4E3F-ACE5-469BF3A003FA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7" name="รูปแบบอิสระ: รูปร่าง 646">
                <a:extLst>
                  <a:ext uri="{FF2B5EF4-FFF2-40B4-BE49-F238E27FC236}">
                    <a16:creationId xmlns:a16="http://schemas.microsoft.com/office/drawing/2014/main" id="{8FE2C539-9400-42FC-B5FB-1E9D3E7C89D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5" name="กลุ่ม 634">
              <a:extLst>
                <a:ext uri="{FF2B5EF4-FFF2-40B4-BE49-F238E27FC236}">
                  <a16:creationId xmlns:a16="http://schemas.microsoft.com/office/drawing/2014/main" id="{085BFD4B-869F-433A-9F5C-B95A36BB300C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36" name="รูปแบบอิสระ: รูปร่าง 635">
                <a:extLst>
                  <a:ext uri="{FF2B5EF4-FFF2-40B4-BE49-F238E27FC236}">
                    <a16:creationId xmlns:a16="http://schemas.microsoft.com/office/drawing/2014/main" id="{035FCD0D-8A56-4130-93C6-C161642CBB6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37" name="ตัวเชื่อมต่อตรง 636">
                <a:extLst>
                  <a:ext uri="{FF2B5EF4-FFF2-40B4-BE49-F238E27FC236}">
                    <a16:creationId xmlns:a16="http://schemas.microsoft.com/office/drawing/2014/main" id="{A2463B51-41A7-4443-A441-6BFE9B767A1A}"/>
                  </a:ext>
                </a:extLst>
              </p:cNvPr>
              <p:cNvCxnSpPr>
                <a:cxnSpLocks/>
                <a:stCxn id="63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38" name="รูปแบบอิสระ: รูปร่าง 637">
                <a:extLst>
                  <a:ext uri="{FF2B5EF4-FFF2-40B4-BE49-F238E27FC236}">
                    <a16:creationId xmlns:a16="http://schemas.microsoft.com/office/drawing/2014/main" id="{59DE182C-8036-40E5-BDD1-3A08A1711F2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39" name="รูปแบบอิสระ: รูปร่าง 638">
                <a:extLst>
                  <a:ext uri="{FF2B5EF4-FFF2-40B4-BE49-F238E27FC236}">
                    <a16:creationId xmlns:a16="http://schemas.microsoft.com/office/drawing/2014/main" id="{C142E070-BEA7-4F1C-BD6A-504056E461F9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0" name="รูปแบบอิสระ: รูปร่าง 639">
                <a:extLst>
                  <a:ext uri="{FF2B5EF4-FFF2-40B4-BE49-F238E27FC236}">
                    <a16:creationId xmlns:a16="http://schemas.microsoft.com/office/drawing/2014/main" id="{B313775E-61CD-46D6-9435-4A434114EF3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1" name="รูปแบบอิสระ: รูปร่าง 640">
                <a:extLst>
                  <a:ext uri="{FF2B5EF4-FFF2-40B4-BE49-F238E27FC236}">
                    <a16:creationId xmlns:a16="http://schemas.microsoft.com/office/drawing/2014/main" id="{6E924835-7B9F-45A7-BE18-9CD88313A314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8" name="กลุ่ม 7">
            <a:extLst>
              <a:ext uri="{FF2B5EF4-FFF2-40B4-BE49-F238E27FC236}">
                <a16:creationId xmlns:a16="http://schemas.microsoft.com/office/drawing/2014/main" id="{D02F2E93-5296-42E8-B737-3849EC3A7EFE}"/>
              </a:ext>
            </a:extLst>
          </p:cNvPr>
          <p:cNvGrpSpPr/>
          <p:nvPr/>
        </p:nvGrpSpPr>
        <p:grpSpPr>
          <a:xfrm>
            <a:off x="589663" y="499082"/>
            <a:ext cx="3040939" cy="2212479"/>
            <a:chOff x="1035181" y="589951"/>
            <a:chExt cx="3040939" cy="2212479"/>
          </a:xfrm>
        </p:grpSpPr>
        <p:grpSp>
          <p:nvGrpSpPr>
            <p:cNvPr id="7" name="กลุ่ม 6">
              <a:extLst>
                <a:ext uri="{FF2B5EF4-FFF2-40B4-BE49-F238E27FC236}">
                  <a16:creationId xmlns:a16="http://schemas.microsoft.com/office/drawing/2014/main" id="{C0FDCB9F-4CF0-42CF-869D-A906508D9FF6}"/>
                </a:ext>
              </a:extLst>
            </p:cNvPr>
            <p:cNvGrpSpPr/>
            <p:nvPr/>
          </p:nvGrpSpPr>
          <p:grpSpPr>
            <a:xfrm>
              <a:off x="1035181" y="589951"/>
              <a:ext cx="3040939" cy="2212479"/>
              <a:chOff x="1035181" y="589951"/>
              <a:chExt cx="3040939" cy="2212479"/>
            </a:xfrm>
          </p:grpSpPr>
          <p:grpSp>
            <p:nvGrpSpPr>
              <p:cNvPr id="6" name="กลุ่ม 5">
                <a:extLst>
                  <a:ext uri="{FF2B5EF4-FFF2-40B4-BE49-F238E27FC236}">
                    <a16:creationId xmlns:a16="http://schemas.microsoft.com/office/drawing/2014/main" id="{0F109623-D395-4C69-87E9-42DD25AE667C}"/>
                  </a:ext>
                </a:extLst>
              </p:cNvPr>
              <p:cNvGrpSpPr/>
              <p:nvPr/>
            </p:nvGrpSpPr>
            <p:grpSpPr>
              <a:xfrm>
                <a:off x="1035181" y="589951"/>
                <a:ext cx="3040939" cy="2212479"/>
                <a:chOff x="1035181" y="589951"/>
                <a:chExt cx="3040939" cy="2212479"/>
              </a:xfrm>
            </p:grpSpPr>
            <p:sp>
              <p:nvSpPr>
                <p:cNvPr id="314" name="สี่เหลี่ยมผืนผ้า 313">
                  <a:extLst>
                    <a:ext uri="{FF2B5EF4-FFF2-40B4-BE49-F238E27FC236}">
                      <a16:creationId xmlns:a16="http://schemas.microsoft.com/office/drawing/2014/main" id="{6564879C-FCE8-4939-AB26-209ED6CBB113}"/>
                    </a:ext>
                  </a:extLst>
                </p:cNvPr>
                <p:cNvSpPr/>
                <p:nvPr/>
              </p:nvSpPr>
              <p:spPr>
                <a:xfrm>
                  <a:off x="1035181" y="589951"/>
                  <a:ext cx="3040939" cy="2212479"/>
                </a:xfrm>
                <a:prstGeom prst="rect">
                  <a:avLst/>
                </a:prstGeom>
                <a:solidFill>
                  <a:srgbClr val="754F28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5" name="สี่เหลี่ยมผืนผ้า 314">
                  <a:extLst>
                    <a:ext uri="{FF2B5EF4-FFF2-40B4-BE49-F238E27FC236}">
                      <a16:creationId xmlns:a16="http://schemas.microsoft.com/office/drawing/2014/main" id="{4DAA392B-C74A-4ABC-A17B-28FC9B48BCC3}"/>
                    </a:ext>
                  </a:extLst>
                </p:cNvPr>
                <p:cNvSpPr/>
                <p:nvPr/>
              </p:nvSpPr>
              <p:spPr>
                <a:xfrm>
                  <a:off x="1261194" y="824860"/>
                  <a:ext cx="2579981" cy="1718594"/>
                </a:xfrm>
                <a:prstGeom prst="rect">
                  <a:avLst/>
                </a:prstGeom>
                <a:solidFill>
                  <a:srgbClr val="FDE65B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316" name="วงรี 315">
                <a:extLst>
                  <a:ext uri="{FF2B5EF4-FFF2-40B4-BE49-F238E27FC236}">
                    <a16:creationId xmlns:a16="http://schemas.microsoft.com/office/drawing/2014/main" id="{D3ECFACC-786C-42AD-8DCB-E5D1FAA8FBE2}"/>
                  </a:ext>
                </a:extLst>
              </p:cNvPr>
              <p:cNvSpPr/>
              <p:nvPr/>
            </p:nvSpPr>
            <p:spPr>
              <a:xfrm>
                <a:off x="1438563" y="939028"/>
                <a:ext cx="368761" cy="356066"/>
              </a:xfrm>
              <a:prstGeom prst="ellipse">
                <a:avLst/>
              </a:prstGeom>
              <a:solidFill>
                <a:srgbClr val="FC993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>
                <a:extLst>
                  <a:ext uri="{FF2B5EF4-FFF2-40B4-BE49-F238E27FC236}">
                    <a16:creationId xmlns:a16="http://schemas.microsoft.com/office/drawing/2014/main" id="{8ECAC58F-3859-4FBA-9C13-9A42F2F1F8C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470350" y="1342108"/>
                <a:ext cx="16990" cy="12326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8" name="ตัวเชื่อมต่อตรง 317">
                <a:extLst>
                  <a:ext uri="{FF2B5EF4-FFF2-40B4-BE49-F238E27FC236}">
                    <a16:creationId xmlns:a16="http://schemas.microsoft.com/office/drawing/2014/main" id="{2C5A92C1-4E22-4B99-8BF8-734162B8FDC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30011" y="1316240"/>
                <a:ext cx="56367" cy="133052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9" name="ตัวเชื่อมต่อตรง 318">
                <a:extLst>
                  <a:ext uri="{FF2B5EF4-FFF2-40B4-BE49-F238E27FC236}">
                    <a16:creationId xmlns:a16="http://schemas.microsoft.com/office/drawing/2014/main" id="{20E2FE49-3EBE-40B8-AAB5-385B1524067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76215" y="1167143"/>
                <a:ext cx="143082" cy="65809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0" name="ตัวเชื่อมต่อตรง 319">
                <a:extLst>
                  <a:ext uri="{FF2B5EF4-FFF2-40B4-BE49-F238E27FC236}">
                    <a16:creationId xmlns:a16="http://schemas.microsoft.com/office/drawing/2014/main" id="{C2B1186E-7696-428B-A844-954604631AF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01355" y="956210"/>
                <a:ext cx="117943" cy="2805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1" name="เมฆ 320">
                <a:extLst>
                  <a:ext uri="{FF2B5EF4-FFF2-40B4-BE49-F238E27FC236}">
                    <a16:creationId xmlns:a16="http://schemas.microsoft.com/office/drawing/2014/main" id="{00CD700E-BD87-4D0F-AF28-46940E04432C}"/>
                  </a:ext>
                </a:extLst>
              </p:cNvPr>
              <p:cNvSpPr/>
              <p:nvPr/>
            </p:nvSpPr>
            <p:spPr>
              <a:xfrm>
                <a:off x="2168020" y="952375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2" name="เมฆ 321">
                <a:extLst>
                  <a:ext uri="{FF2B5EF4-FFF2-40B4-BE49-F238E27FC236}">
                    <a16:creationId xmlns:a16="http://schemas.microsoft.com/office/drawing/2014/main" id="{8843D17D-8CEC-41E8-9140-B2476C0EA671}"/>
                  </a:ext>
                </a:extLst>
              </p:cNvPr>
              <p:cNvSpPr/>
              <p:nvPr/>
            </p:nvSpPr>
            <p:spPr>
              <a:xfrm>
                <a:off x="2695787" y="1348857"/>
                <a:ext cx="359451" cy="250922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3" name="รูปแบบอิสระ: รูปร่าง 322">
                <a:extLst>
                  <a:ext uri="{FF2B5EF4-FFF2-40B4-BE49-F238E27FC236}">
                    <a16:creationId xmlns:a16="http://schemas.microsoft.com/office/drawing/2014/main" id="{C94CBBD6-3AC9-4529-AAD2-DE2BD064F569}"/>
                  </a:ext>
                </a:extLst>
              </p:cNvPr>
              <p:cNvSpPr/>
              <p:nvPr/>
            </p:nvSpPr>
            <p:spPr>
              <a:xfrm>
                <a:off x="1299276" y="1361024"/>
                <a:ext cx="2507290" cy="1163263"/>
              </a:xfrm>
              <a:custGeom>
                <a:avLst/>
                <a:gdLst>
                  <a:gd name="connsiteX0" fmla="*/ 2087 w 2252265"/>
                  <a:gd name="connsiteY0" fmla="*/ 981755 h 1030002"/>
                  <a:gd name="connsiteX1" fmla="*/ 344987 w 2252265"/>
                  <a:gd name="connsiteY1" fmla="*/ 391205 h 1030002"/>
                  <a:gd name="connsiteX2" fmla="*/ 773612 w 2252265"/>
                  <a:gd name="connsiteY2" fmla="*/ 867455 h 1030002"/>
                  <a:gd name="connsiteX3" fmla="*/ 1173662 w 2252265"/>
                  <a:gd name="connsiteY3" fmla="*/ 680 h 1030002"/>
                  <a:gd name="connsiteX4" fmla="*/ 1583237 w 2252265"/>
                  <a:gd name="connsiteY4" fmla="*/ 715055 h 1030002"/>
                  <a:gd name="connsiteX5" fmla="*/ 2021387 w 2252265"/>
                  <a:gd name="connsiteY5" fmla="*/ 276905 h 1030002"/>
                  <a:gd name="connsiteX6" fmla="*/ 2211887 w 2252265"/>
                  <a:gd name="connsiteY6" fmla="*/ 753155 h 1030002"/>
                  <a:gd name="connsiteX7" fmla="*/ 2202362 w 2252265"/>
                  <a:gd name="connsiteY7" fmla="*/ 981755 h 1030002"/>
                  <a:gd name="connsiteX8" fmla="*/ 1688012 w 2252265"/>
                  <a:gd name="connsiteY8" fmla="*/ 991280 h 1030002"/>
                  <a:gd name="connsiteX9" fmla="*/ 506912 w 2252265"/>
                  <a:gd name="connsiteY9" fmla="*/ 991280 h 1030002"/>
                  <a:gd name="connsiteX10" fmla="*/ 2087 w 2252265"/>
                  <a:gd name="connsiteY10" fmla="*/ 981755 h 1030002"/>
                  <a:gd name="connsiteX0" fmla="*/ 2139 w 2244697"/>
                  <a:gd name="connsiteY0" fmla="*/ 915844 h 1002253"/>
                  <a:gd name="connsiteX1" fmla="*/ 337419 w 2244697"/>
                  <a:gd name="connsiteY1" fmla="*/ 391205 h 1002253"/>
                  <a:gd name="connsiteX2" fmla="*/ 766044 w 2244697"/>
                  <a:gd name="connsiteY2" fmla="*/ 867455 h 1002253"/>
                  <a:gd name="connsiteX3" fmla="*/ 1166094 w 2244697"/>
                  <a:gd name="connsiteY3" fmla="*/ 680 h 1002253"/>
                  <a:gd name="connsiteX4" fmla="*/ 1575669 w 2244697"/>
                  <a:gd name="connsiteY4" fmla="*/ 715055 h 1002253"/>
                  <a:gd name="connsiteX5" fmla="*/ 2013819 w 2244697"/>
                  <a:gd name="connsiteY5" fmla="*/ 276905 h 1002253"/>
                  <a:gd name="connsiteX6" fmla="*/ 2204319 w 2244697"/>
                  <a:gd name="connsiteY6" fmla="*/ 753155 h 1002253"/>
                  <a:gd name="connsiteX7" fmla="*/ 2194794 w 2244697"/>
                  <a:gd name="connsiteY7" fmla="*/ 981755 h 1002253"/>
                  <a:gd name="connsiteX8" fmla="*/ 1680444 w 2244697"/>
                  <a:gd name="connsiteY8" fmla="*/ 991280 h 1002253"/>
                  <a:gd name="connsiteX9" fmla="*/ 499344 w 2244697"/>
                  <a:gd name="connsiteY9" fmla="*/ 991280 h 1002253"/>
                  <a:gd name="connsiteX10" fmla="*/ 2139 w 2244697"/>
                  <a:gd name="connsiteY10" fmla="*/ 915844 h 1002253"/>
                  <a:gd name="connsiteX0" fmla="*/ 2175 w 2239653"/>
                  <a:gd name="connsiteY0" fmla="*/ 938660 h 1004352"/>
                  <a:gd name="connsiteX1" fmla="*/ 332375 w 2239653"/>
                  <a:gd name="connsiteY1" fmla="*/ 391205 h 1004352"/>
                  <a:gd name="connsiteX2" fmla="*/ 761000 w 2239653"/>
                  <a:gd name="connsiteY2" fmla="*/ 867455 h 1004352"/>
                  <a:gd name="connsiteX3" fmla="*/ 1161050 w 2239653"/>
                  <a:gd name="connsiteY3" fmla="*/ 680 h 1004352"/>
                  <a:gd name="connsiteX4" fmla="*/ 1570625 w 2239653"/>
                  <a:gd name="connsiteY4" fmla="*/ 715055 h 1004352"/>
                  <a:gd name="connsiteX5" fmla="*/ 2008775 w 2239653"/>
                  <a:gd name="connsiteY5" fmla="*/ 276905 h 1004352"/>
                  <a:gd name="connsiteX6" fmla="*/ 2199275 w 2239653"/>
                  <a:gd name="connsiteY6" fmla="*/ 753155 h 1004352"/>
                  <a:gd name="connsiteX7" fmla="*/ 2189750 w 2239653"/>
                  <a:gd name="connsiteY7" fmla="*/ 981755 h 1004352"/>
                  <a:gd name="connsiteX8" fmla="*/ 1675400 w 2239653"/>
                  <a:gd name="connsiteY8" fmla="*/ 991280 h 1004352"/>
                  <a:gd name="connsiteX9" fmla="*/ 494300 w 2239653"/>
                  <a:gd name="connsiteY9" fmla="*/ 991280 h 1004352"/>
                  <a:gd name="connsiteX10" fmla="*/ 2175 w 2239653"/>
                  <a:gd name="connsiteY10" fmla="*/ 938660 h 1004352"/>
                  <a:gd name="connsiteX0" fmla="*/ 2175 w 2239475"/>
                  <a:gd name="connsiteY0" fmla="*/ 938660 h 1004523"/>
                  <a:gd name="connsiteX1" fmla="*/ 332375 w 2239475"/>
                  <a:gd name="connsiteY1" fmla="*/ 391205 h 1004523"/>
                  <a:gd name="connsiteX2" fmla="*/ 761000 w 2239475"/>
                  <a:gd name="connsiteY2" fmla="*/ 867455 h 1004523"/>
                  <a:gd name="connsiteX3" fmla="*/ 1161050 w 2239475"/>
                  <a:gd name="connsiteY3" fmla="*/ 680 h 1004523"/>
                  <a:gd name="connsiteX4" fmla="*/ 1570625 w 2239475"/>
                  <a:gd name="connsiteY4" fmla="*/ 715055 h 1004523"/>
                  <a:gd name="connsiteX5" fmla="*/ 2008775 w 2239475"/>
                  <a:gd name="connsiteY5" fmla="*/ 276905 h 1004523"/>
                  <a:gd name="connsiteX6" fmla="*/ 2199275 w 2239475"/>
                  <a:gd name="connsiteY6" fmla="*/ 753155 h 1004523"/>
                  <a:gd name="connsiteX7" fmla="*/ 2189750 w 2239475"/>
                  <a:gd name="connsiteY7" fmla="*/ 981755 h 1004523"/>
                  <a:gd name="connsiteX8" fmla="*/ 1677940 w 2239475"/>
                  <a:gd name="connsiteY8" fmla="*/ 996350 h 1004523"/>
                  <a:gd name="connsiteX9" fmla="*/ 494300 w 2239475"/>
                  <a:gd name="connsiteY9" fmla="*/ 991280 h 1004523"/>
                  <a:gd name="connsiteX10" fmla="*/ 2175 w 2239475"/>
                  <a:gd name="connsiteY10" fmla="*/ 938660 h 100452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8585"/>
                  <a:gd name="connsiteY0" fmla="*/ 938660 h 1010743"/>
                  <a:gd name="connsiteX1" fmla="*/ 332375 w 2238585"/>
                  <a:gd name="connsiteY1" fmla="*/ 391205 h 1010743"/>
                  <a:gd name="connsiteX2" fmla="*/ 761000 w 2238585"/>
                  <a:gd name="connsiteY2" fmla="*/ 867455 h 1010743"/>
                  <a:gd name="connsiteX3" fmla="*/ 1161050 w 2238585"/>
                  <a:gd name="connsiteY3" fmla="*/ 680 h 1010743"/>
                  <a:gd name="connsiteX4" fmla="*/ 1570625 w 2238585"/>
                  <a:gd name="connsiteY4" fmla="*/ 715055 h 1010743"/>
                  <a:gd name="connsiteX5" fmla="*/ 2008775 w 2238585"/>
                  <a:gd name="connsiteY5" fmla="*/ 276905 h 1010743"/>
                  <a:gd name="connsiteX6" fmla="*/ 2199275 w 2238585"/>
                  <a:gd name="connsiteY6" fmla="*/ 753155 h 1010743"/>
                  <a:gd name="connsiteX7" fmla="*/ 2189750 w 2238585"/>
                  <a:gd name="connsiteY7" fmla="*/ 981755 h 1010743"/>
                  <a:gd name="connsiteX8" fmla="*/ 1690640 w 2238585"/>
                  <a:gd name="connsiteY8" fmla="*/ 1001420 h 1010743"/>
                  <a:gd name="connsiteX9" fmla="*/ 494300 w 2238585"/>
                  <a:gd name="connsiteY9" fmla="*/ 1001420 h 1010743"/>
                  <a:gd name="connsiteX10" fmla="*/ 2175 w 2238585"/>
                  <a:gd name="connsiteY10" fmla="*/ 938660 h 1010743"/>
                  <a:gd name="connsiteX0" fmla="*/ 2175 w 2220830"/>
                  <a:gd name="connsiteY0" fmla="*/ 938660 h 1026116"/>
                  <a:gd name="connsiteX1" fmla="*/ 332375 w 2220830"/>
                  <a:gd name="connsiteY1" fmla="*/ 391205 h 1026116"/>
                  <a:gd name="connsiteX2" fmla="*/ 761000 w 2220830"/>
                  <a:gd name="connsiteY2" fmla="*/ 867455 h 1026116"/>
                  <a:gd name="connsiteX3" fmla="*/ 1161050 w 2220830"/>
                  <a:gd name="connsiteY3" fmla="*/ 680 h 1026116"/>
                  <a:gd name="connsiteX4" fmla="*/ 1570625 w 2220830"/>
                  <a:gd name="connsiteY4" fmla="*/ 715055 h 1026116"/>
                  <a:gd name="connsiteX5" fmla="*/ 2008775 w 2220830"/>
                  <a:gd name="connsiteY5" fmla="*/ 276905 h 1026116"/>
                  <a:gd name="connsiteX6" fmla="*/ 2199275 w 2220830"/>
                  <a:gd name="connsiteY6" fmla="*/ 753155 h 1026116"/>
                  <a:gd name="connsiteX7" fmla="*/ 2159270 w 2220830"/>
                  <a:gd name="connsiteY7" fmla="*/ 1009640 h 1026116"/>
                  <a:gd name="connsiteX8" fmla="*/ 1690640 w 2220830"/>
                  <a:gd name="connsiteY8" fmla="*/ 1001420 h 1026116"/>
                  <a:gd name="connsiteX9" fmla="*/ 494300 w 2220830"/>
                  <a:gd name="connsiteY9" fmla="*/ 1001420 h 1026116"/>
                  <a:gd name="connsiteX10" fmla="*/ 2175 w 2220830"/>
                  <a:gd name="connsiteY10" fmla="*/ 938660 h 1026116"/>
                  <a:gd name="connsiteX0" fmla="*/ 2175 w 2206903"/>
                  <a:gd name="connsiteY0" fmla="*/ 938660 h 1020266"/>
                  <a:gd name="connsiteX1" fmla="*/ 332375 w 2206903"/>
                  <a:gd name="connsiteY1" fmla="*/ 391205 h 1020266"/>
                  <a:gd name="connsiteX2" fmla="*/ 761000 w 2206903"/>
                  <a:gd name="connsiteY2" fmla="*/ 867455 h 1020266"/>
                  <a:gd name="connsiteX3" fmla="*/ 1161050 w 2206903"/>
                  <a:gd name="connsiteY3" fmla="*/ 680 h 1020266"/>
                  <a:gd name="connsiteX4" fmla="*/ 1570625 w 2206903"/>
                  <a:gd name="connsiteY4" fmla="*/ 715055 h 1020266"/>
                  <a:gd name="connsiteX5" fmla="*/ 2008775 w 2206903"/>
                  <a:gd name="connsiteY5" fmla="*/ 276905 h 1020266"/>
                  <a:gd name="connsiteX6" fmla="*/ 2199275 w 2206903"/>
                  <a:gd name="connsiteY6" fmla="*/ 753155 h 1020266"/>
                  <a:gd name="connsiteX7" fmla="*/ 2121170 w 2206903"/>
                  <a:gd name="connsiteY7" fmla="*/ 1002035 h 1020266"/>
                  <a:gd name="connsiteX8" fmla="*/ 1690640 w 2206903"/>
                  <a:gd name="connsiteY8" fmla="*/ 1001420 h 1020266"/>
                  <a:gd name="connsiteX9" fmla="*/ 494300 w 2206903"/>
                  <a:gd name="connsiteY9" fmla="*/ 1001420 h 1020266"/>
                  <a:gd name="connsiteX10" fmla="*/ 2175 w 2206903"/>
                  <a:gd name="connsiteY10" fmla="*/ 938660 h 1020266"/>
                  <a:gd name="connsiteX0" fmla="*/ 2175 w 2202281"/>
                  <a:gd name="connsiteY0" fmla="*/ 938660 h 1010743"/>
                  <a:gd name="connsiteX1" fmla="*/ 332375 w 2202281"/>
                  <a:gd name="connsiteY1" fmla="*/ 391205 h 1010743"/>
                  <a:gd name="connsiteX2" fmla="*/ 761000 w 2202281"/>
                  <a:gd name="connsiteY2" fmla="*/ 867455 h 1010743"/>
                  <a:gd name="connsiteX3" fmla="*/ 1161050 w 2202281"/>
                  <a:gd name="connsiteY3" fmla="*/ 680 h 1010743"/>
                  <a:gd name="connsiteX4" fmla="*/ 1570625 w 2202281"/>
                  <a:gd name="connsiteY4" fmla="*/ 715055 h 1010743"/>
                  <a:gd name="connsiteX5" fmla="*/ 2008775 w 2202281"/>
                  <a:gd name="connsiteY5" fmla="*/ 276905 h 1010743"/>
                  <a:gd name="connsiteX6" fmla="*/ 2199275 w 2202281"/>
                  <a:gd name="connsiteY6" fmla="*/ 753155 h 1010743"/>
                  <a:gd name="connsiteX7" fmla="*/ 2093230 w 2202281"/>
                  <a:gd name="connsiteY7" fmla="*/ 986825 h 1010743"/>
                  <a:gd name="connsiteX8" fmla="*/ 1690640 w 2202281"/>
                  <a:gd name="connsiteY8" fmla="*/ 1001420 h 1010743"/>
                  <a:gd name="connsiteX9" fmla="*/ 494300 w 2202281"/>
                  <a:gd name="connsiteY9" fmla="*/ 1001420 h 1010743"/>
                  <a:gd name="connsiteX10" fmla="*/ 2175 w 2202281"/>
                  <a:gd name="connsiteY10" fmla="*/ 938660 h 1010743"/>
                  <a:gd name="connsiteX0" fmla="*/ 2175 w 2202281"/>
                  <a:gd name="connsiteY0" fmla="*/ 938660 h 1011496"/>
                  <a:gd name="connsiteX1" fmla="*/ 332375 w 2202281"/>
                  <a:gd name="connsiteY1" fmla="*/ 391205 h 1011496"/>
                  <a:gd name="connsiteX2" fmla="*/ 761000 w 2202281"/>
                  <a:gd name="connsiteY2" fmla="*/ 867455 h 1011496"/>
                  <a:gd name="connsiteX3" fmla="*/ 1161050 w 2202281"/>
                  <a:gd name="connsiteY3" fmla="*/ 680 h 1011496"/>
                  <a:gd name="connsiteX4" fmla="*/ 1570625 w 2202281"/>
                  <a:gd name="connsiteY4" fmla="*/ 715055 h 1011496"/>
                  <a:gd name="connsiteX5" fmla="*/ 2008775 w 2202281"/>
                  <a:gd name="connsiteY5" fmla="*/ 276905 h 1011496"/>
                  <a:gd name="connsiteX6" fmla="*/ 2199275 w 2202281"/>
                  <a:gd name="connsiteY6" fmla="*/ 753155 h 1011496"/>
                  <a:gd name="connsiteX7" fmla="*/ 2093230 w 2202281"/>
                  <a:gd name="connsiteY7" fmla="*/ 989360 h 1011496"/>
                  <a:gd name="connsiteX8" fmla="*/ 1690640 w 2202281"/>
                  <a:gd name="connsiteY8" fmla="*/ 1001420 h 1011496"/>
                  <a:gd name="connsiteX9" fmla="*/ 494300 w 2202281"/>
                  <a:gd name="connsiteY9" fmla="*/ 1001420 h 1011496"/>
                  <a:gd name="connsiteX10" fmla="*/ 2175 w 2202281"/>
                  <a:gd name="connsiteY10" fmla="*/ 938660 h 1011496"/>
                  <a:gd name="connsiteX0" fmla="*/ 2175 w 2201821"/>
                  <a:gd name="connsiteY0" fmla="*/ 938660 h 1010743"/>
                  <a:gd name="connsiteX1" fmla="*/ 332375 w 2201821"/>
                  <a:gd name="connsiteY1" fmla="*/ 391205 h 1010743"/>
                  <a:gd name="connsiteX2" fmla="*/ 761000 w 2201821"/>
                  <a:gd name="connsiteY2" fmla="*/ 867455 h 1010743"/>
                  <a:gd name="connsiteX3" fmla="*/ 1161050 w 2201821"/>
                  <a:gd name="connsiteY3" fmla="*/ 680 h 1010743"/>
                  <a:gd name="connsiteX4" fmla="*/ 1570625 w 2201821"/>
                  <a:gd name="connsiteY4" fmla="*/ 715055 h 1010743"/>
                  <a:gd name="connsiteX5" fmla="*/ 2008775 w 2201821"/>
                  <a:gd name="connsiteY5" fmla="*/ 276905 h 1010743"/>
                  <a:gd name="connsiteX6" fmla="*/ 2199275 w 2201821"/>
                  <a:gd name="connsiteY6" fmla="*/ 753155 h 1010743"/>
                  <a:gd name="connsiteX7" fmla="*/ 2093230 w 2201821"/>
                  <a:gd name="connsiteY7" fmla="*/ 989360 h 1010743"/>
                  <a:gd name="connsiteX8" fmla="*/ 1690640 w 2201821"/>
                  <a:gd name="connsiteY8" fmla="*/ 1001420 h 1010743"/>
                  <a:gd name="connsiteX9" fmla="*/ 494300 w 2201821"/>
                  <a:gd name="connsiteY9" fmla="*/ 1001420 h 1010743"/>
                  <a:gd name="connsiteX10" fmla="*/ 2175 w 2201821"/>
                  <a:gd name="connsiteY10" fmla="*/ 938660 h 1010743"/>
                  <a:gd name="connsiteX0" fmla="*/ 2175 w 2204242"/>
                  <a:gd name="connsiteY0" fmla="*/ 938660 h 1010743"/>
                  <a:gd name="connsiteX1" fmla="*/ 332375 w 2204242"/>
                  <a:gd name="connsiteY1" fmla="*/ 391205 h 1010743"/>
                  <a:gd name="connsiteX2" fmla="*/ 761000 w 2204242"/>
                  <a:gd name="connsiteY2" fmla="*/ 867455 h 1010743"/>
                  <a:gd name="connsiteX3" fmla="*/ 1161050 w 2204242"/>
                  <a:gd name="connsiteY3" fmla="*/ 680 h 1010743"/>
                  <a:gd name="connsiteX4" fmla="*/ 1570625 w 2204242"/>
                  <a:gd name="connsiteY4" fmla="*/ 715055 h 1010743"/>
                  <a:gd name="connsiteX5" fmla="*/ 2008775 w 2204242"/>
                  <a:gd name="connsiteY5" fmla="*/ 276905 h 1010743"/>
                  <a:gd name="connsiteX6" fmla="*/ 2199275 w 2204242"/>
                  <a:gd name="connsiteY6" fmla="*/ 753155 h 1010743"/>
                  <a:gd name="connsiteX7" fmla="*/ 2113550 w 2204242"/>
                  <a:gd name="connsiteY7" fmla="*/ 996965 h 1010743"/>
                  <a:gd name="connsiteX8" fmla="*/ 1690640 w 2204242"/>
                  <a:gd name="connsiteY8" fmla="*/ 1001420 h 1010743"/>
                  <a:gd name="connsiteX9" fmla="*/ 494300 w 2204242"/>
                  <a:gd name="connsiteY9" fmla="*/ 1001420 h 1010743"/>
                  <a:gd name="connsiteX10" fmla="*/ 2175 w 2204242"/>
                  <a:gd name="connsiteY10" fmla="*/ 938660 h 1010743"/>
                  <a:gd name="connsiteX0" fmla="*/ 2087 w 2216854"/>
                  <a:gd name="connsiteY0" fmla="*/ 903170 h 1005580"/>
                  <a:gd name="connsiteX1" fmla="*/ 344987 w 2216854"/>
                  <a:gd name="connsiteY1" fmla="*/ 391205 h 1005580"/>
                  <a:gd name="connsiteX2" fmla="*/ 773612 w 2216854"/>
                  <a:gd name="connsiteY2" fmla="*/ 867455 h 1005580"/>
                  <a:gd name="connsiteX3" fmla="*/ 1173662 w 2216854"/>
                  <a:gd name="connsiteY3" fmla="*/ 680 h 1005580"/>
                  <a:gd name="connsiteX4" fmla="*/ 1583237 w 2216854"/>
                  <a:gd name="connsiteY4" fmla="*/ 715055 h 1005580"/>
                  <a:gd name="connsiteX5" fmla="*/ 2021387 w 2216854"/>
                  <a:gd name="connsiteY5" fmla="*/ 276905 h 1005580"/>
                  <a:gd name="connsiteX6" fmla="*/ 2211887 w 2216854"/>
                  <a:gd name="connsiteY6" fmla="*/ 753155 h 1005580"/>
                  <a:gd name="connsiteX7" fmla="*/ 2126162 w 2216854"/>
                  <a:gd name="connsiteY7" fmla="*/ 996965 h 1005580"/>
                  <a:gd name="connsiteX8" fmla="*/ 1703252 w 2216854"/>
                  <a:gd name="connsiteY8" fmla="*/ 1001420 h 1005580"/>
                  <a:gd name="connsiteX9" fmla="*/ 506912 w 2216854"/>
                  <a:gd name="connsiteY9" fmla="*/ 1001420 h 1005580"/>
                  <a:gd name="connsiteX10" fmla="*/ 2087 w 2216854"/>
                  <a:gd name="connsiteY10" fmla="*/ 903170 h 1005580"/>
                  <a:gd name="connsiteX0" fmla="*/ 2122 w 2211809"/>
                  <a:gd name="connsiteY0" fmla="*/ 913310 h 1005580"/>
                  <a:gd name="connsiteX1" fmla="*/ 339942 w 2211809"/>
                  <a:gd name="connsiteY1" fmla="*/ 391205 h 1005580"/>
                  <a:gd name="connsiteX2" fmla="*/ 768567 w 2211809"/>
                  <a:gd name="connsiteY2" fmla="*/ 867455 h 1005580"/>
                  <a:gd name="connsiteX3" fmla="*/ 1168617 w 2211809"/>
                  <a:gd name="connsiteY3" fmla="*/ 680 h 1005580"/>
                  <a:gd name="connsiteX4" fmla="*/ 1578192 w 2211809"/>
                  <a:gd name="connsiteY4" fmla="*/ 715055 h 1005580"/>
                  <a:gd name="connsiteX5" fmla="*/ 2016342 w 2211809"/>
                  <a:gd name="connsiteY5" fmla="*/ 276905 h 1005580"/>
                  <a:gd name="connsiteX6" fmla="*/ 2206842 w 2211809"/>
                  <a:gd name="connsiteY6" fmla="*/ 753155 h 1005580"/>
                  <a:gd name="connsiteX7" fmla="*/ 2121117 w 2211809"/>
                  <a:gd name="connsiteY7" fmla="*/ 996965 h 1005580"/>
                  <a:gd name="connsiteX8" fmla="*/ 1698207 w 2211809"/>
                  <a:gd name="connsiteY8" fmla="*/ 1001420 h 1005580"/>
                  <a:gd name="connsiteX9" fmla="*/ 501867 w 2211809"/>
                  <a:gd name="connsiteY9" fmla="*/ 1001420 h 1005580"/>
                  <a:gd name="connsiteX10" fmla="*/ 2122 w 2211809"/>
                  <a:gd name="connsiteY10" fmla="*/ 913310 h 1005580"/>
                  <a:gd name="connsiteX0" fmla="*/ 2194 w 2201721"/>
                  <a:gd name="connsiteY0" fmla="*/ 918380 h 1005580"/>
                  <a:gd name="connsiteX1" fmla="*/ 329854 w 2201721"/>
                  <a:gd name="connsiteY1" fmla="*/ 391205 h 1005580"/>
                  <a:gd name="connsiteX2" fmla="*/ 758479 w 2201721"/>
                  <a:gd name="connsiteY2" fmla="*/ 867455 h 1005580"/>
                  <a:gd name="connsiteX3" fmla="*/ 1158529 w 2201721"/>
                  <a:gd name="connsiteY3" fmla="*/ 680 h 1005580"/>
                  <a:gd name="connsiteX4" fmla="*/ 1568104 w 2201721"/>
                  <a:gd name="connsiteY4" fmla="*/ 715055 h 1005580"/>
                  <a:gd name="connsiteX5" fmla="*/ 2006254 w 2201721"/>
                  <a:gd name="connsiteY5" fmla="*/ 276905 h 1005580"/>
                  <a:gd name="connsiteX6" fmla="*/ 2196754 w 2201721"/>
                  <a:gd name="connsiteY6" fmla="*/ 753155 h 1005580"/>
                  <a:gd name="connsiteX7" fmla="*/ 2111029 w 2201721"/>
                  <a:gd name="connsiteY7" fmla="*/ 996965 h 1005580"/>
                  <a:gd name="connsiteX8" fmla="*/ 1688119 w 2201721"/>
                  <a:gd name="connsiteY8" fmla="*/ 1001420 h 1005580"/>
                  <a:gd name="connsiteX9" fmla="*/ 491779 w 2201721"/>
                  <a:gd name="connsiteY9" fmla="*/ 1001420 h 1005580"/>
                  <a:gd name="connsiteX10" fmla="*/ 2194 w 2201721"/>
                  <a:gd name="connsiteY10" fmla="*/ 918380 h 100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01721" h="1005580">
                    <a:moveTo>
                      <a:pt x="2194" y="918380"/>
                    </a:moveTo>
                    <a:cubicBezTo>
                      <a:pt x="-24794" y="816678"/>
                      <a:pt x="203807" y="399693"/>
                      <a:pt x="329854" y="391205"/>
                    </a:cubicBezTo>
                    <a:cubicBezTo>
                      <a:pt x="455902" y="382718"/>
                      <a:pt x="620367" y="932542"/>
                      <a:pt x="758479" y="867455"/>
                    </a:cubicBezTo>
                    <a:cubicBezTo>
                      <a:pt x="896591" y="802368"/>
                      <a:pt x="1023592" y="26080"/>
                      <a:pt x="1158529" y="680"/>
                    </a:cubicBezTo>
                    <a:cubicBezTo>
                      <a:pt x="1293467" y="-24720"/>
                      <a:pt x="1426817" y="669017"/>
                      <a:pt x="1568104" y="715055"/>
                    </a:cubicBezTo>
                    <a:cubicBezTo>
                      <a:pt x="1709392" y="761092"/>
                      <a:pt x="1901479" y="270555"/>
                      <a:pt x="2006254" y="276905"/>
                    </a:cubicBezTo>
                    <a:cubicBezTo>
                      <a:pt x="2111029" y="283255"/>
                      <a:pt x="2179292" y="633145"/>
                      <a:pt x="2196754" y="753155"/>
                    </a:cubicBezTo>
                    <a:cubicBezTo>
                      <a:pt x="2214216" y="873165"/>
                      <a:pt x="2185641" y="993613"/>
                      <a:pt x="2111029" y="996965"/>
                    </a:cubicBezTo>
                    <a:cubicBezTo>
                      <a:pt x="2036417" y="1000317"/>
                      <a:pt x="1688119" y="1001420"/>
                      <a:pt x="1688119" y="1001420"/>
                    </a:cubicBezTo>
                    <a:cubicBezTo>
                      <a:pt x="1293572" y="1003110"/>
                      <a:pt x="878706" y="1009870"/>
                      <a:pt x="491779" y="1001420"/>
                    </a:cubicBezTo>
                    <a:cubicBezTo>
                      <a:pt x="210792" y="1006182"/>
                      <a:pt x="29182" y="1020083"/>
                      <a:pt x="2194" y="918380"/>
                    </a:cubicBezTo>
                    <a:close/>
                  </a:path>
                </a:pathLst>
              </a:custGeom>
              <a:solidFill>
                <a:srgbClr val="8CAD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4" name="เมฆ 323">
                <a:extLst>
                  <a:ext uri="{FF2B5EF4-FFF2-40B4-BE49-F238E27FC236}">
                    <a16:creationId xmlns:a16="http://schemas.microsoft.com/office/drawing/2014/main" id="{D5735C4D-FB40-4DEE-A1C8-45593DE29F6A}"/>
                  </a:ext>
                </a:extLst>
              </p:cNvPr>
              <p:cNvSpPr/>
              <p:nvPr/>
            </p:nvSpPr>
            <p:spPr>
              <a:xfrm>
                <a:off x="1808580" y="1499329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5" name="เมฆ 324">
                <a:extLst>
                  <a:ext uri="{FF2B5EF4-FFF2-40B4-BE49-F238E27FC236}">
                    <a16:creationId xmlns:a16="http://schemas.microsoft.com/office/drawing/2014/main" id="{1A080EDE-1D01-4B44-BB46-9BEC17347A79}"/>
                  </a:ext>
                </a:extLst>
              </p:cNvPr>
              <p:cNvSpPr/>
              <p:nvPr/>
            </p:nvSpPr>
            <p:spPr>
              <a:xfrm>
                <a:off x="3238016" y="1052382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312" name="สามเหลี่ยมหน้าจั่ว 471">
              <a:extLst>
                <a:ext uri="{FF2B5EF4-FFF2-40B4-BE49-F238E27FC236}">
                  <a16:creationId xmlns:a16="http://schemas.microsoft.com/office/drawing/2014/main" id="{AB4B1B55-1A69-4C9A-8CDF-72307A589806}"/>
                </a:ext>
              </a:extLst>
            </p:cNvPr>
            <p:cNvSpPr/>
            <p:nvPr/>
          </p:nvSpPr>
          <p:spPr>
            <a:xfrm>
              <a:off x="1283821" y="2368322"/>
              <a:ext cx="263886" cy="160383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13" name="สามเหลี่ยมหน้าจั่ว 471">
              <a:extLst>
                <a:ext uri="{FF2B5EF4-FFF2-40B4-BE49-F238E27FC236}">
                  <a16:creationId xmlns:a16="http://schemas.microsoft.com/office/drawing/2014/main" id="{5107C5AB-79A7-43B3-B324-E2BD076B1833}"/>
                </a:ext>
              </a:extLst>
            </p:cNvPr>
            <p:cNvSpPr/>
            <p:nvPr/>
          </p:nvSpPr>
          <p:spPr>
            <a:xfrm rot="183274" flipH="1">
              <a:off x="3565053" y="2316085"/>
              <a:ext cx="253358" cy="204318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18" name="กล่องข้อความ 17">
            <a:extLst>
              <a:ext uri="{FF2B5EF4-FFF2-40B4-BE49-F238E27FC236}">
                <a16:creationId xmlns:a16="http://schemas.microsoft.com/office/drawing/2014/main" id="{3AD7DBA1-EAB9-463B-BFE0-1B9557C5E6E8}"/>
              </a:ext>
            </a:extLst>
          </p:cNvPr>
          <p:cNvSpPr txBox="1"/>
          <p:nvPr/>
        </p:nvSpPr>
        <p:spPr>
          <a:xfrm>
            <a:off x="4732924" y="2732357"/>
            <a:ext cx="7358992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1200" cap="none" spc="0" normalizeH="0" baseline="0" noProof="0" dirty="0">
                <a:ln>
                  <a:noFill/>
                </a:ln>
                <a:solidFill>
                  <a:srgbClr val="56250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506 = </a:t>
            </a:r>
            <a:r>
              <a:rPr kumimoji="0" lang="en-US" sz="8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  <a:r>
              <a:rPr kumimoji="0" lang="en-US" sz="8800" b="0" i="0" u="none" strike="noStrike" kern="1200" cap="none" spc="0" normalizeH="0" baseline="0" noProof="0" dirty="0">
                <a:ln>
                  <a:noFill/>
                </a:ln>
                <a:solidFill>
                  <a:srgbClr val="56250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+ </a:t>
            </a:r>
            <a:r>
              <a:rPr kumimoji="0" lang="en-US" sz="8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</a:p>
        </p:txBody>
      </p:sp>
      <p:sp>
        <p:nvSpPr>
          <p:cNvPr id="668" name="สี่เหลี่ยมผืนผ้า 667">
            <a:extLst>
              <a:ext uri="{FF2B5EF4-FFF2-40B4-BE49-F238E27FC236}">
                <a16:creationId xmlns:a16="http://schemas.microsoft.com/office/drawing/2014/main" id="{30305252-DF37-4CB6-9409-9F045EA0B8DE}"/>
              </a:ext>
            </a:extLst>
          </p:cNvPr>
          <p:cNvSpPr/>
          <p:nvPr/>
        </p:nvSpPr>
        <p:spPr>
          <a:xfrm>
            <a:off x="5703153" y="639052"/>
            <a:ext cx="450236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Thử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thách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3 </a:t>
            </a:r>
            <a:endParaRPr kumimoji="0" lang="th-TH" sz="54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cs typeface="TH Mali Grade 6" panose="02000506000000020004" pitchFamily="2" charset="-34"/>
            </a:endParaRPr>
          </a:p>
        </p:txBody>
      </p:sp>
      <p:grpSp>
        <p:nvGrpSpPr>
          <p:cNvPr id="721" name="กลุ่ม 720">
            <a:extLst>
              <a:ext uri="{FF2B5EF4-FFF2-40B4-BE49-F238E27FC236}">
                <a16:creationId xmlns:a16="http://schemas.microsoft.com/office/drawing/2014/main" id="{9D275E7C-5D4E-43B7-A1D2-BDA1D75F23E0}"/>
              </a:ext>
            </a:extLst>
          </p:cNvPr>
          <p:cNvGrpSpPr/>
          <p:nvPr/>
        </p:nvGrpSpPr>
        <p:grpSpPr>
          <a:xfrm rot="19929849">
            <a:off x="4801276" y="230893"/>
            <a:ext cx="1430727" cy="693721"/>
            <a:chOff x="10001184" y="5338622"/>
            <a:chExt cx="2106391" cy="1022263"/>
          </a:xfrm>
        </p:grpSpPr>
        <p:grpSp>
          <p:nvGrpSpPr>
            <p:cNvPr id="722" name="กลุ่ม 721">
              <a:extLst>
                <a:ext uri="{FF2B5EF4-FFF2-40B4-BE49-F238E27FC236}">
                  <a16:creationId xmlns:a16="http://schemas.microsoft.com/office/drawing/2014/main" id="{F12A744C-4B84-4BAB-9F76-6664833B7AA0}"/>
                </a:ext>
              </a:extLst>
            </p:cNvPr>
            <p:cNvGrpSpPr/>
            <p:nvPr/>
          </p:nvGrpSpPr>
          <p:grpSpPr>
            <a:xfrm>
              <a:off x="10001184" y="5587453"/>
              <a:ext cx="2106391" cy="773432"/>
              <a:chOff x="271617" y="1864931"/>
              <a:chExt cx="2106391" cy="773432"/>
            </a:xfrm>
          </p:grpSpPr>
          <p:sp>
            <p:nvSpPr>
              <p:cNvPr id="729" name="รูปแบบอิสระ: รูปร่าง 728">
                <a:extLst>
                  <a:ext uri="{FF2B5EF4-FFF2-40B4-BE49-F238E27FC236}">
                    <a16:creationId xmlns:a16="http://schemas.microsoft.com/office/drawing/2014/main" id="{5C564635-0688-4EC5-847C-49287C871ABA}"/>
                  </a:ext>
                </a:extLst>
              </p:cNvPr>
              <p:cNvSpPr/>
              <p:nvPr/>
            </p:nvSpPr>
            <p:spPr>
              <a:xfrm rot="19753974">
                <a:off x="386109" y="236995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0" name="วงรี 729">
                <a:extLst>
                  <a:ext uri="{FF2B5EF4-FFF2-40B4-BE49-F238E27FC236}">
                    <a16:creationId xmlns:a16="http://schemas.microsoft.com/office/drawing/2014/main" id="{9BF039D2-DFD6-48C6-AB7F-61C633B04AB9}"/>
                  </a:ext>
                </a:extLst>
              </p:cNvPr>
              <p:cNvSpPr/>
              <p:nvPr/>
            </p:nvSpPr>
            <p:spPr>
              <a:xfrm rot="18050207">
                <a:off x="287204" y="242125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1" name="วงรี 730">
                <a:extLst>
                  <a:ext uri="{FF2B5EF4-FFF2-40B4-BE49-F238E27FC236}">
                    <a16:creationId xmlns:a16="http://schemas.microsoft.com/office/drawing/2014/main" id="{DAD56811-CDBD-4509-B9CB-4AADBCCAE041}"/>
                  </a:ext>
                </a:extLst>
              </p:cNvPr>
              <p:cNvSpPr/>
              <p:nvPr/>
            </p:nvSpPr>
            <p:spPr>
              <a:xfrm rot="18961787">
                <a:off x="340177" y="2273656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2" name="วงรี 731">
                <a:extLst>
                  <a:ext uri="{FF2B5EF4-FFF2-40B4-BE49-F238E27FC236}">
                    <a16:creationId xmlns:a16="http://schemas.microsoft.com/office/drawing/2014/main" id="{79264D84-10B4-47B1-BEDC-8CF18680F7F2}"/>
                  </a:ext>
                </a:extLst>
              </p:cNvPr>
              <p:cNvSpPr/>
              <p:nvPr/>
            </p:nvSpPr>
            <p:spPr>
              <a:xfrm rot="20999948">
                <a:off x="476946" y="22188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3" name="วงรี 732">
                <a:extLst>
                  <a:ext uri="{FF2B5EF4-FFF2-40B4-BE49-F238E27FC236}">
                    <a16:creationId xmlns:a16="http://schemas.microsoft.com/office/drawing/2014/main" id="{B7871061-B385-41F2-BA2F-7BC195A8E106}"/>
                  </a:ext>
                </a:extLst>
              </p:cNvPr>
              <p:cNvSpPr/>
              <p:nvPr/>
            </p:nvSpPr>
            <p:spPr>
              <a:xfrm rot="21427761">
                <a:off x="607174" y="22476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4" name="รูปแบบอิสระ: รูปร่าง 733">
                <a:extLst>
                  <a:ext uri="{FF2B5EF4-FFF2-40B4-BE49-F238E27FC236}">
                    <a16:creationId xmlns:a16="http://schemas.microsoft.com/office/drawing/2014/main" id="{A28E2E08-BC3B-4DEE-9A01-D28F5F6393C4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5" name="วงรี 734">
                <a:extLst>
                  <a:ext uri="{FF2B5EF4-FFF2-40B4-BE49-F238E27FC236}">
                    <a16:creationId xmlns:a16="http://schemas.microsoft.com/office/drawing/2014/main" id="{9AC6E9FB-549C-4DE0-AB4D-9DD2EA5512A4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6" name="วงรี 735">
                <a:extLst>
                  <a:ext uri="{FF2B5EF4-FFF2-40B4-BE49-F238E27FC236}">
                    <a16:creationId xmlns:a16="http://schemas.microsoft.com/office/drawing/2014/main" id="{5A0607C5-185E-4888-A5EF-4E3ECDEDEFF8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7" name="วงรี 736">
                <a:extLst>
                  <a:ext uri="{FF2B5EF4-FFF2-40B4-BE49-F238E27FC236}">
                    <a16:creationId xmlns:a16="http://schemas.microsoft.com/office/drawing/2014/main" id="{C7EB6FE2-2261-4C01-BE91-758520BD16FD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8" name="วงรี 737">
                <a:extLst>
                  <a:ext uri="{FF2B5EF4-FFF2-40B4-BE49-F238E27FC236}">
                    <a16:creationId xmlns:a16="http://schemas.microsoft.com/office/drawing/2014/main" id="{384816C6-3DE7-4E57-892A-ABCB2D5448CD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723" name="กลุ่ม 722">
              <a:extLst>
                <a:ext uri="{FF2B5EF4-FFF2-40B4-BE49-F238E27FC236}">
                  <a16:creationId xmlns:a16="http://schemas.microsoft.com/office/drawing/2014/main" id="{873F4611-C028-40B6-B696-3588D883ED94}"/>
                </a:ext>
              </a:extLst>
            </p:cNvPr>
            <p:cNvGrpSpPr/>
            <p:nvPr/>
          </p:nvGrpSpPr>
          <p:grpSpPr>
            <a:xfrm>
              <a:off x="10898877" y="5338622"/>
              <a:ext cx="450097" cy="430590"/>
              <a:chOff x="1187573" y="6247766"/>
              <a:chExt cx="450097" cy="430590"/>
            </a:xfrm>
          </p:grpSpPr>
          <p:sp>
            <p:nvSpPr>
              <p:cNvPr id="724" name="รูปแบบอิสระ: รูปร่าง 723">
                <a:extLst>
                  <a:ext uri="{FF2B5EF4-FFF2-40B4-BE49-F238E27FC236}">
                    <a16:creationId xmlns:a16="http://schemas.microsoft.com/office/drawing/2014/main" id="{D0D75913-60AA-46D3-8978-181C335DEFA5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5" name="วงรี 724">
                <a:extLst>
                  <a:ext uri="{FF2B5EF4-FFF2-40B4-BE49-F238E27FC236}">
                    <a16:creationId xmlns:a16="http://schemas.microsoft.com/office/drawing/2014/main" id="{E835D065-7CAE-4E06-8E1B-DFC907A3AAF3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6" name="วงรี 725">
                <a:extLst>
                  <a:ext uri="{FF2B5EF4-FFF2-40B4-BE49-F238E27FC236}">
                    <a16:creationId xmlns:a16="http://schemas.microsoft.com/office/drawing/2014/main" id="{12EC05DA-B7F4-4D66-A18E-14F2A574F0D5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7" name="วงรี 726">
                <a:extLst>
                  <a:ext uri="{FF2B5EF4-FFF2-40B4-BE49-F238E27FC236}">
                    <a16:creationId xmlns:a16="http://schemas.microsoft.com/office/drawing/2014/main" id="{E7BEB142-6942-4DF4-87D9-1EA647C9EAA4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8" name="วงรี 727">
                <a:extLst>
                  <a:ext uri="{FF2B5EF4-FFF2-40B4-BE49-F238E27FC236}">
                    <a16:creationId xmlns:a16="http://schemas.microsoft.com/office/drawing/2014/main" id="{A644F9AB-287A-4637-BB33-C76A3E61EE5A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sp>
        <p:nvSpPr>
          <p:cNvPr id="310" name="สี่เหลี่ยมผืนผ้า 71">
            <a:extLst>
              <a:ext uri="{FF2B5EF4-FFF2-40B4-BE49-F238E27FC236}">
                <a16:creationId xmlns:a16="http://schemas.microsoft.com/office/drawing/2014/main" id="{008838AC-701F-46C8-8B4E-C929972CD8C2}"/>
              </a:ext>
            </a:extLst>
          </p:cNvPr>
          <p:cNvSpPr/>
          <p:nvPr/>
        </p:nvSpPr>
        <p:spPr>
          <a:xfrm>
            <a:off x="5227093" y="5293056"/>
            <a:ext cx="6294975" cy="1192837"/>
          </a:xfrm>
          <a:prstGeom prst="rect">
            <a:avLst/>
          </a:prstGeom>
          <a:solidFill>
            <a:srgbClr val="ECE289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0" i="0" u="none" strike="noStrike" kern="1200" cap="none" spc="0" normalizeH="0" baseline="0" noProof="0" dirty="0">
                <a:ln>
                  <a:noFill/>
                </a:ln>
                <a:solidFill>
                  <a:srgbClr val="56250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506 = 500 + 6</a:t>
            </a:r>
            <a:endParaRPr kumimoji="0" lang="th-TH" sz="6600" b="0" i="0" u="none" strike="noStrike" kern="1200" cap="none" spc="0" normalizeH="0" baseline="0" noProof="0" dirty="0">
              <a:ln>
                <a:noFill/>
              </a:ln>
              <a:solidFill>
                <a:srgbClr val="562503"/>
              </a:solidFill>
              <a:effectLst/>
              <a:uLnTx/>
              <a:uFillTx/>
              <a:latin typeface="Arial" panose="020B0604020202020204" pitchFamily="34" charset="0"/>
              <a:cs typeface="Itim"/>
            </a:endParaRPr>
          </a:p>
        </p:txBody>
      </p:sp>
      <p:grpSp>
        <p:nvGrpSpPr>
          <p:cNvPr id="166" name="กลุ่ม 241">
            <a:extLst>
              <a:ext uri="{FF2B5EF4-FFF2-40B4-BE49-F238E27FC236}">
                <a16:creationId xmlns:a16="http://schemas.microsoft.com/office/drawing/2014/main" id="{12925D5A-1A07-43C8-892A-5814CAC4AB62}"/>
              </a:ext>
            </a:extLst>
          </p:cNvPr>
          <p:cNvGrpSpPr/>
          <p:nvPr/>
        </p:nvGrpSpPr>
        <p:grpSpPr>
          <a:xfrm>
            <a:off x="751443" y="3056109"/>
            <a:ext cx="3151086" cy="3302809"/>
            <a:chOff x="3843071" y="2015305"/>
            <a:chExt cx="3099471" cy="3214427"/>
          </a:xfrm>
        </p:grpSpPr>
        <p:sp>
          <p:nvSpPr>
            <p:cNvPr id="167" name="รูปแบบอิสระ: รูปร่าง 242">
              <a:extLst>
                <a:ext uri="{FF2B5EF4-FFF2-40B4-BE49-F238E27FC236}">
                  <a16:creationId xmlns:a16="http://schemas.microsoft.com/office/drawing/2014/main" id="{756905DA-8934-4976-9BBD-AAFC107FE1B7}"/>
                </a:ext>
              </a:extLst>
            </p:cNvPr>
            <p:cNvSpPr/>
            <p:nvPr/>
          </p:nvSpPr>
          <p:spPr>
            <a:xfrm>
              <a:off x="6057187" y="3417148"/>
              <a:ext cx="885355" cy="1665384"/>
            </a:xfrm>
            <a:custGeom>
              <a:avLst/>
              <a:gdLst>
                <a:gd name="connsiteX0" fmla="*/ 57979 w 887766"/>
                <a:gd name="connsiteY0" fmla="*/ 1518638 h 1664900"/>
                <a:gd name="connsiteX1" fmla="*/ 403419 w 887766"/>
                <a:gd name="connsiteY1" fmla="*/ 1213838 h 1664900"/>
                <a:gd name="connsiteX2" fmla="*/ 494859 w 887766"/>
                <a:gd name="connsiteY2" fmla="*/ 614398 h 1664900"/>
                <a:gd name="connsiteX3" fmla="*/ 454219 w 887766"/>
                <a:gd name="connsiteY3" fmla="*/ 157198 h 1664900"/>
                <a:gd name="connsiteX4" fmla="*/ 779339 w 887766"/>
                <a:gd name="connsiteY4" fmla="*/ 14958 h 1664900"/>
                <a:gd name="connsiteX5" fmla="*/ 880939 w 887766"/>
                <a:gd name="connsiteY5" fmla="*/ 472158 h 1664900"/>
                <a:gd name="connsiteX6" fmla="*/ 616779 w 887766"/>
                <a:gd name="connsiteY6" fmla="*/ 1213838 h 1664900"/>
                <a:gd name="connsiteX7" fmla="*/ 57979 w 887766"/>
                <a:gd name="connsiteY7" fmla="*/ 1650718 h 1664900"/>
                <a:gd name="connsiteX8" fmla="*/ 57979 w 887766"/>
                <a:gd name="connsiteY8" fmla="*/ 1518638 h 1664900"/>
                <a:gd name="connsiteX0" fmla="*/ 55568 w 885355"/>
                <a:gd name="connsiteY0" fmla="*/ 1518638 h 1665384"/>
                <a:gd name="connsiteX1" fmla="*/ 355805 w 885355"/>
                <a:gd name="connsiteY1" fmla="*/ 1179236 h 1665384"/>
                <a:gd name="connsiteX2" fmla="*/ 492448 w 885355"/>
                <a:gd name="connsiteY2" fmla="*/ 614398 h 1665384"/>
                <a:gd name="connsiteX3" fmla="*/ 451808 w 885355"/>
                <a:gd name="connsiteY3" fmla="*/ 157198 h 1665384"/>
                <a:gd name="connsiteX4" fmla="*/ 776928 w 885355"/>
                <a:gd name="connsiteY4" fmla="*/ 14958 h 1665384"/>
                <a:gd name="connsiteX5" fmla="*/ 878528 w 885355"/>
                <a:gd name="connsiteY5" fmla="*/ 472158 h 1665384"/>
                <a:gd name="connsiteX6" fmla="*/ 614368 w 885355"/>
                <a:gd name="connsiteY6" fmla="*/ 1213838 h 1665384"/>
                <a:gd name="connsiteX7" fmla="*/ 55568 w 885355"/>
                <a:gd name="connsiteY7" fmla="*/ 1650718 h 1665384"/>
                <a:gd name="connsiteX8" fmla="*/ 55568 w 885355"/>
                <a:gd name="connsiteY8" fmla="*/ 1518638 h 1665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5355" h="1665384">
                  <a:moveTo>
                    <a:pt x="55568" y="1518638"/>
                  </a:moveTo>
                  <a:cubicBezTo>
                    <a:pt x="105608" y="1440058"/>
                    <a:pt x="282992" y="1329943"/>
                    <a:pt x="355805" y="1179236"/>
                  </a:cubicBezTo>
                  <a:cubicBezTo>
                    <a:pt x="428618" y="1028529"/>
                    <a:pt x="476448" y="784738"/>
                    <a:pt x="492448" y="614398"/>
                  </a:cubicBezTo>
                  <a:cubicBezTo>
                    <a:pt x="508448" y="444058"/>
                    <a:pt x="404395" y="257105"/>
                    <a:pt x="451808" y="157198"/>
                  </a:cubicBezTo>
                  <a:cubicBezTo>
                    <a:pt x="499221" y="57291"/>
                    <a:pt x="705808" y="-37535"/>
                    <a:pt x="776928" y="14958"/>
                  </a:cubicBezTo>
                  <a:cubicBezTo>
                    <a:pt x="848048" y="67451"/>
                    <a:pt x="905621" y="272345"/>
                    <a:pt x="878528" y="472158"/>
                  </a:cubicBezTo>
                  <a:cubicBezTo>
                    <a:pt x="851435" y="671971"/>
                    <a:pt x="751528" y="1017411"/>
                    <a:pt x="614368" y="1213838"/>
                  </a:cubicBezTo>
                  <a:cubicBezTo>
                    <a:pt x="477208" y="1410265"/>
                    <a:pt x="150395" y="1596531"/>
                    <a:pt x="55568" y="1650718"/>
                  </a:cubicBezTo>
                  <a:cubicBezTo>
                    <a:pt x="-39259" y="1704905"/>
                    <a:pt x="5528" y="1597218"/>
                    <a:pt x="55568" y="1518638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68" name="กลุ่ม 243">
              <a:extLst>
                <a:ext uri="{FF2B5EF4-FFF2-40B4-BE49-F238E27FC236}">
                  <a16:creationId xmlns:a16="http://schemas.microsoft.com/office/drawing/2014/main" id="{6B32C210-F2C2-45D2-B842-B74E9A39336C}"/>
                </a:ext>
              </a:extLst>
            </p:cNvPr>
            <p:cNvGrpSpPr/>
            <p:nvPr/>
          </p:nvGrpSpPr>
          <p:grpSpPr>
            <a:xfrm>
              <a:off x="3843071" y="2015305"/>
              <a:ext cx="2407177" cy="3214427"/>
              <a:chOff x="3843071" y="2015305"/>
              <a:chExt cx="2407177" cy="3214427"/>
            </a:xfrm>
          </p:grpSpPr>
          <p:grpSp>
            <p:nvGrpSpPr>
              <p:cNvPr id="173" name="กลุ่ม 248">
                <a:extLst>
                  <a:ext uri="{FF2B5EF4-FFF2-40B4-BE49-F238E27FC236}">
                    <a16:creationId xmlns:a16="http://schemas.microsoft.com/office/drawing/2014/main" id="{5FE53770-CA57-415D-93B8-279568144553}"/>
                  </a:ext>
                </a:extLst>
              </p:cNvPr>
              <p:cNvGrpSpPr/>
              <p:nvPr/>
            </p:nvGrpSpPr>
            <p:grpSpPr>
              <a:xfrm>
                <a:off x="3843071" y="2015305"/>
                <a:ext cx="2407177" cy="3214427"/>
                <a:chOff x="6997471" y="2147161"/>
                <a:chExt cx="2663841" cy="3692953"/>
              </a:xfrm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76" name="รูปแบบอิสระ: รูปร่าง 251">
                  <a:hlinkClick r:id="rId4" action="ppaction://hlinksldjump"/>
                  <a:extLst>
                    <a:ext uri="{FF2B5EF4-FFF2-40B4-BE49-F238E27FC236}">
                      <a16:creationId xmlns:a16="http://schemas.microsoft.com/office/drawing/2014/main" id="{98D06792-188B-4F12-9021-5288C1B64111}"/>
                    </a:ext>
                  </a:extLst>
                </p:cNvPr>
                <p:cNvSpPr/>
                <p:nvPr/>
              </p:nvSpPr>
              <p:spPr>
                <a:xfrm>
                  <a:off x="6997471" y="2147161"/>
                  <a:ext cx="2663841" cy="3692953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E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177" name="กลุ่ม 252">
                  <a:extLst>
                    <a:ext uri="{FF2B5EF4-FFF2-40B4-BE49-F238E27FC236}">
                      <a16:creationId xmlns:a16="http://schemas.microsoft.com/office/drawing/2014/main" id="{7F965EFB-B462-4606-9089-F333337BE765}"/>
                    </a:ext>
                  </a:extLst>
                </p:cNvPr>
                <p:cNvGrpSpPr/>
                <p:nvPr/>
              </p:nvGrpSpPr>
              <p:grpSpPr>
                <a:xfrm>
                  <a:off x="7236306" y="2206483"/>
                  <a:ext cx="2223242" cy="1029858"/>
                  <a:chOff x="7228461" y="2215721"/>
                  <a:chExt cx="2223242" cy="1029858"/>
                </a:xfrm>
                <a:solidFill>
                  <a:srgbClr val="A064BC"/>
                </a:solidFill>
              </p:grpSpPr>
              <p:sp>
                <p:nvSpPr>
                  <p:cNvPr id="207" name="รูปแบบอิสระ: รูปร่าง 275">
                    <a:extLst>
                      <a:ext uri="{FF2B5EF4-FFF2-40B4-BE49-F238E27FC236}">
                        <a16:creationId xmlns:a16="http://schemas.microsoft.com/office/drawing/2014/main" id="{EB7F90B1-3ABC-48D8-9CF4-700407C17F4C}"/>
                      </a:ext>
                    </a:extLst>
                  </p:cNvPr>
                  <p:cNvSpPr/>
                  <p:nvPr/>
                </p:nvSpPr>
                <p:spPr>
                  <a:xfrm>
                    <a:off x="7228461" y="2248287"/>
                    <a:ext cx="1117285" cy="997292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5588 w 1105817"/>
                      <a:gd name="connsiteY6" fmla="*/ 25284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133"/>
                      <a:gd name="connsiteY0" fmla="*/ 970651 h 986901"/>
                      <a:gd name="connsiteX1" fmla="*/ 798115 w 1105133"/>
                      <a:gd name="connsiteY1" fmla="*/ 874131 h 986901"/>
                      <a:gd name="connsiteX2" fmla="*/ 1100375 w 1105133"/>
                      <a:gd name="connsiteY2" fmla="*/ 262499 h 986901"/>
                      <a:gd name="connsiteX3" fmla="*/ 976421 w 1105133"/>
                      <a:gd name="connsiteY3" fmla="*/ 179188 h 986901"/>
                      <a:gd name="connsiteX4" fmla="*/ 852596 w 1105133"/>
                      <a:gd name="connsiteY4" fmla="*/ 207764 h 986901"/>
                      <a:gd name="connsiteX5" fmla="*/ 775763 w 1105133"/>
                      <a:gd name="connsiteY5" fmla="*/ 236083 h 986901"/>
                      <a:gd name="connsiteX6" fmla="*/ 641141 w 1105133"/>
                      <a:gd name="connsiteY6" fmla="*/ 260469 h 986901"/>
                      <a:gd name="connsiteX7" fmla="*/ 645588 w 1105133"/>
                      <a:gd name="connsiteY7" fmla="*/ 252847 h 986901"/>
                      <a:gd name="connsiteX8" fmla="*/ 375459 w 1105133"/>
                      <a:gd name="connsiteY8" fmla="*/ 135499 h 986901"/>
                      <a:gd name="connsiteX9" fmla="*/ 244901 w 1105133"/>
                      <a:gd name="connsiteY9" fmla="*/ 64889 h 986901"/>
                      <a:gd name="connsiteX10" fmla="*/ 145841 w 1105133"/>
                      <a:gd name="connsiteY10" fmla="*/ 26789 h 986901"/>
                      <a:gd name="connsiteX11" fmla="*/ 85391 w 1105133"/>
                      <a:gd name="connsiteY11" fmla="*/ 9515 h 986901"/>
                      <a:gd name="connsiteX12" fmla="*/ 46781 w 1105133"/>
                      <a:gd name="connsiteY12" fmla="*/ 3929 h 986901"/>
                      <a:gd name="connsiteX13" fmla="*/ 47 w 1105133"/>
                      <a:gd name="connsiteY13" fmla="*/ 69459 h 986901"/>
                      <a:gd name="connsiteX14" fmla="*/ 39162 w 1105133"/>
                      <a:gd name="connsiteY14" fmla="*/ 219828 h 986901"/>
                      <a:gd name="connsiteX15" fmla="*/ 110791 w 1105133"/>
                      <a:gd name="connsiteY15" fmla="*/ 401691 h 986901"/>
                      <a:gd name="connsiteX16" fmla="*/ 158035 w 1105133"/>
                      <a:gd name="connsiteY16" fmla="*/ 672963 h 986901"/>
                      <a:gd name="connsiteX17" fmla="*/ 241347 w 1105133"/>
                      <a:gd name="connsiteY17" fmla="*/ 970651 h 986901"/>
                      <a:gd name="connsiteX0" fmla="*/ 241347 w 1115427"/>
                      <a:gd name="connsiteY0" fmla="*/ 970651 h 986901"/>
                      <a:gd name="connsiteX1" fmla="*/ 798115 w 1115427"/>
                      <a:gd name="connsiteY1" fmla="*/ 874131 h 986901"/>
                      <a:gd name="connsiteX2" fmla="*/ 1100375 w 1115427"/>
                      <a:gd name="connsiteY2" fmla="*/ 262499 h 986901"/>
                      <a:gd name="connsiteX3" fmla="*/ 1050716 w 1115427"/>
                      <a:gd name="connsiteY3" fmla="*/ 162043 h 986901"/>
                      <a:gd name="connsiteX4" fmla="*/ 852596 w 1115427"/>
                      <a:gd name="connsiteY4" fmla="*/ 207764 h 986901"/>
                      <a:gd name="connsiteX5" fmla="*/ 775763 w 1115427"/>
                      <a:gd name="connsiteY5" fmla="*/ 236083 h 986901"/>
                      <a:gd name="connsiteX6" fmla="*/ 641141 w 1115427"/>
                      <a:gd name="connsiteY6" fmla="*/ 260469 h 986901"/>
                      <a:gd name="connsiteX7" fmla="*/ 645588 w 1115427"/>
                      <a:gd name="connsiteY7" fmla="*/ 252847 h 986901"/>
                      <a:gd name="connsiteX8" fmla="*/ 375459 w 1115427"/>
                      <a:gd name="connsiteY8" fmla="*/ 135499 h 986901"/>
                      <a:gd name="connsiteX9" fmla="*/ 244901 w 1115427"/>
                      <a:gd name="connsiteY9" fmla="*/ 64889 h 986901"/>
                      <a:gd name="connsiteX10" fmla="*/ 145841 w 1115427"/>
                      <a:gd name="connsiteY10" fmla="*/ 26789 h 986901"/>
                      <a:gd name="connsiteX11" fmla="*/ 85391 w 1115427"/>
                      <a:gd name="connsiteY11" fmla="*/ 9515 h 986901"/>
                      <a:gd name="connsiteX12" fmla="*/ 46781 w 1115427"/>
                      <a:gd name="connsiteY12" fmla="*/ 3929 h 986901"/>
                      <a:gd name="connsiteX13" fmla="*/ 47 w 1115427"/>
                      <a:gd name="connsiteY13" fmla="*/ 69459 h 986901"/>
                      <a:gd name="connsiteX14" fmla="*/ 39162 w 1115427"/>
                      <a:gd name="connsiteY14" fmla="*/ 219828 h 986901"/>
                      <a:gd name="connsiteX15" fmla="*/ 110791 w 1115427"/>
                      <a:gd name="connsiteY15" fmla="*/ 401691 h 986901"/>
                      <a:gd name="connsiteX16" fmla="*/ 158035 w 1115427"/>
                      <a:gd name="connsiteY16" fmla="*/ 672963 h 986901"/>
                      <a:gd name="connsiteX17" fmla="*/ 241347 w 1115427"/>
                      <a:gd name="connsiteY17" fmla="*/ 970651 h 986901"/>
                      <a:gd name="connsiteX0" fmla="*/ 241347 w 1115427"/>
                      <a:gd name="connsiteY0" fmla="*/ 970490 h 986740"/>
                      <a:gd name="connsiteX1" fmla="*/ 798115 w 1115427"/>
                      <a:gd name="connsiteY1" fmla="*/ 873970 h 986740"/>
                      <a:gd name="connsiteX2" fmla="*/ 1100375 w 1115427"/>
                      <a:gd name="connsiteY2" fmla="*/ 262338 h 986740"/>
                      <a:gd name="connsiteX3" fmla="*/ 1050716 w 1115427"/>
                      <a:gd name="connsiteY3" fmla="*/ 161882 h 986740"/>
                      <a:gd name="connsiteX4" fmla="*/ 852596 w 1115427"/>
                      <a:gd name="connsiteY4" fmla="*/ 207603 h 986740"/>
                      <a:gd name="connsiteX5" fmla="*/ 775763 w 1115427"/>
                      <a:gd name="connsiteY5" fmla="*/ 235922 h 986740"/>
                      <a:gd name="connsiteX6" fmla="*/ 641141 w 1115427"/>
                      <a:gd name="connsiteY6" fmla="*/ 260308 h 986740"/>
                      <a:gd name="connsiteX7" fmla="*/ 645588 w 1115427"/>
                      <a:gd name="connsiteY7" fmla="*/ 252686 h 986740"/>
                      <a:gd name="connsiteX8" fmla="*/ 375459 w 1115427"/>
                      <a:gd name="connsiteY8" fmla="*/ 135338 h 986740"/>
                      <a:gd name="connsiteX9" fmla="*/ 244901 w 1115427"/>
                      <a:gd name="connsiteY9" fmla="*/ 64728 h 986740"/>
                      <a:gd name="connsiteX10" fmla="*/ 145841 w 1115427"/>
                      <a:gd name="connsiteY10" fmla="*/ 20913 h 986740"/>
                      <a:gd name="connsiteX11" fmla="*/ 85391 w 1115427"/>
                      <a:gd name="connsiteY11" fmla="*/ 9354 h 986740"/>
                      <a:gd name="connsiteX12" fmla="*/ 46781 w 1115427"/>
                      <a:gd name="connsiteY12" fmla="*/ 3768 h 986740"/>
                      <a:gd name="connsiteX13" fmla="*/ 47 w 1115427"/>
                      <a:gd name="connsiteY13" fmla="*/ 69298 h 986740"/>
                      <a:gd name="connsiteX14" fmla="*/ 39162 w 1115427"/>
                      <a:gd name="connsiteY14" fmla="*/ 219667 h 986740"/>
                      <a:gd name="connsiteX15" fmla="*/ 110791 w 1115427"/>
                      <a:gd name="connsiteY15" fmla="*/ 401530 h 986740"/>
                      <a:gd name="connsiteX16" fmla="*/ 158035 w 1115427"/>
                      <a:gd name="connsiteY16" fmla="*/ 672802 h 986740"/>
                      <a:gd name="connsiteX17" fmla="*/ 241347 w 1115427"/>
                      <a:gd name="connsiteY17" fmla="*/ 970490 h 986740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75459 w 1115427"/>
                      <a:gd name="connsiteY8" fmla="*/ 137470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86889 w 1115427"/>
                      <a:gd name="connsiteY8" fmla="*/ 135565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14 w 1115394"/>
                      <a:gd name="connsiteY0" fmla="*/ 976778 h 993028"/>
                      <a:gd name="connsiteX1" fmla="*/ 798082 w 1115394"/>
                      <a:gd name="connsiteY1" fmla="*/ 880258 h 993028"/>
                      <a:gd name="connsiteX2" fmla="*/ 1100342 w 1115394"/>
                      <a:gd name="connsiteY2" fmla="*/ 268626 h 993028"/>
                      <a:gd name="connsiteX3" fmla="*/ 1050683 w 1115394"/>
                      <a:gd name="connsiteY3" fmla="*/ 168170 h 993028"/>
                      <a:gd name="connsiteX4" fmla="*/ 852563 w 1115394"/>
                      <a:gd name="connsiteY4" fmla="*/ 213891 h 993028"/>
                      <a:gd name="connsiteX5" fmla="*/ 775730 w 1115394"/>
                      <a:gd name="connsiteY5" fmla="*/ 242210 h 993028"/>
                      <a:gd name="connsiteX6" fmla="*/ 641108 w 1115394"/>
                      <a:gd name="connsiteY6" fmla="*/ 266596 h 993028"/>
                      <a:gd name="connsiteX7" fmla="*/ 645555 w 1115394"/>
                      <a:gd name="connsiteY7" fmla="*/ 258974 h 993028"/>
                      <a:gd name="connsiteX8" fmla="*/ 386856 w 1115394"/>
                      <a:gd name="connsiteY8" fmla="*/ 139721 h 993028"/>
                      <a:gd name="connsiteX9" fmla="*/ 244868 w 1115394"/>
                      <a:gd name="connsiteY9" fmla="*/ 71016 h 993028"/>
                      <a:gd name="connsiteX10" fmla="*/ 145808 w 1115394"/>
                      <a:gd name="connsiteY10" fmla="*/ 27201 h 993028"/>
                      <a:gd name="connsiteX11" fmla="*/ 85358 w 1115394"/>
                      <a:gd name="connsiteY11" fmla="*/ 8022 h 993028"/>
                      <a:gd name="connsiteX12" fmla="*/ 35318 w 1115394"/>
                      <a:gd name="connsiteY12" fmla="*/ 4341 h 993028"/>
                      <a:gd name="connsiteX13" fmla="*/ 14 w 1115394"/>
                      <a:gd name="connsiteY13" fmla="*/ 75586 h 993028"/>
                      <a:gd name="connsiteX14" fmla="*/ 39129 w 1115394"/>
                      <a:gd name="connsiteY14" fmla="*/ 225955 h 993028"/>
                      <a:gd name="connsiteX15" fmla="*/ 110758 w 1115394"/>
                      <a:gd name="connsiteY15" fmla="*/ 407818 h 993028"/>
                      <a:gd name="connsiteX16" fmla="*/ 158002 w 1115394"/>
                      <a:gd name="connsiteY16" fmla="*/ 679090 h 993028"/>
                      <a:gd name="connsiteX17" fmla="*/ 241314 w 1115394"/>
                      <a:gd name="connsiteY17" fmla="*/ 976778 h 993028"/>
                      <a:gd name="connsiteX0" fmla="*/ 241314 w 1115394"/>
                      <a:gd name="connsiteY0" fmla="*/ 976778 h 992046"/>
                      <a:gd name="connsiteX1" fmla="*/ 798082 w 1115394"/>
                      <a:gd name="connsiteY1" fmla="*/ 880258 h 992046"/>
                      <a:gd name="connsiteX2" fmla="*/ 1100342 w 1115394"/>
                      <a:gd name="connsiteY2" fmla="*/ 268626 h 992046"/>
                      <a:gd name="connsiteX3" fmla="*/ 1050683 w 1115394"/>
                      <a:gd name="connsiteY3" fmla="*/ 168170 h 992046"/>
                      <a:gd name="connsiteX4" fmla="*/ 852563 w 1115394"/>
                      <a:gd name="connsiteY4" fmla="*/ 213891 h 992046"/>
                      <a:gd name="connsiteX5" fmla="*/ 775730 w 1115394"/>
                      <a:gd name="connsiteY5" fmla="*/ 242210 h 992046"/>
                      <a:gd name="connsiteX6" fmla="*/ 641108 w 1115394"/>
                      <a:gd name="connsiteY6" fmla="*/ 266596 h 992046"/>
                      <a:gd name="connsiteX7" fmla="*/ 645555 w 1115394"/>
                      <a:gd name="connsiteY7" fmla="*/ 258974 h 992046"/>
                      <a:gd name="connsiteX8" fmla="*/ 386856 w 1115394"/>
                      <a:gd name="connsiteY8" fmla="*/ 139721 h 992046"/>
                      <a:gd name="connsiteX9" fmla="*/ 244868 w 1115394"/>
                      <a:gd name="connsiteY9" fmla="*/ 71016 h 992046"/>
                      <a:gd name="connsiteX10" fmla="*/ 145808 w 1115394"/>
                      <a:gd name="connsiteY10" fmla="*/ 27201 h 992046"/>
                      <a:gd name="connsiteX11" fmla="*/ 85358 w 1115394"/>
                      <a:gd name="connsiteY11" fmla="*/ 8022 h 992046"/>
                      <a:gd name="connsiteX12" fmla="*/ 35318 w 1115394"/>
                      <a:gd name="connsiteY12" fmla="*/ 4341 h 992046"/>
                      <a:gd name="connsiteX13" fmla="*/ 14 w 1115394"/>
                      <a:gd name="connsiteY13" fmla="*/ 75586 h 992046"/>
                      <a:gd name="connsiteX14" fmla="*/ 39129 w 1115394"/>
                      <a:gd name="connsiteY14" fmla="*/ 225955 h 992046"/>
                      <a:gd name="connsiteX15" fmla="*/ 110758 w 1115394"/>
                      <a:gd name="connsiteY15" fmla="*/ 407818 h 992046"/>
                      <a:gd name="connsiteX16" fmla="*/ 182767 w 1115394"/>
                      <a:gd name="connsiteY16" fmla="*/ 692425 h 992046"/>
                      <a:gd name="connsiteX17" fmla="*/ 241314 w 1115394"/>
                      <a:gd name="connsiteY17" fmla="*/ 976778 h 992046"/>
                      <a:gd name="connsiteX0" fmla="*/ 241314 w 1115394"/>
                      <a:gd name="connsiteY0" fmla="*/ 976778 h 991906"/>
                      <a:gd name="connsiteX1" fmla="*/ 798082 w 1115394"/>
                      <a:gd name="connsiteY1" fmla="*/ 880258 h 991906"/>
                      <a:gd name="connsiteX2" fmla="*/ 1100342 w 1115394"/>
                      <a:gd name="connsiteY2" fmla="*/ 268626 h 991906"/>
                      <a:gd name="connsiteX3" fmla="*/ 1050683 w 1115394"/>
                      <a:gd name="connsiteY3" fmla="*/ 168170 h 991906"/>
                      <a:gd name="connsiteX4" fmla="*/ 852563 w 1115394"/>
                      <a:gd name="connsiteY4" fmla="*/ 213891 h 991906"/>
                      <a:gd name="connsiteX5" fmla="*/ 775730 w 1115394"/>
                      <a:gd name="connsiteY5" fmla="*/ 242210 h 991906"/>
                      <a:gd name="connsiteX6" fmla="*/ 641108 w 1115394"/>
                      <a:gd name="connsiteY6" fmla="*/ 266596 h 991906"/>
                      <a:gd name="connsiteX7" fmla="*/ 645555 w 1115394"/>
                      <a:gd name="connsiteY7" fmla="*/ 258974 h 991906"/>
                      <a:gd name="connsiteX8" fmla="*/ 386856 w 1115394"/>
                      <a:gd name="connsiteY8" fmla="*/ 139721 h 991906"/>
                      <a:gd name="connsiteX9" fmla="*/ 244868 w 1115394"/>
                      <a:gd name="connsiteY9" fmla="*/ 71016 h 991906"/>
                      <a:gd name="connsiteX10" fmla="*/ 145808 w 1115394"/>
                      <a:gd name="connsiteY10" fmla="*/ 27201 h 991906"/>
                      <a:gd name="connsiteX11" fmla="*/ 85358 w 1115394"/>
                      <a:gd name="connsiteY11" fmla="*/ 8022 h 991906"/>
                      <a:gd name="connsiteX12" fmla="*/ 35318 w 1115394"/>
                      <a:gd name="connsiteY12" fmla="*/ 4341 h 991906"/>
                      <a:gd name="connsiteX13" fmla="*/ 14 w 1115394"/>
                      <a:gd name="connsiteY13" fmla="*/ 75586 h 991906"/>
                      <a:gd name="connsiteX14" fmla="*/ 39129 w 1115394"/>
                      <a:gd name="connsiteY14" fmla="*/ 225955 h 991906"/>
                      <a:gd name="connsiteX15" fmla="*/ 110758 w 1115394"/>
                      <a:gd name="connsiteY15" fmla="*/ 407818 h 991906"/>
                      <a:gd name="connsiteX16" fmla="*/ 173242 w 1115394"/>
                      <a:gd name="connsiteY16" fmla="*/ 694330 h 991906"/>
                      <a:gd name="connsiteX17" fmla="*/ 241314 w 111539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10748 w 1115384"/>
                      <a:gd name="connsiteY15" fmla="*/ 40781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62942 w 1115384"/>
                      <a:gd name="connsiteY16" fmla="*/ 693950 h 991906"/>
                      <a:gd name="connsiteX17" fmla="*/ 173232 w 1115384"/>
                      <a:gd name="connsiteY17" fmla="*/ 694330 h 991906"/>
                      <a:gd name="connsiteX18" fmla="*/ 241304 w 1115384"/>
                      <a:gd name="connsiteY18" fmla="*/ 976778 h 991906"/>
                      <a:gd name="connsiteX0" fmla="*/ 241351 w 1115431"/>
                      <a:gd name="connsiteY0" fmla="*/ 976778 h 991906"/>
                      <a:gd name="connsiteX1" fmla="*/ 798119 w 1115431"/>
                      <a:gd name="connsiteY1" fmla="*/ 880258 h 991906"/>
                      <a:gd name="connsiteX2" fmla="*/ 1100379 w 1115431"/>
                      <a:gd name="connsiteY2" fmla="*/ 268626 h 991906"/>
                      <a:gd name="connsiteX3" fmla="*/ 1050720 w 1115431"/>
                      <a:gd name="connsiteY3" fmla="*/ 168170 h 991906"/>
                      <a:gd name="connsiteX4" fmla="*/ 852600 w 1115431"/>
                      <a:gd name="connsiteY4" fmla="*/ 213891 h 991906"/>
                      <a:gd name="connsiteX5" fmla="*/ 775767 w 1115431"/>
                      <a:gd name="connsiteY5" fmla="*/ 242210 h 991906"/>
                      <a:gd name="connsiteX6" fmla="*/ 641145 w 1115431"/>
                      <a:gd name="connsiteY6" fmla="*/ 266596 h 991906"/>
                      <a:gd name="connsiteX7" fmla="*/ 645592 w 1115431"/>
                      <a:gd name="connsiteY7" fmla="*/ 258974 h 991906"/>
                      <a:gd name="connsiteX8" fmla="*/ 386893 w 1115431"/>
                      <a:gd name="connsiteY8" fmla="*/ 139721 h 991906"/>
                      <a:gd name="connsiteX9" fmla="*/ 244905 w 1115431"/>
                      <a:gd name="connsiteY9" fmla="*/ 71016 h 991906"/>
                      <a:gd name="connsiteX10" fmla="*/ 145845 w 1115431"/>
                      <a:gd name="connsiteY10" fmla="*/ 27201 h 991906"/>
                      <a:gd name="connsiteX11" fmla="*/ 85395 w 1115431"/>
                      <a:gd name="connsiteY11" fmla="*/ 8022 h 991906"/>
                      <a:gd name="connsiteX12" fmla="*/ 35355 w 1115431"/>
                      <a:gd name="connsiteY12" fmla="*/ 4341 h 991906"/>
                      <a:gd name="connsiteX13" fmla="*/ 51 w 1115431"/>
                      <a:gd name="connsiteY13" fmla="*/ 75586 h 991906"/>
                      <a:gd name="connsiteX14" fmla="*/ 42976 w 1115431"/>
                      <a:gd name="connsiteY14" fmla="*/ 235480 h 991906"/>
                      <a:gd name="connsiteX15" fmla="*/ 108890 w 1115431"/>
                      <a:gd name="connsiteY15" fmla="*/ 426868 h 991906"/>
                      <a:gd name="connsiteX16" fmla="*/ 162989 w 1115431"/>
                      <a:gd name="connsiteY16" fmla="*/ 693950 h 991906"/>
                      <a:gd name="connsiteX17" fmla="*/ 173279 w 1115431"/>
                      <a:gd name="connsiteY17" fmla="*/ 694330 h 991906"/>
                      <a:gd name="connsiteX18" fmla="*/ 241351 w 1115431"/>
                      <a:gd name="connsiteY18" fmla="*/ 976778 h 991906"/>
                      <a:gd name="connsiteX0" fmla="*/ 243252 w 1117332"/>
                      <a:gd name="connsiteY0" fmla="*/ 976778 h 991906"/>
                      <a:gd name="connsiteX1" fmla="*/ 800020 w 1117332"/>
                      <a:gd name="connsiteY1" fmla="*/ 880258 h 991906"/>
                      <a:gd name="connsiteX2" fmla="*/ 1102280 w 1117332"/>
                      <a:gd name="connsiteY2" fmla="*/ 268626 h 991906"/>
                      <a:gd name="connsiteX3" fmla="*/ 1052621 w 1117332"/>
                      <a:gd name="connsiteY3" fmla="*/ 168170 h 991906"/>
                      <a:gd name="connsiteX4" fmla="*/ 854501 w 1117332"/>
                      <a:gd name="connsiteY4" fmla="*/ 213891 h 991906"/>
                      <a:gd name="connsiteX5" fmla="*/ 777668 w 1117332"/>
                      <a:gd name="connsiteY5" fmla="*/ 242210 h 991906"/>
                      <a:gd name="connsiteX6" fmla="*/ 643046 w 1117332"/>
                      <a:gd name="connsiteY6" fmla="*/ 266596 h 991906"/>
                      <a:gd name="connsiteX7" fmla="*/ 647493 w 1117332"/>
                      <a:gd name="connsiteY7" fmla="*/ 258974 h 991906"/>
                      <a:gd name="connsiteX8" fmla="*/ 388794 w 1117332"/>
                      <a:gd name="connsiteY8" fmla="*/ 139721 h 991906"/>
                      <a:gd name="connsiteX9" fmla="*/ 246806 w 1117332"/>
                      <a:gd name="connsiteY9" fmla="*/ 71016 h 991906"/>
                      <a:gd name="connsiteX10" fmla="*/ 147746 w 1117332"/>
                      <a:gd name="connsiteY10" fmla="*/ 27201 h 991906"/>
                      <a:gd name="connsiteX11" fmla="*/ 87296 w 1117332"/>
                      <a:gd name="connsiteY11" fmla="*/ 8022 h 991906"/>
                      <a:gd name="connsiteX12" fmla="*/ 37256 w 1117332"/>
                      <a:gd name="connsiteY12" fmla="*/ 4341 h 991906"/>
                      <a:gd name="connsiteX13" fmla="*/ 47 w 1117332"/>
                      <a:gd name="connsiteY13" fmla="*/ 106066 h 991906"/>
                      <a:gd name="connsiteX14" fmla="*/ 44877 w 1117332"/>
                      <a:gd name="connsiteY14" fmla="*/ 235480 h 991906"/>
                      <a:gd name="connsiteX15" fmla="*/ 110791 w 1117332"/>
                      <a:gd name="connsiteY15" fmla="*/ 426868 h 991906"/>
                      <a:gd name="connsiteX16" fmla="*/ 164890 w 1117332"/>
                      <a:gd name="connsiteY16" fmla="*/ 693950 h 991906"/>
                      <a:gd name="connsiteX17" fmla="*/ 175180 w 1117332"/>
                      <a:gd name="connsiteY17" fmla="*/ 694330 h 991906"/>
                      <a:gd name="connsiteX18" fmla="*/ 243252 w 1117332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46759 w 1117285"/>
                      <a:gd name="connsiteY9" fmla="*/ 71016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52474 w 1117285"/>
                      <a:gd name="connsiteY9" fmla="*/ 76731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42999 w 1117285"/>
                      <a:gd name="connsiteY6" fmla="*/ 267747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705864 w 1117285"/>
                      <a:gd name="connsiteY6" fmla="*/ 26203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35157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81575 h 996703"/>
                      <a:gd name="connsiteX1" fmla="*/ 799973 w 1117285"/>
                      <a:gd name="connsiteY1" fmla="*/ 885055 h 996703"/>
                      <a:gd name="connsiteX2" fmla="*/ 1102233 w 1117285"/>
                      <a:gd name="connsiteY2" fmla="*/ 273423 h 996703"/>
                      <a:gd name="connsiteX3" fmla="*/ 1052574 w 1117285"/>
                      <a:gd name="connsiteY3" fmla="*/ 172967 h 996703"/>
                      <a:gd name="connsiteX4" fmla="*/ 854454 w 1117285"/>
                      <a:gd name="connsiteY4" fmla="*/ 218688 h 996703"/>
                      <a:gd name="connsiteX5" fmla="*/ 777621 w 1117285"/>
                      <a:gd name="connsiteY5" fmla="*/ 247007 h 996703"/>
                      <a:gd name="connsiteX6" fmla="*/ 696339 w 1117285"/>
                      <a:gd name="connsiteY6" fmla="*/ 254248 h 996703"/>
                      <a:gd name="connsiteX7" fmla="*/ 569341 w 1117285"/>
                      <a:gd name="connsiteY7" fmla="*/ 227576 h 996703"/>
                      <a:gd name="connsiteX8" fmla="*/ 388747 w 1117285"/>
                      <a:gd name="connsiteY8" fmla="*/ 138803 h 996703"/>
                      <a:gd name="connsiteX9" fmla="*/ 267714 w 1117285"/>
                      <a:gd name="connsiteY9" fmla="*/ 81528 h 996703"/>
                      <a:gd name="connsiteX10" fmla="*/ 225804 w 1117285"/>
                      <a:gd name="connsiteY10" fmla="*/ 60573 h 996703"/>
                      <a:gd name="connsiteX11" fmla="*/ 85344 w 1117285"/>
                      <a:gd name="connsiteY11" fmla="*/ 5199 h 996703"/>
                      <a:gd name="connsiteX12" fmla="*/ 37209 w 1117285"/>
                      <a:gd name="connsiteY12" fmla="*/ 9138 h 996703"/>
                      <a:gd name="connsiteX13" fmla="*/ 0 w 1117285"/>
                      <a:gd name="connsiteY13" fmla="*/ 110863 h 996703"/>
                      <a:gd name="connsiteX14" fmla="*/ 37210 w 1117285"/>
                      <a:gd name="connsiteY14" fmla="*/ 240277 h 996703"/>
                      <a:gd name="connsiteX15" fmla="*/ 110744 w 1117285"/>
                      <a:gd name="connsiteY15" fmla="*/ 431665 h 996703"/>
                      <a:gd name="connsiteX16" fmla="*/ 164843 w 1117285"/>
                      <a:gd name="connsiteY16" fmla="*/ 698747 h 996703"/>
                      <a:gd name="connsiteX17" fmla="*/ 175133 w 1117285"/>
                      <a:gd name="connsiteY17" fmla="*/ 699127 h 996703"/>
                      <a:gd name="connsiteX18" fmla="*/ 243205 w 1117285"/>
                      <a:gd name="connsiteY18" fmla="*/ 981575 h 996703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698747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1033 w 1117285"/>
                      <a:gd name="connsiteY16" fmla="*/ 77304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64843 w 1117285"/>
                      <a:gd name="connsiteY16" fmla="*/ 74256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78178 w 1117285"/>
                      <a:gd name="connsiteY16" fmla="*/ 55587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78178 w 1117285"/>
                      <a:gd name="connsiteY16" fmla="*/ 555872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61033 w 1117285"/>
                      <a:gd name="connsiteY16" fmla="*/ 691127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97292"/>
                      <a:gd name="connsiteX1" fmla="*/ 799973 w 1117285"/>
                      <a:gd name="connsiteY1" fmla="*/ 885055 h 997292"/>
                      <a:gd name="connsiteX2" fmla="*/ 1102233 w 1117285"/>
                      <a:gd name="connsiteY2" fmla="*/ 273423 h 997292"/>
                      <a:gd name="connsiteX3" fmla="*/ 1052574 w 1117285"/>
                      <a:gd name="connsiteY3" fmla="*/ 172967 h 997292"/>
                      <a:gd name="connsiteX4" fmla="*/ 854454 w 1117285"/>
                      <a:gd name="connsiteY4" fmla="*/ 218688 h 997292"/>
                      <a:gd name="connsiteX5" fmla="*/ 777621 w 1117285"/>
                      <a:gd name="connsiteY5" fmla="*/ 247007 h 997292"/>
                      <a:gd name="connsiteX6" fmla="*/ 696339 w 1117285"/>
                      <a:gd name="connsiteY6" fmla="*/ 254248 h 997292"/>
                      <a:gd name="connsiteX7" fmla="*/ 569341 w 1117285"/>
                      <a:gd name="connsiteY7" fmla="*/ 227576 h 997292"/>
                      <a:gd name="connsiteX8" fmla="*/ 388747 w 1117285"/>
                      <a:gd name="connsiteY8" fmla="*/ 138803 h 997292"/>
                      <a:gd name="connsiteX9" fmla="*/ 267714 w 1117285"/>
                      <a:gd name="connsiteY9" fmla="*/ 81528 h 997292"/>
                      <a:gd name="connsiteX10" fmla="*/ 225804 w 1117285"/>
                      <a:gd name="connsiteY10" fmla="*/ 60573 h 997292"/>
                      <a:gd name="connsiteX11" fmla="*/ 85344 w 1117285"/>
                      <a:gd name="connsiteY11" fmla="*/ 5199 h 997292"/>
                      <a:gd name="connsiteX12" fmla="*/ 37209 w 1117285"/>
                      <a:gd name="connsiteY12" fmla="*/ 9138 h 997292"/>
                      <a:gd name="connsiteX13" fmla="*/ 0 w 1117285"/>
                      <a:gd name="connsiteY13" fmla="*/ 110863 h 997292"/>
                      <a:gd name="connsiteX14" fmla="*/ 37210 w 1117285"/>
                      <a:gd name="connsiteY14" fmla="*/ 240277 h 997292"/>
                      <a:gd name="connsiteX15" fmla="*/ 110744 w 1117285"/>
                      <a:gd name="connsiteY15" fmla="*/ 431665 h 997292"/>
                      <a:gd name="connsiteX16" fmla="*/ 161033 w 1117285"/>
                      <a:gd name="connsiteY16" fmla="*/ 691127 h 997292"/>
                      <a:gd name="connsiteX17" fmla="*/ 243205 w 1117285"/>
                      <a:gd name="connsiteY17" fmla="*/ 981575 h 99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17285" h="997292">
                        <a:moveTo>
                          <a:pt x="243205" y="981575"/>
                        </a:moveTo>
                        <a:cubicBezTo>
                          <a:pt x="349695" y="1013896"/>
                          <a:pt x="656802" y="1003080"/>
                          <a:pt x="799973" y="885055"/>
                        </a:cubicBezTo>
                        <a:cubicBezTo>
                          <a:pt x="943144" y="767030"/>
                          <a:pt x="1060133" y="392104"/>
                          <a:pt x="1102233" y="273423"/>
                        </a:cubicBezTo>
                        <a:cubicBezTo>
                          <a:pt x="1144333" y="154742"/>
                          <a:pt x="1088473" y="182089"/>
                          <a:pt x="1052574" y="172967"/>
                        </a:cubicBezTo>
                        <a:cubicBezTo>
                          <a:pt x="1016675" y="163845"/>
                          <a:pt x="887897" y="209205"/>
                          <a:pt x="854454" y="218688"/>
                        </a:cubicBezTo>
                        <a:cubicBezTo>
                          <a:pt x="821011" y="228171"/>
                          <a:pt x="803974" y="241080"/>
                          <a:pt x="777621" y="247007"/>
                        </a:cubicBezTo>
                        <a:cubicBezTo>
                          <a:pt x="751269" y="252934"/>
                          <a:pt x="718352" y="250184"/>
                          <a:pt x="696339" y="254248"/>
                        </a:cubicBezTo>
                        <a:cubicBezTo>
                          <a:pt x="674326" y="258312"/>
                          <a:pt x="620606" y="246817"/>
                          <a:pt x="569341" y="227576"/>
                        </a:cubicBezTo>
                        <a:cubicBezTo>
                          <a:pt x="518076" y="208335"/>
                          <a:pt x="439018" y="163144"/>
                          <a:pt x="388747" y="138803"/>
                        </a:cubicBezTo>
                        <a:cubicBezTo>
                          <a:pt x="338476" y="114462"/>
                          <a:pt x="312672" y="101255"/>
                          <a:pt x="267714" y="81528"/>
                        </a:cubicBezTo>
                        <a:cubicBezTo>
                          <a:pt x="227751" y="63410"/>
                          <a:pt x="252389" y="69802"/>
                          <a:pt x="225804" y="60573"/>
                        </a:cubicBezTo>
                        <a:cubicBezTo>
                          <a:pt x="199219" y="51344"/>
                          <a:pt x="116776" y="13771"/>
                          <a:pt x="85344" y="5199"/>
                        </a:cubicBezTo>
                        <a:cubicBezTo>
                          <a:pt x="53912" y="-3373"/>
                          <a:pt x="51433" y="-853"/>
                          <a:pt x="37209" y="9138"/>
                        </a:cubicBezTo>
                        <a:cubicBezTo>
                          <a:pt x="22985" y="19129"/>
                          <a:pt x="0" y="72340"/>
                          <a:pt x="0" y="110863"/>
                        </a:cubicBezTo>
                        <a:cubicBezTo>
                          <a:pt x="0" y="149386"/>
                          <a:pt x="21716" y="183212"/>
                          <a:pt x="37210" y="240277"/>
                        </a:cubicBezTo>
                        <a:cubicBezTo>
                          <a:pt x="52704" y="297342"/>
                          <a:pt x="88837" y="355571"/>
                          <a:pt x="110744" y="431665"/>
                        </a:cubicBezTo>
                        <a:cubicBezTo>
                          <a:pt x="132651" y="507759"/>
                          <a:pt x="150302" y="646550"/>
                          <a:pt x="161033" y="691127"/>
                        </a:cubicBezTo>
                        <a:cubicBezTo>
                          <a:pt x="183110" y="782779"/>
                          <a:pt x="136715" y="949254"/>
                          <a:pt x="243205" y="981575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08" name="รูปแบบอิสระ: รูปร่าง 276">
                    <a:extLst>
                      <a:ext uri="{FF2B5EF4-FFF2-40B4-BE49-F238E27FC236}">
                        <a16:creationId xmlns:a16="http://schemas.microsoft.com/office/drawing/2014/main" id="{F1889ABC-E1A3-4B4E-B368-85144AAF92E4}"/>
                      </a:ext>
                    </a:extLst>
                  </p:cNvPr>
                  <p:cNvSpPr/>
                  <p:nvPr/>
                </p:nvSpPr>
                <p:spPr>
                  <a:xfrm rot="21328954" flipH="1">
                    <a:off x="8267268" y="2215721"/>
                    <a:ext cx="1184435" cy="964223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775763 w 1108377"/>
                      <a:gd name="connsiteY5" fmla="*/ 236083 h 986901"/>
                      <a:gd name="connsiteX6" fmla="*/ 641141 w 1108377"/>
                      <a:gd name="connsiteY6" fmla="*/ 260469 h 986901"/>
                      <a:gd name="connsiteX7" fmla="*/ 643683 w 1108377"/>
                      <a:gd name="connsiteY7" fmla="*/ 260467 h 986901"/>
                      <a:gd name="connsiteX8" fmla="*/ 375459 w 1108377"/>
                      <a:gd name="connsiteY8" fmla="*/ 135499 h 986901"/>
                      <a:gd name="connsiteX9" fmla="*/ 244901 w 1108377"/>
                      <a:gd name="connsiteY9" fmla="*/ 64889 h 986901"/>
                      <a:gd name="connsiteX10" fmla="*/ 145841 w 1108377"/>
                      <a:gd name="connsiteY10" fmla="*/ 26789 h 986901"/>
                      <a:gd name="connsiteX11" fmla="*/ 85391 w 1108377"/>
                      <a:gd name="connsiteY11" fmla="*/ 9515 h 986901"/>
                      <a:gd name="connsiteX12" fmla="*/ 46781 w 1108377"/>
                      <a:gd name="connsiteY12" fmla="*/ 3929 h 986901"/>
                      <a:gd name="connsiteX13" fmla="*/ 47 w 1108377"/>
                      <a:gd name="connsiteY13" fmla="*/ 69459 h 986901"/>
                      <a:gd name="connsiteX14" fmla="*/ 39162 w 1108377"/>
                      <a:gd name="connsiteY14" fmla="*/ 219828 h 986901"/>
                      <a:gd name="connsiteX15" fmla="*/ 110791 w 1108377"/>
                      <a:gd name="connsiteY15" fmla="*/ 401691 h 986901"/>
                      <a:gd name="connsiteX16" fmla="*/ 158035 w 1108377"/>
                      <a:gd name="connsiteY16" fmla="*/ 672963 h 986901"/>
                      <a:gd name="connsiteX17" fmla="*/ 241347 w 1108377"/>
                      <a:gd name="connsiteY17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75763 w 1108377"/>
                      <a:gd name="connsiteY6" fmla="*/ 236083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42907 w 1108377"/>
                      <a:gd name="connsiteY4" fmla="*/ 171509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17962"/>
                      <a:gd name="connsiteY0" fmla="*/ 970651 h 986901"/>
                      <a:gd name="connsiteX1" fmla="*/ 798115 w 1117962"/>
                      <a:gd name="connsiteY1" fmla="*/ 874131 h 986901"/>
                      <a:gd name="connsiteX2" fmla="*/ 1100375 w 1117962"/>
                      <a:gd name="connsiteY2" fmla="*/ 262499 h 986901"/>
                      <a:gd name="connsiteX3" fmla="*/ 1074983 w 1117962"/>
                      <a:gd name="connsiteY3" fmla="*/ 191251 h 986901"/>
                      <a:gd name="connsiteX4" fmla="*/ 1017159 w 1117962"/>
                      <a:gd name="connsiteY4" fmla="*/ 166087 h 986901"/>
                      <a:gd name="connsiteX5" fmla="*/ 942907 w 1117962"/>
                      <a:gd name="connsiteY5" fmla="*/ 171509 h 986901"/>
                      <a:gd name="connsiteX6" fmla="*/ 836616 w 1117962"/>
                      <a:gd name="connsiteY6" fmla="*/ 187187 h 986901"/>
                      <a:gd name="connsiteX7" fmla="*/ 751720 w 1117962"/>
                      <a:gd name="connsiteY7" fmla="*/ 219840 h 986901"/>
                      <a:gd name="connsiteX8" fmla="*/ 641141 w 1117962"/>
                      <a:gd name="connsiteY8" fmla="*/ 260469 h 986901"/>
                      <a:gd name="connsiteX9" fmla="*/ 643683 w 1117962"/>
                      <a:gd name="connsiteY9" fmla="*/ 260467 h 986901"/>
                      <a:gd name="connsiteX10" fmla="*/ 375459 w 1117962"/>
                      <a:gd name="connsiteY10" fmla="*/ 135499 h 986901"/>
                      <a:gd name="connsiteX11" fmla="*/ 244901 w 1117962"/>
                      <a:gd name="connsiteY11" fmla="*/ 64889 h 986901"/>
                      <a:gd name="connsiteX12" fmla="*/ 145841 w 1117962"/>
                      <a:gd name="connsiteY12" fmla="*/ 26789 h 986901"/>
                      <a:gd name="connsiteX13" fmla="*/ 85391 w 1117962"/>
                      <a:gd name="connsiteY13" fmla="*/ 9515 h 986901"/>
                      <a:gd name="connsiteX14" fmla="*/ 46781 w 1117962"/>
                      <a:gd name="connsiteY14" fmla="*/ 3929 h 986901"/>
                      <a:gd name="connsiteX15" fmla="*/ 47 w 1117962"/>
                      <a:gd name="connsiteY15" fmla="*/ 69459 h 986901"/>
                      <a:gd name="connsiteX16" fmla="*/ 39162 w 1117962"/>
                      <a:gd name="connsiteY16" fmla="*/ 219828 h 986901"/>
                      <a:gd name="connsiteX17" fmla="*/ 110791 w 1117962"/>
                      <a:gd name="connsiteY17" fmla="*/ 401691 h 986901"/>
                      <a:gd name="connsiteX18" fmla="*/ 158035 w 1117962"/>
                      <a:gd name="connsiteY18" fmla="*/ 672963 h 986901"/>
                      <a:gd name="connsiteX19" fmla="*/ 241347 w 1117962"/>
                      <a:gd name="connsiteY19" fmla="*/ 970651 h 986901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75459 w 1084716"/>
                      <a:gd name="connsiteY10" fmla="*/ 13549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28575 w 1084716"/>
                      <a:gd name="connsiteY10" fmla="*/ 217267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8838 w 1084716"/>
                      <a:gd name="connsiteY10" fmla="*/ 224065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34629 w 1084716"/>
                      <a:gd name="connsiteY11" fmla="*/ 112814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40787 w 1084716"/>
                      <a:gd name="connsiteY11" fmla="*/ 94123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2360 w 1085729"/>
                      <a:gd name="connsiteY0" fmla="*/ 972352 h 986380"/>
                      <a:gd name="connsiteX1" fmla="*/ 799128 w 1085729"/>
                      <a:gd name="connsiteY1" fmla="*/ 875832 h 986380"/>
                      <a:gd name="connsiteX2" fmla="*/ 1048871 w 1085729"/>
                      <a:gd name="connsiteY2" fmla="*/ 338628 h 986380"/>
                      <a:gd name="connsiteX3" fmla="*/ 1075996 w 1085729"/>
                      <a:gd name="connsiteY3" fmla="*/ 192952 h 986380"/>
                      <a:gd name="connsiteX4" fmla="*/ 1018172 w 1085729"/>
                      <a:gd name="connsiteY4" fmla="*/ 167788 h 986380"/>
                      <a:gd name="connsiteX5" fmla="*/ 943920 w 1085729"/>
                      <a:gd name="connsiteY5" fmla="*/ 173210 h 986380"/>
                      <a:gd name="connsiteX6" fmla="*/ 837629 w 1085729"/>
                      <a:gd name="connsiteY6" fmla="*/ 188888 h 986380"/>
                      <a:gd name="connsiteX7" fmla="*/ 752733 w 1085729"/>
                      <a:gd name="connsiteY7" fmla="*/ 221541 h 986380"/>
                      <a:gd name="connsiteX8" fmla="*/ 642154 w 1085729"/>
                      <a:gd name="connsiteY8" fmla="*/ 262170 h 986380"/>
                      <a:gd name="connsiteX9" fmla="*/ 543099 w 1085729"/>
                      <a:gd name="connsiteY9" fmla="*/ 291196 h 986380"/>
                      <a:gd name="connsiteX10" fmla="*/ 308857 w 1085729"/>
                      <a:gd name="connsiteY10" fmla="*/ 212851 h 986380"/>
                      <a:gd name="connsiteX11" fmla="*/ 141800 w 1085729"/>
                      <a:gd name="connsiteY11" fmla="*/ 95824 h 986380"/>
                      <a:gd name="connsiteX12" fmla="*/ 146854 w 1085729"/>
                      <a:gd name="connsiteY12" fmla="*/ 28490 h 986380"/>
                      <a:gd name="connsiteX13" fmla="*/ 2355 w 1085729"/>
                      <a:gd name="connsiteY13" fmla="*/ 5036 h 986380"/>
                      <a:gd name="connsiteX14" fmla="*/ 47794 w 1085729"/>
                      <a:gd name="connsiteY14" fmla="*/ 5630 h 986380"/>
                      <a:gd name="connsiteX15" fmla="*/ 1060 w 1085729"/>
                      <a:gd name="connsiteY15" fmla="*/ 71160 h 986380"/>
                      <a:gd name="connsiteX16" fmla="*/ 40175 w 1085729"/>
                      <a:gd name="connsiteY16" fmla="*/ 221529 h 986380"/>
                      <a:gd name="connsiteX17" fmla="*/ 111804 w 1085729"/>
                      <a:gd name="connsiteY17" fmla="*/ 403392 h 986380"/>
                      <a:gd name="connsiteX18" fmla="*/ 159048 w 1085729"/>
                      <a:gd name="connsiteY18" fmla="*/ 674664 h 986380"/>
                      <a:gd name="connsiteX19" fmla="*/ 242360 w 1085729"/>
                      <a:gd name="connsiteY19" fmla="*/ 972352 h 986380"/>
                      <a:gd name="connsiteX0" fmla="*/ 241347 w 1084716"/>
                      <a:gd name="connsiteY0" fmla="*/ 972607 h 986635"/>
                      <a:gd name="connsiteX1" fmla="*/ 798115 w 1084716"/>
                      <a:gd name="connsiteY1" fmla="*/ 876087 h 986635"/>
                      <a:gd name="connsiteX2" fmla="*/ 1047858 w 1084716"/>
                      <a:gd name="connsiteY2" fmla="*/ 338883 h 986635"/>
                      <a:gd name="connsiteX3" fmla="*/ 1074983 w 1084716"/>
                      <a:gd name="connsiteY3" fmla="*/ 193207 h 986635"/>
                      <a:gd name="connsiteX4" fmla="*/ 1017159 w 1084716"/>
                      <a:gd name="connsiteY4" fmla="*/ 168043 h 986635"/>
                      <a:gd name="connsiteX5" fmla="*/ 942907 w 1084716"/>
                      <a:gd name="connsiteY5" fmla="*/ 173465 h 986635"/>
                      <a:gd name="connsiteX6" fmla="*/ 836616 w 1084716"/>
                      <a:gd name="connsiteY6" fmla="*/ 189143 h 986635"/>
                      <a:gd name="connsiteX7" fmla="*/ 751720 w 1084716"/>
                      <a:gd name="connsiteY7" fmla="*/ 221796 h 986635"/>
                      <a:gd name="connsiteX8" fmla="*/ 641141 w 1084716"/>
                      <a:gd name="connsiteY8" fmla="*/ 262425 h 986635"/>
                      <a:gd name="connsiteX9" fmla="*/ 542086 w 1084716"/>
                      <a:gd name="connsiteY9" fmla="*/ 291451 h 986635"/>
                      <a:gd name="connsiteX10" fmla="*/ 307844 w 1084716"/>
                      <a:gd name="connsiteY10" fmla="*/ 213106 h 986635"/>
                      <a:gd name="connsiteX11" fmla="*/ 140787 w 1084716"/>
                      <a:gd name="connsiteY11" fmla="*/ 96079 h 986635"/>
                      <a:gd name="connsiteX12" fmla="*/ 85437 w 1084716"/>
                      <a:gd name="connsiteY12" fmla="*/ 33642 h 986635"/>
                      <a:gd name="connsiteX13" fmla="*/ 1342 w 1084716"/>
                      <a:gd name="connsiteY13" fmla="*/ 5291 h 986635"/>
                      <a:gd name="connsiteX14" fmla="*/ 46781 w 1084716"/>
                      <a:gd name="connsiteY14" fmla="*/ 5885 h 986635"/>
                      <a:gd name="connsiteX15" fmla="*/ 47 w 1084716"/>
                      <a:gd name="connsiteY15" fmla="*/ 71415 h 986635"/>
                      <a:gd name="connsiteX16" fmla="*/ 39162 w 1084716"/>
                      <a:gd name="connsiteY16" fmla="*/ 221784 h 986635"/>
                      <a:gd name="connsiteX17" fmla="*/ 110791 w 1084716"/>
                      <a:gd name="connsiteY17" fmla="*/ 403647 h 986635"/>
                      <a:gd name="connsiteX18" fmla="*/ 158035 w 1084716"/>
                      <a:gd name="connsiteY18" fmla="*/ 674919 h 986635"/>
                      <a:gd name="connsiteX19" fmla="*/ 241347 w 1084716"/>
                      <a:gd name="connsiteY19" fmla="*/ 972607 h 986635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10034 w 1086906"/>
                      <a:gd name="connsiteY10" fmla="*/ 211400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6156 w 1086906"/>
                      <a:gd name="connsiteY11" fmla="*/ 86319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432 h 984460"/>
                      <a:gd name="connsiteX1" fmla="*/ 800305 w 1086906"/>
                      <a:gd name="connsiteY1" fmla="*/ 873912 h 984460"/>
                      <a:gd name="connsiteX2" fmla="*/ 1050048 w 1086906"/>
                      <a:gd name="connsiteY2" fmla="*/ 336708 h 984460"/>
                      <a:gd name="connsiteX3" fmla="*/ 1077173 w 1086906"/>
                      <a:gd name="connsiteY3" fmla="*/ 191032 h 984460"/>
                      <a:gd name="connsiteX4" fmla="*/ 1019349 w 1086906"/>
                      <a:gd name="connsiteY4" fmla="*/ 165868 h 984460"/>
                      <a:gd name="connsiteX5" fmla="*/ 945097 w 1086906"/>
                      <a:gd name="connsiteY5" fmla="*/ 171290 h 984460"/>
                      <a:gd name="connsiteX6" fmla="*/ 838806 w 1086906"/>
                      <a:gd name="connsiteY6" fmla="*/ 186968 h 984460"/>
                      <a:gd name="connsiteX7" fmla="*/ 753910 w 1086906"/>
                      <a:gd name="connsiteY7" fmla="*/ 219621 h 984460"/>
                      <a:gd name="connsiteX8" fmla="*/ 643331 w 1086906"/>
                      <a:gd name="connsiteY8" fmla="*/ 260250 h 984460"/>
                      <a:gd name="connsiteX9" fmla="*/ 544276 w 1086906"/>
                      <a:gd name="connsiteY9" fmla="*/ 289276 h 984460"/>
                      <a:gd name="connsiteX10" fmla="*/ 309138 w 1086906"/>
                      <a:gd name="connsiteY10" fmla="*/ 199308 h 984460"/>
                      <a:gd name="connsiteX11" fmla="*/ 146156 w 1086906"/>
                      <a:gd name="connsiteY11" fmla="*/ 85850 h 984460"/>
                      <a:gd name="connsiteX12" fmla="*/ 58568 w 1086906"/>
                      <a:gd name="connsiteY12" fmla="*/ 24077 h 984460"/>
                      <a:gd name="connsiteX13" fmla="*/ 3532 w 1086906"/>
                      <a:gd name="connsiteY13" fmla="*/ 3116 h 984460"/>
                      <a:gd name="connsiteX14" fmla="*/ 13735 w 1086906"/>
                      <a:gd name="connsiteY14" fmla="*/ 6567 h 984460"/>
                      <a:gd name="connsiteX15" fmla="*/ 2237 w 1086906"/>
                      <a:gd name="connsiteY15" fmla="*/ 69240 h 984460"/>
                      <a:gd name="connsiteX16" fmla="*/ 41352 w 1086906"/>
                      <a:gd name="connsiteY16" fmla="*/ 219609 h 984460"/>
                      <a:gd name="connsiteX17" fmla="*/ 112981 w 1086906"/>
                      <a:gd name="connsiteY17" fmla="*/ 401472 h 984460"/>
                      <a:gd name="connsiteX18" fmla="*/ 160225 w 1086906"/>
                      <a:gd name="connsiteY18" fmla="*/ 672744 h 984460"/>
                      <a:gd name="connsiteX19" fmla="*/ 243537 w 1086906"/>
                      <a:gd name="connsiteY19" fmla="*/ 970432 h 984460"/>
                      <a:gd name="connsiteX0" fmla="*/ 248176 w 1091545"/>
                      <a:gd name="connsiteY0" fmla="*/ 972400 h 986428"/>
                      <a:gd name="connsiteX1" fmla="*/ 804944 w 1091545"/>
                      <a:gd name="connsiteY1" fmla="*/ 875880 h 986428"/>
                      <a:gd name="connsiteX2" fmla="*/ 1054687 w 1091545"/>
                      <a:gd name="connsiteY2" fmla="*/ 338676 h 986428"/>
                      <a:gd name="connsiteX3" fmla="*/ 1081812 w 1091545"/>
                      <a:gd name="connsiteY3" fmla="*/ 193000 h 986428"/>
                      <a:gd name="connsiteX4" fmla="*/ 1023988 w 1091545"/>
                      <a:gd name="connsiteY4" fmla="*/ 167836 h 986428"/>
                      <a:gd name="connsiteX5" fmla="*/ 949736 w 1091545"/>
                      <a:gd name="connsiteY5" fmla="*/ 173258 h 986428"/>
                      <a:gd name="connsiteX6" fmla="*/ 843445 w 1091545"/>
                      <a:gd name="connsiteY6" fmla="*/ 188936 h 986428"/>
                      <a:gd name="connsiteX7" fmla="*/ 758549 w 1091545"/>
                      <a:gd name="connsiteY7" fmla="*/ 221589 h 986428"/>
                      <a:gd name="connsiteX8" fmla="*/ 647970 w 1091545"/>
                      <a:gd name="connsiteY8" fmla="*/ 262218 h 986428"/>
                      <a:gd name="connsiteX9" fmla="*/ 548915 w 1091545"/>
                      <a:gd name="connsiteY9" fmla="*/ 291244 h 986428"/>
                      <a:gd name="connsiteX10" fmla="*/ 313777 w 1091545"/>
                      <a:gd name="connsiteY10" fmla="*/ 201276 h 986428"/>
                      <a:gd name="connsiteX11" fmla="*/ 150795 w 1091545"/>
                      <a:gd name="connsiteY11" fmla="*/ 87818 h 986428"/>
                      <a:gd name="connsiteX12" fmla="*/ 63207 w 1091545"/>
                      <a:gd name="connsiteY12" fmla="*/ 26045 h 986428"/>
                      <a:gd name="connsiteX13" fmla="*/ 8171 w 1091545"/>
                      <a:gd name="connsiteY13" fmla="*/ 5084 h 986428"/>
                      <a:gd name="connsiteX14" fmla="*/ 8638 w 1091545"/>
                      <a:gd name="connsiteY14" fmla="*/ 5426 h 986428"/>
                      <a:gd name="connsiteX15" fmla="*/ 6876 w 1091545"/>
                      <a:gd name="connsiteY15" fmla="*/ 71208 h 986428"/>
                      <a:gd name="connsiteX16" fmla="*/ 45991 w 1091545"/>
                      <a:gd name="connsiteY16" fmla="*/ 221577 h 986428"/>
                      <a:gd name="connsiteX17" fmla="*/ 117620 w 1091545"/>
                      <a:gd name="connsiteY17" fmla="*/ 403440 h 986428"/>
                      <a:gd name="connsiteX18" fmla="*/ 164864 w 1091545"/>
                      <a:gd name="connsiteY18" fmla="*/ 674712 h 986428"/>
                      <a:gd name="connsiteX19" fmla="*/ 248176 w 1091545"/>
                      <a:gd name="connsiteY19" fmla="*/ 972400 h 986428"/>
                      <a:gd name="connsiteX0" fmla="*/ 262166 w 1105535"/>
                      <a:gd name="connsiteY0" fmla="*/ 972400 h 986428"/>
                      <a:gd name="connsiteX1" fmla="*/ 818934 w 1105535"/>
                      <a:gd name="connsiteY1" fmla="*/ 875880 h 986428"/>
                      <a:gd name="connsiteX2" fmla="*/ 1068677 w 1105535"/>
                      <a:gd name="connsiteY2" fmla="*/ 338676 h 986428"/>
                      <a:gd name="connsiteX3" fmla="*/ 1095802 w 1105535"/>
                      <a:gd name="connsiteY3" fmla="*/ 193000 h 986428"/>
                      <a:gd name="connsiteX4" fmla="*/ 1037978 w 1105535"/>
                      <a:gd name="connsiteY4" fmla="*/ 167836 h 986428"/>
                      <a:gd name="connsiteX5" fmla="*/ 963726 w 1105535"/>
                      <a:gd name="connsiteY5" fmla="*/ 173258 h 986428"/>
                      <a:gd name="connsiteX6" fmla="*/ 857435 w 1105535"/>
                      <a:gd name="connsiteY6" fmla="*/ 188936 h 986428"/>
                      <a:gd name="connsiteX7" fmla="*/ 772539 w 1105535"/>
                      <a:gd name="connsiteY7" fmla="*/ 221589 h 986428"/>
                      <a:gd name="connsiteX8" fmla="*/ 661960 w 1105535"/>
                      <a:gd name="connsiteY8" fmla="*/ 262218 h 986428"/>
                      <a:gd name="connsiteX9" fmla="*/ 562905 w 1105535"/>
                      <a:gd name="connsiteY9" fmla="*/ 291244 h 986428"/>
                      <a:gd name="connsiteX10" fmla="*/ 327767 w 1105535"/>
                      <a:gd name="connsiteY10" fmla="*/ 201276 h 986428"/>
                      <a:gd name="connsiteX11" fmla="*/ 164785 w 1105535"/>
                      <a:gd name="connsiteY11" fmla="*/ 87818 h 986428"/>
                      <a:gd name="connsiteX12" fmla="*/ 77197 w 1105535"/>
                      <a:gd name="connsiteY12" fmla="*/ 26045 h 986428"/>
                      <a:gd name="connsiteX13" fmla="*/ 22161 w 1105535"/>
                      <a:gd name="connsiteY13" fmla="*/ 5084 h 986428"/>
                      <a:gd name="connsiteX14" fmla="*/ 22628 w 1105535"/>
                      <a:gd name="connsiteY14" fmla="*/ 5426 h 986428"/>
                      <a:gd name="connsiteX15" fmla="*/ 1595 w 1105535"/>
                      <a:gd name="connsiteY15" fmla="*/ 92263 h 986428"/>
                      <a:gd name="connsiteX16" fmla="*/ 59981 w 1105535"/>
                      <a:gd name="connsiteY16" fmla="*/ 221577 h 986428"/>
                      <a:gd name="connsiteX17" fmla="*/ 131610 w 1105535"/>
                      <a:gd name="connsiteY17" fmla="*/ 403440 h 986428"/>
                      <a:gd name="connsiteX18" fmla="*/ 178854 w 1105535"/>
                      <a:gd name="connsiteY18" fmla="*/ 674712 h 986428"/>
                      <a:gd name="connsiteX19" fmla="*/ 262166 w 1105535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2032 w 1105957"/>
                      <a:gd name="connsiteY17" fmla="*/ 403440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0792 w 1105957"/>
                      <a:gd name="connsiteY17" fmla="*/ 436677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3767"/>
                      <a:gd name="connsiteX1" fmla="*/ 819356 w 1105957"/>
                      <a:gd name="connsiteY1" fmla="*/ 875880 h 983767"/>
                      <a:gd name="connsiteX2" fmla="*/ 1069099 w 1105957"/>
                      <a:gd name="connsiteY2" fmla="*/ 338676 h 983767"/>
                      <a:gd name="connsiteX3" fmla="*/ 1096224 w 1105957"/>
                      <a:gd name="connsiteY3" fmla="*/ 193000 h 983767"/>
                      <a:gd name="connsiteX4" fmla="*/ 1038400 w 1105957"/>
                      <a:gd name="connsiteY4" fmla="*/ 167836 h 983767"/>
                      <a:gd name="connsiteX5" fmla="*/ 964148 w 1105957"/>
                      <a:gd name="connsiteY5" fmla="*/ 173258 h 983767"/>
                      <a:gd name="connsiteX6" fmla="*/ 857857 w 1105957"/>
                      <a:gd name="connsiteY6" fmla="*/ 188936 h 983767"/>
                      <a:gd name="connsiteX7" fmla="*/ 772961 w 1105957"/>
                      <a:gd name="connsiteY7" fmla="*/ 221589 h 983767"/>
                      <a:gd name="connsiteX8" fmla="*/ 662382 w 1105957"/>
                      <a:gd name="connsiteY8" fmla="*/ 262218 h 983767"/>
                      <a:gd name="connsiteX9" fmla="*/ 563327 w 1105957"/>
                      <a:gd name="connsiteY9" fmla="*/ 291244 h 983767"/>
                      <a:gd name="connsiteX10" fmla="*/ 328189 w 1105957"/>
                      <a:gd name="connsiteY10" fmla="*/ 201276 h 983767"/>
                      <a:gd name="connsiteX11" fmla="*/ 165207 w 1105957"/>
                      <a:gd name="connsiteY11" fmla="*/ 87818 h 983767"/>
                      <a:gd name="connsiteX12" fmla="*/ 77619 w 1105957"/>
                      <a:gd name="connsiteY12" fmla="*/ 26045 h 983767"/>
                      <a:gd name="connsiteX13" fmla="*/ 22583 w 1105957"/>
                      <a:gd name="connsiteY13" fmla="*/ 5084 h 983767"/>
                      <a:gd name="connsiteX14" fmla="*/ 23050 w 1105957"/>
                      <a:gd name="connsiteY14" fmla="*/ 5426 h 983767"/>
                      <a:gd name="connsiteX15" fmla="*/ 2017 w 1105957"/>
                      <a:gd name="connsiteY15" fmla="*/ 92263 h 983767"/>
                      <a:gd name="connsiteX16" fmla="*/ 67309 w 1105957"/>
                      <a:gd name="connsiteY16" fmla="*/ 261949 h 983767"/>
                      <a:gd name="connsiteX17" fmla="*/ 130792 w 1105957"/>
                      <a:gd name="connsiteY17" fmla="*/ 436677 h 983767"/>
                      <a:gd name="connsiteX18" fmla="*/ 180223 w 1105957"/>
                      <a:gd name="connsiteY18" fmla="*/ 711670 h 983767"/>
                      <a:gd name="connsiteX19" fmla="*/ 262588 w 1105957"/>
                      <a:gd name="connsiteY19" fmla="*/ 972400 h 983767"/>
                      <a:gd name="connsiteX0" fmla="*/ 249374 w 1105957"/>
                      <a:gd name="connsiteY0" fmla="*/ 973471 h 984679"/>
                      <a:gd name="connsiteX1" fmla="*/ 819356 w 1105957"/>
                      <a:gd name="connsiteY1" fmla="*/ 875880 h 984679"/>
                      <a:gd name="connsiteX2" fmla="*/ 1069099 w 1105957"/>
                      <a:gd name="connsiteY2" fmla="*/ 338676 h 984679"/>
                      <a:gd name="connsiteX3" fmla="*/ 1096224 w 1105957"/>
                      <a:gd name="connsiteY3" fmla="*/ 193000 h 984679"/>
                      <a:gd name="connsiteX4" fmla="*/ 1038400 w 1105957"/>
                      <a:gd name="connsiteY4" fmla="*/ 167836 h 984679"/>
                      <a:gd name="connsiteX5" fmla="*/ 964148 w 1105957"/>
                      <a:gd name="connsiteY5" fmla="*/ 173258 h 984679"/>
                      <a:gd name="connsiteX6" fmla="*/ 857857 w 1105957"/>
                      <a:gd name="connsiteY6" fmla="*/ 188936 h 984679"/>
                      <a:gd name="connsiteX7" fmla="*/ 772961 w 1105957"/>
                      <a:gd name="connsiteY7" fmla="*/ 221589 h 984679"/>
                      <a:gd name="connsiteX8" fmla="*/ 662382 w 1105957"/>
                      <a:gd name="connsiteY8" fmla="*/ 262218 h 984679"/>
                      <a:gd name="connsiteX9" fmla="*/ 563327 w 1105957"/>
                      <a:gd name="connsiteY9" fmla="*/ 291244 h 984679"/>
                      <a:gd name="connsiteX10" fmla="*/ 328189 w 1105957"/>
                      <a:gd name="connsiteY10" fmla="*/ 201276 h 984679"/>
                      <a:gd name="connsiteX11" fmla="*/ 165207 w 1105957"/>
                      <a:gd name="connsiteY11" fmla="*/ 87818 h 984679"/>
                      <a:gd name="connsiteX12" fmla="*/ 77619 w 1105957"/>
                      <a:gd name="connsiteY12" fmla="*/ 26045 h 984679"/>
                      <a:gd name="connsiteX13" fmla="*/ 22583 w 1105957"/>
                      <a:gd name="connsiteY13" fmla="*/ 5084 h 984679"/>
                      <a:gd name="connsiteX14" fmla="*/ 23050 w 1105957"/>
                      <a:gd name="connsiteY14" fmla="*/ 5426 h 984679"/>
                      <a:gd name="connsiteX15" fmla="*/ 2017 w 1105957"/>
                      <a:gd name="connsiteY15" fmla="*/ 92263 h 984679"/>
                      <a:gd name="connsiteX16" fmla="*/ 67309 w 1105957"/>
                      <a:gd name="connsiteY16" fmla="*/ 261949 h 984679"/>
                      <a:gd name="connsiteX17" fmla="*/ 130792 w 1105957"/>
                      <a:gd name="connsiteY17" fmla="*/ 436677 h 984679"/>
                      <a:gd name="connsiteX18" fmla="*/ 180223 w 1105957"/>
                      <a:gd name="connsiteY18" fmla="*/ 711670 h 984679"/>
                      <a:gd name="connsiteX19" fmla="*/ 249374 w 1105957"/>
                      <a:gd name="connsiteY19" fmla="*/ 973471 h 984679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63327 w 1105957"/>
                      <a:gd name="connsiteY9" fmla="*/ 291244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50957 w 1105957"/>
                      <a:gd name="connsiteY9" fmla="*/ 278603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55395 w 1111978"/>
                      <a:gd name="connsiteY0" fmla="*/ 970340 h 981516"/>
                      <a:gd name="connsiteX1" fmla="*/ 825377 w 1111978"/>
                      <a:gd name="connsiteY1" fmla="*/ 872749 h 981516"/>
                      <a:gd name="connsiteX2" fmla="*/ 1075120 w 1111978"/>
                      <a:gd name="connsiteY2" fmla="*/ 335545 h 981516"/>
                      <a:gd name="connsiteX3" fmla="*/ 1102245 w 1111978"/>
                      <a:gd name="connsiteY3" fmla="*/ 189869 h 981516"/>
                      <a:gd name="connsiteX4" fmla="*/ 1044421 w 1111978"/>
                      <a:gd name="connsiteY4" fmla="*/ 164705 h 981516"/>
                      <a:gd name="connsiteX5" fmla="*/ 970169 w 1111978"/>
                      <a:gd name="connsiteY5" fmla="*/ 170127 h 981516"/>
                      <a:gd name="connsiteX6" fmla="*/ 863878 w 1111978"/>
                      <a:gd name="connsiteY6" fmla="*/ 185805 h 981516"/>
                      <a:gd name="connsiteX7" fmla="*/ 778982 w 1111978"/>
                      <a:gd name="connsiteY7" fmla="*/ 218458 h 981516"/>
                      <a:gd name="connsiteX8" fmla="*/ 668403 w 1111978"/>
                      <a:gd name="connsiteY8" fmla="*/ 259087 h 981516"/>
                      <a:gd name="connsiteX9" fmla="*/ 556978 w 1111978"/>
                      <a:gd name="connsiteY9" fmla="*/ 275472 h 981516"/>
                      <a:gd name="connsiteX10" fmla="*/ 334210 w 1111978"/>
                      <a:gd name="connsiteY10" fmla="*/ 198145 h 981516"/>
                      <a:gd name="connsiteX11" fmla="*/ 171228 w 1111978"/>
                      <a:gd name="connsiteY11" fmla="*/ 84687 h 981516"/>
                      <a:gd name="connsiteX12" fmla="*/ 83640 w 1111978"/>
                      <a:gd name="connsiteY12" fmla="*/ 22914 h 981516"/>
                      <a:gd name="connsiteX13" fmla="*/ 28604 w 1111978"/>
                      <a:gd name="connsiteY13" fmla="*/ 1953 h 981516"/>
                      <a:gd name="connsiteX14" fmla="*/ 10493 w 1111978"/>
                      <a:gd name="connsiteY14" fmla="*/ 7700 h 981516"/>
                      <a:gd name="connsiteX15" fmla="*/ 8038 w 1111978"/>
                      <a:gd name="connsiteY15" fmla="*/ 89132 h 981516"/>
                      <a:gd name="connsiteX16" fmla="*/ 73330 w 1111978"/>
                      <a:gd name="connsiteY16" fmla="*/ 258818 h 981516"/>
                      <a:gd name="connsiteX17" fmla="*/ 136813 w 1111978"/>
                      <a:gd name="connsiteY17" fmla="*/ 433546 h 981516"/>
                      <a:gd name="connsiteX18" fmla="*/ 180581 w 1111978"/>
                      <a:gd name="connsiteY18" fmla="*/ 708998 h 981516"/>
                      <a:gd name="connsiteX19" fmla="*/ 255395 w 1111978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70169 w 1177264"/>
                      <a:gd name="connsiteY5" fmla="*/ 170127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6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6 w 1177264"/>
                      <a:gd name="connsiteY19" fmla="*/ 970340 h 981516"/>
                      <a:gd name="connsiteX0" fmla="*/ 274571 w 1177264"/>
                      <a:gd name="connsiteY0" fmla="*/ 972683 h 983523"/>
                      <a:gd name="connsiteX1" fmla="*/ 825377 w 1177264"/>
                      <a:gd name="connsiteY1" fmla="*/ 872749 h 983523"/>
                      <a:gd name="connsiteX2" fmla="*/ 1075120 w 1177264"/>
                      <a:gd name="connsiteY2" fmla="*/ 335545 h 983523"/>
                      <a:gd name="connsiteX3" fmla="*/ 1175115 w 1177264"/>
                      <a:gd name="connsiteY3" fmla="*/ 174215 h 983523"/>
                      <a:gd name="connsiteX4" fmla="*/ 1044421 w 1177264"/>
                      <a:gd name="connsiteY4" fmla="*/ 164705 h 983523"/>
                      <a:gd name="connsiteX5" fmla="*/ 926457 w 1177264"/>
                      <a:gd name="connsiteY5" fmla="*/ 169773 h 983523"/>
                      <a:gd name="connsiteX6" fmla="*/ 863878 w 1177264"/>
                      <a:gd name="connsiteY6" fmla="*/ 185805 h 983523"/>
                      <a:gd name="connsiteX7" fmla="*/ 778982 w 1177264"/>
                      <a:gd name="connsiteY7" fmla="*/ 218458 h 983523"/>
                      <a:gd name="connsiteX8" fmla="*/ 668403 w 1177264"/>
                      <a:gd name="connsiteY8" fmla="*/ 259087 h 983523"/>
                      <a:gd name="connsiteX9" fmla="*/ 556978 w 1177264"/>
                      <a:gd name="connsiteY9" fmla="*/ 275472 h 983523"/>
                      <a:gd name="connsiteX10" fmla="*/ 334210 w 1177264"/>
                      <a:gd name="connsiteY10" fmla="*/ 198145 h 983523"/>
                      <a:gd name="connsiteX11" fmla="*/ 171228 w 1177264"/>
                      <a:gd name="connsiteY11" fmla="*/ 84687 h 983523"/>
                      <a:gd name="connsiteX12" fmla="*/ 83640 w 1177264"/>
                      <a:gd name="connsiteY12" fmla="*/ 22914 h 983523"/>
                      <a:gd name="connsiteX13" fmla="*/ 28604 w 1177264"/>
                      <a:gd name="connsiteY13" fmla="*/ 1953 h 983523"/>
                      <a:gd name="connsiteX14" fmla="*/ 10493 w 1177264"/>
                      <a:gd name="connsiteY14" fmla="*/ 7700 h 983523"/>
                      <a:gd name="connsiteX15" fmla="*/ 8038 w 1177264"/>
                      <a:gd name="connsiteY15" fmla="*/ 89132 h 983523"/>
                      <a:gd name="connsiteX16" fmla="*/ 73330 w 1177264"/>
                      <a:gd name="connsiteY16" fmla="*/ 258818 h 983523"/>
                      <a:gd name="connsiteX17" fmla="*/ 136813 w 1177264"/>
                      <a:gd name="connsiteY17" fmla="*/ 433546 h 983523"/>
                      <a:gd name="connsiteX18" fmla="*/ 180581 w 1177264"/>
                      <a:gd name="connsiteY18" fmla="*/ 708998 h 983523"/>
                      <a:gd name="connsiteX19" fmla="*/ 274571 w 1177264"/>
                      <a:gd name="connsiteY19" fmla="*/ 972683 h 983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177264" h="983523">
                        <a:moveTo>
                          <a:pt x="274571" y="972683"/>
                        </a:moveTo>
                        <a:cubicBezTo>
                          <a:pt x="382037" y="999975"/>
                          <a:pt x="691952" y="978939"/>
                          <a:pt x="825377" y="872749"/>
                        </a:cubicBezTo>
                        <a:cubicBezTo>
                          <a:pt x="958802" y="766559"/>
                          <a:pt x="1016830" y="451967"/>
                          <a:pt x="1075120" y="335545"/>
                        </a:cubicBezTo>
                        <a:cubicBezTo>
                          <a:pt x="1133410" y="219123"/>
                          <a:pt x="1188984" y="190284"/>
                          <a:pt x="1175115" y="174215"/>
                        </a:cubicBezTo>
                        <a:cubicBezTo>
                          <a:pt x="1161246" y="158146"/>
                          <a:pt x="1071887" y="167553"/>
                          <a:pt x="1044421" y="164705"/>
                        </a:cubicBezTo>
                        <a:cubicBezTo>
                          <a:pt x="1016955" y="161857"/>
                          <a:pt x="954538" y="162088"/>
                          <a:pt x="926457" y="169773"/>
                        </a:cubicBezTo>
                        <a:cubicBezTo>
                          <a:pt x="898376" y="177458"/>
                          <a:pt x="897321" y="176322"/>
                          <a:pt x="863878" y="185805"/>
                        </a:cubicBezTo>
                        <a:cubicBezTo>
                          <a:pt x="830435" y="195288"/>
                          <a:pt x="811561" y="206244"/>
                          <a:pt x="778982" y="218458"/>
                        </a:cubicBezTo>
                        <a:cubicBezTo>
                          <a:pt x="746403" y="230672"/>
                          <a:pt x="690416" y="255023"/>
                          <a:pt x="668403" y="259087"/>
                        </a:cubicBezTo>
                        <a:cubicBezTo>
                          <a:pt x="646390" y="263151"/>
                          <a:pt x="612677" y="285629"/>
                          <a:pt x="556978" y="275472"/>
                        </a:cubicBezTo>
                        <a:cubicBezTo>
                          <a:pt x="501279" y="265315"/>
                          <a:pt x="398502" y="229942"/>
                          <a:pt x="334210" y="198145"/>
                        </a:cubicBezTo>
                        <a:cubicBezTo>
                          <a:pt x="269918" y="166348"/>
                          <a:pt x="216186" y="104414"/>
                          <a:pt x="171228" y="84687"/>
                        </a:cubicBezTo>
                        <a:cubicBezTo>
                          <a:pt x="131265" y="66569"/>
                          <a:pt x="110225" y="32143"/>
                          <a:pt x="83640" y="22914"/>
                        </a:cubicBezTo>
                        <a:cubicBezTo>
                          <a:pt x="57055" y="13685"/>
                          <a:pt x="40795" y="4489"/>
                          <a:pt x="28604" y="1953"/>
                        </a:cubicBezTo>
                        <a:cubicBezTo>
                          <a:pt x="16413" y="-583"/>
                          <a:pt x="24717" y="-2291"/>
                          <a:pt x="10493" y="7700"/>
                        </a:cubicBezTo>
                        <a:cubicBezTo>
                          <a:pt x="-3731" y="17691"/>
                          <a:pt x="-2435" y="47279"/>
                          <a:pt x="8038" y="89132"/>
                        </a:cubicBezTo>
                        <a:cubicBezTo>
                          <a:pt x="18511" y="130985"/>
                          <a:pt x="57836" y="201753"/>
                          <a:pt x="73330" y="258818"/>
                        </a:cubicBezTo>
                        <a:cubicBezTo>
                          <a:pt x="88824" y="315883"/>
                          <a:pt x="119118" y="357600"/>
                          <a:pt x="136813" y="433546"/>
                        </a:cubicBezTo>
                        <a:cubicBezTo>
                          <a:pt x="154508" y="509492"/>
                          <a:pt x="157621" y="619142"/>
                          <a:pt x="180581" y="708998"/>
                        </a:cubicBezTo>
                        <a:cubicBezTo>
                          <a:pt x="203541" y="798854"/>
                          <a:pt x="167105" y="945391"/>
                          <a:pt x="274571" y="972683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178" name="รูปแบบอิสระ: รูปร่าง 253">
                  <a:extLst>
                    <a:ext uri="{FF2B5EF4-FFF2-40B4-BE49-F238E27FC236}">
                      <a16:creationId xmlns:a16="http://schemas.microsoft.com/office/drawing/2014/main" id="{4DBE4BCD-08D3-4177-8A59-0E259422D415}"/>
                    </a:ext>
                  </a:extLst>
                </p:cNvPr>
                <p:cNvSpPr/>
                <p:nvPr/>
              </p:nvSpPr>
              <p:spPr>
                <a:xfrm>
                  <a:off x="7232418" y="2293025"/>
                  <a:ext cx="295796" cy="640763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79" name="รูปแบบอิสระ: รูปร่าง 254">
                  <a:extLst>
                    <a:ext uri="{FF2B5EF4-FFF2-40B4-BE49-F238E27FC236}">
                      <a16:creationId xmlns:a16="http://schemas.microsoft.com/office/drawing/2014/main" id="{A4EAE339-8F1B-433F-97EE-B92AD8675D05}"/>
                    </a:ext>
                  </a:extLst>
                </p:cNvPr>
                <p:cNvSpPr/>
                <p:nvPr/>
              </p:nvSpPr>
              <p:spPr>
                <a:xfrm rot="21410072" flipH="1">
                  <a:off x="9145070" y="2199152"/>
                  <a:ext cx="305141" cy="642470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0" name="แผนผังลำดับงาน: ตัวเชื่อมต่อ 255">
                  <a:extLst>
                    <a:ext uri="{FF2B5EF4-FFF2-40B4-BE49-F238E27FC236}">
                      <a16:creationId xmlns:a16="http://schemas.microsoft.com/office/drawing/2014/main" id="{79A48B2F-166C-4511-9ED6-C4627AEC5D2E}"/>
                    </a:ext>
                  </a:extLst>
                </p:cNvPr>
                <p:cNvSpPr/>
                <p:nvPr/>
              </p:nvSpPr>
              <p:spPr>
                <a:xfrm>
                  <a:off x="7985616" y="3236341"/>
                  <a:ext cx="774076" cy="695579"/>
                </a:xfrm>
                <a:prstGeom prst="flowChartConnector">
                  <a:avLst/>
                </a:pr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181" name="กลุ่ม 256">
                  <a:extLst>
                    <a:ext uri="{FF2B5EF4-FFF2-40B4-BE49-F238E27FC236}">
                      <a16:creationId xmlns:a16="http://schemas.microsoft.com/office/drawing/2014/main" id="{D4226F64-14BF-4832-A481-AD5B043C9402}"/>
                    </a:ext>
                  </a:extLst>
                </p:cNvPr>
                <p:cNvGrpSpPr/>
                <p:nvPr/>
              </p:nvGrpSpPr>
              <p:grpSpPr>
                <a:xfrm>
                  <a:off x="7550189" y="2944340"/>
                  <a:ext cx="1614580" cy="767778"/>
                  <a:chOff x="845557" y="3324777"/>
                  <a:chExt cx="1355938" cy="615226"/>
                </a:xfrm>
              </p:grpSpPr>
              <p:grpSp>
                <p:nvGrpSpPr>
                  <p:cNvPr id="185" name="กลุ่ม 260">
                    <a:extLst>
                      <a:ext uri="{FF2B5EF4-FFF2-40B4-BE49-F238E27FC236}">
                        <a16:creationId xmlns:a16="http://schemas.microsoft.com/office/drawing/2014/main" id="{68CD05F4-50DC-4A50-ADD5-E1442E94A6DF}"/>
                      </a:ext>
                    </a:extLst>
                  </p:cNvPr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205" name="รูปแบบอิสระ: รูปร่าง 273">
                      <a:extLst>
                        <a:ext uri="{FF2B5EF4-FFF2-40B4-BE49-F238E27FC236}">
                          <a16:creationId xmlns:a16="http://schemas.microsoft.com/office/drawing/2014/main" id="{13B6CC1C-094C-4D36-B7C7-719823674CA0}"/>
                        </a:ext>
                      </a:extLst>
                    </p:cNvPr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" fmla="*/ 25979 w 512796"/>
                        <a:gd name="connsiteY0" fmla="*/ 45738 h 183163"/>
                        <a:gd name="connsiteX1" fmla="*/ 3119 w 512796"/>
                        <a:gd name="connsiteY1" fmla="*/ 99078 h 183163"/>
                        <a:gd name="connsiteX2" fmla="*/ 86939 w 512796"/>
                        <a:gd name="connsiteY2" fmla="*/ 167658 h 183163"/>
                        <a:gd name="connsiteX3" fmla="*/ 239339 w 512796"/>
                        <a:gd name="connsiteY3" fmla="*/ 99078 h 183163"/>
                        <a:gd name="connsiteX4" fmla="*/ 262199 w 512796"/>
                        <a:gd name="connsiteY4" fmla="*/ 18 h 183163"/>
                        <a:gd name="connsiteX5" fmla="*/ 262188 w 512796"/>
                        <a:gd name="connsiteY5" fmla="*/ 107103 h 183163"/>
                        <a:gd name="connsiteX6" fmla="*/ 361259 w 512796"/>
                        <a:gd name="connsiteY6" fmla="*/ 182898 h 183163"/>
                        <a:gd name="connsiteX7" fmla="*/ 506039 w 512796"/>
                        <a:gd name="connsiteY7" fmla="*/ 129558 h 183163"/>
                        <a:gd name="connsiteX8" fmla="*/ 475559 w 512796"/>
                        <a:gd name="connsiteY8" fmla="*/ 60978 h 183163"/>
                        <a:gd name="connsiteX0" fmla="*/ 25979 w 505781"/>
                        <a:gd name="connsiteY0" fmla="*/ 45738 h 184207"/>
                        <a:gd name="connsiteX1" fmla="*/ 3119 w 505781"/>
                        <a:gd name="connsiteY1" fmla="*/ 99078 h 184207"/>
                        <a:gd name="connsiteX2" fmla="*/ 86939 w 505781"/>
                        <a:gd name="connsiteY2" fmla="*/ 167658 h 184207"/>
                        <a:gd name="connsiteX3" fmla="*/ 239339 w 505781"/>
                        <a:gd name="connsiteY3" fmla="*/ 99078 h 184207"/>
                        <a:gd name="connsiteX4" fmla="*/ 262199 w 505781"/>
                        <a:gd name="connsiteY4" fmla="*/ 18 h 184207"/>
                        <a:gd name="connsiteX5" fmla="*/ 262188 w 505781"/>
                        <a:gd name="connsiteY5" fmla="*/ 107103 h 184207"/>
                        <a:gd name="connsiteX6" fmla="*/ 361259 w 505781"/>
                        <a:gd name="connsiteY6" fmla="*/ 182898 h 184207"/>
                        <a:gd name="connsiteX7" fmla="*/ 497419 w 505781"/>
                        <a:gd name="connsiteY7" fmla="*/ 148177 h 184207"/>
                        <a:gd name="connsiteX8" fmla="*/ 475559 w 505781"/>
                        <a:gd name="connsiteY8" fmla="*/ 60978 h 184207"/>
                        <a:gd name="connsiteX0" fmla="*/ 27273 w 507075"/>
                        <a:gd name="connsiteY0" fmla="*/ 45738 h 184207"/>
                        <a:gd name="connsiteX1" fmla="*/ 4413 w 507075"/>
                        <a:gd name="connsiteY1" fmla="*/ 99078 h 184207"/>
                        <a:gd name="connsiteX2" fmla="*/ 107458 w 507075"/>
                        <a:gd name="connsiteY2" fmla="*/ 164864 h 184207"/>
                        <a:gd name="connsiteX3" fmla="*/ 240633 w 507075"/>
                        <a:gd name="connsiteY3" fmla="*/ 99078 h 184207"/>
                        <a:gd name="connsiteX4" fmla="*/ 263493 w 507075"/>
                        <a:gd name="connsiteY4" fmla="*/ 18 h 184207"/>
                        <a:gd name="connsiteX5" fmla="*/ 263482 w 507075"/>
                        <a:gd name="connsiteY5" fmla="*/ 107103 h 184207"/>
                        <a:gd name="connsiteX6" fmla="*/ 362553 w 507075"/>
                        <a:gd name="connsiteY6" fmla="*/ 182898 h 184207"/>
                        <a:gd name="connsiteX7" fmla="*/ 498713 w 507075"/>
                        <a:gd name="connsiteY7" fmla="*/ 148177 h 184207"/>
                        <a:gd name="connsiteX8" fmla="*/ 476853 w 507075"/>
                        <a:gd name="connsiteY8" fmla="*/ 60978 h 184207"/>
                        <a:gd name="connsiteX0" fmla="*/ 18837 w 498639"/>
                        <a:gd name="connsiteY0" fmla="*/ 45738 h 184207"/>
                        <a:gd name="connsiteX1" fmla="*/ 6379 w 498639"/>
                        <a:gd name="connsiteY1" fmla="*/ 118708 h 184207"/>
                        <a:gd name="connsiteX2" fmla="*/ 99022 w 498639"/>
                        <a:gd name="connsiteY2" fmla="*/ 164864 h 184207"/>
                        <a:gd name="connsiteX3" fmla="*/ 232197 w 498639"/>
                        <a:gd name="connsiteY3" fmla="*/ 99078 h 184207"/>
                        <a:gd name="connsiteX4" fmla="*/ 255057 w 498639"/>
                        <a:gd name="connsiteY4" fmla="*/ 18 h 184207"/>
                        <a:gd name="connsiteX5" fmla="*/ 255046 w 498639"/>
                        <a:gd name="connsiteY5" fmla="*/ 107103 h 184207"/>
                        <a:gd name="connsiteX6" fmla="*/ 354117 w 498639"/>
                        <a:gd name="connsiteY6" fmla="*/ 182898 h 184207"/>
                        <a:gd name="connsiteX7" fmla="*/ 490277 w 498639"/>
                        <a:gd name="connsiteY7" fmla="*/ 148177 h 184207"/>
                        <a:gd name="connsiteX8" fmla="*/ 468417 w 498639"/>
                        <a:gd name="connsiteY8" fmla="*/ 60978 h 184207"/>
                        <a:gd name="connsiteX0" fmla="*/ 18837 w 490561"/>
                        <a:gd name="connsiteY0" fmla="*/ 45738 h 184149"/>
                        <a:gd name="connsiteX1" fmla="*/ 6379 w 490561"/>
                        <a:gd name="connsiteY1" fmla="*/ 118708 h 184149"/>
                        <a:gd name="connsiteX2" fmla="*/ 99022 w 490561"/>
                        <a:gd name="connsiteY2" fmla="*/ 164864 h 184149"/>
                        <a:gd name="connsiteX3" fmla="*/ 232197 w 490561"/>
                        <a:gd name="connsiteY3" fmla="*/ 99078 h 184149"/>
                        <a:gd name="connsiteX4" fmla="*/ 255057 w 490561"/>
                        <a:gd name="connsiteY4" fmla="*/ 18 h 184149"/>
                        <a:gd name="connsiteX5" fmla="*/ 255046 w 490561"/>
                        <a:gd name="connsiteY5" fmla="*/ 107103 h 184149"/>
                        <a:gd name="connsiteX6" fmla="*/ 354117 w 490561"/>
                        <a:gd name="connsiteY6" fmla="*/ 182898 h 184149"/>
                        <a:gd name="connsiteX7" fmla="*/ 478863 w 490561"/>
                        <a:gd name="connsiteY7" fmla="*/ 147570 h 184149"/>
                        <a:gd name="connsiteX8" fmla="*/ 468417 w 490561"/>
                        <a:gd name="connsiteY8" fmla="*/ 60978 h 184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06" name="รูปแบบอิสระ: รูปร่าง 274">
                      <a:extLst>
                        <a:ext uri="{FF2B5EF4-FFF2-40B4-BE49-F238E27FC236}">
                          <a16:creationId xmlns:a16="http://schemas.microsoft.com/office/drawing/2014/main" id="{06C06D94-C658-47F2-B2E1-7D0925B11BC9}"/>
                        </a:ext>
                      </a:extLst>
                    </p:cNvPr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186" name="กลุ่ม 261">
                    <a:extLst>
                      <a:ext uri="{FF2B5EF4-FFF2-40B4-BE49-F238E27FC236}">
                        <a16:creationId xmlns:a16="http://schemas.microsoft.com/office/drawing/2014/main" id="{5739A574-D66B-4878-A84F-6A6326917F3E}"/>
                      </a:ext>
                    </a:extLst>
                  </p:cNvPr>
                  <p:cNvGrpSpPr/>
                  <p:nvPr/>
                </p:nvGrpSpPr>
                <p:grpSpPr>
                  <a:xfrm>
                    <a:off x="995333" y="3324777"/>
                    <a:ext cx="256540" cy="246380"/>
                    <a:chOff x="3390605" y="2906545"/>
                    <a:chExt cx="256540" cy="246380"/>
                  </a:xfrm>
                </p:grpSpPr>
                <p:sp>
                  <p:nvSpPr>
                    <p:cNvPr id="202" name="แผนผังลำดับงาน: ตัวเชื่อมต่อ 270">
                      <a:extLst>
                        <a:ext uri="{FF2B5EF4-FFF2-40B4-BE49-F238E27FC236}">
                          <a16:creationId xmlns:a16="http://schemas.microsoft.com/office/drawing/2014/main" id="{37D6B8DF-28ED-48C1-BBB1-1EB70BAEBF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03" name="แผนผังลำดับงาน: ตัวเชื่อมต่อ 271">
                      <a:extLst>
                        <a:ext uri="{FF2B5EF4-FFF2-40B4-BE49-F238E27FC236}">
                          <a16:creationId xmlns:a16="http://schemas.microsoft.com/office/drawing/2014/main" id="{902F2B1A-07BB-4AB0-8F3A-FFB3D20692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31245" y="2941077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04" name="แผนผังลำดับงาน: ตัวเชื่อมต่อ 272">
                      <a:extLst>
                        <a:ext uri="{FF2B5EF4-FFF2-40B4-BE49-F238E27FC236}">
                          <a16:creationId xmlns:a16="http://schemas.microsoft.com/office/drawing/2014/main" id="{274118D2-2372-4EC9-89F5-FBBB27DF18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18875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187" name="กลุ่ม 262">
                    <a:extLst>
                      <a:ext uri="{FF2B5EF4-FFF2-40B4-BE49-F238E27FC236}">
                        <a16:creationId xmlns:a16="http://schemas.microsoft.com/office/drawing/2014/main" id="{A2007E1A-371D-4E92-BE94-C8663DB2D120}"/>
                      </a:ext>
                    </a:extLst>
                  </p:cNvPr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192" name="ตัวเชื่อมต่อตรง 267">
                      <a:extLst>
                        <a:ext uri="{FF2B5EF4-FFF2-40B4-BE49-F238E27FC236}">
                          <a16:creationId xmlns:a16="http://schemas.microsoft.com/office/drawing/2014/main" id="{08C3734C-F367-41BB-8FDF-8C8B284683B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3" name="ตัวเชื่อมต่อตรง 268">
                      <a:extLst>
                        <a:ext uri="{FF2B5EF4-FFF2-40B4-BE49-F238E27FC236}">
                          <a16:creationId xmlns:a16="http://schemas.microsoft.com/office/drawing/2014/main" id="{5ABE26A7-B99B-44CC-92BF-D9D42EA0517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4" name="ตัวเชื่อมต่อตรง 269">
                      <a:extLst>
                        <a:ext uri="{FF2B5EF4-FFF2-40B4-BE49-F238E27FC236}">
                          <a16:creationId xmlns:a16="http://schemas.microsoft.com/office/drawing/2014/main" id="{89185C96-45AD-4FE4-BD75-CCAF6B82A12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88" name="กลุ่ม 263">
                    <a:extLst>
                      <a:ext uri="{FF2B5EF4-FFF2-40B4-BE49-F238E27FC236}">
                        <a16:creationId xmlns:a16="http://schemas.microsoft.com/office/drawing/2014/main" id="{C391A4B7-B2C0-4CBD-ACF5-A9DD2EB55C8C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189" name="ตัวเชื่อมต่อตรง 264">
                      <a:extLst>
                        <a:ext uri="{FF2B5EF4-FFF2-40B4-BE49-F238E27FC236}">
                          <a16:creationId xmlns:a16="http://schemas.microsoft.com/office/drawing/2014/main" id="{FE9A9DBF-C381-4AB4-B005-F22F654D706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0" name="ตัวเชื่อมต่อตรง 265">
                      <a:extLst>
                        <a:ext uri="{FF2B5EF4-FFF2-40B4-BE49-F238E27FC236}">
                          <a16:creationId xmlns:a16="http://schemas.microsoft.com/office/drawing/2014/main" id="{2E8737C5-FF57-4413-9A4A-D406EC302EA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1" name="ตัวเชื่อมต่อตรง 266">
                      <a:extLst>
                        <a:ext uri="{FF2B5EF4-FFF2-40B4-BE49-F238E27FC236}">
                          <a16:creationId xmlns:a16="http://schemas.microsoft.com/office/drawing/2014/main" id="{1409C15E-939B-4B64-AA43-A3F92ECF68C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82" name="กลุ่ม 257">
                  <a:extLst>
                    <a:ext uri="{FF2B5EF4-FFF2-40B4-BE49-F238E27FC236}">
                      <a16:creationId xmlns:a16="http://schemas.microsoft.com/office/drawing/2014/main" id="{C61618A2-8412-43D2-B8C2-A44A3B319ABD}"/>
                    </a:ext>
                  </a:extLst>
                </p:cNvPr>
                <p:cNvGrpSpPr/>
                <p:nvPr/>
              </p:nvGrpSpPr>
              <p:grpSpPr>
                <a:xfrm>
                  <a:off x="8696953" y="2964198"/>
                  <a:ext cx="342803" cy="194817"/>
                  <a:chOff x="10123398" y="2191217"/>
                  <a:chExt cx="342803" cy="194817"/>
                </a:xfrm>
              </p:grpSpPr>
              <p:cxnSp>
                <p:nvCxnSpPr>
                  <p:cNvPr id="183" name="ตัวเชื่อมต่อตรง 258">
                    <a:extLst>
                      <a:ext uri="{FF2B5EF4-FFF2-40B4-BE49-F238E27FC236}">
                        <a16:creationId xmlns:a16="http://schemas.microsoft.com/office/drawing/2014/main" id="{942A5F2F-DBD2-41D0-84B7-E4F2BEB2D40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10123398" y="2191217"/>
                    <a:ext cx="317556" cy="139751"/>
                  </a:xfrm>
                  <a:prstGeom prst="line">
                    <a:avLst/>
                  </a:prstGeom>
                  <a:solidFill>
                    <a:srgbClr val="444642"/>
                  </a:solidFill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4" name="ตัวเชื่อมต่อตรง 259">
                    <a:extLst>
                      <a:ext uri="{FF2B5EF4-FFF2-40B4-BE49-F238E27FC236}">
                        <a16:creationId xmlns:a16="http://schemas.microsoft.com/office/drawing/2014/main" id="{B806A536-4606-4858-A8CE-205BF20C289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0123398" y="2330968"/>
                    <a:ext cx="342803" cy="55066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74" name="รูปแบบอิสระ: รูปร่าง 249">
                <a:extLst>
                  <a:ext uri="{FF2B5EF4-FFF2-40B4-BE49-F238E27FC236}">
                    <a16:creationId xmlns:a16="http://schemas.microsoft.com/office/drawing/2014/main" id="{57E422A5-C39F-455D-9451-5146A9C26926}"/>
                  </a:ext>
                </a:extLst>
              </p:cNvPr>
              <p:cNvSpPr/>
              <p:nvPr/>
            </p:nvSpPr>
            <p:spPr>
              <a:xfrm rot="21144157">
                <a:off x="4561332" y="466178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75" name="รูปแบบอิสระ: รูปร่าง 250">
                <a:extLst>
                  <a:ext uri="{FF2B5EF4-FFF2-40B4-BE49-F238E27FC236}">
                    <a16:creationId xmlns:a16="http://schemas.microsoft.com/office/drawing/2014/main" id="{422F1BF9-A4EB-4687-9D77-85660B87D055}"/>
                  </a:ext>
                </a:extLst>
              </p:cNvPr>
              <p:cNvSpPr/>
              <p:nvPr/>
            </p:nvSpPr>
            <p:spPr>
              <a:xfrm rot="455843" flipH="1">
                <a:off x="5172595" y="466054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169" name="รูปแบบอิสระ: รูปร่าง 244">
              <a:extLst>
                <a:ext uri="{FF2B5EF4-FFF2-40B4-BE49-F238E27FC236}">
                  <a16:creationId xmlns:a16="http://schemas.microsoft.com/office/drawing/2014/main" id="{9B0D4828-DC60-4864-BCA9-24E662EF4C73}"/>
                </a:ext>
              </a:extLst>
            </p:cNvPr>
            <p:cNvSpPr/>
            <p:nvPr/>
          </p:nvSpPr>
          <p:spPr>
            <a:xfrm>
              <a:off x="6505748" y="3497466"/>
              <a:ext cx="269393" cy="522541"/>
            </a:xfrm>
            <a:custGeom>
              <a:avLst/>
              <a:gdLst>
                <a:gd name="connsiteX0" fmla="*/ 133774 w 250431"/>
                <a:gd name="connsiteY0" fmla="*/ 2524 h 520723"/>
                <a:gd name="connsiteX1" fmla="*/ 249598 w 250431"/>
                <a:gd name="connsiteY1" fmla="*/ 264652 h 520723"/>
                <a:gd name="connsiteX2" fmla="*/ 72814 w 250431"/>
                <a:gd name="connsiteY2" fmla="*/ 520684 h 520723"/>
                <a:gd name="connsiteX3" fmla="*/ 17950 w 250431"/>
                <a:gd name="connsiteY3" fmla="*/ 246364 h 520723"/>
                <a:gd name="connsiteX4" fmla="*/ 5758 w 250431"/>
                <a:gd name="connsiteY4" fmla="*/ 136636 h 520723"/>
                <a:gd name="connsiteX5" fmla="*/ 133774 w 250431"/>
                <a:gd name="connsiteY5" fmla="*/ 2524 h 520723"/>
                <a:gd name="connsiteX0" fmla="*/ 149762 w 266446"/>
                <a:gd name="connsiteY0" fmla="*/ 4097 h 522296"/>
                <a:gd name="connsiteX1" fmla="*/ 265586 w 266446"/>
                <a:gd name="connsiteY1" fmla="*/ 266225 h 522296"/>
                <a:gd name="connsiteX2" fmla="*/ 88802 w 266446"/>
                <a:gd name="connsiteY2" fmla="*/ 522257 h 522296"/>
                <a:gd name="connsiteX3" fmla="*/ 33938 w 266446"/>
                <a:gd name="connsiteY3" fmla="*/ 247937 h 522296"/>
                <a:gd name="connsiteX4" fmla="*/ 3458 w 266446"/>
                <a:gd name="connsiteY4" fmla="*/ 113825 h 522296"/>
                <a:gd name="connsiteX5" fmla="*/ 149762 w 266446"/>
                <a:gd name="connsiteY5" fmla="*/ 4097 h 522296"/>
                <a:gd name="connsiteX0" fmla="*/ 152709 w 269393"/>
                <a:gd name="connsiteY0" fmla="*/ 4381 h 522541"/>
                <a:gd name="connsiteX1" fmla="*/ 268533 w 269393"/>
                <a:gd name="connsiteY1" fmla="*/ 266509 h 522541"/>
                <a:gd name="connsiteX2" fmla="*/ 91749 w 269393"/>
                <a:gd name="connsiteY2" fmla="*/ 522541 h 522541"/>
                <a:gd name="connsiteX3" fmla="*/ 30789 w 269393"/>
                <a:gd name="connsiteY3" fmla="*/ 266509 h 522541"/>
                <a:gd name="connsiteX4" fmla="*/ 6405 w 269393"/>
                <a:gd name="connsiteY4" fmla="*/ 114109 h 522541"/>
                <a:gd name="connsiteX5" fmla="*/ 152709 w 269393"/>
                <a:gd name="connsiteY5" fmla="*/ 4381 h 52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393" h="522541">
                  <a:moveTo>
                    <a:pt x="152709" y="4381"/>
                  </a:moveTo>
                  <a:cubicBezTo>
                    <a:pt x="196397" y="29781"/>
                    <a:pt x="278693" y="180149"/>
                    <a:pt x="268533" y="266509"/>
                  </a:cubicBezTo>
                  <a:cubicBezTo>
                    <a:pt x="258373" y="352869"/>
                    <a:pt x="131373" y="522541"/>
                    <a:pt x="91749" y="522541"/>
                  </a:cubicBezTo>
                  <a:cubicBezTo>
                    <a:pt x="52125" y="522541"/>
                    <a:pt x="41965" y="330517"/>
                    <a:pt x="30789" y="266509"/>
                  </a:cubicBezTo>
                  <a:cubicBezTo>
                    <a:pt x="19613" y="202501"/>
                    <a:pt x="-13915" y="157797"/>
                    <a:pt x="6405" y="114109"/>
                  </a:cubicBezTo>
                  <a:cubicBezTo>
                    <a:pt x="26725" y="70421"/>
                    <a:pt x="109021" y="-21019"/>
                    <a:pt x="152709" y="4381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70" name="รูปแบบอิสระ: รูปร่าง 245">
              <a:extLst>
                <a:ext uri="{FF2B5EF4-FFF2-40B4-BE49-F238E27FC236}">
                  <a16:creationId xmlns:a16="http://schemas.microsoft.com/office/drawing/2014/main" id="{DD5A6AE9-9D26-4348-BCE5-2052F94892D4}"/>
                </a:ext>
              </a:extLst>
            </p:cNvPr>
            <p:cNvSpPr/>
            <p:nvPr/>
          </p:nvSpPr>
          <p:spPr>
            <a:xfrm>
              <a:off x="6576192" y="4321524"/>
              <a:ext cx="207847" cy="361297"/>
            </a:xfrm>
            <a:custGeom>
              <a:avLst/>
              <a:gdLst>
                <a:gd name="connsiteX0" fmla="*/ 37968 w 207847"/>
                <a:gd name="connsiteY0" fmla="*/ 360204 h 361297"/>
                <a:gd name="connsiteX1" fmla="*/ 1392 w 207847"/>
                <a:gd name="connsiteY1" fmla="*/ 207804 h 361297"/>
                <a:gd name="connsiteX2" fmla="*/ 74544 w 207847"/>
                <a:gd name="connsiteY2" fmla="*/ 24924 h 361297"/>
                <a:gd name="connsiteX3" fmla="*/ 202560 w 207847"/>
                <a:gd name="connsiteY3" fmla="*/ 12732 h 361297"/>
                <a:gd name="connsiteX4" fmla="*/ 172080 w 207847"/>
                <a:gd name="connsiteY4" fmla="*/ 128556 h 361297"/>
                <a:gd name="connsiteX5" fmla="*/ 37968 w 207847"/>
                <a:gd name="connsiteY5" fmla="*/ 360204 h 361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847" h="361297">
                  <a:moveTo>
                    <a:pt x="37968" y="360204"/>
                  </a:moveTo>
                  <a:cubicBezTo>
                    <a:pt x="9520" y="373412"/>
                    <a:pt x="-4704" y="263684"/>
                    <a:pt x="1392" y="207804"/>
                  </a:cubicBezTo>
                  <a:cubicBezTo>
                    <a:pt x="7488" y="151924"/>
                    <a:pt x="41016" y="57436"/>
                    <a:pt x="74544" y="24924"/>
                  </a:cubicBezTo>
                  <a:cubicBezTo>
                    <a:pt x="108072" y="-7588"/>
                    <a:pt x="186304" y="-4540"/>
                    <a:pt x="202560" y="12732"/>
                  </a:cubicBezTo>
                  <a:cubicBezTo>
                    <a:pt x="218816" y="30004"/>
                    <a:pt x="194432" y="74708"/>
                    <a:pt x="172080" y="128556"/>
                  </a:cubicBezTo>
                  <a:cubicBezTo>
                    <a:pt x="149728" y="182404"/>
                    <a:pt x="66416" y="346996"/>
                    <a:pt x="37968" y="360204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71" name="รูปแบบอิสระ: รูปร่าง 246">
              <a:extLst>
                <a:ext uri="{FF2B5EF4-FFF2-40B4-BE49-F238E27FC236}">
                  <a16:creationId xmlns:a16="http://schemas.microsoft.com/office/drawing/2014/main" id="{773B8BB5-05EC-46F8-A192-34337A6F0524}"/>
                </a:ext>
              </a:extLst>
            </p:cNvPr>
            <p:cNvSpPr/>
            <p:nvPr/>
          </p:nvSpPr>
          <p:spPr>
            <a:xfrm>
              <a:off x="4578962" y="4680290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72" name="รูปแบบอิสระ: รูปร่าง 247">
              <a:extLst>
                <a:ext uri="{FF2B5EF4-FFF2-40B4-BE49-F238E27FC236}">
                  <a16:creationId xmlns:a16="http://schemas.microsoft.com/office/drawing/2014/main" id="{C5DA2AE9-D1A8-48A2-9AC1-BDDFA68DE5EA}"/>
                </a:ext>
              </a:extLst>
            </p:cNvPr>
            <p:cNvSpPr/>
            <p:nvPr/>
          </p:nvSpPr>
          <p:spPr>
            <a:xfrm flipH="1">
              <a:off x="5208577" y="4682821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209" name="กลุ่ม 273">
            <a:extLst>
              <a:ext uri="{FF2B5EF4-FFF2-40B4-BE49-F238E27FC236}">
                <a16:creationId xmlns:a16="http://schemas.microsoft.com/office/drawing/2014/main" id="{AB7E7E75-EFF7-4B86-A8F2-A91C35529915}"/>
              </a:ext>
            </a:extLst>
          </p:cNvPr>
          <p:cNvGrpSpPr/>
          <p:nvPr/>
        </p:nvGrpSpPr>
        <p:grpSpPr>
          <a:xfrm>
            <a:off x="10361259" y="595243"/>
            <a:ext cx="1272860" cy="758749"/>
            <a:chOff x="10648501" y="4839650"/>
            <a:chExt cx="1067444" cy="662196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grpSp>
          <p:nvGrpSpPr>
            <p:cNvPr id="210" name="กลุ่ม 274">
              <a:extLst>
                <a:ext uri="{FF2B5EF4-FFF2-40B4-BE49-F238E27FC236}">
                  <a16:creationId xmlns:a16="http://schemas.microsoft.com/office/drawing/2014/main" id="{712AFE30-D8D1-4DBD-80DF-BD04FC1FCB8B}"/>
                </a:ext>
              </a:extLst>
            </p:cNvPr>
            <p:cNvGrpSpPr/>
            <p:nvPr/>
          </p:nvGrpSpPr>
          <p:grpSpPr>
            <a:xfrm>
              <a:off x="10648501" y="4909639"/>
              <a:ext cx="1067444" cy="592207"/>
              <a:chOff x="7083020" y="1823528"/>
              <a:chExt cx="4883784" cy="2757100"/>
            </a:xfrm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grpSpPr>
          <p:sp>
            <p:nvSpPr>
              <p:cNvPr id="215" name="สี่เหลี่ยมคางหมู 26">
                <a:extLst>
                  <a:ext uri="{FF2B5EF4-FFF2-40B4-BE49-F238E27FC236}">
                    <a16:creationId xmlns:a16="http://schemas.microsoft.com/office/drawing/2014/main" id="{1B83F51A-FC4E-46FE-8BB1-00C328944C97}"/>
                  </a:ext>
                </a:extLst>
              </p:cNvPr>
              <p:cNvSpPr/>
              <p:nvPr/>
            </p:nvSpPr>
            <p:spPr>
              <a:xfrm>
                <a:off x="7083020" y="2434660"/>
                <a:ext cx="4883784" cy="2145968"/>
              </a:xfrm>
              <a:custGeom>
                <a:avLst/>
                <a:gdLst>
                  <a:gd name="connsiteX0" fmla="*/ 0 w 4777104"/>
                  <a:gd name="connsiteY0" fmla="*/ 1666240 h 1666240"/>
                  <a:gd name="connsiteX1" fmla="*/ 416560 w 4777104"/>
                  <a:gd name="connsiteY1" fmla="*/ 0 h 1666240"/>
                  <a:gd name="connsiteX2" fmla="*/ 4360544 w 4777104"/>
                  <a:gd name="connsiteY2" fmla="*/ 0 h 1666240"/>
                  <a:gd name="connsiteX3" fmla="*/ 4777104 w 4777104"/>
                  <a:gd name="connsiteY3" fmla="*/ 1666240 h 1666240"/>
                  <a:gd name="connsiteX4" fmla="*/ 0 w 4777104"/>
                  <a:gd name="connsiteY4" fmla="*/ 1666240 h 1666240"/>
                  <a:gd name="connsiteX0" fmla="*/ 0 w 4838064"/>
                  <a:gd name="connsiteY0" fmla="*/ 1503680 h 1666240"/>
                  <a:gd name="connsiteX1" fmla="*/ 477520 w 4838064"/>
                  <a:gd name="connsiteY1" fmla="*/ 0 h 1666240"/>
                  <a:gd name="connsiteX2" fmla="*/ 4421504 w 4838064"/>
                  <a:gd name="connsiteY2" fmla="*/ 0 h 1666240"/>
                  <a:gd name="connsiteX3" fmla="*/ 4838064 w 4838064"/>
                  <a:gd name="connsiteY3" fmla="*/ 1666240 h 1666240"/>
                  <a:gd name="connsiteX4" fmla="*/ 0 w 4838064"/>
                  <a:gd name="connsiteY4" fmla="*/ 1503680 h 1666240"/>
                  <a:gd name="connsiteX0" fmla="*/ 0 w 4883784"/>
                  <a:gd name="connsiteY0" fmla="*/ 1503680 h 1503680"/>
                  <a:gd name="connsiteX1" fmla="*/ 477520 w 4883784"/>
                  <a:gd name="connsiteY1" fmla="*/ 0 h 1503680"/>
                  <a:gd name="connsiteX2" fmla="*/ 4421504 w 4883784"/>
                  <a:gd name="connsiteY2" fmla="*/ 0 h 1503680"/>
                  <a:gd name="connsiteX3" fmla="*/ 4883784 w 4883784"/>
                  <a:gd name="connsiteY3" fmla="*/ 1483360 h 1503680"/>
                  <a:gd name="connsiteX4" fmla="*/ 0 w 4883784"/>
                  <a:gd name="connsiteY4" fmla="*/ 1503680 h 1503680"/>
                  <a:gd name="connsiteX0" fmla="*/ 0 w 4883784"/>
                  <a:gd name="connsiteY0" fmla="*/ 1503680 h 1781439"/>
                  <a:gd name="connsiteX1" fmla="*/ 477520 w 4883784"/>
                  <a:gd name="connsiteY1" fmla="*/ 0 h 1781439"/>
                  <a:gd name="connsiteX2" fmla="*/ 4421504 w 4883784"/>
                  <a:gd name="connsiteY2" fmla="*/ 0 h 1781439"/>
                  <a:gd name="connsiteX3" fmla="*/ 4883784 w 4883784"/>
                  <a:gd name="connsiteY3" fmla="*/ 1483360 h 1781439"/>
                  <a:gd name="connsiteX4" fmla="*/ 0 w 4883784"/>
                  <a:gd name="connsiteY4" fmla="*/ 1503680 h 1781439"/>
                  <a:gd name="connsiteX0" fmla="*/ 0 w 4883784"/>
                  <a:gd name="connsiteY0" fmla="*/ 1503680 h 2061566"/>
                  <a:gd name="connsiteX1" fmla="*/ 477520 w 4883784"/>
                  <a:gd name="connsiteY1" fmla="*/ 0 h 2061566"/>
                  <a:gd name="connsiteX2" fmla="*/ 4421504 w 4883784"/>
                  <a:gd name="connsiteY2" fmla="*/ 0 h 2061566"/>
                  <a:gd name="connsiteX3" fmla="*/ 4883784 w 4883784"/>
                  <a:gd name="connsiteY3" fmla="*/ 1483360 h 2061566"/>
                  <a:gd name="connsiteX4" fmla="*/ 1874519 w 4883784"/>
                  <a:gd name="connsiteY4" fmla="*/ 2061539 h 2061566"/>
                  <a:gd name="connsiteX5" fmla="*/ 0 w 4883784"/>
                  <a:gd name="connsiteY5" fmla="*/ 1503680 h 2061566"/>
                  <a:gd name="connsiteX0" fmla="*/ 0 w 4883784"/>
                  <a:gd name="connsiteY0" fmla="*/ 1503680 h 2078010"/>
                  <a:gd name="connsiteX1" fmla="*/ 477520 w 4883784"/>
                  <a:gd name="connsiteY1" fmla="*/ 0 h 2078010"/>
                  <a:gd name="connsiteX2" fmla="*/ 4421504 w 4883784"/>
                  <a:gd name="connsiteY2" fmla="*/ 0 h 2078010"/>
                  <a:gd name="connsiteX3" fmla="*/ 4883784 w 4883784"/>
                  <a:gd name="connsiteY3" fmla="*/ 1483360 h 2078010"/>
                  <a:gd name="connsiteX4" fmla="*/ 3926839 w 4883784"/>
                  <a:gd name="connsiteY4" fmla="*/ 1898978 h 2078010"/>
                  <a:gd name="connsiteX5" fmla="*/ 1874519 w 4883784"/>
                  <a:gd name="connsiteY5" fmla="*/ 2061539 h 2078010"/>
                  <a:gd name="connsiteX6" fmla="*/ 0 w 4883784"/>
                  <a:gd name="connsiteY6" fmla="*/ 1503680 h 2078010"/>
                  <a:gd name="connsiteX0" fmla="*/ 0 w 4883784"/>
                  <a:gd name="connsiteY0" fmla="*/ 1503680 h 2141212"/>
                  <a:gd name="connsiteX1" fmla="*/ 477520 w 4883784"/>
                  <a:gd name="connsiteY1" fmla="*/ 0 h 2141212"/>
                  <a:gd name="connsiteX2" fmla="*/ 4421504 w 4883784"/>
                  <a:gd name="connsiteY2" fmla="*/ 0 h 2141212"/>
                  <a:gd name="connsiteX3" fmla="*/ 4883784 w 4883784"/>
                  <a:gd name="connsiteY3" fmla="*/ 1483360 h 2141212"/>
                  <a:gd name="connsiteX4" fmla="*/ 3398519 w 4883784"/>
                  <a:gd name="connsiteY4" fmla="*/ 2092018 h 2141212"/>
                  <a:gd name="connsiteX5" fmla="*/ 1874519 w 4883784"/>
                  <a:gd name="connsiteY5" fmla="*/ 2061539 h 2141212"/>
                  <a:gd name="connsiteX6" fmla="*/ 0 w 4883784"/>
                  <a:gd name="connsiteY6" fmla="*/ 1503680 h 2141212"/>
                  <a:gd name="connsiteX0" fmla="*/ 0 w 4883784"/>
                  <a:gd name="connsiteY0" fmla="*/ 1503680 h 2167267"/>
                  <a:gd name="connsiteX1" fmla="*/ 477520 w 4883784"/>
                  <a:gd name="connsiteY1" fmla="*/ 0 h 2167267"/>
                  <a:gd name="connsiteX2" fmla="*/ 4421504 w 4883784"/>
                  <a:gd name="connsiteY2" fmla="*/ 0 h 2167267"/>
                  <a:gd name="connsiteX3" fmla="*/ 4883784 w 4883784"/>
                  <a:gd name="connsiteY3" fmla="*/ 1483360 h 2167267"/>
                  <a:gd name="connsiteX4" fmla="*/ 3398519 w 4883784"/>
                  <a:gd name="connsiteY4" fmla="*/ 2092018 h 2167267"/>
                  <a:gd name="connsiteX5" fmla="*/ 1874519 w 4883784"/>
                  <a:gd name="connsiteY5" fmla="*/ 2122499 h 2167267"/>
                  <a:gd name="connsiteX6" fmla="*/ 0 w 4883784"/>
                  <a:gd name="connsiteY6" fmla="*/ 1503680 h 2167267"/>
                  <a:gd name="connsiteX0" fmla="*/ 0 w 4883784"/>
                  <a:gd name="connsiteY0" fmla="*/ 1503680 h 2149961"/>
                  <a:gd name="connsiteX1" fmla="*/ 477520 w 4883784"/>
                  <a:gd name="connsiteY1" fmla="*/ 0 h 2149961"/>
                  <a:gd name="connsiteX2" fmla="*/ 4421504 w 4883784"/>
                  <a:gd name="connsiteY2" fmla="*/ 0 h 2149961"/>
                  <a:gd name="connsiteX3" fmla="*/ 4883784 w 4883784"/>
                  <a:gd name="connsiteY3" fmla="*/ 1483360 h 2149961"/>
                  <a:gd name="connsiteX4" fmla="*/ 3398519 w 4883784"/>
                  <a:gd name="connsiteY4" fmla="*/ 2092018 h 2149961"/>
                  <a:gd name="connsiteX5" fmla="*/ 1874519 w 4883784"/>
                  <a:gd name="connsiteY5" fmla="*/ 2122499 h 2149961"/>
                  <a:gd name="connsiteX6" fmla="*/ 0 w 4883784"/>
                  <a:gd name="connsiteY6" fmla="*/ 1503680 h 2149961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32019"/>
                  <a:gd name="connsiteX1" fmla="*/ 477520 w 4883784"/>
                  <a:gd name="connsiteY1" fmla="*/ 0 h 2132019"/>
                  <a:gd name="connsiteX2" fmla="*/ 4421504 w 4883784"/>
                  <a:gd name="connsiteY2" fmla="*/ 0 h 2132019"/>
                  <a:gd name="connsiteX3" fmla="*/ 4883784 w 4883784"/>
                  <a:gd name="connsiteY3" fmla="*/ 1483360 h 2132019"/>
                  <a:gd name="connsiteX4" fmla="*/ 3434079 w 4883784"/>
                  <a:gd name="connsiteY4" fmla="*/ 2086938 h 2132019"/>
                  <a:gd name="connsiteX5" fmla="*/ 1874519 w 4883784"/>
                  <a:gd name="connsiteY5" fmla="*/ 2122499 h 2132019"/>
                  <a:gd name="connsiteX6" fmla="*/ 0 w 4883784"/>
                  <a:gd name="connsiteY6" fmla="*/ 1503680 h 2132019"/>
                  <a:gd name="connsiteX0" fmla="*/ 0 w 4883784"/>
                  <a:gd name="connsiteY0" fmla="*/ 1503680 h 2145968"/>
                  <a:gd name="connsiteX1" fmla="*/ 477520 w 4883784"/>
                  <a:gd name="connsiteY1" fmla="*/ 0 h 2145968"/>
                  <a:gd name="connsiteX2" fmla="*/ 4421504 w 4883784"/>
                  <a:gd name="connsiteY2" fmla="*/ 0 h 2145968"/>
                  <a:gd name="connsiteX3" fmla="*/ 4883784 w 4883784"/>
                  <a:gd name="connsiteY3" fmla="*/ 1483360 h 2145968"/>
                  <a:gd name="connsiteX4" fmla="*/ 3428999 w 4883784"/>
                  <a:gd name="connsiteY4" fmla="*/ 2117418 h 2145968"/>
                  <a:gd name="connsiteX5" fmla="*/ 1874519 w 4883784"/>
                  <a:gd name="connsiteY5" fmla="*/ 2122499 h 2145968"/>
                  <a:gd name="connsiteX6" fmla="*/ 0 w 4883784"/>
                  <a:gd name="connsiteY6" fmla="*/ 1503680 h 2145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83784" h="2145968">
                    <a:moveTo>
                      <a:pt x="0" y="1503680"/>
                    </a:moveTo>
                    <a:lnTo>
                      <a:pt x="477520" y="0"/>
                    </a:lnTo>
                    <a:lnTo>
                      <a:pt x="4421504" y="0"/>
                    </a:lnTo>
                    <a:lnTo>
                      <a:pt x="4883784" y="1483360"/>
                    </a:lnTo>
                    <a:cubicBezTo>
                      <a:pt x="4785253" y="1877750"/>
                      <a:pt x="3961023" y="2010895"/>
                      <a:pt x="3428999" y="2117418"/>
                    </a:cubicBezTo>
                    <a:cubicBezTo>
                      <a:pt x="2922375" y="2168061"/>
                      <a:pt x="2446865" y="2139275"/>
                      <a:pt x="1874519" y="2122499"/>
                    </a:cubicBezTo>
                    <a:cubicBezTo>
                      <a:pt x="1060555" y="2125886"/>
                      <a:pt x="3386" y="1756676"/>
                      <a:pt x="0" y="1503680"/>
                    </a:cubicBezTo>
                    <a:close/>
                  </a:path>
                </a:pathLst>
              </a:custGeom>
              <a:solidFill>
                <a:srgbClr val="C0EEE6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16" name="วงรี 280">
                <a:extLst>
                  <a:ext uri="{FF2B5EF4-FFF2-40B4-BE49-F238E27FC236}">
                    <a16:creationId xmlns:a16="http://schemas.microsoft.com/office/drawing/2014/main" id="{693F5C8B-66B1-478A-B4E7-99FBA14E193B}"/>
                  </a:ext>
                </a:extLst>
              </p:cNvPr>
              <p:cNvSpPr/>
              <p:nvPr/>
            </p:nvSpPr>
            <p:spPr>
              <a:xfrm>
                <a:off x="7541443" y="1823528"/>
                <a:ext cx="3968685" cy="1302744"/>
              </a:xfrm>
              <a:prstGeom prst="ellipse">
                <a:avLst/>
              </a:prstGeom>
              <a:solidFill>
                <a:srgbClr val="BFCFEB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17" name="วงรี 281">
                <a:extLst>
                  <a:ext uri="{FF2B5EF4-FFF2-40B4-BE49-F238E27FC236}">
                    <a16:creationId xmlns:a16="http://schemas.microsoft.com/office/drawing/2014/main" id="{D72B9DA5-9720-4C11-BA5D-DEA7D0800294}"/>
                  </a:ext>
                </a:extLst>
              </p:cNvPr>
              <p:cNvSpPr/>
              <p:nvPr/>
            </p:nvSpPr>
            <p:spPr>
              <a:xfrm>
                <a:off x="8031392" y="2071440"/>
                <a:ext cx="2987040" cy="726440"/>
              </a:xfrm>
              <a:prstGeom prst="ellipse">
                <a:avLst/>
              </a:prstGeom>
              <a:solidFill>
                <a:srgbClr val="C0EEE6"/>
              </a:solidFill>
              <a:ln>
                <a:noFill/>
              </a:ln>
              <a:effectLst>
                <a:innerShdw blurRad="114300">
                  <a:prstClr val="black"/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18" name="กลุ่ม 282">
                <a:extLst>
                  <a:ext uri="{FF2B5EF4-FFF2-40B4-BE49-F238E27FC236}">
                    <a16:creationId xmlns:a16="http://schemas.microsoft.com/office/drawing/2014/main" id="{31A1B6C8-E4E3-4012-894A-1B2F9DB4CF79}"/>
                  </a:ext>
                </a:extLst>
              </p:cNvPr>
              <p:cNvGrpSpPr/>
              <p:nvPr/>
            </p:nvGrpSpPr>
            <p:grpSpPr>
              <a:xfrm rot="1219497">
                <a:off x="7409094" y="3178253"/>
                <a:ext cx="2106391" cy="1106954"/>
                <a:chOff x="271617" y="1864931"/>
                <a:chExt cx="2106391" cy="1106954"/>
              </a:xfrm>
            </p:grpSpPr>
            <p:sp>
              <p:nvSpPr>
                <p:cNvPr id="230" name="รูปแบบอิสระ: รูปร่าง 294">
                  <a:extLst>
                    <a:ext uri="{FF2B5EF4-FFF2-40B4-BE49-F238E27FC236}">
                      <a16:creationId xmlns:a16="http://schemas.microsoft.com/office/drawing/2014/main" id="{B0BE5F59-EF3C-42C5-AC52-C4EB7C370A3E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1" name="วงรี 295">
                  <a:extLst>
                    <a:ext uri="{FF2B5EF4-FFF2-40B4-BE49-F238E27FC236}">
                      <a16:creationId xmlns:a16="http://schemas.microsoft.com/office/drawing/2014/main" id="{39DC42D6-7CB7-47F7-BAF5-EF0D675E0DA4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2" name="วงรี 296">
                  <a:extLst>
                    <a:ext uri="{FF2B5EF4-FFF2-40B4-BE49-F238E27FC236}">
                      <a16:creationId xmlns:a16="http://schemas.microsoft.com/office/drawing/2014/main" id="{697BBCF9-553B-4BD2-8F79-BEFBF5E53A0C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3" name="วงรี 297">
                  <a:extLst>
                    <a:ext uri="{FF2B5EF4-FFF2-40B4-BE49-F238E27FC236}">
                      <a16:creationId xmlns:a16="http://schemas.microsoft.com/office/drawing/2014/main" id="{571E27BD-13A4-47D1-B9FA-E8A4FC3FC510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4" name="วงรี 298">
                  <a:extLst>
                    <a:ext uri="{FF2B5EF4-FFF2-40B4-BE49-F238E27FC236}">
                      <a16:creationId xmlns:a16="http://schemas.microsoft.com/office/drawing/2014/main" id="{9DAFCBC1-5014-435D-B3CE-653AF253F6F7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5" name="รูปแบบอิสระ: รูปร่าง 299">
                  <a:extLst>
                    <a:ext uri="{FF2B5EF4-FFF2-40B4-BE49-F238E27FC236}">
                      <a16:creationId xmlns:a16="http://schemas.microsoft.com/office/drawing/2014/main" id="{E3AF528D-EEC5-401D-B0C5-303152943135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6" name="วงรี 300">
                  <a:extLst>
                    <a:ext uri="{FF2B5EF4-FFF2-40B4-BE49-F238E27FC236}">
                      <a16:creationId xmlns:a16="http://schemas.microsoft.com/office/drawing/2014/main" id="{DA8AE82A-5571-4AB6-B236-40991443AE30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7" name="วงรี 301">
                  <a:extLst>
                    <a:ext uri="{FF2B5EF4-FFF2-40B4-BE49-F238E27FC236}">
                      <a16:creationId xmlns:a16="http://schemas.microsoft.com/office/drawing/2014/main" id="{02B8754F-E620-42CC-BAC3-22579CD00191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3" name="วงรี 302">
                  <a:extLst>
                    <a:ext uri="{FF2B5EF4-FFF2-40B4-BE49-F238E27FC236}">
                      <a16:creationId xmlns:a16="http://schemas.microsoft.com/office/drawing/2014/main" id="{8BDA4872-FCF3-4B2B-BAF7-E0BBFE7BEF82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4" name="วงรี 303">
                  <a:extLst>
                    <a:ext uri="{FF2B5EF4-FFF2-40B4-BE49-F238E27FC236}">
                      <a16:creationId xmlns:a16="http://schemas.microsoft.com/office/drawing/2014/main" id="{7FA95B06-DD89-44B3-B878-556CA1E3C4DC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5" name="รูปแบบอิสระ: รูปร่าง 304">
                  <a:extLst>
                    <a:ext uri="{FF2B5EF4-FFF2-40B4-BE49-F238E27FC236}">
                      <a16:creationId xmlns:a16="http://schemas.microsoft.com/office/drawing/2014/main" id="{24098965-C01F-4184-82BD-B332C57EDC62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6" name="วงรี 305">
                  <a:extLst>
                    <a:ext uri="{FF2B5EF4-FFF2-40B4-BE49-F238E27FC236}">
                      <a16:creationId xmlns:a16="http://schemas.microsoft.com/office/drawing/2014/main" id="{F6F140A0-5492-4B04-A69C-72ED67655F69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7" name="วงรี 306">
                  <a:extLst>
                    <a:ext uri="{FF2B5EF4-FFF2-40B4-BE49-F238E27FC236}">
                      <a16:creationId xmlns:a16="http://schemas.microsoft.com/office/drawing/2014/main" id="{6D4071BC-FC5F-40C4-B64B-06E1DC6044DB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8" name="วงรี 307">
                  <a:extLst>
                    <a:ext uri="{FF2B5EF4-FFF2-40B4-BE49-F238E27FC236}">
                      <a16:creationId xmlns:a16="http://schemas.microsoft.com/office/drawing/2014/main" id="{9414072E-E239-40E8-BAD0-6917196C9256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9" name="วงรี 308">
                  <a:extLst>
                    <a:ext uri="{FF2B5EF4-FFF2-40B4-BE49-F238E27FC236}">
                      <a16:creationId xmlns:a16="http://schemas.microsoft.com/office/drawing/2014/main" id="{ADDEA0F6-34A3-42D7-8DD4-C471653E1DCE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19" name="กลุ่ม 283">
                <a:extLst>
                  <a:ext uri="{FF2B5EF4-FFF2-40B4-BE49-F238E27FC236}">
                    <a16:creationId xmlns:a16="http://schemas.microsoft.com/office/drawing/2014/main" id="{196A6E49-C5AF-4114-9126-5E2A1515D808}"/>
                  </a:ext>
                </a:extLst>
              </p:cNvPr>
              <p:cNvGrpSpPr/>
              <p:nvPr/>
            </p:nvGrpSpPr>
            <p:grpSpPr>
              <a:xfrm rot="152790">
                <a:off x="10128997" y="3153505"/>
                <a:ext cx="1357210" cy="1106954"/>
                <a:chOff x="1020798" y="1864931"/>
                <a:chExt cx="1357210" cy="1106954"/>
              </a:xfrm>
            </p:grpSpPr>
            <p:sp>
              <p:nvSpPr>
                <p:cNvPr id="220" name="รูปแบบอิสระ: รูปร่าง 284">
                  <a:extLst>
                    <a:ext uri="{FF2B5EF4-FFF2-40B4-BE49-F238E27FC236}">
                      <a16:creationId xmlns:a16="http://schemas.microsoft.com/office/drawing/2014/main" id="{7899A2A6-3FA9-4B77-B4B2-840D84D9E0B4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1" name="วงรี 285">
                  <a:extLst>
                    <a:ext uri="{FF2B5EF4-FFF2-40B4-BE49-F238E27FC236}">
                      <a16:creationId xmlns:a16="http://schemas.microsoft.com/office/drawing/2014/main" id="{BBDF5933-B47D-4484-9FE0-3A3DA987FF90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2" name="วงรี 286">
                  <a:extLst>
                    <a:ext uri="{FF2B5EF4-FFF2-40B4-BE49-F238E27FC236}">
                      <a16:creationId xmlns:a16="http://schemas.microsoft.com/office/drawing/2014/main" id="{0CC9B40E-2950-4FF3-B7B6-714C79600EFC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3" name="วงรี 287">
                  <a:extLst>
                    <a:ext uri="{FF2B5EF4-FFF2-40B4-BE49-F238E27FC236}">
                      <a16:creationId xmlns:a16="http://schemas.microsoft.com/office/drawing/2014/main" id="{66ECA078-7528-4170-98F6-C417012A66AE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4" name="วงรี 288">
                  <a:extLst>
                    <a:ext uri="{FF2B5EF4-FFF2-40B4-BE49-F238E27FC236}">
                      <a16:creationId xmlns:a16="http://schemas.microsoft.com/office/drawing/2014/main" id="{85732B85-BDF6-4C67-982F-5C0B8F1AE606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5" name="รูปแบบอิสระ: รูปร่าง 289">
                  <a:extLst>
                    <a:ext uri="{FF2B5EF4-FFF2-40B4-BE49-F238E27FC236}">
                      <a16:creationId xmlns:a16="http://schemas.microsoft.com/office/drawing/2014/main" id="{E33FC4D3-D9E5-4A17-8BD6-F7AEAC54B32D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6" name="วงรี 290">
                  <a:extLst>
                    <a:ext uri="{FF2B5EF4-FFF2-40B4-BE49-F238E27FC236}">
                      <a16:creationId xmlns:a16="http://schemas.microsoft.com/office/drawing/2014/main" id="{7F87E4A5-8EC1-452F-BAD9-138E5B9A14B3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7" name="วงรี 291">
                  <a:extLst>
                    <a:ext uri="{FF2B5EF4-FFF2-40B4-BE49-F238E27FC236}">
                      <a16:creationId xmlns:a16="http://schemas.microsoft.com/office/drawing/2014/main" id="{E6332F1B-F70D-43A9-A603-724B2642301A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8" name="วงรี 292">
                  <a:extLst>
                    <a:ext uri="{FF2B5EF4-FFF2-40B4-BE49-F238E27FC236}">
                      <a16:creationId xmlns:a16="http://schemas.microsoft.com/office/drawing/2014/main" id="{135E5F84-A321-410E-A973-161CBFBCAABB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9" name="วงรี 293">
                  <a:extLst>
                    <a:ext uri="{FF2B5EF4-FFF2-40B4-BE49-F238E27FC236}">
                      <a16:creationId xmlns:a16="http://schemas.microsoft.com/office/drawing/2014/main" id="{0E1E816F-3BD3-43A1-9282-00EFFC47DE08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  <p:grpSp>
          <p:nvGrpSpPr>
            <p:cNvPr id="211" name="กลุ่ม 275">
              <a:extLst>
                <a:ext uri="{FF2B5EF4-FFF2-40B4-BE49-F238E27FC236}">
                  <a16:creationId xmlns:a16="http://schemas.microsoft.com/office/drawing/2014/main" id="{74F6D0C4-CDFE-4415-86C2-4AC2A12E4E22}"/>
                </a:ext>
              </a:extLst>
            </p:cNvPr>
            <p:cNvGrpSpPr/>
            <p:nvPr/>
          </p:nvGrpSpPr>
          <p:grpSpPr>
            <a:xfrm>
              <a:off x="10875463" y="4839650"/>
              <a:ext cx="619965" cy="272180"/>
              <a:chOff x="8410553" y="4718446"/>
              <a:chExt cx="619965" cy="272180"/>
            </a:xfrm>
          </p:grpSpPr>
          <p:sp>
            <p:nvSpPr>
              <p:cNvPr id="212" name="รูปแบบอิสระ: รูปร่าง 276">
                <a:extLst>
                  <a:ext uri="{FF2B5EF4-FFF2-40B4-BE49-F238E27FC236}">
                    <a16:creationId xmlns:a16="http://schemas.microsoft.com/office/drawing/2014/main" id="{09B47AD2-460B-4BDB-8A88-9BD50034717F}"/>
                  </a:ext>
                </a:extLst>
              </p:cNvPr>
              <p:cNvSpPr/>
              <p:nvPr/>
            </p:nvSpPr>
            <p:spPr>
              <a:xfrm>
                <a:off x="8410553" y="4718446"/>
                <a:ext cx="619965" cy="272180"/>
              </a:xfrm>
              <a:custGeom>
                <a:avLst/>
                <a:gdLst>
                  <a:gd name="connsiteX0" fmla="*/ 9 w 615606"/>
                  <a:gd name="connsiteY0" fmla="*/ 195709 h 279230"/>
                  <a:gd name="connsiteX1" fmla="*/ 55254 w 615606"/>
                  <a:gd name="connsiteY1" fmla="*/ 89029 h 279230"/>
                  <a:gd name="connsiteX2" fmla="*/ 100974 w 615606"/>
                  <a:gd name="connsiteY2" fmla="*/ 96649 h 279230"/>
                  <a:gd name="connsiteX3" fmla="*/ 182889 w 615606"/>
                  <a:gd name="connsiteY3" fmla="*/ 12829 h 279230"/>
                  <a:gd name="connsiteX4" fmla="*/ 318144 w 615606"/>
                  <a:gd name="connsiteY4" fmla="*/ 7114 h 279230"/>
                  <a:gd name="connsiteX5" fmla="*/ 337194 w 615606"/>
                  <a:gd name="connsiteY5" fmla="*/ 79504 h 279230"/>
                  <a:gd name="connsiteX6" fmla="*/ 421014 w 615606"/>
                  <a:gd name="connsiteY6" fmla="*/ 7114 h 279230"/>
                  <a:gd name="connsiteX7" fmla="*/ 516264 w 615606"/>
                  <a:gd name="connsiteY7" fmla="*/ 87124 h 279230"/>
                  <a:gd name="connsiteX8" fmla="*/ 567699 w 615606"/>
                  <a:gd name="connsiteY8" fmla="*/ 100459 h 279230"/>
                  <a:gd name="connsiteX9" fmla="*/ 569604 w 615606"/>
                  <a:gd name="connsiteY9" fmla="*/ 125224 h 279230"/>
                  <a:gd name="connsiteX10" fmla="*/ 613419 w 615606"/>
                  <a:gd name="connsiteY10" fmla="*/ 149989 h 279230"/>
                  <a:gd name="connsiteX11" fmla="*/ 607704 w 615606"/>
                  <a:gd name="connsiteY11" fmla="*/ 193804 h 279230"/>
                  <a:gd name="connsiteX12" fmla="*/ 596274 w 615606"/>
                  <a:gd name="connsiteY12" fmla="*/ 220474 h 279230"/>
                  <a:gd name="connsiteX13" fmla="*/ 443874 w 615606"/>
                  <a:gd name="connsiteY13" fmla="*/ 275719 h 279230"/>
                  <a:gd name="connsiteX14" fmla="*/ 285759 w 615606"/>
                  <a:gd name="connsiteY14" fmla="*/ 273814 h 279230"/>
                  <a:gd name="connsiteX15" fmla="*/ 139074 w 615606"/>
                  <a:gd name="connsiteY15" fmla="*/ 273814 h 279230"/>
                  <a:gd name="connsiteX16" fmla="*/ 51444 w 615606"/>
                  <a:gd name="connsiteY16" fmla="*/ 241429 h 279230"/>
                  <a:gd name="connsiteX17" fmla="*/ 9 w 615606"/>
                  <a:gd name="connsiteY17" fmla="*/ 195709 h 279230"/>
                  <a:gd name="connsiteX0" fmla="*/ 9 w 615606"/>
                  <a:gd name="connsiteY0" fmla="*/ 193625 h 277146"/>
                  <a:gd name="connsiteX1" fmla="*/ 55254 w 615606"/>
                  <a:gd name="connsiteY1" fmla="*/ 86945 h 277146"/>
                  <a:gd name="connsiteX2" fmla="*/ 100974 w 615606"/>
                  <a:gd name="connsiteY2" fmla="*/ 94565 h 277146"/>
                  <a:gd name="connsiteX3" fmla="*/ 182889 w 615606"/>
                  <a:gd name="connsiteY3" fmla="*/ 10745 h 277146"/>
                  <a:gd name="connsiteX4" fmla="*/ 318144 w 615606"/>
                  <a:gd name="connsiteY4" fmla="*/ 5030 h 277146"/>
                  <a:gd name="connsiteX5" fmla="*/ 348624 w 615606"/>
                  <a:gd name="connsiteY5" fmla="*/ 46940 h 277146"/>
                  <a:gd name="connsiteX6" fmla="*/ 421014 w 615606"/>
                  <a:gd name="connsiteY6" fmla="*/ 5030 h 277146"/>
                  <a:gd name="connsiteX7" fmla="*/ 516264 w 615606"/>
                  <a:gd name="connsiteY7" fmla="*/ 85040 h 277146"/>
                  <a:gd name="connsiteX8" fmla="*/ 567699 w 615606"/>
                  <a:gd name="connsiteY8" fmla="*/ 98375 h 277146"/>
                  <a:gd name="connsiteX9" fmla="*/ 569604 w 615606"/>
                  <a:gd name="connsiteY9" fmla="*/ 123140 h 277146"/>
                  <a:gd name="connsiteX10" fmla="*/ 613419 w 615606"/>
                  <a:gd name="connsiteY10" fmla="*/ 147905 h 277146"/>
                  <a:gd name="connsiteX11" fmla="*/ 607704 w 615606"/>
                  <a:gd name="connsiteY11" fmla="*/ 191720 h 277146"/>
                  <a:gd name="connsiteX12" fmla="*/ 596274 w 615606"/>
                  <a:gd name="connsiteY12" fmla="*/ 218390 h 277146"/>
                  <a:gd name="connsiteX13" fmla="*/ 443874 w 615606"/>
                  <a:gd name="connsiteY13" fmla="*/ 273635 h 277146"/>
                  <a:gd name="connsiteX14" fmla="*/ 285759 w 615606"/>
                  <a:gd name="connsiteY14" fmla="*/ 271730 h 277146"/>
                  <a:gd name="connsiteX15" fmla="*/ 139074 w 615606"/>
                  <a:gd name="connsiteY15" fmla="*/ 271730 h 277146"/>
                  <a:gd name="connsiteX16" fmla="*/ 51444 w 615606"/>
                  <a:gd name="connsiteY16" fmla="*/ 239345 h 277146"/>
                  <a:gd name="connsiteX17" fmla="*/ 9 w 615606"/>
                  <a:gd name="connsiteY17" fmla="*/ 193625 h 277146"/>
                  <a:gd name="connsiteX0" fmla="*/ 9 w 615606"/>
                  <a:gd name="connsiteY0" fmla="*/ 192643 h 276164"/>
                  <a:gd name="connsiteX1" fmla="*/ 55254 w 615606"/>
                  <a:gd name="connsiteY1" fmla="*/ 85963 h 276164"/>
                  <a:gd name="connsiteX2" fmla="*/ 100974 w 615606"/>
                  <a:gd name="connsiteY2" fmla="*/ 93583 h 276164"/>
                  <a:gd name="connsiteX3" fmla="*/ 182889 w 615606"/>
                  <a:gd name="connsiteY3" fmla="*/ 9763 h 276164"/>
                  <a:gd name="connsiteX4" fmla="*/ 318144 w 615606"/>
                  <a:gd name="connsiteY4" fmla="*/ 4048 h 276164"/>
                  <a:gd name="connsiteX5" fmla="*/ 350529 w 615606"/>
                  <a:gd name="connsiteY5" fmla="*/ 30718 h 276164"/>
                  <a:gd name="connsiteX6" fmla="*/ 421014 w 615606"/>
                  <a:gd name="connsiteY6" fmla="*/ 4048 h 276164"/>
                  <a:gd name="connsiteX7" fmla="*/ 516264 w 615606"/>
                  <a:gd name="connsiteY7" fmla="*/ 84058 h 276164"/>
                  <a:gd name="connsiteX8" fmla="*/ 567699 w 615606"/>
                  <a:gd name="connsiteY8" fmla="*/ 97393 h 276164"/>
                  <a:gd name="connsiteX9" fmla="*/ 569604 w 615606"/>
                  <a:gd name="connsiteY9" fmla="*/ 122158 h 276164"/>
                  <a:gd name="connsiteX10" fmla="*/ 613419 w 615606"/>
                  <a:gd name="connsiteY10" fmla="*/ 146923 h 276164"/>
                  <a:gd name="connsiteX11" fmla="*/ 607704 w 615606"/>
                  <a:gd name="connsiteY11" fmla="*/ 190738 h 276164"/>
                  <a:gd name="connsiteX12" fmla="*/ 596274 w 615606"/>
                  <a:gd name="connsiteY12" fmla="*/ 217408 h 276164"/>
                  <a:gd name="connsiteX13" fmla="*/ 443874 w 615606"/>
                  <a:gd name="connsiteY13" fmla="*/ 272653 h 276164"/>
                  <a:gd name="connsiteX14" fmla="*/ 285759 w 615606"/>
                  <a:gd name="connsiteY14" fmla="*/ 270748 h 276164"/>
                  <a:gd name="connsiteX15" fmla="*/ 139074 w 615606"/>
                  <a:gd name="connsiteY15" fmla="*/ 270748 h 276164"/>
                  <a:gd name="connsiteX16" fmla="*/ 51444 w 615606"/>
                  <a:gd name="connsiteY16" fmla="*/ 238363 h 276164"/>
                  <a:gd name="connsiteX17" fmla="*/ 9 w 615606"/>
                  <a:gd name="connsiteY17" fmla="*/ 192643 h 276164"/>
                  <a:gd name="connsiteX0" fmla="*/ 9 w 615606"/>
                  <a:gd name="connsiteY0" fmla="*/ 192643 h 275037"/>
                  <a:gd name="connsiteX1" fmla="*/ 55254 w 615606"/>
                  <a:gd name="connsiteY1" fmla="*/ 85963 h 275037"/>
                  <a:gd name="connsiteX2" fmla="*/ 100974 w 615606"/>
                  <a:gd name="connsiteY2" fmla="*/ 93583 h 275037"/>
                  <a:gd name="connsiteX3" fmla="*/ 182889 w 615606"/>
                  <a:gd name="connsiteY3" fmla="*/ 9763 h 275037"/>
                  <a:gd name="connsiteX4" fmla="*/ 318144 w 615606"/>
                  <a:gd name="connsiteY4" fmla="*/ 4048 h 275037"/>
                  <a:gd name="connsiteX5" fmla="*/ 350529 w 615606"/>
                  <a:gd name="connsiteY5" fmla="*/ 30718 h 275037"/>
                  <a:gd name="connsiteX6" fmla="*/ 421014 w 615606"/>
                  <a:gd name="connsiteY6" fmla="*/ 4048 h 275037"/>
                  <a:gd name="connsiteX7" fmla="*/ 516264 w 615606"/>
                  <a:gd name="connsiteY7" fmla="*/ 84058 h 275037"/>
                  <a:gd name="connsiteX8" fmla="*/ 567699 w 615606"/>
                  <a:gd name="connsiteY8" fmla="*/ 97393 h 275037"/>
                  <a:gd name="connsiteX9" fmla="*/ 569604 w 615606"/>
                  <a:gd name="connsiteY9" fmla="*/ 122158 h 275037"/>
                  <a:gd name="connsiteX10" fmla="*/ 613419 w 615606"/>
                  <a:gd name="connsiteY10" fmla="*/ 146923 h 275037"/>
                  <a:gd name="connsiteX11" fmla="*/ 607704 w 615606"/>
                  <a:gd name="connsiteY11" fmla="*/ 190738 h 275037"/>
                  <a:gd name="connsiteX12" fmla="*/ 596274 w 615606"/>
                  <a:gd name="connsiteY12" fmla="*/ 217408 h 275037"/>
                  <a:gd name="connsiteX13" fmla="*/ 443874 w 615606"/>
                  <a:gd name="connsiteY13" fmla="*/ 234553 h 275037"/>
                  <a:gd name="connsiteX14" fmla="*/ 285759 w 615606"/>
                  <a:gd name="connsiteY14" fmla="*/ 270748 h 275037"/>
                  <a:gd name="connsiteX15" fmla="*/ 139074 w 615606"/>
                  <a:gd name="connsiteY15" fmla="*/ 270748 h 275037"/>
                  <a:gd name="connsiteX16" fmla="*/ 51444 w 615606"/>
                  <a:gd name="connsiteY16" fmla="*/ 238363 h 275037"/>
                  <a:gd name="connsiteX17" fmla="*/ 9 w 615606"/>
                  <a:gd name="connsiteY17" fmla="*/ 192643 h 275037"/>
                  <a:gd name="connsiteX0" fmla="*/ 9 w 615606"/>
                  <a:gd name="connsiteY0" fmla="*/ 192643 h 273294"/>
                  <a:gd name="connsiteX1" fmla="*/ 55254 w 615606"/>
                  <a:gd name="connsiteY1" fmla="*/ 85963 h 273294"/>
                  <a:gd name="connsiteX2" fmla="*/ 100974 w 615606"/>
                  <a:gd name="connsiteY2" fmla="*/ 93583 h 273294"/>
                  <a:gd name="connsiteX3" fmla="*/ 182889 w 615606"/>
                  <a:gd name="connsiteY3" fmla="*/ 9763 h 273294"/>
                  <a:gd name="connsiteX4" fmla="*/ 318144 w 615606"/>
                  <a:gd name="connsiteY4" fmla="*/ 4048 h 273294"/>
                  <a:gd name="connsiteX5" fmla="*/ 350529 w 615606"/>
                  <a:gd name="connsiteY5" fmla="*/ 30718 h 273294"/>
                  <a:gd name="connsiteX6" fmla="*/ 421014 w 615606"/>
                  <a:gd name="connsiteY6" fmla="*/ 4048 h 273294"/>
                  <a:gd name="connsiteX7" fmla="*/ 516264 w 615606"/>
                  <a:gd name="connsiteY7" fmla="*/ 84058 h 273294"/>
                  <a:gd name="connsiteX8" fmla="*/ 567699 w 615606"/>
                  <a:gd name="connsiteY8" fmla="*/ 97393 h 273294"/>
                  <a:gd name="connsiteX9" fmla="*/ 569604 w 615606"/>
                  <a:gd name="connsiteY9" fmla="*/ 122158 h 273294"/>
                  <a:gd name="connsiteX10" fmla="*/ 613419 w 615606"/>
                  <a:gd name="connsiteY10" fmla="*/ 146923 h 273294"/>
                  <a:gd name="connsiteX11" fmla="*/ 607704 w 615606"/>
                  <a:gd name="connsiteY11" fmla="*/ 190738 h 273294"/>
                  <a:gd name="connsiteX12" fmla="*/ 596274 w 615606"/>
                  <a:gd name="connsiteY12" fmla="*/ 217408 h 273294"/>
                  <a:gd name="connsiteX13" fmla="*/ 451494 w 615606"/>
                  <a:gd name="connsiteY13" fmla="*/ 266938 h 273294"/>
                  <a:gd name="connsiteX14" fmla="*/ 285759 w 615606"/>
                  <a:gd name="connsiteY14" fmla="*/ 270748 h 273294"/>
                  <a:gd name="connsiteX15" fmla="*/ 139074 w 615606"/>
                  <a:gd name="connsiteY15" fmla="*/ 270748 h 273294"/>
                  <a:gd name="connsiteX16" fmla="*/ 51444 w 615606"/>
                  <a:gd name="connsiteY16" fmla="*/ 238363 h 273294"/>
                  <a:gd name="connsiteX17" fmla="*/ 9 w 615606"/>
                  <a:gd name="connsiteY17" fmla="*/ 192643 h 273294"/>
                  <a:gd name="connsiteX0" fmla="*/ 9 w 615606"/>
                  <a:gd name="connsiteY0" fmla="*/ 192643 h 274406"/>
                  <a:gd name="connsiteX1" fmla="*/ 55254 w 615606"/>
                  <a:gd name="connsiteY1" fmla="*/ 85963 h 274406"/>
                  <a:gd name="connsiteX2" fmla="*/ 100974 w 615606"/>
                  <a:gd name="connsiteY2" fmla="*/ 93583 h 274406"/>
                  <a:gd name="connsiteX3" fmla="*/ 182889 w 615606"/>
                  <a:gd name="connsiteY3" fmla="*/ 9763 h 274406"/>
                  <a:gd name="connsiteX4" fmla="*/ 318144 w 615606"/>
                  <a:gd name="connsiteY4" fmla="*/ 4048 h 274406"/>
                  <a:gd name="connsiteX5" fmla="*/ 350529 w 615606"/>
                  <a:gd name="connsiteY5" fmla="*/ 30718 h 274406"/>
                  <a:gd name="connsiteX6" fmla="*/ 421014 w 615606"/>
                  <a:gd name="connsiteY6" fmla="*/ 4048 h 274406"/>
                  <a:gd name="connsiteX7" fmla="*/ 516264 w 615606"/>
                  <a:gd name="connsiteY7" fmla="*/ 84058 h 274406"/>
                  <a:gd name="connsiteX8" fmla="*/ 567699 w 615606"/>
                  <a:gd name="connsiteY8" fmla="*/ 97393 h 274406"/>
                  <a:gd name="connsiteX9" fmla="*/ 569604 w 615606"/>
                  <a:gd name="connsiteY9" fmla="*/ 122158 h 274406"/>
                  <a:gd name="connsiteX10" fmla="*/ 613419 w 615606"/>
                  <a:gd name="connsiteY10" fmla="*/ 146923 h 274406"/>
                  <a:gd name="connsiteX11" fmla="*/ 607704 w 615606"/>
                  <a:gd name="connsiteY11" fmla="*/ 190738 h 274406"/>
                  <a:gd name="connsiteX12" fmla="*/ 596274 w 615606"/>
                  <a:gd name="connsiteY12" fmla="*/ 217408 h 274406"/>
                  <a:gd name="connsiteX13" fmla="*/ 451494 w 615606"/>
                  <a:gd name="connsiteY13" fmla="*/ 266938 h 274406"/>
                  <a:gd name="connsiteX14" fmla="*/ 285759 w 615606"/>
                  <a:gd name="connsiteY14" fmla="*/ 270748 h 274406"/>
                  <a:gd name="connsiteX15" fmla="*/ 139074 w 615606"/>
                  <a:gd name="connsiteY15" fmla="*/ 270748 h 274406"/>
                  <a:gd name="connsiteX16" fmla="*/ 51444 w 615606"/>
                  <a:gd name="connsiteY16" fmla="*/ 238363 h 274406"/>
                  <a:gd name="connsiteX17" fmla="*/ 9 w 615606"/>
                  <a:gd name="connsiteY17" fmla="*/ 192643 h 274406"/>
                  <a:gd name="connsiteX0" fmla="*/ 9 w 616142"/>
                  <a:gd name="connsiteY0" fmla="*/ 192643 h 273294"/>
                  <a:gd name="connsiteX1" fmla="*/ 55254 w 616142"/>
                  <a:gd name="connsiteY1" fmla="*/ 85963 h 273294"/>
                  <a:gd name="connsiteX2" fmla="*/ 100974 w 616142"/>
                  <a:gd name="connsiteY2" fmla="*/ 93583 h 273294"/>
                  <a:gd name="connsiteX3" fmla="*/ 182889 w 616142"/>
                  <a:gd name="connsiteY3" fmla="*/ 9763 h 273294"/>
                  <a:gd name="connsiteX4" fmla="*/ 318144 w 616142"/>
                  <a:gd name="connsiteY4" fmla="*/ 4048 h 273294"/>
                  <a:gd name="connsiteX5" fmla="*/ 350529 w 616142"/>
                  <a:gd name="connsiteY5" fmla="*/ 30718 h 273294"/>
                  <a:gd name="connsiteX6" fmla="*/ 421014 w 616142"/>
                  <a:gd name="connsiteY6" fmla="*/ 4048 h 273294"/>
                  <a:gd name="connsiteX7" fmla="*/ 516264 w 616142"/>
                  <a:gd name="connsiteY7" fmla="*/ 84058 h 273294"/>
                  <a:gd name="connsiteX8" fmla="*/ 567699 w 616142"/>
                  <a:gd name="connsiteY8" fmla="*/ 97393 h 273294"/>
                  <a:gd name="connsiteX9" fmla="*/ 569604 w 616142"/>
                  <a:gd name="connsiteY9" fmla="*/ 122158 h 273294"/>
                  <a:gd name="connsiteX10" fmla="*/ 613419 w 616142"/>
                  <a:gd name="connsiteY10" fmla="*/ 146923 h 273294"/>
                  <a:gd name="connsiteX11" fmla="*/ 607704 w 616142"/>
                  <a:gd name="connsiteY11" fmla="*/ 190738 h 273294"/>
                  <a:gd name="connsiteX12" fmla="*/ 603894 w 616142"/>
                  <a:gd name="connsiteY12" fmla="*/ 219313 h 273294"/>
                  <a:gd name="connsiteX13" fmla="*/ 451494 w 616142"/>
                  <a:gd name="connsiteY13" fmla="*/ 266938 h 273294"/>
                  <a:gd name="connsiteX14" fmla="*/ 285759 w 616142"/>
                  <a:gd name="connsiteY14" fmla="*/ 270748 h 273294"/>
                  <a:gd name="connsiteX15" fmla="*/ 139074 w 616142"/>
                  <a:gd name="connsiteY15" fmla="*/ 270748 h 273294"/>
                  <a:gd name="connsiteX16" fmla="*/ 51444 w 616142"/>
                  <a:gd name="connsiteY16" fmla="*/ 238363 h 273294"/>
                  <a:gd name="connsiteX17" fmla="*/ 9 w 616142"/>
                  <a:gd name="connsiteY17" fmla="*/ 192643 h 273294"/>
                  <a:gd name="connsiteX0" fmla="*/ 11 w 616144"/>
                  <a:gd name="connsiteY0" fmla="*/ 192643 h 273947"/>
                  <a:gd name="connsiteX1" fmla="*/ 55256 w 616144"/>
                  <a:gd name="connsiteY1" fmla="*/ 85963 h 273947"/>
                  <a:gd name="connsiteX2" fmla="*/ 100976 w 616144"/>
                  <a:gd name="connsiteY2" fmla="*/ 93583 h 273947"/>
                  <a:gd name="connsiteX3" fmla="*/ 182891 w 616144"/>
                  <a:gd name="connsiteY3" fmla="*/ 9763 h 273947"/>
                  <a:gd name="connsiteX4" fmla="*/ 318146 w 616144"/>
                  <a:gd name="connsiteY4" fmla="*/ 4048 h 273947"/>
                  <a:gd name="connsiteX5" fmla="*/ 350531 w 616144"/>
                  <a:gd name="connsiteY5" fmla="*/ 30718 h 273947"/>
                  <a:gd name="connsiteX6" fmla="*/ 421016 w 616144"/>
                  <a:gd name="connsiteY6" fmla="*/ 4048 h 273947"/>
                  <a:gd name="connsiteX7" fmla="*/ 516266 w 616144"/>
                  <a:gd name="connsiteY7" fmla="*/ 84058 h 273947"/>
                  <a:gd name="connsiteX8" fmla="*/ 567701 w 616144"/>
                  <a:gd name="connsiteY8" fmla="*/ 97393 h 273947"/>
                  <a:gd name="connsiteX9" fmla="*/ 569606 w 616144"/>
                  <a:gd name="connsiteY9" fmla="*/ 122158 h 273947"/>
                  <a:gd name="connsiteX10" fmla="*/ 613421 w 616144"/>
                  <a:gd name="connsiteY10" fmla="*/ 146923 h 273947"/>
                  <a:gd name="connsiteX11" fmla="*/ 607706 w 616144"/>
                  <a:gd name="connsiteY11" fmla="*/ 190738 h 273947"/>
                  <a:gd name="connsiteX12" fmla="*/ 603896 w 616144"/>
                  <a:gd name="connsiteY12" fmla="*/ 219313 h 273947"/>
                  <a:gd name="connsiteX13" fmla="*/ 451496 w 616144"/>
                  <a:gd name="connsiteY13" fmla="*/ 266938 h 273947"/>
                  <a:gd name="connsiteX14" fmla="*/ 285761 w 616144"/>
                  <a:gd name="connsiteY14" fmla="*/ 270748 h 273947"/>
                  <a:gd name="connsiteX15" fmla="*/ 152411 w 616144"/>
                  <a:gd name="connsiteY15" fmla="*/ 238363 h 273947"/>
                  <a:gd name="connsiteX16" fmla="*/ 51446 w 616144"/>
                  <a:gd name="connsiteY16" fmla="*/ 238363 h 273947"/>
                  <a:gd name="connsiteX17" fmla="*/ 11 w 616144"/>
                  <a:gd name="connsiteY17" fmla="*/ 192643 h 273947"/>
                  <a:gd name="connsiteX0" fmla="*/ 11 w 616144"/>
                  <a:gd name="connsiteY0" fmla="*/ 192643 h 272180"/>
                  <a:gd name="connsiteX1" fmla="*/ 55256 w 616144"/>
                  <a:gd name="connsiteY1" fmla="*/ 85963 h 272180"/>
                  <a:gd name="connsiteX2" fmla="*/ 100976 w 616144"/>
                  <a:gd name="connsiteY2" fmla="*/ 93583 h 272180"/>
                  <a:gd name="connsiteX3" fmla="*/ 182891 w 616144"/>
                  <a:gd name="connsiteY3" fmla="*/ 9763 h 272180"/>
                  <a:gd name="connsiteX4" fmla="*/ 318146 w 616144"/>
                  <a:gd name="connsiteY4" fmla="*/ 4048 h 272180"/>
                  <a:gd name="connsiteX5" fmla="*/ 350531 w 616144"/>
                  <a:gd name="connsiteY5" fmla="*/ 30718 h 272180"/>
                  <a:gd name="connsiteX6" fmla="*/ 421016 w 616144"/>
                  <a:gd name="connsiteY6" fmla="*/ 4048 h 272180"/>
                  <a:gd name="connsiteX7" fmla="*/ 516266 w 616144"/>
                  <a:gd name="connsiteY7" fmla="*/ 84058 h 272180"/>
                  <a:gd name="connsiteX8" fmla="*/ 567701 w 616144"/>
                  <a:gd name="connsiteY8" fmla="*/ 97393 h 272180"/>
                  <a:gd name="connsiteX9" fmla="*/ 569606 w 616144"/>
                  <a:gd name="connsiteY9" fmla="*/ 122158 h 272180"/>
                  <a:gd name="connsiteX10" fmla="*/ 613421 w 616144"/>
                  <a:gd name="connsiteY10" fmla="*/ 146923 h 272180"/>
                  <a:gd name="connsiteX11" fmla="*/ 607706 w 616144"/>
                  <a:gd name="connsiteY11" fmla="*/ 190738 h 272180"/>
                  <a:gd name="connsiteX12" fmla="*/ 603896 w 616144"/>
                  <a:gd name="connsiteY12" fmla="*/ 219313 h 272180"/>
                  <a:gd name="connsiteX13" fmla="*/ 451496 w 616144"/>
                  <a:gd name="connsiteY13" fmla="*/ 266938 h 272180"/>
                  <a:gd name="connsiteX14" fmla="*/ 285761 w 616144"/>
                  <a:gd name="connsiteY14" fmla="*/ 270748 h 272180"/>
                  <a:gd name="connsiteX15" fmla="*/ 148601 w 616144"/>
                  <a:gd name="connsiteY15" fmla="*/ 265033 h 272180"/>
                  <a:gd name="connsiteX16" fmla="*/ 51446 w 616144"/>
                  <a:gd name="connsiteY16" fmla="*/ 238363 h 272180"/>
                  <a:gd name="connsiteX17" fmla="*/ 11 w 616144"/>
                  <a:gd name="connsiteY17" fmla="*/ 192643 h 272180"/>
                  <a:gd name="connsiteX0" fmla="*/ 18962 w 568420"/>
                  <a:gd name="connsiteY0" fmla="*/ 188833 h 272180"/>
                  <a:gd name="connsiteX1" fmla="*/ 7532 w 568420"/>
                  <a:gd name="connsiteY1" fmla="*/ 85963 h 272180"/>
                  <a:gd name="connsiteX2" fmla="*/ 53252 w 568420"/>
                  <a:gd name="connsiteY2" fmla="*/ 93583 h 272180"/>
                  <a:gd name="connsiteX3" fmla="*/ 135167 w 568420"/>
                  <a:gd name="connsiteY3" fmla="*/ 9763 h 272180"/>
                  <a:gd name="connsiteX4" fmla="*/ 270422 w 568420"/>
                  <a:gd name="connsiteY4" fmla="*/ 4048 h 272180"/>
                  <a:gd name="connsiteX5" fmla="*/ 302807 w 568420"/>
                  <a:gd name="connsiteY5" fmla="*/ 30718 h 272180"/>
                  <a:gd name="connsiteX6" fmla="*/ 373292 w 568420"/>
                  <a:gd name="connsiteY6" fmla="*/ 4048 h 272180"/>
                  <a:gd name="connsiteX7" fmla="*/ 468542 w 568420"/>
                  <a:gd name="connsiteY7" fmla="*/ 84058 h 272180"/>
                  <a:gd name="connsiteX8" fmla="*/ 519977 w 568420"/>
                  <a:gd name="connsiteY8" fmla="*/ 97393 h 272180"/>
                  <a:gd name="connsiteX9" fmla="*/ 521882 w 568420"/>
                  <a:gd name="connsiteY9" fmla="*/ 122158 h 272180"/>
                  <a:gd name="connsiteX10" fmla="*/ 565697 w 568420"/>
                  <a:gd name="connsiteY10" fmla="*/ 146923 h 272180"/>
                  <a:gd name="connsiteX11" fmla="*/ 559982 w 568420"/>
                  <a:gd name="connsiteY11" fmla="*/ 190738 h 272180"/>
                  <a:gd name="connsiteX12" fmla="*/ 556172 w 568420"/>
                  <a:gd name="connsiteY12" fmla="*/ 219313 h 272180"/>
                  <a:gd name="connsiteX13" fmla="*/ 403772 w 568420"/>
                  <a:gd name="connsiteY13" fmla="*/ 266938 h 272180"/>
                  <a:gd name="connsiteX14" fmla="*/ 238037 w 568420"/>
                  <a:gd name="connsiteY14" fmla="*/ 270748 h 272180"/>
                  <a:gd name="connsiteX15" fmla="*/ 100877 w 568420"/>
                  <a:gd name="connsiteY15" fmla="*/ 265033 h 272180"/>
                  <a:gd name="connsiteX16" fmla="*/ 3722 w 568420"/>
                  <a:gd name="connsiteY16" fmla="*/ 238363 h 272180"/>
                  <a:gd name="connsiteX17" fmla="*/ 18962 w 568420"/>
                  <a:gd name="connsiteY17" fmla="*/ 18883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38363 h 272180"/>
                  <a:gd name="connsiteX17" fmla="*/ 9 w 619952"/>
                  <a:gd name="connsiteY17" fmla="*/ 20407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44078 h 272180"/>
                  <a:gd name="connsiteX17" fmla="*/ 9 w 619952"/>
                  <a:gd name="connsiteY17" fmla="*/ 204073 h 272180"/>
                  <a:gd name="connsiteX0" fmla="*/ 175 w 620118"/>
                  <a:gd name="connsiteY0" fmla="*/ 204073 h 272180"/>
                  <a:gd name="connsiteX1" fmla="*/ 72565 w 620118"/>
                  <a:gd name="connsiteY1" fmla="*/ 89773 h 272180"/>
                  <a:gd name="connsiteX2" fmla="*/ 104950 w 620118"/>
                  <a:gd name="connsiteY2" fmla="*/ 93583 h 272180"/>
                  <a:gd name="connsiteX3" fmla="*/ 186865 w 620118"/>
                  <a:gd name="connsiteY3" fmla="*/ 9763 h 272180"/>
                  <a:gd name="connsiteX4" fmla="*/ 322120 w 620118"/>
                  <a:gd name="connsiteY4" fmla="*/ 4048 h 272180"/>
                  <a:gd name="connsiteX5" fmla="*/ 354505 w 620118"/>
                  <a:gd name="connsiteY5" fmla="*/ 30718 h 272180"/>
                  <a:gd name="connsiteX6" fmla="*/ 424990 w 620118"/>
                  <a:gd name="connsiteY6" fmla="*/ 4048 h 272180"/>
                  <a:gd name="connsiteX7" fmla="*/ 520240 w 620118"/>
                  <a:gd name="connsiteY7" fmla="*/ 84058 h 272180"/>
                  <a:gd name="connsiteX8" fmla="*/ 571675 w 620118"/>
                  <a:gd name="connsiteY8" fmla="*/ 97393 h 272180"/>
                  <a:gd name="connsiteX9" fmla="*/ 573580 w 620118"/>
                  <a:gd name="connsiteY9" fmla="*/ 122158 h 272180"/>
                  <a:gd name="connsiteX10" fmla="*/ 617395 w 620118"/>
                  <a:gd name="connsiteY10" fmla="*/ 146923 h 272180"/>
                  <a:gd name="connsiteX11" fmla="*/ 611680 w 620118"/>
                  <a:gd name="connsiteY11" fmla="*/ 190738 h 272180"/>
                  <a:gd name="connsiteX12" fmla="*/ 607870 w 620118"/>
                  <a:gd name="connsiteY12" fmla="*/ 219313 h 272180"/>
                  <a:gd name="connsiteX13" fmla="*/ 455470 w 620118"/>
                  <a:gd name="connsiteY13" fmla="*/ 266938 h 272180"/>
                  <a:gd name="connsiteX14" fmla="*/ 289735 w 620118"/>
                  <a:gd name="connsiteY14" fmla="*/ 270748 h 272180"/>
                  <a:gd name="connsiteX15" fmla="*/ 152575 w 620118"/>
                  <a:gd name="connsiteY15" fmla="*/ 265033 h 272180"/>
                  <a:gd name="connsiteX16" fmla="*/ 55420 w 620118"/>
                  <a:gd name="connsiteY16" fmla="*/ 244078 h 272180"/>
                  <a:gd name="connsiteX17" fmla="*/ 175 w 620118"/>
                  <a:gd name="connsiteY17" fmla="*/ 204073 h 272180"/>
                  <a:gd name="connsiteX0" fmla="*/ 22 w 619965"/>
                  <a:gd name="connsiteY0" fmla="*/ 204073 h 272180"/>
                  <a:gd name="connsiteX1" fmla="*/ 60982 w 619965"/>
                  <a:gd name="connsiteY1" fmla="*/ 89773 h 272180"/>
                  <a:gd name="connsiteX2" fmla="*/ 104797 w 619965"/>
                  <a:gd name="connsiteY2" fmla="*/ 93583 h 272180"/>
                  <a:gd name="connsiteX3" fmla="*/ 186712 w 619965"/>
                  <a:gd name="connsiteY3" fmla="*/ 9763 h 272180"/>
                  <a:gd name="connsiteX4" fmla="*/ 321967 w 619965"/>
                  <a:gd name="connsiteY4" fmla="*/ 4048 h 272180"/>
                  <a:gd name="connsiteX5" fmla="*/ 354352 w 619965"/>
                  <a:gd name="connsiteY5" fmla="*/ 30718 h 272180"/>
                  <a:gd name="connsiteX6" fmla="*/ 424837 w 619965"/>
                  <a:gd name="connsiteY6" fmla="*/ 4048 h 272180"/>
                  <a:gd name="connsiteX7" fmla="*/ 520087 w 619965"/>
                  <a:gd name="connsiteY7" fmla="*/ 84058 h 272180"/>
                  <a:gd name="connsiteX8" fmla="*/ 571522 w 619965"/>
                  <a:gd name="connsiteY8" fmla="*/ 97393 h 272180"/>
                  <a:gd name="connsiteX9" fmla="*/ 573427 w 619965"/>
                  <a:gd name="connsiteY9" fmla="*/ 122158 h 272180"/>
                  <a:gd name="connsiteX10" fmla="*/ 617242 w 619965"/>
                  <a:gd name="connsiteY10" fmla="*/ 146923 h 272180"/>
                  <a:gd name="connsiteX11" fmla="*/ 611527 w 619965"/>
                  <a:gd name="connsiteY11" fmla="*/ 190738 h 272180"/>
                  <a:gd name="connsiteX12" fmla="*/ 607717 w 619965"/>
                  <a:gd name="connsiteY12" fmla="*/ 219313 h 272180"/>
                  <a:gd name="connsiteX13" fmla="*/ 455317 w 619965"/>
                  <a:gd name="connsiteY13" fmla="*/ 266938 h 272180"/>
                  <a:gd name="connsiteX14" fmla="*/ 289582 w 619965"/>
                  <a:gd name="connsiteY14" fmla="*/ 270748 h 272180"/>
                  <a:gd name="connsiteX15" fmla="*/ 152422 w 619965"/>
                  <a:gd name="connsiteY15" fmla="*/ 265033 h 272180"/>
                  <a:gd name="connsiteX16" fmla="*/ 55267 w 619965"/>
                  <a:gd name="connsiteY16" fmla="*/ 244078 h 272180"/>
                  <a:gd name="connsiteX17" fmla="*/ 22 w 619965"/>
                  <a:gd name="connsiteY17" fmla="*/ 204073 h 272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9965" h="272180">
                    <a:moveTo>
                      <a:pt x="22" y="204073"/>
                    </a:moveTo>
                    <a:cubicBezTo>
                      <a:pt x="975" y="178356"/>
                      <a:pt x="43519" y="108188"/>
                      <a:pt x="60982" y="89773"/>
                    </a:cubicBezTo>
                    <a:cubicBezTo>
                      <a:pt x="78445" y="71358"/>
                      <a:pt x="83842" y="106918"/>
                      <a:pt x="104797" y="93583"/>
                    </a:cubicBezTo>
                    <a:cubicBezTo>
                      <a:pt x="125752" y="80248"/>
                      <a:pt x="150517" y="24685"/>
                      <a:pt x="186712" y="9763"/>
                    </a:cubicBezTo>
                    <a:cubicBezTo>
                      <a:pt x="222907" y="-5159"/>
                      <a:pt x="294027" y="556"/>
                      <a:pt x="321967" y="4048"/>
                    </a:cubicBezTo>
                    <a:cubicBezTo>
                      <a:pt x="349907" y="7540"/>
                      <a:pt x="337207" y="30718"/>
                      <a:pt x="354352" y="30718"/>
                    </a:cubicBezTo>
                    <a:cubicBezTo>
                      <a:pt x="371497" y="30718"/>
                      <a:pt x="397214" y="-4842"/>
                      <a:pt x="424837" y="4048"/>
                    </a:cubicBezTo>
                    <a:cubicBezTo>
                      <a:pt x="452460" y="12938"/>
                      <a:pt x="495639" y="68500"/>
                      <a:pt x="520087" y="84058"/>
                    </a:cubicBezTo>
                    <a:cubicBezTo>
                      <a:pt x="544535" y="99616"/>
                      <a:pt x="562632" y="91043"/>
                      <a:pt x="571522" y="97393"/>
                    </a:cubicBezTo>
                    <a:cubicBezTo>
                      <a:pt x="580412" y="103743"/>
                      <a:pt x="565807" y="113903"/>
                      <a:pt x="573427" y="122158"/>
                    </a:cubicBezTo>
                    <a:cubicBezTo>
                      <a:pt x="581047" y="130413"/>
                      <a:pt x="610892" y="135493"/>
                      <a:pt x="617242" y="146923"/>
                    </a:cubicBezTo>
                    <a:cubicBezTo>
                      <a:pt x="623592" y="158353"/>
                      <a:pt x="613114" y="178673"/>
                      <a:pt x="611527" y="190738"/>
                    </a:cubicBezTo>
                    <a:cubicBezTo>
                      <a:pt x="609940" y="202803"/>
                      <a:pt x="633752" y="206613"/>
                      <a:pt x="607717" y="219313"/>
                    </a:cubicBezTo>
                    <a:cubicBezTo>
                      <a:pt x="581682" y="232013"/>
                      <a:pt x="508340" y="258365"/>
                      <a:pt x="455317" y="266938"/>
                    </a:cubicBezTo>
                    <a:cubicBezTo>
                      <a:pt x="402294" y="275511"/>
                      <a:pt x="340064" y="271065"/>
                      <a:pt x="289582" y="270748"/>
                    </a:cubicBezTo>
                    <a:cubicBezTo>
                      <a:pt x="239100" y="270431"/>
                      <a:pt x="191475" y="270431"/>
                      <a:pt x="152422" y="265033"/>
                    </a:cubicBezTo>
                    <a:cubicBezTo>
                      <a:pt x="113370" y="259636"/>
                      <a:pt x="80667" y="254238"/>
                      <a:pt x="55267" y="244078"/>
                    </a:cubicBezTo>
                    <a:cubicBezTo>
                      <a:pt x="29867" y="233918"/>
                      <a:pt x="-931" y="229791"/>
                      <a:pt x="22" y="204073"/>
                    </a:cubicBezTo>
                    <a:close/>
                  </a:path>
                </a:pathLst>
              </a:custGeom>
              <a:solidFill>
                <a:srgbClr val="B69244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13" name="รูปแบบอิสระ: รูปร่าง 277">
                <a:extLst>
                  <a:ext uri="{FF2B5EF4-FFF2-40B4-BE49-F238E27FC236}">
                    <a16:creationId xmlns:a16="http://schemas.microsoft.com/office/drawing/2014/main" id="{7B2C6371-78CB-48A9-BCD6-3C78292B4611}"/>
                  </a:ext>
                </a:extLst>
              </p:cNvPr>
              <p:cNvSpPr/>
              <p:nvPr/>
            </p:nvSpPr>
            <p:spPr>
              <a:xfrm>
                <a:off x="8537857" y="4779199"/>
                <a:ext cx="172088" cy="85185"/>
              </a:xfrm>
              <a:custGeom>
                <a:avLst/>
                <a:gdLst>
                  <a:gd name="connsiteX0" fmla="*/ 3528 w 133068"/>
                  <a:gd name="connsiteY0" fmla="*/ 91023 h 91023"/>
                  <a:gd name="connsiteX1" fmla="*/ 5433 w 133068"/>
                  <a:gd name="connsiteY1" fmla="*/ 39588 h 91023"/>
                  <a:gd name="connsiteX2" fmla="*/ 54963 w 133068"/>
                  <a:gd name="connsiteY2" fmla="*/ 45303 h 91023"/>
                  <a:gd name="connsiteX3" fmla="*/ 62583 w 133068"/>
                  <a:gd name="connsiteY3" fmla="*/ 1488 h 91023"/>
                  <a:gd name="connsiteX4" fmla="*/ 94968 w 133068"/>
                  <a:gd name="connsiteY4" fmla="*/ 11013 h 91023"/>
                  <a:gd name="connsiteX5" fmla="*/ 125448 w 133068"/>
                  <a:gd name="connsiteY5" fmla="*/ 18633 h 91023"/>
                  <a:gd name="connsiteX6" fmla="*/ 133068 w 133068"/>
                  <a:gd name="connsiteY6" fmla="*/ 56733 h 91023"/>
                  <a:gd name="connsiteX0" fmla="*/ 3528 w 186408"/>
                  <a:gd name="connsiteY0" fmla="*/ 91023 h 91023"/>
                  <a:gd name="connsiteX1" fmla="*/ 5433 w 186408"/>
                  <a:gd name="connsiteY1" fmla="*/ 39588 h 91023"/>
                  <a:gd name="connsiteX2" fmla="*/ 54963 w 186408"/>
                  <a:gd name="connsiteY2" fmla="*/ 45303 h 91023"/>
                  <a:gd name="connsiteX3" fmla="*/ 62583 w 186408"/>
                  <a:gd name="connsiteY3" fmla="*/ 1488 h 91023"/>
                  <a:gd name="connsiteX4" fmla="*/ 94968 w 186408"/>
                  <a:gd name="connsiteY4" fmla="*/ 11013 h 91023"/>
                  <a:gd name="connsiteX5" fmla="*/ 125448 w 186408"/>
                  <a:gd name="connsiteY5" fmla="*/ 18633 h 91023"/>
                  <a:gd name="connsiteX6" fmla="*/ 186408 w 186408"/>
                  <a:gd name="connsiteY6" fmla="*/ 62448 h 91023"/>
                  <a:gd name="connsiteX0" fmla="*/ 3528 w 159738"/>
                  <a:gd name="connsiteY0" fmla="*/ 91023 h 91023"/>
                  <a:gd name="connsiteX1" fmla="*/ 5433 w 159738"/>
                  <a:gd name="connsiteY1" fmla="*/ 39588 h 91023"/>
                  <a:gd name="connsiteX2" fmla="*/ 54963 w 159738"/>
                  <a:gd name="connsiteY2" fmla="*/ 45303 h 91023"/>
                  <a:gd name="connsiteX3" fmla="*/ 62583 w 159738"/>
                  <a:gd name="connsiteY3" fmla="*/ 1488 h 91023"/>
                  <a:gd name="connsiteX4" fmla="*/ 94968 w 159738"/>
                  <a:gd name="connsiteY4" fmla="*/ 11013 h 91023"/>
                  <a:gd name="connsiteX5" fmla="*/ 125448 w 159738"/>
                  <a:gd name="connsiteY5" fmla="*/ 18633 h 91023"/>
                  <a:gd name="connsiteX6" fmla="*/ 159738 w 159738"/>
                  <a:gd name="connsiteY6" fmla="*/ 31968 h 91023"/>
                  <a:gd name="connsiteX0" fmla="*/ 3528 w 159738"/>
                  <a:gd name="connsiteY0" fmla="*/ 102330 h 102330"/>
                  <a:gd name="connsiteX1" fmla="*/ 5433 w 159738"/>
                  <a:gd name="connsiteY1" fmla="*/ 50895 h 102330"/>
                  <a:gd name="connsiteX2" fmla="*/ 54963 w 159738"/>
                  <a:gd name="connsiteY2" fmla="*/ 56610 h 102330"/>
                  <a:gd name="connsiteX3" fmla="*/ 62583 w 159738"/>
                  <a:gd name="connsiteY3" fmla="*/ 12795 h 102330"/>
                  <a:gd name="connsiteX4" fmla="*/ 94968 w 159738"/>
                  <a:gd name="connsiteY4" fmla="*/ 22320 h 102330"/>
                  <a:gd name="connsiteX5" fmla="*/ 131163 w 159738"/>
                  <a:gd name="connsiteY5" fmla="*/ 1365 h 102330"/>
                  <a:gd name="connsiteX6" fmla="*/ 159738 w 159738"/>
                  <a:gd name="connsiteY6" fmla="*/ 43275 h 102330"/>
                  <a:gd name="connsiteX0" fmla="*/ 3158 w 159368"/>
                  <a:gd name="connsiteY0" fmla="*/ 102330 h 102330"/>
                  <a:gd name="connsiteX1" fmla="*/ 5063 w 159368"/>
                  <a:gd name="connsiteY1" fmla="*/ 50895 h 102330"/>
                  <a:gd name="connsiteX2" fmla="*/ 48878 w 159368"/>
                  <a:gd name="connsiteY2" fmla="*/ 33750 h 102330"/>
                  <a:gd name="connsiteX3" fmla="*/ 62213 w 159368"/>
                  <a:gd name="connsiteY3" fmla="*/ 12795 h 102330"/>
                  <a:gd name="connsiteX4" fmla="*/ 94598 w 159368"/>
                  <a:gd name="connsiteY4" fmla="*/ 22320 h 102330"/>
                  <a:gd name="connsiteX5" fmla="*/ 130793 w 159368"/>
                  <a:gd name="connsiteY5" fmla="*/ 1365 h 102330"/>
                  <a:gd name="connsiteX6" fmla="*/ 159368 w 159368"/>
                  <a:gd name="connsiteY6" fmla="*/ 43275 h 102330"/>
                  <a:gd name="connsiteX0" fmla="*/ 638 w 172088"/>
                  <a:gd name="connsiteY0" fmla="*/ 85185 h 85185"/>
                  <a:gd name="connsiteX1" fmla="*/ 17783 w 172088"/>
                  <a:gd name="connsiteY1" fmla="*/ 50895 h 85185"/>
                  <a:gd name="connsiteX2" fmla="*/ 61598 w 172088"/>
                  <a:gd name="connsiteY2" fmla="*/ 33750 h 85185"/>
                  <a:gd name="connsiteX3" fmla="*/ 74933 w 172088"/>
                  <a:gd name="connsiteY3" fmla="*/ 12795 h 85185"/>
                  <a:gd name="connsiteX4" fmla="*/ 107318 w 172088"/>
                  <a:gd name="connsiteY4" fmla="*/ 22320 h 85185"/>
                  <a:gd name="connsiteX5" fmla="*/ 143513 w 172088"/>
                  <a:gd name="connsiteY5" fmla="*/ 1365 h 85185"/>
                  <a:gd name="connsiteX6" fmla="*/ 172088 w 172088"/>
                  <a:gd name="connsiteY6" fmla="*/ 43275 h 85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2088" h="85185">
                    <a:moveTo>
                      <a:pt x="638" y="85185"/>
                    </a:moveTo>
                    <a:cubicBezTo>
                      <a:pt x="-2696" y="63277"/>
                      <a:pt x="7623" y="59467"/>
                      <a:pt x="17783" y="50895"/>
                    </a:cubicBezTo>
                    <a:cubicBezTo>
                      <a:pt x="27943" y="42323"/>
                      <a:pt x="52073" y="40100"/>
                      <a:pt x="61598" y="33750"/>
                    </a:cubicBezTo>
                    <a:cubicBezTo>
                      <a:pt x="71123" y="27400"/>
                      <a:pt x="67313" y="14700"/>
                      <a:pt x="74933" y="12795"/>
                    </a:cubicBezTo>
                    <a:cubicBezTo>
                      <a:pt x="82553" y="10890"/>
                      <a:pt x="95888" y="24225"/>
                      <a:pt x="107318" y="22320"/>
                    </a:cubicBezTo>
                    <a:cubicBezTo>
                      <a:pt x="118748" y="20415"/>
                      <a:pt x="137163" y="-6255"/>
                      <a:pt x="143513" y="1365"/>
                    </a:cubicBezTo>
                    <a:cubicBezTo>
                      <a:pt x="149863" y="8985"/>
                      <a:pt x="171453" y="28035"/>
                      <a:pt x="172088" y="43275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14" name="รูปแบบอิสระ: รูปร่าง 278">
                <a:extLst>
                  <a:ext uri="{FF2B5EF4-FFF2-40B4-BE49-F238E27FC236}">
                    <a16:creationId xmlns:a16="http://schemas.microsoft.com/office/drawing/2014/main" id="{BFE1B00C-FA94-4E12-B157-4894E203C5E1}"/>
                  </a:ext>
                </a:extLst>
              </p:cNvPr>
              <p:cNvSpPr/>
              <p:nvPr/>
            </p:nvSpPr>
            <p:spPr>
              <a:xfrm>
                <a:off x="8764905" y="4867263"/>
                <a:ext cx="102870" cy="29248"/>
              </a:xfrm>
              <a:custGeom>
                <a:avLst/>
                <a:gdLst>
                  <a:gd name="connsiteX0" fmla="*/ 0 w 102870"/>
                  <a:gd name="connsiteY0" fmla="*/ 1917 h 29248"/>
                  <a:gd name="connsiteX1" fmla="*/ 47625 w 102870"/>
                  <a:gd name="connsiteY1" fmla="*/ 22872 h 29248"/>
                  <a:gd name="connsiteX2" fmla="*/ 74295 w 102870"/>
                  <a:gd name="connsiteY2" fmla="*/ 12 h 29248"/>
                  <a:gd name="connsiteX3" fmla="*/ 91440 w 102870"/>
                  <a:gd name="connsiteY3" fmla="*/ 26682 h 29248"/>
                  <a:gd name="connsiteX4" fmla="*/ 102870 w 102870"/>
                  <a:gd name="connsiteY4" fmla="*/ 26682 h 29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870" h="29248">
                    <a:moveTo>
                      <a:pt x="0" y="1917"/>
                    </a:moveTo>
                    <a:cubicBezTo>
                      <a:pt x="17621" y="12553"/>
                      <a:pt x="35243" y="23189"/>
                      <a:pt x="47625" y="22872"/>
                    </a:cubicBezTo>
                    <a:cubicBezTo>
                      <a:pt x="60007" y="22555"/>
                      <a:pt x="66993" y="-623"/>
                      <a:pt x="74295" y="12"/>
                    </a:cubicBezTo>
                    <a:cubicBezTo>
                      <a:pt x="81598" y="647"/>
                      <a:pt x="86677" y="22237"/>
                      <a:pt x="91440" y="26682"/>
                    </a:cubicBezTo>
                    <a:cubicBezTo>
                      <a:pt x="96203" y="31127"/>
                      <a:pt x="99536" y="28904"/>
                      <a:pt x="102870" y="26682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856714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0" presetClass="path" presetSubtype="0" accel="50000" decel="5000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-0.0056 0.025 L -0.0056 0.025 C -0.00716 0.02569 -0.08841 0.07222 -0.09843 0.08056 C -0.11341 0.09329 -0.12903 0.10324 -0.14323 0.11852 C -0.15247 0.12847 -0.16159 0.13912 -0.17122 0.14838 C -0.18099 0.15764 -0.19166 0.16458 -0.20143 0.17407 C -0.25195 0.22338 -0.21718 0.20602 -0.29323 0.26181 C -0.30364 0.26944 -0.37409 0.31852 -0.38945 0.33727 L -0.42187 0.37708 C -0.42487 0.38079 -0.42773 0.38403 -0.43086 0.38704 C -0.44323 0.39931 -0.44218 0.39745 -0.45547 0.41505 C -0.46497 0.42731 -0.47526 0.43796 -0.48346 0.45278 C -0.49205 0.46806 -0.50247 0.48056 -0.50924 0.49861 C -0.51224 0.50648 -0.51497 0.51481 -0.51823 0.52245 C -0.52682 0.54375 -0.53125 0.54676 -0.53724 0.57431 C -0.54023 0.58819 -0.5427 0.60231 -0.54622 0.61597 C -0.54909 0.62801 -0.5513 0.64074 -0.55507 0.65185 C -0.56002 0.6662 -0.56549 0.67963 -0.56849 0.6956 C -0.56901 0.69815 -0.5707 0.71157 -0.57083 0.71366 C -0.57109 0.72014 -0.57083 0.72685 -0.57083 0.73356 L -0.57083 0.73356 " pathEditMode="relative" ptsTypes="AAAAAAAAAAAAAAAAAAAAA">
                                      <p:cBhvr>
                                        <p:cTn id="12" dur="20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0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7" name="กลุ่ม 186">
            <a:extLst>
              <a:ext uri="{FF2B5EF4-FFF2-40B4-BE49-F238E27FC236}">
                <a16:creationId xmlns:a16="http://schemas.microsoft.com/office/drawing/2014/main" id="{C6E69449-7676-4537-BAF1-0DACA9CA10C6}"/>
              </a:ext>
            </a:extLst>
          </p:cNvPr>
          <p:cNvGrpSpPr/>
          <p:nvPr/>
        </p:nvGrpSpPr>
        <p:grpSpPr>
          <a:xfrm>
            <a:off x="1520184" y="2626799"/>
            <a:ext cx="2777473" cy="3752081"/>
            <a:chOff x="5263424" y="1674618"/>
            <a:chExt cx="2268181" cy="2959191"/>
          </a:xfr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grpSpPr>
        <p:sp>
          <p:nvSpPr>
            <p:cNvPr id="188" name="รูปแบบอิสระ: รูปร่าง 187">
              <a:extLst>
                <a:ext uri="{FF2B5EF4-FFF2-40B4-BE49-F238E27FC236}">
                  <a16:creationId xmlns:a16="http://schemas.microsoft.com/office/drawing/2014/main" id="{A2A54D5B-37C2-4F29-BCBC-1A2C759B6B0C}"/>
                </a:ext>
              </a:extLst>
            </p:cNvPr>
            <p:cNvSpPr/>
            <p:nvPr/>
          </p:nvSpPr>
          <p:spPr>
            <a:xfrm>
              <a:off x="5263424" y="1674618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F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89" name="รูปแบบอิสระ: รูปร่าง 188">
              <a:extLst>
                <a:ext uri="{FF2B5EF4-FFF2-40B4-BE49-F238E27FC236}">
                  <a16:creationId xmlns:a16="http://schemas.microsoft.com/office/drawing/2014/main" id="{E675D871-FE5A-446A-9EDD-DB269D90210D}"/>
                </a:ext>
              </a:extLst>
            </p:cNvPr>
            <p:cNvSpPr/>
            <p:nvPr/>
          </p:nvSpPr>
          <p:spPr>
            <a:xfrm rot="21410072" flipH="1">
              <a:off x="7058660" y="1724474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90" name="รูปแบบอิสระ: รูปร่าง 189">
              <a:extLst>
                <a:ext uri="{FF2B5EF4-FFF2-40B4-BE49-F238E27FC236}">
                  <a16:creationId xmlns:a16="http://schemas.microsoft.com/office/drawing/2014/main" id="{AF7788D6-56C2-43BB-A470-C173F3AF378C}"/>
                </a:ext>
              </a:extLst>
            </p:cNvPr>
            <p:cNvSpPr/>
            <p:nvPr/>
          </p:nvSpPr>
          <p:spPr>
            <a:xfrm>
              <a:off x="5463830" y="1753101"/>
              <a:ext cx="879308" cy="996669"/>
            </a:xfrm>
            <a:custGeom>
              <a:avLst/>
              <a:gdLst>
                <a:gd name="connsiteX0" fmla="*/ 116550 w 878744"/>
                <a:gd name="connsiteY0" fmla="*/ 913496 h 967141"/>
                <a:gd name="connsiteX1" fmla="*/ 520410 w 878744"/>
                <a:gd name="connsiteY1" fmla="*/ 946516 h 967141"/>
                <a:gd name="connsiteX2" fmla="*/ 830290 w 878744"/>
                <a:gd name="connsiteY2" fmla="*/ 778876 h 967141"/>
                <a:gd name="connsiteX3" fmla="*/ 873470 w 878744"/>
                <a:gd name="connsiteY3" fmla="*/ 430896 h 967141"/>
                <a:gd name="connsiteX4" fmla="*/ 784570 w 878744"/>
                <a:gd name="connsiteY4" fmla="*/ 166736 h 967141"/>
                <a:gd name="connsiteX5" fmla="*/ 583910 w 878744"/>
                <a:gd name="connsiteY5" fmla="*/ 202296 h 967141"/>
                <a:gd name="connsiteX6" fmla="*/ 324830 w 878744"/>
                <a:gd name="connsiteY6" fmla="*/ 110856 h 967141"/>
                <a:gd name="connsiteX7" fmla="*/ 131790 w 878744"/>
                <a:gd name="connsiteY7" fmla="*/ 27036 h 967141"/>
                <a:gd name="connsiteX8" fmla="*/ 12410 w 878744"/>
                <a:gd name="connsiteY8" fmla="*/ 9256 h 967141"/>
                <a:gd name="connsiteX9" fmla="*/ 17490 w 878744"/>
                <a:gd name="connsiteY9" fmla="*/ 161656 h 967141"/>
                <a:gd name="connsiteX10" fmla="*/ 134330 w 878744"/>
                <a:gd name="connsiteY10" fmla="*/ 489316 h 967141"/>
                <a:gd name="connsiteX11" fmla="*/ 116550 w 878744"/>
                <a:gd name="connsiteY11" fmla="*/ 913496 h 967141"/>
                <a:gd name="connsiteX0" fmla="*/ 116550 w 878744"/>
                <a:gd name="connsiteY0" fmla="*/ 913496 h 956006"/>
                <a:gd name="connsiteX1" fmla="*/ 520410 w 878744"/>
                <a:gd name="connsiteY1" fmla="*/ 946516 h 956006"/>
                <a:gd name="connsiteX2" fmla="*/ 830290 w 878744"/>
                <a:gd name="connsiteY2" fmla="*/ 778876 h 956006"/>
                <a:gd name="connsiteX3" fmla="*/ 873470 w 878744"/>
                <a:gd name="connsiteY3" fmla="*/ 430896 h 956006"/>
                <a:gd name="connsiteX4" fmla="*/ 784570 w 878744"/>
                <a:gd name="connsiteY4" fmla="*/ 166736 h 956006"/>
                <a:gd name="connsiteX5" fmla="*/ 583910 w 878744"/>
                <a:gd name="connsiteY5" fmla="*/ 202296 h 956006"/>
                <a:gd name="connsiteX6" fmla="*/ 324830 w 878744"/>
                <a:gd name="connsiteY6" fmla="*/ 110856 h 956006"/>
                <a:gd name="connsiteX7" fmla="*/ 131790 w 878744"/>
                <a:gd name="connsiteY7" fmla="*/ 27036 h 956006"/>
                <a:gd name="connsiteX8" fmla="*/ 12410 w 878744"/>
                <a:gd name="connsiteY8" fmla="*/ 9256 h 956006"/>
                <a:gd name="connsiteX9" fmla="*/ 17490 w 878744"/>
                <a:gd name="connsiteY9" fmla="*/ 161656 h 956006"/>
                <a:gd name="connsiteX10" fmla="*/ 134330 w 878744"/>
                <a:gd name="connsiteY10" fmla="*/ 489316 h 956006"/>
                <a:gd name="connsiteX11" fmla="*/ 131790 w 878744"/>
                <a:gd name="connsiteY11" fmla="*/ 733156 h 956006"/>
                <a:gd name="connsiteX12" fmla="*/ 116550 w 878744"/>
                <a:gd name="connsiteY12" fmla="*/ 913496 h 956006"/>
                <a:gd name="connsiteX0" fmla="*/ 121630 w 878744"/>
                <a:gd name="connsiteY0" fmla="*/ 918576 h 957529"/>
                <a:gd name="connsiteX1" fmla="*/ 520410 w 878744"/>
                <a:gd name="connsiteY1" fmla="*/ 946516 h 957529"/>
                <a:gd name="connsiteX2" fmla="*/ 830290 w 878744"/>
                <a:gd name="connsiteY2" fmla="*/ 778876 h 957529"/>
                <a:gd name="connsiteX3" fmla="*/ 873470 w 878744"/>
                <a:gd name="connsiteY3" fmla="*/ 430896 h 957529"/>
                <a:gd name="connsiteX4" fmla="*/ 784570 w 878744"/>
                <a:gd name="connsiteY4" fmla="*/ 166736 h 957529"/>
                <a:gd name="connsiteX5" fmla="*/ 583910 w 878744"/>
                <a:gd name="connsiteY5" fmla="*/ 202296 h 957529"/>
                <a:gd name="connsiteX6" fmla="*/ 324830 w 878744"/>
                <a:gd name="connsiteY6" fmla="*/ 110856 h 957529"/>
                <a:gd name="connsiteX7" fmla="*/ 131790 w 878744"/>
                <a:gd name="connsiteY7" fmla="*/ 27036 h 957529"/>
                <a:gd name="connsiteX8" fmla="*/ 12410 w 878744"/>
                <a:gd name="connsiteY8" fmla="*/ 9256 h 957529"/>
                <a:gd name="connsiteX9" fmla="*/ 17490 w 878744"/>
                <a:gd name="connsiteY9" fmla="*/ 161656 h 957529"/>
                <a:gd name="connsiteX10" fmla="*/ 134330 w 878744"/>
                <a:gd name="connsiteY10" fmla="*/ 489316 h 957529"/>
                <a:gd name="connsiteX11" fmla="*/ 131790 w 878744"/>
                <a:gd name="connsiteY11" fmla="*/ 733156 h 957529"/>
                <a:gd name="connsiteX12" fmla="*/ 121630 w 878744"/>
                <a:gd name="connsiteY12" fmla="*/ 918576 h 957529"/>
                <a:gd name="connsiteX0" fmla="*/ 121630 w 878744"/>
                <a:gd name="connsiteY0" fmla="*/ 918576 h 968012"/>
                <a:gd name="connsiteX1" fmla="*/ 520410 w 878744"/>
                <a:gd name="connsiteY1" fmla="*/ 946516 h 968012"/>
                <a:gd name="connsiteX2" fmla="*/ 830290 w 878744"/>
                <a:gd name="connsiteY2" fmla="*/ 778876 h 968012"/>
                <a:gd name="connsiteX3" fmla="*/ 873470 w 878744"/>
                <a:gd name="connsiteY3" fmla="*/ 430896 h 968012"/>
                <a:gd name="connsiteX4" fmla="*/ 784570 w 878744"/>
                <a:gd name="connsiteY4" fmla="*/ 166736 h 968012"/>
                <a:gd name="connsiteX5" fmla="*/ 583910 w 878744"/>
                <a:gd name="connsiteY5" fmla="*/ 202296 h 968012"/>
                <a:gd name="connsiteX6" fmla="*/ 324830 w 878744"/>
                <a:gd name="connsiteY6" fmla="*/ 110856 h 968012"/>
                <a:gd name="connsiteX7" fmla="*/ 131790 w 878744"/>
                <a:gd name="connsiteY7" fmla="*/ 27036 h 968012"/>
                <a:gd name="connsiteX8" fmla="*/ 12410 w 878744"/>
                <a:gd name="connsiteY8" fmla="*/ 9256 h 968012"/>
                <a:gd name="connsiteX9" fmla="*/ 17490 w 878744"/>
                <a:gd name="connsiteY9" fmla="*/ 161656 h 968012"/>
                <a:gd name="connsiteX10" fmla="*/ 134330 w 878744"/>
                <a:gd name="connsiteY10" fmla="*/ 489316 h 968012"/>
                <a:gd name="connsiteX11" fmla="*/ 131790 w 878744"/>
                <a:gd name="connsiteY11" fmla="*/ 733156 h 968012"/>
                <a:gd name="connsiteX12" fmla="*/ 121630 w 878744"/>
                <a:gd name="connsiteY12" fmla="*/ 918576 h 968012"/>
                <a:gd name="connsiteX0" fmla="*/ 108930 w 878744"/>
                <a:gd name="connsiteY0" fmla="*/ 916036 h 966682"/>
                <a:gd name="connsiteX1" fmla="*/ 520410 w 878744"/>
                <a:gd name="connsiteY1" fmla="*/ 946516 h 966682"/>
                <a:gd name="connsiteX2" fmla="*/ 830290 w 878744"/>
                <a:gd name="connsiteY2" fmla="*/ 778876 h 966682"/>
                <a:gd name="connsiteX3" fmla="*/ 873470 w 878744"/>
                <a:gd name="connsiteY3" fmla="*/ 430896 h 966682"/>
                <a:gd name="connsiteX4" fmla="*/ 784570 w 878744"/>
                <a:gd name="connsiteY4" fmla="*/ 166736 h 966682"/>
                <a:gd name="connsiteX5" fmla="*/ 583910 w 878744"/>
                <a:gd name="connsiteY5" fmla="*/ 202296 h 966682"/>
                <a:gd name="connsiteX6" fmla="*/ 324830 w 878744"/>
                <a:gd name="connsiteY6" fmla="*/ 110856 h 966682"/>
                <a:gd name="connsiteX7" fmla="*/ 131790 w 878744"/>
                <a:gd name="connsiteY7" fmla="*/ 27036 h 966682"/>
                <a:gd name="connsiteX8" fmla="*/ 12410 w 878744"/>
                <a:gd name="connsiteY8" fmla="*/ 9256 h 966682"/>
                <a:gd name="connsiteX9" fmla="*/ 17490 w 878744"/>
                <a:gd name="connsiteY9" fmla="*/ 161656 h 966682"/>
                <a:gd name="connsiteX10" fmla="*/ 134330 w 878744"/>
                <a:gd name="connsiteY10" fmla="*/ 489316 h 966682"/>
                <a:gd name="connsiteX11" fmla="*/ 131790 w 878744"/>
                <a:gd name="connsiteY11" fmla="*/ 733156 h 966682"/>
                <a:gd name="connsiteX12" fmla="*/ 108930 w 878744"/>
                <a:gd name="connsiteY12" fmla="*/ 916036 h 966682"/>
                <a:gd name="connsiteX0" fmla="*/ 108930 w 878744"/>
                <a:gd name="connsiteY0" fmla="*/ 916036 h 956909"/>
                <a:gd name="connsiteX1" fmla="*/ 520410 w 878744"/>
                <a:gd name="connsiteY1" fmla="*/ 946516 h 956909"/>
                <a:gd name="connsiteX2" fmla="*/ 830290 w 878744"/>
                <a:gd name="connsiteY2" fmla="*/ 778876 h 956909"/>
                <a:gd name="connsiteX3" fmla="*/ 873470 w 878744"/>
                <a:gd name="connsiteY3" fmla="*/ 430896 h 956909"/>
                <a:gd name="connsiteX4" fmla="*/ 784570 w 878744"/>
                <a:gd name="connsiteY4" fmla="*/ 166736 h 956909"/>
                <a:gd name="connsiteX5" fmla="*/ 583910 w 878744"/>
                <a:gd name="connsiteY5" fmla="*/ 202296 h 956909"/>
                <a:gd name="connsiteX6" fmla="*/ 324830 w 878744"/>
                <a:gd name="connsiteY6" fmla="*/ 110856 h 956909"/>
                <a:gd name="connsiteX7" fmla="*/ 131790 w 878744"/>
                <a:gd name="connsiteY7" fmla="*/ 27036 h 956909"/>
                <a:gd name="connsiteX8" fmla="*/ 12410 w 878744"/>
                <a:gd name="connsiteY8" fmla="*/ 9256 h 956909"/>
                <a:gd name="connsiteX9" fmla="*/ 17490 w 878744"/>
                <a:gd name="connsiteY9" fmla="*/ 161656 h 956909"/>
                <a:gd name="connsiteX10" fmla="*/ 134330 w 878744"/>
                <a:gd name="connsiteY10" fmla="*/ 489316 h 956909"/>
                <a:gd name="connsiteX11" fmla="*/ 124170 w 878744"/>
                <a:gd name="connsiteY11" fmla="*/ 728076 h 956909"/>
                <a:gd name="connsiteX12" fmla="*/ 108930 w 878744"/>
                <a:gd name="connsiteY12" fmla="*/ 916036 h 956909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34330 w 878744"/>
                <a:gd name="connsiteY10" fmla="*/ 48931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11470 w 878744"/>
                <a:gd name="connsiteY10" fmla="*/ 49439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368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6870 w 878744"/>
                <a:gd name="connsiteY12" fmla="*/ 979536 h 994781"/>
                <a:gd name="connsiteX0" fmla="*/ 1622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62270 w 878744"/>
                <a:gd name="connsiteY12" fmla="*/ 979536 h 994781"/>
                <a:gd name="connsiteX0" fmla="*/ 13179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1790 w 878744"/>
                <a:gd name="connsiteY12" fmla="*/ 979536 h 994781"/>
                <a:gd name="connsiteX0" fmla="*/ 131790 w 878462"/>
                <a:gd name="connsiteY0" fmla="*/ 979536 h 994781"/>
                <a:gd name="connsiteX1" fmla="*/ 520410 w 878462"/>
                <a:gd name="connsiteY1" fmla="*/ 946516 h 994781"/>
                <a:gd name="connsiteX2" fmla="*/ 830290 w 878462"/>
                <a:gd name="connsiteY2" fmla="*/ 778876 h 994781"/>
                <a:gd name="connsiteX3" fmla="*/ 873470 w 878462"/>
                <a:gd name="connsiteY3" fmla="*/ 430896 h 994781"/>
                <a:gd name="connsiteX4" fmla="*/ 788380 w 878462"/>
                <a:gd name="connsiteY4" fmla="*/ 193406 h 994781"/>
                <a:gd name="connsiteX5" fmla="*/ 583910 w 878462"/>
                <a:gd name="connsiteY5" fmla="*/ 202296 h 994781"/>
                <a:gd name="connsiteX6" fmla="*/ 324830 w 878462"/>
                <a:gd name="connsiteY6" fmla="*/ 110856 h 994781"/>
                <a:gd name="connsiteX7" fmla="*/ 131790 w 878462"/>
                <a:gd name="connsiteY7" fmla="*/ 27036 h 994781"/>
                <a:gd name="connsiteX8" fmla="*/ 12410 w 878462"/>
                <a:gd name="connsiteY8" fmla="*/ 9256 h 994781"/>
                <a:gd name="connsiteX9" fmla="*/ 17490 w 878462"/>
                <a:gd name="connsiteY9" fmla="*/ 161656 h 994781"/>
                <a:gd name="connsiteX10" fmla="*/ 111470 w 878462"/>
                <a:gd name="connsiteY10" fmla="*/ 494396 h 994781"/>
                <a:gd name="connsiteX11" fmla="*/ 124170 w 878462"/>
                <a:gd name="connsiteY11" fmla="*/ 728076 h 994781"/>
                <a:gd name="connsiteX12" fmla="*/ 131790 w 878462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83910 w 878180"/>
                <a:gd name="connsiteY5" fmla="*/ 20229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76290 w 878180"/>
                <a:gd name="connsiteY5" fmla="*/ 22134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80277 h 995522"/>
                <a:gd name="connsiteX1" fmla="*/ 520410 w 878180"/>
                <a:gd name="connsiteY1" fmla="*/ 947257 h 995522"/>
                <a:gd name="connsiteX2" fmla="*/ 830290 w 878180"/>
                <a:gd name="connsiteY2" fmla="*/ 779617 h 995522"/>
                <a:gd name="connsiteX3" fmla="*/ 873470 w 878180"/>
                <a:gd name="connsiteY3" fmla="*/ 431637 h 995522"/>
                <a:gd name="connsiteX4" fmla="*/ 792190 w 878180"/>
                <a:gd name="connsiteY4" fmla="*/ 186527 h 995522"/>
                <a:gd name="connsiteX5" fmla="*/ 576290 w 878180"/>
                <a:gd name="connsiteY5" fmla="*/ 222087 h 995522"/>
                <a:gd name="connsiteX6" fmla="*/ 340070 w 878180"/>
                <a:gd name="connsiteY6" fmla="*/ 134457 h 995522"/>
                <a:gd name="connsiteX7" fmla="*/ 131790 w 878180"/>
                <a:gd name="connsiteY7" fmla="*/ 27777 h 995522"/>
                <a:gd name="connsiteX8" fmla="*/ 12410 w 878180"/>
                <a:gd name="connsiteY8" fmla="*/ 9997 h 995522"/>
                <a:gd name="connsiteX9" fmla="*/ 17490 w 878180"/>
                <a:gd name="connsiteY9" fmla="*/ 162397 h 995522"/>
                <a:gd name="connsiteX10" fmla="*/ 111470 w 878180"/>
                <a:gd name="connsiteY10" fmla="*/ 495137 h 995522"/>
                <a:gd name="connsiteX11" fmla="*/ 124170 w 878180"/>
                <a:gd name="connsiteY11" fmla="*/ 728817 h 995522"/>
                <a:gd name="connsiteX12" fmla="*/ 131790 w 878180"/>
                <a:gd name="connsiteY12" fmla="*/ 980277 h 995522"/>
                <a:gd name="connsiteX0" fmla="*/ 131790 w 878180"/>
                <a:gd name="connsiteY0" fmla="*/ 980277 h 994404"/>
                <a:gd name="connsiteX1" fmla="*/ 520410 w 878180"/>
                <a:gd name="connsiteY1" fmla="*/ 947257 h 994404"/>
                <a:gd name="connsiteX2" fmla="*/ 830290 w 878180"/>
                <a:gd name="connsiteY2" fmla="*/ 779617 h 994404"/>
                <a:gd name="connsiteX3" fmla="*/ 873470 w 878180"/>
                <a:gd name="connsiteY3" fmla="*/ 431637 h 994404"/>
                <a:gd name="connsiteX4" fmla="*/ 792190 w 878180"/>
                <a:gd name="connsiteY4" fmla="*/ 186527 h 994404"/>
                <a:gd name="connsiteX5" fmla="*/ 576290 w 878180"/>
                <a:gd name="connsiteY5" fmla="*/ 222087 h 994404"/>
                <a:gd name="connsiteX6" fmla="*/ 340070 w 878180"/>
                <a:gd name="connsiteY6" fmla="*/ 134457 h 994404"/>
                <a:gd name="connsiteX7" fmla="*/ 131790 w 878180"/>
                <a:gd name="connsiteY7" fmla="*/ 27777 h 994404"/>
                <a:gd name="connsiteX8" fmla="*/ 12410 w 878180"/>
                <a:gd name="connsiteY8" fmla="*/ 9997 h 994404"/>
                <a:gd name="connsiteX9" fmla="*/ 17490 w 878180"/>
                <a:gd name="connsiteY9" fmla="*/ 162397 h 994404"/>
                <a:gd name="connsiteX10" fmla="*/ 111470 w 878180"/>
                <a:gd name="connsiteY10" fmla="*/ 495137 h 994404"/>
                <a:gd name="connsiteX11" fmla="*/ 147030 w 878180"/>
                <a:gd name="connsiteY11" fmla="*/ 744057 h 994404"/>
                <a:gd name="connsiteX12" fmla="*/ 131790 w 878180"/>
                <a:gd name="connsiteY12" fmla="*/ 980277 h 994404"/>
                <a:gd name="connsiteX0" fmla="*/ 131790 w 878180"/>
                <a:gd name="connsiteY0" fmla="*/ 980277 h 993845"/>
                <a:gd name="connsiteX1" fmla="*/ 520410 w 878180"/>
                <a:gd name="connsiteY1" fmla="*/ 947257 h 993845"/>
                <a:gd name="connsiteX2" fmla="*/ 830290 w 878180"/>
                <a:gd name="connsiteY2" fmla="*/ 779617 h 993845"/>
                <a:gd name="connsiteX3" fmla="*/ 873470 w 878180"/>
                <a:gd name="connsiteY3" fmla="*/ 431637 h 993845"/>
                <a:gd name="connsiteX4" fmla="*/ 792190 w 878180"/>
                <a:gd name="connsiteY4" fmla="*/ 186527 h 993845"/>
                <a:gd name="connsiteX5" fmla="*/ 576290 w 878180"/>
                <a:gd name="connsiteY5" fmla="*/ 222087 h 993845"/>
                <a:gd name="connsiteX6" fmla="*/ 340070 w 878180"/>
                <a:gd name="connsiteY6" fmla="*/ 134457 h 993845"/>
                <a:gd name="connsiteX7" fmla="*/ 131790 w 878180"/>
                <a:gd name="connsiteY7" fmla="*/ 27777 h 993845"/>
                <a:gd name="connsiteX8" fmla="*/ 12410 w 878180"/>
                <a:gd name="connsiteY8" fmla="*/ 9997 h 993845"/>
                <a:gd name="connsiteX9" fmla="*/ 17490 w 878180"/>
                <a:gd name="connsiteY9" fmla="*/ 162397 h 993845"/>
                <a:gd name="connsiteX10" fmla="*/ 111470 w 878180"/>
                <a:gd name="connsiteY10" fmla="*/ 495137 h 993845"/>
                <a:gd name="connsiteX11" fmla="*/ 135600 w 878180"/>
                <a:gd name="connsiteY11" fmla="*/ 751677 h 993845"/>
                <a:gd name="connsiteX12" fmla="*/ 131790 w 878180"/>
                <a:gd name="connsiteY12" fmla="*/ 980277 h 993845"/>
                <a:gd name="connsiteX0" fmla="*/ 154650 w 878180"/>
                <a:gd name="connsiteY0" fmla="*/ 987897 h 1000223"/>
                <a:gd name="connsiteX1" fmla="*/ 520410 w 878180"/>
                <a:gd name="connsiteY1" fmla="*/ 947257 h 1000223"/>
                <a:gd name="connsiteX2" fmla="*/ 830290 w 878180"/>
                <a:gd name="connsiteY2" fmla="*/ 779617 h 1000223"/>
                <a:gd name="connsiteX3" fmla="*/ 873470 w 878180"/>
                <a:gd name="connsiteY3" fmla="*/ 431637 h 1000223"/>
                <a:gd name="connsiteX4" fmla="*/ 792190 w 878180"/>
                <a:gd name="connsiteY4" fmla="*/ 186527 h 1000223"/>
                <a:gd name="connsiteX5" fmla="*/ 576290 w 878180"/>
                <a:gd name="connsiteY5" fmla="*/ 222087 h 1000223"/>
                <a:gd name="connsiteX6" fmla="*/ 340070 w 878180"/>
                <a:gd name="connsiteY6" fmla="*/ 134457 h 1000223"/>
                <a:gd name="connsiteX7" fmla="*/ 131790 w 878180"/>
                <a:gd name="connsiteY7" fmla="*/ 27777 h 1000223"/>
                <a:gd name="connsiteX8" fmla="*/ 12410 w 878180"/>
                <a:gd name="connsiteY8" fmla="*/ 9997 h 1000223"/>
                <a:gd name="connsiteX9" fmla="*/ 17490 w 878180"/>
                <a:gd name="connsiteY9" fmla="*/ 162397 h 1000223"/>
                <a:gd name="connsiteX10" fmla="*/ 111470 w 878180"/>
                <a:gd name="connsiteY10" fmla="*/ 495137 h 1000223"/>
                <a:gd name="connsiteX11" fmla="*/ 135600 w 878180"/>
                <a:gd name="connsiteY11" fmla="*/ 751677 h 1000223"/>
                <a:gd name="connsiteX12" fmla="*/ 154650 w 878180"/>
                <a:gd name="connsiteY12" fmla="*/ 987897 h 1000223"/>
                <a:gd name="connsiteX0" fmla="*/ 154650 w 878180"/>
                <a:gd name="connsiteY0" fmla="*/ 984087 h 997007"/>
                <a:gd name="connsiteX1" fmla="*/ 520410 w 878180"/>
                <a:gd name="connsiteY1" fmla="*/ 947257 h 997007"/>
                <a:gd name="connsiteX2" fmla="*/ 830290 w 878180"/>
                <a:gd name="connsiteY2" fmla="*/ 779617 h 997007"/>
                <a:gd name="connsiteX3" fmla="*/ 873470 w 878180"/>
                <a:gd name="connsiteY3" fmla="*/ 431637 h 997007"/>
                <a:gd name="connsiteX4" fmla="*/ 792190 w 878180"/>
                <a:gd name="connsiteY4" fmla="*/ 186527 h 997007"/>
                <a:gd name="connsiteX5" fmla="*/ 576290 w 878180"/>
                <a:gd name="connsiteY5" fmla="*/ 222087 h 997007"/>
                <a:gd name="connsiteX6" fmla="*/ 340070 w 878180"/>
                <a:gd name="connsiteY6" fmla="*/ 134457 h 997007"/>
                <a:gd name="connsiteX7" fmla="*/ 131790 w 878180"/>
                <a:gd name="connsiteY7" fmla="*/ 27777 h 997007"/>
                <a:gd name="connsiteX8" fmla="*/ 12410 w 878180"/>
                <a:gd name="connsiteY8" fmla="*/ 9997 h 997007"/>
                <a:gd name="connsiteX9" fmla="*/ 17490 w 878180"/>
                <a:gd name="connsiteY9" fmla="*/ 162397 h 997007"/>
                <a:gd name="connsiteX10" fmla="*/ 111470 w 878180"/>
                <a:gd name="connsiteY10" fmla="*/ 495137 h 997007"/>
                <a:gd name="connsiteX11" fmla="*/ 135600 w 878180"/>
                <a:gd name="connsiteY11" fmla="*/ 751677 h 997007"/>
                <a:gd name="connsiteX12" fmla="*/ 154650 w 878180"/>
                <a:gd name="connsiteY12" fmla="*/ 984087 h 997007"/>
                <a:gd name="connsiteX0" fmla="*/ 154650 w 879308"/>
                <a:gd name="connsiteY0" fmla="*/ 984087 h 997007"/>
                <a:gd name="connsiteX1" fmla="*/ 520410 w 879308"/>
                <a:gd name="connsiteY1" fmla="*/ 947257 h 997007"/>
                <a:gd name="connsiteX2" fmla="*/ 830290 w 879308"/>
                <a:gd name="connsiteY2" fmla="*/ 779617 h 997007"/>
                <a:gd name="connsiteX3" fmla="*/ 873470 w 879308"/>
                <a:gd name="connsiteY3" fmla="*/ 431637 h 997007"/>
                <a:gd name="connsiteX4" fmla="*/ 776950 w 879308"/>
                <a:gd name="connsiteY4" fmla="*/ 182717 h 997007"/>
                <a:gd name="connsiteX5" fmla="*/ 576290 w 879308"/>
                <a:gd name="connsiteY5" fmla="*/ 222087 h 997007"/>
                <a:gd name="connsiteX6" fmla="*/ 340070 w 879308"/>
                <a:gd name="connsiteY6" fmla="*/ 134457 h 997007"/>
                <a:gd name="connsiteX7" fmla="*/ 131790 w 879308"/>
                <a:gd name="connsiteY7" fmla="*/ 27777 h 997007"/>
                <a:gd name="connsiteX8" fmla="*/ 12410 w 879308"/>
                <a:gd name="connsiteY8" fmla="*/ 9997 h 997007"/>
                <a:gd name="connsiteX9" fmla="*/ 17490 w 879308"/>
                <a:gd name="connsiteY9" fmla="*/ 162397 h 997007"/>
                <a:gd name="connsiteX10" fmla="*/ 111470 w 879308"/>
                <a:gd name="connsiteY10" fmla="*/ 495137 h 997007"/>
                <a:gd name="connsiteX11" fmla="*/ 135600 w 879308"/>
                <a:gd name="connsiteY11" fmla="*/ 751677 h 997007"/>
                <a:gd name="connsiteX12" fmla="*/ 154650 w 879308"/>
                <a:gd name="connsiteY12" fmla="*/ 984087 h 997007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6290 w 879308"/>
                <a:gd name="connsiteY5" fmla="*/ 22174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8830 w 879308"/>
                <a:gd name="connsiteY5" fmla="*/ 20396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9308" h="996669">
                  <a:moveTo>
                    <a:pt x="154650" y="983749"/>
                  </a:moveTo>
                  <a:cubicBezTo>
                    <a:pt x="218785" y="1016346"/>
                    <a:pt x="407803" y="980997"/>
                    <a:pt x="520410" y="946919"/>
                  </a:cubicBezTo>
                  <a:cubicBezTo>
                    <a:pt x="633017" y="912841"/>
                    <a:pt x="771447" y="865216"/>
                    <a:pt x="830290" y="779279"/>
                  </a:cubicBezTo>
                  <a:cubicBezTo>
                    <a:pt x="889133" y="693342"/>
                    <a:pt x="882360" y="530782"/>
                    <a:pt x="873470" y="431299"/>
                  </a:cubicBezTo>
                  <a:cubicBezTo>
                    <a:pt x="864580" y="331816"/>
                    <a:pt x="826057" y="220267"/>
                    <a:pt x="776950" y="182379"/>
                  </a:cubicBezTo>
                  <a:cubicBezTo>
                    <a:pt x="727843" y="144491"/>
                    <a:pt x="651643" y="213706"/>
                    <a:pt x="578830" y="203969"/>
                  </a:cubicBezTo>
                  <a:cubicBezTo>
                    <a:pt x="506017" y="194232"/>
                    <a:pt x="414577" y="153381"/>
                    <a:pt x="340070" y="123959"/>
                  </a:cubicBezTo>
                  <a:cubicBezTo>
                    <a:pt x="265563" y="94537"/>
                    <a:pt x="186400" y="46489"/>
                    <a:pt x="131790" y="27439"/>
                  </a:cubicBezTo>
                  <a:cubicBezTo>
                    <a:pt x="77180" y="8389"/>
                    <a:pt x="31460" y="-12778"/>
                    <a:pt x="12410" y="9659"/>
                  </a:cubicBezTo>
                  <a:cubicBezTo>
                    <a:pt x="-6640" y="32096"/>
                    <a:pt x="-2830" y="82049"/>
                    <a:pt x="17490" y="162059"/>
                  </a:cubicBezTo>
                  <a:cubicBezTo>
                    <a:pt x="37810" y="242069"/>
                    <a:pt x="91785" y="396586"/>
                    <a:pt x="111470" y="494799"/>
                  </a:cubicBezTo>
                  <a:cubicBezTo>
                    <a:pt x="131155" y="593012"/>
                    <a:pt x="138563" y="680642"/>
                    <a:pt x="135600" y="751339"/>
                  </a:cubicBezTo>
                  <a:cubicBezTo>
                    <a:pt x="132637" y="822036"/>
                    <a:pt x="90515" y="951152"/>
                    <a:pt x="154650" y="983749"/>
                  </a:cubicBez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91" name="รูปแบบอิสระ: รูปร่าง 190">
              <a:extLst>
                <a:ext uri="{FF2B5EF4-FFF2-40B4-BE49-F238E27FC236}">
                  <a16:creationId xmlns:a16="http://schemas.microsoft.com/office/drawing/2014/main" id="{60E34FB9-37C4-493D-978A-D1F69D97704C}"/>
                </a:ext>
              </a:extLst>
            </p:cNvPr>
            <p:cNvSpPr/>
            <p:nvPr/>
          </p:nvSpPr>
          <p:spPr>
            <a:xfrm>
              <a:off x="5450671" y="1801876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92" name="กลุ่ม 191">
              <a:extLst>
                <a:ext uri="{FF2B5EF4-FFF2-40B4-BE49-F238E27FC236}">
                  <a16:creationId xmlns:a16="http://schemas.microsoft.com/office/drawing/2014/main" id="{51B561D2-EE29-49B5-AC1F-B0DD8413A810}"/>
                </a:ext>
              </a:extLst>
            </p:cNvPr>
            <p:cNvGrpSpPr/>
            <p:nvPr/>
          </p:nvGrpSpPr>
          <p:grpSpPr>
            <a:xfrm>
              <a:off x="5762797" y="2329698"/>
              <a:ext cx="1355938" cy="615226"/>
              <a:chOff x="845557" y="3324777"/>
              <a:chExt cx="1355938" cy="615226"/>
            </a:xfrm>
          </p:grpSpPr>
          <p:grpSp>
            <p:nvGrpSpPr>
              <p:cNvPr id="195" name="กลุ่ม 194">
                <a:extLst>
                  <a:ext uri="{FF2B5EF4-FFF2-40B4-BE49-F238E27FC236}">
                    <a16:creationId xmlns:a16="http://schemas.microsoft.com/office/drawing/2014/main" id="{934BEBA4-789E-44F5-AB0D-6F99E54794C2}"/>
                  </a:ext>
                </a:extLst>
              </p:cNvPr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211" name="รูปแบบอิสระ: รูปร่าง 210">
                  <a:extLst>
                    <a:ext uri="{FF2B5EF4-FFF2-40B4-BE49-F238E27FC236}">
                      <a16:creationId xmlns:a16="http://schemas.microsoft.com/office/drawing/2014/main" id="{41C9AC55-516D-45C6-9939-C5E4E9F803CB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2" name="รูปแบบอิสระ: รูปร่าง 211">
                  <a:extLst>
                    <a:ext uri="{FF2B5EF4-FFF2-40B4-BE49-F238E27FC236}">
                      <a16:creationId xmlns:a16="http://schemas.microsoft.com/office/drawing/2014/main" id="{28539B1B-2EE9-4D23-90F8-68A05FB5CF3A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96" name="กลุ่ม 195">
                <a:extLst>
                  <a:ext uri="{FF2B5EF4-FFF2-40B4-BE49-F238E27FC236}">
                    <a16:creationId xmlns:a16="http://schemas.microsoft.com/office/drawing/2014/main" id="{AFFA2C65-5324-4085-858D-1EF5443E13F2}"/>
                  </a:ext>
                </a:extLst>
              </p:cNvPr>
              <p:cNvGrpSpPr/>
              <p:nvPr/>
            </p:nvGrpSpPr>
            <p:grpSpPr>
              <a:xfrm>
                <a:off x="995333" y="3324777"/>
                <a:ext cx="1081875" cy="246380"/>
                <a:chOff x="3390605" y="2906545"/>
                <a:chExt cx="1081875" cy="246380"/>
              </a:xfrm>
            </p:grpSpPr>
            <p:sp>
              <p:nvSpPr>
                <p:cNvPr id="205" name="แผนผังลำดับงาน: ตัวเชื่อมต่อ 204">
                  <a:extLst>
                    <a:ext uri="{FF2B5EF4-FFF2-40B4-BE49-F238E27FC236}">
                      <a16:creationId xmlns:a16="http://schemas.microsoft.com/office/drawing/2014/main" id="{59670FC5-4DDF-4FF7-8C84-67B3386AF5E6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06" name="แผนผังลำดับงาน: ตัวเชื่อมต่อ 205">
                  <a:extLst>
                    <a:ext uri="{FF2B5EF4-FFF2-40B4-BE49-F238E27FC236}">
                      <a16:creationId xmlns:a16="http://schemas.microsoft.com/office/drawing/2014/main" id="{05B8F7B6-8CB3-40AF-AC59-3C92057CB10F}"/>
                    </a:ext>
                  </a:extLst>
                </p:cNvPr>
                <p:cNvSpPr/>
                <p:nvPr/>
              </p:nvSpPr>
              <p:spPr>
                <a:xfrm>
                  <a:off x="4215940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07" name="แผนผังลำดับงาน: ตัวเชื่อมต่อ 206">
                  <a:extLst>
                    <a:ext uri="{FF2B5EF4-FFF2-40B4-BE49-F238E27FC236}">
                      <a16:creationId xmlns:a16="http://schemas.microsoft.com/office/drawing/2014/main" id="{50A13CEF-43CE-4E10-B01F-64A9CF0F393F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08" name="แผนผังลำดับงาน: ตัวเชื่อมต่อ 207">
                  <a:extLst>
                    <a:ext uri="{FF2B5EF4-FFF2-40B4-BE49-F238E27FC236}">
                      <a16:creationId xmlns:a16="http://schemas.microsoft.com/office/drawing/2014/main" id="{1D3FFB1D-0F3F-4E39-B126-AAD5D04A90C0}"/>
                    </a:ext>
                  </a:extLst>
                </p:cNvPr>
                <p:cNvSpPr/>
                <p:nvPr/>
              </p:nvSpPr>
              <p:spPr>
                <a:xfrm>
                  <a:off x="4256580" y="2940571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09" name="แผนผังลำดับงาน: ตัวเชื่อมต่อ 208">
                  <a:extLst>
                    <a:ext uri="{FF2B5EF4-FFF2-40B4-BE49-F238E27FC236}">
                      <a16:creationId xmlns:a16="http://schemas.microsoft.com/office/drawing/2014/main" id="{BCFAD8A4-A3EB-47BA-97FA-854143244789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0" name="แผนผังลำดับงาน: ตัวเชื่อมต่อ 209">
                  <a:extLst>
                    <a:ext uri="{FF2B5EF4-FFF2-40B4-BE49-F238E27FC236}">
                      <a16:creationId xmlns:a16="http://schemas.microsoft.com/office/drawing/2014/main" id="{EF9F0E1B-256A-4B75-B17A-0150A5286ADF}"/>
                    </a:ext>
                  </a:extLst>
                </p:cNvPr>
                <p:cNvSpPr/>
                <p:nvPr/>
              </p:nvSpPr>
              <p:spPr>
                <a:xfrm>
                  <a:off x="4344210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97" name="กลุ่ม 196">
                <a:extLst>
                  <a:ext uri="{FF2B5EF4-FFF2-40B4-BE49-F238E27FC236}">
                    <a16:creationId xmlns:a16="http://schemas.microsoft.com/office/drawing/2014/main" id="{8B040151-CC99-420B-A6A7-9807E02049C3}"/>
                  </a:ext>
                </a:extLst>
              </p:cNvPr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202" name="ตัวเชื่อมต่อตรง 201">
                  <a:extLst>
                    <a:ext uri="{FF2B5EF4-FFF2-40B4-BE49-F238E27FC236}">
                      <a16:creationId xmlns:a16="http://schemas.microsoft.com/office/drawing/2014/main" id="{745A80A8-93BA-4ED4-A32A-B345CEFF135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03" name="ตัวเชื่อมต่อตรง 202">
                  <a:extLst>
                    <a:ext uri="{FF2B5EF4-FFF2-40B4-BE49-F238E27FC236}">
                      <a16:creationId xmlns:a16="http://schemas.microsoft.com/office/drawing/2014/main" id="{85922898-E9DB-4CFD-B377-D87176BB545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04" name="ตัวเชื่อมต่อตรง 203">
                  <a:extLst>
                    <a:ext uri="{FF2B5EF4-FFF2-40B4-BE49-F238E27FC236}">
                      <a16:creationId xmlns:a16="http://schemas.microsoft.com/office/drawing/2014/main" id="{932576AD-D0FF-4184-885A-2EE84E71CDF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8" name="กลุ่ม 197">
                <a:extLst>
                  <a:ext uri="{FF2B5EF4-FFF2-40B4-BE49-F238E27FC236}">
                    <a16:creationId xmlns:a16="http://schemas.microsoft.com/office/drawing/2014/main" id="{ED18B81F-3CF9-4628-B38D-6454BD8750FA}"/>
                  </a:ext>
                </a:extLst>
              </p:cNvPr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99" name="ตัวเชื่อมต่อตรง 198">
                  <a:extLst>
                    <a:ext uri="{FF2B5EF4-FFF2-40B4-BE49-F238E27FC236}">
                      <a16:creationId xmlns:a16="http://schemas.microsoft.com/office/drawing/2014/main" id="{4D7E13AF-751A-4707-806E-1D018499A8D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00" name="ตัวเชื่อมต่อตรง 199">
                  <a:extLst>
                    <a:ext uri="{FF2B5EF4-FFF2-40B4-BE49-F238E27FC236}">
                      <a16:creationId xmlns:a16="http://schemas.microsoft.com/office/drawing/2014/main" id="{A687BA1D-E7A5-409A-A3D1-12B9C276AE7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01" name="ตัวเชื่อมต่อตรง 200">
                  <a:extLst>
                    <a:ext uri="{FF2B5EF4-FFF2-40B4-BE49-F238E27FC236}">
                      <a16:creationId xmlns:a16="http://schemas.microsoft.com/office/drawing/2014/main" id="{79DED8A7-A9E9-4FAC-9A67-8E708692B3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193" name="คอร์ด 192">
              <a:extLst>
                <a:ext uri="{FF2B5EF4-FFF2-40B4-BE49-F238E27FC236}">
                  <a16:creationId xmlns:a16="http://schemas.microsoft.com/office/drawing/2014/main" id="{BC4541DF-EDF5-44B8-AB5F-19802CFF0BD7}"/>
                </a:ext>
              </a:extLst>
            </p:cNvPr>
            <p:cNvSpPr/>
            <p:nvPr/>
          </p:nvSpPr>
          <p:spPr>
            <a:xfrm rot="748035">
              <a:off x="6971453" y="3317483"/>
              <a:ext cx="560152" cy="561388"/>
            </a:xfrm>
            <a:prstGeom prst="chord">
              <a:avLst/>
            </a:pr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94" name="คอร์ด 99">
              <a:extLst>
                <a:ext uri="{FF2B5EF4-FFF2-40B4-BE49-F238E27FC236}">
                  <a16:creationId xmlns:a16="http://schemas.microsoft.com/office/drawing/2014/main" id="{DDD93F1A-C832-4918-8D64-862FBFCD6FD6}"/>
                </a:ext>
              </a:extLst>
            </p:cNvPr>
            <p:cNvSpPr/>
            <p:nvPr/>
          </p:nvSpPr>
          <p:spPr>
            <a:xfrm rot="20880139" flipH="1">
              <a:off x="5267137" y="3456269"/>
              <a:ext cx="605585" cy="714770"/>
            </a:xfrm>
            <a:custGeom>
              <a:avLst/>
              <a:gdLst>
                <a:gd name="connsiteX0" fmla="*/ 600401 w 699818"/>
                <a:gd name="connsiteY0" fmla="*/ 609246 h 717509"/>
                <a:gd name="connsiteX1" fmla="*/ 171669 w 699818"/>
                <a:gd name="connsiteY1" fmla="*/ 667475 h 717509"/>
                <a:gd name="connsiteX2" fmla="*/ 11370 w 699818"/>
                <a:gd name="connsiteY2" fmla="*/ 268042 h 717509"/>
                <a:gd name="connsiteX3" fmla="*/ 349909 w 699818"/>
                <a:gd name="connsiteY3" fmla="*/ -2 h 717509"/>
                <a:gd name="connsiteX4" fmla="*/ 600401 w 699818"/>
                <a:gd name="connsiteY4" fmla="*/ 609246 h 717509"/>
                <a:gd name="connsiteX0" fmla="*/ 607973 w 607973"/>
                <a:gd name="connsiteY0" fmla="*/ 618550 h 710118"/>
                <a:gd name="connsiteX1" fmla="*/ 169132 w 607973"/>
                <a:gd name="connsiteY1" fmla="*/ 667477 h 710118"/>
                <a:gd name="connsiteX2" fmla="*/ 8833 w 607973"/>
                <a:gd name="connsiteY2" fmla="*/ 268044 h 710118"/>
                <a:gd name="connsiteX3" fmla="*/ 347372 w 607973"/>
                <a:gd name="connsiteY3" fmla="*/ 0 h 710118"/>
                <a:gd name="connsiteX4" fmla="*/ 607973 w 607973"/>
                <a:gd name="connsiteY4" fmla="*/ 618550 h 710118"/>
                <a:gd name="connsiteX0" fmla="*/ 611711 w 611711"/>
                <a:gd name="connsiteY0" fmla="*/ 617648 h 709680"/>
                <a:gd name="connsiteX1" fmla="*/ 169168 w 611711"/>
                <a:gd name="connsiteY1" fmla="*/ 667477 h 709680"/>
                <a:gd name="connsiteX2" fmla="*/ 8869 w 611711"/>
                <a:gd name="connsiteY2" fmla="*/ 268044 h 709680"/>
                <a:gd name="connsiteX3" fmla="*/ 347408 w 611711"/>
                <a:gd name="connsiteY3" fmla="*/ 0 h 709680"/>
                <a:gd name="connsiteX4" fmla="*/ 611711 w 611711"/>
                <a:gd name="connsiteY4" fmla="*/ 617648 h 709680"/>
                <a:gd name="connsiteX0" fmla="*/ 598454 w 598454"/>
                <a:gd name="connsiteY0" fmla="*/ 626687 h 714203"/>
                <a:gd name="connsiteX1" fmla="*/ 169039 w 598454"/>
                <a:gd name="connsiteY1" fmla="*/ 667477 h 714203"/>
                <a:gd name="connsiteX2" fmla="*/ 8740 w 598454"/>
                <a:gd name="connsiteY2" fmla="*/ 268044 h 714203"/>
                <a:gd name="connsiteX3" fmla="*/ 347279 w 598454"/>
                <a:gd name="connsiteY3" fmla="*/ 0 h 714203"/>
                <a:gd name="connsiteX4" fmla="*/ 598454 w 598454"/>
                <a:gd name="connsiteY4" fmla="*/ 626687 h 714203"/>
                <a:gd name="connsiteX0" fmla="*/ 605585 w 605585"/>
                <a:gd name="connsiteY0" fmla="*/ 627777 h 714770"/>
                <a:gd name="connsiteX1" fmla="*/ 169107 w 605585"/>
                <a:gd name="connsiteY1" fmla="*/ 667477 h 714770"/>
                <a:gd name="connsiteX2" fmla="*/ 8808 w 605585"/>
                <a:gd name="connsiteY2" fmla="*/ 268044 h 714770"/>
                <a:gd name="connsiteX3" fmla="*/ 347347 w 605585"/>
                <a:gd name="connsiteY3" fmla="*/ 0 h 714770"/>
                <a:gd name="connsiteX4" fmla="*/ 605585 w 605585"/>
                <a:gd name="connsiteY4" fmla="*/ 627777 h 7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585" h="714770">
                  <a:moveTo>
                    <a:pt x="605585" y="627777"/>
                  </a:moveTo>
                  <a:cubicBezTo>
                    <a:pt x="492881" y="746252"/>
                    <a:pt x="268570" y="727433"/>
                    <a:pt x="169107" y="667477"/>
                  </a:cubicBezTo>
                  <a:cubicBezTo>
                    <a:pt x="69644" y="607522"/>
                    <a:pt x="-30676" y="422946"/>
                    <a:pt x="8808" y="268044"/>
                  </a:cubicBezTo>
                  <a:cubicBezTo>
                    <a:pt x="49055" y="110149"/>
                    <a:pt x="188172" y="0"/>
                    <a:pt x="347347" y="0"/>
                  </a:cubicBezTo>
                  <a:lnTo>
                    <a:pt x="605585" y="627777"/>
                  </a:ln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9" name="กลุ่ม 8">
            <a:extLst>
              <a:ext uri="{FF2B5EF4-FFF2-40B4-BE49-F238E27FC236}">
                <a16:creationId xmlns:a16="http://schemas.microsoft.com/office/drawing/2014/main" id="{04D3609A-8555-450C-9704-5920D047F581}"/>
              </a:ext>
            </a:extLst>
          </p:cNvPr>
          <p:cNvGrpSpPr/>
          <p:nvPr/>
        </p:nvGrpSpPr>
        <p:grpSpPr>
          <a:xfrm>
            <a:off x="4630421" y="2553107"/>
            <a:ext cx="2750651" cy="3692953"/>
            <a:chOff x="4715019" y="3596077"/>
            <a:chExt cx="2750651" cy="3692953"/>
          </a:xfrm>
        </p:grpSpPr>
        <p:grpSp>
          <p:nvGrpSpPr>
            <p:cNvPr id="160" name="กลุ่ม 159">
              <a:extLst>
                <a:ext uri="{FF2B5EF4-FFF2-40B4-BE49-F238E27FC236}">
                  <a16:creationId xmlns:a16="http://schemas.microsoft.com/office/drawing/2014/main" id="{558AC937-B84A-4E52-AA01-733FC3A35554}"/>
                </a:ext>
              </a:extLst>
            </p:cNvPr>
            <p:cNvGrpSpPr/>
            <p:nvPr/>
          </p:nvGrpSpPr>
          <p:grpSpPr>
            <a:xfrm>
              <a:off x="4715019" y="3596077"/>
              <a:ext cx="2750651" cy="3692953"/>
              <a:chOff x="6997471" y="2147161"/>
              <a:chExt cx="2663841" cy="3692953"/>
            </a:xfrm>
            <a:effectLst>
              <a:outerShdw blurRad="50800" dist="38100" dir="13500000" algn="br" rotWithShape="0">
                <a:prstClr val="black">
                  <a:alpha val="40000"/>
                </a:prstClr>
              </a:outerShdw>
            </a:effectLst>
          </p:grpSpPr>
          <p:sp>
            <p:nvSpPr>
              <p:cNvPr id="161" name="รูปแบบอิสระ: รูปร่าง 160">
                <a:extLst>
                  <a:ext uri="{FF2B5EF4-FFF2-40B4-BE49-F238E27FC236}">
                    <a16:creationId xmlns:a16="http://schemas.microsoft.com/office/drawing/2014/main" id="{784F3C5A-12E9-4F98-83AF-2ACAC59AAE64}"/>
                  </a:ext>
                </a:extLst>
              </p:cNvPr>
              <p:cNvSpPr/>
              <p:nvPr/>
            </p:nvSpPr>
            <p:spPr>
              <a:xfrm>
                <a:off x="6997471" y="2147161"/>
                <a:ext cx="2663841" cy="3692953"/>
              </a:xfrm>
              <a:custGeom>
                <a:avLst/>
                <a:gdLst>
                  <a:gd name="connsiteX0" fmla="*/ 55229 w 606091"/>
                  <a:gd name="connsiteY0" fmla="*/ 691793 h 823633"/>
                  <a:gd name="connsiteX1" fmla="*/ 111109 w 606091"/>
                  <a:gd name="connsiteY1" fmla="*/ 216813 h 823633"/>
                  <a:gd name="connsiteX2" fmla="*/ 78089 w 606091"/>
                  <a:gd name="connsiteY2" fmla="*/ 23773 h 823633"/>
                  <a:gd name="connsiteX3" fmla="*/ 217789 w 606091"/>
                  <a:gd name="connsiteY3" fmla="*/ 74573 h 823633"/>
                  <a:gd name="connsiteX4" fmla="*/ 255889 w 606091"/>
                  <a:gd name="connsiteY4" fmla="*/ 56793 h 823633"/>
                  <a:gd name="connsiteX5" fmla="*/ 360029 w 606091"/>
                  <a:gd name="connsiteY5" fmla="*/ 49173 h 823633"/>
                  <a:gd name="connsiteX6" fmla="*/ 451469 w 606091"/>
                  <a:gd name="connsiteY6" fmla="*/ 69493 h 823633"/>
                  <a:gd name="connsiteX7" fmla="*/ 563229 w 606091"/>
                  <a:gd name="connsiteY7" fmla="*/ 3453 h 823633"/>
                  <a:gd name="connsiteX8" fmla="*/ 537829 w 606091"/>
                  <a:gd name="connsiteY8" fmla="*/ 193953 h 823633"/>
                  <a:gd name="connsiteX9" fmla="*/ 593709 w 606091"/>
                  <a:gd name="connsiteY9" fmla="*/ 681633 h 823633"/>
                  <a:gd name="connsiteX10" fmla="*/ 588629 w 606091"/>
                  <a:gd name="connsiteY10" fmla="*/ 803553 h 823633"/>
                  <a:gd name="connsiteX11" fmla="*/ 410829 w 606091"/>
                  <a:gd name="connsiteY11" fmla="*/ 821333 h 823633"/>
                  <a:gd name="connsiteX12" fmla="*/ 22209 w 606091"/>
                  <a:gd name="connsiteY12" fmla="*/ 808633 h 823633"/>
                  <a:gd name="connsiteX13" fmla="*/ 55229 w 606091"/>
                  <a:gd name="connsiteY13" fmla="*/ 691793 h 823633"/>
                  <a:gd name="connsiteX0" fmla="*/ 55229 w 606091"/>
                  <a:gd name="connsiteY0" fmla="*/ 691793 h 823633"/>
                  <a:gd name="connsiteX1" fmla="*/ 111109 w 606091"/>
                  <a:gd name="connsiteY1" fmla="*/ 216813 h 823633"/>
                  <a:gd name="connsiteX2" fmla="*/ 78089 w 606091"/>
                  <a:gd name="connsiteY2" fmla="*/ 23773 h 823633"/>
                  <a:gd name="connsiteX3" fmla="*/ 217789 w 606091"/>
                  <a:gd name="connsiteY3" fmla="*/ 74573 h 823633"/>
                  <a:gd name="connsiteX4" fmla="*/ 263509 w 606091"/>
                  <a:gd name="connsiteY4" fmla="*/ 60603 h 823633"/>
                  <a:gd name="connsiteX5" fmla="*/ 360029 w 606091"/>
                  <a:gd name="connsiteY5" fmla="*/ 49173 h 823633"/>
                  <a:gd name="connsiteX6" fmla="*/ 451469 w 606091"/>
                  <a:gd name="connsiteY6" fmla="*/ 69493 h 823633"/>
                  <a:gd name="connsiteX7" fmla="*/ 563229 w 606091"/>
                  <a:gd name="connsiteY7" fmla="*/ 3453 h 823633"/>
                  <a:gd name="connsiteX8" fmla="*/ 537829 w 606091"/>
                  <a:gd name="connsiteY8" fmla="*/ 193953 h 823633"/>
                  <a:gd name="connsiteX9" fmla="*/ 593709 w 606091"/>
                  <a:gd name="connsiteY9" fmla="*/ 681633 h 823633"/>
                  <a:gd name="connsiteX10" fmla="*/ 588629 w 606091"/>
                  <a:gd name="connsiteY10" fmla="*/ 803553 h 823633"/>
                  <a:gd name="connsiteX11" fmla="*/ 410829 w 606091"/>
                  <a:gd name="connsiteY11" fmla="*/ 821333 h 823633"/>
                  <a:gd name="connsiteX12" fmla="*/ 22209 w 606091"/>
                  <a:gd name="connsiteY12" fmla="*/ 808633 h 823633"/>
                  <a:gd name="connsiteX13" fmla="*/ 55229 w 606091"/>
                  <a:gd name="connsiteY13" fmla="*/ 691793 h 823633"/>
                  <a:gd name="connsiteX0" fmla="*/ 19655 w 570517"/>
                  <a:gd name="connsiteY0" fmla="*/ 691793 h 826605"/>
                  <a:gd name="connsiteX1" fmla="*/ 75535 w 570517"/>
                  <a:gd name="connsiteY1" fmla="*/ 216813 h 826605"/>
                  <a:gd name="connsiteX2" fmla="*/ 42515 w 570517"/>
                  <a:gd name="connsiteY2" fmla="*/ 23773 h 826605"/>
                  <a:gd name="connsiteX3" fmla="*/ 182215 w 570517"/>
                  <a:gd name="connsiteY3" fmla="*/ 74573 h 826605"/>
                  <a:gd name="connsiteX4" fmla="*/ 227935 w 570517"/>
                  <a:gd name="connsiteY4" fmla="*/ 60603 h 826605"/>
                  <a:gd name="connsiteX5" fmla="*/ 324455 w 570517"/>
                  <a:gd name="connsiteY5" fmla="*/ 49173 h 826605"/>
                  <a:gd name="connsiteX6" fmla="*/ 415895 w 570517"/>
                  <a:gd name="connsiteY6" fmla="*/ 69493 h 826605"/>
                  <a:gd name="connsiteX7" fmla="*/ 527655 w 570517"/>
                  <a:gd name="connsiteY7" fmla="*/ 3453 h 826605"/>
                  <a:gd name="connsiteX8" fmla="*/ 502255 w 570517"/>
                  <a:gd name="connsiteY8" fmla="*/ 193953 h 826605"/>
                  <a:gd name="connsiteX9" fmla="*/ 558135 w 570517"/>
                  <a:gd name="connsiteY9" fmla="*/ 681633 h 826605"/>
                  <a:gd name="connsiteX10" fmla="*/ 553055 w 570517"/>
                  <a:gd name="connsiteY10" fmla="*/ 803553 h 826605"/>
                  <a:gd name="connsiteX11" fmla="*/ 375255 w 570517"/>
                  <a:gd name="connsiteY11" fmla="*/ 821333 h 826605"/>
                  <a:gd name="connsiteX12" fmla="*/ 32355 w 570517"/>
                  <a:gd name="connsiteY12" fmla="*/ 814348 h 826605"/>
                  <a:gd name="connsiteX13" fmla="*/ 19655 w 570517"/>
                  <a:gd name="connsiteY13" fmla="*/ 691793 h 826605"/>
                  <a:gd name="connsiteX0" fmla="*/ 27872 w 578734"/>
                  <a:gd name="connsiteY0" fmla="*/ 691793 h 821583"/>
                  <a:gd name="connsiteX1" fmla="*/ 83752 w 578734"/>
                  <a:gd name="connsiteY1" fmla="*/ 216813 h 821583"/>
                  <a:gd name="connsiteX2" fmla="*/ 50732 w 578734"/>
                  <a:gd name="connsiteY2" fmla="*/ 23773 h 821583"/>
                  <a:gd name="connsiteX3" fmla="*/ 190432 w 578734"/>
                  <a:gd name="connsiteY3" fmla="*/ 74573 h 821583"/>
                  <a:gd name="connsiteX4" fmla="*/ 236152 w 578734"/>
                  <a:gd name="connsiteY4" fmla="*/ 60603 h 821583"/>
                  <a:gd name="connsiteX5" fmla="*/ 332672 w 578734"/>
                  <a:gd name="connsiteY5" fmla="*/ 49173 h 821583"/>
                  <a:gd name="connsiteX6" fmla="*/ 424112 w 578734"/>
                  <a:gd name="connsiteY6" fmla="*/ 69493 h 821583"/>
                  <a:gd name="connsiteX7" fmla="*/ 535872 w 578734"/>
                  <a:gd name="connsiteY7" fmla="*/ 3453 h 821583"/>
                  <a:gd name="connsiteX8" fmla="*/ 510472 w 578734"/>
                  <a:gd name="connsiteY8" fmla="*/ 193953 h 821583"/>
                  <a:gd name="connsiteX9" fmla="*/ 566352 w 578734"/>
                  <a:gd name="connsiteY9" fmla="*/ 681633 h 821583"/>
                  <a:gd name="connsiteX10" fmla="*/ 561272 w 578734"/>
                  <a:gd name="connsiteY10" fmla="*/ 803553 h 821583"/>
                  <a:gd name="connsiteX11" fmla="*/ 383472 w 578734"/>
                  <a:gd name="connsiteY11" fmla="*/ 821333 h 821583"/>
                  <a:gd name="connsiteX12" fmla="*/ 40572 w 578734"/>
                  <a:gd name="connsiteY12" fmla="*/ 814348 h 821583"/>
                  <a:gd name="connsiteX13" fmla="*/ 27872 w 578734"/>
                  <a:gd name="connsiteY13" fmla="*/ 691793 h 821583"/>
                  <a:gd name="connsiteX0" fmla="*/ 11104 w 579111"/>
                  <a:gd name="connsiteY0" fmla="*/ 701318 h 825770"/>
                  <a:gd name="connsiteX1" fmla="*/ 84129 w 579111"/>
                  <a:gd name="connsiteY1" fmla="*/ 216813 h 825770"/>
                  <a:gd name="connsiteX2" fmla="*/ 51109 w 579111"/>
                  <a:gd name="connsiteY2" fmla="*/ 23773 h 825770"/>
                  <a:gd name="connsiteX3" fmla="*/ 190809 w 579111"/>
                  <a:gd name="connsiteY3" fmla="*/ 74573 h 825770"/>
                  <a:gd name="connsiteX4" fmla="*/ 236529 w 579111"/>
                  <a:gd name="connsiteY4" fmla="*/ 60603 h 825770"/>
                  <a:gd name="connsiteX5" fmla="*/ 333049 w 579111"/>
                  <a:gd name="connsiteY5" fmla="*/ 49173 h 825770"/>
                  <a:gd name="connsiteX6" fmla="*/ 424489 w 579111"/>
                  <a:gd name="connsiteY6" fmla="*/ 69493 h 825770"/>
                  <a:gd name="connsiteX7" fmla="*/ 536249 w 579111"/>
                  <a:gd name="connsiteY7" fmla="*/ 3453 h 825770"/>
                  <a:gd name="connsiteX8" fmla="*/ 510849 w 579111"/>
                  <a:gd name="connsiteY8" fmla="*/ 193953 h 825770"/>
                  <a:gd name="connsiteX9" fmla="*/ 566729 w 579111"/>
                  <a:gd name="connsiteY9" fmla="*/ 681633 h 825770"/>
                  <a:gd name="connsiteX10" fmla="*/ 561649 w 579111"/>
                  <a:gd name="connsiteY10" fmla="*/ 803553 h 825770"/>
                  <a:gd name="connsiteX11" fmla="*/ 383849 w 579111"/>
                  <a:gd name="connsiteY11" fmla="*/ 821333 h 825770"/>
                  <a:gd name="connsiteX12" fmla="*/ 40949 w 579111"/>
                  <a:gd name="connsiteY12" fmla="*/ 814348 h 825770"/>
                  <a:gd name="connsiteX13" fmla="*/ 11104 w 579111"/>
                  <a:gd name="connsiteY13" fmla="*/ 701318 h 825770"/>
                  <a:gd name="connsiteX0" fmla="*/ 12598 w 580605"/>
                  <a:gd name="connsiteY0" fmla="*/ 701318 h 825770"/>
                  <a:gd name="connsiteX1" fmla="*/ 85623 w 580605"/>
                  <a:gd name="connsiteY1" fmla="*/ 216813 h 825770"/>
                  <a:gd name="connsiteX2" fmla="*/ 52603 w 580605"/>
                  <a:gd name="connsiteY2" fmla="*/ 23773 h 825770"/>
                  <a:gd name="connsiteX3" fmla="*/ 192303 w 580605"/>
                  <a:gd name="connsiteY3" fmla="*/ 74573 h 825770"/>
                  <a:gd name="connsiteX4" fmla="*/ 238023 w 580605"/>
                  <a:gd name="connsiteY4" fmla="*/ 60603 h 825770"/>
                  <a:gd name="connsiteX5" fmla="*/ 334543 w 580605"/>
                  <a:gd name="connsiteY5" fmla="*/ 49173 h 825770"/>
                  <a:gd name="connsiteX6" fmla="*/ 425983 w 580605"/>
                  <a:gd name="connsiteY6" fmla="*/ 69493 h 825770"/>
                  <a:gd name="connsiteX7" fmla="*/ 537743 w 580605"/>
                  <a:gd name="connsiteY7" fmla="*/ 3453 h 825770"/>
                  <a:gd name="connsiteX8" fmla="*/ 512343 w 580605"/>
                  <a:gd name="connsiteY8" fmla="*/ 193953 h 825770"/>
                  <a:gd name="connsiteX9" fmla="*/ 568223 w 580605"/>
                  <a:gd name="connsiteY9" fmla="*/ 681633 h 825770"/>
                  <a:gd name="connsiteX10" fmla="*/ 563143 w 580605"/>
                  <a:gd name="connsiteY10" fmla="*/ 803553 h 825770"/>
                  <a:gd name="connsiteX11" fmla="*/ 385343 w 580605"/>
                  <a:gd name="connsiteY11" fmla="*/ 821333 h 825770"/>
                  <a:gd name="connsiteX12" fmla="*/ 42443 w 580605"/>
                  <a:gd name="connsiteY12" fmla="*/ 814348 h 825770"/>
                  <a:gd name="connsiteX13" fmla="*/ 12598 w 580605"/>
                  <a:gd name="connsiteY13" fmla="*/ 701318 h 825770"/>
                  <a:gd name="connsiteX0" fmla="*/ 12598 w 585924"/>
                  <a:gd name="connsiteY0" fmla="*/ 701318 h 825770"/>
                  <a:gd name="connsiteX1" fmla="*/ 85623 w 585924"/>
                  <a:gd name="connsiteY1" fmla="*/ 216813 h 825770"/>
                  <a:gd name="connsiteX2" fmla="*/ 52603 w 585924"/>
                  <a:gd name="connsiteY2" fmla="*/ 23773 h 825770"/>
                  <a:gd name="connsiteX3" fmla="*/ 192303 w 585924"/>
                  <a:gd name="connsiteY3" fmla="*/ 74573 h 825770"/>
                  <a:gd name="connsiteX4" fmla="*/ 238023 w 585924"/>
                  <a:gd name="connsiteY4" fmla="*/ 60603 h 825770"/>
                  <a:gd name="connsiteX5" fmla="*/ 334543 w 585924"/>
                  <a:gd name="connsiteY5" fmla="*/ 49173 h 825770"/>
                  <a:gd name="connsiteX6" fmla="*/ 425983 w 585924"/>
                  <a:gd name="connsiteY6" fmla="*/ 69493 h 825770"/>
                  <a:gd name="connsiteX7" fmla="*/ 537743 w 585924"/>
                  <a:gd name="connsiteY7" fmla="*/ 3453 h 825770"/>
                  <a:gd name="connsiteX8" fmla="*/ 512343 w 585924"/>
                  <a:gd name="connsiteY8" fmla="*/ 193953 h 825770"/>
                  <a:gd name="connsiteX9" fmla="*/ 568223 w 585924"/>
                  <a:gd name="connsiteY9" fmla="*/ 681633 h 825770"/>
                  <a:gd name="connsiteX10" fmla="*/ 570763 w 585924"/>
                  <a:gd name="connsiteY10" fmla="*/ 809268 h 825770"/>
                  <a:gd name="connsiteX11" fmla="*/ 385343 w 585924"/>
                  <a:gd name="connsiteY11" fmla="*/ 821333 h 825770"/>
                  <a:gd name="connsiteX12" fmla="*/ 42443 w 585924"/>
                  <a:gd name="connsiteY12" fmla="*/ 814348 h 825770"/>
                  <a:gd name="connsiteX13" fmla="*/ 12598 w 585924"/>
                  <a:gd name="connsiteY13" fmla="*/ 701318 h 825770"/>
                  <a:gd name="connsiteX0" fmla="*/ 12710 w 585897"/>
                  <a:gd name="connsiteY0" fmla="*/ 701318 h 830313"/>
                  <a:gd name="connsiteX1" fmla="*/ 85735 w 585897"/>
                  <a:gd name="connsiteY1" fmla="*/ 216813 h 830313"/>
                  <a:gd name="connsiteX2" fmla="*/ 52715 w 585897"/>
                  <a:gd name="connsiteY2" fmla="*/ 23773 h 830313"/>
                  <a:gd name="connsiteX3" fmla="*/ 192415 w 585897"/>
                  <a:gd name="connsiteY3" fmla="*/ 74573 h 830313"/>
                  <a:gd name="connsiteX4" fmla="*/ 238135 w 585897"/>
                  <a:gd name="connsiteY4" fmla="*/ 60603 h 830313"/>
                  <a:gd name="connsiteX5" fmla="*/ 334655 w 585897"/>
                  <a:gd name="connsiteY5" fmla="*/ 49173 h 830313"/>
                  <a:gd name="connsiteX6" fmla="*/ 426095 w 585897"/>
                  <a:gd name="connsiteY6" fmla="*/ 69493 h 830313"/>
                  <a:gd name="connsiteX7" fmla="*/ 537855 w 585897"/>
                  <a:gd name="connsiteY7" fmla="*/ 3453 h 830313"/>
                  <a:gd name="connsiteX8" fmla="*/ 512455 w 585897"/>
                  <a:gd name="connsiteY8" fmla="*/ 193953 h 830313"/>
                  <a:gd name="connsiteX9" fmla="*/ 568335 w 585897"/>
                  <a:gd name="connsiteY9" fmla="*/ 681633 h 830313"/>
                  <a:gd name="connsiteX10" fmla="*/ 570875 w 585897"/>
                  <a:gd name="connsiteY10" fmla="*/ 809268 h 830313"/>
                  <a:gd name="connsiteX11" fmla="*/ 387360 w 585897"/>
                  <a:gd name="connsiteY11" fmla="*/ 828953 h 830313"/>
                  <a:gd name="connsiteX12" fmla="*/ 42555 w 585897"/>
                  <a:gd name="connsiteY12" fmla="*/ 814348 h 830313"/>
                  <a:gd name="connsiteX13" fmla="*/ 12710 w 585897"/>
                  <a:gd name="connsiteY13" fmla="*/ 701318 h 830313"/>
                  <a:gd name="connsiteX0" fmla="*/ 12710 w 591041"/>
                  <a:gd name="connsiteY0" fmla="*/ 701318 h 830313"/>
                  <a:gd name="connsiteX1" fmla="*/ 85735 w 591041"/>
                  <a:gd name="connsiteY1" fmla="*/ 216813 h 830313"/>
                  <a:gd name="connsiteX2" fmla="*/ 52715 w 591041"/>
                  <a:gd name="connsiteY2" fmla="*/ 23773 h 830313"/>
                  <a:gd name="connsiteX3" fmla="*/ 192415 w 591041"/>
                  <a:gd name="connsiteY3" fmla="*/ 74573 h 830313"/>
                  <a:gd name="connsiteX4" fmla="*/ 238135 w 591041"/>
                  <a:gd name="connsiteY4" fmla="*/ 60603 h 830313"/>
                  <a:gd name="connsiteX5" fmla="*/ 334655 w 591041"/>
                  <a:gd name="connsiteY5" fmla="*/ 49173 h 830313"/>
                  <a:gd name="connsiteX6" fmla="*/ 426095 w 591041"/>
                  <a:gd name="connsiteY6" fmla="*/ 69493 h 830313"/>
                  <a:gd name="connsiteX7" fmla="*/ 537855 w 591041"/>
                  <a:gd name="connsiteY7" fmla="*/ 3453 h 830313"/>
                  <a:gd name="connsiteX8" fmla="*/ 512455 w 591041"/>
                  <a:gd name="connsiteY8" fmla="*/ 193953 h 830313"/>
                  <a:gd name="connsiteX9" fmla="*/ 579765 w 591041"/>
                  <a:gd name="connsiteY9" fmla="*/ 681633 h 830313"/>
                  <a:gd name="connsiteX10" fmla="*/ 570875 w 591041"/>
                  <a:gd name="connsiteY10" fmla="*/ 809268 h 830313"/>
                  <a:gd name="connsiteX11" fmla="*/ 387360 w 591041"/>
                  <a:gd name="connsiteY11" fmla="*/ 828953 h 830313"/>
                  <a:gd name="connsiteX12" fmla="*/ 42555 w 591041"/>
                  <a:gd name="connsiteY12" fmla="*/ 814348 h 830313"/>
                  <a:gd name="connsiteX13" fmla="*/ 12710 w 591041"/>
                  <a:gd name="connsiteY13" fmla="*/ 701318 h 830313"/>
                  <a:gd name="connsiteX0" fmla="*/ 12710 w 591041"/>
                  <a:gd name="connsiteY0" fmla="*/ 701318 h 830313"/>
                  <a:gd name="connsiteX1" fmla="*/ 85735 w 591041"/>
                  <a:gd name="connsiteY1" fmla="*/ 216813 h 830313"/>
                  <a:gd name="connsiteX2" fmla="*/ 52715 w 591041"/>
                  <a:gd name="connsiteY2" fmla="*/ 23773 h 830313"/>
                  <a:gd name="connsiteX3" fmla="*/ 192415 w 591041"/>
                  <a:gd name="connsiteY3" fmla="*/ 74573 h 830313"/>
                  <a:gd name="connsiteX4" fmla="*/ 192415 w 591041"/>
                  <a:gd name="connsiteY4" fmla="*/ 73938 h 830313"/>
                  <a:gd name="connsiteX5" fmla="*/ 334655 w 591041"/>
                  <a:gd name="connsiteY5" fmla="*/ 49173 h 830313"/>
                  <a:gd name="connsiteX6" fmla="*/ 426095 w 591041"/>
                  <a:gd name="connsiteY6" fmla="*/ 69493 h 830313"/>
                  <a:gd name="connsiteX7" fmla="*/ 537855 w 591041"/>
                  <a:gd name="connsiteY7" fmla="*/ 3453 h 830313"/>
                  <a:gd name="connsiteX8" fmla="*/ 512455 w 591041"/>
                  <a:gd name="connsiteY8" fmla="*/ 193953 h 830313"/>
                  <a:gd name="connsiteX9" fmla="*/ 579765 w 591041"/>
                  <a:gd name="connsiteY9" fmla="*/ 681633 h 830313"/>
                  <a:gd name="connsiteX10" fmla="*/ 570875 w 591041"/>
                  <a:gd name="connsiteY10" fmla="*/ 809268 h 830313"/>
                  <a:gd name="connsiteX11" fmla="*/ 387360 w 591041"/>
                  <a:gd name="connsiteY11" fmla="*/ 828953 h 830313"/>
                  <a:gd name="connsiteX12" fmla="*/ 42555 w 591041"/>
                  <a:gd name="connsiteY12" fmla="*/ 814348 h 830313"/>
                  <a:gd name="connsiteX13" fmla="*/ 12710 w 591041"/>
                  <a:gd name="connsiteY13" fmla="*/ 701318 h 830313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192415 w 591041"/>
                  <a:gd name="connsiteY4" fmla="*/ 73960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34325 w 591041"/>
                  <a:gd name="connsiteY4" fmla="*/ 64435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3700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3700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91041" h="830335">
                    <a:moveTo>
                      <a:pt x="12710" y="701340"/>
                    </a:moveTo>
                    <a:cubicBezTo>
                      <a:pt x="23717" y="597941"/>
                      <a:pt x="79068" y="329759"/>
                      <a:pt x="85735" y="216835"/>
                    </a:cubicBezTo>
                    <a:cubicBezTo>
                      <a:pt x="92402" y="103911"/>
                      <a:pt x="34935" y="47502"/>
                      <a:pt x="52715" y="23795"/>
                    </a:cubicBezTo>
                    <a:cubicBezTo>
                      <a:pt x="70495" y="88"/>
                      <a:pt x="160559" y="67822"/>
                      <a:pt x="192415" y="74595"/>
                    </a:cubicBezTo>
                    <a:cubicBezTo>
                      <a:pt x="224271" y="81368"/>
                      <a:pt x="223636" y="68033"/>
                      <a:pt x="243850" y="64435"/>
                    </a:cubicBezTo>
                    <a:cubicBezTo>
                      <a:pt x="264064" y="60837"/>
                      <a:pt x="260466" y="55968"/>
                      <a:pt x="313700" y="53005"/>
                    </a:cubicBezTo>
                    <a:cubicBezTo>
                      <a:pt x="366934" y="50042"/>
                      <a:pt x="388736" y="77770"/>
                      <a:pt x="426095" y="69515"/>
                    </a:cubicBezTo>
                    <a:cubicBezTo>
                      <a:pt x="463454" y="61260"/>
                      <a:pt x="523462" y="-17268"/>
                      <a:pt x="537855" y="3475"/>
                    </a:cubicBezTo>
                    <a:cubicBezTo>
                      <a:pt x="552248" y="24218"/>
                      <a:pt x="505470" y="80945"/>
                      <a:pt x="512455" y="193975"/>
                    </a:cubicBezTo>
                    <a:cubicBezTo>
                      <a:pt x="519440" y="307005"/>
                      <a:pt x="570028" y="579103"/>
                      <a:pt x="579765" y="681655"/>
                    </a:cubicBezTo>
                    <a:cubicBezTo>
                      <a:pt x="589502" y="784207"/>
                      <a:pt x="602942" y="784737"/>
                      <a:pt x="570875" y="809290"/>
                    </a:cubicBezTo>
                    <a:cubicBezTo>
                      <a:pt x="538808" y="833843"/>
                      <a:pt x="481763" y="828128"/>
                      <a:pt x="387360" y="828975"/>
                    </a:cubicBezTo>
                    <a:cubicBezTo>
                      <a:pt x="292957" y="829822"/>
                      <a:pt x="104997" y="835642"/>
                      <a:pt x="42555" y="814370"/>
                    </a:cubicBezTo>
                    <a:cubicBezTo>
                      <a:pt x="-19887" y="793098"/>
                      <a:pt x="1703" y="804739"/>
                      <a:pt x="12710" y="701340"/>
                    </a:cubicBezTo>
                    <a:close/>
                  </a:path>
                </a:pathLst>
              </a:custGeom>
              <a:solidFill>
                <a:srgbClr val="FEFFFF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162" name="กลุ่ม 161">
                <a:extLst>
                  <a:ext uri="{FF2B5EF4-FFF2-40B4-BE49-F238E27FC236}">
                    <a16:creationId xmlns:a16="http://schemas.microsoft.com/office/drawing/2014/main" id="{00A0CD35-1E11-4CE2-B6EF-77C1CA1C26C9}"/>
                  </a:ext>
                </a:extLst>
              </p:cNvPr>
              <p:cNvGrpSpPr/>
              <p:nvPr/>
            </p:nvGrpSpPr>
            <p:grpSpPr>
              <a:xfrm>
                <a:off x="7236306" y="2206483"/>
                <a:ext cx="2223242" cy="1029858"/>
                <a:chOff x="7228461" y="2215721"/>
                <a:chExt cx="2223242" cy="1029858"/>
              </a:xfrm>
              <a:solidFill>
                <a:srgbClr val="A064BC"/>
              </a:solidFill>
            </p:grpSpPr>
            <p:sp>
              <p:nvSpPr>
                <p:cNvPr id="185" name="รูปแบบอิสระ: รูปร่าง 184">
                  <a:extLst>
                    <a:ext uri="{FF2B5EF4-FFF2-40B4-BE49-F238E27FC236}">
                      <a16:creationId xmlns:a16="http://schemas.microsoft.com/office/drawing/2014/main" id="{674E1E7C-B399-4D01-A719-9DCA0CEA930F}"/>
                    </a:ext>
                  </a:extLst>
                </p:cNvPr>
                <p:cNvSpPr/>
                <p:nvPr/>
              </p:nvSpPr>
              <p:spPr>
                <a:xfrm>
                  <a:off x="7228461" y="2248287"/>
                  <a:ext cx="1117285" cy="997292"/>
                </a:xfrm>
                <a:custGeom>
                  <a:avLst/>
                  <a:gdLst>
                    <a:gd name="connsiteX0" fmla="*/ 183174 w 1116095"/>
                    <a:gd name="connsiteY0" fmla="*/ 998225 h 1019412"/>
                    <a:gd name="connsiteX1" fmla="*/ 811062 w 1116095"/>
                    <a:gd name="connsiteY1" fmla="*/ 906785 h 1019412"/>
                    <a:gd name="connsiteX2" fmla="*/ 1115862 w 1116095"/>
                    <a:gd name="connsiteY2" fmla="*/ 193553 h 1019412"/>
                    <a:gd name="connsiteX3" fmla="*/ 768390 w 1116095"/>
                    <a:gd name="connsiteY3" fmla="*/ 278897 h 1019412"/>
                    <a:gd name="connsiteX4" fmla="*/ 707430 w 1116095"/>
                    <a:gd name="connsiteY4" fmla="*/ 272801 h 1019412"/>
                    <a:gd name="connsiteX5" fmla="*/ 378246 w 1116095"/>
                    <a:gd name="connsiteY5" fmla="*/ 132593 h 1019412"/>
                    <a:gd name="connsiteX6" fmla="*/ 116118 w 1116095"/>
                    <a:gd name="connsiteY6" fmla="*/ 16769 h 1019412"/>
                    <a:gd name="connsiteX7" fmla="*/ 294 w 1116095"/>
                    <a:gd name="connsiteY7" fmla="*/ 41153 h 1019412"/>
                    <a:gd name="connsiteX8" fmla="*/ 85638 w 1116095"/>
                    <a:gd name="connsiteY8" fmla="*/ 388625 h 1019412"/>
                    <a:gd name="connsiteX9" fmla="*/ 170982 w 1116095"/>
                    <a:gd name="connsiteY9" fmla="*/ 705617 h 1019412"/>
                    <a:gd name="connsiteX10" fmla="*/ 183174 w 1116095"/>
                    <a:gd name="connsiteY10" fmla="*/ 998225 h 1019412"/>
                    <a:gd name="connsiteX0" fmla="*/ 231434 w 1116084"/>
                    <a:gd name="connsiteY0" fmla="*/ 998225 h 1019412"/>
                    <a:gd name="connsiteX1" fmla="*/ 811062 w 1116084"/>
                    <a:gd name="connsiteY1" fmla="*/ 906785 h 1019412"/>
                    <a:gd name="connsiteX2" fmla="*/ 1115862 w 1116084"/>
                    <a:gd name="connsiteY2" fmla="*/ 193553 h 1019412"/>
                    <a:gd name="connsiteX3" fmla="*/ 768390 w 1116084"/>
                    <a:gd name="connsiteY3" fmla="*/ 278897 h 1019412"/>
                    <a:gd name="connsiteX4" fmla="*/ 707430 w 1116084"/>
                    <a:gd name="connsiteY4" fmla="*/ 272801 h 1019412"/>
                    <a:gd name="connsiteX5" fmla="*/ 378246 w 1116084"/>
                    <a:gd name="connsiteY5" fmla="*/ 132593 h 1019412"/>
                    <a:gd name="connsiteX6" fmla="*/ 116118 w 1116084"/>
                    <a:gd name="connsiteY6" fmla="*/ 16769 h 1019412"/>
                    <a:gd name="connsiteX7" fmla="*/ 294 w 1116084"/>
                    <a:gd name="connsiteY7" fmla="*/ 41153 h 1019412"/>
                    <a:gd name="connsiteX8" fmla="*/ 85638 w 1116084"/>
                    <a:gd name="connsiteY8" fmla="*/ 388625 h 1019412"/>
                    <a:gd name="connsiteX9" fmla="*/ 170982 w 1116084"/>
                    <a:gd name="connsiteY9" fmla="*/ 705617 h 1019412"/>
                    <a:gd name="connsiteX10" fmla="*/ 231434 w 1116084"/>
                    <a:gd name="connsiteY10" fmla="*/ 998225 h 1019412"/>
                    <a:gd name="connsiteX0" fmla="*/ 261914 w 1116078"/>
                    <a:gd name="connsiteY0" fmla="*/ 998225 h 1019412"/>
                    <a:gd name="connsiteX1" fmla="*/ 811062 w 1116078"/>
                    <a:gd name="connsiteY1" fmla="*/ 906785 h 1019412"/>
                    <a:gd name="connsiteX2" fmla="*/ 1115862 w 1116078"/>
                    <a:gd name="connsiteY2" fmla="*/ 193553 h 1019412"/>
                    <a:gd name="connsiteX3" fmla="*/ 768390 w 1116078"/>
                    <a:gd name="connsiteY3" fmla="*/ 278897 h 1019412"/>
                    <a:gd name="connsiteX4" fmla="*/ 707430 w 1116078"/>
                    <a:gd name="connsiteY4" fmla="*/ 272801 h 1019412"/>
                    <a:gd name="connsiteX5" fmla="*/ 378246 w 1116078"/>
                    <a:gd name="connsiteY5" fmla="*/ 132593 h 1019412"/>
                    <a:gd name="connsiteX6" fmla="*/ 116118 w 1116078"/>
                    <a:gd name="connsiteY6" fmla="*/ 16769 h 1019412"/>
                    <a:gd name="connsiteX7" fmla="*/ 294 w 1116078"/>
                    <a:gd name="connsiteY7" fmla="*/ 41153 h 1019412"/>
                    <a:gd name="connsiteX8" fmla="*/ 85638 w 1116078"/>
                    <a:gd name="connsiteY8" fmla="*/ 388625 h 1019412"/>
                    <a:gd name="connsiteX9" fmla="*/ 170982 w 1116078"/>
                    <a:gd name="connsiteY9" fmla="*/ 705617 h 1019412"/>
                    <a:gd name="connsiteX10" fmla="*/ 261914 w 1116078"/>
                    <a:gd name="connsiteY10" fmla="*/ 998225 h 1019412"/>
                    <a:gd name="connsiteX0" fmla="*/ 254294 w 1116079"/>
                    <a:gd name="connsiteY0" fmla="*/ 1003305 h 1023222"/>
                    <a:gd name="connsiteX1" fmla="*/ 811062 w 1116079"/>
                    <a:gd name="connsiteY1" fmla="*/ 906785 h 1023222"/>
                    <a:gd name="connsiteX2" fmla="*/ 1115862 w 1116079"/>
                    <a:gd name="connsiteY2" fmla="*/ 193553 h 1023222"/>
                    <a:gd name="connsiteX3" fmla="*/ 768390 w 1116079"/>
                    <a:gd name="connsiteY3" fmla="*/ 278897 h 1023222"/>
                    <a:gd name="connsiteX4" fmla="*/ 707430 w 1116079"/>
                    <a:gd name="connsiteY4" fmla="*/ 272801 h 1023222"/>
                    <a:gd name="connsiteX5" fmla="*/ 378246 w 1116079"/>
                    <a:gd name="connsiteY5" fmla="*/ 132593 h 1023222"/>
                    <a:gd name="connsiteX6" fmla="*/ 116118 w 1116079"/>
                    <a:gd name="connsiteY6" fmla="*/ 16769 h 1023222"/>
                    <a:gd name="connsiteX7" fmla="*/ 294 w 1116079"/>
                    <a:gd name="connsiteY7" fmla="*/ 41153 h 1023222"/>
                    <a:gd name="connsiteX8" fmla="*/ 85638 w 1116079"/>
                    <a:gd name="connsiteY8" fmla="*/ 388625 h 1023222"/>
                    <a:gd name="connsiteX9" fmla="*/ 170982 w 1116079"/>
                    <a:gd name="connsiteY9" fmla="*/ 705617 h 1023222"/>
                    <a:gd name="connsiteX10" fmla="*/ 254294 w 1116079"/>
                    <a:gd name="connsiteY10" fmla="*/ 1003305 h 1023222"/>
                    <a:gd name="connsiteX0" fmla="*/ 254113 w 1115898"/>
                    <a:gd name="connsiteY0" fmla="*/ 1004892 h 1024809"/>
                    <a:gd name="connsiteX1" fmla="*/ 810881 w 1115898"/>
                    <a:gd name="connsiteY1" fmla="*/ 908372 h 1024809"/>
                    <a:gd name="connsiteX2" fmla="*/ 1115681 w 1115898"/>
                    <a:gd name="connsiteY2" fmla="*/ 195140 h 1024809"/>
                    <a:gd name="connsiteX3" fmla="*/ 768209 w 1115898"/>
                    <a:gd name="connsiteY3" fmla="*/ 280484 h 1024809"/>
                    <a:gd name="connsiteX4" fmla="*/ 707249 w 1115898"/>
                    <a:gd name="connsiteY4" fmla="*/ 274388 h 1024809"/>
                    <a:gd name="connsiteX5" fmla="*/ 378065 w 1115898"/>
                    <a:gd name="connsiteY5" fmla="*/ 134180 h 1024809"/>
                    <a:gd name="connsiteX6" fmla="*/ 115937 w 1115898"/>
                    <a:gd name="connsiteY6" fmla="*/ 18356 h 1024809"/>
                    <a:gd name="connsiteX7" fmla="*/ 113 w 1115898"/>
                    <a:gd name="connsiteY7" fmla="*/ 42740 h 1024809"/>
                    <a:gd name="connsiteX8" fmla="*/ 133717 w 1115898"/>
                    <a:gd name="connsiteY8" fmla="*/ 415612 h 1024809"/>
                    <a:gd name="connsiteX9" fmla="*/ 170801 w 1115898"/>
                    <a:gd name="connsiteY9" fmla="*/ 707204 h 1024809"/>
                    <a:gd name="connsiteX10" fmla="*/ 254113 w 1115898"/>
                    <a:gd name="connsiteY10" fmla="*/ 1004892 h 1024809"/>
                    <a:gd name="connsiteX0" fmla="*/ 254022 w 1115807"/>
                    <a:gd name="connsiteY0" fmla="*/ 1006191 h 1026108"/>
                    <a:gd name="connsiteX1" fmla="*/ 810790 w 1115807"/>
                    <a:gd name="connsiteY1" fmla="*/ 909671 h 1026108"/>
                    <a:gd name="connsiteX2" fmla="*/ 1115590 w 1115807"/>
                    <a:gd name="connsiteY2" fmla="*/ 196439 h 1026108"/>
                    <a:gd name="connsiteX3" fmla="*/ 768118 w 1115807"/>
                    <a:gd name="connsiteY3" fmla="*/ 281783 h 1026108"/>
                    <a:gd name="connsiteX4" fmla="*/ 707158 w 1115807"/>
                    <a:gd name="connsiteY4" fmla="*/ 275687 h 1026108"/>
                    <a:gd name="connsiteX5" fmla="*/ 377974 w 1115807"/>
                    <a:gd name="connsiteY5" fmla="*/ 135479 h 1026108"/>
                    <a:gd name="connsiteX6" fmla="*/ 115846 w 1115807"/>
                    <a:gd name="connsiteY6" fmla="*/ 19655 h 1026108"/>
                    <a:gd name="connsiteX7" fmla="*/ 22 w 1115807"/>
                    <a:gd name="connsiteY7" fmla="*/ 44039 h 1026108"/>
                    <a:gd name="connsiteX8" fmla="*/ 123466 w 1115807"/>
                    <a:gd name="connsiteY8" fmla="*/ 437231 h 1026108"/>
                    <a:gd name="connsiteX9" fmla="*/ 170710 w 1115807"/>
                    <a:gd name="connsiteY9" fmla="*/ 708503 h 1026108"/>
                    <a:gd name="connsiteX10" fmla="*/ 254022 w 1115807"/>
                    <a:gd name="connsiteY10" fmla="*/ 1006191 h 1026108"/>
                    <a:gd name="connsiteX0" fmla="*/ 243866 w 1105651"/>
                    <a:gd name="connsiteY0" fmla="*/ 986591 h 1006508"/>
                    <a:gd name="connsiteX1" fmla="*/ 800634 w 1105651"/>
                    <a:gd name="connsiteY1" fmla="*/ 890071 h 1006508"/>
                    <a:gd name="connsiteX2" fmla="*/ 1105434 w 1105651"/>
                    <a:gd name="connsiteY2" fmla="*/ 176839 h 1006508"/>
                    <a:gd name="connsiteX3" fmla="*/ 757962 w 1105651"/>
                    <a:gd name="connsiteY3" fmla="*/ 262183 h 1006508"/>
                    <a:gd name="connsiteX4" fmla="*/ 697002 w 1105651"/>
                    <a:gd name="connsiteY4" fmla="*/ 256087 h 1006508"/>
                    <a:gd name="connsiteX5" fmla="*/ 367818 w 1105651"/>
                    <a:gd name="connsiteY5" fmla="*/ 115879 h 1006508"/>
                    <a:gd name="connsiteX6" fmla="*/ 105690 w 1105651"/>
                    <a:gd name="connsiteY6" fmla="*/ 55 h 1006508"/>
                    <a:gd name="connsiteX7" fmla="*/ 26 w 1105651"/>
                    <a:gd name="connsiteY7" fmla="*/ 105719 h 1006508"/>
                    <a:gd name="connsiteX8" fmla="*/ 113310 w 1105651"/>
                    <a:gd name="connsiteY8" fmla="*/ 417631 h 1006508"/>
                    <a:gd name="connsiteX9" fmla="*/ 160554 w 1105651"/>
                    <a:gd name="connsiteY9" fmla="*/ 688903 h 1006508"/>
                    <a:gd name="connsiteX10" fmla="*/ 243866 w 1105651"/>
                    <a:gd name="connsiteY10" fmla="*/ 986591 h 1006508"/>
                    <a:gd name="connsiteX0" fmla="*/ 243852 w 1105637"/>
                    <a:gd name="connsiteY0" fmla="*/ 953684 h 973601"/>
                    <a:gd name="connsiteX1" fmla="*/ 800620 w 1105637"/>
                    <a:gd name="connsiteY1" fmla="*/ 857164 h 973601"/>
                    <a:gd name="connsiteX2" fmla="*/ 1105420 w 1105637"/>
                    <a:gd name="connsiteY2" fmla="*/ 143932 h 973601"/>
                    <a:gd name="connsiteX3" fmla="*/ 757948 w 1105637"/>
                    <a:gd name="connsiteY3" fmla="*/ 229276 h 973601"/>
                    <a:gd name="connsiteX4" fmla="*/ 696988 w 1105637"/>
                    <a:gd name="connsiteY4" fmla="*/ 223180 h 973601"/>
                    <a:gd name="connsiteX5" fmla="*/ 367804 w 1105637"/>
                    <a:gd name="connsiteY5" fmla="*/ 82972 h 973601"/>
                    <a:gd name="connsiteX6" fmla="*/ 108216 w 1105637"/>
                    <a:gd name="connsiteY6" fmla="*/ 168 h 973601"/>
                    <a:gd name="connsiteX7" fmla="*/ 12 w 1105637"/>
                    <a:gd name="connsiteY7" fmla="*/ 72812 h 973601"/>
                    <a:gd name="connsiteX8" fmla="*/ 113296 w 1105637"/>
                    <a:gd name="connsiteY8" fmla="*/ 384724 h 973601"/>
                    <a:gd name="connsiteX9" fmla="*/ 160540 w 1105637"/>
                    <a:gd name="connsiteY9" fmla="*/ 655996 h 973601"/>
                    <a:gd name="connsiteX10" fmla="*/ 243852 w 1105637"/>
                    <a:gd name="connsiteY10" fmla="*/ 953684 h 973601"/>
                    <a:gd name="connsiteX0" fmla="*/ 223538 w 1085323"/>
                    <a:gd name="connsiteY0" fmla="*/ 960067 h 979984"/>
                    <a:gd name="connsiteX1" fmla="*/ 780306 w 1085323"/>
                    <a:gd name="connsiteY1" fmla="*/ 863547 h 979984"/>
                    <a:gd name="connsiteX2" fmla="*/ 1085106 w 1085323"/>
                    <a:gd name="connsiteY2" fmla="*/ 150315 h 979984"/>
                    <a:gd name="connsiteX3" fmla="*/ 737634 w 1085323"/>
                    <a:gd name="connsiteY3" fmla="*/ 235659 h 979984"/>
                    <a:gd name="connsiteX4" fmla="*/ 676674 w 1085323"/>
                    <a:gd name="connsiteY4" fmla="*/ 229563 h 979984"/>
                    <a:gd name="connsiteX5" fmla="*/ 347490 w 1085323"/>
                    <a:gd name="connsiteY5" fmla="*/ 89355 h 979984"/>
                    <a:gd name="connsiteX6" fmla="*/ 87902 w 1085323"/>
                    <a:gd name="connsiteY6" fmla="*/ 6551 h 979984"/>
                    <a:gd name="connsiteX7" fmla="*/ 18 w 1085323"/>
                    <a:gd name="connsiteY7" fmla="*/ 48715 h 979984"/>
                    <a:gd name="connsiteX8" fmla="*/ 92982 w 1085323"/>
                    <a:gd name="connsiteY8" fmla="*/ 391107 h 979984"/>
                    <a:gd name="connsiteX9" fmla="*/ 140226 w 1085323"/>
                    <a:gd name="connsiteY9" fmla="*/ 662379 h 979984"/>
                    <a:gd name="connsiteX10" fmla="*/ 223538 w 1085323"/>
                    <a:gd name="connsiteY10" fmla="*/ 960067 h 979984"/>
                    <a:gd name="connsiteX0" fmla="*/ 227086 w 1088871"/>
                    <a:gd name="connsiteY0" fmla="*/ 955098 h 975015"/>
                    <a:gd name="connsiteX1" fmla="*/ 783854 w 1088871"/>
                    <a:gd name="connsiteY1" fmla="*/ 858578 h 975015"/>
                    <a:gd name="connsiteX2" fmla="*/ 1088654 w 1088871"/>
                    <a:gd name="connsiteY2" fmla="*/ 145346 h 975015"/>
                    <a:gd name="connsiteX3" fmla="*/ 741182 w 1088871"/>
                    <a:gd name="connsiteY3" fmla="*/ 230690 h 975015"/>
                    <a:gd name="connsiteX4" fmla="*/ 680222 w 1088871"/>
                    <a:gd name="connsiteY4" fmla="*/ 224594 h 975015"/>
                    <a:gd name="connsiteX5" fmla="*/ 351038 w 1088871"/>
                    <a:gd name="connsiteY5" fmla="*/ 84386 h 975015"/>
                    <a:gd name="connsiteX6" fmla="*/ 91450 w 1088871"/>
                    <a:gd name="connsiteY6" fmla="*/ 1582 h 975015"/>
                    <a:gd name="connsiteX7" fmla="*/ 3566 w 1088871"/>
                    <a:gd name="connsiteY7" fmla="*/ 43746 h 975015"/>
                    <a:gd name="connsiteX8" fmla="*/ 24901 w 1088871"/>
                    <a:gd name="connsiteY8" fmla="*/ 204275 h 975015"/>
                    <a:gd name="connsiteX9" fmla="*/ 96530 w 1088871"/>
                    <a:gd name="connsiteY9" fmla="*/ 386138 h 975015"/>
                    <a:gd name="connsiteX10" fmla="*/ 143774 w 1088871"/>
                    <a:gd name="connsiteY10" fmla="*/ 657410 h 975015"/>
                    <a:gd name="connsiteX11" fmla="*/ 227086 w 1088871"/>
                    <a:gd name="connsiteY11" fmla="*/ 955098 h 975015"/>
                    <a:gd name="connsiteX0" fmla="*/ 224903 w 1086688"/>
                    <a:gd name="connsiteY0" fmla="*/ 961025 h 980942"/>
                    <a:gd name="connsiteX1" fmla="*/ 781671 w 1086688"/>
                    <a:gd name="connsiteY1" fmla="*/ 864505 h 980942"/>
                    <a:gd name="connsiteX2" fmla="*/ 1086471 w 1086688"/>
                    <a:gd name="connsiteY2" fmla="*/ 151273 h 980942"/>
                    <a:gd name="connsiteX3" fmla="*/ 738999 w 1086688"/>
                    <a:gd name="connsiteY3" fmla="*/ 236617 h 980942"/>
                    <a:gd name="connsiteX4" fmla="*/ 678039 w 1086688"/>
                    <a:gd name="connsiteY4" fmla="*/ 230521 h 980942"/>
                    <a:gd name="connsiteX5" fmla="*/ 348855 w 1086688"/>
                    <a:gd name="connsiteY5" fmla="*/ 90313 h 980942"/>
                    <a:gd name="connsiteX6" fmla="*/ 89267 w 1086688"/>
                    <a:gd name="connsiteY6" fmla="*/ 7509 h 980942"/>
                    <a:gd name="connsiteX7" fmla="*/ 3923 w 1086688"/>
                    <a:gd name="connsiteY7" fmla="*/ 26813 h 980942"/>
                    <a:gd name="connsiteX8" fmla="*/ 22718 w 1086688"/>
                    <a:gd name="connsiteY8" fmla="*/ 210202 h 980942"/>
                    <a:gd name="connsiteX9" fmla="*/ 94347 w 1086688"/>
                    <a:gd name="connsiteY9" fmla="*/ 392065 h 980942"/>
                    <a:gd name="connsiteX10" fmla="*/ 141591 w 1086688"/>
                    <a:gd name="connsiteY10" fmla="*/ 663337 h 980942"/>
                    <a:gd name="connsiteX11" fmla="*/ 224903 w 1086688"/>
                    <a:gd name="connsiteY11" fmla="*/ 961025 h 980942"/>
                    <a:gd name="connsiteX0" fmla="*/ 224903 w 1086688"/>
                    <a:gd name="connsiteY0" fmla="*/ 961025 h 980942"/>
                    <a:gd name="connsiteX1" fmla="*/ 781671 w 1086688"/>
                    <a:gd name="connsiteY1" fmla="*/ 864505 h 980942"/>
                    <a:gd name="connsiteX2" fmla="*/ 1086471 w 1086688"/>
                    <a:gd name="connsiteY2" fmla="*/ 151273 h 980942"/>
                    <a:gd name="connsiteX3" fmla="*/ 738999 w 1086688"/>
                    <a:gd name="connsiteY3" fmla="*/ 236617 h 980942"/>
                    <a:gd name="connsiteX4" fmla="*/ 678039 w 1086688"/>
                    <a:gd name="connsiteY4" fmla="*/ 230521 h 980942"/>
                    <a:gd name="connsiteX5" fmla="*/ 348855 w 1086688"/>
                    <a:gd name="connsiteY5" fmla="*/ 90313 h 980942"/>
                    <a:gd name="connsiteX6" fmla="*/ 89267 w 1086688"/>
                    <a:gd name="connsiteY6" fmla="*/ 7509 h 980942"/>
                    <a:gd name="connsiteX7" fmla="*/ 3923 w 1086688"/>
                    <a:gd name="connsiteY7" fmla="*/ 26813 h 980942"/>
                    <a:gd name="connsiteX8" fmla="*/ 22718 w 1086688"/>
                    <a:gd name="connsiteY8" fmla="*/ 210202 h 980942"/>
                    <a:gd name="connsiteX9" fmla="*/ 94347 w 1086688"/>
                    <a:gd name="connsiteY9" fmla="*/ 392065 h 980942"/>
                    <a:gd name="connsiteX10" fmla="*/ 141591 w 1086688"/>
                    <a:gd name="connsiteY10" fmla="*/ 663337 h 980942"/>
                    <a:gd name="connsiteX11" fmla="*/ 224903 w 1086688"/>
                    <a:gd name="connsiteY11" fmla="*/ 961025 h 980942"/>
                    <a:gd name="connsiteX0" fmla="*/ 224903 w 1086688"/>
                    <a:gd name="connsiteY0" fmla="*/ 963772 h 983689"/>
                    <a:gd name="connsiteX1" fmla="*/ 781671 w 1086688"/>
                    <a:gd name="connsiteY1" fmla="*/ 867252 h 983689"/>
                    <a:gd name="connsiteX2" fmla="*/ 1086471 w 1086688"/>
                    <a:gd name="connsiteY2" fmla="*/ 154020 h 983689"/>
                    <a:gd name="connsiteX3" fmla="*/ 738999 w 1086688"/>
                    <a:gd name="connsiteY3" fmla="*/ 239364 h 983689"/>
                    <a:gd name="connsiteX4" fmla="*/ 678039 w 1086688"/>
                    <a:gd name="connsiteY4" fmla="*/ 233268 h 983689"/>
                    <a:gd name="connsiteX5" fmla="*/ 333615 w 1086688"/>
                    <a:gd name="connsiteY5" fmla="*/ 131160 h 983689"/>
                    <a:gd name="connsiteX6" fmla="*/ 89267 w 1086688"/>
                    <a:gd name="connsiteY6" fmla="*/ 10256 h 983689"/>
                    <a:gd name="connsiteX7" fmla="*/ 3923 w 1086688"/>
                    <a:gd name="connsiteY7" fmla="*/ 29560 h 983689"/>
                    <a:gd name="connsiteX8" fmla="*/ 22718 w 1086688"/>
                    <a:gd name="connsiteY8" fmla="*/ 212949 h 983689"/>
                    <a:gd name="connsiteX9" fmla="*/ 94347 w 1086688"/>
                    <a:gd name="connsiteY9" fmla="*/ 394812 h 983689"/>
                    <a:gd name="connsiteX10" fmla="*/ 141591 w 1086688"/>
                    <a:gd name="connsiteY10" fmla="*/ 666084 h 983689"/>
                    <a:gd name="connsiteX11" fmla="*/ 224903 w 1086688"/>
                    <a:gd name="connsiteY11" fmla="*/ 963772 h 983689"/>
                    <a:gd name="connsiteX0" fmla="*/ 224903 w 1086688"/>
                    <a:gd name="connsiteY0" fmla="*/ 963772 h 983689"/>
                    <a:gd name="connsiteX1" fmla="*/ 781671 w 1086688"/>
                    <a:gd name="connsiteY1" fmla="*/ 867252 h 983689"/>
                    <a:gd name="connsiteX2" fmla="*/ 1086471 w 1086688"/>
                    <a:gd name="connsiteY2" fmla="*/ 154020 h 983689"/>
                    <a:gd name="connsiteX3" fmla="*/ 738999 w 1086688"/>
                    <a:gd name="connsiteY3" fmla="*/ 239364 h 983689"/>
                    <a:gd name="connsiteX4" fmla="*/ 678039 w 1086688"/>
                    <a:gd name="connsiteY4" fmla="*/ 233268 h 983689"/>
                    <a:gd name="connsiteX5" fmla="*/ 333615 w 1086688"/>
                    <a:gd name="connsiteY5" fmla="*/ 131160 h 983689"/>
                    <a:gd name="connsiteX6" fmla="*/ 89267 w 1086688"/>
                    <a:gd name="connsiteY6" fmla="*/ 10256 h 983689"/>
                    <a:gd name="connsiteX7" fmla="*/ 3923 w 1086688"/>
                    <a:gd name="connsiteY7" fmla="*/ 29560 h 983689"/>
                    <a:gd name="connsiteX8" fmla="*/ 22718 w 1086688"/>
                    <a:gd name="connsiteY8" fmla="*/ 212949 h 983689"/>
                    <a:gd name="connsiteX9" fmla="*/ 94347 w 1086688"/>
                    <a:gd name="connsiteY9" fmla="*/ 394812 h 983689"/>
                    <a:gd name="connsiteX10" fmla="*/ 141591 w 1086688"/>
                    <a:gd name="connsiteY10" fmla="*/ 666084 h 983689"/>
                    <a:gd name="connsiteX11" fmla="*/ 224903 w 1086688"/>
                    <a:gd name="connsiteY11" fmla="*/ 963772 h 983689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78039 w 1086688"/>
                    <a:gd name="connsiteY4" fmla="*/ 23308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78039 w 1086688"/>
                    <a:gd name="connsiteY4" fmla="*/ 23308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27239 w 1086688"/>
                    <a:gd name="connsiteY4" fmla="*/ 25340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532"/>
                    <a:gd name="connsiteY0" fmla="*/ 963589 h 983506"/>
                    <a:gd name="connsiteX1" fmla="*/ 781671 w 1086532"/>
                    <a:gd name="connsiteY1" fmla="*/ 867069 h 983506"/>
                    <a:gd name="connsiteX2" fmla="*/ 1086471 w 1086532"/>
                    <a:gd name="connsiteY2" fmla="*/ 153837 h 983506"/>
                    <a:gd name="connsiteX3" fmla="*/ 759319 w 1086532"/>
                    <a:gd name="connsiteY3" fmla="*/ 229021 h 983506"/>
                    <a:gd name="connsiteX4" fmla="*/ 627239 w 1086532"/>
                    <a:gd name="connsiteY4" fmla="*/ 253405 h 983506"/>
                    <a:gd name="connsiteX5" fmla="*/ 359015 w 1086532"/>
                    <a:gd name="connsiteY5" fmla="*/ 128437 h 983506"/>
                    <a:gd name="connsiteX6" fmla="*/ 89267 w 1086532"/>
                    <a:gd name="connsiteY6" fmla="*/ 10073 h 983506"/>
                    <a:gd name="connsiteX7" fmla="*/ 3923 w 1086532"/>
                    <a:gd name="connsiteY7" fmla="*/ 29377 h 983506"/>
                    <a:gd name="connsiteX8" fmla="*/ 22718 w 1086532"/>
                    <a:gd name="connsiteY8" fmla="*/ 212766 h 983506"/>
                    <a:gd name="connsiteX9" fmla="*/ 94347 w 1086532"/>
                    <a:gd name="connsiteY9" fmla="*/ 394629 h 983506"/>
                    <a:gd name="connsiteX10" fmla="*/ 141591 w 1086532"/>
                    <a:gd name="connsiteY10" fmla="*/ 665901 h 983506"/>
                    <a:gd name="connsiteX11" fmla="*/ 224903 w 1086532"/>
                    <a:gd name="connsiteY11" fmla="*/ 963589 h 983506"/>
                    <a:gd name="connsiteX0" fmla="*/ 224903 w 1091805"/>
                    <a:gd name="connsiteY0" fmla="*/ 963589 h 983506"/>
                    <a:gd name="connsiteX1" fmla="*/ 781671 w 1091805"/>
                    <a:gd name="connsiteY1" fmla="*/ 867069 h 983506"/>
                    <a:gd name="connsiteX2" fmla="*/ 1086471 w 1091805"/>
                    <a:gd name="connsiteY2" fmla="*/ 153837 h 983506"/>
                    <a:gd name="connsiteX3" fmla="*/ 959977 w 1091805"/>
                    <a:gd name="connsiteY3" fmla="*/ 172126 h 983506"/>
                    <a:gd name="connsiteX4" fmla="*/ 759319 w 1091805"/>
                    <a:gd name="connsiteY4" fmla="*/ 229021 h 983506"/>
                    <a:gd name="connsiteX5" fmla="*/ 627239 w 1091805"/>
                    <a:gd name="connsiteY5" fmla="*/ 253405 h 983506"/>
                    <a:gd name="connsiteX6" fmla="*/ 359015 w 1091805"/>
                    <a:gd name="connsiteY6" fmla="*/ 128437 h 983506"/>
                    <a:gd name="connsiteX7" fmla="*/ 89267 w 1091805"/>
                    <a:gd name="connsiteY7" fmla="*/ 10073 h 983506"/>
                    <a:gd name="connsiteX8" fmla="*/ 3923 w 1091805"/>
                    <a:gd name="connsiteY8" fmla="*/ 29377 h 983506"/>
                    <a:gd name="connsiteX9" fmla="*/ 22718 w 1091805"/>
                    <a:gd name="connsiteY9" fmla="*/ 212766 h 983506"/>
                    <a:gd name="connsiteX10" fmla="*/ 94347 w 1091805"/>
                    <a:gd name="connsiteY10" fmla="*/ 394629 h 983506"/>
                    <a:gd name="connsiteX11" fmla="*/ 141591 w 1091805"/>
                    <a:gd name="connsiteY11" fmla="*/ 665901 h 983506"/>
                    <a:gd name="connsiteX12" fmla="*/ 224903 w 1091805"/>
                    <a:gd name="connsiteY12" fmla="*/ 963589 h 983506"/>
                    <a:gd name="connsiteX0" fmla="*/ 224903 w 1072493"/>
                    <a:gd name="connsiteY0" fmla="*/ 963589 h 980863"/>
                    <a:gd name="connsiteX1" fmla="*/ 781671 w 1072493"/>
                    <a:gd name="connsiteY1" fmla="*/ 867069 h 980863"/>
                    <a:gd name="connsiteX2" fmla="*/ 1066151 w 1072493"/>
                    <a:gd name="connsiteY2" fmla="*/ 224957 h 980863"/>
                    <a:gd name="connsiteX3" fmla="*/ 959977 w 1072493"/>
                    <a:gd name="connsiteY3" fmla="*/ 172126 h 980863"/>
                    <a:gd name="connsiteX4" fmla="*/ 759319 w 1072493"/>
                    <a:gd name="connsiteY4" fmla="*/ 229021 h 980863"/>
                    <a:gd name="connsiteX5" fmla="*/ 627239 w 1072493"/>
                    <a:gd name="connsiteY5" fmla="*/ 253405 h 980863"/>
                    <a:gd name="connsiteX6" fmla="*/ 359015 w 1072493"/>
                    <a:gd name="connsiteY6" fmla="*/ 128437 h 980863"/>
                    <a:gd name="connsiteX7" fmla="*/ 89267 w 1072493"/>
                    <a:gd name="connsiteY7" fmla="*/ 10073 h 980863"/>
                    <a:gd name="connsiteX8" fmla="*/ 3923 w 1072493"/>
                    <a:gd name="connsiteY8" fmla="*/ 29377 h 980863"/>
                    <a:gd name="connsiteX9" fmla="*/ 22718 w 1072493"/>
                    <a:gd name="connsiteY9" fmla="*/ 212766 h 980863"/>
                    <a:gd name="connsiteX10" fmla="*/ 94347 w 1072493"/>
                    <a:gd name="connsiteY10" fmla="*/ 394629 h 980863"/>
                    <a:gd name="connsiteX11" fmla="*/ 141591 w 1072493"/>
                    <a:gd name="connsiteY11" fmla="*/ 665901 h 980863"/>
                    <a:gd name="connsiteX12" fmla="*/ 224903 w 1072493"/>
                    <a:gd name="connsiteY12" fmla="*/ 963589 h 980863"/>
                    <a:gd name="connsiteX0" fmla="*/ 224903 w 1089373"/>
                    <a:gd name="connsiteY0" fmla="*/ 963589 h 979839"/>
                    <a:gd name="connsiteX1" fmla="*/ 781671 w 1089373"/>
                    <a:gd name="connsiteY1" fmla="*/ 867069 h 979839"/>
                    <a:gd name="connsiteX2" fmla="*/ 1083931 w 1089373"/>
                    <a:gd name="connsiteY2" fmla="*/ 255437 h 979839"/>
                    <a:gd name="connsiteX3" fmla="*/ 959977 w 1089373"/>
                    <a:gd name="connsiteY3" fmla="*/ 172126 h 979839"/>
                    <a:gd name="connsiteX4" fmla="*/ 759319 w 1089373"/>
                    <a:gd name="connsiteY4" fmla="*/ 229021 h 979839"/>
                    <a:gd name="connsiteX5" fmla="*/ 627239 w 1089373"/>
                    <a:gd name="connsiteY5" fmla="*/ 253405 h 979839"/>
                    <a:gd name="connsiteX6" fmla="*/ 359015 w 1089373"/>
                    <a:gd name="connsiteY6" fmla="*/ 128437 h 979839"/>
                    <a:gd name="connsiteX7" fmla="*/ 89267 w 1089373"/>
                    <a:gd name="connsiteY7" fmla="*/ 10073 h 979839"/>
                    <a:gd name="connsiteX8" fmla="*/ 3923 w 1089373"/>
                    <a:gd name="connsiteY8" fmla="*/ 29377 h 979839"/>
                    <a:gd name="connsiteX9" fmla="*/ 22718 w 1089373"/>
                    <a:gd name="connsiteY9" fmla="*/ 212766 h 979839"/>
                    <a:gd name="connsiteX10" fmla="*/ 94347 w 1089373"/>
                    <a:gd name="connsiteY10" fmla="*/ 394629 h 979839"/>
                    <a:gd name="connsiteX11" fmla="*/ 141591 w 1089373"/>
                    <a:gd name="connsiteY11" fmla="*/ 665901 h 979839"/>
                    <a:gd name="connsiteX12" fmla="*/ 224903 w 1089373"/>
                    <a:gd name="connsiteY12" fmla="*/ 963589 h 979839"/>
                    <a:gd name="connsiteX0" fmla="*/ 224903 w 1089373"/>
                    <a:gd name="connsiteY0" fmla="*/ 958547 h 974797"/>
                    <a:gd name="connsiteX1" fmla="*/ 781671 w 1089373"/>
                    <a:gd name="connsiteY1" fmla="*/ 862027 h 974797"/>
                    <a:gd name="connsiteX2" fmla="*/ 1083931 w 1089373"/>
                    <a:gd name="connsiteY2" fmla="*/ 250395 h 974797"/>
                    <a:gd name="connsiteX3" fmla="*/ 959977 w 1089373"/>
                    <a:gd name="connsiteY3" fmla="*/ 167084 h 974797"/>
                    <a:gd name="connsiteX4" fmla="*/ 759319 w 1089373"/>
                    <a:gd name="connsiteY4" fmla="*/ 223979 h 974797"/>
                    <a:gd name="connsiteX5" fmla="*/ 627239 w 1089373"/>
                    <a:gd name="connsiteY5" fmla="*/ 248363 h 974797"/>
                    <a:gd name="connsiteX6" fmla="*/ 359015 w 1089373"/>
                    <a:gd name="connsiteY6" fmla="*/ 123395 h 974797"/>
                    <a:gd name="connsiteX7" fmla="*/ 228457 w 1089373"/>
                    <a:gd name="connsiteY7" fmla="*/ 52785 h 974797"/>
                    <a:gd name="connsiteX8" fmla="*/ 89267 w 1089373"/>
                    <a:gd name="connsiteY8" fmla="*/ 5031 h 974797"/>
                    <a:gd name="connsiteX9" fmla="*/ 3923 w 1089373"/>
                    <a:gd name="connsiteY9" fmla="*/ 24335 h 974797"/>
                    <a:gd name="connsiteX10" fmla="*/ 22718 w 1089373"/>
                    <a:gd name="connsiteY10" fmla="*/ 207724 h 974797"/>
                    <a:gd name="connsiteX11" fmla="*/ 94347 w 1089373"/>
                    <a:gd name="connsiteY11" fmla="*/ 389587 h 974797"/>
                    <a:gd name="connsiteX12" fmla="*/ 141591 w 1089373"/>
                    <a:gd name="connsiteY12" fmla="*/ 660859 h 974797"/>
                    <a:gd name="connsiteX13" fmla="*/ 224903 w 1089373"/>
                    <a:gd name="connsiteY13" fmla="*/ 958547 h 974797"/>
                    <a:gd name="connsiteX0" fmla="*/ 223502 w 1087972"/>
                    <a:gd name="connsiteY0" fmla="*/ 964056 h 980306"/>
                    <a:gd name="connsiteX1" fmla="*/ 780270 w 1087972"/>
                    <a:gd name="connsiteY1" fmla="*/ 867536 h 980306"/>
                    <a:gd name="connsiteX2" fmla="*/ 1082530 w 1087972"/>
                    <a:gd name="connsiteY2" fmla="*/ 255904 h 980306"/>
                    <a:gd name="connsiteX3" fmla="*/ 958576 w 1087972"/>
                    <a:gd name="connsiteY3" fmla="*/ 172593 h 980306"/>
                    <a:gd name="connsiteX4" fmla="*/ 757918 w 1087972"/>
                    <a:gd name="connsiteY4" fmla="*/ 229488 h 980306"/>
                    <a:gd name="connsiteX5" fmla="*/ 625838 w 1087972"/>
                    <a:gd name="connsiteY5" fmla="*/ 253872 h 980306"/>
                    <a:gd name="connsiteX6" fmla="*/ 357614 w 1087972"/>
                    <a:gd name="connsiteY6" fmla="*/ 128904 h 980306"/>
                    <a:gd name="connsiteX7" fmla="*/ 227056 w 1087972"/>
                    <a:gd name="connsiteY7" fmla="*/ 58294 h 980306"/>
                    <a:gd name="connsiteX8" fmla="*/ 67546 w 1087972"/>
                    <a:gd name="connsiteY8" fmla="*/ 2920 h 980306"/>
                    <a:gd name="connsiteX9" fmla="*/ 2522 w 1087972"/>
                    <a:gd name="connsiteY9" fmla="*/ 29844 h 980306"/>
                    <a:gd name="connsiteX10" fmla="*/ 21317 w 1087972"/>
                    <a:gd name="connsiteY10" fmla="*/ 213233 h 980306"/>
                    <a:gd name="connsiteX11" fmla="*/ 92946 w 1087972"/>
                    <a:gd name="connsiteY11" fmla="*/ 395096 h 980306"/>
                    <a:gd name="connsiteX12" fmla="*/ 140190 w 1087972"/>
                    <a:gd name="connsiteY12" fmla="*/ 666368 h 980306"/>
                    <a:gd name="connsiteX13" fmla="*/ 223502 w 1087972"/>
                    <a:gd name="connsiteY13" fmla="*/ 964056 h 980306"/>
                    <a:gd name="connsiteX0" fmla="*/ 242499 w 1106969"/>
                    <a:gd name="connsiteY0" fmla="*/ 961148 h 977398"/>
                    <a:gd name="connsiteX1" fmla="*/ 799267 w 1106969"/>
                    <a:gd name="connsiteY1" fmla="*/ 864628 h 977398"/>
                    <a:gd name="connsiteX2" fmla="*/ 1101527 w 1106969"/>
                    <a:gd name="connsiteY2" fmla="*/ 252996 h 977398"/>
                    <a:gd name="connsiteX3" fmla="*/ 977573 w 1106969"/>
                    <a:gd name="connsiteY3" fmla="*/ 169685 h 977398"/>
                    <a:gd name="connsiteX4" fmla="*/ 776915 w 1106969"/>
                    <a:gd name="connsiteY4" fmla="*/ 226580 h 977398"/>
                    <a:gd name="connsiteX5" fmla="*/ 644835 w 1106969"/>
                    <a:gd name="connsiteY5" fmla="*/ 250964 h 977398"/>
                    <a:gd name="connsiteX6" fmla="*/ 376611 w 1106969"/>
                    <a:gd name="connsiteY6" fmla="*/ 125996 h 977398"/>
                    <a:gd name="connsiteX7" fmla="*/ 246053 w 1106969"/>
                    <a:gd name="connsiteY7" fmla="*/ 55386 h 977398"/>
                    <a:gd name="connsiteX8" fmla="*/ 86543 w 1106969"/>
                    <a:gd name="connsiteY8" fmla="*/ 12 h 977398"/>
                    <a:gd name="connsiteX9" fmla="*/ 1199 w 1106969"/>
                    <a:gd name="connsiteY9" fmla="*/ 59956 h 977398"/>
                    <a:gd name="connsiteX10" fmla="*/ 40314 w 1106969"/>
                    <a:gd name="connsiteY10" fmla="*/ 210325 h 977398"/>
                    <a:gd name="connsiteX11" fmla="*/ 111943 w 1106969"/>
                    <a:gd name="connsiteY11" fmla="*/ 392188 h 977398"/>
                    <a:gd name="connsiteX12" fmla="*/ 159187 w 1106969"/>
                    <a:gd name="connsiteY12" fmla="*/ 663460 h 977398"/>
                    <a:gd name="connsiteX13" fmla="*/ 242499 w 1106969"/>
                    <a:gd name="connsiteY13" fmla="*/ 961148 h 977398"/>
                    <a:gd name="connsiteX0" fmla="*/ 242499 w 1106969"/>
                    <a:gd name="connsiteY0" fmla="*/ 961148 h 977398"/>
                    <a:gd name="connsiteX1" fmla="*/ 799267 w 1106969"/>
                    <a:gd name="connsiteY1" fmla="*/ 864628 h 977398"/>
                    <a:gd name="connsiteX2" fmla="*/ 1101527 w 1106969"/>
                    <a:gd name="connsiteY2" fmla="*/ 252996 h 977398"/>
                    <a:gd name="connsiteX3" fmla="*/ 977573 w 1106969"/>
                    <a:gd name="connsiteY3" fmla="*/ 169685 h 977398"/>
                    <a:gd name="connsiteX4" fmla="*/ 776915 w 1106969"/>
                    <a:gd name="connsiteY4" fmla="*/ 226580 h 977398"/>
                    <a:gd name="connsiteX5" fmla="*/ 644835 w 1106969"/>
                    <a:gd name="connsiteY5" fmla="*/ 250964 h 977398"/>
                    <a:gd name="connsiteX6" fmla="*/ 376611 w 1106969"/>
                    <a:gd name="connsiteY6" fmla="*/ 125996 h 977398"/>
                    <a:gd name="connsiteX7" fmla="*/ 246053 w 1106969"/>
                    <a:gd name="connsiteY7" fmla="*/ 55386 h 977398"/>
                    <a:gd name="connsiteX8" fmla="*/ 86543 w 1106969"/>
                    <a:gd name="connsiteY8" fmla="*/ 12 h 977398"/>
                    <a:gd name="connsiteX9" fmla="*/ 1199 w 1106969"/>
                    <a:gd name="connsiteY9" fmla="*/ 59956 h 977398"/>
                    <a:gd name="connsiteX10" fmla="*/ 40314 w 1106969"/>
                    <a:gd name="connsiteY10" fmla="*/ 210325 h 977398"/>
                    <a:gd name="connsiteX11" fmla="*/ 111943 w 1106969"/>
                    <a:gd name="connsiteY11" fmla="*/ 392188 h 977398"/>
                    <a:gd name="connsiteX12" fmla="*/ 159187 w 1106969"/>
                    <a:gd name="connsiteY12" fmla="*/ 663460 h 977398"/>
                    <a:gd name="connsiteX13" fmla="*/ 242499 w 1106969"/>
                    <a:gd name="connsiteY13" fmla="*/ 961148 h 977398"/>
                    <a:gd name="connsiteX0" fmla="*/ 241347 w 1105817"/>
                    <a:gd name="connsiteY0" fmla="*/ 972024 h 988274"/>
                    <a:gd name="connsiteX1" fmla="*/ 798115 w 1105817"/>
                    <a:gd name="connsiteY1" fmla="*/ 875504 h 988274"/>
                    <a:gd name="connsiteX2" fmla="*/ 1100375 w 1105817"/>
                    <a:gd name="connsiteY2" fmla="*/ 263872 h 988274"/>
                    <a:gd name="connsiteX3" fmla="*/ 976421 w 1105817"/>
                    <a:gd name="connsiteY3" fmla="*/ 180561 h 988274"/>
                    <a:gd name="connsiteX4" fmla="*/ 775763 w 1105817"/>
                    <a:gd name="connsiteY4" fmla="*/ 237456 h 988274"/>
                    <a:gd name="connsiteX5" fmla="*/ 643683 w 1105817"/>
                    <a:gd name="connsiteY5" fmla="*/ 261840 h 988274"/>
                    <a:gd name="connsiteX6" fmla="*/ 375459 w 1105817"/>
                    <a:gd name="connsiteY6" fmla="*/ 136872 h 988274"/>
                    <a:gd name="connsiteX7" fmla="*/ 244901 w 1105817"/>
                    <a:gd name="connsiteY7" fmla="*/ 66262 h 988274"/>
                    <a:gd name="connsiteX8" fmla="*/ 85391 w 1105817"/>
                    <a:gd name="connsiteY8" fmla="*/ 10888 h 988274"/>
                    <a:gd name="connsiteX9" fmla="*/ 46781 w 1105817"/>
                    <a:gd name="connsiteY9" fmla="*/ 5302 h 988274"/>
                    <a:gd name="connsiteX10" fmla="*/ 47 w 1105817"/>
                    <a:gd name="connsiteY10" fmla="*/ 70832 h 988274"/>
                    <a:gd name="connsiteX11" fmla="*/ 39162 w 1105817"/>
                    <a:gd name="connsiteY11" fmla="*/ 221201 h 988274"/>
                    <a:gd name="connsiteX12" fmla="*/ 110791 w 1105817"/>
                    <a:gd name="connsiteY12" fmla="*/ 403064 h 988274"/>
                    <a:gd name="connsiteX13" fmla="*/ 158035 w 1105817"/>
                    <a:gd name="connsiteY13" fmla="*/ 674336 h 988274"/>
                    <a:gd name="connsiteX14" fmla="*/ 241347 w 1105817"/>
                    <a:gd name="connsiteY14" fmla="*/ 972024 h 988274"/>
                    <a:gd name="connsiteX0" fmla="*/ 241347 w 1105817"/>
                    <a:gd name="connsiteY0" fmla="*/ 972024 h 988274"/>
                    <a:gd name="connsiteX1" fmla="*/ 798115 w 1105817"/>
                    <a:gd name="connsiteY1" fmla="*/ 875504 h 988274"/>
                    <a:gd name="connsiteX2" fmla="*/ 1100375 w 1105817"/>
                    <a:gd name="connsiteY2" fmla="*/ 263872 h 988274"/>
                    <a:gd name="connsiteX3" fmla="*/ 976421 w 1105817"/>
                    <a:gd name="connsiteY3" fmla="*/ 180561 h 988274"/>
                    <a:gd name="connsiteX4" fmla="*/ 775763 w 1105817"/>
                    <a:gd name="connsiteY4" fmla="*/ 237456 h 988274"/>
                    <a:gd name="connsiteX5" fmla="*/ 641141 w 1105817"/>
                    <a:gd name="connsiteY5" fmla="*/ 261842 h 988274"/>
                    <a:gd name="connsiteX6" fmla="*/ 643683 w 1105817"/>
                    <a:gd name="connsiteY6" fmla="*/ 261840 h 988274"/>
                    <a:gd name="connsiteX7" fmla="*/ 375459 w 1105817"/>
                    <a:gd name="connsiteY7" fmla="*/ 136872 h 988274"/>
                    <a:gd name="connsiteX8" fmla="*/ 244901 w 1105817"/>
                    <a:gd name="connsiteY8" fmla="*/ 66262 h 988274"/>
                    <a:gd name="connsiteX9" fmla="*/ 85391 w 1105817"/>
                    <a:gd name="connsiteY9" fmla="*/ 10888 h 988274"/>
                    <a:gd name="connsiteX10" fmla="*/ 46781 w 1105817"/>
                    <a:gd name="connsiteY10" fmla="*/ 5302 h 988274"/>
                    <a:gd name="connsiteX11" fmla="*/ 47 w 1105817"/>
                    <a:gd name="connsiteY11" fmla="*/ 70832 h 988274"/>
                    <a:gd name="connsiteX12" fmla="*/ 39162 w 1105817"/>
                    <a:gd name="connsiteY12" fmla="*/ 221201 h 988274"/>
                    <a:gd name="connsiteX13" fmla="*/ 110791 w 1105817"/>
                    <a:gd name="connsiteY13" fmla="*/ 403064 h 988274"/>
                    <a:gd name="connsiteX14" fmla="*/ 158035 w 1105817"/>
                    <a:gd name="connsiteY14" fmla="*/ 674336 h 988274"/>
                    <a:gd name="connsiteX15" fmla="*/ 241347 w 1105817"/>
                    <a:gd name="connsiteY15" fmla="*/ 972024 h 988274"/>
                    <a:gd name="connsiteX0" fmla="*/ 241347 w 1105817"/>
                    <a:gd name="connsiteY0" fmla="*/ 970651 h 986901"/>
                    <a:gd name="connsiteX1" fmla="*/ 798115 w 1105817"/>
                    <a:gd name="connsiteY1" fmla="*/ 874131 h 986901"/>
                    <a:gd name="connsiteX2" fmla="*/ 1100375 w 1105817"/>
                    <a:gd name="connsiteY2" fmla="*/ 262499 h 986901"/>
                    <a:gd name="connsiteX3" fmla="*/ 976421 w 1105817"/>
                    <a:gd name="connsiteY3" fmla="*/ 179188 h 986901"/>
                    <a:gd name="connsiteX4" fmla="*/ 775763 w 1105817"/>
                    <a:gd name="connsiteY4" fmla="*/ 236083 h 986901"/>
                    <a:gd name="connsiteX5" fmla="*/ 641141 w 1105817"/>
                    <a:gd name="connsiteY5" fmla="*/ 260469 h 986901"/>
                    <a:gd name="connsiteX6" fmla="*/ 643683 w 1105817"/>
                    <a:gd name="connsiteY6" fmla="*/ 260467 h 986901"/>
                    <a:gd name="connsiteX7" fmla="*/ 375459 w 1105817"/>
                    <a:gd name="connsiteY7" fmla="*/ 135499 h 986901"/>
                    <a:gd name="connsiteX8" fmla="*/ 244901 w 1105817"/>
                    <a:gd name="connsiteY8" fmla="*/ 64889 h 986901"/>
                    <a:gd name="connsiteX9" fmla="*/ 145841 w 1105817"/>
                    <a:gd name="connsiteY9" fmla="*/ 26789 h 986901"/>
                    <a:gd name="connsiteX10" fmla="*/ 85391 w 1105817"/>
                    <a:gd name="connsiteY10" fmla="*/ 9515 h 986901"/>
                    <a:gd name="connsiteX11" fmla="*/ 46781 w 1105817"/>
                    <a:gd name="connsiteY11" fmla="*/ 3929 h 986901"/>
                    <a:gd name="connsiteX12" fmla="*/ 47 w 1105817"/>
                    <a:gd name="connsiteY12" fmla="*/ 69459 h 986901"/>
                    <a:gd name="connsiteX13" fmla="*/ 39162 w 1105817"/>
                    <a:gd name="connsiteY13" fmla="*/ 219828 h 986901"/>
                    <a:gd name="connsiteX14" fmla="*/ 110791 w 1105817"/>
                    <a:gd name="connsiteY14" fmla="*/ 401691 h 986901"/>
                    <a:gd name="connsiteX15" fmla="*/ 158035 w 1105817"/>
                    <a:gd name="connsiteY15" fmla="*/ 672963 h 986901"/>
                    <a:gd name="connsiteX16" fmla="*/ 241347 w 1105817"/>
                    <a:gd name="connsiteY16" fmla="*/ 970651 h 986901"/>
                    <a:gd name="connsiteX0" fmla="*/ 241347 w 1105817"/>
                    <a:gd name="connsiteY0" fmla="*/ 970651 h 986901"/>
                    <a:gd name="connsiteX1" fmla="*/ 798115 w 1105817"/>
                    <a:gd name="connsiteY1" fmla="*/ 874131 h 986901"/>
                    <a:gd name="connsiteX2" fmla="*/ 1100375 w 1105817"/>
                    <a:gd name="connsiteY2" fmla="*/ 262499 h 986901"/>
                    <a:gd name="connsiteX3" fmla="*/ 976421 w 1105817"/>
                    <a:gd name="connsiteY3" fmla="*/ 179188 h 986901"/>
                    <a:gd name="connsiteX4" fmla="*/ 775763 w 1105817"/>
                    <a:gd name="connsiteY4" fmla="*/ 236083 h 986901"/>
                    <a:gd name="connsiteX5" fmla="*/ 641141 w 1105817"/>
                    <a:gd name="connsiteY5" fmla="*/ 260469 h 986901"/>
                    <a:gd name="connsiteX6" fmla="*/ 645588 w 1105817"/>
                    <a:gd name="connsiteY6" fmla="*/ 252847 h 986901"/>
                    <a:gd name="connsiteX7" fmla="*/ 375459 w 1105817"/>
                    <a:gd name="connsiteY7" fmla="*/ 135499 h 986901"/>
                    <a:gd name="connsiteX8" fmla="*/ 244901 w 1105817"/>
                    <a:gd name="connsiteY8" fmla="*/ 64889 h 986901"/>
                    <a:gd name="connsiteX9" fmla="*/ 145841 w 1105817"/>
                    <a:gd name="connsiteY9" fmla="*/ 26789 h 986901"/>
                    <a:gd name="connsiteX10" fmla="*/ 85391 w 1105817"/>
                    <a:gd name="connsiteY10" fmla="*/ 9515 h 986901"/>
                    <a:gd name="connsiteX11" fmla="*/ 46781 w 1105817"/>
                    <a:gd name="connsiteY11" fmla="*/ 3929 h 986901"/>
                    <a:gd name="connsiteX12" fmla="*/ 47 w 1105817"/>
                    <a:gd name="connsiteY12" fmla="*/ 69459 h 986901"/>
                    <a:gd name="connsiteX13" fmla="*/ 39162 w 1105817"/>
                    <a:gd name="connsiteY13" fmla="*/ 219828 h 986901"/>
                    <a:gd name="connsiteX14" fmla="*/ 110791 w 1105817"/>
                    <a:gd name="connsiteY14" fmla="*/ 401691 h 986901"/>
                    <a:gd name="connsiteX15" fmla="*/ 158035 w 1105817"/>
                    <a:gd name="connsiteY15" fmla="*/ 672963 h 986901"/>
                    <a:gd name="connsiteX16" fmla="*/ 241347 w 1105817"/>
                    <a:gd name="connsiteY16" fmla="*/ 970651 h 986901"/>
                    <a:gd name="connsiteX0" fmla="*/ 241347 w 1105133"/>
                    <a:gd name="connsiteY0" fmla="*/ 970651 h 986901"/>
                    <a:gd name="connsiteX1" fmla="*/ 798115 w 1105133"/>
                    <a:gd name="connsiteY1" fmla="*/ 874131 h 986901"/>
                    <a:gd name="connsiteX2" fmla="*/ 1100375 w 1105133"/>
                    <a:gd name="connsiteY2" fmla="*/ 262499 h 986901"/>
                    <a:gd name="connsiteX3" fmla="*/ 976421 w 1105133"/>
                    <a:gd name="connsiteY3" fmla="*/ 179188 h 986901"/>
                    <a:gd name="connsiteX4" fmla="*/ 852596 w 1105133"/>
                    <a:gd name="connsiteY4" fmla="*/ 207764 h 986901"/>
                    <a:gd name="connsiteX5" fmla="*/ 775763 w 1105133"/>
                    <a:gd name="connsiteY5" fmla="*/ 236083 h 986901"/>
                    <a:gd name="connsiteX6" fmla="*/ 641141 w 1105133"/>
                    <a:gd name="connsiteY6" fmla="*/ 260469 h 986901"/>
                    <a:gd name="connsiteX7" fmla="*/ 645588 w 1105133"/>
                    <a:gd name="connsiteY7" fmla="*/ 252847 h 986901"/>
                    <a:gd name="connsiteX8" fmla="*/ 375459 w 1105133"/>
                    <a:gd name="connsiteY8" fmla="*/ 135499 h 986901"/>
                    <a:gd name="connsiteX9" fmla="*/ 244901 w 1105133"/>
                    <a:gd name="connsiteY9" fmla="*/ 64889 h 986901"/>
                    <a:gd name="connsiteX10" fmla="*/ 145841 w 1105133"/>
                    <a:gd name="connsiteY10" fmla="*/ 26789 h 986901"/>
                    <a:gd name="connsiteX11" fmla="*/ 85391 w 1105133"/>
                    <a:gd name="connsiteY11" fmla="*/ 9515 h 986901"/>
                    <a:gd name="connsiteX12" fmla="*/ 46781 w 1105133"/>
                    <a:gd name="connsiteY12" fmla="*/ 3929 h 986901"/>
                    <a:gd name="connsiteX13" fmla="*/ 47 w 1105133"/>
                    <a:gd name="connsiteY13" fmla="*/ 69459 h 986901"/>
                    <a:gd name="connsiteX14" fmla="*/ 39162 w 1105133"/>
                    <a:gd name="connsiteY14" fmla="*/ 219828 h 986901"/>
                    <a:gd name="connsiteX15" fmla="*/ 110791 w 1105133"/>
                    <a:gd name="connsiteY15" fmla="*/ 401691 h 986901"/>
                    <a:gd name="connsiteX16" fmla="*/ 158035 w 1105133"/>
                    <a:gd name="connsiteY16" fmla="*/ 672963 h 986901"/>
                    <a:gd name="connsiteX17" fmla="*/ 241347 w 1105133"/>
                    <a:gd name="connsiteY17" fmla="*/ 970651 h 986901"/>
                    <a:gd name="connsiteX0" fmla="*/ 241347 w 1115427"/>
                    <a:gd name="connsiteY0" fmla="*/ 970651 h 986901"/>
                    <a:gd name="connsiteX1" fmla="*/ 798115 w 1115427"/>
                    <a:gd name="connsiteY1" fmla="*/ 874131 h 986901"/>
                    <a:gd name="connsiteX2" fmla="*/ 1100375 w 1115427"/>
                    <a:gd name="connsiteY2" fmla="*/ 262499 h 986901"/>
                    <a:gd name="connsiteX3" fmla="*/ 1050716 w 1115427"/>
                    <a:gd name="connsiteY3" fmla="*/ 162043 h 986901"/>
                    <a:gd name="connsiteX4" fmla="*/ 852596 w 1115427"/>
                    <a:gd name="connsiteY4" fmla="*/ 207764 h 986901"/>
                    <a:gd name="connsiteX5" fmla="*/ 775763 w 1115427"/>
                    <a:gd name="connsiteY5" fmla="*/ 236083 h 986901"/>
                    <a:gd name="connsiteX6" fmla="*/ 641141 w 1115427"/>
                    <a:gd name="connsiteY6" fmla="*/ 260469 h 986901"/>
                    <a:gd name="connsiteX7" fmla="*/ 645588 w 1115427"/>
                    <a:gd name="connsiteY7" fmla="*/ 252847 h 986901"/>
                    <a:gd name="connsiteX8" fmla="*/ 375459 w 1115427"/>
                    <a:gd name="connsiteY8" fmla="*/ 135499 h 986901"/>
                    <a:gd name="connsiteX9" fmla="*/ 244901 w 1115427"/>
                    <a:gd name="connsiteY9" fmla="*/ 64889 h 986901"/>
                    <a:gd name="connsiteX10" fmla="*/ 145841 w 1115427"/>
                    <a:gd name="connsiteY10" fmla="*/ 26789 h 986901"/>
                    <a:gd name="connsiteX11" fmla="*/ 85391 w 1115427"/>
                    <a:gd name="connsiteY11" fmla="*/ 9515 h 986901"/>
                    <a:gd name="connsiteX12" fmla="*/ 46781 w 1115427"/>
                    <a:gd name="connsiteY12" fmla="*/ 3929 h 986901"/>
                    <a:gd name="connsiteX13" fmla="*/ 47 w 1115427"/>
                    <a:gd name="connsiteY13" fmla="*/ 69459 h 986901"/>
                    <a:gd name="connsiteX14" fmla="*/ 39162 w 1115427"/>
                    <a:gd name="connsiteY14" fmla="*/ 219828 h 986901"/>
                    <a:gd name="connsiteX15" fmla="*/ 110791 w 1115427"/>
                    <a:gd name="connsiteY15" fmla="*/ 401691 h 986901"/>
                    <a:gd name="connsiteX16" fmla="*/ 158035 w 1115427"/>
                    <a:gd name="connsiteY16" fmla="*/ 672963 h 986901"/>
                    <a:gd name="connsiteX17" fmla="*/ 241347 w 1115427"/>
                    <a:gd name="connsiteY17" fmla="*/ 970651 h 986901"/>
                    <a:gd name="connsiteX0" fmla="*/ 241347 w 1115427"/>
                    <a:gd name="connsiteY0" fmla="*/ 970490 h 986740"/>
                    <a:gd name="connsiteX1" fmla="*/ 798115 w 1115427"/>
                    <a:gd name="connsiteY1" fmla="*/ 873970 h 986740"/>
                    <a:gd name="connsiteX2" fmla="*/ 1100375 w 1115427"/>
                    <a:gd name="connsiteY2" fmla="*/ 262338 h 986740"/>
                    <a:gd name="connsiteX3" fmla="*/ 1050716 w 1115427"/>
                    <a:gd name="connsiteY3" fmla="*/ 161882 h 986740"/>
                    <a:gd name="connsiteX4" fmla="*/ 852596 w 1115427"/>
                    <a:gd name="connsiteY4" fmla="*/ 207603 h 986740"/>
                    <a:gd name="connsiteX5" fmla="*/ 775763 w 1115427"/>
                    <a:gd name="connsiteY5" fmla="*/ 235922 h 986740"/>
                    <a:gd name="connsiteX6" fmla="*/ 641141 w 1115427"/>
                    <a:gd name="connsiteY6" fmla="*/ 260308 h 986740"/>
                    <a:gd name="connsiteX7" fmla="*/ 645588 w 1115427"/>
                    <a:gd name="connsiteY7" fmla="*/ 252686 h 986740"/>
                    <a:gd name="connsiteX8" fmla="*/ 375459 w 1115427"/>
                    <a:gd name="connsiteY8" fmla="*/ 135338 h 986740"/>
                    <a:gd name="connsiteX9" fmla="*/ 244901 w 1115427"/>
                    <a:gd name="connsiteY9" fmla="*/ 64728 h 986740"/>
                    <a:gd name="connsiteX10" fmla="*/ 145841 w 1115427"/>
                    <a:gd name="connsiteY10" fmla="*/ 20913 h 986740"/>
                    <a:gd name="connsiteX11" fmla="*/ 85391 w 1115427"/>
                    <a:gd name="connsiteY11" fmla="*/ 9354 h 986740"/>
                    <a:gd name="connsiteX12" fmla="*/ 46781 w 1115427"/>
                    <a:gd name="connsiteY12" fmla="*/ 3768 h 986740"/>
                    <a:gd name="connsiteX13" fmla="*/ 47 w 1115427"/>
                    <a:gd name="connsiteY13" fmla="*/ 69298 h 986740"/>
                    <a:gd name="connsiteX14" fmla="*/ 39162 w 1115427"/>
                    <a:gd name="connsiteY14" fmla="*/ 219667 h 986740"/>
                    <a:gd name="connsiteX15" fmla="*/ 110791 w 1115427"/>
                    <a:gd name="connsiteY15" fmla="*/ 401530 h 986740"/>
                    <a:gd name="connsiteX16" fmla="*/ 158035 w 1115427"/>
                    <a:gd name="connsiteY16" fmla="*/ 672802 h 986740"/>
                    <a:gd name="connsiteX17" fmla="*/ 241347 w 1115427"/>
                    <a:gd name="connsiteY17" fmla="*/ 970490 h 986740"/>
                    <a:gd name="connsiteX0" fmla="*/ 241347 w 1115427"/>
                    <a:gd name="connsiteY0" fmla="*/ 972622 h 988872"/>
                    <a:gd name="connsiteX1" fmla="*/ 798115 w 1115427"/>
                    <a:gd name="connsiteY1" fmla="*/ 876102 h 988872"/>
                    <a:gd name="connsiteX2" fmla="*/ 1100375 w 1115427"/>
                    <a:gd name="connsiteY2" fmla="*/ 264470 h 988872"/>
                    <a:gd name="connsiteX3" fmla="*/ 1050716 w 1115427"/>
                    <a:gd name="connsiteY3" fmla="*/ 164014 h 988872"/>
                    <a:gd name="connsiteX4" fmla="*/ 852596 w 1115427"/>
                    <a:gd name="connsiteY4" fmla="*/ 209735 h 988872"/>
                    <a:gd name="connsiteX5" fmla="*/ 775763 w 1115427"/>
                    <a:gd name="connsiteY5" fmla="*/ 238054 h 988872"/>
                    <a:gd name="connsiteX6" fmla="*/ 641141 w 1115427"/>
                    <a:gd name="connsiteY6" fmla="*/ 262440 h 988872"/>
                    <a:gd name="connsiteX7" fmla="*/ 645588 w 1115427"/>
                    <a:gd name="connsiteY7" fmla="*/ 254818 h 988872"/>
                    <a:gd name="connsiteX8" fmla="*/ 375459 w 1115427"/>
                    <a:gd name="connsiteY8" fmla="*/ 137470 h 988872"/>
                    <a:gd name="connsiteX9" fmla="*/ 244901 w 1115427"/>
                    <a:gd name="connsiteY9" fmla="*/ 66860 h 988872"/>
                    <a:gd name="connsiteX10" fmla="*/ 145841 w 1115427"/>
                    <a:gd name="connsiteY10" fmla="*/ 23045 h 988872"/>
                    <a:gd name="connsiteX11" fmla="*/ 85391 w 1115427"/>
                    <a:gd name="connsiteY11" fmla="*/ 3866 h 988872"/>
                    <a:gd name="connsiteX12" fmla="*/ 46781 w 1115427"/>
                    <a:gd name="connsiteY12" fmla="*/ 5900 h 988872"/>
                    <a:gd name="connsiteX13" fmla="*/ 47 w 1115427"/>
                    <a:gd name="connsiteY13" fmla="*/ 71430 h 988872"/>
                    <a:gd name="connsiteX14" fmla="*/ 39162 w 1115427"/>
                    <a:gd name="connsiteY14" fmla="*/ 221799 h 988872"/>
                    <a:gd name="connsiteX15" fmla="*/ 110791 w 1115427"/>
                    <a:gd name="connsiteY15" fmla="*/ 403662 h 988872"/>
                    <a:gd name="connsiteX16" fmla="*/ 158035 w 1115427"/>
                    <a:gd name="connsiteY16" fmla="*/ 674934 h 988872"/>
                    <a:gd name="connsiteX17" fmla="*/ 241347 w 1115427"/>
                    <a:gd name="connsiteY17" fmla="*/ 972622 h 988872"/>
                    <a:gd name="connsiteX0" fmla="*/ 241347 w 1115427"/>
                    <a:gd name="connsiteY0" fmla="*/ 972622 h 988872"/>
                    <a:gd name="connsiteX1" fmla="*/ 798115 w 1115427"/>
                    <a:gd name="connsiteY1" fmla="*/ 876102 h 988872"/>
                    <a:gd name="connsiteX2" fmla="*/ 1100375 w 1115427"/>
                    <a:gd name="connsiteY2" fmla="*/ 264470 h 988872"/>
                    <a:gd name="connsiteX3" fmla="*/ 1050716 w 1115427"/>
                    <a:gd name="connsiteY3" fmla="*/ 164014 h 988872"/>
                    <a:gd name="connsiteX4" fmla="*/ 852596 w 1115427"/>
                    <a:gd name="connsiteY4" fmla="*/ 209735 h 988872"/>
                    <a:gd name="connsiteX5" fmla="*/ 775763 w 1115427"/>
                    <a:gd name="connsiteY5" fmla="*/ 238054 h 988872"/>
                    <a:gd name="connsiteX6" fmla="*/ 641141 w 1115427"/>
                    <a:gd name="connsiteY6" fmla="*/ 262440 h 988872"/>
                    <a:gd name="connsiteX7" fmla="*/ 645588 w 1115427"/>
                    <a:gd name="connsiteY7" fmla="*/ 254818 h 988872"/>
                    <a:gd name="connsiteX8" fmla="*/ 386889 w 1115427"/>
                    <a:gd name="connsiteY8" fmla="*/ 135565 h 988872"/>
                    <a:gd name="connsiteX9" fmla="*/ 244901 w 1115427"/>
                    <a:gd name="connsiteY9" fmla="*/ 66860 h 988872"/>
                    <a:gd name="connsiteX10" fmla="*/ 145841 w 1115427"/>
                    <a:gd name="connsiteY10" fmla="*/ 23045 h 988872"/>
                    <a:gd name="connsiteX11" fmla="*/ 85391 w 1115427"/>
                    <a:gd name="connsiteY11" fmla="*/ 3866 h 988872"/>
                    <a:gd name="connsiteX12" fmla="*/ 46781 w 1115427"/>
                    <a:gd name="connsiteY12" fmla="*/ 5900 h 988872"/>
                    <a:gd name="connsiteX13" fmla="*/ 47 w 1115427"/>
                    <a:gd name="connsiteY13" fmla="*/ 71430 h 988872"/>
                    <a:gd name="connsiteX14" fmla="*/ 39162 w 1115427"/>
                    <a:gd name="connsiteY14" fmla="*/ 221799 h 988872"/>
                    <a:gd name="connsiteX15" fmla="*/ 110791 w 1115427"/>
                    <a:gd name="connsiteY15" fmla="*/ 403662 h 988872"/>
                    <a:gd name="connsiteX16" fmla="*/ 158035 w 1115427"/>
                    <a:gd name="connsiteY16" fmla="*/ 674934 h 988872"/>
                    <a:gd name="connsiteX17" fmla="*/ 241347 w 1115427"/>
                    <a:gd name="connsiteY17" fmla="*/ 972622 h 988872"/>
                    <a:gd name="connsiteX0" fmla="*/ 241314 w 1115394"/>
                    <a:gd name="connsiteY0" fmla="*/ 976778 h 993028"/>
                    <a:gd name="connsiteX1" fmla="*/ 798082 w 1115394"/>
                    <a:gd name="connsiteY1" fmla="*/ 880258 h 993028"/>
                    <a:gd name="connsiteX2" fmla="*/ 1100342 w 1115394"/>
                    <a:gd name="connsiteY2" fmla="*/ 268626 h 993028"/>
                    <a:gd name="connsiteX3" fmla="*/ 1050683 w 1115394"/>
                    <a:gd name="connsiteY3" fmla="*/ 168170 h 993028"/>
                    <a:gd name="connsiteX4" fmla="*/ 852563 w 1115394"/>
                    <a:gd name="connsiteY4" fmla="*/ 213891 h 993028"/>
                    <a:gd name="connsiteX5" fmla="*/ 775730 w 1115394"/>
                    <a:gd name="connsiteY5" fmla="*/ 242210 h 993028"/>
                    <a:gd name="connsiteX6" fmla="*/ 641108 w 1115394"/>
                    <a:gd name="connsiteY6" fmla="*/ 266596 h 993028"/>
                    <a:gd name="connsiteX7" fmla="*/ 645555 w 1115394"/>
                    <a:gd name="connsiteY7" fmla="*/ 258974 h 993028"/>
                    <a:gd name="connsiteX8" fmla="*/ 386856 w 1115394"/>
                    <a:gd name="connsiteY8" fmla="*/ 139721 h 993028"/>
                    <a:gd name="connsiteX9" fmla="*/ 244868 w 1115394"/>
                    <a:gd name="connsiteY9" fmla="*/ 71016 h 993028"/>
                    <a:gd name="connsiteX10" fmla="*/ 145808 w 1115394"/>
                    <a:gd name="connsiteY10" fmla="*/ 27201 h 993028"/>
                    <a:gd name="connsiteX11" fmla="*/ 85358 w 1115394"/>
                    <a:gd name="connsiteY11" fmla="*/ 8022 h 993028"/>
                    <a:gd name="connsiteX12" fmla="*/ 35318 w 1115394"/>
                    <a:gd name="connsiteY12" fmla="*/ 4341 h 993028"/>
                    <a:gd name="connsiteX13" fmla="*/ 14 w 1115394"/>
                    <a:gd name="connsiteY13" fmla="*/ 75586 h 993028"/>
                    <a:gd name="connsiteX14" fmla="*/ 39129 w 1115394"/>
                    <a:gd name="connsiteY14" fmla="*/ 225955 h 993028"/>
                    <a:gd name="connsiteX15" fmla="*/ 110758 w 1115394"/>
                    <a:gd name="connsiteY15" fmla="*/ 407818 h 993028"/>
                    <a:gd name="connsiteX16" fmla="*/ 158002 w 1115394"/>
                    <a:gd name="connsiteY16" fmla="*/ 679090 h 993028"/>
                    <a:gd name="connsiteX17" fmla="*/ 241314 w 1115394"/>
                    <a:gd name="connsiteY17" fmla="*/ 976778 h 993028"/>
                    <a:gd name="connsiteX0" fmla="*/ 241314 w 1115394"/>
                    <a:gd name="connsiteY0" fmla="*/ 976778 h 992046"/>
                    <a:gd name="connsiteX1" fmla="*/ 798082 w 1115394"/>
                    <a:gd name="connsiteY1" fmla="*/ 880258 h 992046"/>
                    <a:gd name="connsiteX2" fmla="*/ 1100342 w 1115394"/>
                    <a:gd name="connsiteY2" fmla="*/ 268626 h 992046"/>
                    <a:gd name="connsiteX3" fmla="*/ 1050683 w 1115394"/>
                    <a:gd name="connsiteY3" fmla="*/ 168170 h 992046"/>
                    <a:gd name="connsiteX4" fmla="*/ 852563 w 1115394"/>
                    <a:gd name="connsiteY4" fmla="*/ 213891 h 992046"/>
                    <a:gd name="connsiteX5" fmla="*/ 775730 w 1115394"/>
                    <a:gd name="connsiteY5" fmla="*/ 242210 h 992046"/>
                    <a:gd name="connsiteX6" fmla="*/ 641108 w 1115394"/>
                    <a:gd name="connsiteY6" fmla="*/ 266596 h 992046"/>
                    <a:gd name="connsiteX7" fmla="*/ 645555 w 1115394"/>
                    <a:gd name="connsiteY7" fmla="*/ 258974 h 992046"/>
                    <a:gd name="connsiteX8" fmla="*/ 386856 w 1115394"/>
                    <a:gd name="connsiteY8" fmla="*/ 139721 h 992046"/>
                    <a:gd name="connsiteX9" fmla="*/ 244868 w 1115394"/>
                    <a:gd name="connsiteY9" fmla="*/ 71016 h 992046"/>
                    <a:gd name="connsiteX10" fmla="*/ 145808 w 1115394"/>
                    <a:gd name="connsiteY10" fmla="*/ 27201 h 992046"/>
                    <a:gd name="connsiteX11" fmla="*/ 85358 w 1115394"/>
                    <a:gd name="connsiteY11" fmla="*/ 8022 h 992046"/>
                    <a:gd name="connsiteX12" fmla="*/ 35318 w 1115394"/>
                    <a:gd name="connsiteY12" fmla="*/ 4341 h 992046"/>
                    <a:gd name="connsiteX13" fmla="*/ 14 w 1115394"/>
                    <a:gd name="connsiteY13" fmla="*/ 75586 h 992046"/>
                    <a:gd name="connsiteX14" fmla="*/ 39129 w 1115394"/>
                    <a:gd name="connsiteY14" fmla="*/ 225955 h 992046"/>
                    <a:gd name="connsiteX15" fmla="*/ 110758 w 1115394"/>
                    <a:gd name="connsiteY15" fmla="*/ 407818 h 992046"/>
                    <a:gd name="connsiteX16" fmla="*/ 182767 w 1115394"/>
                    <a:gd name="connsiteY16" fmla="*/ 692425 h 992046"/>
                    <a:gd name="connsiteX17" fmla="*/ 241314 w 1115394"/>
                    <a:gd name="connsiteY17" fmla="*/ 976778 h 992046"/>
                    <a:gd name="connsiteX0" fmla="*/ 241314 w 1115394"/>
                    <a:gd name="connsiteY0" fmla="*/ 976778 h 991906"/>
                    <a:gd name="connsiteX1" fmla="*/ 798082 w 1115394"/>
                    <a:gd name="connsiteY1" fmla="*/ 880258 h 991906"/>
                    <a:gd name="connsiteX2" fmla="*/ 1100342 w 1115394"/>
                    <a:gd name="connsiteY2" fmla="*/ 268626 h 991906"/>
                    <a:gd name="connsiteX3" fmla="*/ 1050683 w 1115394"/>
                    <a:gd name="connsiteY3" fmla="*/ 168170 h 991906"/>
                    <a:gd name="connsiteX4" fmla="*/ 852563 w 1115394"/>
                    <a:gd name="connsiteY4" fmla="*/ 213891 h 991906"/>
                    <a:gd name="connsiteX5" fmla="*/ 775730 w 1115394"/>
                    <a:gd name="connsiteY5" fmla="*/ 242210 h 991906"/>
                    <a:gd name="connsiteX6" fmla="*/ 641108 w 1115394"/>
                    <a:gd name="connsiteY6" fmla="*/ 266596 h 991906"/>
                    <a:gd name="connsiteX7" fmla="*/ 645555 w 1115394"/>
                    <a:gd name="connsiteY7" fmla="*/ 258974 h 991906"/>
                    <a:gd name="connsiteX8" fmla="*/ 386856 w 1115394"/>
                    <a:gd name="connsiteY8" fmla="*/ 139721 h 991906"/>
                    <a:gd name="connsiteX9" fmla="*/ 244868 w 1115394"/>
                    <a:gd name="connsiteY9" fmla="*/ 71016 h 991906"/>
                    <a:gd name="connsiteX10" fmla="*/ 145808 w 1115394"/>
                    <a:gd name="connsiteY10" fmla="*/ 27201 h 991906"/>
                    <a:gd name="connsiteX11" fmla="*/ 85358 w 1115394"/>
                    <a:gd name="connsiteY11" fmla="*/ 8022 h 991906"/>
                    <a:gd name="connsiteX12" fmla="*/ 35318 w 1115394"/>
                    <a:gd name="connsiteY12" fmla="*/ 4341 h 991906"/>
                    <a:gd name="connsiteX13" fmla="*/ 14 w 1115394"/>
                    <a:gd name="connsiteY13" fmla="*/ 75586 h 991906"/>
                    <a:gd name="connsiteX14" fmla="*/ 39129 w 1115394"/>
                    <a:gd name="connsiteY14" fmla="*/ 225955 h 991906"/>
                    <a:gd name="connsiteX15" fmla="*/ 110758 w 1115394"/>
                    <a:gd name="connsiteY15" fmla="*/ 407818 h 991906"/>
                    <a:gd name="connsiteX16" fmla="*/ 173242 w 1115394"/>
                    <a:gd name="connsiteY16" fmla="*/ 694330 h 991906"/>
                    <a:gd name="connsiteX17" fmla="*/ 241314 w 1115394"/>
                    <a:gd name="connsiteY17" fmla="*/ 976778 h 991906"/>
                    <a:gd name="connsiteX0" fmla="*/ 241304 w 1115384"/>
                    <a:gd name="connsiteY0" fmla="*/ 976778 h 991906"/>
                    <a:gd name="connsiteX1" fmla="*/ 798072 w 1115384"/>
                    <a:gd name="connsiteY1" fmla="*/ 880258 h 991906"/>
                    <a:gd name="connsiteX2" fmla="*/ 1100332 w 1115384"/>
                    <a:gd name="connsiteY2" fmla="*/ 268626 h 991906"/>
                    <a:gd name="connsiteX3" fmla="*/ 1050673 w 1115384"/>
                    <a:gd name="connsiteY3" fmla="*/ 168170 h 991906"/>
                    <a:gd name="connsiteX4" fmla="*/ 852553 w 1115384"/>
                    <a:gd name="connsiteY4" fmla="*/ 213891 h 991906"/>
                    <a:gd name="connsiteX5" fmla="*/ 775720 w 1115384"/>
                    <a:gd name="connsiteY5" fmla="*/ 242210 h 991906"/>
                    <a:gd name="connsiteX6" fmla="*/ 641098 w 1115384"/>
                    <a:gd name="connsiteY6" fmla="*/ 266596 h 991906"/>
                    <a:gd name="connsiteX7" fmla="*/ 645545 w 1115384"/>
                    <a:gd name="connsiteY7" fmla="*/ 258974 h 991906"/>
                    <a:gd name="connsiteX8" fmla="*/ 386846 w 1115384"/>
                    <a:gd name="connsiteY8" fmla="*/ 139721 h 991906"/>
                    <a:gd name="connsiteX9" fmla="*/ 244858 w 1115384"/>
                    <a:gd name="connsiteY9" fmla="*/ 71016 h 991906"/>
                    <a:gd name="connsiteX10" fmla="*/ 145798 w 1115384"/>
                    <a:gd name="connsiteY10" fmla="*/ 27201 h 991906"/>
                    <a:gd name="connsiteX11" fmla="*/ 85348 w 1115384"/>
                    <a:gd name="connsiteY11" fmla="*/ 8022 h 991906"/>
                    <a:gd name="connsiteX12" fmla="*/ 35308 w 1115384"/>
                    <a:gd name="connsiteY12" fmla="*/ 4341 h 991906"/>
                    <a:gd name="connsiteX13" fmla="*/ 4 w 1115384"/>
                    <a:gd name="connsiteY13" fmla="*/ 75586 h 991906"/>
                    <a:gd name="connsiteX14" fmla="*/ 37214 w 1115384"/>
                    <a:gd name="connsiteY14" fmla="*/ 222145 h 991906"/>
                    <a:gd name="connsiteX15" fmla="*/ 110748 w 1115384"/>
                    <a:gd name="connsiteY15" fmla="*/ 407818 h 991906"/>
                    <a:gd name="connsiteX16" fmla="*/ 173232 w 1115384"/>
                    <a:gd name="connsiteY16" fmla="*/ 694330 h 991906"/>
                    <a:gd name="connsiteX17" fmla="*/ 241304 w 1115384"/>
                    <a:gd name="connsiteY17" fmla="*/ 976778 h 991906"/>
                    <a:gd name="connsiteX0" fmla="*/ 241304 w 1115384"/>
                    <a:gd name="connsiteY0" fmla="*/ 976778 h 991906"/>
                    <a:gd name="connsiteX1" fmla="*/ 798072 w 1115384"/>
                    <a:gd name="connsiteY1" fmla="*/ 880258 h 991906"/>
                    <a:gd name="connsiteX2" fmla="*/ 1100332 w 1115384"/>
                    <a:gd name="connsiteY2" fmla="*/ 268626 h 991906"/>
                    <a:gd name="connsiteX3" fmla="*/ 1050673 w 1115384"/>
                    <a:gd name="connsiteY3" fmla="*/ 168170 h 991906"/>
                    <a:gd name="connsiteX4" fmla="*/ 852553 w 1115384"/>
                    <a:gd name="connsiteY4" fmla="*/ 213891 h 991906"/>
                    <a:gd name="connsiteX5" fmla="*/ 775720 w 1115384"/>
                    <a:gd name="connsiteY5" fmla="*/ 242210 h 991906"/>
                    <a:gd name="connsiteX6" fmla="*/ 641098 w 1115384"/>
                    <a:gd name="connsiteY6" fmla="*/ 266596 h 991906"/>
                    <a:gd name="connsiteX7" fmla="*/ 645545 w 1115384"/>
                    <a:gd name="connsiteY7" fmla="*/ 258974 h 991906"/>
                    <a:gd name="connsiteX8" fmla="*/ 386846 w 1115384"/>
                    <a:gd name="connsiteY8" fmla="*/ 139721 h 991906"/>
                    <a:gd name="connsiteX9" fmla="*/ 244858 w 1115384"/>
                    <a:gd name="connsiteY9" fmla="*/ 71016 h 991906"/>
                    <a:gd name="connsiteX10" fmla="*/ 145798 w 1115384"/>
                    <a:gd name="connsiteY10" fmla="*/ 27201 h 991906"/>
                    <a:gd name="connsiteX11" fmla="*/ 85348 w 1115384"/>
                    <a:gd name="connsiteY11" fmla="*/ 8022 h 991906"/>
                    <a:gd name="connsiteX12" fmla="*/ 35308 w 1115384"/>
                    <a:gd name="connsiteY12" fmla="*/ 4341 h 991906"/>
                    <a:gd name="connsiteX13" fmla="*/ 4 w 1115384"/>
                    <a:gd name="connsiteY13" fmla="*/ 75586 h 991906"/>
                    <a:gd name="connsiteX14" fmla="*/ 37214 w 1115384"/>
                    <a:gd name="connsiteY14" fmla="*/ 222145 h 991906"/>
                    <a:gd name="connsiteX15" fmla="*/ 108843 w 1115384"/>
                    <a:gd name="connsiteY15" fmla="*/ 426868 h 991906"/>
                    <a:gd name="connsiteX16" fmla="*/ 173232 w 1115384"/>
                    <a:gd name="connsiteY16" fmla="*/ 694330 h 991906"/>
                    <a:gd name="connsiteX17" fmla="*/ 241304 w 1115384"/>
                    <a:gd name="connsiteY17" fmla="*/ 976778 h 991906"/>
                    <a:gd name="connsiteX0" fmla="*/ 241304 w 1115384"/>
                    <a:gd name="connsiteY0" fmla="*/ 976778 h 991906"/>
                    <a:gd name="connsiteX1" fmla="*/ 798072 w 1115384"/>
                    <a:gd name="connsiteY1" fmla="*/ 880258 h 991906"/>
                    <a:gd name="connsiteX2" fmla="*/ 1100332 w 1115384"/>
                    <a:gd name="connsiteY2" fmla="*/ 268626 h 991906"/>
                    <a:gd name="connsiteX3" fmla="*/ 1050673 w 1115384"/>
                    <a:gd name="connsiteY3" fmla="*/ 168170 h 991906"/>
                    <a:gd name="connsiteX4" fmla="*/ 852553 w 1115384"/>
                    <a:gd name="connsiteY4" fmla="*/ 213891 h 991906"/>
                    <a:gd name="connsiteX5" fmla="*/ 775720 w 1115384"/>
                    <a:gd name="connsiteY5" fmla="*/ 242210 h 991906"/>
                    <a:gd name="connsiteX6" fmla="*/ 641098 w 1115384"/>
                    <a:gd name="connsiteY6" fmla="*/ 266596 h 991906"/>
                    <a:gd name="connsiteX7" fmla="*/ 645545 w 1115384"/>
                    <a:gd name="connsiteY7" fmla="*/ 258974 h 991906"/>
                    <a:gd name="connsiteX8" fmla="*/ 386846 w 1115384"/>
                    <a:gd name="connsiteY8" fmla="*/ 139721 h 991906"/>
                    <a:gd name="connsiteX9" fmla="*/ 244858 w 1115384"/>
                    <a:gd name="connsiteY9" fmla="*/ 71016 h 991906"/>
                    <a:gd name="connsiteX10" fmla="*/ 145798 w 1115384"/>
                    <a:gd name="connsiteY10" fmla="*/ 27201 h 991906"/>
                    <a:gd name="connsiteX11" fmla="*/ 85348 w 1115384"/>
                    <a:gd name="connsiteY11" fmla="*/ 8022 h 991906"/>
                    <a:gd name="connsiteX12" fmla="*/ 35308 w 1115384"/>
                    <a:gd name="connsiteY12" fmla="*/ 4341 h 991906"/>
                    <a:gd name="connsiteX13" fmla="*/ 4 w 1115384"/>
                    <a:gd name="connsiteY13" fmla="*/ 75586 h 991906"/>
                    <a:gd name="connsiteX14" fmla="*/ 37214 w 1115384"/>
                    <a:gd name="connsiteY14" fmla="*/ 222145 h 991906"/>
                    <a:gd name="connsiteX15" fmla="*/ 108843 w 1115384"/>
                    <a:gd name="connsiteY15" fmla="*/ 426868 h 991906"/>
                    <a:gd name="connsiteX16" fmla="*/ 162942 w 1115384"/>
                    <a:gd name="connsiteY16" fmla="*/ 693950 h 991906"/>
                    <a:gd name="connsiteX17" fmla="*/ 173232 w 1115384"/>
                    <a:gd name="connsiteY17" fmla="*/ 694330 h 991906"/>
                    <a:gd name="connsiteX18" fmla="*/ 241304 w 1115384"/>
                    <a:gd name="connsiteY18" fmla="*/ 976778 h 991906"/>
                    <a:gd name="connsiteX0" fmla="*/ 241351 w 1115431"/>
                    <a:gd name="connsiteY0" fmla="*/ 976778 h 991906"/>
                    <a:gd name="connsiteX1" fmla="*/ 798119 w 1115431"/>
                    <a:gd name="connsiteY1" fmla="*/ 880258 h 991906"/>
                    <a:gd name="connsiteX2" fmla="*/ 1100379 w 1115431"/>
                    <a:gd name="connsiteY2" fmla="*/ 268626 h 991906"/>
                    <a:gd name="connsiteX3" fmla="*/ 1050720 w 1115431"/>
                    <a:gd name="connsiteY3" fmla="*/ 168170 h 991906"/>
                    <a:gd name="connsiteX4" fmla="*/ 852600 w 1115431"/>
                    <a:gd name="connsiteY4" fmla="*/ 213891 h 991906"/>
                    <a:gd name="connsiteX5" fmla="*/ 775767 w 1115431"/>
                    <a:gd name="connsiteY5" fmla="*/ 242210 h 991906"/>
                    <a:gd name="connsiteX6" fmla="*/ 641145 w 1115431"/>
                    <a:gd name="connsiteY6" fmla="*/ 266596 h 991906"/>
                    <a:gd name="connsiteX7" fmla="*/ 645592 w 1115431"/>
                    <a:gd name="connsiteY7" fmla="*/ 258974 h 991906"/>
                    <a:gd name="connsiteX8" fmla="*/ 386893 w 1115431"/>
                    <a:gd name="connsiteY8" fmla="*/ 139721 h 991906"/>
                    <a:gd name="connsiteX9" fmla="*/ 244905 w 1115431"/>
                    <a:gd name="connsiteY9" fmla="*/ 71016 h 991906"/>
                    <a:gd name="connsiteX10" fmla="*/ 145845 w 1115431"/>
                    <a:gd name="connsiteY10" fmla="*/ 27201 h 991906"/>
                    <a:gd name="connsiteX11" fmla="*/ 85395 w 1115431"/>
                    <a:gd name="connsiteY11" fmla="*/ 8022 h 991906"/>
                    <a:gd name="connsiteX12" fmla="*/ 35355 w 1115431"/>
                    <a:gd name="connsiteY12" fmla="*/ 4341 h 991906"/>
                    <a:gd name="connsiteX13" fmla="*/ 51 w 1115431"/>
                    <a:gd name="connsiteY13" fmla="*/ 75586 h 991906"/>
                    <a:gd name="connsiteX14" fmla="*/ 42976 w 1115431"/>
                    <a:gd name="connsiteY14" fmla="*/ 235480 h 991906"/>
                    <a:gd name="connsiteX15" fmla="*/ 108890 w 1115431"/>
                    <a:gd name="connsiteY15" fmla="*/ 426868 h 991906"/>
                    <a:gd name="connsiteX16" fmla="*/ 162989 w 1115431"/>
                    <a:gd name="connsiteY16" fmla="*/ 693950 h 991906"/>
                    <a:gd name="connsiteX17" fmla="*/ 173279 w 1115431"/>
                    <a:gd name="connsiteY17" fmla="*/ 694330 h 991906"/>
                    <a:gd name="connsiteX18" fmla="*/ 241351 w 1115431"/>
                    <a:gd name="connsiteY18" fmla="*/ 976778 h 991906"/>
                    <a:gd name="connsiteX0" fmla="*/ 243252 w 1117332"/>
                    <a:gd name="connsiteY0" fmla="*/ 976778 h 991906"/>
                    <a:gd name="connsiteX1" fmla="*/ 800020 w 1117332"/>
                    <a:gd name="connsiteY1" fmla="*/ 880258 h 991906"/>
                    <a:gd name="connsiteX2" fmla="*/ 1102280 w 1117332"/>
                    <a:gd name="connsiteY2" fmla="*/ 268626 h 991906"/>
                    <a:gd name="connsiteX3" fmla="*/ 1052621 w 1117332"/>
                    <a:gd name="connsiteY3" fmla="*/ 168170 h 991906"/>
                    <a:gd name="connsiteX4" fmla="*/ 854501 w 1117332"/>
                    <a:gd name="connsiteY4" fmla="*/ 213891 h 991906"/>
                    <a:gd name="connsiteX5" fmla="*/ 777668 w 1117332"/>
                    <a:gd name="connsiteY5" fmla="*/ 242210 h 991906"/>
                    <a:gd name="connsiteX6" fmla="*/ 643046 w 1117332"/>
                    <a:gd name="connsiteY6" fmla="*/ 266596 h 991906"/>
                    <a:gd name="connsiteX7" fmla="*/ 647493 w 1117332"/>
                    <a:gd name="connsiteY7" fmla="*/ 258974 h 991906"/>
                    <a:gd name="connsiteX8" fmla="*/ 388794 w 1117332"/>
                    <a:gd name="connsiteY8" fmla="*/ 139721 h 991906"/>
                    <a:gd name="connsiteX9" fmla="*/ 246806 w 1117332"/>
                    <a:gd name="connsiteY9" fmla="*/ 71016 h 991906"/>
                    <a:gd name="connsiteX10" fmla="*/ 147746 w 1117332"/>
                    <a:gd name="connsiteY10" fmla="*/ 27201 h 991906"/>
                    <a:gd name="connsiteX11" fmla="*/ 87296 w 1117332"/>
                    <a:gd name="connsiteY11" fmla="*/ 8022 h 991906"/>
                    <a:gd name="connsiteX12" fmla="*/ 37256 w 1117332"/>
                    <a:gd name="connsiteY12" fmla="*/ 4341 h 991906"/>
                    <a:gd name="connsiteX13" fmla="*/ 47 w 1117332"/>
                    <a:gd name="connsiteY13" fmla="*/ 106066 h 991906"/>
                    <a:gd name="connsiteX14" fmla="*/ 44877 w 1117332"/>
                    <a:gd name="connsiteY14" fmla="*/ 235480 h 991906"/>
                    <a:gd name="connsiteX15" fmla="*/ 110791 w 1117332"/>
                    <a:gd name="connsiteY15" fmla="*/ 426868 h 991906"/>
                    <a:gd name="connsiteX16" fmla="*/ 164890 w 1117332"/>
                    <a:gd name="connsiteY16" fmla="*/ 693950 h 991906"/>
                    <a:gd name="connsiteX17" fmla="*/ 175180 w 1117332"/>
                    <a:gd name="connsiteY17" fmla="*/ 694330 h 991906"/>
                    <a:gd name="connsiteX18" fmla="*/ 243252 w 1117332"/>
                    <a:gd name="connsiteY18" fmla="*/ 976778 h 991906"/>
                    <a:gd name="connsiteX0" fmla="*/ 243205 w 1117285"/>
                    <a:gd name="connsiteY0" fmla="*/ 976778 h 991906"/>
                    <a:gd name="connsiteX1" fmla="*/ 799973 w 1117285"/>
                    <a:gd name="connsiteY1" fmla="*/ 880258 h 991906"/>
                    <a:gd name="connsiteX2" fmla="*/ 1102233 w 1117285"/>
                    <a:gd name="connsiteY2" fmla="*/ 268626 h 991906"/>
                    <a:gd name="connsiteX3" fmla="*/ 1052574 w 1117285"/>
                    <a:gd name="connsiteY3" fmla="*/ 168170 h 991906"/>
                    <a:gd name="connsiteX4" fmla="*/ 854454 w 1117285"/>
                    <a:gd name="connsiteY4" fmla="*/ 213891 h 991906"/>
                    <a:gd name="connsiteX5" fmla="*/ 777621 w 1117285"/>
                    <a:gd name="connsiteY5" fmla="*/ 242210 h 991906"/>
                    <a:gd name="connsiteX6" fmla="*/ 642999 w 1117285"/>
                    <a:gd name="connsiteY6" fmla="*/ 266596 h 991906"/>
                    <a:gd name="connsiteX7" fmla="*/ 647446 w 1117285"/>
                    <a:gd name="connsiteY7" fmla="*/ 258974 h 991906"/>
                    <a:gd name="connsiteX8" fmla="*/ 388747 w 1117285"/>
                    <a:gd name="connsiteY8" fmla="*/ 139721 h 991906"/>
                    <a:gd name="connsiteX9" fmla="*/ 246759 w 1117285"/>
                    <a:gd name="connsiteY9" fmla="*/ 71016 h 991906"/>
                    <a:gd name="connsiteX10" fmla="*/ 147699 w 1117285"/>
                    <a:gd name="connsiteY10" fmla="*/ 27201 h 991906"/>
                    <a:gd name="connsiteX11" fmla="*/ 87249 w 1117285"/>
                    <a:gd name="connsiteY11" fmla="*/ 8022 h 991906"/>
                    <a:gd name="connsiteX12" fmla="*/ 37209 w 1117285"/>
                    <a:gd name="connsiteY12" fmla="*/ 4341 h 991906"/>
                    <a:gd name="connsiteX13" fmla="*/ 0 w 1117285"/>
                    <a:gd name="connsiteY13" fmla="*/ 106066 h 991906"/>
                    <a:gd name="connsiteX14" fmla="*/ 37210 w 1117285"/>
                    <a:gd name="connsiteY14" fmla="*/ 235480 h 991906"/>
                    <a:gd name="connsiteX15" fmla="*/ 110744 w 1117285"/>
                    <a:gd name="connsiteY15" fmla="*/ 426868 h 991906"/>
                    <a:gd name="connsiteX16" fmla="*/ 164843 w 1117285"/>
                    <a:gd name="connsiteY16" fmla="*/ 693950 h 991906"/>
                    <a:gd name="connsiteX17" fmla="*/ 175133 w 1117285"/>
                    <a:gd name="connsiteY17" fmla="*/ 694330 h 991906"/>
                    <a:gd name="connsiteX18" fmla="*/ 243205 w 1117285"/>
                    <a:gd name="connsiteY18" fmla="*/ 976778 h 991906"/>
                    <a:gd name="connsiteX0" fmla="*/ 243205 w 1117285"/>
                    <a:gd name="connsiteY0" fmla="*/ 976778 h 991906"/>
                    <a:gd name="connsiteX1" fmla="*/ 799973 w 1117285"/>
                    <a:gd name="connsiteY1" fmla="*/ 880258 h 991906"/>
                    <a:gd name="connsiteX2" fmla="*/ 1102233 w 1117285"/>
                    <a:gd name="connsiteY2" fmla="*/ 268626 h 991906"/>
                    <a:gd name="connsiteX3" fmla="*/ 1052574 w 1117285"/>
                    <a:gd name="connsiteY3" fmla="*/ 168170 h 991906"/>
                    <a:gd name="connsiteX4" fmla="*/ 854454 w 1117285"/>
                    <a:gd name="connsiteY4" fmla="*/ 213891 h 991906"/>
                    <a:gd name="connsiteX5" fmla="*/ 777621 w 1117285"/>
                    <a:gd name="connsiteY5" fmla="*/ 242210 h 991906"/>
                    <a:gd name="connsiteX6" fmla="*/ 642999 w 1117285"/>
                    <a:gd name="connsiteY6" fmla="*/ 266596 h 991906"/>
                    <a:gd name="connsiteX7" fmla="*/ 647446 w 1117285"/>
                    <a:gd name="connsiteY7" fmla="*/ 258974 h 991906"/>
                    <a:gd name="connsiteX8" fmla="*/ 388747 w 1117285"/>
                    <a:gd name="connsiteY8" fmla="*/ 139721 h 991906"/>
                    <a:gd name="connsiteX9" fmla="*/ 252474 w 1117285"/>
                    <a:gd name="connsiteY9" fmla="*/ 76731 h 991906"/>
                    <a:gd name="connsiteX10" fmla="*/ 147699 w 1117285"/>
                    <a:gd name="connsiteY10" fmla="*/ 27201 h 991906"/>
                    <a:gd name="connsiteX11" fmla="*/ 87249 w 1117285"/>
                    <a:gd name="connsiteY11" fmla="*/ 8022 h 991906"/>
                    <a:gd name="connsiteX12" fmla="*/ 37209 w 1117285"/>
                    <a:gd name="connsiteY12" fmla="*/ 4341 h 991906"/>
                    <a:gd name="connsiteX13" fmla="*/ 0 w 1117285"/>
                    <a:gd name="connsiteY13" fmla="*/ 106066 h 991906"/>
                    <a:gd name="connsiteX14" fmla="*/ 37210 w 1117285"/>
                    <a:gd name="connsiteY14" fmla="*/ 235480 h 991906"/>
                    <a:gd name="connsiteX15" fmla="*/ 110744 w 1117285"/>
                    <a:gd name="connsiteY15" fmla="*/ 426868 h 991906"/>
                    <a:gd name="connsiteX16" fmla="*/ 164843 w 1117285"/>
                    <a:gd name="connsiteY16" fmla="*/ 693950 h 991906"/>
                    <a:gd name="connsiteX17" fmla="*/ 175133 w 1117285"/>
                    <a:gd name="connsiteY17" fmla="*/ 694330 h 991906"/>
                    <a:gd name="connsiteX18" fmla="*/ 243205 w 1117285"/>
                    <a:gd name="connsiteY18" fmla="*/ 976778 h 991906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642999 w 1117285"/>
                    <a:gd name="connsiteY6" fmla="*/ 267747 h 993057"/>
                    <a:gd name="connsiteX7" fmla="*/ 647446 w 1117285"/>
                    <a:gd name="connsiteY7" fmla="*/ 260125 h 993057"/>
                    <a:gd name="connsiteX8" fmla="*/ 388747 w 1117285"/>
                    <a:gd name="connsiteY8" fmla="*/ 140872 h 993057"/>
                    <a:gd name="connsiteX9" fmla="*/ 25247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705864 w 1117285"/>
                    <a:gd name="connsiteY6" fmla="*/ 262032 h 993057"/>
                    <a:gd name="connsiteX7" fmla="*/ 647446 w 1117285"/>
                    <a:gd name="connsiteY7" fmla="*/ 260125 h 993057"/>
                    <a:gd name="connsiteX8" fmla="*/ 388747 w 1117285"/>
                    <a:gd name="connsiteY8" fmla="*/ 140872 h 993057"/>
                    <a:gd name="connsiteX9" fmla="*/ 25247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696339 w 1117285"/>
                    <a:gd name="connsiteY6" fmla="*/ 250602 h 993057"/>
                    <a:gd name="connsiteX7" fmla="*/ 647446 w 1117285"/>
                    <a:gd name="connsiteY7" fmla="*/ 260125 h 993057"/>
                    <a:gd name="connsiteX8" fmla="*/ 388747 w 1117285"/>
                    <a:gd name="connsiteY8" fmla="*/ 140872 h 993057"/>
                    <a:gd name="connsiteX9" fmla="*/ 25247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696339 w 1117285"/>
                    <a:gd name="connsiteY6" fmla="*/ 250602 h 993057"/>
                    <a:gd name="connsiteX7" fmla="*/ 569341 w 1117285"/>
                    <a:gd name="connsiteY7" fmla="*/ 223930 h 993057"/>
                    <a:gd name="connsiteX8" fmla="*/ 388747 w 1117285"/>
                    <a:gd name="connsiteY8" fmla="*/ 140872 h 993057"/>
                    <a:gd name="connsiteX9" fmla="*/ 25247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696339 w 1117285"/>
                    <a:gd name="connsiteY6" fmla="*/ 250602 h 993057"/>
                    <a:gd name="connsiteX7" fmla="*/ 569341 w 1117285"/>
                    <a:gd name="connsiteY7" fmla="*/ 223930 h 993057"/>
                    <a:gd name="connsiteX8" fmla="*/ 388747 w 1117285"/>
                    <a:gd name="connsiteY8" fmla="*/ 140872 h 993057"/>
                    <a:gd name="connsiteX9" fmla="*/ 26771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696339 w 1117285"/>
                    <a:gd name="connsiteY6" fmla="*/ 250602 h 993057"/>
                    <a:gd name="connsiteX7" fmla="*/ 569341 w 1117285"/>
                    <a:gd name="connsiteY7" fmla="*/ 223930 h 993057"/>
                    <a:gd name="connsiteX8" fmla="*/ 388747 w 1117285"/>
                    <a:gd name="connsiteY8" fmla="*/ 135157 h 993057"/>
                    <a:gd name="connsiteX9" fmla="*/ 26771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81575 h 996703"/>
                    <a:gd name="connsiteX1" fmla="*/ 799973 w 1117285"/>
                    <a:gd name="connsiteY1" fmla="*/ 885055 h 996703"/>
                    <a:gd name="connsiteX2" fmla="*/ 1102233 w 1117285"/>
                    <a:gd name="connsiteY2" fmla="*/ 273423 h 996703"/>
                    <a:gd name="connsiteX3" fmla="*/ 1052574 w 1117285"/>
                    <a:gd name="connsiteY3" fmla="*/ 172967 h 996703"/>
                    <a:gd name="connsiteX4" fmla="*/ 854454 w 1117285"/>
                    <a:gd name="connsiteY4" fmla="*/ 218688 h 996703"/>
                    <a:gd name="connsiteX5" fmla="*/ 777621 w 1117285"/>
                    <a:gd name="connsiteY5" fmla="*/ 247007 h 996703"/>
                    <a:gd name="connsiteX6" fmla="*/ 696339 w 1117285"/>
                    <a:gd name="connsiteY6" fmla="*/ 254248 h 996703"/>
                    <a:gd name="connsiteX7" fmla="*/ 569341 w 1117285"/>
                    <a:gd name="connsiteY7" fmla="*/ 227576 h 996703"/>
                    <a:gd name="connsiteX8" fmla="*/ 388747 w 1117285"/>
                    <a:gd name="connsiteY8" fmla="*/ 138803 h 996703"/>
                    <a:gd name="connsiteX9" fmla="*/ 267714 w 1117285"/>
                    <a:gd name="connsiteY9" fmla="*/ 81528 h 996703"/>
                    <a:gd name="connsiteX10" fmla="*/ 225804 w 1117285"/>
                    <a:gd name="connsiteY10" fmla="*/ 60573 h 996703"/>
                    <a:gd name="connsiteX11" fmla="*/ 85344 w 1117285"/>
                    <a:gd name="connsiteY11" fmla="*/ 5199 h 996703"/>
                    <a:gd name="connsiteX12" fmla="*/ 37209 w 1117285"/>
                    <a:gd name="connsiteY12" fmla="*/ 9138 h 996703"/>
                    <a:gd name="connsiteX13" fmla="*/ 0 w 1117285"/>
                    <a:gd name="connsiteY13" fmla="*/ 110863 h 996703"/>
                    <a:gd name="connsiteX14" fmla="*/ 37210 w 1117285"/>
                    <a:gd name="connsiteY14" fmla="*/ 240277 h 996703"/>
                    <a:gd name="connsiteX15" fmla="*/ 110744 w 1117285"/>
                    <a:gd name="connsiteY15" fmla="*/ 431665 h 996703"/>
                    <a:gd name="connsiteX16" fmla="*/ 164843 w 1117285"/>
                    <a:gd name="connsiteY16" fmla="*/ 698747 h 996703"/>
                    <a:gd name="connsiteX17" fmla="*/ 175133 w 1117285"/>
                    <a:gd name="connsiteY17" fmla="*/ 699127 h 996703"/>
                    <a:gd name="connsiteX18" fmla="*/ 243205 w 1117285"/>
                    <a:gd name="connsiteY18" fmla="*/ 981575 h 996703"/>
                    <a:gd name="connsiteX0" fmla="*/ 243205 w 1117285"/>
                    <a:gd name="connsiteY0" fmla="*/ 981575 h 993338"/>
                    <a:gd name="connsiteX1" fmla="*/ 799973 w 1117285"/>
                    <a:gd name="connsiteY1" fmla="*/ 885055 h 993338"/>
                    <a:gd name="connsiteX2" fmla="*/ 1102233 w 1117285"/>
                    <a:gd name="connsiteY2" fmla="*/ 273423 h 993338"/>
                    <a:gd name="connsiteX3" fmla="*/ 1052574 w 1117285"/>
                    <a:gd name="connsiteY3" fmla="*/ 172967 h 993338"/>
                    <a:gd name="connsiteX4" fmla="*/ 854454 w 1117285"/>
                    <a:gd name="connsiteY4" fmla="*/ 218688 h 993338"/>
                    <a:gd name="connsiteX5" fmla="*/ 777621 w 1117285"/>
                    <a:gd name="connsiteY5" fmla="*/ 247007 h 993338"/>
                    <a:gd name="connsiteX6" fmla="*/ 696339 w 1117285"/>
                    <a:gd name="connsiteY6" fmla="*/ 254248 h 993338"/>
                    <a:gd name="connsiteX7" fmla="*/ 569341 w 1117285"/>
                    <a:gd name="connsiteY7" fmla="*/ 227576 h 993338"/>
                    <a:gd name="connsiteX8" fmla="*/ 388747 w 1117285"/>
                    <a:gd name="connsiteY8" fmla="*/ 138803 h 993338"/>
                    <a:gd name="connsiteX9" fmla="*/ 267714 w 1117285"/>
                    <a:gd name="connsiteY9" fmla="*/ 81528 h 993338"/>
                    <a:gd name="connsiteX10" fmla="*/ 225804 w 1117285"/>
                    <a:gd name="connsiteY10" fmla="*/ 60573 h 993338"/>
                    <a:gd name="connsiteX11" fmla="*/ 85344 w 1117285"/>
                    <a:gd name="connsiteY11" fmla="*/ 5199 h 993338"/>
                    <a:gd name="connsiteX12" fmla="*/ 37209 w 1117285"/>
                    <a:gd name="connsiteY12" fmla="*/ 9138 h 993338"/>
                    <a:gd name="connsiteX13" fmla="*/ 0 w 1117285"/>
                    <a:gd name="connsiteY13" fmla="*/ 110863 h 993338"/>
                    <a:gd name="connsiteX14" fmla="*/ 37210 w 1117285"/>
                    <a:gd name="connsiteY14" fmla="*/ 240277 h 993338"/>
                    <a:gd name="connsiteX15" fmla="*/ 110744 w 1117285"/>
                    <a:gd name="connsiteY15" fmla="*/ 431665 h 993338"/>
                    <a:gd name="connsiteX16" fmla="*/ 164843 w 1117285"/>
                    <a:gd name="connsiteY16" fmla="*/ 698747 h 993338"/>
                    <a:gd name="connsiteX17" fmla="*/ 171323 w 1117285"/>
                    <a:gd name="connsiteY17" fmla="*/ 744847 h 993338"/>
                    <a:gd name="connsiteX18" fmla="*/ 243205 w 1117285"/>
                    <a:gd name="connsiteY18" fmla="*/ 981575 h 993338"/>
                    <a:gd name="connsiteX0" fmla="*/ 243205 w 1117285"/>
                    <a:gd name="connsiteY0" fmla="*/ 981575 h 993338"/>
                    <a:gd name="connsiteX1" fmla="*/ 799973 w 1117285"/>
                    <a:gd name="connsiteY1" fmla="*/ 885055 h 993338"/>
                    <a:gd name="connsiteX2" fmla="*/ 1102233 w 1117285"/>
                    <a:gd name="connsiteY2" fmla="*/ 273423 h 993338"/>
                    <a:gd name="connsiteX3" fmla="*/ 1052574 w 1117285"/>
                    <a:gd name="connsiteY3" fmla="*/ 172967 h 993338"/>
                    <a:gd name="connsiteX4" fmla="*/ 854454 w 1117285"/>
                    <a:gd name="connsiteY4" fmla="*/ 218688 h 993338"/>
                    <a:gd name="connsiteX5" fmla="*/ 777621 w 1117285"/>
                    <a:gd name="connsiteY5" fmla="*/ 247007 h 993338"/>
                    <a:gd name="connsiteX6" fmla="*/ 696339 w 1117285"/>
                    <a:gd name="connsiteY6" fmla="*/ 254248 h 993338"/>
                    <a:gd name="connsiteX7" fmla="*/ 569341 w 1117285"/>
                    <a:gd name="connsiteY7" fmla="*/ 227576 h 993338"/>
                    <a:gd name="connsiteX8" fmla="*/ 388747 w 1117285"/>
                    <a:gd name="connsiteY8" fmla="*/ 138803 h 993338"/>
                    <a:gd name="connsiteX9" fmla="*/ 267714 w 1117285"/>
                    <a:gd name="connsiteY9" fmla="*/ 81528 h 993338"/>
                    <a:gd name="connsiteX10" fmla="*/ 225804 w 1117285"/>
                    <a:gd name="connsiteY10" fmla="*/ 60573 h 993338"/>
                    <a:gd name="connsiteX11" fmla="*/ 85344 w 1117285"/>
                    <a:gd name="connsiteY11" fmla="*/ 5199 h 993338"/>
                    <a:gd name="connsiteX12" fmla="*/ 37209 w 1117285"/>
                    <a:gd name="connsiteY12" fmla="*/ 9138 h 993338"/>
                    <a:gd name="connsiteX13" fmla="*/ 0 w 1117285"/>
                    <a:gd name="connsiteY13" fmla="*/ 110863 h 993338"/>
                    <a:gd name="connsiteX14" fmla="*/ 37210 w 1117285"/>
                    <a:gd name="connsiteY14" fmla="*/ 240277 h 993338"/>
                    <a:gd name="connsiteX15" fmla="*/ 110744 w 1117285"/>
                    <a:gd name="connsiteY15" fmla="*/ 431665 h 993338"/>
                    <a:gd name="connsiteX16" fmla="*/ 161033 w 1117285"/>
                    <a:gd name="connsiteY16" fmla="*/ 773042 h 993338"/>
                    <a:gd name="connsiteX17" fmla="*/ 171323 w 1117285"/>
                    <a:gd name="connsiteY17" fmla="*/ 744847 h 993338"/>
                    <a:gd name="connsiteX18" fmla="*/ 243205 w 1117285"/>
                    <a:gd name="connsiteY18" fmla="*/ 981575 h 993338"/>
                    <a:gd name="connsiteX0" fmla="*/ 243205 w 1117285"/>
                    <a:gd name="connsiteY0" fmla="*/ 981575 h 993338"/>
                    <a:gd name="connsiteX1" fmla="*/ 799973 w 1117285"/>
                    <a:gd name="connsiteY1" fmla="*/ 885055 h 993338"/>
                    <a:gd name="connsiteX2" fmla="*/ 1102233 w 1117285"/>
                    <a:gd name="connsiteY2" fmla="*/ 273423 h 993338"/>
                    <a:gd name="connsiteX3" fmla="*/ 1052574 w 1117285"/>
                    <a:gd name="connsiteY3" fmla="*/ 172967 h 993338"/>
                    <a:gd name="connsiteX4" fmla="*/ 854454 w 1117285"/>
                    <a:gd name="connsiteY4" fmla="*/ 218688 h 993338"/>
                    <a:gd name="connsiteX5" fmla="*/ 777621 w 1117285"/>
                    <a:gd name="connsiteY5" fmla="*/ 247007 h 993338"/>
                    <a:gd name="connsiteX6" fmla="*/ 696339 w 1117285"/>
                    <a:gd name="connsiteY6" fmla="*/ 254248 h 993338"/>
                    <a:gd name="connsiteX7" fmla="*/ 569341 w 1117285"/>
                    <a:gd name="connsiteY7" fmla="*/ 227576 h 993338"/>
                    <a:gd name="connsiteX8" fmla="*/ 388747 w 1117285"/>
                    <a:gd name="connsiteY8" fmla="*/ 138803 h 993338"/>
                    <a:gd name="connsiteX9" fmla="*/ 267714 w 1117285"/>
                    <a:gd name="connsiteY9" fmla="*/ 81528 h 993338"/>
                    <a:gd name="connsiteX10" fmla="*/ 225804 w 1117285"/>
                    <a:gd name="connsiteY10" fmla="*/ 60573 h 993338"/>
                    <a:gd name="connsiteX11" fmla="*/ 85344 w 1117285"/>
                    <a:gd name="connsiteY11" fmla="*/ 5199 h 993338"/>
                    <a:gd name="connsiteX12" fmla="*/ 37209 w 1117285"/>
                    <a:gd name="connsiteY12" fmla="*/ 9138 h 993338"/>
                    <a:gd name="connsiteX13" fmla="*/ 0 w 1117285"/>
                    <a:gd name="connsiteY13" fmla="*/ 110863 h 993338"/>
                    <a:gd name="connsiteX14" fmla="*/ 37210 w 1117285"/>
                    <a:gd name="connsiteY14" fmla="*/ 240277 h 993338"/>
                    <a:gd name="connsiteX15" fmla="*/ 110744 w 1117285"/>
                    <a:gd name="connsiteY15" fmla="*/ 431665 h 993338"/>
                    <a:gd name="connsiteX16" fmla="*/ 164843 w 1117285"/>
                    <a:gd name="connsiteY16" fmla="*/ 742562 h 993338"/>
                    <a:gd name="connsiteX17" fmla="*/ 171323 w 1117285"/>
                    <a:gd name="connsiteY17" fmla="*/ 744847 h 993338"/>
                    <a:gd name="connsiteX18" fmla="*/ 243205 w 1117285"/>
                    <a:gd name="connsiteY18" fmla="*/ 981575 h 993338"/>
                    <a:gd name="connsiteX0" fmla="*/ 243205 w 1117285"/>
                    <a:gd name="connsiteY0" fmla="*/ 981575 h 993338"/>
                    <a:gd name="connsiteX1" fmla="*/ 799973 w 1117285"/>
                    <a:gd name="connsiteY1" fmla="*/ 885055 h 993338"/>
                    <a:gd name="connsiteX2" fmla="*/ 1102233 w 1117285"/>
                    <a:gd name="connsiteY2" fmla="*/ 273423 h 993338"/>
                    <a:gd name="connsiteX3" fmla="*/ 1052574 w 1117285"/>
                    <a:gd name="connsiteY3" fmla="*/ 172967 h 993338"/>
                    <a:gd name="connsiteX4" fmla="*/ 854454 w 1117285"/>
                    <a:gd name="connsiteY4" fmla="*/ 218688 h 993338"/>
                    <a:gd name="connsiteX5" fmla="*/ 777621 w 1117285"/>
                    <a:gd name="connsiteY5" fmla="*/ 247007 h 993338"/>
                    <a:gd name="connsiteX6" fmla="*/ 696339 w 1117285"/>
                    <a:gd name="connsiteY6" fmla="*/ 254248 h 993338"/>
                    <a:gd name="connsiteX7" fmla="*/ 569341 w 1117285"/>
                    <a:gd name="connsiteY7" fmla="*/ 227576 h 993338"/>
                    <a:gd name="connsiteX8" fmla="*/ 388747 w 1117285"/>
                    <a:gd name="connsiteY8" fmla="*/ 138803 h 993338"/>
                    <a:gd name="connsiteX9" fmla="*/ 267714 w 1117285"/>
                    <a:gd name="connsiteY9" fmla="*/ 81528 h 993338"/>
                    <a:gd name="connsiteX10" fmla="*/ 225804 w 1117285"/>
                    <a:gd name="connsiteY10" fmla="*/ 60573 h 993338"/>
                    <a:gd name="connsiteX11" fmla="*/ 85344 w 1117285"/>
                    <a:gd name="connsiteY11" fmla="*/ 5199 h 993338"/>
                    <a:gd name="connsiteX12" fmla="*/ 37209 w 1117285"/>
                    <a:gd name="connsiteY12" fmla="*/ 9138 h 993338"/>
                    <a:gd name="connsiteX13" fmla="*/ 0 w 1117285"/>
                    <a:gd name="connsiteY13" fmla="*/ 110863 h 993338"/>
                    <a:gd name="connsiteX14" fmla="*/ 37210 w 1117285"/>
                    <a:gd name="connsiteY14" fmla="*/ 240277 h 993338"/>
                    <a:gd name="connsiteX15" fmla="*/ 110744 w 1117285"/>
                    <a:gd name="connsiteY15" fmla="*/ 431665 h 993338"/>
                    <a:gd name="connsiteX16" fmla="*/ 164843 w 1117285"/>
                    <a:gd name="connsiteY16" fmla="*/ 742562 h 993338"/>
                    <a:gd name="connsiteX17" fmla="*/ 171323 w 1117285"/>
                    <a:gd name="connsiteY17" fmla="*/ 744847 h 993338"/>
                    <a:gd name="connsiteX18" fmla="*/ 243205 w 1117285"/>
                    <a:gd name="connsiteY18" fmla="*/ 981575 h 993338"/>
                    <a:gd name="connsiteX0" fmla="*/ 243205 w 1117285"/>
                    <a:gd name="connsiteY0" fmla="*/ 981575 h 989982"/>
                    <a:gd name="connsiteX1" fmla="*/ 799973 w 1117285"/>
                    <a:gd name="connsiteY1" fmla="*/ 885055 h 989982"/>
                    <a:gd name="connsiteX2" fmla="*/ 1102233 w 1117285"/>
                    <a:gd name="connsiteY2" fmla="*/ 273423 h 989982"/>
                    <a:gd name="connsiteX3" fmla="*/ 1052574 w 1117285"/>
                    <a:gd name="connsiteY3" fmla="*/ 172967 h 989982"/>
                    <a:gd name="connsiteX4" fmla="*/ 854454 w 1117285"/>
                    <a:gd name="connsiteY4" fmla="*/ 218688 h 989982"/>
                    <a:gd name="connsiteX5" fmla="*/ 777621 w 1117285"/>
                    <a:gd name="connsiteY5" fmla="*/ 247007 h 989982"/>
                    <a:gd name="connsiteX6" fmla="*/ 696339 w 1117285"/>
                    <a:gd name="connsiteY6" fmla="*/ 254248 h 989982"/>
                    <a:gd name="connsiteX7" fmla="*/ 569341 w 1117285"/>
                    <a:gd name="connsiteY7" fmla="*/ 227576 h 989982"/>
                    <a:gd name="connsiteX8" fmla="*/ 388747 w 1117285"/>
                    <a:gd name="connsiteY8" fmla="*/ 138803 h 989982"/>
                    <a:gd name="connsiteX9" fmla="*/ 267714 w 1117285"/>
                    <a:gd name="connsiteY9" fmla="*/ 81528 h 989982"/>
                    <a:gd name="connsiteX10" fmla="*/ 225804 w 1117285"/>
                    <a:gd name="connsiteY10" fmla="*/ 60573 h 989982"/>
                    <a:gd name="connsiteX11" fmla="*/ 85344 w 1117285"/>
                    <a:gd name="connsiteY11" fmla="*/ 5199 h 989982"/>
                    <a:gd name="connsiteX12" fmla="*/ 37209 w 1117285"/>
                    <a:gd name="connsiteY12" fmla="*/ 9138 h 989982"/>
                    <a:gd name="connsiteX13" fmla="*/ 0 w 1117285"/>
                    <a:gd name="connsiteY13" fmla="*/ 110863 h 989982"/>
                    <a:gd name="connsiteX14" fmla="*/ 37210 w 1117285"/>
                    <a:gd name="connsiteY14" fmla="*/ 240277 h 989982"/>
                    <a:gd name="connsiteX15" fmla="*/ 110744 w 1117285"/>
                    <a:gd name="connsiteY15" fmla="*/ 431665 h 989982"/>
                    <a:gd name="connsiteX16" fmla="*/ 164843 w 1117285"/>
                    <a:gd name="connsiteY16" fmla="*/ 742562 h 989982"/>
                    <a:gd name="connsiteX17" fmla="*/ 220853 w 1117285"/>
                    <a:gd name="connsiteY17" fmla="*/ 790567 h 989982"/>
                    <a:gd name="connsiteX18" fmla="*/ 243205 w 1117285"/>
                    <a:gd name="connsiteY18" fmla="*/ 981575 h 989982"/>
                    <a:gd name="connsiteX0" fmla="*/ 243205 w 1117285"/>
                    <a:gd name="connsiteY0" fmla="*/ 981575 h 989982"/>
                    <a:gd name="connsiteX1" fmla="*/ 799973 w 1117285"/>
                    <a:gd name="connsiteY1" fmla="*/ 885055 h 989982"/>
                    <a:gd name="connsiteX2" fmla="*/ 1102233 w 1117285"/>
                    <a:gd name="connsiteY2" fmla="*/ 273423 h 989982"/>
                    <a:gd name="connsiteX3" fmla="*/ 1052574 w 1117285"/>
                    <a:gd name="connsiteY3" fmla="*/ 172967 h 989982"/>
                    <a:gd name="connsiteX4" fmla="*/ 854454 w 1117285"/>
                    <a:gd name="connsiteY4" fmla="*/ 218688 h 989982"/>
                    <a:gd name="connsiteX5" fmla="*/ 777621 w 1117285"/>
                    <a:gd name="connsiteY5" fmla="*/ 247007 h 989982"/>
                    <a:gd name="connsiteX6" fmla="*/ 696339 w 1117285"/>
                    <a:gd name="connsiteY6" fmla="*/ 254248 h 989982"/>
                    <a:gd name="connsiteX7" fmla="*/ 569341 w 1117285"/>
                    <a:gd name="connsiteY7" fmla="*/ 227576 h 989982"/>
                    <a:gd name="connsiteX8" fmla="*/ 388747 w 1117285"/>
                    <a:gd name="connsiteY8" fmla="*/ 138803 h 989982"/>
                    <a:gd name="connsiteX9" fmla="*/ 267714 w 1117285"/>
                    <a:gd name="connsiteY9" fmla="*/ 81528 h 989982"/>
                    <a:gd name="connsiteX10" fmla="*/ 225804 w 1117285"/>
                    <a:gd name="connsiteY10" fmla="*/ 60573 h 989982"/>
                    <a:gd name="connsiteX11" fmla="*/ 85344 w 1117285"/>
                    <a:gd name="connsiteY11" fmla="*/ 5199 h 989982"/>
                    <a:gd name="connsiteX12" fmla="*/ 37209 w 1117285"/>
                    <a:gd name="connsiteY12" fmla="*/ 9138 h 989982"/>
                    <a:gd name="connsiteX13" fmla="*/ 0 w 1117285"/>
                    <a:gd name="connsiteY13" fmla="*/ 110863 h 989982"/>
                    <a:gd name="connsiteX14" fmla="*/ 37210 w 1117285"/>
                    <a:gd name="connsiteY14" fmla="*/ 240277 h 989982"/>
                    <a:gd name="connsiteX15" fmla="*/ 110744 w 1117285"/>
                    <a:gd name="connsiteY15" fmla="*/ 431665 h 989982"/>
                    <a:gd name="connsiteX16" fmla="*/ 178178 w 1117285"/>
                    <a:gd name="connsiteY16" fmla="*/ 555872 h 989982"/>
                    <a:gd name="connsiteX17" fmla="*/ 220853 w 1117285"/>
                    <a:gd name="connsiteY17" fmla="*/ 790567 h 989982"/>
                    <a:gd name="connsiteX18" fmla="*/ 243205 w 1117285"/>
                    <a:gd name="connsiteY18" fmla="*/ 981575 h 989982"/>
                    <a:gd name="connsiteX0" fmla="*/ 243205 w 1117285"/>
                    <a:gd name="connsiteY0" fmla="*/ 981575 h 989424"/>
                    <a:gd name="connsiteX1" fmla="*/ 799973 w 1117285"/>
                    <a:gd name="connsiteY1" fmla="*/ 885055 h 989424"/>
                    <a:gd name="connsiteX2" fmla="*/ 1102233 w 1117285"/>
                    <a:gd name="connsiteY2" fmla="*/ 273423 h 989424"/>
                    <a:gd name="connsiteX3" fmla="*/ 1052574 w 1117285"/>
                    <a:gd name="connsiteY3" fmla="*/ 172967 h 989424"/>
                    <a:gd name="connsiteX4" fmla="*/ 854454 w 1117285"/>
                    <a:gd name="connsiteY4" fmla="*/ 218688 h 989424"/>
                    <a:gd name="connsiteX5" fmla="*/ 777621 w 1117285"/>
                    <a:gd name="connsiteY5" fmla="*/ 247007 h 989424"/>
                    <a:gd name="connsiteX6" fmla="*/ 696339 w 1117285"/>
                    <a:gd name="connsiteY6" fmla="*/ 254248 h 989424"/>
                    <a:gd name="connsiteX7" fmla="*/ 569341 w 1117285"/>
                    <a:gd name="connsiteY7" fmla="*/ 227576 h 989424"/>
                    <a:gd name="connsiteX8" fmla="*/ 388747 w 1117285"/>
                    <a:gd name="connsiteY8" fmla="*/ 138803 h 989424"/>
                    <a:gd name="connsiteX9" fmla="*/ 267714 w 1117285"/>
                    <a:gd name="connsiteY9" fmla="*/ 81528 h 989424"/>
                    <a:gd name="connsiteX10" fmla="*/ 225804 w 1117285"/>
                    <a:gd name="connsiteY10" fmla="*/ 60573 h 989424"/>
                    <a:gd name="connsiteX11" fmla="*/ 85344 w 1117285"/>
                    <a:gd name="connsiteY11" fmla="*/ 5199 h 989424"/>
                    <a:gd name="connsiteX12" fmla="*/ 37209 w 1117285"/>
                    <a:gd name="connsiteY12" fmla="*/ 9138 h 989424"/>
                    <a:gd name="connsiteX13" fmla="*/ 0 w 1117285"/>
                    <a:gd name="connsiteY13" fmla="*/ 110863 h 989424"/>
                    <a:gd name="connsiteX14" fmla="*/ 37210 w 1117285"/>
                    <a:gd name="connsiteY14" fmla="*/ 240277 h 989424"/>
                    <a:gd name="connsiteX15" fmla="*/ 110744 w 1117285"/>
                    <a:gd name="connsiteY15" fmla="*/ 431665 h 989424"/>
                    <a:gd name="connsiteX16" fmla="*/ 178178 w 1117285"/>
                    <a:gd name="connsiteY16" fmla="*/ 555872 h 989424"/>
                    <a:gd name="connsiteX17" fmla="*/ 310388 w 1117285"/>
                    <a:gd name="connsiteY17" fmla="*/ 798187 h 989424"/>
                    <a:gd name="connsiteX18" fmla="*/ 243205 w 1117285"/>
                    <a:gd name="connsiteY18" fmla="*/ 981575 h 989424"/>
                    <a:gd name="connsiteX0" fmla="*/ 243205 w 1117285"/>
                    <a:gd name="connsiteY0" fmla="*/ 981575 h 989424"/>
                    <a:gd name="connsiteX1" fmla="*/ 799973 w 1117285"/>
                    <a:gd name="connsiteY1" fmla="*/ 885055 h 989424"/>
                    <a:gd name="connsiteX2" fmla="*/ 1102233 w 1117285"/>
                    <a:gd name="connsiteY2" fmla="*/ 273423 h 989424"/>
                    <a:gd name="connsiteX3" fmla="*/ 1052574 w 1117285"/>
                    <a:gd name="connsiteY3" fmla="*/ 172967 h 989424"/>
                    <a:gd name="connsiteX4" fmla="*/ 854454 w 1117285"/>
                    <a:gd name="connsiteY4" fmla="*/ 218688 h 989424"/>
                    <a:gd name="connsiteX5" fmla="*/ 777621 w 1117285"/>
                    <a:gd name="connsiteY5" fmla="*/ 247007 h 989424"/>
                    <a:gd name="connsiteX6" fmla="*/ 696339 w 1117285"/>
                    <a:gd name="connsiteY6" fmla="*/ 254248 h 989424"/>
                    <a:gd name="connsiteX7" fmla="*/ 569341 w 1117285"/>
                    <a:gd name="connsiteY7" fmla="*/ 227576 h 989424"/>
                    <a:gd name="connsiteX8" fmla="*/ 388747 w 1117285"/>
                    <a:gd name="connsiteY8" fmla="*/ 138803 h 989424"/>
                    <a:gd name="connsiteX9" fmla="*/ 267714 w 1117285"/>
                    <a:gd name="connsiteY9" fmla="*/ 81528 h 989424"/>
                    <a:gd name="connsiteX10" fmla="*/ 225804 w 1117285"/>
                    <a:gd name="connsiteY10" fmla="*/ 60573 h 989424"/>
                    <a:gd name="connsiteX11" fmla="*/ 85344 w 1117285"/>
                    <a:gd name="connsiteY11" fmla="*/ 5199 h 989424"/>
                    <a:gd name="connsiteX12" fmla="*/ 37209 w 1117285"/>
                    <a:gd name="connsiteY12" fmla="*/ 9138 h 989424"/>
                    <a:gd name="connsiteX13" fmla="*/ 0 w 1117285"/>
                    <a:gd name="connsiteY13" fmla="*/ 110863 h 989424"/>
                    <a:gd name="connsiteX14" fmla="*/ 37210 w 1117285"/>
                    <a:gd name="connsiteY14" fmla="*/ 240277 h 989424"/>
                    <a:gd name="connsiteX15" fmla="*/ 110744 w 1117285"/>
                    <a:gd name="connsiteY15" fmla="*/ 431665 h 989424"/>
                    <a:gd name="connsiteX16" fmla="*/ 161033 w 1117285"/>
                    <a:gd name="connsiteY16" fmla="*/ 691127 h 989424"/>
                    <a:gd name="connsiteX17" fmla="*/ 310388 w 1117285"/>
                    <a:gd name="connsiteY17" fmla="*/ 798187 h 989424"/>
                    <a:gd name="connsiteX18" fmla="*/ 243205 w 1117285"/>
                    <a:gd name="connsiteY18" fmla="*/ 981575 h 989424"/>
                    <a:gd name="connsiteX0" fmla="*/ 243205 w 1117285"/>
                    <a:gd name="connsiteY0" fmla="*/ 981575 h 997292"/>
                    <a:gd name="connsiteX1" fmla="*/ 799973 w 1117285"/>
                    <a:gd name="connsiteY1" fmla="*/ 885055 h 997292"/>
                    <a:gd name="connsiteX2" fmla="*/ 1102233 w 1117285"/>
                    <a:gd name="connsiteY2" fmla="*/ 273423 h 997292"/>
                    <a:gd name="connsiteX3" fmla="*/ 1052574 w 1117285"/>
                    <a:gd name="connsiteY3" fmla="*/ 172967 h 997292"/>
                    <a:gd name="connsiteX4" fmla="*/ 854454 w 1117285"/>
                    <a:gd name="connsiteY4" fmla="*/ 218688 h 997292"/>
                    <a:gd name="connsiteX5" fmla="*/ 777621 w 1117285"/>
                    <a:gd name="connsiteY5" fmla="*/ 247007 h 997292"/>
                    <a:gd name="connsiteX6" fmla="*/ 696339 w 1117285"/>
                    <a:gd name="connsiteY6" fmla="*/ 254248 h 997292"/>
                    <a:gd name="connsiteX7" fmla="*/ 569341 w 1117285"/>
                    <a:gd name="connsiteY7" fmla="*/ 227576 h 997292"/>
                    <a:gd name="connsiteX8" fmla="*/ 388747 w 1117285"/>
                    <a:gd name="connsiteY8" fmla="*/ 138803 h 997292"/>
                    <a:gd name="connsiteX9" fmla="*/ 267714 w 1117285"/>
                    <a:gd name="connsiteY9" fmla="*/ 81528 h 997292"/>
                    <a:gd name="connsiteX10" fmla="*/ 225804 w 1117285"/>
                    <a:gd name="connsiteY10" fmla="*/ 60573 h 997292"/>
                    <a:gd name="connsiteX11" fmla="*/ 85344 w 1117285"/>
                    <a:gd name="connsiteY11" fmla="*/ 5199 h 997292"/>
                    <a:gd name="connsiteX12" fmla="*/ 37209 w 1117285"/>
                    <a:gd name="connsiteY12" fmla="*/ 9138 h 997292"/>
                    <a:gd name="connsiteX13" fmla="*/ 0 w 1117285"/>
                    <a:gd name="connsiteY13" fmla="*/ 110863 h 997292"/>
                    <a:gd name="connsiteX14" fmla="*/ 37210 w 1117285"/>
                    <a:gd name="connsiteY14" fmla="*/ 240277 h 997292"/>
                    <a:gd name="connsiteX15" fmla="*/ 110744 w 1117285"/>
                    <a:gd name="connsiteY15" fmla="*/ 431665 h 997292"/>
                    <a:gd name="connsiteX16" fmla="*/ 161033 w 1117285"/>
                    <a:gd name="connsiteY16" fmla="*/ 691127 h 997292"/>
                    <a:gd name="connsiteX17" fmla="*/ 243205 w 1117285"/>
                    <a:gd name="connsiteY17" fmla="*/ 981575 h 997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17285" h="997292">
                      <a:moveTo>
                        <a:pt x="243205" y="981575"/>
                      </a:moveTo>
                      <a:cubicBezTo>
                        <a:pt x="349695" y="1013896"/>
                        <a:pt x="656802" y="1003080"/>
                        <a:pt x="799973" y="885055"/>
                      </a:cubicBezTo>
                      <a:cubicBezTo>
                        <a:pt x="943144" y="767030"/>
                        <a:pt x="1060133" y="392104"/>
                        <a:pt x="1102233" y="273423"/>
                      </a:cubicBezTo>
                      <a:cubicBezTo>
                        <a:pt x="1144333" y="154742"/>
                        <a:pt x="1088473" y="182089"/>
                        <a:pt x="1052574" y="172967"/>
                      </a:cubicBezTo>
                      <a:cubicBezTo>
                        <a:pt x="1016675" y="163845"/>
                        <a:pt x="887897" y="209205"/>
                        <a:pt x="854454" y="218688"/>
                      </a:cubicBezTo>
                      <a:cubicBezTo>
                        <a:pt x="821011" y="228171"/>
                        <a:pt x="803974" y="241080"/>
                        <a:pt x="777621" y="247007"/>
                      </a:cubicBezTo>
                      <a:cubicBezTo>
                        <a:pt x="751269" y="252934"/>
                        <a:pt x="718352" y="250184"/>
                        <a:pt x="696339" y="254248"/>
                      </a:cubicBezTo>
                      <a:cubicBezTo>
                        <a:pt x="674326" y="258312"/>
                        <a:pt x="620606" y="246817"/>
                        <a:pt x="569341" y="227576"/>
                      </a:cubicBezTo>
                      <a:cubicBezTo>
                        <a:pt x="518076" y="208335"/>
                        <a:pt x="439018" y="163144"/>
                        <a:pt x="388747" y="138803"/>
                      </a:cubicBezTo>
                      <a:cubicBezTo>
                        <a:pt x="338476" y="114462"/>
                        <a:pt x="312672" y="101255"/>
                        <a:pt x="267714" y="81528"/>
                      </a:cubicBezTo>
                      <a:cubicBezTo>
                        <a:pt x="227751" y="63410"/>
                        <a:pt x="252389" y="69802"/>
                        <a:pt x="225804" y="60573"/>
                      </a:cubicBezTo>
                      <a:cubicBezTo>
                        <a:pt x="199219" y="51344"/>
                        <a:pt x="116776" y="13771"/>
                        <a:pt x="85344" y="5199"/>
                      </a:cubicBezTo>
                      <a:cubicBezTo>
                        <a:pt x="53912" y="-3373"/>
                        <a:pt x="51433" y="-853"/>
                        <a:pt x="37209" y="9138"/>
                      </a:cubicBezTo>
                      <a:cubicBezTo>
                        <a:pt x="22985" y="19129"/>
                        <a:pt x="0" y="72340"/>
                        <a:pt x="0" y="110863"/>
                      </a:cubicBezTo>
                      <a:cubicBezTo>
                        <a:pt x="0" y="149386"/>
                        <a:pt x="21716" y="183212"/>
                        <a:pt x="37210" y="240277"/>
                      </a:cubicBezTo>
                      <a:cubicBezTo>
                        <a:pt x="52704" y="297342"/>
                        <a:pt x="88837" y="355571"/>
                        <a:pt x="110744" y="431665"/>
                      </a:cubicBezTo>
                      <a:cubicBezTo>
                        <a:pt x="132651" y="507759"/>
                        <a:pt x="150302" y="646550"/>
                        <a:pt x="161033" y="691127"/>
                      </a:cubicBezTo>
                      <a:cubicBezTo>
                        <a:pt x="183110" y="782779"/>
                        <a:pt x="136715" y="949254"/>
                        <a:pt x="243205" y="981575"/>
                      </a:cubicBezTo>
                      <a:close/>
                    </a:path>
                  </a:pathLst>
                </a:cu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6" name="รูปแบบอิสระ: รูปร่าง 185">
                  <a:extLst>
                    <a:ext uri="{FF2B5EF4-FFF2-40B4-BE49-F238E27FC236}">
                      <a16:creationId xmlns:a16="http://schemas.microsoft.com/office/drawing/2014/main" id="{17AC57EF-9425-47E5-BFEB-B56021BC1507}"/>
                    </a:ext>
                  </a:extLst>
                </p:cNvPr>
                <p:cNvSpPr/>
                <p:nvPr/>
              </p:nvSpPr>
              <p:spPr>
                <a:xfrm rot="21328954" flipH="1">
                  <a:off x="8267268" y="2215721"/>
                  <a:ext cx="1184435" cy="964223"/>
                </a:xfrm>
                <a:custGeom>
                  <a:avLst/>
                  <a:gdLst>
                    <a:gd name="connsiteX0" fmla="*/ 183174 w 1116095"/>
                    <a:gd name="connsiteY0" fmla="*/ 998225 h 1019412"/>
                    <a:gd name="connsiteX1" fmla="*/ 811062 w 1116095"/>
                    <a:gd name="connsiteY1" fmla="*/ 906785 h 1019412"/>
                    <a:gd name="connsiteX2" fmla="*/ 1115862 w 1116095"/>
                    <a:gd name="connsiteY2" fmla="*/ 193553 h 1019412"/>
                    <a:gd name="connsiteX3" fmla="*/ 768390 w 1116095"/>
                    <a:gd name="connsiteY3" fmla="*/ 278897 h 1019412"/>
                    <a:gd name="connsiteX4" fmla="*/ 707430 w 1116095"/>
                    <a:gd name="connsiteY4" fmla="*/ 272801 h 1019412"/>
                    <a:gd name="connsiteX5" fmla="*/ 378246 w 1116095"/>
                    <a:gd name="connsiteY5" fmla="*/ 132593 h 1019412"/>
                    <a:gd name="connsiteX6" fmla="*/ 116118 w 1116095"/>
                    <a:gd name="connsiteY6" fmla="*/ 16769 h 1019412"/>
                    <a:gd name="connsiteX7" fmla="*/ 294 w 1116095"/>
                    <a:gd name="connsiteY7" fmla="*/ 41153 h 1019412"/>
                    <a:gd name="connsiteX8" fmla="*/ 85638 w 1116095"/>
                    <a:gd name="connsiteY8" fmla="*/ 388625 h 1019412"/>
                    <a:gd name="connsiteX9" fmla="*/ 170982 w 1116095"/>
                    <a:gd name="connsiteY9" fmla="*/ 705617 h 1019412"/>
                    <a:gd name="connsiteX10" fmla="*/ 183174 w 1116095"/>
                    <a:gd name="connsiteY10" fmla="*/ 998225 h 1019412"/>
                    <a:gd name="connsiteX0" fmla="*/ 231434 w 1116084"/>
                    <a:gd name="connsiteY0" fmla="*/ 998225 h 1019412"/>
                    <a:gd name="connsiteX1" fmla="*/ 811062 w 1116084"/>
                    <a:gd name="connsiteY1" fmla="*/ 906785 h 1019412"/>
                    <a:gd name="connsiteX2" fmla="*/ 1115862 w 1116084"/>
                    <a:gd name="connsiteY2" fmla="*/ 193553 h 1019412"/>
                    <a:gd name="connsiteX3" fmla="*/ 768390 w 1116084"/>
                    <a:gd name="connsiteY3" fmla="*/ 278897 h 1019412"/>
                    <a:gd name="connsiteX4" fmla="*/ 707430 w 1116084"/>
                    <a:gd name="connsiteY4" fmla="*/ 272801 h 1019412"/>
                    <a:gd name="connsiteX5" fmla="*/ 378246 w 1116084"/>
                    <a:gd name="connsiteY5" fmla="*/ 132593 h 1019412"/>
                    <a:gd name="connsiteX6" fmla="*/ 116118 w 1116084"/>
                    <a:gd name="connsiteY6" fmla="*/ 16769 h 1019412"/>
                    <a:gd name="connsiteX7" fmla="*/ 294 w 1116084"/>
                    <a:gd name="connsiteY7" fmla="*/ 41153 h 1019412"/>
                    <a:gd name="connsiteX8" fmla="*/ 85638 w 1116084"/>
                    <a:gd name="connsiteY8" fmla="*/ 388625 h 1019412"/>
                    <a:gd name="connsiteX9" fmla="*/ 170982 w 1116084"/>
                    <a:gd name="connsiteY9" fmla="*/ 705617 h 1019412"/>
                    <a:gd name="connsiteX10" fmla="*/ 231434 w 1116084"/>
                    <a:gd name="connsiteY10" fmla="*/ 998225 h 1019412"/>
                    <a:gd name="connsiteX0" fmla="*/ 261914 w 1116078"/>
                    <a:gd name="connsiteY0" fmla="*/ 998225 h 1019412"/>
                    <a:gd name="connsiteX1" fmla="*/ 811062 w 1116078"/>
                    <a:gd name="connsiteY1" fmla="*/ 906785 h 1019412"/>
                    <a:gd name="connsiteX2" fmla="*/ 1115862 w 1116078"/>
                    <a:gd name="connsiteY2" fmla="*/ 193553 h 1019412"/>
                    <a:gd name="connsiteX3" fmla="*/ 768390 w 1116078"/>
                    <a:gd name="connsiteY3" fmla="*/ 278897 h 1019412"/>
                    <a:gd name="connsiteX4" fmla="*/ 707430 w 1116078"/>
                    <a:gd name="connsiteY4" fmla="*/ 272801 h 1019412"/>
                    <a:gd name="connsiteX5" fmla="*/ 378246 w 1116078"/>
                    <a:gd name="connsiteY5" fmla="*/ 132593 h 1019412"/>
                    <a:gd name="connsiteX6" fmla="*/ 116118 w 1116078"/>
                    <a:gd name="connsiteY6" fmla="*/ 16769 h 1019412"/>
                    <a:gd name="connsiteX7" fmla="*/ 294 w 1116078"/>
                    <a:gd name="connsiteY7" fmla="*/ 41153 h 1019412"/>
                    <a:gd name="connsiteX8" fmla="*/ 85638 w 1116078"/>
                    <a:gd name="connsiteY8" fmla="*/ 388625 h 1019412"/>
                    <a:gd name="connsiteX9" fmla="*/ 170982 w 1116078"/>
                    <a:gd name="connsiteY9" fmla="*/ 705617 h 1019412"/>
                    <a:gd name="connsiteX10" fmla="*/ 261914 w 1116078"/>
                    <a:gd name="connsiteY10" fmla="*/ 998225 h 1019412"/>
                    <a:gd name="connsiteX0" fmla="*/ 254294 w 1116079"/>
                    <a:gd name="connsiteY0" fmla="*/ 1003305 h 1023222"/>
                    <a:gd name="connsiteX1" fmla="*/ 811062 w 1116079"/>
                    <a:gd name="connsiteY1" fmla="*/ 906785 h 1023222"/>
                    <a:gd name="connsiteX2" fmla="*/ 1115862 w 1116079"/>
                    <a:gd name="connsiteY2" fmla="*/ 193553 h 1023222"/>
                    <a:gd name="connsiteX3" fmla="*/ 768390 w 1116079"/>
                    <a:gd name="connsiteY3" fmla="*/ 278897 h 1023222"/>
                    <a:gd name="connsiteX4" fmla="*/ 707430 w 1116079"/>
                    <a:gd name="connsiteY4" fmla="*/ 272801 h 1023222"/>
                    <a:gd name="connsiteX5" fmla="*/ 378246 w 1116079"/>
                    <a:gd name="connsiteY5" fmla="*/ 132593 h 1023222"/>
                    <a:gd name="connsiteX6" fmla="*/ 116118 w 1116079"/>
                    <a:gd name="connsiteY6" fmla="*/ 16769 h 1023222"/>
                    <a:gd name="connsiteX7" fmla="*/ 294 w 1116079"/>
                    <a:gd name="connsiteY7" fmla="*/ 41153 h 1023222"/>
                    <a:gd name="connsiteX8" fmla="*/ 85638 w 1116079"/>
                    <a:gd name="connsiteY8" fmla="*/ 388625 h 1023222"/>
                    <a:gd name="connsiteX9" fmla="*/ 170982 w 1116079"/>
                    <a:gd name="connsiteY9" fmla="*/ 705617 h 1023222"/>
                    <a:gd name="connsiteX10" fmla="*/ 254294 w 1116079"/>
                    <a:gd name="connsiteY10" fmla="*/ 1003305 h 1023222"/>
                    <a:gd name="connsiteX0" fmla="*/ 254113 w 1115898"/>
                    <a:gd name="connsiteY0" fmla="*/ 1004892 h 1024809"/>
                    <a:gd name="connsiteX1" fmla="*/ 810881 w 1115898"/>
                    <a:gd name="connsiteY1" fmla="*/ 908372 h 1024809"/>
                    <a:gd name="connsiteX2" fmla="*/ 1115681 w 1115898"/>
                    <a:gd name="connsiteY2" fmla="*/ 195140 h 1024809"/>
                    <a:gd name="connsiteX3" fmla="*/ 768209 w 1115898"/>
                    <a:gd name="connsiteY3" fmla="*/ 280484 h 1024809"/>
                    <a:gd name="connsiteX4" fmla="*/ 707249 w 1115898"/>
                    <a:gd name="connsiteY4" fmla="*/ 274388 h 1024809"/>
                    <a:gd name="connsiteX5" fmla="*/ 378065 w 1115898"/>
                    <a:gd name="connsiteY5" fmla="*/ 134180 h 1024809"/>
                    <a:gd name="connsiteX6" fmla="*/ 115937 w 1115898"/>
                    <a:gd name="connsiteY6" fmla="*/ 18356 h 1024809"/>
                    <a:gd name="connsiteX7" fmla="*/ 113 w 1115898"/>
                    <a:gd name="connsiteY7" fmla="*/ 42740 h 1024809"/>
                    <a:gd name="connsiteX8" fmla="*/ 133717 w 1115898"/>
                    <a:gd name="connsiteY8" fmla="*/ 415612 h 1024809"/>
                    <a:gd name="connsiteX9" fmla="*/ 170801 w 1115898"/>
                    <a:gd name="connsiteY9" fmla="*/ 707204 h 1024809"/>
                    <a:gd name="connsiteX10" fmla="*/ 254113 w 1115898"/>
                    <a:gd name="connsiteY10" fmla="*/ 1004892 h 1024809"/>
                    <a:gd name="connsiteX0" fmla="*/ 254022 w 1115807"/>
                    <a:gd name="connsiteY0" fmla="*/ 1006191 h 1026108"/>
                    <a:gd name="connsiteX1" fmla="*/ 810790 w 1115807"/>
                    <a:gd name="connsiteY1" fmla="*/ 909671 h 1026108"/>
                    <a:gd name="connsiteX2" fmla="*/ 1115590 w 1115807"/>
                    <a:gd name="connsiteY2" fmla="*/ 196439 h 1026108"/>
                    <a:gd name="connsiteX3" fmla="*/ 768118 w 1115807"/>
                    <a:gd name="connsiteY3" fmla="*/ 281783 h 1026108"/>
                    <a:gd name="connsiteX4" fmla="*/ 707158 w 1115807"/>
                    <a:gd name="connsiteY4" fmla="*/ 275687 h 1026108"/>
                    <a:gd name="connsiteX5" fmla="*/ 377974 w 1115807"/>
                    <a:gd name="connsiteY5" fmla="*/ 135479 h 1026108"/>
                    <a:gd name="connsiteX6" fmla="*/ 115846 w 1115807"/>
                    <a:gd name="connsiteY6" fmla="*/ 19655 h 1026108"/>
                    <a:gd name="connsiteX7" fmla="*/ 22 w 1115807"/>
                    <a:gd name="connsiteY7" fmla="*/ 44039 h 1026108"/>
                    <a:gd name="connsiteX8" fmla="*/ 123466 w 1115807"/>
                    <a:gd name="connsiteY8" fmla="*/ 437231 h 1026108"/>
                    <a:gd name="connsiteX9" fmla="*/ 170710 w 1115807"/>
                    <a:gd name="connsiteY9" fmla="*/ 708503 h 1026108"/>
                    <a:gd name="connsiteX10" fmla="*/ 254022 w 1115807"/>
                    <a:gd name="connsiteY10" fmla="*/ 1006191 h 1026108"/>
                    <a:gd name="connsiteX0" fmla="*/ 243866 w 1105651"/>
                    <a:gd name="connsiteY0" fmla="*/ 986591 h 1006508"/>
                    <a:gd name="connsiteX1" fmla="*/ 800634 w 1105651"/>
                    <a:gd name="connsiteY1" fmla="*/ 890071 h 1006508"/>
                    <a:gd name="connsiteX2" fmla="*/ 1105434 w 1105651"/>
                    <a:gd name="connsiteY2" fmla="*/ 176839 h 1006508"/>
                    <a:gd name="connsiteX3" fmla="*/ 757962 w 1105651"/>
                    <a:gd name="connsiteY3" fmla="*/ 262183 h 1006508"/>
                    <a:gd name="connsiteX4" fmla="*/ 697002 w 1105651"/>
                    <a:gd name="connsiteY4" fmla="*/ 256087 h 1006508"/>
                    <a:gd name="connsiteX5" fmla="*/ 367818 w 1105651"/>
                    <a:gd name="connsiteY5" fmla="*/ 115879 h 1006508"/>
                    <a:gd name="connsiteX6" fmla="*/ 105690 w 1105651"/>
                    <a:gd name="connsiteY6" fmla="*/ 55 h 1006508"/>
                    <a:gd name="connsiteX7" fmla="*/ 26 w 1105651"/>
                    <a:gd name="connsiteY7" fmla="*/ 105719 h 1006508"/>
                    <a:gd name="connsiteX8" fmla="*/ 113310 w 1105651"/>
                    <a:gd name="connsiteY8" fmla="*/ 417631 h 1006508"/>
                    <a:gd name="connsiteX9" fmla="*/ 160554 w 1105651"/>
                    <a:gd name="connsiteY9" fmla="*/ 688903 h 1006508"/>
                    <a:gd name="connsiteX10" fmla="*/ 243866 w 1105651"/>
                    <a:gd name="connsiteY10" fmla="*/ 986591 h 1006508"/>
                    <a:gd name="connsiteX0" fmla="*/ 243852 w 1105637"/>
                    <a:gd name="connsiteY0" fmla="*/ 953684 h 973601"/>
                    <a:gd name="connsiteX1" fmla="*/ 800620 w 1105637"/>
                    <a:gd name="connsiteY1" fmla="*/ 857164 h 973601"/>
                    <a:gd name="connsiteX2" fmla="*/ 1105420 w 1105637"/>
                    <a:gd name="connsiteY2" fmla="*/ 143932 h 973601"/>
                    <a:gd name="connsiteX3" fmla="*/ 757948 w 1105637"/>
                    <a:gd name="connsiteY3" fmla="*/ 229276 h 973601"/>
                    <a:gd name="connsiteX4" fmla="*/ 696988 w 1105637"/>
                    <a:gd name="connsiteY4" fmla="*/ 223180 h 973601"/>
                    <a:gd name="connsiteX5" fmla="*/ 367804 w 1105637"/>
                    <a:gd name="connsiteY5" fmla="*/ 82972 h 973601"/>
                    <a:gd name="connsiteX6" fmla="*/ 108216 w 1105637"/>
                    <a:gd name="connsiteY6" fmla="*/ 168 h 973601"/>
                    <a:gd name="connsiteX7" fmla="*/ 12 w 1105637"/>
                    <a:gd name="connsiteY7" fmla="*/ 72812 h 973601"/>
                    <a:gd name="connsiteX8" fmla="*/ 113296 w 1105637"/>
                    <a:gd name="connsiteY8" fmla="*/ 384724 h 973601"/>
                    <a:gd name="connsiteX9" fmla="*/ 160540 w 1105637"/>
                    <a:gd name="connsiteY9" fmla="*/ 655996 h 973601"/>
                    <a:gd name="connsiteX10" fmla="*/ 243852 w 1105637"/>
                    <a:gd name="connsiteY10" fmla="*/ 953684 h 973601"/>
                    <a:gd name="connsiteX0" fmla="*/ 223538 w 1085323"/>
                    <a:gd name="connsiteY0" fmla="*/ 960067 h 979984"/>
                    <a:gd name="connsiteX1" fmla="*/ 780306 w 1085323"/>
                    <a:gd name="connsiteY1" fmla="*/ 863547 h 979984"/>
                    <a:gd name="connsiteX2" fmla="*/ 1085106 w 1085323"/>
                    <a:gd name="connsiteY2" fmla="*/ 150315 h 979984"/>
                    <a:gd name="connsiteX3" fmla="*/ 737634 w 1085323"/>
                    <a:gd name="connsiteY3" fmla="*/ 235659 h 979984"/>
                    <a:gd name="connsiteX4" fmla="*/ 676674 w 1085323"/>
                    <a:gd name="connsiteY4" fmla="*/ 229563 h 979984"/>
                    <a:gd name="connsiteX5" fmla="*/ 347490 w 1085323"/>
                    <a:gd name="connsiteY5" fmla="*/ 89355 h 979984"/>
                    <a:gd name="connsiteX6" fmla="*/ 87902 w 1085323"/>
                    <a:gd name="connsiteY6" fmla="*/ 6551 h 979984"/>
                    <a:gd name="connsiteX7" fmla="*/ 18 w 1085323"/>
                    <a:gd name="connsiteY7" fmla="*/ 48715 h 979984"/>
                    <a:gd name="connsiteX8" fmla="*/ 92982 w 1085323"/>
                    <a:gd name="connsiteY8" fmla="*/ 391107 h 979984"/>
                    <a:gd name="connsiteX9" fmla="*/ 140226 w 1085323"/>
                    <a:gd name="connsiteY9" fmla="*/ 662379 h 979984"/>
                    <a:gd name="connsiteX10" fmla="*/ 223538 w 1085323"/>
                    <a:gd name="connsiteY10" fmla="*/ 960067 h 979984"/>
                    <a:gd name="connsiteX0" fmla="*/ 227086 w 1088871"/>
                    <a:gd name="connsiteY0" fmla="*/ 955098 h 975015"/>
                    <a:gd name="connsiteX1" fmla="*/ 783854 w 1088871"/>
                    <a:gd name="connsiteY1" fmla="*/ 858578 h 975015"/>
                    <a:gd name="connsiteX2" fmla="*/ 1088654 w 1088871"/>
                    <a:gd name="connsiteY2" fmla="*/ 145346 h 975015"/>
                    <a:gd name="connsiteX3" fmla="*/ 741182 w 1088871"/>
                    <a:gd name="connsiteY3" fmla="*/ 230690 h 975015"/>
                    <a:gd name="connsiteX4" fmla="*/ 680222 w 1088871"/>
                    <a:gd name="connsiteY4" fmla="*/ 224594 h 975015"/>
                    <a:gd name="connsiteX5" fmla="*/ 351038 w 1088871"/>
                    <a:gd name="connsiteY5" fmla="*/ 84386 h 975015"/>
                    <a:gd name="connsiteX6" fmla="*/ 91450 w 1088871"/>
                    <a:gd name="connsiteY6" fmla="*/ 1582 h 975015"/>
                    <a:gd name="connsiteX7" fmla="*/ 3566 w 1088871"/>
                    <a:gd name="connsiteY7" fmla="*/ 43746 h 975015"/>
                    <a:gd name="connsiteX8" fmla="*/ 24901 w 1088871"/>
                    <a:gd name="connsiteY8" fmla="*/ 204275 h 975015"/>
                    <a:gd name="connsiteX9" fmla="*/ 96530 w 1088871"/>
                    <a:gd name="connsiteY9" fmla="*/ 386138 h 975015"/>
                    <a:gd name="connsiteX10" fmla="*/ 143774 w 1088871"/>
                    <a:gd name="connsiteY10" fmla="*/ 657410 h 975015"/>
                    <a:gd name="connsiteX11" fmla="*/ 227086 w 1088871"/>
                    <a:gd name="connsiteY11" fmla="*/ 955098 h 975015"/>
                    <a:gd name="connsiteX0" fmla="*/ 224903 w 1086688"/>
                    <a:gd name="connsiteY0" fmla="*/ 961025 h 980942"/>
                    <a:gd name="connsiteX1" fmla="*/ 781671 w 1086688"/>
                    <a:gd name="connsiteY1" fmla="*/ 864505 h 980942"/>
                    <a:gd name="connsiteX2" fmla="*/ 1086471 w 1086688"/>
                    <a:gd name="connsiteY2" fmla="*/ 151273 h 980942"/>
                    <a:gd name="connsiteX3" fmla="*/ 738999 w 1086688"/>
                    <a:gd name="connsiteY3" fmla="*/ 236617 h 980942"/>
                    <a:gd name="connsiteX4" fmla="*/ 678039 w 1086688"/>
                    <a:gd name="connsiteY4" fmla="*/ 230521 h 980942"/>
                    <a:gd name="connsiteX5" fmla="*/ 348855 w 1086688"/>
                    <a:gd name="connsiteY5" fmla="*/ 90313 h 980942"/>
                    <a:gd name="connsiteX6" fmla="*/ 89267 w 1086688"/>
                    <a:gd name="connsiteY6" fmla="*/ 7509 h 980942"/>
                    <a:gd name="connsiteX7" fmla="*/ 3923 w 1086688"/>
                    <a:gd name="connsiteY7" fmla="*/ 26813 h 980942"/>
                    <a:gd name="connsiteX8" fmla="*/ 22718 w 1086688"/>
                    <a:gd name="connsiteY8" fmla="*/ 210202 h 980942"/>
                    <a:gd name="connsiteX9" fmla="*/ 94347 w 1086688"/>
                    <a:gd name="connsiteY9" fmla="*/ 392065 h 980942"/>
                    <a:gd name="connsiteX10" fmla="*/ 141591 w 1086688"/>
                    <a:gd name="connsiteY10" fmla="*/ 663337 h 980942"/>
                    <a:gd name="connsiteX11" fmla="*/ 224903 w 1086688"/>
                    <a:gd name="connsiteY11" fmla="*/ 961025 h 980942"/>
                    <a:gd name="connsiteX0" fmla="*/ 224903 w 1086688"/>
                    <a:gd name="connsiteY0" fmla="*/ 961025 h 980942"/>
                    <a:gd name="connsiteX1" fmla="*/ 781671 w 1086688"/>
                    <a:gd name="connsiteY1" fmla="*/ 864505 h 980942"/>
                    <a:gd name="connsiteX2" fmla="*/ 1086471 w 1086688"/>
                    <a:gd name="connsiteY2" fmla="*/ 151273 h 980942"/>
                    <a:gd name="connsiteX3" fmla="*/ 738999 w 1086688"/>
                    <a:gd name="connsiteY3" fmla="*/ 236617 h 980942"/>
                    <a:gd name="connsiteX4" fmla="*/ 678039 w 1086688"/>
                    <a:gd name="connsiteY4" fmla="*/ 230521 h 980942"/>
                    <a:gd name="connsiteX5" fmla="*/ 348855 w 1086688"/>
                    <a:gd name="connsiteY5" fmla="*/ 90313 h 980942"/>
                    <a:gd name="connsiteX6" fmla="*/ 89267 w 1086688"/>
                    <a:gd name="connsiteY6" fmla="*/ 7509 h 980942"/>
                    <a:gd name="connsiteX7" fmla="*/ 3923 w 1086688"/>
                    <a:gd name="connsiteY7" fmla="*/ 26813 h 980942"/>
                    <a:gd name="connsiteX8" fmla="*/ 22718 w 1086688"/>
                    <a:gd name="connsiteY8" fmla="*/ 210202 h 980942"/>
                    <a:gd name="connsiteX9" fmla="*/ 94347 w 1086688"/>
                    <a:gd name="connsiteY9" fmla="*/ 392065 h 980942"/>
                    <a:gd name="connsiteX10" fmla="*/ 141591 w 1086688"/>
                    <a:gd name="connsiteY10" fmla="*/ 663337 h 980942"/>
                    <a:gd name="connsiteX11" fmla="*/ 224903 w 1086688"/>
                    <a:gd name="connsiteY11" fmla="*/ 961025 h 980942"/>
                    <a:gd name="connsiteX0" fmla="*/ 224903 w 1086688"/>
                    <a:gd name="connsiteY0" fmla="*/ 963772 h 983689"/>
                    <a:gd name="connsiteX1" fmla="*/ 781671 w 1086688"/>
                    <a:gd name="connsiteY1" fmla="*/ 867252 h 983689"/>
                    <a:gd name="connsiteX2" fmla="*/ 1086471 w 1086688"/>
                    <a:gd name="connsiteY2" fmla="*/ 154020 h 983689"/>
                    <a:gd name="connsiteX3" fmla="*/ 738999 w 1086688"/>
                    <a:gd name="connsiteY3" fmla="*/ 239364 h 983689"/>
                    <a:gd name="connsiteX4" fmla="*/ 678039 w 1086688"/>
                    <a:gd name="connsiteY4" fmla="*/ 233268 h 983689"/>
                    <a:gd name="connsiteX5" fmla="*/ 333615 w 1086688"/>
                    <a:gd name="connsiteY5" fmla="*/ 131160 h 983689"/>
                    <a:gd name="connsiteX6" fmla="*/ 89267 w 1086688"/>
                    <a:gd name="connsiteY6" fmla="*/ 10256 h 983689"/>
                    <a:gd name="connsiteX7" fmla="*/ 3923 w 1086688"/>
                    <a:gd name="connsiteY7" fmla="*/ 29560 h 983689"/>
                    <a:gd name="connsiteX8" fmla="*/ 22718 w 1086688"/>
                    <a:gd name="connsiteY8" fmla="*/ 212949 h 983689"/>
                    <a:gd name="connsiteX9" fmla="*/ 94347 w 1086688"/>
                    <a:gd name="connsiteY9" fmla="*/ 394812 h 983689"/>
                    <a:gd name="connsiteX10" fmla="*/ 141591 w 1086688"/>
                    <a:gd name="connsiteY10" fmla="*/ 666084 h 983689"/>
                    <a:gd name="connsiteX11" fmla="*/ 224903 w 1086688"/>
                    <a:gd name="connsiteY11" fmla="*/ 963772 h 983689"/>
                    <a:gd name="connsiteX0" fmla="*/ 224903 w 1086688"/>
                    <a:gd name="connsiteY0" fmla="*/ 963772 h 983689"/>
                    <a:gd name="connsiteX1" fmla="*/ 781671 w 1086688"/>
                    <a:gd name="connsiteY1" fmla="*/ 867252 h 983689"/>
                    <a:gd name="connsiteX2" fmla="*/ 1086471 w 1086688"/>
                    <a:gd name="connsiteY2" fmla="*/ 154020 h 983689"/>
                    <a:gd name="connsiteX3" fmla="*/ 738999 w 1086688"/>
                    <a:gd name="connsiteY3" fmla="*/ 239364 h 983689"/>
                    <a:gd name="connsiteX4" fmla="*/ 678039 w 1086688"/>
                    <a:gd name="connsiteY4" fmla="*/ 233268 h 983689"/>
                    <a:gd name="connsiteX5" fmla="*/ 333615 w 1086688"/>
                    <a:gd name="connsiteY5" fmla="*/ 131160 h 983689"/>
                    <a:gd name="connsiteX6" fmla="*/ 89267 w 1086688"/>
                    <a:gd name="connsiteY6" fmla="*/ 10256 h 983689"/>
                    <a:gd name="connsiteX7" fmla="*/ 3923 w 1086688"/>
                    <a:gd name="connsiteY7" fmla="*/ 29560 h 983689"/>
                    <a:gd name="connsiteX8" fmla="*/ 22718 w 1086688"/>
                    <a:gd name="connsiteY8" fmla="*/ 212949 h 983689"/>
                    <a:gd name="connsiteX9" fmla="*/ 94347 w 1086688"/>
                    <a:gd name="connsiteY9" fmla="*/ 394812 h 983689"/>
                    <a:gd name="connsiteX10" fmla="*/ 141591 w 1086688"/>
                    <a:gd name="connsiteY10" fmla="*/ 666084 h 983689"/>
                    <a:gd name="connsiteX11" fmla="*/ 224903 w 1086688"/>
                    <a:gd name="connsiteY11" fmla="*/ 963772 h 983689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78039 w 1086688"/>
                    <a:gd name="connsiteY4" fmla="*/ 23308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78039 w 1086688"/>
                    <a:gd name="connsiteY4" fmla="*/ 23308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27239 w 1086688"/>
                    <a:gd name="connsiteY4" fmla="*/ 25340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532"/>
                    <a:gd name="connsiteY0" fmla="*/ 963589 h 983506"/>
                    <a:gd name="connsiteX1" fmla="*/ 781671 w 1086532"/>
                    <a:gd name="connsiteY1" fmla="*/ 867069 h 983506"/>
                    <a:gd name="connsiteX2" fmla="*/ 1086471 w 1086532"/>
                    <a:gd name="connsiteY2" fmla="*/ 153837 h 983506"/>
                    <a:gd name="connsiteX3" fmla="*/ 759319 w 1086532"/>
                    <a:gd name="connsiteY3" fmla="*/ 229021 h 983506"/>
                    <a:gd name="connsiteX4" fmla="*/ 627239 w 1086532"/>
                    <a:gd name="connsiteY4" fmla="*/ 253405 h 983506"/>
                    <a:gd name="connsiteX5" fmla="*/ 359015 w 1086532"/>
                    <a:gd name="connsiteY5" fmla="*/ 128437 h 983506"/>
                    <a:gd name="connsiteX6" fmla="*/ 89267 w 1086532"/>
                    <a:gd name="connsiteY6" fmla="*/ 10073 h 983506"/>
                    <a:gd name="connsiteX7" fmla="*/ 3923 w 1086532"/>
                    <a:gd name="connsiteY7" fmla="*/ 29377 h 983506"/>
                    <a:gd name="connsiteX8" fmla="*/ 22718 w 1086532"/>
                    <a:gd name="connsiteY8" fmla="*/ 212766 h 983506"/>
                    <a:gd name="connsiteX9" fmla="*/ 94347 w 1086532"/>
                    <a:gd name="connsiteY9" fmla="*/ 394629 h 983506"/>
                    <a:gd name="connsiteX10" fmla="*/ 141591 w 1086532"/>
                    <a:gd name="connsiteY10" fmla="*/ 665901 h 983506"/>
                    <a:gd name="connsiteX11" fmla="*/ 224903 w 1086532"/>
                    <a:gd name="connsiteY11" fmla="*/ 963589 h 983506"/>
                    <a:gd name="connsiteX0" fmla="*/ 224903 w 1091805"/>
                    <a:gd name="connsiteY0" fmla="*/ 963589 h 983506"/>
                    <a:gd name="connsiteX1" fmla="*/ 781671 w 1091805"/>
                    <a:gd name="connsiteY1" fmla="*/ 867069 h 983506"/>
                    <a:gd name="connsiteX2" fmla="*/ 1086471 w 1091805"/>
                    <a:gd name="connsiteY2" fmla="*/ 153837 h 983506"/>
                    <a:gd name="connsiteX3" fmla="*/ 959977 w 1091805"/>
                    <a:gd name="connsiteY3" fmla="*/ 172126 h 983506"/>
                    <a:gd name="connsiteX4" fmla="*/ 759319 w 1091805"/>
                    <a:gd name="connsiteY4" fmla="*/ 229021 h 983506"/>
                    <a:gd name="connsiteX5" fmla="*/ 627239 w 1091805"/>
                    <a:gd name="connsiteY5" fmla="*/ 253405 h 983506"/>
                    <a:gd name="connsiteX6" fmla="*/ 359015 w 1091805"/>
                    <a:gd name="connsiteY6" fmla="*/ 128437 h 983506"/>
                    <a:gd name="connsiteX7" fmla="*/ 89267 w 1091805"/>
                    <a:gd name="connsiteY7" fmla="*/ 10073 h 983506"/>
                    <a:gd name="connsiteX8" fmla="*/ 3923 w 1091805"/>
                    <a:gd name="connsiteY8" fmla="*/ 29377 h 983506"/>
                    <a:gd name="connsiteX9" fmla="*/ 22718 w 1091805"/>
                    <a:gd name="connsiteY9" fmla="*/ 212766 h 983506"/>
                    <a:gd name="connsiteX10" fmla="*/ 94347 w 1091805"/>
                    <a:gd name="connsiteY10" fmla="*/ 394629 h 983506"/>
                    <a:gd name="connsiteX11" fmla="*/ 141591 w 1091805"/>
                    <a:gd name="connsiteY11" fmla="*/ 665901 h 983506"/>
                    <a:gd name="connsiteX12" fmla="*/ 224903 w 1091805"/>
                    <a:gd name="connsiteY12" fmla="*/ 963589 h 983506"/>
                    <a:gd name="connsiteX0" fmla="*/ 224903 w 1072493"/>
                    <a:gd name="connsiteY0" fmla="*/ 963589 h 980863"/>
                    <a:gd name="connsiteX1" fmla="*/ 781671 w 1072493"/>
                    <a:gd name="connsiteY1" fmla="*/ 867069 h 980863"/>
                    <a:gd name="connsiteX2" fmla="*/ 1066151 w 1072493"/>
                    <a:gd name="connsiteY2" fmla="*/ 224957 h 980863"/>
                    <a:gd name="connsiteX3" fmla="*/ 959977 w 1072493"/>
                    <a:gd name="connsiteY3" fmla="*/ 172126 h 980863"/>
                    <a:gd name="connsiteX4" fmla="*/ 759319 w 1072493"/>
                    <a:gd name="connsiteY4" fmla="*/ 229021 h 980863"/>
                    <a:gd name="connsiteX5" fmla="*/ 627239 w 1072493"/>
                    <a:gd name="connsiteY5" fmla="*/ 253405 h 980863"/>
                    <a:gd name="connsiteX6" fmla="*/ 359015 w 1072493"/>
                    <a:gd name="connsiteY6" fmla="*/ 128437 h 980863"/>
                    <a:gd name="connsiteX7" fmla="*/ 89267 w 1072493"/>
                    <a:gd name="connsiteY7" fmla="*/ 10073 h 980863"/>
                    <a:gd name="connsiteX8" fmla="*/ 3923 w 1072493"/>
                    <a:gd name="connsiteY8" fmla="*/ 29377 h 980863"/>
                    <a:gd name="connsiteX9" fmla="*/ 22718 w 1072493"/>
                    <a:gd name="connsiteY9" fmla="*/ 212766 h 980863"/>
                    <a:gd name="connsiteX10" fmla="*/ 94347 w 1072493"/>
                    <a:gd name="connsiteY10" fmla="*/ 394629 h 980863"/>
                    <a:gd name="connsiteX11" fmla="*/ 141591 w 1072493"/>
                    <a:gd name="connsiteY11" fmla="*/ 665901 h 980863"/>
                    <a:gd name="connsiteX12" fmla="*/ 224903 w 1072493"/>
                    <a:gd name="connsiteY12" fmla="*/ 963589 h 980863"/>
                    <a:gd name="connsiteX0" fmla="*/ 224903 w 1089373"/>
                    <a:gd name="connsiteY0" fmla="*/ 963589 h 979839"/>
                    <a:gd name="connsiteX1" fmla="*/ 781671 w 1089373"/>
                    <a:gd name="connsiteY1" fmla="*/ 867069 h 979839"/>
                    <a:gd name="connsiteX2" fmla="*/ 1083931 w 1089373"/>
                    <a:gd name="connsiteY2" fmla="*/ 255437 h 979839"/>
                    <a:gd name="connsiteX3" fmla="*/ 959977 w 1089373"/>
                    <a:gd name="connsiteY3" fmla="*/ 172126 h 979839"/>
                    <a:gd name="connsiteX4" fmla="*/ 759319 w 1089373"/>
                    <a:gd name="connsiteY4" fmla="*/ 229021 h 979839"/>
                    <a:gd name="connsiteX5" fmla="*/ 627239 w 1089373"/>
                    <a:gd name="connsiteY5" fmla="*/ 253405 h 979839"/>
                    <a:gd name="connsiteX6" fmla="*/ 359015 w 1089373"/>
                    <a:gd name="connsiteY6" fmla="*/ 128437 h 979839"/>
                    <a:gd name="connsiteX7" fmla="*/ 89267 w 1089373"/>
                    <a:gd name="connsiteY7" fmla="*/ 10073 h 979839"/>
                    <a:gd name="connsiteX8" fmla="*/ 3923 w 1089373"/>
                    <a:gd name="connsiteY8" fmla="*/ 29377 h 979839"/>
                    <a:gd name="connsiteX9" fmla="*/ 22718 w 1089373"/>
                    <a:gd name="connsiteY9" fmla="*/ 212766 h 979839"/>
                    <a:gd name="connsiteX10" fmla="*/ 94347 w 1089373"/>
                    <a:gd name="connsiteY10" fmla="*/ 394629 h 979839"/>
                    <a:gd name="connsiteX11" fmla="*/ 141591 w 1089373"/>
                    <a:gd name="connsiteY11" fmla="*/ 665901 h 979839"/>
                    <a:gd name="connsiteX12" fmla="*/ 224903 w 1089373"/>
                    <a:gd name="connsiteY12" fmla="*/ 963589 h 979839"/>
                    <a:gd name="connsiteX0" fmla="*/ 224903 w 1089373"/>
                    <a:gd name="connsiteY0" fmla="*/ 958547 h 974797"/>
                    <a:gd name="connsiteX1" fmla="*/ 781671 w 1089373"/>
                    <a:gd name="connsiteY1" fmla="*/ 862027 h 974797"/>
                    <a:gd name="connsiteX2" fmla="*/ 1083931 w 1089373"/>
                    <a:gd name="connsiteY2" fmla="*/ 250395 h 974797"/>
                    <a:gd name="connsiteX3" fmla="*/ 959977 w 1089373"/>
                    <a:gd name="connsiteY3" fmla="*/ 167084 h 974797"/>
                    <a:gd name="connsiteX4" fmla="*/ 759319 w 1089373"/>
                    <a:gd name="connsiteY4" fmla="*/ 223979 h 974797"/>
                    <a:gd name="connsiteX5" fmla="*/ 627239 w 1089373"/>
                    <a:gd name="connsiteY5" fmla="*/ 248363 h 974797"/>
                    <a:gd name="connsiteX6" fmla="*/ 359015 w 1089373"/>
                    <a:gd name="connsiteY6" fmla="*/ 123395 h 974797"/>
                    <a:gd name="connsiteX7" fmla="*/ 228457 w 1089373"/>
                    <a:gd name="connsiteY7" fmla="*/ 52785 h 974797"/>
                    <a:gd name="connsiteX8" fmla="*/ 89267 w 1089373"/>
                    <a:gd name="connsiteY8" fmla="*/ 5031 h 974797"/>
                    <a:gd name="connsiteX9" fmla="*/ 3923 w 1089373"/>
                    <a:gd name="connsiteY9" fmla="*/ 24335 h 974797"/>
                    <a:gd name="connsiteX10" fmla="*/ 22718 w 1089373"/>
                    <a:gd name="connsiteY10" fmla="*/ 207724 h 974797"/>
                    <a:gd name="connsiteX11" fmla="*/ 94347 w 1089373"/>
                    <a:gd name="connsiteY11" fmla="*/ 389587 h 974797"/>
                    <a:gd name="connsiteX12" fmla="*/ 141591 w 1089373"/>
                    <a:gd name="connsiteY12" fmla="*/ 660859 h 974797"/>
                    <a:gd name="connsiteX13" fmla="*/ 224903 w 1089373"/>
                    <a:gd name="connsiteY13" fmla="*/ 958547 h 974797"/>
                    <a:gd name="connsiteX0" fmla="*/ 223502 w 1087972"/>
                    <a:gd name="connsiteY0" fmla="*/ 964056 h 980306"/>
                    <a:gd name="connsiteX1" fmla="*/ 780270 w 1087972"/>
                    <a:gd name="connsiteY1" fmla="*/ 867536 h 980306"/>
                    <a:gd name="connsiteX2" fmla="*/ 1082530 w 1087972"/>
                    <a:gd name="connsiteY2" fmla="*/ 255904 h 980306"/>
                    <a:gd name="connsiteX3" fmla="*/ 958576 w 1087972"/>
                    <a:gd name="connsiteY3" fmla="*/ 172593 h 980306"/>
                    <a:gd name="connsiteX4" fmla="*/ 757918 w 1087972"/>
                    <a:gd name="connsiteY4" fmla="*/ 229488 h 980306"/>
                    <a:gd name="connsiteX5" fmla="*/ 625838 w 1087972"/>
                    <a:gd name="connsiteY5" fmla="*/ 253872 h 980306"/>
                    <a:gd name="connsiteX6" fmla="*/ 357614 w 1087972"/>
                    <a:gd name="connsiteY6" fmla="*/ 128904 h 980306"/>
                    <a:gd name="connsiteX7" fmla="*/ 227056 w 1087972"/>
                    <a:gd name="connsiteY7" fmla="*/ 58294 h 980306"/>
                    <a:gd name="connsiteX8" fmla="*/ 67546 w 1087972"/>
                    <a:gd name="connsiteY8" fmla="*/ 2920 h 980306"/>
                    <a:gd name="connsiteX9" fmla="*/ 2522 w 1087972"/>
                    <a:gd name="connsiteY9" fmla="*/ 29844 h 980306"/>
                    <a:gd name="connsiteX10" fmla="*/ 21317 w 1087972"/>
                    <a:gd name="connsiteY10" fmla="*/ 213233 h 980306"/>
                    <a:gd name="connsiteX11" fmla="*/ 92946 w 1087972"/>
                    <a:gd name="connsiteY11" fmla="*/ 395096 h 980306"/>
                    <a:gd name="connsiteX12" fmla="*/ 140190 w 1087972"/>
                    <a:gd name="connsiteY12" fmla="*/ 666368 h 980306"/>
                    <a:gd name="connsiteX13" fmla="*/ 223502 w 1087972"/>
                    <a:gd name="connsiteY13" fmla="*/ 964056 h 980306"/>
                    <a:gd name="connsiteX0" fmla="*/ 242499 w 1106969"/>
                    <a:gd name="connsiteY0" fmla="*/ 961148 h 977398"/>
                    <a:gd name="connsiteX1" fmla="*/ 799267 w 1106969"/>
                    <a:gd name="connsiteY1" fmla="*/ 864628 h 977398"/>
                    <a:gd name="connsiteX2" fmla="*/ 1101527 w 1106969"/>
                    <a:gd name="connsiteY2" fmla="*/ 252996 h 977398"/>
                    <a:gd name="connsiteX3" fmla="*/ 977573 w 1106969"/>
                    <a:gd name="connsiteY3" fmla="*/ 169685 h 977398"/>
                    <a:gd name="connsiteX4" fmla="*/ 776915 w 1106969"/>
                    <a:gd name="connsiteY4" fmla="*/ 226580 h 977398"/>
                    <a:gd name="connsiteX5" fmla="*/ 644835 w 1106969"/>
                    <a:gd name="connsiteY5" fmla="*/ 250964 h 977398"/>
                    <a:gd name="connsiteX6" fmla="*/ 376611 w 1106969"/>
                    <a:gd name="connsiteY6" fmla="*/ 125996 h 977398"/>
                    <a:gd name="connsiteX7" fmla="*/ 246053 w 1106969"/>
                    <a:gd name="connsiteY7" fmla="*/ 55386 h 977398"/>
                    <a:gd name="connsiteX8" fmla="*/ 86543 w 1106969"/>
                    <a:gd name="connsiteY8" fmla="*/ 12 h 977398"/>
                    <a:gd name="connsiteX9" fmla="*/ 1199 w 1106969"/>
                    <a:gd name="connsiteY9" fmla="*/ 59956 h 977398"/>
                    <a:gd name="connsiteX10" fmla="*/ 40314 w 1106969"/>
                    <a:gd name="connsiteY10" fmla="*/ 210325 h 977398"/>
                    <a:gd name="connsiteX11" fmla="*/ 111943 w 1106969"/>
                    <a:gd name="connsiteY11" fmla="*/ 392188 h 977398"/>
                    <a:gd name="connsiteX12" fmla="*/ 159187 w 1106969"/>
                    <a:gd name="connsiteY12" fmla="*/ 663460 h 977398"/>
                    <a:gd name="connsiteX13" fmla="*/ 242499 w 1106969"/>
                    <a:gd name="connsiteY13" fmla="*/ 961148 h 977398"/>
                    <a:gd name="connsiteX0" fmla="*/ 242499 w 1106969"/>
                    <a:gd name="connsiteY0" fmla="*/ 961148 h 977398"/>
                    <a:gd name="connsiteX1" fmla="*/ 799267 w 1106969"/>
                    <a:gd name="connsiteY1" fmla="*/ 864628 h 977398"/>
                    <a:gd name="connsiteX2" fmla="*/ 1101527 w 1106969"/>
                    <a:gd name="connsiteY2" fmla="*/ 252996 h 977398"/>
                    <a:gd name="connsiteX3" fmla="*/ 977573 w 1106969"/>
                    <a:gd name="connsiteY3" fmla="*/ 169685 h 977398"/>
                    <a:gd name="connsiteX4" fmla="*/ 776915 w 1106969"/>
                    <a:gd name="connsiteY4" fmla="*/ 226580 h 977398"/>
                    <a:gd name="connsiteX5" fmla="*/ 644835 w 1106969"/>
                    <a:gd name="connsiteY5" fmla="*/ 250964 h 977398"/>
                    <a:gd name="connsiteX6" fmla="*/ 376611 w 1106969"/>
                    <a:gd name="connsiteY6" fmla="*/ 125996 h 977398"/>
                    <a:gd name="connsiteX7" fmla="*/ 246053 w 1106969"/>
                    <a:gd name="connsiteY7" fmla="*/ 55386 h 977398"/>
                    <a:gd name="connsiteX8" fmla="*/ 86543 w 1106969"/>
                    <a:gd name="connsiteY8" fmla="*/ 12 h 977398"/>
                    <a:gd name="connsiteX9" fmla="*/ 1199 w 1106969"/>
                    <a:gd name="connsiteY9" fmla="*/ 59956 h 977398"/>
                    <a:gd name="connsiteX10" fmla="*/ 40314 w 1106969"/>
                    <a:gd name="connsiteY10" fmla="*/ 210325 h 977398"/>
                    <a:gd name="connsiteX11" fmla="*/ 111943 w 1106969"/>
                    <a:gd name="connsiteY11" fmla="*/ 392188 h 977398"/>
                    <a:gd name="connsiteX12" fmla="*/ 159187 w 1106969"/>
                    <a:gd name="connsiteY12" fmla="*/ 663460 h 977398"/>
                    <a:gd name="connsiteX13" fmla="*/ 242499 w 1106969"/>
                    <a:gd name="connsiteY13" fmla="*/ 961148 h 977398"/>
                    <a:gd name="connsiteX0" fmla="*/ 241347 w 1105817"/>
                    <a:gd name="connsiteY0" fmla="*/ 972024 h 988274"/>
                    <a:gd name="connsiteX1" fmla="*/ 798115 w 1105817"/>
                    <a:gd name="connsiteY1" fmla="*/ 875504 h 988274"/>
                    <a:gd name="connsiteX2" fmla="*/ 1100375 w 1105817"/>
                    <a:gd name="connsiteY2" fmla="*/ 263872 h 988274"/>
                    <a:gd name="connsiteX3" fmla="*/ 976421 w 1105817"/>
                    <a:gd name="connsiteY3" fmla="*/ 180561 h 988274"/>
                    <a:gd name="connsiteX4" fmla="*/ 775763 w 1105817"/>
                    <a:gd name="connsiteY4" fmla="*/ 237456 h 988274"/>
                    <a:gd name="connsiteX5" fmla="*/ 643683 w 1105817"/>
                    <a:gd name="connsiteY5" fmla="*/ 261840 h 988274"/>
                    <a:gd name="connsiteX6" fmla="*/ 375459 w 1105817"/>
                    <a:gd name="connsiteY6" fmla="*/ 136872 h 988274"/>
                    <a:gd name="connsiteX7" fmla="*/ 244901 w 1105817"/>
                    <a:gd name="connsiteY7" fmla="*/ 66262 h 988274"/>
                    <a:gd name="connsiteX8" fmla="*/ 85391 w 1105817"/>
                    <a:gd name="connsiteY8" fmla="*/ 10888 h 988274"/>
                    <a:gd name="connsiteX9" fmla="*/ 46781 w 1105817"/>
                    <a:gd name="connsiteY9" fmla="*/ 5302 h 988274"/>
                    <a:gd name="connsiteX10" fmla="*/ 47 w 1105817"/>
                    <a:gd name="connsiteY10" fmla="*/ 70832 h 988274"/>
                    <a:gd name="connsiteX11" fmla="*/ 39162 w 1105817"/>
                    <a:gd name="connsiteY11" fmla="*/ 221201 h 988274"/>
                    <a:gd name="connsiteX12" fmla="*/ 110791 w 1105817"/>
                    <a:gd name="connsiteY12" fmla="*/ 403064 h 988274"/>
                    <a:gd name="connsiteX13" fmla="*/ 158035 w 1105817"/>
                    <a:gd name="connsiteY13" fmla="*/ 674336 h 988274"/>
                    <a:gd name="connsiteX14" fmla="*/ 241347 w 1105817"/>
                    <a:gd name="connsiteY14" fmla="*/ 972024 h 988274"/>
                    <a:gd name="connsiteX0" fmla="*/ 241347 w 1105817"/>
                    <a:gd name="connsiteY0" fmla="*/ 972024 h 988274"/>
                    <a:gd name="connsiteX1" fmla="*/ 798115 w 1105817"/>
                    <a:gd name="connsiteY1" fmla="*/ 875504 h 988274"/>
                    <a:gd name="connsiteX2" fmla="*/ 1100375 w 1105817"/>
                    <a:gd name="connsiteY2" fmla="*/ 263872 h 988274"/>
                    <a:gd name="connsiteX3" fmla="*/ 976421 w 1105817"/>
                    <a:gd name="connsiteY3" fmla="*/ 180561 h 988274"/>
                    <a:gd name="connsiteX4" fmla="*/ 775763 w 1105817"/>
                    <a:gd name="connsiteY4" fmla="*/ 237456 h 988274"/>
                    <a:gd name="connsiteX5" fmla="*/ 641141 w 1105817"/>
                    <a:gd name="connsiteY5" fmla="*/ 261842 h 988274"/>
                    <a:gd name="connsiteX6" fmla="*/ 643683 w 1105817"/>
                    <a:gd name="connsiteY6" fmla="*/ 261840 h 988274"/>
                    <a:gd name="connsiteX7" fmla="*/ 375459 w 1105817"/>
                    <a:gd name="connsiteY7" fmla="*/ 136872 h 988274"/>
                    <a:gd name="connsiteX8" fmla="*/ 244901 w 1105817"/>
                    <a:gd name="connsiteY8" fmla="*/ 66262 h 988274"/>
                    <a:gd name="connsiteX9" fmla="*/ 85391 w 1105817"/>
                    <a:gd name="connsiteY9" fmla="*/ 10888 h 988274"/>
                    <a:gd name="connsiteX10" fmla="*/ 46781 w 1105817"/>
                    <a:gd name="connsiteY10" fmla="*/ 5302 h 988274"/>
                    <a:gd name="connsiteX11" fmla="*/ 47 w 1105817"/>
                    <a:gd name="connsiteY11" fmla="*/ 70832 h 988274"/>
                    <a:gd name="connsiteX12" fmla="*/ 39162 w 1105817"/>
                    <a:gd name="connsiteY12" fmla="*/ 221201 h 988274"/>
                    <a:gd name="connsiteX13" fmla="*/ 110791 w 1105817"/>
                    <a:gd name="connsiteY13" fmla="*/ 403064 h 988274"/>
                    <a:gd name="connsiteX14" fmla="*/ 158035 w 1105817"/>
                    <a:gd name="connsiteY14" fmla="*/ 674336 h 988274"/>
                    <a:gd name="connsiteX15" fmla="*/ 241347 w 1105817"/>
                    <a:gd name="connsiteY15" fmla="*/ 972024 h 988274"/>
                    <a:gd name="connsiteX0" fmla="*/ 241347 w 1105817"/>
                    <a:gd name="connsiteY0" fmla="*/ 970651 h 986901"/>
                    <a:gd name="connsiteX1" fmla="*/ 798115 w 1105817"/>
                    <a:gd name="connsiteY1" fmla="*/ 874131 h 986901"/>
                    <a:gd name="connsiteX2" fmla="*/ 1100375 w 1105817"/>
                    <a:gd name="connsiteY2" fmla="*/ 262499 h 986901"/>
                    <a:gd name="connsiteX3" fmla="*/ 976421 w 1105817"/>
                    <a:gd name="connsiteY3" fmla="*/ 179188 h 986901"/>
                    <a:gd name="connsiteX4" fmla="*/ 775763 w 1105817"/>
                    <a:gd name="connsiteY4" fmla="*/ 236083 h 986901"/>
                    <a:gd name="connsiteX5" fmla="*/ 641141 w 1105817"/>
                    <a:gd name="connsiteY5" fmla="*/ 260469 h 986901"/>
                    <a:gd name="connsiteX6" fmla="*/ 643683 w 1105817"/>
                    <a:gd name="connsiteY6" fmla="*/ 260467 h 986901"/>
                    <a:gd name="connsiteX7" fmla="*/ 375459 w 1105817"/>
                    <a:gd name="connsiteY7" fmla="*/ 135499 h 986901"/>
                    <a:gd name="connsiteX8" fmla="*/ 244901 w 1105817"/>
                    <a:gd name="connsiteY8" fmla="*/ 64889 h 986901"/>
                    <a:gd name="connsiteX9" fmla="*/ 145841 w 1105817"/>
                    <a:gd name="connsiteY9" fmla="*/ 26789 h 986901"/>
                    <a:gd name="connsiteX10" fmla="*/ 85391 w 1105817"/>
                    <a:gd name="connsiteY10" fmla="*/ 9515 h 986901"/>
                    <a:gd name="connsiteX11" fmla="*/ 46781 w 1105817"/>
                    <a:gd name="connsiteY11" fmla="*/ 3929 h 986901"/>
                    <a:gd name="connsiteX12" fmla="*/ 47 w 1105817"/>
                    <a:gd name="connsiteY12" fmla="*/ 69459 h 986901"/>
                    <a:gd name="connsiteX13" fmla="*/ 39162 w 1105817"/>
                    <a:gd name="connsiteY13" fmla="*/ 219828 h 986901"/>
                    <a:gd name="connsiteX14" fmla="*/ 110791 w 1105817"/>
                    <a:gd name="connsiteY14" fmla="*/ 401691 h 986901"/>
                    <a:gd name="connsiteX15" fmla="*/ 158035 w 1105817"/>
                    <a:gd name="connsiteY15" fmla="*/ 672963 h 986901"/>
                    <a:gd name="connsiteX16" fmla="*/ 241347 w 1105817"/>
                    <a:gd name="connsiteY16" fmla="*/ 970651 h 986901"/>
                    <a:gd name="connsiteX0" fmla="*/ 241347 w 1108377"/>
                    <a:gd name="connsiteY0" fmla="*/ 970651 h 986901"/>
                    <a:gd name="connsiteX1" fmla="*/ 798115 w 1108377"/>
                    <a:gd name="connsiteY1" fmla="*/ 874131 h 986901"/>
                    <a:gd name="connsiteX2" fmla="*/ 1100375 w 1108377"/>
                    <a:gd name="connsiteY2" fmla="*/ 262499 h 986901"/>
                    <a:gd name="connsiteX3" fmla="*/ 1017159 w 1108377"/>
                    <a:gd name="connsiteY3" fmla="*/ 166087 h 986901"/>
                    <a:gd name="connsiteX4" fmla="*/ 976421 w 1108377"/>
                    <a:gd name="connsiteY4" fmla="*/ 179188 h 986901"/>
                    <a:gd name="connsiteX5" fmla="*/ 775763 w 1108377"/>
                    <a:gd name="connsiteY5" fmla="*/ 236083 h 986901"/>
                    <a:gd name="connsiteX6" fmla="*/ 641141 w 1108377"/>
                    <a:gd name="connsiteY6" fmla="*/ 260469 h 986901"/>
                    <a:gd name="connsiteX7" fmla="*/ 643683 w 1108377"/>
                    <a:gd name="connsiteY7" fmla="*/ 260467 h 986901"/>
                    <a:gd name="connsiteX8" fmla="*/ 375459 w 1108377"/>
                    <a:gd name="connsiteY8" fmla="*/ 135499 h 986901"/>
                    <a:gd name="connsiteX9" fmla="*/ 244901 w 1108377"/>
                    <a:gd name="connsiteY9" fmla="*/ 64889 h 986901"/>
                    <a:gd name="connsiteX10" fmla="*/ 145841 w 1108377"/>
                    <a:gd name="connsiteY10" fmla="*/ 26789 h 986901"/>
                    <a:gd name="connsiteX11" fmla="*/ 85391 w 1108377"/>
                    <a:gd name="connsiteY11" fmla="*/ 9515 h 986901"/>
                    <a:gd name="connsiteX12" fmla="*/ 46781 w 1108377"/>
                    <a:gd name="connsiteY12" fmla="*/ 3929 h 986901"/>
                    <a:gd name="connsiteX13" fmla="*/ 47 w 1108377"/>
                    <a:gd name="connsiteY13" fmla="*/ 69459 h 986901"/>
                    <a:gd name="connsiteX14" fmla="*/ 39162 w 1108377"/>
                    <a:gd name="connsiteY14" fmla="*/ 219828 h 986901"/>
                    <a:gd name="connsiteX15" fmla="*/ 110791 w 1108377"/>
                    <a:gd name="connsiteY15" fmla="*/ 401691 h 986901"/>
                    <a:gd name="connsiteX16" fmla="*/ 158035 w 1108377"/>
                    <a:gd name="connsiteY16" fmla="*/ 672963 h 986901"/>
                    <a:gd name="connsiteX17" fmla="*/ 241347 w 1108377"/>
                    <a:gd name="connsiteY17" fmla="*/ 970651 h 986901"/>
                    <a:gd name="connsiteX0" fmla="*/ 241347 w 1108377"/>
                    <a:gd name="connsiteY0" fmla="*/ 970651 h 986901"/>
                    <a:gd name="connsiteX1" fmla="*/ 798115 w 1108377"/>
                    <a:gd name="connsiteY1" fmla="*/ 874131 h 986901"/>
                    <a:gd name="connsiteX2" fmla="*/ 1100375 w 1108377"/>
                    <a:gd name="connsiteY2" fmla="*/ 262499 h 986901"/>
                    <a:gd name="connsiteX3" fmla="*/ 1017159 w 1108377"/>
                    <a:gd name="connsiteY3" fmla="*/ 166087 h 986901"/>
                    <a:gd name="connsiteX4" fmla="*/ 976421 w 1108377"/>
                    <a:gd name="connsiteY4" fmla="*/ 179188 h 986901"/>
                    <a:gd name="connsiteX5" fmla="*/ 836616 w 1108377"/>
                    <a:gd name="connsiteY5" fmla="*/ 187187 h 986901"/>
                    <a:gd name="connsiteX6" fmla="*/ 775763 w 1108377"/>
                    <a:gd name="connsiteY6" fmla="*/ 236083 h 986901"/>
                    <a:gd name="connsiteX7" fmla="*/ 641141 w 1108377"/>
                    <a:gd name="connsiteY7" fmla="*/ 260469 h 986901"/>
                    <a:gd name="connsiteX8" fmla="*/ 643683 w 1108377"/>
                    <a:gd name="connsiteY8" fmla="*/ 260467 h 986901"/>
                    <a:gd name="connsiteX9" fmla="*/ 375459 w 1108377"/>
                    <a:gd name="connsiteY9" fmla="*/ 135499 h 986901"/>
                    <a:gd name="connsiteX10" fmla="*/ 244901 w 1108377"/>
                    <a:gd name="connsiteY10" fmla="*/ 64889 h 986901"/>
                    <a:gd name="connsiteX11" fmla="*/ 145841 w 1108377"/>
                    <a:gd name="connsiteY11" fmla="*/ 26789 h 986901"/>
                    <a:gd name="connsiteX12" fmla="*/ 85391 w 1108377"/>
                    <a:gd name="connsiteY12" fmla="*/ 9515 h 986901"/>
                    <a:gd name="connsiteX13" fmla="*/ 46781 w 1108377"/>
                    <a:gd name="connsiteY13" fmla="*/ 3929 h 986901"/>
                    <a:gd name="connsiteX14" fmla="*/ 47 w 1108377"/>
                    <a:gd name="connsiteY14" fmla="*/ 69459 h 986901"/>
                    <a:gd name="connsiteX15" fmla="*/ 39162 w 1108377"/>
                    <a:gd name="connsiteY15" fmla="*/ 219828 h 986901"/>
                    <a:gd name="connsiteX16" fmla="*/ 110791 w 1108377"/>
                    <a:gd name="connsiteY16" fmla="*/ 401691 h 986901"/>
                    <a:gd name="connsiteX17" fmla="*/ 158035 w 1108377"/>
                    <a:gd name="connsiteY17" fmla="*/ 672963 h 986901"/>
                    <a:gd name="connsiteX18" fmla="*/ 241347 w 1108377"/>
                    <a:gd name="connsiteY18" fmla="*/ 970651 h 986901"/>
                    <a:gd name="connsiteX0" fmla="*/ 241347 w 1108377"/>
                    <a:gd name="connsiteY0" fmla="*/ 970651 h 986901"/>
                    <a:gd name="connsiteX1" fmla="*/ 798115 w 1108377"/>
                    <a:gd name="connsiteY1" fmla="*/ 874131 h 986901"/>
                    <a:gd name="connsiteX2" fmla="*/ 1100375 w 1108377"/>
                    <a:gd name="connsiteY2" fmla="*/ 262499 h 986901"/>
                    <a:gd name="connsiteX3" fmla="*/ 1017159 w 1108377"/>
                    <a:gd name="connsiteY3" fmla="*/ 166087 h 986901"/>
                    <a:gd name="connsiteX4" fmla="*/ 976421 w 1108377"/>
                    <a:gd name="connsiteY4" fmla="*/ 179188 h 986901"/>
                    <a:gd name="connsiteX5" fmla="*/ 836616 w 1108377"/>
                    <a:gd name="connsiteY5" fmla="*/ 187187 h 986901"/>
                    <a:gd name="connsiteX6" fmla="*/ 751720 w 1108377"/>
                    <a:gd name="connsiteY6" fmla="*/ 219840 h 986901"/>
                    <a:gd name="connsiteX7" fmla="*/ 641141 w 1108377"/>
                    <a:gd name="connsiteY7" fmla="*/ 260469 h 986901"/>
                    <a:gd name="connsiteX8" fmla="*/ 643683 w 1108377"/>
                    <a:gd name="connsiteY8" fmla="*/ 260467 h 986901"/>
                    <a:gd name="connsiteX9" fmla="*/ 375459 w 1108377"/>
                    <a:gd name="connsiteY9" fmla="*/ 135499 h 986901"/>
                    <a:gd name="connsiteX10" fmla="*/ 244901 w 1108377"/>
                    <a:gd name="connsiteY10" fmla="*/ 64889 h 986901"/>
                    <a:gd name="connsiteX11" fmla="*/ 145841 w 1108377"/>
                    <a:gd name="connsiteY11" fmla="*/ 26789 h 986901"/>
                    <a:gd name="connsiteX12" fmla="*/ 85391 w 1108377"/>
                    <a:gd name="connsiteY12" fmla="*/ 9515 h 986901"/>
                    <a:gd name="connsiteX13" fmla="*/ 46781 w 1108377"/>
                    <a:gd name="connsiteY13" fmla="*/ 3929 h 986901"/>
                    <a:gd name="connsiteX14" fmla="*/ 47 w 1108377"/>
                    <a:gd name="connsiteY14" fmla="*/ 69459 h 986901"/>
                    <a:gd name="connsiteX15" fmla="*/ 39162 w 1108377"/>
                    <a:gd name="connsiteY15" fmla="*/ 219828 h 986901"/>
                    <a:gd name="connsiteX16" fmla="*/ 110791 w 1108377"/>
                    <a:gd name="connsiteY16" fmla="*/ 401691 h 986901"/>
                    <a:gd name="connsiteX17" fmla="*/ 158035 w 1108377"/>
                    <a:gd name="connsiteY17" fmla="*/ 672963 h 986901"/>
                    <a:gd name="connsiteX18" fmla="*/ 241347 w 1108377"/>
                    <a:gd name="connsiteY18" fmla="*/ 970651 h 986901"/>
                    <a:gd name="connsiteX0" fmla="*/ 241347 w 1108377"/>
                    <a:gd name="connsiteY0" fmla="*/ 970651 h 986901"/>
                    <a:gd name="connsiteX1" fmla="*/ 798115 w 1108377"/>
                    <a:gd name="connsiteY1" fmla="*/ 874131 h 986901"/>
                    <a:gd name="connsiteX2" fmla="*/ 1100375 w 1108377"/>
                    <a:gd name="connsiteY2" fmla="*/ 262499 h 986901"/>
                    <a:gd name="connsiteX3" fmla="*/ 1017159 w 1108377"/>
                    <a:gd name="connsiteY3" fmla="*/ 166087 h 986901"/>
                    <a:gd name="connsiteX4" fmla="*/ 942907 w 1108377"/>
                    <a:gd name="connsiteY4" fmla="*/ 171509 h 986901"/>
                    <a:gd name="connsiteX5" fmla="*/ 836616 w 1108377"/>
                    <a:gd name="connsiteY5" fmla="*/ 187187 h 986901"/>
                    <a:gd name="connsiteX6" fmla="*/ 751720 w 1108377"/>
                    <a:gd name="connsiteY6" fmla="*/ 219840 h 986901"/>
                    <a:gd name="connsiteX7" fmla="*/ 641141 w 1108377"/>
                    <a:gd name="connsiteY7" fmla="*/ 260469 h 986901"/>
                    <a:gd name="connsiteX8" fmla="*/ 643683 w 1108377"/>
                    <a:gd name="connsiteY8" fmla="*/ 260467 h 986901"/>
                    <a:gd name="connsiteX9" fmla="*/ 375459 w 1108377"/>
                    <a:gd name="connsiteY9" fmla="*/ 135499 h 986901"/>
                    <a:gd name="connsiteX10" fmla="*/ 244901 w 1108377"/>
                    <a:gd name="connsiteY10" fmla="*/ 64889 h 986901"/>
                    <a:gd name="connsiteX11" fmla="*/ 145841 w 1108377"/>
                    <a:gd name="connsiteY11" fmla="*/ 26789 h 986901"/>
                    <a:gd name="connsiteX12" fmla="*/ 85391 w 1108377"/>
                    <a:gd name="connsiteY12" fmla="*/ 9515 h 986901"/>
                    <a:gd name="connsiteX13" fmla="*/ 46781 w 1108377"/>
                    <a:gd name="connsiteY13" fmla="*/ 3929 h 986901"/>
                    <a:gd name="connsiteX14" fmla="*/ 47 w 1108377"/>
                    <a:gd name="connsiteY14" fmla="*/ 69459 h 986901"/>
                    <a:gd name="connsiteX15" fmla="*/ 39162 w 1108377"/>
                    <a:gd name="connsiteY15" fmla="*/ 219828 h 986901"/>
                    <a:gd name="connsiteX16" fmla="*/ 110791 w 1108377"/>
                    <a:gd name="connsiteY16" fmla="*/ 401691 h 986901"/>
                    <a:gd name="connsiteX17" fmla="*/ 158035 w 1108377"/>
                    <a:gd name="connsiteY17" fmla="*/ 672963 h 986901"/>
                    <a:gd name="connsiteX18" fmla="*/ 241347 w 1108377"/>
                    <a:gd name="connsiteY18" fmla="*/ 970651 h 986901"/>
                    <a:gd name="connsiteX0" fmla="*/ 241347 w 1117962"/>
                    <a:gd name="connsiteY0" fmla="*/ 970651 h 986901"/>
                    <a:gd name="connsiteX1" fmla="*/ 798115 w 1117962"/>
                    <a:gd name="connsiteY1" fmla="*/ 874131 h 986901"/>
                    <a:gd name="connsiteX2" fmla="*/ 1100375 w 1117962"/>
                    <a:gd name="connsiteY2" fmla="*/ 262499 h 986901"/>
                    <a:gd name="connsiteX3" fmla="*/ 1074983 w 1117962"/>
                    <a:gd name="connsiteY3" fmla="*/ 191251 h 986901"/>
                    <a:gd name="connsiteX4" fmla="*/ 1017159 w 1117962"/>
                    <a:gd name="connsiteY4" fmla="*/ 166087 h 986901"/>
                    <a:gd name="connsiteX5" fmla="*/ 942907 w 1117962"/>
                    <a:gd name="connsiteY5" fmla="*/ 171509 h 986901"/>
                    <a:gd name="connsiteX6" fmla="*/ 836616 w 1117962"/>
                    <a:gd name="connsiteY6" fmla="*/ 187187 h 986901"/>
                    <a:gd name="connsiteX7" fmla="*/ 751720 w 1117962"/>
                    <a:gd name="connsiteY7" fmla="*/ 219840 h 986901"/>
                    <a:gd name="connsiteX8" fmla="*/ 641141 w 1117962"/>
                    <a:gd name="connsiteY8" fmla="*/ 260469 h 986901"/>
                    <a:gd name="connsiteX9" fmla="*/ 643683 w 1117962"/>
                    <a:gd name="connsiteY9" fmla="*/ 260467 h 986901"/>
                    <a:gd name="connsiteX10" fmla="*/ 375459 w 1117962"/>
                    <a:gd name="connsiteY10" fmla="*/ 135499 h 986901"/>
                    <a:gd name="connsiteX11" fmla="*/ 244901 w 1117962"/>
                    <a:gd name="connsiteY11" fmla="*/ 64889 h 986901"/>
                    <a:gd name="connsiteX12" fmla="*/ 145841 w 1117962"/>
                    <a:gd name="connsiteY12" fmla="*/ 26789 h 986901"/>
                    <a:gd name="connsiteX13" fmla="*/ 85391 w 1117962"/>
                    <a:gd name="connsiteY13" fmla="*/ 9515 h 986901"/>
                    <a:gd name="connsiteX14" fmla="*/ 46781 w 1117962"/>
                    <a:gd name="connsiteY14" fmla="*/ 3929 h 986901"/>
                    <a:gd name="connsiteX15" fmla="*/ 47 w 1117962"/>
                    <a:gd name="connsiteY15" fmla="*/ 69459 h 986901"/>
                    <a:gd name="connsiteX16" fmla="*/ 39162 w 1117962"/>
                    <a:gd name="connsiteY16" fmla="*/ 219828 h 986901"/>
                    <a:gd name="connsiteX17" fmla="*/ 110791 w 1117962"/>
                    <a:gd name="connsiteY17" fmla="*/ 401691 h 986901"/>
                    <a:gd name="connsiteX18" fmla="*/ 158035 w 1117962"/>
                    <a:gd name="connsiteY18" fmla="*/ 672963 h 986901"/>
                    <a:gd name="connsiteX19" fmla="*/ 241347 w 1117962"/>
                    <a:gd name="connsiteY19" fmla="*/ 970651 h 986901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643683 w 1084716"/>
                    <a:gd name="connsiteY9" fmla="*/ 260467 h 984679"/>
                    <a:gd name="connsiteX10" fmla="*/ 375459 w 1084716"/>
                    <a:gd name="connsiteY10" fmla="*/ 135499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643683 w 1084716"/>
                    <a:gd name="connsiteY9" fmla="*/ 260467 h 984679"/>
                    <a:gd name="connsiteX10" fmla="*/ 359504 w 1084716"/>
                    <a:gd name="connsiteY10" fmla="*/ 191369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59504 w 1084716"/>
                    <a:gd name="connsiteY10" fmla="*/ 191369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28575 w 1084716"/>
                    <a:gd name="connsiteY10" fmla="*/ 217267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08838 w 1084716"/>
                    <a:gd name="connsiteY10" fmla="*/ 224065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07844 w 1084716"/>
                    <a:gd name="connsiteY10" fmla="*/ 211150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07844 w 1084716"/>
                    <a:gd name="connsiteY10" fmla="*/ 211150 h 984679"/>
                    <a:gd name="connsiteX11" fmla="*/ 134629 w 1084716"/>
                    <a:gd name="connsiteY11" fmla="*/ 112814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07844 w 1084716"/>
                    <a:gd name="connsiteY10" fmla="*/ 211150 h 984679"/>
                    <a:gd name="connsiteX11" fmla="*/ 140787 w 1084716"/>
                    <a:gd name="connsiteY11" fmla="*/ 94123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2360 w 1085729"/>
                    <a:gd name="connsiteY0" fmla="*/ 972352 h 986380"/>
                    <a:gd name="connsiteX1" fmla="*/ 799128 w 1085729"/>
                    <a:gd name="connsiteY1" fmla="*/ 875832 h 986380"/>
                    <a:gd name="connsiteX2" fmla="*/ 1048871 w 1085729"/>
                    <a:gd name="connsiteY2" fmla="*/ 338628 h 986380"/>
                    <a:gd name="connsiteX3" fmla="*/ 1075996 w 1085729"/>
                    <a:gd name="connsiteY3" fmla="*/ 192952 h 986380"/>
                    <a:gd name="connsiteX4" fmla="*/ 1018172 w 1085729"/>
                    <a:gd name="connsiteY4" fmla="*/ 167788 h 986380"/>
                    <a:gd name="connsiteX5" fmla="*/ 943920 w 1085729"/>
                    <a:gd name="connsiteY5" fmla="*/ 173210 h 986380"/>
                    <a:gd name="connsiteX6" fmla="*/ 837629 w 1085729"/>
                    <a:gd name="connsiteY6" fmla="*/ 188888 h 986380"/>
                    <a:gd name="connsiteX7" fmla="*/ 752733 w 1085729"/>
                    <a:gd name="connsiteY7" fmla="*/ 221541 h 986380"/>
                    <a:gd name="connsiteX8" fmla="*/ 642154 w 1085729"/>
                    <a:gd name="connsiteY8" fmla="*/ 262170 h 986380"/>
                    <a:gd name="connsiteX9" fmla="*/ 543099 w 1085729"/>
                    <a:gd name="connsiteY9" fmla="*/ 291196 h 986380"/>
                    <a:gd name="connsiteX10" fmla="*/ 308857 w 1085729"/>
                    <a:gd name="connsiteY10" fmla="*/ 212851 h 986380"/>
                    <a:gd name="connsiteX11" fmla="*/ 141800 w 1085729"/>
                    <a:gd name="connsiteY11" fmla="*/ 95824 h 986380"/>
                    <a:gd name="connsiteX12" fmla="*/ 146854 w 1085729"/>
                    <a:gd name="connsiteY12" fmla="*/ 28490 h 986380"/>
                    <a:gd name="connsiteX13" fmla="*/ 2355 w 1085729"/>
                    <a:gd name="connsiteY13" fmla="*/ 5036 h 986380"/>
                    <a:gd name="connsiteX14" fmla="*/ 47794 w 1085729"/>
                    <a:gd name="connsiteY14" fmla="*/ 5630 h 986380"/>
                    <a:gd name="connsiteX15" fmla="*/ 1060 w 1085729"/>
                    <a:gd name="connsiteY15" fmla="*/ 71160 h 986380"/>
                    <a:gd name="connsiteX16" fmla="*/ 40175 w 1085729"/>
                    <a:gd name="connsiteY16" fmla="*/ 221529 h 986380"/>
                    <a:gd name="connsiteX17" fmla="*/ 111804 w 1085729"/>
                    <a:gd name="connsiteY17" fmla="*/ 403392 h 986380"/>
                    <a:gd name="connsiteX18" fmla="*/ 159048 w 1085729"/>
                    <a:gd name="connsiteY18" fmla="*/ 674664 h 986380"/>
                    <a:gd name="connsiteX19" fmla="*/ 242360 w 1085729"/>
                    <a:gd name="connsiteY19" fmla="*/ 972352 h 986380"/>
                    <a:gd name="connsiteX0" fmla="*/ 241347 w 1084716"/>
                    <a:gd name="connsiteY0" fmla="*/ 972607 h 986635"/>
                    <a:gd name="connsiteX1" fmla="*/ 798115 w 1084716"/>
                    <a:gd name="connsiteY1" fmla="*/ 876087 h 986635"/>
                    <a:gd name="connsiteX2" fmla="*/ 1047858 w 1084716"/>
                    <a:gd name="connsiteY2" fmla="*/ 338883 h 986635"/>
                    <a:gd name="connsiteX3" fmla="*/ 1074983 w 1084716"/>
                    <a:gd name="connsiteY3" fmla="*/ 193207 h 986635"/>
                    <a:gd name="connsiteX4" fmla="*/ 1017159 w 1084716"/>
                    <a:gd name="connsiteY4" fmla="*/ 168043 h 986635"/>
                    <a:gd name="connsiteX5" fmla="*/ 942907 w 1084716"/>
                    <a:gd name="connsiteY5" fmla="*/ 173465 h 986635"/>
                    <a:gd name="connsiteX6" fmla="*/ 836616 w 1084716"/>
                    <a:gd name="connsiteY6" fmla="*/ 189143 h 986635"/>
                    <a:gd name="connsiteX7" fmla="*/ 751720 w 1084716"/>
                    <a:gd name="connsiteY7" fmla="*/ 221796 h 986635"/>
                    <a:gd name="connsiteX8" fmla="*/ 641141 w 1084716"/>
                    <a:gd name="connsiteY8" fmla="*/ 262425 h 986635"/>
                    <a:gd name="connsiteX9" fmla="*/ 542086 w 1084716"/>
                    <a:gd name="connsiteY9" fmla="*/ 291451 h 986635"/>
                    <a:gd name="connsiteX10" fmla="*/ 307844 w 1084716"/>
                    <a:gd name="connsiteY10" fmla="*/ 213106 h 986635"/>
                    <a:gd name="connsiteX11" fmla="*/ 140787 w 1084716"/>
                    <a:gd name="connsiteY11" fmla="*/ 96079 h 986635"/>
                    <a:gd name="connsiteX12" fmla="*/ 85437 w 1084716"/>
                    <a:gd name="connsiteY12" fmla="*/ 33642 h 986635"/>
                    <a:gd name="connsiteX13" fmla="*/ 1342 w 1084716"/>
                    <a:gd name="connsiteY13" fmla="*/ 5291 h 986635"/>
                    <a:gd name="connsiteX14" fmla="*/ 46781 w 1084716"/>
                    <a:gd name="connsiteY14" fmla="*/ 5885 h 986635"/>
                    <a:gd name="connsiteX15" fmla="*/ 47 w 1084716"/>
                    <a:gd name="connsiteY15" fmla="*/ 71415 h 986635"/>
                    <a:gd name="connsiteX16" fmla="*/ 39162 w 1084716"/>
                    <a:gd name="connsiteY16" fmla="*/ 221784 h 986635"/>
                    <a:gd name="connsiteX17" fmla="*/ 110791 w 1084716"/>
                    <a:gd name="connsiteY17" fmla="*/ 403647 h 986635"/>
                    <a:gd name="connsiteX18" fmla="*/ 158035 w 1084716"/>
                    <a:gd name="connsiteY18" fmla="*/ 674919 h 986635"/>
                    <a:gd name="connsiteX19" fmla="*/ 241347 w 1084716"/>
                    <a:gd name="connsiteY19" fmla="*/ 972607 h 986635"/>
                    <a:gd name="connsiteX0" fmla="*/ 243537 w 1086906"/>
                    <a:gd name="connsiteY0" fmla="*/ 970901 h 984929"/>
                    <a:gd name="connsiteX1" fmla="*/ 800305 w 1086906"/>
                    <a:gd name="connsiteY1" fmla="*/ 874381 h 984929"/>
                    <a:gd name="connsiteX2" fmla="*/ 1050048 w 1086906"/>
                    <a:gd name="connsiteY2" fmla="*/ 337177 h 984929"/>
                    <a:gd name="connsiteX3" fmla="*/ 1077173 w 1086906"/>
                    <a:gd name="connsiteY3" fmla="*/ 191501 h 984929"/>
                    <a:gd name="connsiteX4" fmla="*/ 1019349 w 1086906"/>
                    <a:gd name="connsiteY4" fmla="*/ 166337 h 984929"/>
                    <a:gd name="connsiteX5" fmla="*/ 945097 w 1086906"/>
                    <a:gd name="connsiteY5" fmla="*/ 171759 h 984929"/>
                    <a:gd name="connsiteX6" fmla="*/ 838806 w 1086906"/>
                    <a:gd name="connsiteY6" fmla="*/ 187437 h 984929"/>
                    <a:gd name="connsiteX7" fmla="*/ 753910 w 1086906"/>
                    <a:gd name="connsiteY7" fmla="*/ 220090 h 984929"/>
                    <a:gd name="connsiteX8" fmla="*/ 643331 w 1086906"/>
                    <a:gd name="connsiteY8" fmla="*/ 260719 h 984929"/>
                    <a:gd name="connsiteX9" fmla="*/ 544276 w 1086906"/>
                    <a:gd name="connsiteY9" fmla="*/ 289745 h 984929"/>
                    <a:gd name="connsiteX10" fmla="*/ 310034 w 1086906"/>
                    <a:gd name="connsiteY10" fmla="*/ 211400 h 984929"/>
                    <a:gd name="connsiteX11" fmla="*/ 142977 w 1086906"/>
                    <a:gd name="connsiteY11" fmla="*/ 94373 h 984929"/>
                    <a:gd name="connsiteX12" fmla="*/ 87627 w 1086906"/>
                    <a:gd name="connsiteY12" fmla="*/ 31936 h 984929"/>
                    <a:gd name="connsiteX13" fmla="*/ 3532 w 1086906"/>
                    <a:gd name="connsiteY13" fmla="*/ 3585 h 984929"/>
                    <a:gd name="connsiteX14" fmla="*/ 13735 w 1086906"/>
                    <a:gd name="connsiteY14" fmla="*/ 7036 h 984929"/>
                    <a:gd name="connsiteX15" fmla="*/ 2237 w 1086906"/>
                    <a:gd name="connsiteY15" fmla="*/ 69709 h 984929"/>
                    <a:gd name="connsiteX16" fmla="*/ 41352 w 1086906"/>
                    <a:gd name="connsiteY16" fmla="*/ 220078 h 984929"/>
                    <a:gd name="connsiteX17" fmla="*/ 112981 w 1086906"/>
                    <a:gd name="connsiteY17" fmla="*/ 401941 h 984929"/>
                    <a:gd name="connsiteX18" fmla="*/ 160225 w 1086906"/>
                    <a:gd name="connsiteY18" fmla="*/ 673213 h 984929"/>
                    <a:gd name="connsiteX19" fmla="*/ 243537 w 1086906"/>
                    <a:gd name="connsiteY19" fmla="*/ 970901 h 984929"/>
                    <a:gd name="connsiteX0" fmla="*/ 243537 w 1086906"/>
                    <a:gd name="connsiteY0" fmla="*/ 970901 h 984929"/>
                    <a:gd name="connsiteX1" fmla="*/ 800305 w 1086906"/>
                    <a:gd name="connsiteY1" fmla="*/ 874381 h 984929"/>
                    <a:gd name="connsiteX2" fmla="*/ 1050048 w 1086906"/>
                    <a:gd name="connsiteY2" fmla="*/ 337177 h 984929"/>
                    <a:gd name="connsiteX3" fmla="*/ 1077173 w 1086906"/>
                    <a:gd name="connsiteY3" fmla="*/ 191501 h 984929"/>
                    <a:gd name="connsiteX4" fmla="*/ 1019349 w 1086906"/>
                    <a:gd name="connsiteY4" fmla="*/ 166337 h 984929"/>
                    <a:gd name="connsiteX5" fmla="*/ 945097 w 1086906"/>
                    <a:gd name="connsiteY5" fmla="*/ 171759 h 984929"/>
                    <a:gd name="connsiteX6" fmla="*/ 838806 w 1086906"/>
                    <a:gd name="connsiteY6" fmla="*/ 187437 h 984929"/>
                    <a:gd name="connsiteX7" fmla="*/ 753910 w 1086906"/>
                    <a:gd name="connsiteY7" fmla="*/ 220090 h 984929"/>
                    <a:gd name="connsiteX8" fmla="*/ 643331 w 1086906"/>
                    <a:gd name="connsiteY8" fmla="*/ 260719 h 984929"/>
                    <a:gd name="connsiteX9" fmla="*/ 544276 w 1086906"/>
                    <a:gd name="connsiteY9" fmla="*/ 289745 h 984929"/>
                    <a:gd name="connsiteX10" fmla="*/ 309138 w 1086906"/>
                    <a:gd name="connsiteY10" fmla="*/ 199777 h 984929"/>
                    <a:gd name="connsiteX11" fmla="*/ 142977 w 1086906"/>
                    <a:gd name="connsiteY11" fmla="*/ 94373 h 984929"/>
                    <a:gd name="connsiteX12" fmla="*/ 87627 w 1086906"/>
                    <a:gd name="connsiteY12" fmla="*/ 31936 h 984929"/>
                    <a:gd name="connsiteX13" fmla="*/ 3532 w 1086906"/>
                    <a:gd name="connsiteY13" fmla="*/ 3585 h 984929"/>
                    <a:gd name="connsiteX14" fmla="*/ 13735 w 1086906"/>
                    <a:gd name="connsiteY14" fmla="*/ 7036 h 984929"/>
                    <a:gd name="connsiteX15" fmla="*/ 2237 w 1086906"/>
                    <a:gd name="connsiteY15" fmla="*/ 69709 h 984929"/>
                    <a:gd name="connsiteX16" fmla="*/ 41352 w 1086906"/>
                    <a:gd name="connsiteY16" fmla="*/ 220078 h 984929"/>
                    <a:gd name="connsiteX17" fmla="*/ 112981 w 1086906"/>
                    <a:gd name="connsiteY17" fmla="*/ 401941 h 984929"/>
                    <a:gd name="connsiteX18" fmla="*/ 160225 w 1086906"/>
                    <a:gd name="connsiteY18" fmla="*/ 673213 h 984929"/>
                    <a:gd name="connsiteX19" fmla="*/ 243537 w 1086906"/>
                    <a:gd name="connsiteY19" fmla="*/ 970901 h 984929"/>
                    <a:gd name="connsiteX0" fmla="*/ 243537 w 1086906"/>
                    <a:gd name="connsiteY0" fmla="*/ 970901 h 984929"/>
                    <a:gd name="connsiteX1" fmla="*/ 800305 w 1086906"/>
                    <a:gd name="connsiteY1" fmla="*/ 874381 h 984929"/>
                    <a:gd name="connsiteX2" fmla="*/ 1050048 w 1086906"/>
                    <a:gd name="connsiteY2" fmla="*/ 337177 h 984929"/>
                    <a:gd name="connsiteX3" fmla="*/ 1077173 w 1086906"/>
                    <a:gd name="connsiteY3" fmla="*/ 191501 h 984929"/>
                    <a:gd name="connsiteX4" fmla="*/ 1019349 w 1086906"/>
                    <a:gd name="connsiteY4" fmla="*/ 166337 h 984929"/>
                    <a:gd name="connsiteX5" fmla="*/ 945097 w 1086906"/>
                    <a:gd name="connsiteY5" fmla="*/ 171759 h 984929"/>
                    <a:gd name="connsiteX6" fmla="*/ 838806 w 1086906"/>
                    <a:gd name="connsiteY6" fmla="*/ 187437 h 984929"/>
                    <a:gd name="connsiteX7" fmla="*/ 753910 w 1086906"/>
                    <a:gd name="connsiteY7" fmla="*/ 220090 h 984929"/>
                    <a:gd name="connsiteX8" fmla="*/ 643331 w 1086906"/>
                    <a:gd name="connsiteY8" fmla="*/ 260719 h 984929"/>
                    <a:gd name="connsiteX9" fmla="*/ 544276 w 1086906"/>
                    <a:gd name="connsiteY9" fmla="*/ 289745 h 984929"/>
                    <a:gd name="connsiteX10" fmla="*/ 309138 w 1086906"/>
                    <a:gd name="connsiteY10" fmla="*/ 199777 h 984929"/>
                    <a:gd name="connsiteX11" fmla="*/ 146156 w 1086906"/>
                    <a:gd name="connsiteY11" fmla="*/ 86319 h 984929"/>
                    <a:gd name="connsiteX12" fmla="*/ 87627 w 1086906"/>
                    <a:gd name="connsiteY12" fmla="*/ 31936 h 984929"/>
                    <a:gd name="connsiteX13" fmla="*/ 3532 w 1086906"/>
                    <a:gd name="connsiteY13" fmla="*/ 3585 h 984929"/>
                    <a:gd name="connsiteX14" fmla="*/ 13735 w 1086906"/>
                    <a:gd name="connsiteY14" fmla="*/ 7036 h 984929"/>
                    <a:gd name="connsiteX15" fmla="*/ 2237 w 1086906"/>
                    <a:gd name="connsiteY15" fmla="*/ 69709 h 984929"/>
                    <a:gd name="connsiteX16" fmla="*/ 41352 w 1086906"/>
                    <a:gd name="connsiteY16" fmla="*/ 220078 h 984929"/>
                    <a:gd name="connsiteX17" fmla="*/ 112981 w 1086906"/>
                    <a:gd name="connsiteY17" fmla="*/ 401941 h 984929"/>
                    <a:gd name="connsiteX18" fmla="*/ 160225 w 1086906"/>
                    <a:gd name="connsiteY18" fmla="*/ 673213 h 984929"/>
                    <a:gd name="connsiteX19" fmla="*/ 243537 w 1086906"/>
                    <a:gd name="connsiteY19" fmla="*/ 970901 h 984929"/>
                    <a:gd name="connsiteX0" fmla="*/ 243537 w 1086906"/>
                    <a:gd name="connsiteY0" fmla="*/ 970432 h 984460"/>
                    <a:gd name="connsiteX1" fmla="*/ 800305 w 1086906"/>
                    <a:gd name="connsiteY1" fmla="*/ 873912 h 984460"/>
                    <a:gd name="connsiteX2" fmla="*/ 1050048 w 1086906"/>
                    <a:gd name="connsiteY2" fmla="*/ 336708 h 984460"/>
                    <a:gd name="connsiteX3" fmla="*/ 1077173 w 1086906"/>
                    <a:gd name="connsiteY3" fmla="*/ 191032 h 984460"/>
                    <a:gd name="connsiteX4" fmla="*/ 1019349 w 1086906"/>
                    <a:gd name="connsiteY4" fmla="*/ 165868 h 984460"/>
                    <a:gd name="connsiteX5" fmla="*/ 945097 w 1086906"/>
                    <a:gd name="connsiteY5" fmla="*/ 171290 h 984460"/>
                    <a:gd name="connsiteX6" fmla="*/ 838806 w 1086906"/>
                    <a:gd name="connsiteY6" fmla="*/ 186968 h 984460"/>
                    <a:gd name="connsiteX7" fmla="*/ 753910 w 1086906"/>
                    <a:gd name="connsiteY7" fmla="*/ 219621 h 984460"/>
                    <a:gd name="connsiteX8" fmla="*/ 643331 w 1086906"/>
                    <a:gd name="connsiteY8" fmla="*/ 260250 h 984460"/>
                    <a:gd name="connsiteX9" fmla="*/ 544276 w 1086906"/>
                    <a:gd name="connsiteY9" fmla="*/ 289276 h 984460"/>
                    <a:gd name="connsiteX10" fmla="*/ 309138 w 1086906"/>
                    <a:gd name="connsiteY10" fmla="*/ 199308 h 984460"/>
                    <a:gd name="connsiteX11" fmla="*/ 146156 w 1086906"/>
                    <a:gd name="connsiteY11" fmla="*/ 85850 h 984460"/>
                    <a:gd name="connsiteX12" fmla="*/ 58568 w 1086906"/>
                    <a:gd name="connsiteY12" fmla="*/ 24077 h 984460"/>
                    <a:gd name="connsiteX13" fmla="*/ 3532 w 1086906"/>
                    <a:gd name="connsiteY13" fmla="*/ 3116 h 984460"/>
                    <a:gd name="connsiteX14" fmla="*/ 13735 w 1086906"/>
                    <a:gd name="connsiteY14" fmla="*/ 6567 h 984460"/>
                    <a:gd name="connsiteX15" fmla="*/ 2237 w 1086906"/>
                    <a:gd name="connsiteY15" fmla="*/ 69240 h 984460"/>
                    <a:gd name="connsiteX16" fmla="*/ 41352 w 1086906"/>
                    <a:gd name="connsiteY16" fmla="*/ 219609 h 984460"/>
                    <a:gd name="connsiteX17" fmla="*/ 112981 w 1086906"/>
                    <a:gd name="connsiteY17" fmla="*/ 401472 h 984460"/>
                    <a:gd name="connsiteX18" fmla="*/ 160225 w 1086906"/>
                    <a:gd name="connsiteY18" fmla="*/ 672744 h 984460"/>
                    <a:gd name="connsiteX19" fmla="*/ 243537 w 1086906"/>
                    <a:gd name="connsiteY19" fmla="*/ 970432 h 984460"/>
                    <a:gd name="connsiteX0" fmla="*/ 248176 w 1091545"/>
                    <a:gd name="connsiteY0" fmla="*/ 972400 h 986428"/>
                    <a:gd name="connsiteX1" fmla="*/ 804944 w 1091545"/>
                    <a:gd name="connsiteY1" fmla="*/ 875880 h 986428"/>
                    <a:gd name="connsiteX2" fmla="*/ 1054687 w 1091545"/>
                    <a:gd name="connsiteY2" fmla="*/ 338676 h 986428"/>
                    <a:gd name="connsiteX3" fmla="*/ 1081812 w 1091545"/>
                    <a:gd name="connsiteY3" fmla="*/ 193000 h 986428"/>
                    <a:gd name="connsiteX4" fmla="*/ 1023988 w 1091545"/>
                    <a:gd name="connsiteY4" fmla="*/ 167836 h 986428"/>
                    <a:gd name="connsiteX5" fmla="*/ 949736 w 1091545"/>
                    <a:gd name="connsiteY5" fmla="*/ 173258 h 986428"/>
                    <a:gd name="connsiteX6" fmla="*/ 843445 w 1091545"/>
                    <a:gd name="connsiteY6" fmla="*/ 188936 h 986428"/>
                    <a:gd name="connsiteX7" fmla="*/ 758549 w 1091545"/>
                    <a:gd name="connsiteY7" fmla="*/ 221589 h 986428"/>
                    <a:gd name="connsiteX8" fmla="*/ 647970 w 1091545"/>
                    <a:gd name="connsiteY8" fmla="*/ 262218 h 986428"/>
                    <a:gd name="connsiteX9" fmla="*/ 548915 w 1091545"/>
                    <a:gd name="connsiteY9" fmla="*/ 291244 h 986428"/>
                    <a:gd name="connsiteX10" fmla="*/ 313777 w 1091545"/>
                    <a:gd name="connsiteY10" fmla="*/ 201276 h 986428"/>
                    <a:gd name="connsiteX11" fmla="*/ 150795 w 1091545"/>
                    <a:gd name="connsiteY11" fmla="*/ 87818 h 986428"/>
                    <a:gd name="connsiteX12" fmla="*/ 63207 w 1091545"/>
                    <a:gd name="connsiteY12" fmla="*/ 26045 h 986428"/>
                    <a:gd name="connsiteX13" fmla="*/ 8171 w 1091545"/>
                    <a:gd name="connsiteY13" fmla="*/ 5084 h 986428"/>
                    <a:gd name="connsiteX14" fmla="*/ 8638 w 1091545"/>
                    <a:gd name="connsiteY14" fmla="*/ 5426 h 986428"/>
                    <a:gd name="connsiteX15" fmla="*/ 6876 w 1091545"/>
                    <a:gd name="connsiteY15" fmla="*/ 71208 h 986428"/>
                    <a:gd name="connsiteX16" fmla="*/ 45991 w 1091545"/>
                    <a:gd name="connsiteY16" fmla="*/ 221577 h 986428"/>
                    <a:gd name="connsiteX17" fmla="*/ 117620 w 1091545"/>
                    <a:gd name="connsiteY17" fmla="*/ 403440 h 986428"/>
                    <a:gd name="connsiteX18" fmla="*/ 164864 w 1091545"/>
                    <a:gd name="connsiteY18" fmla="*/ 674712 h 986428"/>
                    <a:gd name="connsiteX19" fmla="*/ 248176 w 1091545"/>
                    <a:gd name="connsiteY19" fmla="*/ 972400 h 986428"/>
                    <a:gd name="connsiteX0" fmla="*/ 262166 w 1105535"/>
                    <a:gd name="connsiteY0" fmla="*/ 972400 h 986428"/>
                    <a:gd name="connsiteX1" fmla="*/ 818934 w 1105535"/>
                    <a:gd name="connsiteY1" fmla="*/ 875880 h 986428"/>
                    <a:gd name="connsiteX2" fmla="*/ 1068677 w 1105535"/>
                    <a:gd name="connsiteY2" fmla="*/ 338676 h 986428"/>
                    <a:gd name="connsiteX3" fmla="*/ 1095802 w 1105535"/>
                    <a:gd name="connsiteY3" fmla="*/ 193000 h 986428"/>
                    <a:gd name="connsiteX4" fmla="*/ 1037978 w 1105535"/>
                    <a:gd name="connsiteY4" fmla="*/ 167836 h 986428"/>
                    <a:gd name="connsiteX5" fmla="*/ 963726 w 1105535"/>
                    <a:gd name="connsiteY5" fmla="*/ 173258 h 986428"/>
                    <a:gd name="connsiteX6" fmla="*/ 857435 w 1105535"/>
                    <a:gd name="connsiteY6" fmla="*/ 188936 h 986428"/>
                    <a:gd name="connsiteX7" fmla="*/ 772539 w 1105535"/>
                    <a:gd name="connsiteY7" fmla="*/ 221589 h 986428"/>
                    <a:gd name="connsiteX8" fmla="*/ 661960 w 1105535"/>
                    <a:gd name="connsiteY8" fmla="*/ 262218 h 986428"/>
                    <a:gd name="connsiteX9" fmla="*/ 562905 w 1105535"/>
                    <a:gd name="connsiteY9" fmla="*/ 291244 h 986428"/>
                    <a:gd name="connsiteX10" fmla="*/ 327767 w 1105535"/>
                    <a:gd name="connsiteY10" fmla="*/ 201276 h 986428"/>
                    <a:gd name="connsiteX11" fmla="*/ 164785 w 1105535"/>
                    <a:gd name="connsiteY11" fmla="*/ 87818 h 986428"/>
                    <a:gd name="connsiteX12" fmla="*/ 77197 w 1105535"/>
                    <a:gd name="connsiteY12" fmla="*/ 26045 h 986428"/>
                    <a:gd name="connsiteX13" fmla="*/ 22161 w 1105535"/>
                    <a:gd name="connsiteY13" fmla="*/ 5084 h 986428"/>
                    <a:gd name="connsiteX14" fmla="*/ 22628 w 1105535"/>
                    <a:gd name="connsiteY14" fmla="*/ 5426 h 986428"/>
                    <a:gd name="connsiteX15" fmla="*/ 1595 w 1105535"/>
                    <a:gd name="connsiteY15" fmla="*/ 92263 h 986428"/>
                    <a:gd name="connsiteX16" fmla="*/ 59981 w 1105535"/>
                    <a:gd name="connsiteY16" fmla="*/ 221577 h 986428"/>
                    <a:gd name="connsiteX17" fmla="*/ 131610 w 1105535"/>
                    <a:gd name="connsiteY17" fmla="*/ 403440 h 986428"/>
                    <a:gd name="connsiteX18" fmla="*/ 178854 w 1105535"/>
                    <a:gd name="connsiteY18" fmla="*/ 674712 h 986428"/>
                    <a:gd name="connsiteX19" fmla="*/ 262166 w 1105535"/>
                    <a:gd name="connsiteY19" fmla="*/ 972400 h 986428"/>
                    <a:gd name="connsiteX0" fmla="*/ 262588 w 1105957"/>
                    <a:gd name="connsiteY0" fmla="*/ 972400 h 986428"/>
                    <a:gd name="connsiteX1" fmla="*/ 819356 w 1105957"/>
                    <a:gd name="connsiteY1" fmla="*/ 875880 h 986428"/>
                    <a:gd name="connsiteX2" fmla="*/ 1069099 w 1105957"/>
                    <a:gd name="connsiteY2" fmla="*/ 338676 h 986428"/>
                    <a:gd name="connsiteX3" fmla="*/ 1096224 w 1105957"/>
                    <a:gd name="connsiteY3" fmla="*/ 193000 h 986428"/>
                    <a:gd name="connsiteX4" fmla="*/ 1038400 w 1105957"/>
                    <a:gd name="connsiteY4" fmla="*/ 167836 h 986428"/>
                    <a:gd name="connsiteX5" fmla="*/ 964148 w 1105957"/>
                    <a:gd name="connsiteY5" fmla="*/ 173258 h 986428"/>
                    <a:gd name="connsiteX6" fmla="*/ 857857 w 1105957"/>
                    <a:gd name="connsiteY6" fmla="*/ 188936 h 986428"/>
                    <a:gd name="connsiteX7" fmla="*/ 772961 w 1105957"/>
                    <a:gd name="connsiteY7" fmla="*/ 221589 h 986428"/>
                    <a:gd name="connsiteX8" fmla="*/ 662382 w 1105957"/>
                    <a:gd name="connsiteY8" fmla="*/ 262218 h 986428"/>
                    <a:gd name="connsiteX9" fmla="*/ 563327 w 1105957"/>
                    <a:gd name="connsiteY9" fmla="*/ 291244 h 986428"/>
                    <a:gd name="connsiteX10" fmla="*/ 328189 w 1105957"/>
                    <a:gd name="connsiteY10" fmla="*/ 201276 h 986428"/>
                    <a:gd name="connsiteX11" fmla="*/ 165207 w 1105957"/>
                    <a:gd name="connsiteY11" fmla="*/ 87818 h 986428"/>
                    <a:gd name="connsiteX12" fmla="*/ 77619 w 1105957"/>
                    <a:gd name="connsiteY12" fmla="*/ 26045 h 986428"/>
                    <a:gd name="connsiteX13" fmla="*/ 22583 w 1105957"/>
                    <a:gd name="connsiteY13" fmla="*/ 5084 h 986428"/>
                    <a:gd name="connsiteX14" fmla="*/ 23050 w 1105957"/>
                    <a:gd name="connsiteY14" fmla="*/ 5426 h 986428"/>
                    <a:gd name="connsiteX15" fmla="*/ 2017 w 1105957"/>
                    <a:gd name="connsiteY15" fmla="*/ 92263 h 986428"/>
                    <a:gd name="connsiteX16" fmla="*/ 67309 w 1105957"/>
                    <a:gd name="connsiteY16" fmla="*/ 261949 h 986428"/>
                    <a:gd name="connsiteX17" fmla="*/ 132032 w 1105957"/>
                    <a:gd name="connsiteY17" fmla="*/ 403440 h 986428"/>
                    <a:gd name="connsiteX18" fmla="*/ 179276 w 1105957"/>
                    <a:gd name="connsiteY18" fmla="*/ 674712 h 986428"/>
                    <a:gd name="connsiteX19" fmla="*/ 262588 w 1105957"/>
                    <a:gd name="connsiteY19" fmla="*/ 972400 h 986428"/>
                    <a:gd name="connsiteX0" fmla="*/ 262588 w 1105957"/>
                    <a:gd name="connsiteY0" fmla="*/ 972400 h 986428"/>
                    <a:gd name="connsiteX1" fmla="*/ 819356 w 1105957"/>
                    <a:gd name="connsiteY1" fmla="*/ 875880 h 986428"/>
                    <a:gd name="connsiteX2" fmla="*/ 1069099 w 1105957"/>
                    <a:gd name="connsiteY2" fmla="*/ 338676 h 986428"/>
                    <a:gd name="connsiteX3" fmla="*/ 1096224 w 1105957"/>
                    <a:gd name="connsiteY3" fmla="*/ 193000 h 986428"/>
                    <a:gd name="connsiteX4" fmla="*/ 1038400 w 1105957"/>
                    <a:gd name="connsiteY4" fmla="*/ 167836 h 986428"/>
                    <a:gd name="connsiteX5" fmla="*/ 964148 w 1105957"/>
                    <a:gd name="connsiteY5" fmla="*/ 173258 h 986428"/>
                    <a:gd name="connsiteX6" fmla="*/ 857857 w 1105957"/>
                    <a:gd name="connsiteY6" fmla="*/ 188936 h 986428"/>
                    <a:gd name="connsiteX7" fmla="*/ 772961 w 1105957"/>
                    <a:gd name="connsiteY7" fmla="*/ 221589 h 986428"/>
                    <a:gd name="connsiteX8" fmla="*/ 662382 w 1105957"/>
                    <a:gd name="connsiteY8" fmla="*/ 262218 h 986428"/>
                    <a:gd name="connsiteX9" fmla="*/ 563327 w 1105957"/>
                    <a:gd name="connsiteY9" fmla="*/ 291244 h 986428"/>
                    <a:gd name="connsiteX10" fmla="*/ 328189 w 1105957"/>
                    <a:gd name="connsiteY10" fmla="*/ 201276 h 986428"/>
                    <a:gd name="connsiteX11" fmla="*/ 165207 w 1105957"/>
                    <a:gd name="connsiteY11" fmla="*/ 87818 h 986428"/>
                    <a:gd name="connsiteX12" fmla="*/ 77619 w 1105957"/>
                    <a:gd name="connsiteY12" fmla="*/ 26045 h 986428"/>
                    <a:gd name="connsiteX13" fmla="*/ 22583 w 1105957"/>
                    <a:gd name="connsiteY13" fmla="*/ 5084 h 986428"/>
                    <a:gd name="connsiteX14" fmla="*/ 23050 w 1105957"/>
                    <a:gd name="connsiteY14" fmla="*/ 5426 h 986428"/>
                    <a:gd name="connsiteX15" fmla="*/ 2017 w 1105957"/>
                    <a:gd name="connsiteY15" fmla="*/ 92263 h 986428"/>
                    <a:gd name="connsiteX16" fmla="*/ 67309 w 1105957"/>
                    <a:gd name="connsiteY16" fmla="*/ 261949 h 986428"/>
                    <a:gd name="connsiteX17" fmla="*/ 130792 w 1105957"/>
                    <a:gd name="connsiteY17" fmla="*/ 436677 h 986428"/>
                    <a:gd name="connsiteX18" fmla="*/ 179276 w 1105957"/>
                    <a:gd name="connsiteY18" fmla="*/ 674712 h 986428"/>
                    <a:gd name="connsiteX19" fmla="*/ 262588 w 1105957"/>
                    <a:gd name="connsiteY19" fmla="*/ 972400 h 986428"/>
                    <a:gd name="connsiteX0" fmla="*/ 262588 w 1105957"/>
                    <a:gd name="connsiteY0" fmla="*/ 972400 h 983767"/>
                    <a:gd name="connsiteX1" fmla="*/ 819356 w 1105957"/>
                    <a:gd name="connsiteY1" fmla="*/ 875880 h 983767"/>
                    <a:gd name="connsiteX2" fmla="*/ 1069099 w 1105957"/>
                    <a:gd name="connsiteY2" fmla="*/ 338676 h 983767"/>
                    <a:gd name="connsiteX3" fmla="*/ 1096224 w 1105957"/>
                    <a:gd name="connsiteY3" fmla="*/ 193000 h 983767"/>
                    <a:gd name="connsiteX4" fmla="*/ 1038400 w 1105957"/>
                    <a:gd name="connsiteY4" fmla="*/ 167836 h 983767"/>
                    <a:gd name="connsiteX5" fmla="*/ 964148 w 1105957"/>
                    <a:gd name="connsiteY5" fmla="*/ 173258 h 983767"/>
                    <a:gd name="connsiteX6" fmla="*/ 857857 w 1105957"/>
                    <a:gd name="connsiteY6" fmla="*/ 188936 h 983767"/>
                    <a:gd name="connsiteX7" fmla="*/ 772961 w 1105957"/>
                    <a:gd name="connsiteY7" fmla="*/ 221589 h 983767"/>
                    <a:gd name="connsiteX8" fmla="*/ 662382 w 1105957"/>
                    <a:gd name="connsiteY8" fmla="*/ 262218 h 983767"/>
                    <a:gd name="connsiteX9" fmla="*/ 563327 w 1105957"/>
                    <a:gd name="connsiteY9" fmla="*/ 291244 h 983767"/>
                    <a:gd name="connsiteX10" fmla="*/ 328189 w 1105957"/>
                    <a:gd name="connsiteY10" fmla="*/ 201276 h 983767"/>
                    <a:gd name="connsiteX11" fmla="*/ 165207 w 1105957"/>
                    <a:gd name="connsiteY11" fmla="*/ 87818 h 983767"/>
                    <a:gd name="connsiteX12" fmla="*/ 77619 w 1105957"/>
                    <a:gd name="connsiteY12" fmla="*/ 26045 h 983767"/>
                    <a:gd name="connsiteX13" fmla="*/ 22583 w 1105957"/>
                    <a:gd name="connsiteY13" fmla="*/ 5084 h 983767"/>
                    <a:gd name="connsiteX14" fmla="*/ 23050 w 1105957"/>
                    <a:gd name="connsiteY14" fmla="*/ 5426 h 983767"/>
                    <a:gd name="connsiteX15" fmla="*/ 2017 w 1105957"/>
                    <a:gd name="connsiteY15" fmla="*/ 92263 h 983767"/>
                    <a:gd name="connsiteX16" fmla="*/ 67309 w 1105957"/>
                    <a:gd name="connsiteY16" fmla="*/ 261949 h 983767"/>
                    <a:gd name="connsiteX17" fmla="*/ 130792 w 1105957"/>
                    <a:gd name="connsiteY17" fmla="*/ 436677 h 983767"/>
                    <a:gd name="connsiteX18" fmla="*/ 180223 w 1105957"/>
                    <a:gd name="connsiteY18" fmla="*/ 711670 h 983767"/>
                    <a:gd name="connsiteX19" fmla="*/ 262588 w 1105957"/>
                    <a:gd name="connsiteY19" fmla="*/ 972400 h 983767"/>
                    <a:gd name="connsiteX0" fmla="*/ 249374 w 1105957"/>
                    <a:gd name="connsiteY0" fmla="*/ 973471 h 984679"/>
                    <a:gd name="connsiteX1" fmla="*/ 819356 w 1105957"/>
                    <a:gd name="connsiteY1" fmla="*/ 875880 h 984679"/>
                    <a:gd name="connsiteX2" fmla="*/ 1069099 w 1105957"/>
                    <a:gd name="connsiteY2" fmla="*/ 338676 h 984679"/>
                    <a:gd name="connsiteX3" fmla="*/ 1096224 w 1105957"/>
                    <a:gd name="connsiteY3" fmla="*/ 193000 h 984679"/>
                    <a:gd name="connsiteX4" fmla="*/ 1038400 w 1105957"/>
                    <a:gd name="connsiteY4" fmla="*/ 167836 h 984679"/>
                    <a:gd name="connsiteX5" fmla="*/ 964148 w 1105957"/>
                    <a:gd name="connsiteY5" fmla="*/ 173258 h 984679"/>
                    <a:gd name="connsiteX6" fmla="*/ 857857 w 1105957"/>
                    <a:gd name="connsiteY6" fmla="*/ 188936 h 984679"/>
                    <a:gd name="connsiteX7" fmla="*/ 772961 w 1105957"/>
                    <a:gd name="connsiteY7" fmla="*/ 221589 h 984679"/>
                    <a:gd name="connsiteX8" fmla="*/ 662382 w 1105957"/>
                    <a:gd name="connsiteY8" fmla="*/ 262218 h 984679"/>
                    <a:gd name="connsiteX9" fmla="*/ 563327 w 1105957"/>
                    <a:gd name="connsiteY9" fmla="*/ 291244 h 984679"/>
                    <a:gd name="connsiteX10" fmla="*/ 328189 w 1105957"/>
                    <a:gd name="connsiteY10" fmla="*/ 201276 h 984679"/>
                    <a:gd name="connsiteX11" fmla="*/ 165207 w 1105957"/>
                    <a:gd name="connsiteY11" fmla="*/ 87818 h 984679"/>
                    <a:gd name="connsiteX12" fmla="*/ 77619 w 1105957"/>
                    <a:gd name="connsiteY12" fmla="*/ 26045 h 984679"/>
                    <a:gd name="connsiteX13" fmla="*/ 22583 w 1105957"/>
                    <a:gd name="connsiteY13" fmla="*/ 5084 h 984679"/>
                    <a:gd name="connsiteX14" fmla="*/ 23050 w 1105957"/>
                    <a:gd name="connsiteY14" fmla="*/ 5426 h 984679"/>
                    <a:gd name="connsiteX15" fmla="*/ 2017 w 1105957"/>
                    <a:gd name="connsiteY15" fmla="*/ 92263 h 984679"/>
                    <a:gd name="connsiteX16" fmla="*/ 67309 w 1105957"/>
                    <a:gd name="connsiteY16" fmla="*/ 261949 h 984679"/>
                    <a:gd name="connsiteX17" fmla="*/ 130792 w 1105957"/>
                    <a:gd name="connsiteY17" fmla="*/ 436677 h 984679"/>
                    <a:gd name="connsiteX18" fmla="*/ 180223 w 1105957"/>
                    <a:gd name="connsiteY18" fmla="*/ 711670 h 984679"/>
                    <a:gd name="connsiteX19" fmla="*/ 249374 w 1105957"/>
                    <a:gd name="connsiteY19" fmla="*/ 973471 h 984679"/>
                    <a:gd name="connsiteX0" fmla="*/ 249374 w 1105957"/>
                    <a:gd name="connsiteY0" fmla="*/ 973471 h 984647"/>
                    <a:gd name="connsiteX1" fmla="*/ 819356 w 1105957"/>
                    <a:gd name="connsiteY1" fmla="*/ 875880 h 984647"/>
                    <a:gd name="connsiteX2" fmla="*/ 1069099 w 1105957"/>
                    <a:gd name="connsiteY2" fmla="*/ 338676 h 984647"/>
                    <a:gd name="connsiteX3" fmla="*/ 1096224 w 1105957"/>
                    <a:gd name="connsiteY3" fmla="*/ 193000 h 984647"/>
                    <a:gd name="connsiteX4" fmla="*/ 1038400 w 1105957"/>
                    <a:gd name="connsiteY4" fmla="*/ 167836 h 984647"/>
                    <a:gd name="connsiteX5" fmla="*/ 964148 w 1105957"/>
                    <a:gd name="connsiteY5" fmla="*/ 173258 h 984647"/>
                    <a:gd name="connsiteX6" fmla="*/ 857857 w 1105957"/>
                    <a:gd name="connsiteY6" fmla="*/ 188936 h 984647"/>
                    <a:gd name="connsiteX7" fmla="*/ 772961 w 1105957"/>
                    <a:gd name="connsiteY7" fmla="*/ 221589 h 984647"/>
                    <a:gd name="connsiteX8" fmla="*/ 662382 w 1105957"/>
                    <a:gd name="connsiteY8" fmla="*/ 262218 h 984647"/>
                    <a:gd name="connsiteX9" fmla="*/ 563327 w 1105957"/>
                    <a:gd name="connsiteY9" fmla="*/ 291244 h 984647"/>
                    <a:gd name="connsiteX10" fmla="*/ 328189 w 1105957"/>
                    <a:gd name="connsiteY10" fmla="*/ 201276 h 984647"/>
                    <a:gd name="connsiteX11" fmla="*/ 165207 w 1105957"/>
                    <a:gd name="connsiteY11" fmla="*/ 87818 h 984647"/>
                    <a:gd name="connsiteX12" fmla="*/ 77619 w 1105957"/>
                    <a:gd name="connsiteY12" fmla="*/ 26045 h 984647"/>
                    <a:gd name="connsiteX13" fmla="*/ 22583 w 1105957"/>
                    <a:gd name="connsiteY13" fmla="*/ 5084 h 984647"/>
                    <a:gd name="connsiteX14" fmla="*/ 23050 w 1105957"/>
                    <a:gd name="connsiteY14" fmla="*/ 5426 h 984647"/>
                    <a:gd name="connsiteX15" fmla="*/ 2017 w 1105957"/>
                    <a:gd name="connsiteY15" fmla="*/ 92263 h 984647"/>
                    <a:gd name="connsiteX16" fmla="*/ 67309 w 1105957"/>
                    <a:gd name="connsiteY16" fmla="*/ 261949 h 984647"/>
                    <a:gd name="connsiteX17" fmla="*/ 130792 w 1105957"/>
                    <a:gd name="connsiteY17" fmla="*/ 436677 h 984647"/>
                    <a:gd name="connsiteX18" fmla="*/ 174560 w 1105957"/>
                    <a:gd name="connsiteY18" fmla="*/ 712129 h 984647"/>
                    <a:gd name="connsiteX19" fmla="*/ 249374 w 1105957"/>
                    <a:gd name="connsiteY19" fmla="*/ 973471 h 984647"/>
                    <a:gd name="connsiteX0" fmla="*/ 249374 w 1105957"/>
                    <a:gd name="connsiteY0" fmla="*/ 973471 h 984647"/>
                    <a:gd name="connsiteX1" fmla="*/ 819356 w 1105957"/>
                    <a:gd name="connsiteY1" fmla="*/ 875880 h 984647"/>
                    <a:gd name="connsiteX2" fmla="*/ 1069099 w 1105957"/>
                    <a:gd name="connsiteY2" fmla="*/ 338676 h 984647"/>
                    <a:gd name="connsiteX3" fmla="*/ 1096224 w 1105957"/>
                    <a:gd name="connsiteY3" fmla="*/ 193000 h 984647"/>
                    <a:gd name="connsiteX4" fmla="*/ 1038400 w 1105957"/>
                    <a:gd name="connsiteY4" fmla="*/ 167836 h 984647"/>
                    <a:gd name="connsiteX5" fmla="*/ 964148 w 1105957"/>
                    <a:gd name="connsiteY5" fmla="*/ 173258 h 984647"/>
                    <a:gd name="connsiteX6" fmla="*/ 857857 w 1105957"/>
                    <a:gd name="connsiteY6" fmla="*/ 188936 h 984647"/>
                    <a:gd name="connsiteX7" fmla="*/ 772961 w 1105957"/>
                    <a:gd name="connsiteY7" fmla="*/ 221589 h 984647"/>
                    <a:gd name="connsiteX8" fmla="*/ 662382 w 1105957"/>
                    <a:gd name="connsiteY8" fmla="*/ 262218 h 984647"/>
                    <a:gd name="connsiteX9" fmla="*/ 550957 w 1105957"/>
                    <a:gd name="connsiteY9" fmla="*/ 278603 h 984647"/>
                    <a:gd name="connsiteX10" fmla="*/ 328189 w 1105957"/>
                    <a:gd name="connsiteY10" fmla="*/ 201276 h 984647"/>
                    <a:gd name="connsiteX11" fmla="*/ 165207 w 1105957"/>
                    <a:gd name="connsiteY11" fmla="*/ 87818 h 984647"/>
                    <a:gd name="connsiteX12" fmla="*/ 77619 w 1105957"/>
                    <a:gd name="connsiteY12" fmla="*/ 26045 h 984647"/>
                    <a:gd name="connsiteX13" fmla="*/ 22583 w 1105957"/>
                    <a:gd name="connsiteY13" fmla="*/ 5084 h 984647"/>
                    <a:gd name="connsiteX14" fmla="*/ 23050 w 1105957"/>
                    <a:gd name="connsiteY14" fmla="*/ 5426 h 984647"/>
                    <a:gd name="connsiteX15" fmla="*/ 2017 w 1105957"/>
                    <a:gd name="connsiteY15" fmla="*/ 92263 h 984647"/>
                    <a:gd name="connsiteX16" fmla="*/ 67309 w 1105957"/>
                    <a:gd name="connsiteY16" fmla="*/ 261949 h 984647"/>
                    <a:gd name="connsiteX17" fmla="*/ 130792 w 1105957"/>
                    <a:gd name="connsiteY17" fmla="*/ 436677 h 984647"/>
                    <a:gd name="connsiteX18" fmla="*/ 174560 w 1105957"/>
                    <a:gd name="connsiteY18" fmla="*/ 712129 h 984647"/>
                    <a:gd name="connsiteX19" fmla="*/ 249374 w 1105957"/>
                    <a:gd name="connsiteY19" fmla="*/ 973471 h 984647"/>
                    <a:gd name="connsiteX0" fmla="*/ 255395 w 1111978"/>
                    <a:gd name="connsiteY0" fmla="*/ 970340 h 981516"/>
                    <a:gd name="connsiteX1" fmla="*/ 825377 w 1111978"/>
                    <a:gd name="connsiteY1" fmla="*/ 872749 h 981516"/>
                    <a:gd name="connsiteX2" fmla="*/ 1075120 w 1111978"/>
                    <a:gd name="connsiteY2" fmla="*/ 335545 h 981516"/>
                    <a:gd name="connsiteX3" fmla="*/ 1102245 w 1111978"/>
                    <a:gd name="connsiteY3" fmla="*/ 189869 h 981516"/>
                    <a:gd name="connsiteX4" fmla="*/ 1044421 w 1111978"/>
                    <a:gd name="connsiteY4" fmla="*/ 164705 h 981516"/>
                    <a:gd name="connsiteX5" fmla="*/ 970169 w 1111978"/>
                    <a:gd name="connsiteY5" fmla="*/ 170127 h 981516"/>
                    <a:gd name="connsiteX6" fmla="*/ 863878 w 1111978"/>
                    <a:gd name="connsiteY6" fmla="*/ 185805 h 981516"/>
                    <a:gd name="connsiteX7" fmla="*/ 778982 w 1111978"/>
                    <a:gd name="connsiteY7" fmla="*/ 218458 h 981516"/>
                    <a:gd name="connsiteX8" fmla="*/ 668403 w 1111978"/>
                    <a:gd name="connsiteY8" fmla="*/ 259087 h 981516"/>
                    <a:gd name="connsiteX9" fmla="*/ 556978 w 1111978"/>
                    <a:gd name="connsiteY9" fmla="*/ 275472 h 981516"/>
                    <a:gd name="connsiteX10" fmla="*/ 334210 w 1111978"/>
                    <a:gd name="connsiteY10" fmla="*/ 198145 h 981516"/>
                    <a:gd name="connsiteX11" fmla="*/ 171228 w 1111978"/>
                    <a:gd name="connsiteY11" fmla="*/ 84687 h 981516"/>
                    <a:gd name="connsiteX12" fmla="*/ 83640 w 1111978"/>
                    <a:gd name="connsiteY12" fmla="*/ 22914 h 981516"/>
                    <a:gd name="connsiteX13" fmla="*/ 28604 w 1111978"/>
                    <a:gd name="connsiteY13" fmla="*/ 1953 h 981516"/>
                    <a:gd name="connsiteX14" fmla="*/ 10493 w 1111978"/>
                    <a:gd name="connsiteY14" fmla="*/ 7700 h 981516"/>
                    <a:gd name="connsiteX15" fmla="*/ 8038 w 1111978"/>
                    <a:gd name="connsiteY15" fmla="*/ 89132 h 981516"/>
                    <a:gd name="connsiteX16" fmla="*/ 73330 w 1111978"/>
                    <a:gd name="connsiteY16" fmla="*/ 258818 h 981516"/>
                    <a:gd name="connsiteX17" fmla="*/ 136813 w 1111978"/>
                    <a:gd name="connsiteY17" fmla="*/ 433546 h 981516"/>
                    <a:gd name="connsiteX18" fmla="*/ 180581 w 1111978"/>
                    <a:gd name="connsiteY18" fmla="*/ 708998 h 981516"/>
                    <a:gd name="connsiteX19" fmla="*/ 255395 w 1111978"/>
                    <a:gd name="connsiteY19" fmla="*/ 970340 h 981516"/>
                    <a:gd name="connsiteX0" fmla="*/ 255395 w 1177264"/>
                    <a:gd name="connsiteY0" fmla="*/ 970340 h 981516"/>
                    <a:gd name="connsiteX1" fmla="*/ 825377 w 1177264"/>
                    <a:gd name="connsiteY1" fmla="*/ 872749 h 981516"/>
                    <a:gd name="connsiteX2" fmla="*/ 1075120 w 1177264"/>
                    <a:gd name="connsiteY2" fmla="*/ 335545 h 981516"/>
                    <a:gd name="connsiteX3" fmla="*/ 1175115 w 1177264"/>
                    <a:gd name="connsiteY3" fmla="*/ 174215 h 981516"/>
                    <a:gd name="connsiteX4" fmla="*/ 1044421 w 1177264"/>
                    <a:gd name="connsiteY4" fmla="*/ 164705 h 981516"/>
                    <a:gd name="connsiteX5" fmla="*/ 970169 w 1177264"/>
                    <a:gd name="connsiteY5" fmla="*/ 170127 h 981516"/>
                    <a:gd name="connsiteX6" fmla="*/ 863878 w 1177264"/>
                    <a:gd name="connsiteY6" fmla="*/ 185805 h 981516"/>
                    <a:gd name="connsiteX7" fmla="*/ 778982 w 1177264"/>
                    <a:gd name="connsiteY7" fmla="*/ 218458 h 981516"/>
                    <a:gd name="connsiteX8" fmla="*/ 668403 w 1177264"/>
                    <a:gd name="connsiteY8" fmla="*/ 259087 h 981516"/>
                    <a:gd name="connsiteX9" fmla="*/ 556978 w 1177264"/>
                    <a:gd name="connsiteY9" fmla="*/ 275472 h 981516"/>
                    <a:gd name="connsiteX10" fmla="*/ 334210 w 1177264"/>
                    <a:gd name="connsiteY10" fmla="*/ 198145 h 981516"/>
                    <a:gd name="connsiteX11" fmla="*/ 171228 w 1177264"/>
                    <a:gd name="connsiteY11" fmla="*/ 84687 h 981516"/>
                    <a:gd name="connsiteX12" fmla="*/ 83640 w 1177264"/>
                    <a:gd name="connsiteY12" fmla="*/ 22914 h 981516"/>
                    <a:gd name="connsiteX13" fmla="*/ 28604 w 1177264"/>
                    <a:gd name="connsiteY13" fmla="*/ 1953 h 981516"/>
                    <a:gd name="connsiteX14" fmla="*/ 10493 w 1177264"/>
                    <a:gd name="connsiteY14" fmla="*/ 7700 h 981516"/>
                    <a:gd name="connsiteX15" fmla="*/ 8038 w 1177264"/>
                    <a:gd name="connsiteY15" fmla="*/ 89132 h 981516"/>
                    <a:gd name="connsiteX16" fmla="*/ 73330 w 1177264"/>
                    <a:gd name="connsiteY16" fmla="*/ 258818 h 981516"/>
                    <a:gd name="connsiteX17" fmla="*/ 136813 w 1177264"/>
                    <a:gd name="connsiteY17" fmla="*/ 433546 h 981516"/>
                    <a:gd name="connsiteX18" fmla="*/ 180581 w 1177264"/>
                    <a:gd name="connsiteY18" fmla="*/ 708998 h 981516"/>
                    <a:gd name="connsiteX19" fmla="*/ 255395 w 1177264"/>
                    <a:gd name="connsiteY19" fmla="*/ 970340 h 981516"/>
                    <a:gd name="connsiteX0" fmla="*/ 255395 w 1177264"/>
                    <a:gd name="connsiteY0" fmla="*/ 970340 h 981516"/>
                    <a:gd name="connsiteX1" fmla="*/ 825377 w 1177264"/>
                    <a:gd name="connsiteY1" fmla="*/ 872749 h 981516"/>
                    <a:gd name="connsiteX2" fmla="*/ 1075120 w 1177264"/>
                    <a:gd name="connsiteY2" fmla="*/ 335545 h 981516"/>
                    <a:gd name="connsiteX3" fmla="*/ 1175115 w 1177264"/>
                    <a:gd name="connsiteY3" fmla="*/ 174215 h 981516"/>
                    <a:gd name="connsiteX4" fmla="*/ 1044421 w 1177264"/>
                    <a:gd name="connsiteY4" fmla="*/ 164705 h 981516"/>
                    <a:gd name="connsiteX5" fmla="*/ 926457 w 1177264"/>
                    <a:gd name="connsiteY5" fmla="*/ 169773 h 981516"/>
                    <a:gd name="connsiteX6" fmla="*/ 863878 w 1177264"/>
                    <a:gd name="connsiteY6" fmla="*/ 185805 h 981516"/>
                    <a:gd name="connsiteX7" fmla="*/ 778982 w 1177264"/>
                    <a:gd name="connsiteY7" fmla="*/ 218458 h 981516"/>
                    <a:gd name="connsiteX8" fmla="*/ 668403 w 1177264"/>
                    <a:gd name="connsiteY8" fmla="*/ 259087 h 981516"/>
                    <a:gd name="connsiteX9" fmla="*/ 556978 w 1177264"/>
                    <a:gd name="connsiteY9" fmla="*/ 275472 h 981516"/>
                    <a:gd name="connsiteX10" fmla="*/ 334210 w 1177264"/>
                    <a:gd name="connsiteY10" fmla="*/ 198145 h 981516"/>
                    <a:gd name="connsiteX11" fmla="*/ 171228 w 1177264"/>
                    <a:gd name="connsiteY11" fmla="*/ 84687 h 981516"/>
                    <a:gd name="connsiteX12" fmla="*/ 83640 w 1177264"/>
                    <a:gd name="connsiteY12" fmla="*/ 22914 h 981516"/>
                    <a:gd name="connsiteX13" fmla="*/ 28604 w 1177264"/>
                    <a:gd name="connsiteY13" fmla="*/ 1953 h 981516"/>
                    <a:gd name="connsiteX14" fmla="*/ 10493 w 1177264"/>
                    <a:gd name="connsiteY14" fmla="*/ 7700 h 981516"/>
                    <a:gd name="connsiteX15" fmla="*/ 8038 w 1177264"/>
                    <a:gd name="connsiteY15" fmla="*/ 89132 h 981516"/>
                    <a:gd name="connsiteX16" fmla="*/ 73330 w 1177264"/>
                    <a:gd name="connsiteY16" fmla="*/ 258818 h 981516"/>
                    <a:gd name="connsiteX17" fmla="*/ 136813 w 1177264"/>
                    <a:gd name="connsiteY17" fmla="*/ 433546 h 981516"/>
                    <a:gd name="connsiteX18" fmla="*/ 180581 w 1177264"/>
                    <a:gd name="connsiteY18" fmla="*/ 708998 h 981516"/>
                    <a:gd name="connsiteX19" fmla="*/ 255395 w 1177264"/>
                    <a:gd name="connsiteY19" fmla="*/ 970340 h 981516"/>
                    <a:gd name="connsiteX0" fmla="*/ 255396 w 1177264"/>
                    <a:gd name="connsiteY0" fmla="*/ 970340 h 981516"/>
                    <a:gd name="connsiteX1" fmla="*/ 825377 w 1177264"/>
                    <a:gd name="connsiteY1" fmla="*/ 872749 h 981516"/>
                    <a:gd name="connsiteX2" fmla="*/ 1075120 w 1177264"/>
                    <a:gd name="connsiteY2" fmla="*/ 335545 h 981516"/>
                    <a:gd name="connsiteX3" fmla="*/ 1175115 w 1177264"/>
                    <a:gd name="connsiteY3" fmla="*/ 174215 h 981516"/>
                    <a:gd name="connsiteX4" fmla="*/ 1044421 w 1177264"/>
                    <a:gd name="connsiteY4" fmla="*/ 164705 h 981516"/>
                    <a:gd name="connsiteX5" fmla="*/ 926457 w 1177264"/>
                    <a:gd name="connsiteY5" fmla="*/ 169773 h 981516"/>
                    <a:gd name="connsiteX6" fmla="*/ 863878 w 1177264"/>
                    <a:gd name="connsiteY6" fmla="*/ 185805 h 981516"/>
                    <a:gd name="connsiteX7" fmla="*/ 778982 w 1177264"/>
                    <a:gd name="connsiteY7" fmla="*/ 218458 h 981516"/>
                    <a:gd name="connsiteX8" fmla="*/ 668403 w 1177264"/>
                    <a:gd name="connsiteY8" fmla="*/ 259087 h 981516"/>
                    <a:gd name="connsiteX9" fmla="*/ 556978 w 1177264"/>
                    <a:gd name="connsiteY9" fmla="*/ 275472 h 981516"/>
                    <a:gd name="connsiteX10" fmla="*/ 334210 w 1177264"/>
                    <a:gd name="connsiteY10" fmla="*/ 198145 h 981516"/>
                    <a:gd name="connsiteX11" fmla="*/ 171228 w 1177264"/>
                    <a:gd name="connsiteY11" fmla="*/ 84687 h 981516"/>
                    <a:gd name="connsiteX12" fmla="*/ 83640 w 1177264"/>
                    <a:gd name="connsiteY12" fmla="*/ 22914 h 981516"/>
                    <a:gd name="connsiteX13" fmla="*/ 28604 w 1177264"/>
                    <a:gd name="connsiteY13" fmla="*/ 1953 h 981516"/>
                    <a:gd name="connsiteX14" fmla="*/ 10493 w 1177264"/>
                    <a:gd name="connsiteY14" fmla="*/ 7700 h 981516"/>
                    <a:gd name="connsiteX15" fmla="*/ 8038 w 1177264"/>
                    <a:gd name="connsiteY15" fmla="*/ 89132 h 981516"/>
                    <a:gd name="connsiteX16" fmla="*/ 73330 w 1177264"/>
                    <a:gd name="connsiteY16" fmla="*/ 258818 h 981516"/>
                    <a:gd name="connsiteX17" fmla="*/ 136813 w 1177264"/>
                    <a:gd name="connsiteY17" fmla="*/ 433546 h 981516"/>
                    <a:gd name="connsiteX18" fmla="*/ 180581 w 1177264"/>
                    <a:gd name="connsiteY18" fmla="*/ 708998 h 981516"/>
                    <a:gd name="connsiteX19" fmla="*/ 255396 w 1177264"/>
                    <a:gd name="connsiteY19" fmla="*/ 970340 h 981516"/>
                    <a:gd name="connsiteX0" fmla="*/ 274571 w 1177264"/>
                    <a:gd name="connsiteY0" fmla="*/ 972683 h 983523"/>
                    <a:gd name="connsiteX1" fmla="*/ 825377 w 1177264"/>
                    <a:gd name="connsiteY1" fmla="*/ 872749 h 983523"/>
                    <a:gd name="connsiteX2" fmla="*/ 1075120 w 1177264"/>
                    <a:gd name="connsiteY2" fmla="*/ 335545 h 983523"/>
                    <a:gd name="connsiteX3" fmla="*/ 1175115 w 1177264"/>
                    <a:gd name="connsiteY3" fmla="*/ 174215 h 983523"/>
                    <a:gd name="connsiteX4" fmla="*/ 1044421 w 1177264"/>
                    <a:gd name="connsiteY4" fmla="*/ 164705 h 983523"/>
                    <a:gd name="connsiteX5" fmla="*/ 926457 w 1177264"/>
                    <a:gd name="connsiteY5" fmla="*/ 169773 h 983523"/>
                    <a:gd name="connsiteX6" fmla="*/ 863878 w 1177264"/>
                    <a:gd name="connsiteY6" fmla="*/ 185805 h 983523"/>
                    <a:gd name="connsiteX7" fmla="*/ 778982 w 1177264"/>
                    <a:gd name="connsiteY7" fmla="*/ 218458 h 983523"/>
                    <a:gd name="connsiteX8" fmla="*/ 668403 w 1177264"/>
                    <a:gd name="connsiteY8" fmla="*/ 259087 h 983523"/>
                    <a:gd name="connsiteX9" fmla="*/ 556978 w 1177264"/>
                    <a:gd name="connsiteY9" fmla="*/ 275472 h 983523"/>
                    <a:gd name="connsiteX10" fmla="*/ 334210 w 1177264"/>
                    <a:gd name="connsiteY10" fmla="*/ 198145 h 983523"/>
                    <a:gd name="connsiteX11" fmla="*/ 171228 w 1177264"/>
                    <a:gd name="connsiteY11" fmla="*/ 84687 h 983523"/>
                    <a:gd name="connsiteX12" fmla="*/ 83640 w 1177264"/>
                    <a:gd name="connsiteY12" fmla="*/ 22914 h 983523"/>
                    <a:gd name="connsiteX13" fmla="*/ 28604 w 1177264"/>
                    <a:gd name="connsiteY13" fmla="*/ 1953 h 983523"/>
                    <a:gd name="connsiteX14" fmla="*/ 10493 w 1177264"/>
                    <a:gd name="connsiteY14" fmla="*/ 7700 h 983523"/>
                    <a:gd name="connsiteX15" fmla="*/ 8038 w 1177264"/>
                    <a:gd name="connsiteY15" fmla="*/ 89132 h 983523"/>
                    <a:gd name="connsiteX16" fmla="*/ 73330 w 1177264"/>
                    <a:gd name="connsiteY16" fmla="*/ 258818 h 983523"/>
                    <a:gd name="connsiteX17" fmla="*/ 136813 w 1177264"/>
                    <a:gd name="connsiteY17" fmla="*/ 433546 h 983523"/>
                    <a:gd name="connsiteX18" fmla="*/ 180581 w 1177264"/>
                    <a:gd name="connsiteY18" fmla="*/ 708998 h 983523"/>
                    <a:gd name="connsiteX19" fmla="*/ 274571 w 1177264"/>
                    <a:gd name="connsiteY19" fmla="*/ 972683 h 983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77264" h="983523">
                      <a:moveTo>
                        <a:pt x="274571" y="972683"/>
                      </a:moveTo>
                      <a:cubicBezTo>
                        <a:pt x="382037" y="999975"/>
                        <a:pt x="691952" y="978939"/>
                        <a:pt x="825377" y="872749"/>
                      </a:cubicBezTo>
                      <a:cubicBezTo>
                        <a:pt x="958802" y="766559"/>
                        <a:pt x="1016830" y="451967"/>
                        <a:pt x="1075120" y="335545"/>
                      </a:cubicBezTo>
                      <a:cubicBezTo>
                        <a:pt x="1133410" y="219123"/>
                        <a:pt x="1188984" y="190284"/>
                        <a:pt x="1175115" y="174215"/>
                      </a:cubicBezTo>
                      <a:cubicBezTo>
                        <a:pt x="1161246" y="158146"/>
                        <a:pt x="1071887" y="167553"/>
                        <a:pt x="1044421" y="164705"/>
                      </a:cubicBezTo>
                      <a:cubicBezTo>
                        <a:pt x="1016955" y="161857"/>
                        <a:pt x="954538" y="162088"/>
                        <a:pt x="926457" y="169773"/>
                      </a:cubicBezTo>
                      <a:cubicBezTo>
                        <a:pt x="898376" y="177458"/>
                        <a:pt x="897321" y="176322"/>
                        <a:pt x="863878" y="185805"/>
                      </a:cubicBezTo>
                      <a:cubicBezTo>
                        <a:pt x="830435" y="195288"/>
                        <a:pt x="811561" y="206244"/>
                        <a:pt x="778982" y="218458"/>
                      </a:cubicBezTo>
                      <a:cubicBezTo>
                        <a:pt x="746403" y="230672"/>
                        <a:pt x="690416" y="255023"/>
                        <a:pt x="668403" y="259087"/>
                      </a:cubicBezTo>
                      <a:cubicBezTo>
                        <a:pt x="646390" y="263151"/>
                        <a:pt x="612677" y="285629"/>
                        <a:pt x="556978" y="275472"/>
                      </a:cubicBezTo>
                      <a:cubicBezTo>
                        <a:pt x="501279" y="265315"/>
                        <a:pt x="398502" y="229942"/>
                        <a:pt x="334210" y="198145"/>
                      </a:cubicBezTo>
                      <a:cubicBezTo>
                        <a:pt x="269918" y="166348"/>
                        <a:pt x="216186" y="104414"/>
                        <a:pt x="171228" y="84687"/>
                      </a:cubicBezTo>
                      <a:cubicBezTo>
                        <a:pt x="131265" y="66569"/>
                        <a:pt x="110225" y="32143"/>
                        <a:pt x="83640" y="22914"/>
                      </a:cubicBezTo>
                      <a:cubicBezTo>
                        <a:pt x="57055" y="13685"/>
                        <a:pt x="40795" y="4489"/>
                        <a:pt x="28604" y="1953"/>
                      </a:cubicBezTo>
                      <a:cubicBezTo>
                        <a:pt x="16413" y="-583"/>
                        <a:pt x="24717" y="-2291"/>
                        <a:pt x="10493" y="7700"/>
                      </a:cubicBezTo>
                      <a:cubicBezTo>
                        <a:pt x="-3731" y="17691"/>
                        <a:pt x="-2435" y="47279"/>
                        <a:pt x="8038" y="89132"/>
                      </a:cubicBezTo>
                      <a:cubicBezTo>
                        <a:pt x="18511" y="130985"/>
                        <a:pt x="57836" y="201753"/>
                        <a:pt x="73330" y="258818"/>
                      </a:cubicBezTo>
                      <a:cubicBezTo>
                        <a:pt x="88824" y="315883"/>
                        <a:pt x="119118" y="357600"/>
                        <a:pt x="136813" y="433546"/>
                      </a:cubicBezTo>
                      <a:cubicBezTo>
                        <a:pt x="154508" y="509492"/>
                        <a:pt x="157621" y="619142"/>
                        <a:pt x="180581" y="708998"/>
                      </a:cubicBezTo>
                      <a:cubicBezTo>
                        <a:pt x="203541" y="798854"/>
                        <a:pt x="167105" y="945391"/>
                        <a:pt x="274571" y="972683"/>
                      </a:cubicBezTo>
                      <a:close/>
                    </a:path>
                  </a:pathLst>
                </a:cu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163" name="รูปแบบอิสระ: รูปร่าง 162">
                <a:extLst>
                  <a:ext uri="{FF2B5EF4-FFF2-40B4-BE49-F238E27FC236}">
                    <a16:creationId xmlns:a16="http://schemas.microsoft.com/office/drawing/2014/main" id="{062C5ED8-2DA7-4192-B823-DFF3C1E9807F}"/>
                  </a:ext>
                </a:extLst>
              </p:cNvPr>
              <p:cNvSpPr/>
              <p:nvPr/>
            </p:nvSpPr>
            <p:spPr>
              <a:xfrm>
                <a:off x="7232418" y="2293025"/>
                <a:ext cx="295796" cy="640763"/>
              </a:xfrm>
              <a:custGeom>
                <a:avLst/>
                <a:gdLst>
                  <a:gd name="connsiteX0" fmla="*/ 13019 w 247887"/>
                  <a:gd name="connsiteY0" fmla="*/ 1589 h 506747"/>
                  <a:gd name="connsiteX1" fmla="*/ 178754 w 247887"/>
                  <a:gd name="connsiteY1" fmla="*/ 171134 h 506747"/>
                  <a:gd name="connsiteX2" fmla="*/ 247334 w 247887"/>
                  <a:gd name="connsiteY2" fmla="*/ 430214 h 506747"/>
                  <a:gd name="connsiteX3" fmla="*/ 146369 w 247887"/>
                  <a:gd name="connsiteY3" fmla="*/ 506414 h 506747"/>
                  <a:gd name="connsiteX4" fmla="*/ 119699 w 247887"/>
                  <a:gd name="connsiteY4" fmla="*/ 409259 h 506747"/>
                  <a:gd name="connsiteX5" fmla="*/ 79694 w 247887"/>
                  <a:gd name="connsiteY5" fmla="*/ 264479 h 506747"/>
                  <a:gd name="connsiteX6" fmla="*/ 41594 w 247887"/>
                  <a:gd name="connsiteY6" fmla="*/ 173039 h 506747"/>
                  <a:gd name="connsiteX7" fmla="*/ 14924 w 247887"/>
                  <a:gd name="connsiteY7" fmla="*/ 89219 h 506747"/>
                  <a:gd name="connsiteX8" fmla="*/ 13019 w 247887"/>
                  <a:gd name="connsiteY8" fmla="*/ 1589 h 506747"/>
                  <a:gd name="connsiteX0" fmla="*/ 16160 w 239574"/>
                  <a:gd name="connsiteY0" fmla="*/ 1830 h 499368"/>
                  <a:gd name="connsiteX1" fmla="*/ 170465 w 239574"/>
                  <a:gd name="connsiteY1" fmla="*/ 163755 h 499368"/>
                  <a:gd name="connsiteX2" fmla="*/ 239045 w 239574"/>
                  <a:gd name="connsiteY2" fmla="*/ 422835 h 499368"/>
                  <a:gd name="connsiteX3" fmla="*/ 138080 w 239574"/>
                  <a:gd name="connsiteY3" fmla="*/ 499035 h 499368"/>
                  <a:gd name="connsiteX4" fmla="*/ 111410 w 239574"/>
                  <a:gd name="connsiteY4" fmla="*/ 401880 h 499368"/>
                  <a:gd name="connsiteX5" fmla="*/ 71405 w 239574"/>
                  <a:gd name="connsiteY5" fmla="*/ 257100 h 499368"/>
                  <a:gd name="connsiteX6" fmla="*/ 33305 w 239574"/>
                  <a:gd name="connsiteY6" fmla="*/ 165660 h 499368"/>
                  <a:gd name="connsiteX7" fmla="*/ 6635 w 239574"/>
                  <a:gd name="connsiteY7" fmla="*/ 81840 h 499368"/>
                  <a:gd name="connsiteX8" fmla="*/ 16160 w 239574"/>
                  <a:gd name="connsiteY8" fmla="*/ 1830 h 499368"/>
                  <a:gd name="connsiteX0" fmla="*/ 24936 w 248350"/>
                  <a:gd name="connsiteY0" fmla="*/ 6204 h 503742"/>
                  <a:gd name="connsiteX1" fmla="*/ 179241 w 248350"/>
                  <a:gd name="connsiteY1" fmla="*/ 168129 h 503742"/>
                  <a:gd name="connsiteX2" fmla="*/ 247821 w 248350"/>
                  <a:gd name="connsiteY2" fmla="*/ 427209 h 503742"/>
                  <a:gd name="connsiteX3" fmla="*/ 146856 w 248350"/>
                  <a:gd name="connsiteY3" fmla="*/ 503409 h 503742"/>
                  <a:gd name="connsiteX4" fmla="*/ 120186 w 248350"/>
                  <a:gd name="connsiteY4" fmla="*/ 406254 h 503742"/>
                  <a:gd name="connsiteX5" fmla="*/ 80181 w 248350"/>
                  <a:gd name="connsiteY5" fmla="*/ 261474 h 503742"/>
                  <a:gd name="connsiteX6" fmla="*/ 42081 w 248350"/>
                  <a:gd name="connsiteY6" fmla="*/ 170034 h 503742"/>
                  <a:gd name="connsiteX7" fmla="*/ 15411 w 248350"/>
                  <a:gd name="connsiteY7" fmla="*/ 86214 h 503742"/>
                  <a:gd name="connsiteX8" fmla="*/ 170 w 248350"/>
                  <a:gd name="connsiteY8" fmla="*/ 38588 h 503742"/>
                  <a:gd name="connsiteX9" fmla="*/ 24936 w 248350"/>
                  <a:gd name="connsiteY9" fmla="*/ 6204 h 503742"/>
                  <a:gd name="connsiteX0" fmla="*/ 24936 w 248585"/>
                  <a:gd name="connsiteY0" fmla="*/ 6204 h 509409"/>
                  <a:gd name="connsiteX1" fmla="*/ 179241 w 248585"/>
                  <a:gd name="connsiteY1" fmla="*/ 168129 h 509409"/>
                  <a:gd name="connsiteX2" fmla="*/ 247821 w 248585"/>
                  <a:gd name="connsiteY2" fmla="*/ 427209 h 509409"/>
                  <a:gd name="connsiteX3" fmla="*/ 139236 w 248585"/>
                  <a:gd name="connsiteY3" fmla="*/ 509124 h 509409"/>
                  <a:gd name="connsiteX4" fmla="*/ 120186 w 248585"/>
                  <a:gd name="connsiteY4" fmla="*/ 406254 h 509409"/>
                  <a:gd name="connsiteX5" fmla="*/ 80181 w 248585"/>
                  <a:gd name="connsiteY5" fmla="*/ 261474 h 509409"/>
                  <a:gd name="connsiteX6" fmla="*/ 42081 w 248585"/>
                  <a:gd name="connsiteY6" fmla="*/ 170034 h 509409"/>
                  <a:gd name="connsiteX7" fmla="*/ 15411 w 248585"/>
                  <a:gd name="connsiteY7" fmla="*/ 86214 h 509409"/>
                  <a:gd name="connsiteX8" fmla="*/ 170 w 248585"/>
                  <a:gd name="connsiteY8" fmla="*/ 38588 h 509409"/>
                  <a:gd name="connsiteX9" fmla="*/ 24936 w 248585"/>
                  <a:gd name="connsiteY9" fmla="*/ 6204 h 509409"/>
                  <a:gd name="connsiteX0" fmla="*/ 24936 w 248585"/>
                  <a:gd name="connsiteY0" fmla="*/ 6204 h 513448"/>
                  <a:gd name="connsiteX1" fmla="*/ 179241 w 248585"/>
                  <a:gd name="connsiteY1" fmla="*/ 168129 h 513448"/>
                  <a:gd name="connsiteX2" fmla="*/ 247821 w 248585"/>
                  <a:gd name="connsiteY2" fmla="*/ 427209 h 513448"/>
                  <a:gd name="connsiteX3" fmla="*/ 139236 w 248585"/>
                  <a:gd name="connsiteY3" fmla="*/ 509124 h 513448"/>
                  <a:gd name="connsiteX4" fmla="*/ 131615 w 248585"/>
                  <a:gd name="connsiteY4" fmla="*/ 491978 h 513448"/>
                  <a:gd name="connsiteX5" fmla="*/ 120186 w 248585"/>
                  <a:gd name="connsiteY5" fmla="*/ 406254 h 513448"/>
                  <a:gd name="connsiteX6" fmla="*/ 80181 w 248585"/>
                  <a:gd name="connsiteY6" fmla="*/ 261474 h 513448"/>
                  <a:gd name="connsiteX7" fmla="*/ 42081 w 248585"/>
                  <a:gd name="connsiteY7" fmla="*/ 170034 h 513448"/>
                  <a:gd name="connsiteX8" fmla="*/ 15411 w 248585"/>
                  <a:gd name="connsiteY8" fmla="*/ 86214 h 513448"/>
                  <a:gd name="connsiteX9" fmla="*/ 170 w 248585"/>
                  <a:gd name="connsiteY9" fmla="*/ 38588 h 513448"/>
                  <a:gd name="connsiteX10" fmla="*/ 24936 w 248585"/>
                  <a:gd name="connsiteY10" fmla="*/ 6204 h 513448"/>
                  <a:gd name="connsiteX0" fmla="*/ 24936 w 248244"/>
                  <a:gd name="connsiteY0" fmla="*/ 6204 h 513448"/>
                  <a:gd name="connsiteX1" fmla="*/ 179241 w 248244"/>
                  <a:gd name="connsiteY1" fmla="*/ 168129 h 513448"/>
                  <a:gd name="connsiteX2" fmla="*/ 247821 w 248244"/>
                  <a:gd name="connsiteY2" fmla="*/ 427209 h 513448"/>
                  <a:gd name="connsiteX3" fmla="*/ 150666 w 248244"/>
                  <a:gd name="connsiteY3" fmla="*/ 509124 h 513448"/>
                  <a:gd name="connsiteX4" fmla="*/ 131615 w 248244"/>
                  <a:gd name="connsiteY4" fmla="*/ 491978 h 513448"/>
                  <a:gd name="connsiteX5" fmla="*/ 120186 w 248244"/>
                  <a:gd name="connsiteY5" fmla="*/ 406254 h 513448"/>
                  <a:gd name="connsiteX6" fmla="*/ 80181 w 248244"/>
                  <a:gd name="connsiteY6" fmla="*/ 261474 h 513448"/>
                  <a:gd name="connsiteX7" fmla="*/ 42081 w 248244"/>
                  <a:gd name="connsiteY7" fmla="*/ 170034 h 513448"/>
                  <a:gd name="connsiteX8" fmla="*/ 15411 w 248244"/>
                  <a:gd name="connsiteY8" fmla="*/ 86214 h 513448"/>
                  <a:gd name="connsiteX9" fmla="*/ 170 w 248244"/>
                  <a:gd name="connsiteY9" fmla="*/ 38588 h 513448"/>
                  <a:gd name="connsiteX10" fmla="*/ 24936 w 248244"/>
                  <a:gd name="connsiteY10" fmla="*/ 6204 h 513448"/>
                  <a:gd name="connsiteX0" fmla="*/ 25104 w 248412"/>
                  <a:gd name="connsiteY0" fmla="*/ 6204 h 513448"/>
                  <a:gd name="connsiteX1" fmla="*/ 179409 w 248412"/>
                  <a:gd name="connsiteY1" fmla="*/ 168129 h 513448"/>
                  <a:gd name="connsiteX2" fmla="*/ 247989 w 248412"/>
                  <a:gd name="connsiteY2" fmla="*/ 427209 h 513448"/>
                  <a:gd name="connsiteX3" fmla="*/ 150834 w 248412"/>
                  <a:gd name="connsiteY3" fmla="*/ 509124 h 513448"/>
                  <a:gd name="connsiteX4" fmla="*/ 131783 w 248412"/>
                  <a:gd name="connsiteY4" fmla="*/ 491978 h 513448"/>
                  <a:gd name="connsiteX5" fmla="*/ 120354 w 248412"/>
                  <a:gd name="connsiteY5" fmla="*/ 406254 h 513448"/>
                  <a:gd name="connsiteX6" fmla="*/ 80349 w 248412"/>
                  <a:gd name="connsiteY6" fmla="*/ 261474 h 513448"/>
                  <a:gd name="connsiteX7" fmla="*/ 42249 w 248412"/>
                  <a:gd name="connsiteY7" fmla="*/ 170034 h 513448"/>
                  <a:gd name="connsiteX8" fmla="*/ 9864 w 248412"/>
                  <a:gd name="connsiteY8" fmla="*/ 84309 h 513448"/>
                  <a:gd name="connsiteX9" fmla="*/ 338 w 248412"/>
                  <a:gd name="connsiteY9" fmla="*/ 38588 h 513448"/>
                  <a:gd name="connsiteX10" fmla="*/ 25104 w 248412"/>
                  <a:gd name="connsiteY10" fmla="*/ 6204 h 513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8412" h="513448">
                    <a:moveTo>
                      <a:pt x="25104" y="6204"/>
                    </a:moveTo>
                    <a:cubicBezTo>
                      <a:pt x="54949" y="27794"/>
                      <a:pt x="142262" y="97962"/>
                      <a:pt x="179409" y="168129"/>
                    </a:cubicBezTo>
                    <a:cubicBezTo>
                      <a:pt x="216556" y="238296"/>
                      <a:pt x="252751" y="370377"/>
                      <a:pt x="247989" y="427209"/>
                    </a:cubicBezTo>
                    <a:cubicBezTo>
                      <a:pt x="243227" y="484041"/>
                      <a:pt x="170202" y="498329"/>
                      <a:pt x="150834" y="509124"/>
                    </a:cubicBezTo>
                    <a:cubicBezTo>
                      <a:pt x="131466" y="519919"/>
                      <a:pt x="134958" y="509123"/>
                      <a:pt x="131783" y="491978"/>
                    </a:cubicBezTo>
                    <a:cubicBezTo>
                      <a:pt x="128608" y="474833"/>
                      <a:pt x="128926" y="444671"/>
                      <a:pt x="120354" y="406254"/>
                    </a:cubicBezTo>
                    <a:cubicBezTo>
                      <a:pt x="111782" y="367837"/>
                      <a:pt x="93366" y="300844"/>
                      <a:pt x="80349" y="261474"/>
                    </a:cubicBezTo>
                    <a:cubicBezTo>
                      <a:pt x="67332" y="222104"/>
                      <a:pt x="53044" y="199244"/>
                      <a:pt x="42249" y="170034"/>
                    </a:cubicBezTo>
                    <a:cubicBezTo>
                      <a:pt x="31454" y="140824"/>
                      <a:pt x="16849" y="106217"/>
                      <a:pt x="9864" y="84309"/>
                    </a:cubicBezTo>
                    <a:cubicBezTo>
                      <a:pt x="2879" y="62401"/>
                      <a:pt x="-1249" y="51923"/>
                      <a:pt x="338" y="38588"/>
                    </a:cubicBezTo>
                    <a:cubicBezTo>
                      <a:pt x="1925" y="25253"/>
                      <a:pt x="-4741" y="-15386"/>
                      <a:pt x="25104" y="6204"/>
                    </a:cubicBezTo>
                    <a:close/>
                  </a:path>
                </a:pathLst>
              </a:custGeom>
              <a:solidFill>
                <a:srgbClr val="F37161"/>
              </a:solidFill>
              <a:ln w="19050">
                <a:solidFill>
                  <a:schemeClr val="tx1"/>
                </a:solidFill>
              </a:ln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64" name="รูปแบบอิสระ: รูปร่าง 163">
                <a:extLst>
                  <a:ext uri="{FF2B5EF4-FFF2-40B4-BE49-F238E27FC236}">
                    <a16:creationId xmlns:a16="http://schemas.microsoft.com/office/drawing/2014/main" id="{6D5781EF-BCF3-4E4B-BE7A-914B9FEF8441}"/>
                  </a:ext>
                </a:extLst>
              </p:cNvPr>
              <p:cNvSpPr/>
              <p:nvPr/>
            </p:nvSpPr>
            <p:spPr>
              <a:xfrm rot="21410072" flipH="1">
                <a:off x="9145070" y="2199152"/>
                <a:ext cx="305141" cy="642470"/>
              </a:xfrm>
              <a:custGeom>
                <a:avLst/>
                <a:gdLst>
                  <a:gd name="connsiteX0" fmla="*/ 13019 w 247887"/>
                  <a:gd name="connsiteY0" fmla="*/ 1589 h 506747"/>
                  <a:gd name="connsiteX1" fmla="*/ 178754 w 247887"/>
                  <a:gd name="connsiteY1" fmla="*/ 171134 h 506747"/>
                  <a:gd name="connsiteX2" fmla="*/ 247334 w 247887"/>
                  <a:gd name="connsiteY2" fmla="*/ 430214 h 506747"/>
                  <a:gd name="connsiteX3" fmla="*/ 146369 w 247887"/>
                  <a:gd name="connsiteY3" fmla="*/ 506414 h 506747"/>
                  <a:gd name="connsiteX4" fmla="*/ 119699 w 247887"/>
                  <a:gd name="connsiteY4" fmla="*/ 409259 h 506747"/>
                  <a:gd name="connsiteX5" fmla="*/ 79694 w 247887"/>
                  <a:gd name="connsiteY5" fmla="*/ 264479 h 506747"/>
                  <a:gd name="connsiteX6" fmla="*/ 41594 w 247887"/>
                  <a:gd name="connsiteY6" fmla="*/ 173039 h 506747"/>
                  <a:gd name="connsiteX7" fmla="*/ 14924 w 247887"/>
                  <a:gd name="connsiteY7" fmla="*/ 89219 h 506747"/>
                  <a:gd name="connsiteX8" fmla="*/ 13019 w 247887"/>
                  <a:gd name="connsiteY8" fmla="*/ 1589 h 506747"/>
                  <a:gd name="connsiteX0" fmla="*/ 16160 w 239574"/>
                  <a:gd name="connsiteY0" fmla="*/ 1830 h 499368"/>
                  <a:gd name="connsiteX1" fmla="*/ 170465 w 239574"/>
                  <a:gd name="connsiteY1" fmla="*/ 163755 h 499368"/>
                  <a:gd name="connsiteX2" fmla="*/ 239045 w 239574"/>
                  <a:gd name="connsiteY2" fmla="*/ 422835 h 499368"/>
                  <a:gd name="connsiteX3" fmla="*/ 138080 w 239574"/>
                  <a:gd name="connsiteY3" fmla="*/ 499035 h 499368"/>
                  <a:gd name="connsiteX4" fmla="*/ 111410 w 239574"/>
                  <a:gd name="connsiteY4" fmla="*/ 401880 h 499368"/>
                  <a:gd name="connsiteX5" fmla="*/ 71405 w 239574"/>
                  <a:gd name="connsiteY5" fmla="*/ 257100 h 499368"/>
                  <a:gd name="connsiteX6" fmla="*/ 33305 w 239574"/>
                  <a:gd name="connsiteY6" fmla="*/ 165660 h 499368"/>
                  <a:gd name="connsiteX7" fmla="*/ 6635 w 239574"/>
                  <a:gd name="connsiteY7" fmla="*/ 81840 h 499368"/>
                  <a:gd name="connsiteX8" fmla="*/ 16160 w 239574"/>
                  <a:gd name="connsiteY8" fmla="*/ 1830 h 499368"/>
                  <a:gd name="connsiteX0" fmla="*/ 24936 w 248350"/>
                  <a:gd name="connsiteY0" fmla="*/ 6204 h 503742"/>
                  <a:gd name="connsiteX1" fmla="*/ 179241 w 248350"/>
                  <a:gd name="connsiteY1" fmla="*/ 168129 h 503742"/>
                  <a:gd name="connsiteX2" fmla="*/ 247821 w 248350"/>
                  <a:gd name="connsiteY2" fmla="*/ 427209 h 503742"/>
                  <a:gd name="connsiteX3" fmla="*/ 146856 w 248350"/>
                  <a:gd name="connsiteY3" fmla="*/ 503409 h 503742"/>
                  <a:gd name="connsiteX4" fmla="*/ 120186 w 248350"/>
                  <a:gd name="connsiteY4" fmla="*/ 406254 h 503742"/>
                  <a:gd name="connsiteX5" fmla="*/ 80181 w 248350"/>
                  <a:gd name="connsiteY5" fmla="*/ 261474 h 503742"/>
                  <a:gd name="connsiteX6" fmla="*/ 42081 w 248350"/>
                  <a:gd name="connsiteY6" fmla="*/ 170034 h 503742"/>
                  <a:gd name="connsiteX7" fmla="*/ 15411 w 248350"/>
                  <a:gd name="connsiteY7" fmla="*/ 86214 h 503742"/>
                  <a:gd name="connsiteX8" fmla="*/ 170 w 248350"/>
                  <a:gd name="connsiteY8" fmla="*/ 38588 h 503742"/>
                  <a:gd name="connsiteX9" fmla="*/ 24936 w 248350"/>
                  <a:gd name="connsiteY9" fmla="*/ 6204 h 503742"/>
                  <a:gd name="connsiteX0" fmla="*/ 24936 w 248585"/>
                  <a:gd name="connsiteY0" fmla="*/ 6204 h 509409"/>
                  <a:gd name="connsiteX1" fmla="*/ 179241 w 248585"/>
                  <a:gd name="connsiteY1" fmla="*/ 168129 h 509409"/>
                  <a:gd name="connsiteX2" fmla="*/ 247821 w 248585"/>
                  <a:gd name="connsiteY2" fmla="*/ 427209 h 509409"/>
                  <a:gd name="connsiteX3" fmla="*/ 139236 w 248585"/>
                  <a:gd name="connsiteY3" fmla="*/ 509124 h 509409"/>
                  <a:gd name="connsiteX4" fmla="*/ 120186 w 248585"/>
                  <a:gd name="connsiteY4" fmla="*/ 406254 h 509409"/>
                  <a:gd name="connsiteX5" fmla="*/ 80181 w 248585"/>
                  <a:gd name="connsiteY5" fmla="*/ 261474 h 509409"/>
                  <a:gd name="connsiteX6" fmla="*/ 42081 w 248585"/>
                  <a:gd name="connsiteY6" fmla="*/ 170034 h 509409"/>
                  <a:gd name="connsiteX7" fmla="*/ 15411 w 248585"/>
                  <a:gd name="connsiteY7" fmla="*/ 86214 h 509409"/>
                  <a:gd name="connsiteX8" fmla="*/ 170 w 248585"/>
                  <a:gd name="connsiteY8" fmla="*/ 38588 h 509409"/>
                  <a:gd name="connsiteX9" fmla="*/ 24936 w 248585"/>
                  <a:gd name="connsiteY9" fmla="*/ 6204 h 509409"/>
                  <a:gd name="connsiteX0" fmla="*/ 24936 w 248585"/>
                  <a:gd name="connsiteY0" fmla="*/ 6204 h 513448"/>
                  <a:gd name="connsiteX1" fmla="*/ 179241 w 248585"/>
                  <a:gd name="connsiteY1" fmla="*/ 168129 h 513448"/>
                  <a:gd name="connsiteX2" fmla="*/ 247821 w 248585"/>
                  <a:gd name="connsiteY2" fmla="*/ 427209 h 513448"/>
                  <a:gd name="connsiteX3" fmla="*/ 139236 w 248585"/>
                  <a:gd name="connsiteY3" fmla="*/ 509124 h 513448"/>
                  <a:gd name="connsiteX4" fmla="*/ 131615 w 248585"/>
                  <a:gd name="connsiteY4" fmla="*/ 491978 h 513448"/>
                  <a:gd name="connsiteX5" fmla="*/ 120186 w 248585"/>
                  <a:gd name="connsiteY5" fmla="*/ 406254 h 513448"/>
                  <a:gd name="connsiteX6" fmla="*/ 80181 w 248585"/>
                  <a:gd name="connsiteY6" fmla="*/ 261474 h 513448"/>
                  <a:gd name="connsiteX7" fmla="*/ 42081 w 248585"/>
                  <a:gd name="connsiteY7" fmla="*/ 170034 h 513448"/>
                  <a:gd name="connsiteX8" fmla="*/ 15411 w 248585"/>
                  <a:gd name="connsiteY8" fmla="*/ 86214 h 513448"/>
                  <a:gd name="connsiteX9" fmla="*/ 170 w 248585"/>
                  <a:gd name="connsiteY9" fmla="*/ 38588 h 513448"/>
                  <a:gd name="connsiteX10" fmla="*/ 24936 w 248585"/>
                  <a:gd name="connsiteY10" fmla="*/ 6204 h 513448"/>
                  <a:gd name="connsiteX0" fmla="*/ 24936 w 248244"/>
                  <a:gd name="connsiteY0" fmla="*/ 6204 h 513448"/>
                  <a:gd name="connsiteX1" fmla="*/ 179241 w 248244"/>
                  <a:gd name="connsiteY1" fmla="*/ 168129 h 513448"/>
                  <a:gd name="connsiteX2" fmla="*/ 247821 w 248244"/>
                  <a:gd name="connsiteY2" fmla="*/ 427209 h 513448"/>
                  <a:gd name="connsiteX3" fmla="*/ 150666 w 248244"/>
                  <a:gd name="connsiteY3" fmla="*/ 509124 h 513448"/>
                  <a:gd name="connsiteX4" fmla="*/ 131615 w 248244"/>
                  <a:gd name="connsiteY4" fmla="*/ 491978 h 513448"/>
                  <a:gd name="connsiteX5" fmla="*/ 120186 w 248244"/>
                  <a:gd name="connsiteY5" fmla="*/ 406254 h 513448"/>
                  <a:gd name="connsiteX6" fmla="*/ 80181 w 248244"/>
                  <a:gd name="connsiteY6" fmla="*/ 261474 h 513448"/>
                  <a:gd name="connsiteX7" fmla="*/ 42081 w 248244"/>
                  <a:gd name="connsiteY7" fmla="*/ 170034 h 513448"/>
                  <a:gd name="connsiteX8" fmla="*/ 15411 w 248244"/>
                  <a:gd name="connsiteY8" fmla="*/ 86214 h 513448"/>
                  <a:gd name="connsiteX9" fmla="*/ 170 w 248244"/>
                  <a:gd name="connsiteY9" fmla="*/ 38588 h 513448"/>
                  <a:gd name="connsiteX10" fmla="*/ 24936 w 248244"/>
                  <a:gd name="connsiteY10" fmla="*/ 6204 h 513448"/>
                  <a:gd name="connsiteX0" fmla="*/ 25104 w 248412"/>
                  <a:gd name="connsiteY0" fmla="*/ 6204 h 513448"/>
                  <a:gd name="connsiteX1" fmla="*/ 179409 w 248412"/>
                  <a:gd name="connsiteY1" fmla="*/ 168129 h 513448"/>
                  <a:gd name="connsiteX2" fmla="*/ 247989 w 248412"/>
                  <a:gd name="connsiteY2" fmla="*/ 427209 h 513448"/>
                  <a:gd name="connsiteX3" fmla="*/ 150834 w 248412"/>
                  <a:gd name="connsiteY3" fmla="*/ 509124 h 513448"/>
                  <a:gd name="connsiteX4" fmla="*/ 131783 w 248412"/>
                  <a:gd name="connsiteY4" fmla="*/ 491978 h 513448"/>
                  <a:gd name="connsiteX5" fmla="*/ 120354 w 248412"/>
                  <a:gd name="connsiteY5" fmla="*/ 406254 h 513448"/>
                  <a:gd name="connsiteX6" fmla="*/ 80349 w 248412"/>
                  <a:gd name="connsiteY6" fmla="*/ 261474 h 513448"/>
                  <a:gd name="connsiteX7" fmla="*/ 42249 w 248412"/>
                  <a:gd name="connsiteY7" fmla="*/ 170034 h 513448"/>
                  <a:gd name="connsiteX8" fmla="*/ 9864 w 248412"/>
                  <a:gd name="connsiteY8" fmla="*/ 84309 h 513448"/>
                  <a:gd name="connsiteX9" fmla="*/ 338 w 248412"/>
                  <a:gd name="connsiteY9" fmla="*/ 38588 h 513448"/>
                  <a:gd name="connsiteX10" fmla="*/ 25104 w 248412"/>
                  <a:gd name="connsiteY10" fmla="*/ 6204 h 513448"/>
                  <a:gd name="connsiteX0" fmla="*/ 32952 w 256260"/>
                  <a:gd name="connsiteY0" fmla="*/ 7572 h 514816"/>
                  <a:gd name="connsiteX1" fmla="*/ 187257 w 256260"/>
                  <a:gd name="connsiteY1" fmla="*/ 169497 h 514816"/>
                  <a:gd name="connsiteX2" fmla="*/ 255837 w 256260"/>
                  <a:gd name="connsiteY2" fmla="*/ 428577 h 514816"/>
                  <a:gd name="connsiteX3" fmla="*/ 158682 w 256260"/>
                  <a:gd name="connsiteY3" fmla="*/ 510492 h 514816"/>
                  <a:gd name="connsiteX4" fmla="*/ 139631 w 256260"/>
                  <a:gd name="connsiteY4" fmla="*/ 493346 h 514816"/>
                  <a:gd name="connsiteX5" fmla="*/ 128202 w 256260"/>
                  <a:gd name="connsiteY5" fmla="*/ 407622 h 514816"/>
                  <a:gd name="connsiteX6" fmla="*/ 88197 w 256260"/>
                  <a:gd name="connsiteY6" fmla="*/ 262842 h 514816"/>
                  <a:gd name="connsiteX7" fmla="*/ 50097 w 256260"/>
                  <a:gd name="connsiteY7" fmla="*/ 171402 h 514816"/>
                  <a:gd name="connsiteX8" fmla="*/ 17712 w 256260"/>
                  <a:gd name="connsiteY8" fmla="*/ 85677 h 514816"/>
                  <a:gd name="connsiteX9" fmla="*/ 156 w 256260"/>
                  <a:gd name="connsiteY9" fmla="*/ 32768 h 514816"/>
                  <a:gd name="connsiteX10" fmla="*/ 32952 w 256260"/>
                  <a:gd name="connsiteY10" fmla="*/ 7572 h 51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6260" h="514816">
                    <a:moveTo>
                      <a:pt x="32952" y="7572"/>
                    </a:moveTo>
                    <a:cubicBezTo>
                      <a:pt x="64135" y="30360"/>
                      <a:pt x="150110" y="99330"/>
                      <a:pt x="187257" y="169497"/>
                    </a:cubicBezTo>
                    <a:cubicBezTo>
                      <a:pt x="224404" y="239664"/>
                      <a:pt x="260599" y="371745"/>
                      <a:pt x="255837" y="428577"/>
                    </a:cubicBezTo>
                    <a:cubicBezTo>
                      <a:pt x="251075" y="485409"/>
                      <a:pt x="178050" y="499697"/>
                      <a:pt x="158682" y="510492"/>
                    </a:cubicBezTo>
                    <a:cubicBezTo>
                      <a:pt x="139314" y="521287"/>
                      <a:pt x="142806" y="510491"/>
                      <a:pt x="139631" y="493346"/>
                    </a:cubicBezTo>
                    <a:cubicBezTo>
                      <a:pt x="136456" y="476201"/>
                      <a:pt x="136774" y="446039"/>
                      <a:pt x="128202" y="407622"/>
                    </a:cubicBezTo>
                    <a:cubicBezTo>
                      <a:pt x="119630" y="369205"/>
                      <a:pt x="101214" y="302212"/>
                      <a:pt x="88197" y="262842"/>
                    </a:cubicBezTo>
                    <a:cubicBezTo>
                      <a:pt x="75180" y="223472"/>
                      <a:pt x="60892" y="200612"/>
                      <a:pt x="50097" y="171402"/>
                    </a:cubicBezTo>
                    <a:cubicBezTo>
                      <a:pt x="39302" y="142192"/>
                      <a:pt x="26035" y="108783"/>
                      <a:pt x="17712" y="85677"/>
                    </a:cubicBezTo>
                    <a:cubicBezTo>
                      <a:pt x="9389" y="62571"/>
                      <a:pt x="-1431" y="46103"/>
                      <a:pt x="156" y="32768"/>
                    </a:cubicBezTo>
                    <a:cubicBezTo>
                      <a:pt x="1743" y="19433"/>
                      <a:pt x="1769" y="-15216"/>
                      <a:pt x="32952" y="7572"/>
                    </a:cubicBezTo>
                    <a:close/>
                  </a:path>
                </a:pathLst>
              </a:custGeom>
              <a:solidFill>
                <a:srgbClr val="F37161"/>
              </a:solidFill>
              <a:ln w="19050">
                <a:solidFill>
                  <a:schemeClr val="tx1"/>
                </a:solidFill>
              </a:ln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65" name="แผนผังลำดับงาน: ตัวเชื่อมต่อ 164">
                <a:extLst>
                  <a:ext uri="{FF2B5EF4-FFF2-40B4-BE49-F238E27FC236}">
                    <a16:creationId xmlns:a16="http://schemas.microsoft.com/office/drawing/2014/main" id="{BEBA8441-FD6C-4EC0-BA7A-06B64A514C9F}"/>
                  </a:ext>
                </a:extLst>
              </p:cNvPr>
              <p:cNvSpPr/>
              <p:nvPr/>
            </p:nvSpPr>
            <p:spPr>
              <a:xfrm>
                <a:off x="7985616" y="3236341"/>
                <a:ext cx="774076" cy="695579"/>
              </a:xfrm>
              <a:prstGeom prst="flowChartConnector">
                <a:avLst/>
              </a:prstGeom>
              <a:solidFill>
                <a:srgbClr val="CE792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166" name="กลุ่ม 165">
                <a:extLst>
                  <a:ext uri="{FF2B5EF4-FFF2-40B4-BE49-F238E27FC236}">
                    <a16:creationId xmlns:a16="http://schemas.microsoft.com/office/drawing/2014/main" id="{A486E398-8BBB-449C-A33F-26BCB6685C6B}"/>
                  </a:ext>
                </a:extLst>
              </p:cNvPr>
              <p:cNvGrpSpPr/>
              <p:nvPr/>
            </p:nvGrpSpPr>
            <p:grpSpPr>
              <a:xfrm>
                <a:off x="7550189" y="2944340"/>
                <a:ext cx="1614580" cy="767778"/>
                <a:chOff x="845557" y="3324777"/>
                <a:chExt cx="1355938" cy="615226"/>
              </a:xfrm>
            </p:grpSpPr>
            <p:grpSp>
              <p:nvGrpSpPr>
                <p:cNvPr id="170" name="กลุ่ม 169">
                  <a:extLst>
                    <a:ext uri="{FF2B5EF4-FFF2-40B4-BE49-F238E27FC236}">
                      <a16:creationId xmlns:a16="http://schemas.microsoft.com/office/drawing/2014/main" id="{52F8592D-7D91-4249-B972-5858A1F37FF6}"/>
                    </a:ext>
                  </a:extLst>
                </p:cNvPr>
                <p:cNvGrpSpPr/>
                <p:nvPr/>
              </p:nvGrpSpPr>
              <p:grpSpPr>
                <a:xfrm>
                  <a:off x="1278221" y="3642317"/>
                  <a:ext cx="490561" cy="297686"/>
                  <a:chOff x="3673493" y="3224085"/>
                  <a:chExt cx="490561" cy="297686"/>
                </a:xfrm>
              </p:grpSpPr>
              <p:sp>
                <p:nvSpPr>
                  <p:cNvPr id="183" name="รูปแบบอิสระ: รูปร่าง 182">
                    <a:extLst>
                      <a:ext uri="{FF2B5EF4-FFF2-40B4-BE49-F238E27FC236}">
                        <a16:creationId xmlns:a16="http://schemas.microsoft.com/office/drawing/2014/main" id="{DF5D919B-886F-452E-9C28-04C99904D98B}"/>
                      </a:ext>
                    </a:extLst>
                  </p:cNvPr>
                  <p:cNvSpPr/>
                  <p:nvPr/>
                </p:nvSpPr>
                <p:spPr>
                  <a:xfrm rot="21417418">
                    <a:off x="3673493" y="3337622"/>
                    <a:ext cx="490561" cy="184149"/>
                  </a:xfrm>
                  <a:custGeom>
                    <a:avLst/>
                    <a:gdLst>
                      <a:gd name="connsiteX0" fmla="*/ 25979 w 512796"/>
                      <a:gd name="connsiteY0" fmla="*/ 45736 h 183170"/>
                      <a:gd name="connsiteX1" fmla="*/ 3119 w 512796"/>
                      <a:gd name="connsiteY1" fmla="*/ 99076 h 183170"/>
                      <a:gd name="connsiteX2" fmla="*/ 86939 w 512796"/>
                      <a:gd name="connsiteY2" fmla="*/ 167656 h 183170"/>
                      <a:gd name="connsiteX3" fmla="*/ 239339 w 512796"/>
                      <a:gd name="connsiteY3" fmla="*/ 99076 h 183170"/>
                      <a:gd name="connsiteX4" fmla="*/ 262199 w 512796"/>
                      <a:gd name="connsiteY4" fmla="*/ 16 h 183170"/>
                      <a:gd name="connsiteX5" fmla="*/ 254579 w 512796"/>
                      <a:gd name="connsiteY5" fmla="*/ 106696 h 183170"/>
                      <a:gd name="connsiteX6" fmla="*/ 361259 w 512796"/>
                      <a:gd name="connsiteY6" fmla="*/ 182896 h 183170"/>
                      <a:gd name="connsiteX7" fmla="*/ 506039 w 512796"/>
                      <a:gd name="connsiteY7" fmla="*/ 129556 h 183170"/>
                      <a:gd name="connsiteX8" fmla="*/ 475559 w 512796"/>
                      <a:gd name="connsiteY8" fmla="*/ 60976 h 183170"/>
                      <a:gd name="connsiteX0" fmla="*/ 25979 w 512796"/>
                      <a:gd name="connsiteY0" fmla="*/ 45738 h 183163"/>
                      <a:gd name="connsiteX1" fmla="*/ 3119 w 512796"/>
                      <a:gd name="connsiteY1" fmla="*/ 99078 h 183163"/>
                      <a:gd name="connsiteX2" fmla="*/ 86939 w 512796"/>
                      <a:gd name="connsiteY2" fmla="*/ 167658 h 183163"/>
                      <a:gd name="connsiteX3" fmla="*/ 239339 w 512796"/>
                      <a:gd name="connsiteY3" fmla="*/ 99078 h 183163"/>
                      <a:gd name="connsiteX4" fmla="*/ 262199 w 512796"/>
                      <a:gd name="connsiteY4" fmla="*/ 18 h 183163"/>
                      <a:gd name="connsiteX5" fmla="*/ 262188 w 512796"/>
                      <a:gd name="connsiteY5" fmla="*/ 107103 h 183163"/>
                      <a:gd name="connsiteX6" fmla="*/ 361259 w 512796"/>
                      <a:gd name="connsiteY6" fmla="*/ 182898 h 183163"/>
                      <a:gd name="connsiteX7" fmla="*/ 506039 w 512796"/>
                      <a:gd name="connsiteY7" fmla="*/ 129558 h 183163"/>
                      <a:gd name="connsiteX8" fmla="*/ 475559 w 512796"/>
                      <a:gd name="connsiteY8" fmla="*/ 60978 h 183163"/>
                      <a:gd name="connsiteX0" fmla="*/ 25979 w 505781"/>
                      <a:gd name="connsiteY0" fmla="*/ 45738 h 184207"/>
                      <a:gd name="connsiteX1" fmla="*/ 3119 w 505781"/>
                      <a:gd name="connsiteY1" fmla="*/ 99078 h 184207"/>
                      <a:gd name="connsiteX2" fmla="*/ 86939 w 505781"/>
                      <a:gd name="connsiteY2" fmla="*/ 167658 h 184207"/>
                      <a:gd name="connsiteX3" fmla="*/ 239339 w 505781"/>
                      <a:gd name="connsiteY3" fmla="*/ 99078 h 184207"/>
                      <a:gd name="connsiteX4" fmla="*/ 262199 w 505781"/>
                      <a:gd name="connsiteY4" fmla="*/ 18 h 184207"/>
                      <a:gd name="connsiteX5" fmla="*/ 262188 w 505781"/>
                      <a:gd name="connsiteY5" fmla="*/ 107103 h 184207"/>
                      <a:gd name="connsiteX6" fmla="*/ 361259 w 505781"/>
                      <a:gd name="connsiteY6" fmla="*/ 182898 h 184207"/>
                      <a:gd name="connsiteX7" fmla="*/ 497419 w 505781"/>
                      <a:gd name="connsiteY7" fmla="*/ 148177 h 184207"/>
                      <a:gd name="connsiteX8" fmla="*/ 475559 w 505781"/>
                      <a:gd name="connsiteY8" fmla="*/ 60978 h 184207"/>
                      <a:gd name="connsiteX0" fmla="*/ 27273 w 507075"/>
                      <a:gd name="connsiteY0" fmla="*/ 45738 h 184207"/>
                      <a:gd name="connsiteX1" fmla="*/ 4413 w 507075"/>
                      <a:gd name="connsiteY1" fmla="*/ 99078 h 184207"/>
                      <a:gd name="connsiteX2" fmla="*/ 107458 w 507075"/>
                      <a:gd name="connsiteY2" fmla="*/ 164864 h 184207"/>
                      <a:gd name="connsiteX3" fmla="*/ 240633 w 507075"/>
                      <a:gd name="connsiteY3" fmla="*/ 99078 h 184207"/>
                      <a:gd name="connsiteX4" fmla="*/ 263493 w 507075"/>
                      <a:gd name="connsiteY4" fmla="*/ 18 h 184207"/>
                      <a:gd name="connsiteX5" fmla="*/ 263482 w 507075"/>
                      <a:gd name="connsiteY5" fmla="*/ 107103 h 184207"/>
                      <a:gd name="connsiteX6" fmla="*/ 362553 w 507075"/>
                      <a:gd name="connsiteY6" fmla="*/ 182898 h 184207"/>
                      <a:gd name="connsiteX7" fmla="*/ 498713 w 507075"/>
                      <a:gd name="connsiteY7" fmla="*/ 148177 h 184207"/>
                      <a:gd name="connsiteX8" fmla="*/ 476853 w 507075"/>
                      <a:gd name="connsiteY8" fmla="*/ 60978 h 184207"/>
                      <a:gd name="connsiteX0" fmla="*/ 18837 w 498639"/>
                      <a:gd name="connsiteY0" fmla="*/ 45738 h 184207"/>
                      <a:gd name="connsiteX1" fmla="*/ 6379 w 498639"/>
                      <a:gd name="connsiteY1" fmla="*/ 118708 h 184207"/>
                      <a:gd name="connsiteX2" fmla="*/ 99022 w 498639"/>
                      <a:gd name="connsiteY2" fmla="*/ 164864 h 184207"/>
                      <a:gd name="connsiteX3" fmla="*/ 232197 w 498639"/>
                      <a:gd name="connsiteY3" fmla="*/ 99078 h 184207"/>
                      <a:gd name="connsiteX4" fmla="*/ 255057 w 498639"/>
                      <a:gd name="connsiteY4" fmla="*/ 18 h 184207"/>
                      <a:gd name="connsiteX5" fmla="*/ 255046 w 498639"/>
                      <a:gd name="connsiteY5" fmla="*/ 107103 h 184207"/>
                      <a:gd name="connsiteX6" fmla="*/ 354117 w 498639"/>
                      <a:gd name="connsiteY6" fmla="*/ 182898 h 184207"/>
                      <a:gd name="connsiteX7" fmla="*/ 490277 w 498639"/>
                      <a:gd name="connsiteY7" fmla="*/ 148177 h 184207"/>
                      <a:gd name="connsiteX8" fmla="*/ 468417 w 498639"/>
                      <a:gd name="connsiteY8" fmla="*/ 60978 h 184207"/>
                      <a:gd name="connsiteX0" fmla="*/ 18837 w 490561"/>
                      <a:gd name="connsiteY0" fmla="*/ 45738 h 184149"/>
                      <a:gd name="connsiteX1" fmla="*/ 6379 w 490561"/>
                      <a:gd name="connsiteY1" fmla="*/ 118708 h 184149"/>
                      <a:gd name="connsiteX2" fmla="*/ 99022 w 490561"/>
                      <a:gd name="connsiteY2" fmla="*/ 164864 h 184149"/>
                      <a:gd name="connsiteX3" fmla="*/ 232197 w 490561"/>
                      <a:gd name="connsiteY3" fmla="*/ 99078 h 184149"/>
                      <a:gd name="connsiteX4" fmla="*/ 255057 w 490561"/>
                      <a:gd name="connsiteY4" fmla="*/ 18 h 184149"/>
                      <a:gd name="connsiteX5" fmla="*/ 255046 w 490561"/>
                      <a:gd name="connsiteY5" fmla="*/ 107103 h 184149"/>
                      <a:gd name="connsiteX6" fmla="*/ 354117 w 490561"/>
                      <a:gd name="connsiteY6" fmla="*/ 182898 h 184149"/>
                      <a:gd name="connsiteX7" fmla="*/ 478863 w 490561"/>
                      <a:gd name="connsiteY7" fmla="*/ 147570 h 184149"/>
                      <a:gd name="connsiteX8" fmla="*/ 468417 w 490561"/>
                      <a:gd name="connsiteY8" fmla="*/ 60978 h 184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90561" h="184149">
                        <a:moveTo>
                          <a:pt x="18837" y="45738"/>
                        </a:moveTo>
                        <a:cubicBezTo>
                          <a:pt x="2327" y="62248"/>
                          <a:pt x="-6985" y="98854"/>
                          <a:pt x="6379" y="118708"/>
                        </a:cubicBezTo>
                        <a:cubicBezTo>
                          <a:pt x="19743" y="138562"/>
                          <a:pt x="61386" y="168136"/>
                          <a:pt x="99022" y="164864"/>
                        </a:cubicBezTo>
                        <a:cubicBezTo>
                          <a:pt x="136658" y="161592"/>
                          <a:pt x="206191" y="126552"/>
                          <a:pt x="232197" y="99078"/>
                        </a:cubicBezTo>
                        <a:cubicBezTo>
                          <a:pt x="258203" y="71604"/>
                          <a:pt x="251249" y="-1319"/>
                          <a:pt x="255057" y="18"/>
                        </a:cubicBezTo>
                        <a:cubicBezTo>
                          <a:pt x="258865" y="1355"/>
                          <a:pt x="238536" y="76623"/>
                          <a:pt x="255046" y="107103"/>
                        </a:cubicBezTo>
                        <a:cubicBezTo>
                          <a:pt x="271556" y="137583"/>
                          <a:pt x="316814" y="176154"/>
                          <a:pt x="354117" y="182898"/>
                        </a:cubicBezTo>
                        <a:cubicBezTo>
                          <a:pt x="391420" y="189642"/>
                          <a:pt x="459813" y="167890"/>
                          <a:pt x="478863" y="147570"/>
                        </a:cubicBezTo>
                        <a:cubicBezTo>
                          <a:pt x="497913" y="127250"/>
                          <a:pt x="493182" y="85108"/>
                          <a:pt x="468417" y="60978"/>
                        </a:cubicBezTo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184" name="รูปแบบอิสระ: รูปร่าง 183">
                    <a:extLst>
                      <a:ext uri="{FF2B5EF4-FFF2-40B4-BE49-F238E27FC236}">
                        <a16:creationId xmlns:a16="http://schemas.microsoft.com/office/drawing/2014/main" id="{47791978-4DCC-4CC4-81D8-60AF0182F223}"/>
                      </a:ext>
                    </a:extLst>
                  </p:cNvPr>
                  <p:cNvSpPr/>
                  <p:nvPr/>
                </p:nvSpPr>
                <p:spPr>
                  <a:xfrm rot="20654224">
                    <a:off x="3822367" y="3224085"/>
                    <a:ext cx="200701" cy="117505"/>
                  </a:xfrm>
                  <a:custGeom>
                    <a:avLst/>
                    <a:gdLst>
                      <a:gd name="connsiteX0" fmla="*/ 24294 w 200701"/>
                      <a:gd name="connsiteY0" fmla="*/ 3155 h 117505"/>
                      <a:gd name="connsiteX1" fmla="*/ 146214 w 200701"/>
                      <a:gd name="connsiteY1" fmla="*/ 18395 h 117505"/>
                      <a:gd name="connsiteX2" fmla="*/ 199554 w 200701"/>
                      <a:gd name="connsiteY2" fmla="*/ 79355 h 117505"/>
                      <a:gd name="connsiteX3" fmla="*/ 100494 w 200701"/>
                      <a:gd name="connsiteY3" fmla="*/ 117455 h 117505"/>
                      <a:gd name="connsiteX4" fmla="*/ 9054 w 200701"/>
                      <a:gd name="connsiteY4" fmla="*/ 71735 h 117505"/>
                      <a:gd name="connsiteX5" fmla="*/ 24294 w 200701"/>
                      <a:gd name="connsiteY5" fmla="*/ 3155 h 11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701" h="117505">
                        <a:moveTo>
                          <a:pt x="24294" y="3155"/>
                        </a:moveTo>
                        <a:cubicBezTo>
                          <a:pt x="47154" y="-5735"/>
                          <a:pt x="117004" y="5695"/>
                          <a:pt x="146214" y="18395"/>
                        </a:cubicBezTo>
                        <a:cubicBezTo>
                          <a:pt x="175424" y="31095"/>
                          <a:pt x="207174" y="62845"/>
                          <a:pt x="199554" y="79355"/>
                        </a:cubicBezTo>
                        <a:cubicBezTo>
                          <a:pt x="191934" y="95865"/>
                          <a:pt x="132244" y="118725"/>
                          <a:pt x="100494" y="117455"/>
                        </a:cubicBezTo>
                        <a:cubicBezTo>
                          <a:pt x="68744" y="116185"/>
                          <a:pt x="26834" y="88245"/>
                          <a:pt x="9054" y="71735"/>
                        </a:cubicBezTo>
                        <a:cubicBezTo>
                          <a:pt x="-8726" y="55225"/>
                          <a:pt x="1434" y="12045"/>
                          <a:pt x="24294" y="3155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171" name="กลุ่ม 170">
                  <a:extLst>
                    <a:ext uri="{FF2B5EF4-FFF2-40B4-BE49-F238E27FC236}">
                      <a16:creationId xmlns:a16="http://schemas.microsoft.com/office/drawing/2014/main" id="{439F0CC3-AE09-468C-8FBB-FC84AE3B0B21}"/>
                    </a:ext>
                  </a:extLst>
                </p:cNvPr>
                <p:cNvGrpSpPr/>
                <p:nvPr/>
              </p:nvGrpSpPr>
              <p:grpSpPr>
                <a:xfrm>
                  <a:off x="995333" y="3324777"/>
                  <a:ext cx="256540" cy="246380"/>
                  <a:chOff x="3390605" y="2906545"/>
                  <a:chExt cx="256540" cy="246380"/>
                </a:xfrm>
              </p:grpSpPr>
              <p:sp>
                <p:nvSpPr>
                  <p:cNvPr id="180" name="แผนผังลำดับงาน: ตัวเชื่อมต่อ 179">
                    <a:extLst>
                      <a:ext uri="{FF2B5EF4-FFF2-40B4-BE49-F238E27FC236}">
                        <a16:creationId xmlns:a16="http://schemas.microsoft.com/office/drawing/2014/main" id="{52D082E8-16CF-42FE-A1E3-B2EC018A42DF}"/>
                      </a:ext>
                    </a:extLst>
                  </p:cNvPr>
                  <p:cNvSpPr/>
                  <p:nvPr/>
                </p:nvSpPr>
                <p:spPr>
                  <a:xfrm>
                    <a:off x="3390605" y="2906545"/>
                    <a:ext cx="256540" cy="246380"/>
                  </a:xfrm>
                  <a:prstGeom prst="flowChartConnector">
                    <a:avLst/>
                  </a:prstGeom>
                  <a:solidFill>
                    <a:srgbClr val="FFC000"/>
                  </a:solidFill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181" name="แผนผังลำดับงาน: ตัวเชื่อมต่อ 180">
                    <a:extLst>
                      <a:ext uri="{FF2B5EF4-FFF2-40B4-BE49-F238E27FC236}">
                        <a16:creationId xmlns:a16="http://schemas.microsoft.com/office/drawing/2014/main" id="{18A7C008-4F2D-467C-A8F3-4ADCAEC4180F}"/>
                      </a:ext>
                    </a:extLst>
                  </p:cNvPr>
                  <p:cNvSpPr/>
                  <p:nvPr/>
                </p:nvSpPr>
                <p:spPr>
                  <a:xfrm>
                    <a:off x="3431245" y="2941077"/>
                    <a:ext cx="175260" cy="177315"/>
                  </a:xfrm>
                  <a:prstGeom prst="flowChartConnector">
                    <a:avLst/>
                  </a:prstGeom>
                  <a:solidFill>
                    <a:schemeClr val="tx1"/>
                  </a:solidFill>
                  <a:ln w="1905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182" name="แผนผังลำดับงาน: ตัวเชื่อมต่อ 181">
                    <a:extLst>
                      <a:ext uri="{FF2B5EF4-FFF2-40B4-BE49-F238E27FC236}">
                        <a16:creationId xmlns:a16="http://schemas.microsoft.com/office/drawing/2014/main" id="{34FC0C55-C0E6-41EE-AC95-12BA748A6BF5}"/>
                      </a:ext>
                    </a:extLst>
                  </p:cNvPr>
                  <p:cNvSpPr/>
                  <p:nvPr/>
                </p:nvSpPr>
                <p:spPr>
                  <a:xfrm>
                    <a:off x="3518875" y="2966870"/>
                    <a:ext cx="62525" cy="62358"/>
                  </a:xfrm>
                  <a:prstGeom prst="flowChartConnector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172" name="กลุ่ม 171">
                  <a:extLst>
                    <a:ext uri="{FF2B5EF4-FFF2-40B4-BE49-F238E27FC236}">
                      <a16:creationId xmlns:a16="http://schemas.microsoft.com/office/drawing/2014/main" id="{A9BA83B8-E2EA-40EC-874C-6437B062DADC}"/>
                    </a:ext>
                  </a:extLst>
                </p:cNvPr>
                <p:cNvGrpSpPr/>
                <p:nvPr/>
              </p:nvGrpSpPr>
              <p:grpSpPr>
                <a:xfrm>
                  <a:off x="845557" y="3679212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177" name="ตัวเชื่อมต่อตรง 176">
                    <a:extLst>
                      <a:ext uri="{FF2B5EF4-FFF2-40B4-BE49-F238E27FC236}">
                        <a16:creationId xmlns:a16="http://schemas.microsoft.com/office/drawing/2014/main" id="{BA89907B-8972-4B3B-AA6A-7970DAC26C6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8" name="ตัวเชื่อมต่อตรง 177">
                    <a:extLst>
                      <a:ext uri="{FF2B5EF4-FFF2-40B4-BE49-F238E27FC236}">
                        <a16:creationId xmlns:a16="http://schemas.microsoft.com/office/drawing/2014/main" id="{F602C59D-FAE3-49FB-9BCF-E5E01F5A086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9" name="ตัวเชื่อมต่อตรง 178">
                    <a:extLst>
                      <a:ext uri="{FF2B5EF4-FFF2-40B4-BE49-F238E27FC236}">
                        <a16:creationId xmlns:a16="http://schemas.microsoft.com/office/drawing/2014/main" id="{9C5E62A4-8136-4219-A883-0F13CB43471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73" name="กลุ่ม 172">
                  <a:extLst>
                    <a:ext uri="{FF2B5EF4-FFF2-40B4-BE49-F238E27FC236}">
                      <a16:creationId xmlns:a16="http://schemas.microsoft.com/office/drawing/2014/main" id="{22BB4508-F222-4109-A142-30C217D2FC1F}"/>
                    </a:ext>
                  </a:extLst>
                </p:cNvPr>
                <p:cNvGrpSpPr/>
                <p:nvPr/>
              </p:nvGrpSpPr>
              <p:grpSpPr>
                <a:xfrm flipH="1">
                  <a:off x="1989959" y="3680275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174" name="ตัวเชื่อมต่อตรง 173">
                    <a:extLst>
                      <a:ext uri="{FF2B5EF4-FFF2-40B4-BE49-F238E27FC236}">
                        <a16:creationId xmlns:a16="http://schemas.microsoft.com/office/drawing/2014/main" id="{B8C40E79-9E42-49E6-8D13-570315F9945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5" name="ตัวเชื่อมต่อตรง 174">
                    <a:extLst>
                      <a:ext uri="{FF2B5EF4-FFF2-40B4-BE49-F238E27FC236}">
                        <a16:creationId xmlns:a16="http://schemas.microsoft.com/office/drawing/2014/main" id="{0DC70F8A-43B4-45AE-928C-8FCF95D2A54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6" name="ตัวเชื่อมต่อตรง 175">
                    <a:extLst>
                      <a:ext uri="{FF2B5EF4-FFF2-40B4-BE49-F238E27FC236}">
                        <a16:creationId xmlns:a16="http://schemas.microsoft.com/office/drawing/2014/main" id="{2DCFA44F-5772-4D1D-94CA-DF3EBF972B8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sp>
          <p:nvSpPr>
            <p:cNvPr id="213" name="แผนผังลำดับงาน: ตัวเชื่อมต่อ 212">
              <a:extLst>
                <a:ext uri="{FF2B5EF4-FFF2-40B4-BE49-F238E27FC236}">
                  <a16:creationId xmlns:a16="http://schemas.microsoft.com/office/drawing/2014/main" id="{993D0254-8D73-4657-AEC9-317738D26446}"/>
                </a:ext>
              </a:extLst>
            </p:cNvPr>
            <p:cNvSpPr/>
            <p:nvPr/>
          </p:nvSpPr>
          <p:spPr>
            <a:xfrm>
              <a:off x="6427391" y="4368301"/>
              <a:ext cx="315429" cy="307473"/>
            </a:xfrm>
            <a:prstGeom prst="flowChartConnector">
              <a:avLst/>
            </a:prstGeom>
            <a:solidFill>
              <a:srgbClr val="FFC0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14" name="แผนผังลำดับงาน: ตัวเชื่อมต่อ 213">
              <a:extLst>
                <a:ext uri="{FF2B5EF4-FFF2-40B4-BE49-F238E27FC236}">
                  <a16:creationId xmlns:a16="http://schemas.microsoft.com/office/drawing/2014/main" id="{57771AA5-8A2F-4DF9-81E5-7A8E6EB65FE7}"/>
                </a:ext>
              </a:extLst>
            </p:cNvPr>
            <p:cNvSpPr/>
            <p:nvPr/>
          </p:nvSpPr>
          <p:spPr>
            <a:xfrm>
              <a:off x="6477360" y="4411396"/>
              <a:ext cx="215491" cy="221282"/>
            </a:xfrm>
            <a:prstGeom prst="flowChartConnector">
              <a:avLst/>
            </a:prstGeom>
            <a:solidFill>
              <a:schemeClr val="tx1"/>
            </a:solidFill>
            <a:ln w="1905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15" name="แผนผังลำดับงาน: ตัวเชื่อมต่อ 214">
              <a:extLst>
                <a:ext uri="{FF2B5EF4-FFF2-40B4-BE49-F238E27FC236}">
                  <a16:creationId xmlns:a16="http://schemas.microsoft.com/office/drawing/2014/main" id="{40D41CFE-A7F1-461E-BAFA-9373DBAA8084}"/>
                </a:ext>
              </a:extLst>
            </p:cNvPr>
            <p:cNvSpPr/>
            <p:nvPr/>
          </p:nvSpPr>
          <p:spPr>
            <a:xfrm>
              <a:off x="6585106" y="4443584"/>
              <a:ext cx="76878" cy="77820"/>
            </a:xfrm>
            <a:prstGeom prst="flowChartConnector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637" name="กลุ่ม 636">
            <a:extLst>
              <a:ext uri="{FF2B5EF4-FFF2-40B4-BE49-F238E27FC236}">
                <a16:creationId xmlns:a16="http://schemas.microsoft.com/office/drawing/2014/main" id="{402A8489-7697-4135-806C-3834CF7D921B}"/>
              </a:ext>
            </a:extLst>
          </p:cNvPr>
          <p:cNvGrpSpPr/>
          <p:nvPr/>
        </p:nvGrpSpPr>
        <p:grpSpPr>
          <a:xfrm>
            <a:off x="8289347" y="2567455"/>
            <a:ext cx="2732804" cy="3749265"/>
            <a:chOff x="2804160" y="2202089"/>
            <a:chExt cx="2237116" cy="2959191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638" name="รูปแบบอิสระ: รูปร่าง 637">
              <a:extLst>
                <a:ext uri="{FF2B5EF4-FFF2-40B4-BE49-F238E27FC236}">
                  <a16:creationId xmlns:a16="http://schemas.microsoft.com/office/drawing/2014/main" id="{1000E307-B4B2-4D48-8262-A7A2C33A5F61}"/>
                </a:ext>
              </a:extLst>
            </p:cNvPr>
            <p:cNvSpPr/>
            <p:nvPr/>
          </p:nvSpPr>
          <p:spPr>
            <a:xfrm>
              <a:off x="2804160" y="2202089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639" name="กลุ่ม 638">
              <a:extLst>
                <a:ext uri="{FF2B5EF4-FFF2-40B4-BE49-F238E27FC236}">
                  <a16:creationId xmlns:a16="http://schemas.microsoft.com/office/drawing/2014/main" id="{4FF89A34-3876-415C-8EBD-3A3C483BDF5D}"/>
                </a:ext>
              </a:extLst>
            </p:cNvPr>
            <p:cNvGrpSpPr/>
            <p:nvPr/>
          </p:nvGrpSpPr>
          <p:grpSpPr>
            <a:xfrm>
              <a:off x="3673328" y="2409607"/>
              <a:ext cx="552482" cy="345773"/>
              <a:chOff x="3673328" y="2409607"/>
              <a:chExt cx="552482" cy="345773"/>
            </a:xfrm>
            <a:solidFill>
              <a:srgbClr val="660066"/>
            </a:solidFill>
          </p:grpSpPr>
          <p:sp>
            <p:nvSpPr>
              <p:cNvPr id="668" name="สามเหลี่ยมหน้าจั่ว 8">
                <a:extLst>
                  <a:ext uri="{FF2B5EF4-FFF2-40B4-BE49-F238E27FC236}">
                    <a16:creationId xmlns:a16="http://schemas.microsoft.com/office/drawing/2014/main" id="{E98ABEB8-6034-41CB-B7B0-8142E3E4AAB9}"/>
                  </a:ext>
                </a:extLst>
              </p:cNvPr>
              <p:cNvSpPr/>
              <p:nvPr/>
            </p:nvSpPr>
            <p:spPr>
              <a:xfrm rot="10474012">
                <a:off x="3842714" y="2409607"/>
                <a:ext cx="215266" cy="345773"/>
              </a:xfrm>
              <a:custGeom>
                <a:avLst/>
                <a:gdLst>
                  <a:gd name="connsiteX0" fmla="*/ 0 w 208280"/>
                  <a:gd name="connsiteY0" fmla="*/ 337820 h 337820"/>
                  <a:gd name="connsiteX1" fmla="*/ 104140 w 208280"/>
                  <a:gd name="connsiteY1" fmla="*/ 0 h 337820"/>
                  <a:gd name="connsiteX2" fmla="*/ 208280 w 208280"/>
                  <a:gd name="connsiteY2" fmla="*/ 337820 h 337820"/>
                  <a:gd name="connsiteX3" fmla="*/ 0 w 208280"/>
                  <a:gd name="connsiteY3" fmla="*/ 337820 h 337820"/>
                  <a:gd name="connsiteX0" fmla="*/ 0 w 207919"/>
                  <a:gd name="connsiteY0" fmla="*/ 334027 h 337820"/>
                  <a:gd name="connsiteX1" fmla="*/ 103779 w 207919"/>
                  <a:gd name="connsiteY1" fmla="*/ 0 h 337820"/>
                  <a:gd name="connsiteX2" fmla="*/ 207919 w 207919"/>
                  <a:gd name="connsiteY2" fmla="*/ 337820 h 337820"/>
                  <a:gd name="connsiteX3" fmla="*/ 0 w 207919"/>
                  <a:gd name="connsiteY3" fmla="*/ 334027 h 337820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4764"/>
                  <a:gd name="connsiteX1" fmla="*/ 103779 w 207919"/>
                  <a:gd name="connsiteY1" fmla="*/ 0 h 344764"/>
                  <a:gd name="connsiteX2" fmla="*/ 207919 w 207919"/>
                  <a:gd name="connsiteY2" fmla="*/ 337820 h 344764"/>
                  <a:gd name="connsiteX3" fmla="*/ 115118 w 207919"/>
                  <a:gd name="connsiteY3" fmla="*/ 344764 h 344764"/>
                  <a:gd name="connsiteX4" fmla="*/ 0 w 207919"/>
                  <a:gd name="connsiteY4" fmla="*/ 334027 h 344764"/>
                  <a:gd name="connsiteX0" fmla="*/ 0 w 213458"/>
                  <a:gd name="connsiteY0" fmla="*/ 338604 h 344764"/>
                  <a:gd name="connsiteX1" fmla="*/ 109318 w 213458"/>
                  <a:gd name="connsiteY1" fmla="*/ 0 h 344764"/>
                  <a:gd name="connsiteX2" fmla="*/ 213458 w 213458"/>
                  <a:gd name="connsiteY2" fmla="*/ 337820 h 344764"/>
                  <a:gd name="connsiteX3" fmla="*/ 120657 w 213458"/>
                  <a:gd name="connsiteY3" fmla="*/ 344764 h 344764"/>
                  <a:gd name="connsiteX4" fmla="*/ 0 w 213458"/>
                  <a:gd name="connsiteY4" fmla="*/ 338604 h 344764"/>
                  <a:gd name="connsiteX0" fmla="*/ 0 w 215266"/>
                  <a:gd name="connsiteY0" fmla="*/ 338604 h 345773"/>
                  <a:gd name="connsiteX1" fmla="*/ 109318 w 215266"/>
                  <a:gd name="connsiteY1" fmla="*/ 0 h 345773"/>
                  <a:gd name="connsiteX2" fmla="*/ 215266 w 215266"/>
                  <a:gd name="connsiteY2" fmla="*/ 345646 h 345773"/>
                  <a:gd name="connsiteX3" fmla="*/ 120657 w 215266"/>
                  <a:gd name="connsiteY3" fmla="*/ 344764 h 345773"/>
                  <a:gd name="connsiteX4" fmla="*/ 0 w 215266"/>
                  <a:gd name="connsiteY4" fmla="*/ 338604 h 345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266" h="345773">
                    <a:moveTo>
                      <a:pt x="0" y="338604"/>
                    </a:moveTo>
                    <a:lnTo>
                      <a:pt x="109318" y="0"/>
                    </a:lnTo>
                    <a:lnTo>
                      <a:pt x="215266" y="345646"/>
                    </a:lnTo>
                    <a:cubicBezTo>
                      <a:pt x="175984" y="346316"/>
                      <a:pt x="159939" y="344094"/>
                      <a:pt x="120657" y="344764"/>
                    </a:cubicBezTo>
                    <a:cubicBezTo>
                      <a:pt x="39581" y="343077"/>
                      <a:pt x="42667" y="341741"/>
                      <a:pt x="0" y="338604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9" name="สามเหลี่ยมหน้าจั่ว 9">
                <a:extLst>
                  <a:ext uri="{FF2B5EF4-FFF2-40B4-BE49-F238E27FC236}">
                    <a16:creationId xmlns:a16="http://schemas.microsoft.com/office/drawing/2014/main" id="{4137B62E-8B81-4F3F-950F-852C6A003C5D}"/>
                  </a:ext>
                </a:extLst>
              </p:cNvPr>
              <p:cNvSpPr/>
              <p:nvPr/>
            </p:nvSpPr>
            <p:spPr>
              <a:xfrm rot="10053214">
                <a:off x="3673328" y="2445732"/>
                <a:ext cx="148655" cy="233411"/>
              </a:xfrm>
              <a:custGeom>
                <a:avLst/>
                <a:gdLst>
                  <a:gd name="connsiteX0" fmla="*/ 0 w 143300"/>
                  <a:gd name="connsiteY0" fmla="*/ 220938 h 220938"/>
                  <a:gd name="connsiteX1" fmla="*/ 71650 w 143300"/>
                  <a:gd name="connsiteY1" fmla="*/ 0 h 220938"/>
                  <a:gd name="connsiteX2" fmla="*/ 143300 w 143300"/>
                  <a:gd name="connsiteY2" fmla="*/ 220938 h 220938"/>
                  <a:gd name="connsiteX3" fmla="*/ 0 w 143300"/>
                  <a:gd name="connsiteY3" fmla="*/ 220938 h 220938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0 w 147817"/>
                  <a:gd name="connsiteY3" fmla="*/ 241400 h 241400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93041 w 147817"/>
                  <a:gd name="connsiteY3" fmla="*/ 237777 h 241400"/>
                  <a:gd name="connsiteX4" fmla="*/ 0 w 147817"/>
                  <a:gd name="connsiteY4" fmla="*/ 241400 h 241400"/>
                  <a:gd name="connsiteX0" fmla="*/ 0 w 157448"/>
                  <a:gd name="connsiteY0" fmla="*/ 249678 h 249678"/>
                  <a:gd name="connsiteX1" fmla="*/ 85798 w 157448"/>
                  <a:gd name="connsiteY1" fmla="*/ 0 h 249678"/>
                  <a:gd name="connsiteX2" fmla="*/ 157448 w 157448"/>
                  <a:gd name="connsiteY2" fmla="*/ 220938 h 249678"/>
                  <a:gd name="connsiteX3" fmla="*/ 102672 w 157448"/>
                  <a:gd name="connsiteY3" fmla="*/ 237777 h 249678"/>
                  <a:gd name="connsiteX4" fmla="*/ 0 w 157448"/>
                  <a:gd name="connsiteY4" fmla="*/ 249678 h 249678"/>
                  <a:gd name="connsiteX0" fmla="*/ 0 w 152521"/>
                  <a:gd name="connsiteY0" fmla="*/ 227356 h 237777"/>
                  <a:gd name="connsiteX1" fmla="*/ 80871 w 152521"/>
                  <a:gd name="connsiteY1" fmla="*/ 0 h 237777"/>
                  <a:gd name="connsiteX2" fmla="*/ 152521 w 152521"/>
                  <a:gd name="connsiteY2" fmla="*/ 220938 h 237777"/>
                  <a:gd name="connsiteX3" fmla="*/ 97745 w 152521"/>
                  <a:gd name="connsiteY3" fmla="*/ 237777 h 237777"/>
                  <a:gd name="connsiteX4" fmla="*/ 0 w 152521"/>
                  <a:gd name="connsiteY4" fmla="*/ 227356 h 237777"/>
                  <a:gd name="connsiteX0" fmla="*/ 0 w 152521"/>
                  <a:gd name="connsiteY0" fmla="*/ 227356 h 230336"/>
                  <a:gd name="connsiteX1" fmla="*/ 80871 w 152521"/>
                  <a:gd name="connsiteY1" fmla="*/ 0 h 230336"/>
                  <a:gd name="connsiteX2" fmla="*/ 152521 w 152521"/>
                  <a:gd name="connsiteY2" fmla="*/ 220938 h 230336"/>
                  <a:gd name="connsiteX3" fmla="*/ 99387 w 152521"/>
                  <a:gd name="connsiteY3" fmla="*/ 230336 h 230336"/>
                  <a:gd name="connsiteX4" fmla="*/ 0 w 152521"/>
                  <a:gd name="connsiteY4" fmla="*/ 227356 h 230336"/>
                  <a:gd name="connsiteX0" fmla="*/ 0 w 148655"/>
                  <a:gd name="connsiteY0" fmla="*/ 233411 h 233411"/>
                  <a:gd name="connsiteX1" fmla="*/ 77005 w 148655"/>
                  <a:gd name="connsiteY1" fmla="*/ 0 h 233411"/>
                  <a:gd name="connsiteX2" fmla="*/ 148655 w 148655"/>
                  <a:gd name="connsiteY2" fmla="*/ 220938 h 233411"/>
                  <a:gd name="connsiteX3" fmla="*/ 95521 w 148655"/>
                  <a:gd name="connsiteY3" fmla="*/ 230336 h 233411"/>
                  <a:gd name="connsiteX4" fmla="*/ 0 w 148655"/>
                  <a:gd name="connsiteY4" fmla="*/ 233411 h 23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655" h="233411">
                    <a:moveTo>
                      <a:pt x="0" y="233411"/>
                    </a:moveTo>
                    <a:lnTo>
                      <a:pt x="77005" y="0"/>
                    </a:lnTo>
                    <a:lnTo>
                      <a:pt x="148655" y="220938"/>
                    </a:lnTo>
                    <a:cubicBezTo>
                      <a:pt x="124333" y="224562"/>
                      <a:pt x="119843" y="226712"/>
                      <a:pt x="95521" y="230336"/>
                    </a:cubicBezTo>
                    <a:lnTo>
                      <a:pt x="0" y="23341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70" name="สามเหลี่ยมหน้าจั่ว 10">
                <a:extLst>
                  <a:ext uri="{FF2B5EF4-FFF2-40B4-BE49-F238E27FC236}">
                    <a16:creationId xmlns:a16="http://schemas.microsoft.com/office/drawing/2014/main" id="{44FB5703-7C2F-4961-8453-DBD7BB9355D2}"/>
                  </a:ext>
                </a:extLst>
              </p:cNvPr>
              <p:cNvSpPr/>
              <p:nvPr/>
            </p:nvSpPr>
            <p:spPr>
              <a:xfrm rot="11585451">
                <a:off x="4076639" y="2427347"/>
                <a:ext cx="149171" cy="229902"/>
              </a:xfrm>
              <a:custGeom>
                <a:avLst/>
                <a:gdLst>
                  <a:gd name="connsiteX0" fmla="*/ 0 w 140123"/>
                  <a:gd name="connsiteY0" fmla="*/ 235324 h 235324"/>
                  <a:gd name="connsiteX1" fmla="*/ 70062 w 140123"/>
                  <a:gd name="connsiteY1" fmla="*/ 0 h 235324"/>
                  <a:gd name="connsiteX2" fmla="*/ 140123 w 140123"/>
                  <a:gd name="connsiteY2" fmla="*/ 235324 h 235324"/>
                  <a:gd name="connsiteX3" fmla="*/ 0 w 140123"/>
                  <a:gd name="connsiteY3" fmla="*/ 235324 h 235324"/>
                  <a:gd name="connsiteX0" fmla="*/ 0 w 140684"/>
                  <a:gd name="connsiteY0" fmla="*/ 235324 h 235324"/>
                  <a:gd name="connsiteX1" fmla="*/ 70062 w 140684"/>
                  <a:gd name="connsiteY1" fmla="*/ 0 h 235324"/>
                  <a:gd name="connsiteX2" fmla="*/ 140684 w 140684"/>
                  <a:gd name="connsiteY2" fmla="*/ 229327 h 235324"/>
                  <a:gd name="connsiteX3" fmla="*/ 0 w 140684"/>
                  <a:gd name="connsiteY3" fmla="*/ 235324 h 235324"/>
                  <a:gd name="connsiteX0" fmla="*/ 0 w 146121"/>
                  <a:gd name="connsiteY0" fmla="*/ 228765 h 229327"/>
                  <a:gd name="connsiteX1" fmla="*/ 75499 w 146121"/>
                  <a:gd name="connsiteY1" fmla="*/ 0 h 229327"/>
                  <a:gd name="connsiteX2" fmla="*/ 146121 w 146121"/>
                  <a:gd name="connsiteY2" fmla="*/ 229327 h 229327"/>
                  <a:gd name="connsiteX3" fmla="*/ 0 w 146121"/>
                  <a:gd name="connsiteY3" fmla="*/ 228765 h 229327"/>
                  <a:gd name="connsiteX0" fmla="*/ 0 w 144798"/>
                  <a:gd name="connsiteY0" fmla="*/ 228765 h 234850"/>
                  <a:gd name="connsiteX1" fmla="*/ 75499 w 144798"/>
                  <a:gd name="connsiteY1" fmla="*/ 0 h 234850"/>
                  <a:gd name="connsiteX2" fmla="*/ 144798 w 144798"/>
                  <a:gd name="connsiteY2" fmla="*/ 234850 h 234850"/>
                  <a:gd name="connsiteX3" fmla="*/ 0 w 144798"/>
                  <a:gd name="connsiteY3" fmla="*/ 228765 h 234850"/>
                  <a:gd name="connsiteX0" fmla="*/ 0 w 150321"/>
                  <a:gd name="connsiteY0" fmla="*/ 227442 h 234850"/>
                  <a:gd name="connsiteX1" fmla="*/ 81022 w 150321"/>
                  <a:gd name="connsiteY1" fmla="*/ 0 h 234850"/>
                  <a:gd name="connsiteX2" fmla="*/ 150321 w 150321"/>
                  <a:gd name="connsiteY2" fmla="*/ 234850 h 234850"/>
                  <a:gd name="connsiteX3" fmla="*/ 0 w 150321"/>
                  <a:gd name="connsiteY3" fmla="*/ 227442 h 234850"/>
                  <a:gd name="connsiteX0" fmla="*/ 0 w 149171"/>
                  <a:gd name="connsiteY0" fmla="*/ 227442 h 229902"/>
                  <a:gd name="connsiteX1" fmla="*/ 81022 w 149171"/>
                  <a:gd name="connsiteY1" fmla="*/ 0 h 229902"/>
                  <a:gd name="connsiteX2" fmla="*/ 149171 w 149171"/>
                  <a:gd name="connsiteY2" fmla="*/ 229902 h 229902"/>
                  <a:gd name="connsiteX3" fmla="*/ 0 w 149171"/>
                  <a:gd name="connsiteY3" fmla="*/ 227442 h 229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171" h="229902">
                    <a:moveTo>
                      <a:pt x="0" y="227442"/>
                    </a:moveTo>
                    <a:lnTo>
                      <a:pt x="81022" y="0"/>
                    </a:lnTo>
                    <a:lnTo>
                      <a:pt x="149171" y="229902"/>
                    </a:lnTo>
                    <a:lnTo>
                      <a:pt x="0" y="22744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40" name="กลุ่ม 639">
              <a:extLst>
                <a:ext uri="{FF2B5EF4-FFF2-40B4-BE49-F238E27FC236}">
                  <a16:creationId xmlns:a16="http://schemas.microsoft.com/office/drawing/2014/main" id="{8BFE3497-E237-4B7C-AE9F-C646C90E7A56}"/>
                </a:ext>
              </a:extLst>
            </p:cNvPr>
            <p:cNvGrpSpPr/>
            <p:nvPr/>
          </p:nvGrpSpPr>
          <p:grpSpPr>
            <a:xfrm>
              <a:off x="3673493" y="3224085"/>
              <a:ext cx="490561" cy="297686"/>
              <a:chOff x="3673493" y="3224085"/>
              <a:chExt cx="490561" cy="297686"/>
            </a:xfrm>
          </p:grpSpPr>
          <p:sp>
            <p:nvSpPr>
              <p:cNvPr id="666" name="รูปแบบอิสระ: รูปร่าง 665">
                <a:extLst>
                  <a:ext uri="{FF2B5EF4-FFF2-40B4-BE49-F238E27FC236}">
                    <a16:creationId xmlns:a16="http://schemas.microsoft.com/office/drawing/2014/main" id="{D1898B6F-02B6-4F20-825E-A4CE4B2FA891}"/>
                  </a:ext>
                </a:extLst>
              </p:cNvPr>
              <p:cNvSpPr/>
              <p:nvPr/>
            </p:nvSpPr>
            <p:spPr>
              <a:xfrm rot="21417418">
                <a:off x="3673493" y="3337622"/>
                <a:ext cx="490561" cy="184149"/>
              </a:xfrm>
              <a:custGeom>
                <a:avLst/>
                <a:gdLst>
                  <a:gd name="connsiteX0" fmla="*/ 25979 w 512796"/>
                  <a:gd name="connsiteY0" fmla="*/ 45736 h 183170"/>
                  <a:gd name="connsiteX1" fmla="*/ 3119 w 512796"/>
                  <a:gd name="connsiteY1" fmla="*/ 99076 h 183170"/>
                  <a:gd name="connsiteX2" fmla="*/ 86939 w 512796"/>
                  <a:gd name="connsiteY2" fmla="*/ 167656 h 183170"/>
                  <a:gd name="connsiteX3" fmla="*/ 239339 w 512796"/>
                  <a:gd name="connsiteY3" fmla="*/ 99076 h 183170"/>
                  <a:gd name="connsiteX4" fmla="*/ 262199 w 512796"/>
                  <a:gd name="connsiteY4" fmla="*/ 16 h 183170"/>
                  <a:gd name="connsiteX5" fmla="*/ 254579 w 512796"/>
                  <a:gd name="connsiteY5" fmla="*/ 106696 h 183170"/>
                  <a:gd name="connsiteX6" fmla="*/ 361259 w 512796"/>
                  <a:gd name="connsiteY6" fmla="*/ 182896 h 183170"/>
                  <a:gd name="connsiteX7" fmla="*/ 506039 w 512796"/>
                  <a:gd name="connsiteY7" fmla="*/ 129556 h 183170"/>
                  <a:gd name="connsiteX8" fmla="*/ 475559 w 512796"/>
                  <a:gd name="connsiteY8" fmla="*/ 60976 h 183170"/>
                  <a:gd name="connsiteX0" fmla="*/ 25979 w 512796"/>
                  <a:gd name="connsiteY0" fmla="*/ 45738 h 183163"/>
                  <a:gd name="connsiteX1" fmla="*/ 3119 w 512796"/>
                  <a:gd name="connsiteY1" fmla="*/ 99078 h 183163"/>
                  <a:gd name="connsiteX2" fmla="*/ 86939 w 512796"/>
                  <a:gd name="connsiteY2" fmla="*/ 167658 h 183163"/>
                  <a:gd name="connsiteX3" fmla="*/ 239339 w 512796"/>
                  <a:gd name="connsiteY3" fmla="*/ 99078 h 183163"/>
                  <a:gd name="connsiteX4" fmla="*/ 262199 w 512796"/>
                  <a:gd name="connsiteY4" fmla="*/ 18 h 183163"/>
                  <a:gd name="connsiteX5" fmla="*/ 262188 w 512796"/>
                  <a:gd name="connsiteY5" fmla="*/ 107103 h 183163"/>
                  <a:gd name="connsiteX6" fmla="*/ 361259 w 512796"/>
                  <a:gd name="connsiteY6" fmla="*/ 182898 h 183163"/>
                  <a:gd name="connsiteX7" fmla="*/ 506039 w 512796"/>
                  <a:gd name="connsiteY7" fmla="*/ 129558 h 183163"/>
                  <a:gd name="connsiteX8" fmla="*/ 475559 w 512796"/>
                  <a:gd name="connsiteY8" fmla="*/ 60978 h 183163"/>
                  <a:gd name="connsiteX0" fmla="*/ 25979 w 505781"/>
                  <a:gd name="connsiteY0" fmla="*/ 45738 h 184207"/>
                  <a:gd name="connsiteX1" fmla="*/ 3119 w 505781"/>
                  <a:gd name="connsiteY1" fmla="*/ 99078 h 184207"/>
                  <a:gd name="connsiteX2" fmla="*/ 86939 w 505781"/>
                  <a:gd name="connsiteY2" fmla="*/ 167658 h 184207"/>
                  <a:gd name="connsiteX3" fmla="*/ 239339 w 505781"/>
                  <a:gd name="connsiteY3" fmla="*/ 99078 h 184207"/>
                  <a:gd name="connsiteX4" fmla="*/ 262199 w 505781"/>
                  <a:gd name="connsiteY4" fmla="*/ 18 h 184207"/>
                  <a:gd name="connsiteX5" fmla="*/ 262188 w 505781"/>
                  <a:gd name="connsiteY5" fmla="*/ 107103 h 184207"/>
                  <a:gd name="connsiteX6" fmla="*/ 361259 w 505781"/>
                  <a:gd name="connsiteY6" fmla="*/ 182898 h 184207"/>
                  <a:gd name="connsiteX7" fmla="*/ 497419 w 505781"/>
                  <a:gd name="connsiteY7" fmla="*/ 148177 h 184207"/>
                  <a:gd name="connsiteX8" fmla="*/ 475559 w 505781"/>
                  <a:gd name="connsiteY8" fmla="*/ 60978 h 184207"/>
                  <a:gd name="connsiteX0" fmla="*/ 27273 w 507075"/>
                  <a:gd name="connsiteY0" fmla="*/ 45738 h 184207"/>
                  <a:gd name="connsiteX1" fmla="*/ 4413 w 507075"/>
                  <a:gd name="connsiteY1" fmla="*/ 99078 h 184207"/>
                  <a:gd name="connsiteX2" fmla="*/ 107458 w 507075"/>
                  <a:gd name="connsiteY2" fmla="*/ 164864 h 184207"/>
                  <a:gd name="connsiteX3" fmla="*/ 240633 w 507075"/>
                  <a:gd name="connsiteY3" fmla="*/ 99078 h 184207"/>
                  <a:gd name="connsiteX4" fmla="*/ 263493 w 507075"/>
                  <a:gd name="connsiteY4" fmla="*/ 18 h 184207"/>
                  <a:gd name="connsiteX5" fmla="*/ 263482 w 507075"/>
                  <a:gd name="connsiteY5" fmla="*/ 107103 h 184207"/>
                  <a:gd name="connsiteX6" fmla="*/ 362553 w 507075"/>
                  <a:gd name="connsiteY6" fmla="*/ 182898 h 184207"/>
                  <a:gd name="connsiteX7" fmla="*/ 498713 w 507075"/>
                  <a:gd name="connsiteY7" fmla="*/ 148177 h 184207"/>
                  <a:gd name="connsiteX8" fmla="*/ 476853 w 507075"/>
                  <a:gd name="connsiteY8" fmla="*/ 60978 h 184207"/>
                  <a:gd name="connsiteX0" fmla="*/ 18837 w 498639"/>
                  <a:gd name="connsiteY0" fmla="*/ 45738 h 184207"/>
                  <a:gd name="connsiteX1" fmla="*/ 6379 w 498639"/>
                  <a:gd name="connsiteY1" fmla="*/ 118708 h 184207"/>
                  <a:gd name="connsiteX2" fmla="*/ 99022 w 498639"/>
                  <a:gd name="connsiteY2" fmla="*/ 164864 h 184207"/>
                  <a:gd name="connsiteX3" fmla="*/ 232197 w 498639"/>
                  <a:gd name="connsiteY3" fmla="*/ 99078 h 184207"/>
                  <a:gd name="connsiteX4" fmla="*/ 255057 w 498639"/>
                  <a:gd name="connsiteY4" fmla="*/ 18 h 184207"/>
                  <a:gd name="connsiteX5" fmla="*/ 255046 w 498639"/>
                  <a:gd name="connsiteY5" fmla="*/ 107103 h 184207"/>
                  <a:gd name="connsiteX6" fmla="*/ 354117 w 498639"/>
                  <a:gd name="connsiteY6" fmla="*/ 182898 h 184207"/>
                  <a:gd name="connsiteX7" fmla="*/ 490277 w 498639"/>
                  <a:gd name="connsiteY7" fmla="*/ 148177 h 184207"/>
                  <a:gd name="connsiteX8" fmla="*/ 468417 w 498639"/>
                  <a:gd name="connsiteY8" fmla="*/ 60978 h 184207"/>
                  <a:gd name="connsiteX0" fmla="*/ 18837 w 490561"/>
                  <a:gd name="connsiteY0" fmla="*/ 45738 h 184149"/>
                  <a:gd name="connsiteX1" fmla="*/ 6379 w 490561"/>
                  <a:gd name="connsiteY1" fmla="*/ 118708 h 184149"/>
                  <a:gd name="connsiteX2" fmla="*/ 99022 w 490561"/>
                  <a:gd name="connsiteY2" fmla="*/ 164864 h 184149"/>
                  <a:gd name="connsiteX3" fmla="*/ 232197 w 490561"/>
                  <a:gd name="connsiteY3" fmla="*/ 99078 h 184149"/>
                  <a:gd name="connsiteX4" fmla="*/ 255057 w 490561"/>
                  <a:gd name="connsiteY4" fmla="*/ 18 h 184149"/>
                  <a:gd name="connsiteX5" fmla="*/ 255046 w 490561"/>
                  <a:gd name="connsiteY5" fmla="*/ 107103 h 184149"/>
                  <a:gd name="connsiteX6" fmla="*/ 354117 w 490561"/>
                  <a:gd name="connsiteY6" fmla="*/ 182898 h 184149"/>
                  <a:gd name="connsiteX7" fmla="*/ 478863 w 490561"/>
                  <a:gd name="connsiteY7" fmla="*/ 147570 h 184149"/>
                  <a:gd name="connsiteX8" fmla="*/ 468417 w 490561"/>
                  <a:gd name="connsiteY8" fmla="*/ 60978 h 184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0561" h="184149">
                    <a:moveTo>
                      <a:pt x="18837" y="45738"/>
                    </a:moveTo>
                    <a:cubicBezTo>
                      <a:pt x="2327" y="62248"/>
                      <a:pt x="-6985" y="98854"/>
                      <a:pt x="6379" y="118708"/>
                    </a:cubicBezTo>
                    <a:cubicBezTo>
                      <a:pt x="19743" y="138562"/>
                      <a:pt x="61386" y="168136"/>
                      <a:pt x="99022" y="164864"/>
                    </a:cubicBezTo>
                    <a:cubicBezTo>
                      <a:pt x="136658" y="161592"/>
                      <a:pt x="206191" y="126552"/>
                      <a:pt x="232197" y="99078"/>
                    </a:cubicBezTo>
                    <a:cubicBezTo>
                      <a:pt x="258203" y="71604"/>
                      <a:pt x="251249" y="-1319"/>
                      <a:pt x="255057" y="18"/>
                    </a:cubicBezTo>
                    <a:cubicBezTo>
                      <a:pt x="258865" y="1355"/>
                      <a:pt x="238536" y="76623"/>
                      <a:pt x="255046" y="107103"/>
                    </a:cubicBezTo>
                    <a:cubicBezTo>
                      <a:pt x="271556" y="137583"/>
                      <a:pt x="316814" y="176154"/>
                      <a:pt x="354117" y="182898"/>
                    </a:cubicBezTo>
                    <a:cubicBezTo>
                      <a:pt x="391420" y="189642"/>
                      <a:pt x="459813" y="167890"/>
                      <a:pt x="478863" y="147570"/>
                    </a:cubicBezTo>
                    <a:cubicBezTo>
                      <a:pt x="497913" y="127250"/>
                      <a:pt x="493182" y="85108"/>
                      <a:pt x="468417" y="60978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7" name="รูปแบบอิสระ: รูปร่าง 666">
                <a:extLst>
                  <a:ext uri="{FF2B5EF4-FFF2-40B4-BE49-F238E27FC236}">
                    <a16:creationId xmlns:a16="http://schemas.microsoft.com/office/drawing/2014/main" id="{91AE3A42-374E-4442-8150-6E4AFD57C954}"/>
                  </a:ext>
                </a:extLst>
              </p:cNvPr>
              <p:cNvSpPr/>
              <p:nvPr/>
            </p:nvSpPr>
            <p:spPr>
              <a:xfrm rot="20654224">
                <a:off x="3822367" y="3224085"/>
                <a:ext cx="200701" cy="117505"/>
              </a:xfrm>
              <a:custGeom>
                <a:avLst/>
                <a:gdLst>
                  <a:gd name="connsiteX0" fmla="*/ 24294 w 200701"/>
                  <a:gd name="connsiteY0" fmla="*/ 3155 h 117505"/>
                  <a:gd name="connsiteX1" fmla="*/ 146214 w 200701"/>
                  <a:gd name="connsiteY1" fmla="*/ 18395 h 117505"/>
                  <a:gd name="connsiteX2" fmla="*/ 199554 w 200701"/>
                  <a:gd name="connsiteY2" fmla="*/ 79355 h 117505"/>
                  <a:gd name="connsiteX3" fmla="*/ 100494 w 200701"/>
                  <a:gd name="connsiteY3" fmla="*/ 117455 h 117505"/>
                  <a:gd name="connsiteX4" fmla="*/ 9054 w 200701"/>
                  <a:gd name="connsiteY4" fmla="*/ 71735 h 117505"/>
                  <a:gd name="connsiteX5" fmla="*/ 24294 w 200701"/>
                  <a:gd name="connsiteY5" fmla="*/ 3155 h 117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701" h="117505">
                    <a:moveTo>
                      <a:pt x="24294" y="3155"/>
                    </a:moveTo>
                    <a:cubicBezTo>
                      <a:pt x="47154" y="-5735"/>
                      <a:pt x="117004" y="5695"/>
                      <a:pt x="146214" y="18395"/>
                    </a:cubicBezTo>
                    <a:cubicBezTo>
                      <a:pt x="175424" y="31095"/>
                      <a:pt x="207174" y="62845"/>
                      <a:pt x="199554" y="79355"/>
                    </a:cubicBezTo>
                    <a:cubicBezTo>
                      <a:pt x="191934" y="95865"/>
                      <a:pt x="132244" y="118725"/>
                      <a:pt x="100494" y="117455"/>
                    </a:cubicBezTo>
                    <a:cubicBezTo>
                      <a:pt x="68744" y="116185"/>
                      <a:pt x="26834" y="88245"/>
                      <a:pt x="9054" y="71735"/>
                    </a:cubicBezTo>
                    <a:cubicBezTo>
                      <a:pt x="-8726" y="55225"/>
                      <a:pt x="1434" y="12045"/>
                      <a:pt x="24294" y="3155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41" name="กลุ่ม 640">
              <a:extLst>
                <a:ext uri="{FF2B5EF4-FFF2-40B4-BE49-F238E27FC236}">
                  <a16:creationId xmlns:a16="http://schemas.microsoft.com/office/drawing/2014/main" id="{C1FA9822-6610-4E14-8BE0-20AFD001F78B}"/>
                </a:ext>
              </a:extLst>
            </p:cNvPr>
            <p:cNvGrpSpPr/>
            <p:nvPr/>
          </p:nvGrpSpPr>
          <p:grpSpPr>
            <a:xfrm>
              <a:off x="3390605" y="2906545"/>
              <a:ext cx="1081875" cy="246380"/>
              <a:chOff x="3390605" y="2906545"/>
              <a:chExt cx="1081875" cy="246380"/>
            </a:xfrm>
          </p:grpSpPr>
          <p:sp>
            <p:nvSpPr>
              <p:cNvPr id="660" name="แผนผังลำดับงาน: ตัวเชื่อมต่อ 659">
                <a:extLst>
                  <a:ext uri="{FF2B5EF4-FFF2-40B4-BE49-F238E27FC236}">
                    <a16:creationId xmlns:a16="http://schemas.microsoft.com/office/drawing/2014/main" id="{EDF082AF-076B-46DB-A919-F47756DED68D}"/>
                  </a:ext>
                </a:extLst>
              </p:cNvPr>
              <p:cNvSpPr/>
              <p:nvPr/>
            </p:nvSpPr>
            <p:spPr>
              <a:xfrm>
                <a:off x="3390605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1" name="แผนผังลำดับงาน: ตัวเชื่อมต่อ 660">
                <a:extLst>
                  <a:ext uri="{FF2B5EF4-FFF2-40B4-BE49-F238E27FC236}">
                    <a16:creationId xmlns:a16="http://schemas.microsoft.com/office/drawing/2014/main" id="{333B9915-7CAD-4FE9-A6FD-BA40009FC7B5}"/>
                  </a:ext>
                </a:extLst>
              </p:cNvPr>
              <p:cNvSpPr/>
              <p:nvPr/>
            </p:nvSpPr>
            <p:spPr>
              <a:xfrm>
                <a:off x="4215940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2" name="แผนผังลำดับงาน: ตัวเชื่อมต่อ 661">
                <a:extLst>
                  <a:ext uri="{FF2B5EF4-FFF2-40B4-BE49-F238E27FC236}">
                    <a16:creationId xmlns:a16="http://schemas.microsoft.com/office/drawing/2014/main" id="{70A70D9D-C4DE-44A3-A083-69492F7BCA01}"/>
                  </a:ext>
                </a:extLst>
              </p:cNvPr>
              <p:cNvSpPr/>
              <p:nvPr/>
            </p:nvSpPr>
            <p:spPr>
              <a:xfrm>
                <a:off x="3431245" y="2941077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3" name="แผนผังลำดับงาน: ตัวเชื่อมต่อ 662">
                <a:extLst>
                  <a:ext uri="{FF2B5EF4-FFF2-40B4-BE49-F238E27FC236}">
                    <a16:creationId xmlns:a16="http://schemas.microsoft.com/office/drawing/2014/main" id="{42C1AAB1-F411-4DF9-BD03-5AF5C64F88DD}"/>
                  </a:ext>
                </a:extLst>
              </p:cNvPr>
              <p:cNvSpPr/>
              <p:nvPr/>
            </p:nvSpPr>
            <p:spPr>
              <a:xfrm>
                <a:off x="4256580" y="2940571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4" name="แผนผังลำดับงาน: ตัวเชื่อมต่อ 663">
                <a:extLst>
                  <a:ext uri="{FF2B5EF4-FFF2-40B4-BE49-F238E27FC236}">
                    <a16:creationId xmlns:a16="http://schemas.microsoft.com/office/drawing/2014/main" id="{0BA3F505-1560-48BC-BE1B-70D6217AC962}"/>
                  </a:ext>
                </a:extLst>
              </p:cNvPr>
              <p:cNvSpPr/>
              <p:nvPr/>
            </p:nvSpPr>
            <p:spPr>
              <a:xfrm>
                <a:off x="3518875" y="2966870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5" name="แผนผังลำดับงาน: ตัวเชื่อมต่อ 664">
                <a:extLst>
                  <a:ext uri="{FF2B5EF4-FFF2-40B4-BE49-F238E27FC236}">
                    <a16:creationId xmlns:a16="http://schemas.microsoft.com/office/drawing/2014/main" id="{7385714E-1D64-4C94-BF69-944E8AAFC06A}"/>
                  </a:ext>
                </a:extLst>
              </p:cNvPr>
              <p:cNvSpPr/>
              <p:nvPr/>
            </p:nvSpPr>
            <p:spPr>
              <a:xfrm>
                <a:off x="4344210" y="2966870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642" name="รูปแบบอิสระ: รูปร่าง 641">
              <a:extLst>
                <a:ext uri="{FF2B5EF4-FFF2-40B4-BE49-F238E27FC236}">
                  <a16:creationId xmlns:a16="http://schemas.microsoft.com/office/drawing/2014/main" id="{C4A94251-D9AA-4ED1-96FF-01C621FCEE90}"/>
                </a:ext>
              </a:extLst>
            </p:cNvPr>
            <p:cNvSpPr/>
            <p:nvPr/>
          </p:nvSpPr>
          <p:spPr>
            <a:xfrm>
              <a:off x="2992417" y="2291228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643" name="รูปแบบอิสระ: รูปร่าง 642">
              <a:extLst>
                <a:ext uri="{FF2B5EF4-FFF2-40B4-BE49-F238E27FC236}">
                  <a16:creationId xmlns:a16="http://schemas.microsoft.com/office/drawing/2014/main" id="{6CE2CE02-3AC6-404D-93CD-74CB01EB2C81}"/>
                </a:ext>
              </a:extLst>
            </p:cNvPr>
            <p:cNvSpPr/>
            <p:nvPr/>
          </p:nvSpPr>
          <p:spPr>
            <a:xfrm rot="21410072" flipH="1">
              <a:off x="4608321" y="2230801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644" name="กลุ่ม 643">
              <a:extLst>
                <a:ext uri="{FF2B5EF4-FFF2-40B4-BE49-F238E27FC236}">
                  <a16:creationId xmlns:a16="http://schemas.microsoft.com/office/drawing/2014/main" id="{D6B5B6E4-F38E-4105-9DD1-A680877C5D8A}"/>
                </a:ext>
              </a:extLst>
            </p:cNvPr>
            <p:cNvGrpSpPr/>
            <p:nvPr/>
          </p:nvGrpSpPr>
          <p:grpSpPr>
            <a:xfrm>
              <a:off x="2935793" y="3679493"/>
              <a:ext cx="461560" cy="771986"/>
              <a:chOff x="2935793" y="3679493"/>
              <a:chExt cx="461560" cy="771986"/>
            </a:xfrm>
            <a:solidFill>
              <a:srgbClr val="660066"/>
            </a:solidFill>
          </p:grpSpPr>
          <p:sp>
            <p:nvSpPr>
              <p:cNvPr id="657" name="สามเหลี่ยมหน้าจั่ว 27">
                <a:extLst>
                  <a:ext uri="{FF2B5EF4-FFF2-40B4-BE49-F238E27FC236}">
                    <a16:creationId xmlns:a16="http://schemas.microsoft.com/office/drawing/2014/main" id="{B61CB9F5-B649-484E-A47D-EA3A8CB47EAD}"/>
                  </a:ext>
                </a:extLst>
              </p:cNvPr>
              <p:cNvSpPr/>
              <p:nvPr/>
            </p:nvSpPr>
            <p:spPr>
              <a:xfrm rot="5943786">
                <a:off x="3084043" y="3624898"/>
                <a:ext cx="258716" cy="367905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716" h="367905">
                    <a:moveTo>
                      <a:pt x="0" y="363762"/>
                    </a:moveTo>
                    <a:lnTo>
                      <a:pt x="131430" y="0"/>
                    </a:lnTo>
                    <a:lnTo>
                      <a:pt x="258716" y="367905"/>
                    </a:lnTo>
                    <a:lnTo>
                      <a:pt x="0" y="36376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8" name="สามเหลี่ยมหน้าจั่ว 28">
                <a:extLst>
                  <a:ext uri="{FF2B5EF4-FFF2-40B4-BE49-F238E27FC236}">
                    <a16:creationId xmlns:a16="http://schemas.microsoft.com/office/drawing/2014/main" id="{211227CA-FFC0-4F6E-8BBC-F6DA148AD04B}"/>
                  </a:ext>
                </a:extLst>
              </p:cNvPr>
              <p:cNvSpPr/>
              <p:nvPr/>
            </p:nvSpPr>
            <p:spPr>
              <a:xfrm rot="5943786">
                <a:off x="3042667" y="3877627"/>
                <a:ext cx="252648" cy="375202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  <a:gd name="connsiteX0" fmla="*/ 0 w 252648"/>
                  <a:gd name="connsiteY0" fmla="*/ 368803 h 375202"/>
                  <a:gd name="connsiteX1" fmla="*/ 126768 w 252648"/>
                  <a:gd name="connsiteY1" fmla="*/ 0 h 375202"/>
                  <a:gd name="connsiteX2" fmla="*/ 252648 w 252648"/>
                  <a:gd name="connsiteY2" fmla="*/ 375202 h 375202"/>
                  <a:gd name="connsiteX3" fmla="*/ 0 w 252648"/>
                  <a:gd name="connsiteY3" fmla="*/ 368803 h 375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48" h="375202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52648" y="375202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9" name="สามเหลี่ยมหน้าจั่ว 29">
                <a:extLst>
                  <a:ext uri="{FF2B5EF4-FFF2-40B4-BE49-F238E27FC236}">
                    <a16:creationId xmlns:a16="http://schemas.microsoft.com/office/drawing/2014/main" id="{D41CBDB6-FDC3-4D0B-A1B4-2F5401BFDC04}"/>
                  </a:ext>
                </a:extLst>
              </p:cNvPr>
              <p:cNvSpPr/>
              <p:nvPr/>
            </p:nvSpPr>
            <p:spPr>
              <a:xfrm rot="5943786">
                <a:off x="2985383" y="4139408"/>
                <a:ext cx="262481" cy="36166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481" h="361661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45" name="กลุ่ม 644">
              <a:extLst>
                <a:ext uri="{FF2B5EF4-FFF2-40B4-BE49-F238E27FC236}">
                  <a16:creationId xmlns:a16="http://schemas.microsoft.com/office/drawing/2014/main" id="{3019E423-6753-4C35-8B33-F59428805A2F}"/>
                </a:ext>
              </a:extLst>
            </p:cNvPr>
            <p:cNvGrpSpPr/>
            <p:nvPr/>
          </p:nvGrpSpPr>
          <p:grpSpPr>
            <a:xfrm flipH="1">
              <a:off x="4472348" y="3654142"/>
              <a:ext cx="449585" cy="751908"/>
              <a:chOff x="2942098" y="3681505"/>
              <a:chExt cx="449585" cy="751908"/>
            </a:xfrm>
            <a:solidFill>
              <a:srgbClr val="660066"/>
            </a:solidFill>
          </p:grpSpPr>
          <p:sp>
            <p:nvSpPr>
              <p:cNvPr id="654" name="สามเหลี่ยมหน้าจั่ว 27">
                <a:extLst>
                  <a:ext uri="{FF2B5EF4-FFF2-40B4-BE49-F238E27FC236}">
                    <a16:creationId xmlns:a16="http://schemas.microsoft.com/office/drawing/2014/main" id="{2350142C-F1EF-45A8-97E1-5BB1CEF928AA}"/>
                  </a:ext>
                </a:extLst>
              </p:cNvPr>
              <p:cNvSpPr/>
              <p:nvPr/>
            </p:nvSpPr>
            <p:spPr>
              <a:xfrm rot="6008731">
                <a:off x="3078137" y="3625150"/>
                <a:ext cx="257191" cy="36990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  <a:gd name="connsiteX0" fmla="*/ 0 w 258797"/>
                  <a:gd name="connsiteY0" fmla="*/ 375349 h 375349"/>
                  <a:gd name="connsiteX1" fmla="*/ 131511 w 258797"/>
                  <a:gd name="connsiteY1" fmla="*/ 0 h 375349"/>
                  <a:gd name="connsiteX2" fmla="*/ 258797 w 258797"/>
                  <a:gd name="connsiteY2" fmla="*/ 367905 h 375349"/>
                  <a:gd name="connsiteX3" fmla="*/ 0 w 258797"/>
                  <a:gd name="connsiteY3" fmla="*/ 375349 h 375349"/>
                  <a:gd name="connsiteX0" fmla="*/ 0 w 257191"/>
                  <a:gd name="connsiteY0" fmla="*/ 369901 h 369901"/>
                  <a:gd name="connsiteX1" fmla="*/ 129905 w 257191"/>
                  <a:gd name="connsiteY1" fmla="*/ 0 h 369901"/>
                  <a:gd name="connsiteX2" fmla="*/ 257191 w 257191"/>
                  <a:gd name="connsiteY2" fmla="*/ 367905 h 369901"/>
                  <a:gd name="connsiteX3" fmla="*/ 0 w 257191"/>
                  <a:gd name="connsiteY3" fmla="*/ 369901 h 36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91" h="369901">
                    <a:moveTo>
                      <a:pt x="0" y="369901"/>
                    </a:moveTo>
                    <a:lnTo>
                      <a:pt x="129905" y="0"/>
                    </a:lnTo>
                    <a:lnTo>
                      <a:pt x="257191" y="367905"/>
                    </a:lnTo>
                    <a:lnTo>
                      <a:pt x="0" y="36990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5" name="สามเหลี่ยมหน้าจั่ว 28">
                <a:extLst>
                  <a:ext uri="{FF2B5EF4-FFF2-40B4-BE49-F238E27FC236}">
                    <a16:creationId xmlns:a16="http://schemas.microsoft.com/office/drawing/2014/main" id="{414BA2D8-B2D2-4D4B-A4CA-58FDE7270E2C}"/>
                  </a:ext>
                </a:extLst>
              </p:cNvPr>
              <p:cNvSpPr/>
              <p:nvPr/>
            </p:nvSpPr>
            <p:spPr>
              <a:xfrm rot="5943786">
                <a:off x="3044409" y="3867316"/>
                <a:ext cx="246831" cy="370986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31" h="370986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46831" y="370986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6" name="สามเหลี่ยมหน้าจั่ว 29">
                <a:extLst>
                  <a:ext uri="{FF2B5EF4-FFF2-40B4-BE49-F238E27FC236}">
                    <a16:creationId xmlns:a16="http://schemas.microsoft.com/office/drawing/2014/main" id="{5D9CC07F-D660-4895-97B8-CF0A063085EF}"/>
                  </a:ext>
                </a:extLst>
              </p:cNvPr>
              <p:cNvSpPr/>
              <p:nvPr/>
            </p:nvSpPr>
            <p:spPr>
              <a:xfrm rot="5943786">
                <a:off x="2991809" y="4121221"/>
                <a:ext cx="262481" cy="361904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  <a:gd name="connsiteX0" fmla="*/ 0 w 266697"/>
                  <a:gd name="connsiteY0" fmla="*/ 358118 h 358118"/>
                  <a:gd name="connsiteX1" fmla="*/ 132331 w 266697"/>
                  <a:gd name="connsiteY1" fmla="*/ 0 h 358118"/>
                  <a:gd name="connsiteX2" fmla="*/ 266697 w 266697"/>
                  <a:gd name="connsiteY2" fmla="*/ 355845 h 358118"/>
                  <a:gd name="connsiteX3" fmla="*/ 0 w 266697"/>
                  <a:gd name="connsiteY3" fmla="*/ 358118 h 358118"/>
                  <a:gd name="connsiteX0" fmla="*/ 0 w 266697"/>
                  <a:gd name="connsiteY0" fmla="*/ 358118 h 361904"/>
                  <a:gd name="connsiteX1" fmla="*/ 132331 w 266697"/>
                  <a:gd name="connsiteY1" fmla="*/ 0 h 361904"/>
                  <a:gd name="connsiteX2" fmla="*/ 266697 w 266697"/>
                  <a:gd name="connsiteY2" fmla="*/ 355845 h 361904"/>
                  <a:gd name="connsiteX3" fmla="*/ 10630 w 266697"/>
                  <a:gd name="connsiteY3" fmla="*/ 361904 h 361904"/>
                  <a:gd name="connsiteX4" fmla="*/ 0 w 266697"/>
                  <a:gd name="connsiteY4" fmla="*/ 358118 h 361904"/>
                  <a:gd name="connsiteX0" fmla="*/ 0 w 262481"/>
                  <a:gd name="connsiteY0" fmla="*/ 358118 h 361904"/>
                  <a:gd name="connsiteX1" fmla="*/ 132331 w 262481"/>
                  <a:gd name="connsiteY1" fmla="*/ 0 h 361904"/>
                  <a:gd name="connsiteX2" fmla="*/ 262481 w 262481"/>
                  <a:gd name="connsiteY2" fmla="*/ 361661 h 361904"/>
                  <a:gd name="connsiteX3" fmla="*/ 10630 w 262481"/>
                  <a:gd name="connsiteY3" fmla="*/ 361904 h 361904"/>
                  <a:gd name="connsiteX4" fmla="*/ 0 w 262481"/>
                  <a:gd name="connsiteY4" fmla="*/ 358118 h 36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481" h="361904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10630" y="361904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46" name="กลุ่ม 645">
              <a:extLst>
                <a:ext uri="{FF2B5EF4-FFF2-40B4-BE49-F238E27FC236}">
                  <a16:creationId xmlns:a16="http://schemas.microsoft.com/office/drawing/2014/main" id="{E3EB3DE3-256A-465A-9A36-6258A1D1051B}"/>
                </a:ext>
              </a:extLst>
            </p:cNvPr>
            <p:cNvGrpSpPr/>
            <p:nvPr/>
          </p:nvGrpSpPr>
          <p:grpSpPr>
            <a:xfrm>
              <a:off x="3240829" y="3260980"/>
              <a:ext cx="211536" cy="238462"/>
              <a:chOff x="3240829" y="3260980"/>
              <a:chExt cx="211536" cy="238462"/>
            </a:xfrm>
          </p:grpSpPr>
          <p:cxnSp>
            <p:nvCxnSpPr>
              <p:cNvPr id="651" name="ตัวเชื่อมต่อตรง 650">
                <a:extLst>
                  <a:ext uri="{FF2B5EF4-FFF2-40B4-BE49-F238E27FC236}">
                    <a16:creationId xmlns:a16="http://schemas.microsoft.com/office/drawing/2014/main" id="{33BD4F23-508A-4929-B2A7-0F8359F3C16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652" name="ตัวเชื่อมต่อตรง 651">
                <a:extLst>
                  <a:ext uri="{FF2B5EF4-FFF2-40B4-BE49-F238E27FC236}">
                    <a16:creationId xmlns:a16="http://schemas.microsoft.com/office/drawing/2014/main" id="{25BC3861-6369-4375-9CB1-320ADCE402C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653" name="ตัวเชื่อมต่อตรง 652">
                <a:extLst>
                  <a:ext uri="{FF2B5EF4-FFF2-40B4-BE49-F238E27FC236}">
                    <a16:creationId xmlns:a16="http://schemas.microsoft.com/office/drawing/2014/main" id="{6459389A-ED29-481D-87DF-9ACF9040075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647" name="กลุ่ม 646">
              <a:extLst>
                <a:ext uri="{FF2B5EF4-FFF2-40B4-BE49-F238E27FC236}">
                  <a16:creationId xmlns:a16="http://schemas.microsoft.com/office/drawing/2014/main" id="{CFAA57F8-4D58-4619-ACE1-B08A046C1022}"/>
                </a:ext>
              </a:extLst>
            </p:cNvPr>
            <p:cNvGrpSpPr/>
            <p:nvPr/>
          </p:nvGrpSpPr>
          <p:grpSpPr>
            <a:xfrm flipH="1">
              <a:off x="4385231" y="3262043"/>
              <a:ext cx="211536" cy="238462"/>
              <a:chOff x="3240829" y="3260980"/>
              <a:chExt cx="211536" cy="238462"/>
            </a:xfrm>
          </p:grpSpPr>
          <p:cxnSp>
            <p:nvCxnSpPr>
              <p:cNvPr id="648" name="ตัวเชื่อมต่อตรง 647">
                <a:extLst>
                  <a:ext uri="{FF2B5EF4-FFF2-40B4-BE49-F238E27FC236}">
                    <a16:creationId xmlns:a16="http://schemas.microsoft.com/office/drawing/2014/main" id="{904C348C-9D25-4B72-9C50-84E48FA26A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649" name="ตัวเชื่อมต่อตรง 648">
                <a:extLst>
                  <a:ext uri="{FF2B5EF4-FFF2-40B4-BE49-F238E27FC236}">
                    <a16:creationId xmlns:a16="http://schemas.microsoft.com/office/drawing/2014/main" id="{BE67D33F-D92A-4F65-B771-E24E37720B3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650" name="ตัวเชื่อมต่อตรง 649">
                <a:extLst>
                  <a:ext uri="{FF2B5EF4-FFF2-40B4-BE49-F238E27FC236}">
                    <a16:creationId xmlns:a16="http://schemas.microsoft.com/office/drawing/2014/main" id="{85ABCE80-373E-4151-9BAD-6EAAF9F8861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45" name="กลุ่ม 144">
            <a:extLst>
              <a:ext uri="{FF2B5EF4-FFF2-40B4-BE49-F238E27FC236}">
                <a16:creationId xmlns:a16="http://schemas.microsoft.com/office/drawing/2014/main" id="{3A795B12-97D2-4646-A5A4-A9A0CB8335F6}"/>
              </a:ext>
            </a:extLst>
          </p:cNvPr>
          <p:cNvGrpSpPr/>
          <p:nvPr/>
        </p:nvGrpSpPr>
        <p:grpSpPr>
          <a:xfrm rot="389239">
            <a:off x="3367588" y="5351726"/>
            <a:ext cx="4929161" cy="3231594"/>
            <a:chOff x="8243186" y="3299402"/>
            <a:chExt cx="4929161" cy="3231594"/>
          </a:xfrm>
        </p:grpSpPr>
        <p:sp>
          <p:nvSpPr>
            <p:cNvPr id="146" name="เมฆ 45">
              <a:extLst>
                <a:ext uri="{FF2B5EF4-FFF2-40B4-BE49-F238E27FC236}">
                  <a16:creationId xmlns:a16="http://schemas.microsoft.com/office/drawing/2014/main" id="{B7885A19-820A-448B-8C12-87721C65CA84}"/>
                </a:ext>
              </a:extLst>
            </p:cNvPr>
            <p:cNvSpPr/>
            <p:nvPr/>
          </p:nvSpPr>
          <p:spPr>
            <a:xfrm rot="20674934" flipH="1">
              <a:off x="8243186" y="3299402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47" name="กลุ่ม 146">
              <a:extLst>
                <a:ext uri="{FF2B5EF4-FFF2-40B4-BE49-F238E27FC236}">
                  <a16:creationId xmlns:a16="http://schemas.microsoft.com/office/drawing/2014/main" id="{DD926E9E-887F-4BA4-B73E-7E6AEB79C917}"/>
                </a:ext>
              </a:extLst>
            </p:cNvPr>
            <p:cNvGrpSpPr/>
            <p:nvPr/>
          </p:nvGrpSpPr>
          <p:grpSpPr>
            <a:xfrm flipH="1">
              <a:off x="8832864" y="3468833"/>
              <a:ext cx="3276169" cy="724960"/>
              <a:chOff x="116889" y="1923993"/>
              <a:chExt cx="3276169" cy="724960"/>
            </a:xfrm>
          </p:grpSpPr>
          <p:grpSp>
            <p:nvGrpSpPr>
              <p:cNvPr id="149" name="กลุ่ม 148">
                <a:extLst>
                  <a:ext uri="{FF2B5EF4-FFF2-40B4-BE49-F238E27FC236}">
                    <a16:creationId xmlns:a16="http://schemas.microsoft.com/office/drawing/2014/main" id="{27B5C429-C276-4E34-AF5D-64D357E3BBCA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56" name="รูปแบบอิสระ: รูปร่าง 155">
                  <a:extLst>
                    <a:ext uri="{FF2B5EF4-FFF2-40B4-BE49-F238E27FC236}">
                      <a16:creationId xmlns:a16="http://schemas.microsoft.com/office/drawing/2014/main" id="{4DB6FF23-2E86-4033-86F3-1D6DA9E52D51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57" name="วงรี 77">
                  <a:extLst>
                    <a:ext uri="{FF2B5EF4-FFF2-40B4-BE49-F238E27FC236}">
                      <a16:creationId xmlns:a16="http://schemas.microsoft.com/office/drawing/2014/main" id="{0145714E-58E1-43CD-AC2B-6158AF5300D8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50" name="กลุ่ม 149">
                <a:extLst>
                  <a:ext uri="{FF2B5EF4-FFF2-40B4-BE49-F238E27FC236}">
                    <a16:creationId xmlns:a16="http://schemas.microsoft.com/office/drawing/2014/main" id="{83ED83C5-BA1D-44FF-9560-E91CFC1D5DFF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154" name="รูปแบบอิสระ: รูปร่าง 153">
                  <a:extLst>
                    <a:ext uri="{FF2B5EF4-FFF2-40B4-BE49-F238E27FC236}">
                      <a16:creationId xmlns:a16="http://schemas.microsoft.com/office/drawing/2014/main" id="{EA1A8934-FBDA-4BF2-A6D8-9BC2A8546B40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55" name="วงรี 77">
                  <a:extLst>
                    <a:ext uri="{FF2B5EF4-FFF2-40B4-BE49-F238E27FC236}">
                      <a16:creationId xmlns:a16="http://schemas.microsoft.com/office/drawing/2014/main" id="{5260087B-F4A7-45EE-BA4E-28209CF8A30B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51" name="กลุ่ม 150">
                <a:extLst>
                  <a:ext uri="{FF2B5EF4-FFF2-40B4-BE49-F238E27FC236}">
                    <a16:creationId xmlns:a16="http://schemas.microsoft.com/office/drawing/2014/main" id="{A4C1E537-B16F-4DFB-A3CB-96E818B208C1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52" name="รูปแบบอิสระ: รูปร่าง 151">
                  <a:extLst>
                    <a:ext uri="{FF2B5EF4-FFF2-40B4-BE49-F238E27FC236}">
                      <a16:creationId xmlns:a16="http://schemas.microsoft.com/office/drawing/2014/main" id="{B459B5CF-1FFE-4573-AFCF-C1B7391EA058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53" name="วงรี 77">
                  <a:extLst>
                    <a:ext uri="{FF2B5EF4-FFF2-40B4-BE49-F238E27FC236}">
                      <a16:creationId xmlns:a16="http://schemas.microsoft.com/office/drawing/2014/main" id="{D462DB99-0776-4B64-890B-D9BBCF6AE5CC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</p:grpSp>
      <p:sp>
        <p:nvSpPr>
          <p:cNvPr id="794" name="สี่เหลี่ยมผืนผ้า 793">
            <a:extLst>
              <a:ext uri="{FF2B5EF4-FFF2-40B4-BE49-F238E27FC236}">
                <a16:creationId xmlns:a16="http://schemas.microsoft.com/office/drawing/2014/main" id="{A31069A9-E66E-4401-B867-4F05979DF11E}"/>
              </a:ext>
            </a:extLst>
          </p:cNvPr>
          <p:cNvSpPr/>
          <p:nvPr/>
        </p:nvSpPr>
        <p:spPr>
          <a:xfrm>
            <a:off x="2205636" y="684255"/>
            <a:ext cx="7685759" cy="1381351"/>
          </a:xfrm>
          <a:prstGeom prst="rect">
            <a:avLst/>
          </a:prstGeom>
          <a:noFill/>
          <a:ln w="57150">
            <a:noFill/>
          </a:ln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 prst="angle"/>
            </a:sp3d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Cảm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ơn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các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bạn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đã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giúp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mình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thu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thập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thức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ăn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nhé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!!</a:t>
            </a:r>
            <a:endParaRPr kumimoji="0" lang="th-TH" sz="48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FF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cs typeface="TH Mali Grade 6" panose="02000506000000020004" pitchFamily="2" charset="-34"/>
            </a:endParaRPr>
          </a:p>
        </p:txBody>
      </p:sp>
      <p:grpSp>
        <p:nvGrpSpPr>
          <p:cNvPr id="4" name="กลุ่ม 3">
            <a:extLst>
              <a:ext uri="{FF2B5EF4-FFF2-40B4-BE49-F238E27FC236}">
                <a16:creationId xmlns:a16="http://schemas.microsoft.com/office/drawing/2014/main" id="{FA9DC25D-53EC-4FA5-A12B-6C9A89D0FDDF}"/>
              </a:ext>
            </a:extLst>
          </p:cNvPr>
          <p:cNvGrpSpPr/>
          <p:nvPr/>
        </p:nvGrpSpPr>
        <p:grpSpPr>
          <a:xfrm rot="21033220">
            <a:off x="1296437" y="5259028"/>
            <a:ext cx="4929161" cy="3231594"/>
            <a:chOff x="628967" y="4135125"/>
            <a:chExt cx="4929161" cy="3231594"/>
          </a:xfrm>
        </p:grpSpPr>
        <p:sp>
          <p:nvSpPr>
            <p:cNvPr id="85" name="เมฆ 45">
              <a:extLst>
                <a:ext uri="{FF2B5EF4-FFF2-40B4-BE49-F238E27FC236}">
                  <a16:creationId xmlns:a16="http://schemas.microsoft.com/office/drawing/2014/main" id="{88F2C5CF-1441-436A-A221-502853B67C39}"/>
                </a:ext>
              </a:extLst>
            </p:cNvPr>
            <p:cNvSpPr/>
            <p:nvPr/>
          </p:nvSpPr>
          <p:spPr>
            <a:xfrm rot="925066">
              <a:off x="628967" y="4135125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15" name="กลุ่ม 114">
              <a:extLst>
                <a:ext uri="{FF2B5EF4-FFF2-40B4-BE49-F238E27FC236}">
                  <a16:creationId xmlns:a16="http://schemas.microsoft.com/office/drawing/2014/main" id="{4EBFA46A-820C-400E-97C3-5D00DCC07E50}"/>
                </a:ext>
              </a:extLst>
            </p:cNvPr>
            <p:cNvGrpSpPr/>
            <p:nvPr/>
          </p:nvGrpSpPr>
          <p:grpSpPr>
            <a:xfrm>
              <a:off x="4144532" y="4812865"/>
              <a:ext cx="655771" cy="877902"/>
              <a:chOff x="4110610" y="3295621"/>
              <a:chExt cx="655771" cy="877902"/>
            </a:xfrm>
          </p:grpSpPr>
          <p:grpSp>
            <p:nvGrpSpPr>
              <p:cNvPr id="122" name="กลุ่ม 121">
                <a:extLst>
                  <a:ext uri="{FF2B5EF4-FFF2-40B4-BE49-F238E27FC236}">
                    <a16:creationId xmlns:a16="http://schemas.microsoft.com/office/drawing/2014/main" id="{6A99F5B8-92E3-433A-8485-4822AD8FB143}"/>
                  </a:ext>
                </a:extLst>
              </p:cNvPr>
              <p:cNvGrpSpPr/>
              <p:nvPr/>
            </p:nvGrpSpPr>
            <p:grpSpPr>
              <a:xfrm>
                <a:off x="4110610" y="3295621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126" name="รูปแบบอิสระ: รูปร่าง 125">
                  <a:extLst>
                    <a:ext uri="{FF2B5EF4-FFF2-40B4-BE49-F238E27FC236}">
                      <a16:creationId xmlns:a16="http://schemas.microsoft.com/office/drawing/2014/main" id="{A38D1EED-C693-45A8-BE1F-2AB09EAB30F6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27" name="วงรี 77">
                  <a:extLst>
                    <a:ext uri="{FF2B5EF4-FFF2-40B4-BE49-F238E27FC236}">
                      <a16:creationId xmlns:a16="http://schemas.microsoft.com/office/drawing/2014/main" id="{C725823A-EF1A-458D-B2EA-6B03D16F3F01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23" name="กลุ่ม 122">
                <a:extLst>
                  <a:ext uri="{FF2B5EF4-FFF2-40B4-BE49-F238E27FC236}">
                    <a16:creationId xmlns:a16="http://schemas.microsoft.com/office/drawing/2014/main" id="{6480B5E2-67E6-40D9-AC28-3E893791F048}"/>
                  </a:ext>
                </a:extLst>
              </p:cNvPr>
              <p:cNvGrpSpPr/>
              <p:nvPr/>
            </p:nvGrpSpPr>
            <p:grpSpPr>
              <a:xfrm>
                <a:off x="4424416" y="3842493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24" name="รูปแบบอิสระ: รูปร่าง 123">
                  <a:extLst>
                    <a:ext uri="{FF2B5EF4-FFF2-40B4-BE49-F238E27FC236}">
                      <a16:creationId xmlns:a16="http://schemas.microsoft.com/office/drawing/2014/main" id="{652F2B58-552B-4293-A232-DFCED73732F3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25" name="วงรี 77">
                  <a:extLst>
                    <a:ext uri="{FF2B5EF4-FFF2-40B4-BE49-F238E27FC236}">
                      <a16:creationId xmlns:a16="http://schemas.microsoft.com/office/drawing/2014/main" id="{E48604E8-49A6-48E7-8047-DED38A668B9C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</p:grpSp>
      <p:grpSp>
        <p:nvGrpSpPr>
          <p:cNvPr id="2" name="กลุ่ม 1">
            <a:extLst>
              <a:ext uri="{FF2B5EF4-FFF2-40B4-BE49-F238E27FC236}">
                <a16:creationId xmlns:a16="http://schemas.microsoft.com/office/drawing/2014/main" id="{4ED69F96-E885-4394-A9B5-F6CD96BB7529}"/>
              </a:ext>
            </a:extLst>
          </p:cNvPr>
          <p:cNvGrpSpPr/>
          <p:nvPr/>
        </p:nvGrpSpPr>
        <p:grpSpPr>
          <a:xfrm rot="21044399">
            <a:off x="-708990" y="4991187"/>
            <a:ext cx="4929161" cy="3231594"/>
            <a:chOff x="-912501" y="3330446"/>
            <a:chExt cx="4929161" cy="3231594"/>
          </a:xfrm>
        </p:grpSpPr>
        <p:sp>
          <p:nvSpPr>
            <p:cNvPr id="87" name="เมฆ 45">
              <a:extLst>
                <a:ext uri="{FF2B5EF4-FFF2-40B4-BE49-F238E27FC236}">
                  <a16:creationId xmlns:a16="http://schemas.microsoft.com/office/drawing/2014/main" id="{3D613278-3E0E-4B63-ACD9-D23037AD584F}"/>
                </a:ext>
              </a:extLst>
            </p:cNvPr>
            <p:cNvSpPr/>
            <p:nvPr/>
          </p:nvSpPr>
          <p:spPr>
            <a:xfrm rot="925066">
              <a:off x="-912501" y="3330446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88" name="กลุ่ม 87">
              <a:extLst>
                <a:ext uri="{FF2B5EF4-FFF2-40B4-BE49-F238E27FC236}">
                  <a16:creationId xmlns:a16="http://schemas.microsoft.com/office/drawing/2014/main" id="{B77D26E2-41B9-4365-933F-BE959289E12B}"/>
                </a:ext>
              </a:extLst>
            </p:cNvPr>
            <p:cNvGrpSpPr/>
            <p:nvPr/>
          </p:nvGrpSpPr>
          <p:grpSpPr>
            <a:xfrm>
              <a:off x="150811" y="3441237"/>
              <a:ext cx="3276169" cy="724960"/>
              <a:chOff x="116889" y="1923993"/>
              <a:chExt cx="3276169" cy="724960"/>
            </a:xfrm>
          </p:grpSpPr>
          <p:grpSp>
            <p:nvGrpSpPr>
              <p:cNvPr id="89" name="กลุ่ม 88">
                <a:extLst>
                  <a:ext uri="{FF2B5EF4-FFF2-40B4-BE49-F238E27FC236}">
                    <a16:creationId xmlns:a16="http://schemas.microsoft.com/office/drawing/2014/main" id="{CE6784FE-FDB0-4C8F-AC87-22BA898D4032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99" name="รูปแบบอิสระ: รูปร่าง 98">
                  <a:extLst>
                    <a:ext uri="{FF2B5EF4-FFF2-40B4-BE49-F238E27FC236}">
                      <a16:creationId xmlns:a16="http://schemas.microsoft.com/office/drawing/2014/main" id="{B11452D8-508C-48E6-8D7B-12DE3B1B12C0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00" name="วงรี 77">
                  <a:extLst>
                    <a:ext uri="{FF2B5EF4-FFF2-40B4-BE49-F238E27FC236}">
                      <a16:creationId xmlns:a16="http://schemas.microsoft.com/office/drawing/2014/main" id="{7913210F-5D4D-470E-9B4F-6C276E127055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90" name="กลุ่ม 89">
                <a:extLst>
                  <a:ext uri="{FF2B5EF4-FFF2-40B4-BE49-F238E27FC236}">
                    <a16:creationId xmlns:a16="http://schemas.microsoft.com/office/drawing/2014/main" id="{CE5E7E13-1BF1-4533-BFB6-51FB6A43B069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97" name="รูปแบบอิสระ: รูปร่าง 96">
                  <a:extLst>
                    <a:ext uri="{FF2B5EF4-FFF2-40B4-BE49-F238E27FC236}">
                      <a16:creationId xmlns:a16="http://schemas.microsoft.com/office/drawing/2014/main" id="{8EBB43A4-EF3C-4328-988E-4988EAF3BE99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98" name="วงรี 77">
                  <a:extLst>
                    <a:ext uri="{FF2B5EF4-FFF2-40B4-BE49-F238E27FC236}">
                      <a16:creationId xmlns:a16="http://schemas.microsoft.com/office/drawing/2014/main" id="{E03D06B4-16DF-4EEF-8063-2ED9A0C48255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91" name="กลุ่ม 90">
                <a:extLst>
                  <a:ext uri="{FF2B5EF4-FFF2-40B4-BE49-F238E27FC236}">
                    <a16:creationId xmlns:a16="http://schemas.microsoft.com/office/drawing/2014/main" id="{C5A30532-BB01-44C7-8154-2DC8162CB62B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95" name="รูปแบบอิสระ: รูปร่าง 94">
                  <a:extLst>
                    <a:ext uri="{FF2B5EF4-FFF2-40B4-BE49-F238E27FC236}">
                      <a16:creationId xmlns:a16="http://schemas.microsoft.com/office/drawing/2014/main" id="{2C013DFA-B09A-44B9-8D04-92DFA478EED8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96" name="วงรี 77">
                  <a:extLst>
                    <a:ext uri="{FF2B5EF4-FFF2-40B4-BE49-F238E27FC236}">
                      <a16:creationId xmlns:a16="http://schemas.microsoft.com/office/drawing/2014/main" id="{F1D9DAEE-FEA0-4AC0-87B6-83C7F2ADA297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92" name="กลุ่ม 91">
                <a:extLst>
                  <a:ext uri="{FF2B5EF4-FFF2-40B4-BE49-F238E27FC236}">
                    <a16:creationId xmlns:a16="http://schemas.microsoft.com/office/drawing/2014/main" id="{B595CD39-91BE-4B94-8AB9-0044F4840DC1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93" name="รูปแบบอิสระ: รูปร่าง 92">
                  <a:extLst>
                    <a:ext uri="{FF2B5EF4-FFF2-40B4-BE49-F238E27FC236}">
                      <a16:creationId xmlns:a16="http://schemas.microsoft.com/office/drawing/2014/main" id="{1670A134-6A80-4788-99FE-F2C5543574C5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94" name="วงรี 77">
                  <a:extLst>
                    <a:ext uri="{FF2B5EF4-FFF2-40B4-BE49-F238E27FC236}">
                      <a16:creationId xmlns:a16="http://schemas.microsoft.com/office/drawing/2014/main" id="{E153CC60-8427-4625-8ACF-D268DD36DD0C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</p:grpSp>
      <p:grpSp>
        <p:nvGrpSpPr>
          <p:cNvPr id="5" name="กลุ่ม 4">
            <a:extLst>
              <a:ext uri="{FF2B5EF4-FFF2-40B4-BE49-F238E27FC236}">
                <a16:creationId xmlns:a16="http://schemas.microsoft.com/office/drawing/2014/main" id="{8EEC1EAA-6B84-46A5-AA1E-6FF3FF9775CA}"/>
              </a:ext>
            </a:extLst>
          </p:cNvPr>
          <p:cNvGrpSpPr/>
          <p:nvPr/>
        </p:nvGrpSpPr>
        <p:grpSpPr>
          <a:xfrm rot="480683">
            <a:off x="5855297" y="5157152"/>
            <a:ext cx="4929161" cy="3231594"/>
            <a:chOff x="6735268" y="4103746"/>
            <a:chExt cx="4929161" cy="3231594"/>
          </a:xfrm>
        </p:grpSpPr>
        <p:sp>
          <p:nvSpPr>
            <p:cNvPr id="84" name="เมฆ 45">
              <a:extLst>
                <a:ext uri="{FF2B5EF4-FFF2-40B4-BE49-F238E27FC236}">
                  <a16:creationId xmlns:a16="http://schemas.microsoft.com/office/drawing/2014/main" id="{F2B12CC1-5C26-46CF-8525-A3CF3B398B49}"/>
                </a:ext>
              </a:extLst>
            </p:cNvPr>
            <p:cNvSpPr/>
            <p:nvPr/>
          </p:nvSpPr>
          <p:spPr>
            <a:xfrm rot="20674934" flipH="1">
              <a:off x="6735268" y="4103746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16" name="กลุ่ม 115">
              <a:extLst>
                <a:ext uri="{FF2B5EF4-FFF2-40B4-BE49-F238E27FC236}">
                  <a16:creationId xmlns:a16="http://schemas.microsoft.com/office/drawing/2014/main" id="{0BD9E320-D106-438A-B483-6C504E85D20A}"/>
                </a:ext>
              </a:extLst>
            </p:cNvPr>
            <p:cNvGrpSpPr/>
            <p:nvPr/>
          </p:nvGrpSpPr>
          <p:grpSpPr>
            <a:xfrm>
              <a:off x="7791112" y="4742533"/>
              <a:ext cx="363998" cy="336901"/>
              <a:chOff x="3730718" y="705949"/>
              <a:chExt cx="1993076" cy="1624075"/>
            </a:xfrm>
            <a:solidFill>
              <a:schemeClr val="bg1"/>
            </a:solidFill>
            <a:effectLst/>
          </p:grpSpPr>
          <p:sp>
            <p:nvSpPr>
              <p:cNvPr id="120" name="รูปแบบอิสระ: รูปร่าง 119">
                <a:extLst>
                  <a:ext uri="{FF2B5EF4-FFF2-40B4-BE49-F238E27FC236}">
                    <a16:creationId xmlns:a16="http://schemas.microsoft.com/office/drawing/2014/main" id="{EC00C30A-0CFF-46BF-9E89-CA340FE1C3EE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A9D3DC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21" name="วงรี 77">
                <a:extLst>
                  <a:ext uri="{FF2B5EF4-FFF2-40B4-BE49-F238E27FC236}">
                    <a16:creationId xmlns:a16="http://schemas.microsoft.com/office/drawing/2014/main" id="{2751316B-3AC4-4345-8DD1-A97457676FEA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17" name="กลุ่ม 116">
              <a:extLst>
                <a:ext uri="{FF2B5EF4-FFF2-40B4-BE49-F238E27FC236}">
                  <a16:creationId xmlns:a16="http://schemas.microsoft.com/office/drawing/2014/main" id="{90F1EFFD-A8D7-4C9D-BDC7-9556CA84439A}"/>
                </a:ext>
              </a:extLst>
            </p:cNvPr>
            <p:cNvGrpSpPr/>
            <p:nvPr/>
          </p:nvGrpSpPr>
          <p:grpSpPr>
            <a:xfrm>
              <a:off x="7453504" y="5309050"/>
              <a:ext cx="341965" cy="317516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118" name="รูปแบบอิสระ: รูปร่าง 117">
                <a:extLst>
                  <a:ext uri="{FF2B5EF4-FFF2-40B4-BE49-F238E27FC236}">
                    <a16:creationId xmlns:a16="http://schemas.microsoft.com/office/drawing/2014/main" id="{37ABDD14-1163-41EE-9BF8-AB8C19908CE0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F8E93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19" name="วงรี 77">
                <a:extLst>
                  <a:ext uri="{FF2B5EF4-FFF2-40B4-BE49-F238E27FC236}">
                    <a16:creationId xmlns:a16="http://schemas.microsoft.com/office/drawing/2014/main" id="{5552A12A-5162-495D-BD87-32F31905F8BE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3" name="กลุ่ม 2">
            <a:extLst>
              <a:ext uri="{FF2B5EF4-FFF2-40B4-BE49-F238E27FC236}">
                <a16:creationId xmlns:a16="http://schemas.microsoft.com/office/drawing/2014/main" id="{909F24ED-9054-46AD-B36A-45039E0FC54E}"/>
              </a:ext>
            </a:extLst>
          </p:cNvPr>
          <p:cNvGrpSpPr/>
          <p:nvPr/>
        </p:nvGrpSpPr>
        <p:grpSpPr>
          <a:xfrm rot="445376">
            <a:off x="7929556" y="5096947"/>
            <a:ext cx="4929161" cy="3231594"/>
            <a:chOff x="8243186" y="3299402"/>
            <a:chExt cx="4929161" cy="3231594"/>
          </a:xfrm>
        </p:grpSpPr>
        <p:sp>
          <p:nvSpPr>
            <p:cNvPr id="86" name="เมฆ 45">
              <a:extLst>
                <a:ext uri="{FF2B5EF4-FFF2-40B4-BE49-F238E27FC236}">
                  <a16:creationId xmlns:a16="http://schemas.microsoft.com/office/drawing/2014/main" id="{55E6A76E-BEEC-42CC-A616-36402224D1AE}"/>
                </a:ext>
              </a:extLst>
            </p:cNvPr>
            <p:cNvSpPr/>
            <p:nvPr/>
          </p:nvSpPr>
          <p:spPr>
            <a:xfrm rot="20674934" flipH="1">
              <a:off x="8243186" y="3299402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01" name="กลุ่ม 100">
              <a:extLst>
                <a:ext uri="{FF2B5EF4-FFF2-40B4-BE49-F238E27FC236}">
                  <a16:creationId xmlns:a16="http://schemas.microsoft.com/office/drawing/2014/main" id="{847DEFDD-A77A-4900-ACF9-510CA5F11BAD}"/>
                </a:ext>
              </a:extLst>
            </p:cNvPr>
            <p:cNvGrpSpPr/>
            <p:nvPr/>
          </p:nvGrpSpPr>
          <p:grpSpPr>
            <a:xfrm flipH="1">
              <a:off x="8832864" y="3468833"/>
              <a:ext cx="3276169" cy="724960"/>
              <a:chOff x="116889" y="1923993"/>
              <a:chExt cx="3276169" cy="724960"/>
            </a:xfrm>
          </p:grpSpPr>
          <p:grpSp>
            <p:nvGrpSpPr>
              <p:cNvPr id="102" name="กลุ่ม 101">
                <a:extLst>
                  <a:ext uri="{FF2B5EF4-FFF2-40B4-BE49-F238E27FC236}">
                    <a16:creationId xmlns:a16="http://schemas.microsoft.com/office/drawing/2014/main" id="{CB53BF50-CA8F-446B-B9E5-BE96B076FC8A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112" name="รูปแบบอิสระ: รูปร่าง 111">
                  <a:extLst>
                    <a:ext uri="{FF2B5EF4-FFF2-40B4-BE49-F238E27FC236}">
                      <a16:creationId xmlns:a16="http://schemas.microsoft.com/office/drawing/2014/main" id="{049EDCEE-01E2-438E-88A0-C9E9DD0011C0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13" name="วงรี 77">
                  <a:extLst>
                    <a:ext uri="{FF2B5EF4-FFF2-40B4-BE49-F238E27FC236}">
                      <a16:creationId xmlns:a16="http://schemas.microsoft.com/office/drawing/2014/main" id="{E36567F0-22B2-4CE8-BDE6-FBAEC26DBF0D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03" name="กลุ่ม 102">
                <a:extLst>
                  <a:ext uri="{FF2B5EF4-FFF2-40B4-BE49-F238E27FC236}">
                    <a16:creationId xmlns:a16="http://schemas.microsoft.com/office/drawing/2014/main" id="{DEE4A42C-19AD-4C48-9C03-3B4DD80B3C7A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10" name="รูปแบบอิสระ: รูปร่าง 109">
                  <a:extLst>
                    <a:ext uri="{FF2B5EF4-FFF2-40B4-BE49-F238E27FC236}">
                      <a16:creationId xmlns:a16="http://schemas.microsoft.com/office/drawing/2014/main" id="{560BBB2A-6ACD-46ED-93DC-0D4B0D4145DB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11" name="วงรี 77">
                  <a:extLst>
                    <a:ext uri="{FF2B5EF4-FFF2-40B4-BE49-F238E27FC236}">
                      <a16:creationId xmlns:a16="http://schemas.microsoft.com/office/drawing/2014/main" id="{549D5193-2F7B-4F0A-9B81-85C660B140DA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04" name="กลุ่ม 103">
                <a:extLst>
                  <a:ext uri="{FF2B5EF4-FFF2-40B4-BE49-F238E27FC236}">
                    <a16:creationId xmlns:a16="http://schemas.microsoft.com/office/drawing/2014/main" id="{EF91B66A-2CC6-4BA3-BA99-16AEF0180EC1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108" name="รูปแบบอิสระ: รูปร่าง 107">
                  <a:extLst>
                    <a:ext uri="{FF2B5EF4-FFF2-40B4-BE49-F238E27FC236}">
                      <a16:creationId xmlns:a16="http://schemas.microsoft.com/office/drawing/2014/main" id="{2A41C20C-609D-41AE-AE69-F1894C412DE5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09" name="วงรี 77">
                  <a:extLst>
                    <a:ext uri="{FF2B5EF4-FFF2-40B4-BE49-F238E27FC236}">
                      <a16:creationId xmlns:a16="http://schemas.microsoft.com/office/drawing/2014/main" id="{EF424A06-7474-4D43-8C58-CADE3C437F89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05" name="กลุ่ม 104">
                <a:extLst>
                  <a:ext uri="{FF2B5EF4-FFF2-40B4-BE49-F238E27FC236}">
                    <a16:creationId xmlns:a16="http://schemas.microsoft.com/office/drawing/2014/main" id="{73A60A76-5096-48B2-B3B1-6500B1E921F7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06" name="รูปแบบอิสระ: รูปร่าง 105">
                  <a:extLst>
                    <a:ext uri="{FF2B5EF4-FFF2-40B4-BE49-F238E27FC236}">
                      <a16:creationId xmlns:a16="http://schemas.microsoft.com/office/drawing/2014/main" id="{83372C78-AE49-4CCE-B0A2-0771EE472F08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07" name="วงรี 77">
                  <a:extLst>
                    <a:ext uri="{FF2B5EF4-FFF2-40B4-BE49-F238E27FC236}">
                      <a16:creationId xmlns:a16="http://schemas.microsoft.com/office/drawing/2014/main" id="{8867D08F-E425-4EC7-9B66-ADA8E8979E0D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</p:grpSp>
      <p:grpSp>
        <p:nvGrpSpPr>
          <p:cNvPr id="354" name="กลุ่ม 353">
            <a:extLst>
              <a:ext uri="{FF2B5EF4-FFF2-40B4-BE49-F238E27FC236}">
                <a16:creationId xmlns:a16="http://schemas.microsoft.com/office/drawing/2014/main" id="{1F74B733-7C2F-49E0-81FE-812C5C064401}"/>
              </a:ext>
            </a:extLst>
          </p:cNvPr>
          <p:cNvGrpSpPr/>
          <p:nvPr/>
        </p:nvGrpSpPr>
        <p:grpSpPr>
          <a:xfrm rot="20804918">
            <a:off x="1314269" y="85311"/>
            <a:ext cx="363881" cy="323093"/>
            <a:chOff x="4149830" y="1419706"/>
            <a:chExt cx="450901" cy="419556"/>
          </a:xfrm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</p:grpSpPr>
        <p:sp>
          <p:nvSpPr>
            <p:cNvPr id="355" name="รูปแบบอิสระ: รูปร่าง 354">
              <a:extLst>
                <a:ext uri="{FF2B5EF4-FFF2-40B4-BE49-F238E27FC236}">
                  <a16:creationId xmlns:a16="http://schemas.microsoft.com/office/drawing/2014/main" id="{69632D9A-C779-4E9D-8AFA-65BD295093B6}"/>
                </a:ext>
              </a:extLst>
            </p:cNvPr>
            <p:cNvSpPr/>
            <p:nvPr/>
          </p:nvSpPr>
          <p:spPr>
            <a:xfrm rot="19753974">
              <a:off x="4264322" y="1570853"/>
              <a:ext cx="336409" cy="268409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79426 w 1911332"/>
                <a:gd name="connsiteY6" fmla="*/ 1343690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09635"/>
                <a:gd name="connsiteY0" fmla="*/ 961950 h 1476855"/>
                <a:gd name="connsiteX1" fmla="*/ 562175 w 1909635"/>
                <a:gd name="connsiteY1" fmla="*/ 154082 h 1476855"/>
                <a:gd name="connsiteX2" fmla="*/ 1245756 w 1909635"/>
                <a:gd name="connsiteY2" fmla="*/ 65306 h 1476855"/>
                <a:gd name="connsiteX3" fmla="*/ 1876070 w 1909635"/>
                <a:gd name="connsiteY3" fmla="*/ 890929 h 1476855"/>
                <a:gd name="connsiteX4" fmla="*/ 1778416 w 1909635"/>
                <a:gd name="connsiteY4" fmla="*/ 1334812 h 1476855"/>
                <a:gd name="connsiteX5" fmla="*/ 1396677 w 1909635"/>
                <a:gd name="connsiteY5" fmla="*/ 1405833 h 1476855"/>
                <a:gd name="connsiteX6" fmla="*/ 979426 w 1909635"/>
                <a:gd name="connsiteY6" fmla="*/ 1343690 h 1476855"/>
                <a:gd name="connsiteX7" fmla="*/ 535542 w 1909635"/>
                <a:gd name="connsiteY7" fmla="*/ 1476855 h 1476855"/>
                <a:gd name="connsiteX8" fmla="*/ 118292 w 1909635"/>
                <a:gd name="connsiteY8" fmla="*/ 1361445 h 1476855"/>
                <a:gd name="connsiteX9" fmla="*/ 29515 w 1909635"/>
                <a:gd name="connsiteY9" fmla="*/ 961950 h 1476855"/>
                <a:gd name="connsiteX0" fmla="*/ 29515 w 1909635"/>
                <a:gd name="connsiteY0" fmla="*/ 886614 h 1473844"/>
                <a:gd name="connsiteX1" fmla="*/ 562175 w 1909635"/>
                <a:gd name="connsiteY1" fmla="*/ 151071 h 1473844"/>
                <a:gd name="connsiteX2" fmla="*/ 1245756 w 1909635"/>
                <a:gd name="connsiteY2" fmla="*/ 62295 h 1473844"/>
                <a:gd name="connsiteX3" fmla="*/ 1876070 w 1909635"/>
                <a:gd name="connsiteY3" fmla="*/ 887918 h 1473844"/>
                <a:gd name="connsiteX4" fmla="*/ 1778416 w 1909635"/>
                <a:gd name="connsiteY4" fmla="*/ 1331801 h 1473844"/>
                <a:gd name="connsiteX5" fmla="*/ 1396677 w 1909635"/>
                <a:gd name="connsiteY5" fmla="*/ 1402822 h 1473844"/>
                <a:gd name="connsiteX6" fmla="*/ 979426 w 1909635"/>
                <a:gd name="connsiteY6" fmla="*/ 1340679 h 1473844"/>
                <a:gd name="connsiteX7" fmla="*/ 535542 w 1909635"/>
                <a:gd name="connsiteY7" fmla="*/ 1473844 h 1473844"/>
                <a:gd name="connsiteX8" fmla="*/ 118292 w 1909635"/>
                <a:gd name="connsiteY8" fmla="*/ 1358434 h 1473844"/>
                <a:gd name="connsiteX9" fmla="*/ 29515 w 1909635"/>
                <a:gd name="connsiteY9" fmla="*/ 886614 h 1473844"/>
                <a:gd name="connsiteX0" fmla="*/ 29515 w 1909635"/>
                <a:gd name="connsiteY0" fmla="*/ 889966 h 1477196"/>
                <a:gd name="connsiteX1" fmla="*/ 562175 w 1909635"/>
                <a:gd name="connsiteY1" fmla="*/ 145383 h 1477196"/>
                <a:gd name="connsiteX2" fmla="*/ 1245756 w 1909635"/>
                <a:gd name="connsiteY2" fmla="*/ 65647 h 1477196"/>
                <a:gd name="connsiteX3" fmla="*/ 1876070 w 1909635"/>
                <a:gd name="connsiteY3" fmla="*/ 891270 h 1477196"/>
                <a:gd name="connsiteX4" fmla="*/ 1778416 w 1909635"/>
                <a:gd name="connsiteY4" fmla="*/ 1335153 h 1477196"/>
                <a:gd name="connsiteX5" fmla="*/ 1396677 w 1909635"/>
                <a:gd name="connsiteY5" fmla="*/ 1406174 h 1477196"/>
                <a:gd name="connsiteX6" fmla="*/ 979426 w 1909635"/>
                <a:gd name="connsiteY6" fmla="*/ 1344031 h 1477196"/>
                <a:gd name="connsiteX7" fmla="*/ 535542 w 1909635"/>
                <a:gd name="connsiteY7" fmla="*/ 1477196 h 1477196"/>
                <a:gd name="connsiteX8" fmla="*/ 118292 w 1909635"/>
                <a:gd name="connsiteY8" fmla="*/ 1361786 h 1477196"/>
                <a:gd name="connsiteX9" fmla="*/ 29515 w 1909635"/>
                <a:gd name="connsiteY9" fmla="*/ 889966 h 1477196"/>
                <a:gd name="connsiteX0" fmla="*/ 29515 w 1904445"/>
                <a:gd name="connsiteY0" fmla="*/ 852892 h 1440122"/>
                <a:gd name="connsiteX1" fmla="*/ 562175 w 1904445"/>
                <a:gd name="connsiteY1" fmla="*/ 108309 h 1440122"/>
                <a:gd name="connsiteX2" fmla="*/ 1318285 w 1904445"/>
                <a:gd name="connsiteY2" fmla="*/ 82817 h 1440122"/>
                <a:gd name="connsiteX3" fmla="*/ 1876070 w 1904445"/>
                <a:gd name="connsiteY3" fmla="*/ 854196 h 1440122"/>
                <a:gd name="connsiteX4" fmla="*/ 1778416 w 1904445"/>
                <a:gd name="connsiteY4" fmla="*/ 1298079 h 1440122"/>
                <a:gd name="connsiteX5" fmla="*/ 1396677 w 1904445"/>
                <a:gd name="connsiteY5" fmla="*/ 1369100 h 1440122"/>
                <a:gd name="connsiteX6" fmla="*/ 979426 w 1904445"/>
                <a:gd name="connsiteY6" fmla="*/ 1306957 h 1440122"/>
                <a:gd name="connsiteX7" fmla="*/ 535542 w 1904445"/>
                <a:gd name="connsiteY7" fmla="*/ 1440122 h 1440122"/>
                <a:gd name="connsiteX8" fmla="*/ 118292 w 1904445"/>
                <a:gd name="connsiteY8" fmla="*/ 1324712 h 1440122"/>
                <a:gd name="connsiteX9" fmla="*/ 29515 w 1904445"/>
                <a:gd name="connsiteY9" fmla="*/ 852892 h 144012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17785"/>
                <a:gd name="connsiteY0" fmla="*/ 875442 h 1462672"/>
                <a:gd name="connsiteX1" fmla="*/ 562175 w 1917785"/>
                <a:gd name="connsiteY1" fmla="*/ 130859 h 1462672"/>
                <a:gd name="connsiteX2" fmla="*/ 1318285 w 1917785"/>
                <a:gd name="connsiteY2" fmla="*/ 105367 h 1462672"/>
                <a:gd name="connsiteX3" fmla="*/ 1876070 w 1917785"/>
                <a:gd name="connsiteY3" fmla="*/ 876746 h 1462672"/>
                <a:gd name="connsiteX4" fmla="*/ 1823746 w 1917785"/>
                <a:gd name="connsiteY4" fmla="*/ 1302548 h 1462672"/>
                <a:gd name="connsiteX5" fmla="*/ 1396677 w 1917785"/>
                <a:gd name="connsiteY5" fmla="*/ 1391650 h 1462672"/>
                <a:gd name="connsiteX6" fmla="*/ 979426 w 1917785"/>
                <a:gd name="connsiteY6" fmla="*/ 1329507 h 1462672"/>
                <a:gd name="connsiteX7" fmla="*/ 535542 w 1917785"/>
                <a:gd name="connsiteY7" fmla="*/ 1462672 h 1462672"/>
                <a:gd name="connsiteX8" fmla="*/ 118292 w 1917785"/>
                <a:gd name="connsiteY8" fmla="*/ 1347262 h 1462672"/>
                <a:gd name="connsiteX9" fmla="*/ 29515 w 1917785"/>
                <a:gd name="connsiteY9" fmla="*/ 875442 h 1462672"/>
                <a:gd name="connsiteX0" fmla="*/ 29515 w 1922391"/>
                <a:gd name="connsiteY0" fmla="*/ 875442 h 1462672"/>
                <a:gd name="connsiteX1" fmla="*/ 562175 w 1922391"/>
                <a:gd name="connsiteY1" fmla="*/ 130859 h 1462672"/>
                <a:gd name="connsiteX2" fmla="*/ 1318285 w 1922391"/>
                <a:gd name="connsiteY2" fmla="*/ 105367 h 1462672"/>
                <a:gd name="connsiteX3" fmla="*/ 1876070 w 1922391"/>
                <a:gd name="connsiteY3" fmla="*/ 876746 h 1462672"/>
                <a:gd name="connsiteX4" fmla="*/ 1823746 w 1922391"/>
                <a:gd name="connsiteY4" fmla="*/ 1302548 h 1462672"/>
                <a:gd name="connsiteX5" fmla="*/ 1396677 w 1922391"/>
                <a:gd name="connsiteY5" fmla="*/ 1391650 h 1462672"/>
                <a:gd name="connsiteX6" fmla="*/ 979426 w 1922391"/>
                <a:gd name="connsiteY6" fmla="*/ 1329507 h 1462672"/>
                <a:gd name="connsiteX7" fmla="*/ 535542 w 1922391"/>
                <a:gd name="connsiteY7" fmla="*/ 1462672 h 1462672"/>
                <a:gd name="connsiteX8" fmla="*/ 118292 w 1922391"/>
                <a:gd name="connsiteY8" fmla="*/ 1347262 h 1462672"/>
                <a:gd name="connsiteX9" fmla="*/ 29515 w 1922391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79426 w 1913723"/>
                <a:gd name="connsiteY6" fmla="*/ 1329507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4363"/>
                <a:gd name="connsiteY0" fmla="*/ 875442 h 1473327"/>
                <a:gd name="connsiteX1" fmla="*/ 562175 w 1914363"/>
                <a:gd name="connsiteY1" fmla="*/ 130859 h 1473327"/>
                <a:gd name="connsiteX2" fmla="*/ 1318285 w 1914363"/>
                <a:gd name="connsiteY2" fmla="*/ 105367 h 1473327"/>
                <a:gd name="connsiteX3" fmla="*/ 1876070 w 1914363"/>
                <a:gd name="connsiteY3" fmla="*/ 876746 h 1473327"/>
                <a:gd name="connsiteX4" fmla="*/ 1823746 w 1914363"/>
                <a:gd name="connsiteY4" fmla="*/ 1302548 h 1473327"/>
                <a:gd name="connsiteX5" fmla="*/ 1487338 w 1914363"/>
                <a:gd name="connsiteY5" fmla="*/ 1473017 h 1473327"/>
                <a:gd name="connsiteX6" fmla="*/ 988491 w 1914363"/>
                <a:gd name="connsiteY6" fmla="*/ 1347589 h 1473327"/>
                <a:gd name="connsiteX7" fmla="*/ 535542 w 1914363"/>
                <a:gd name="connsiteY7" fmla="*/ 1462672 h 1473327"/>
                <a:gd name="connsiteX8" fmla="*/ 118292 w 1914363"/>
                <a:gd name="connsiteY8" fmla="*/ 1347262 h 1473327"/>
                <a:gd name="connsiteX9" fmla="*/ 29515 w 1914363"/>
                <a:gd name="connsiteY9" fmla="*/ 875442 h 14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56" name="วงรี 355">
              <a:extLst>
                <a:ext uri="{FF2B5EF4-FFF2-40B4-BE49-F238E27FC236}">
                  <a16:creationId xmlns:a16="http://schemas.microsoft.com/office/drawing/2014/main" id="{87BC0989-0336-405A-AF8C-5E7BF3918688}"/>
                </a:ext>
              </a:extLst>
            </p:cNvPr>
            <p:cNvSpPr/>
            <p:nvPr/>
          </p:nvSpPr>
          <p:spPr>
            <a:xfrm rot="18050207">
              <a:off x="4165417" y="1622150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57" name="วงรี 356">
              <a:extLst>
                <a:ext uri="{FF2B5EF4-FFF2-40B4-BE49-F238E27FC236}">
                  <a16:creationId xmlns:a16="http://schemas.microsoft.com/office/drawing/2014/main" id="{A8408174-CCDF-4915-9AE6-C16F414B8D56}"/>
                </a:ext>
              </a:extLst>
            </p:cNvPr>
            <p:cNvSpPr/>
            <p:nvPr/>
          </p:nvSpPr>
          <p:spPr>
            <a:xfrm rot="18961787">
              <a:off x="4218390" y="1474555"/>
              <a:ext cx="107745" cy="147467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58" name="วงรี 357">
              <a:extLst>
                <a:ext uri="{FF2B5EF4-FFF2-40B4-BE49-F238E27FC236}">
                  <a16:creationId xmlns:a16="http://schemas.microsoft.com/office/drawing/2014/main" id="{F4DFDA0D-AE2A-4B63-8DCC-FCD8DFFCB3D1}"/>
                </a:ext>
              </a:extLst>
            </p:cNvPr>
            <p:cNvSpPr/>
            <p:nvPr/>
          </p:nvSpPr>
          <p:spPr>
            <a:xfrm rot="20999948">
              <a:off x="4355159" y="1419706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59" name="วงรี 358">
              <a:extLst>
                <a:ext uri="{FF2B5EF4-FFF2-40B4-BE49-F238E27FC236}">
                  <a16:creationId xmlns:a16="http://schemas.microsoft.com/office/drawing/2014/main" id="{978D6947-E7B7-40FF-9C03-8039C586B139}"/>
                </a:ext>
              </a:extLst>
            </p:cNvPr>
            <p:cNvSpPr/>
            <p:nvPr/>
          </p:nvSpPr>
          <p:spPr>
            <a:xfrm rot="21427761">
              <a:off x="4485387" y="1448554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360" name="กลุ่ม 359">
            <a:extLst>
              <a:ext uri="{FF2B5EF4-FFF2-40B4-BE49-F238E27FC236}">
                <a16:creationId xmlns:a16="http://schemas.microsoft.com/office/drawing/2014/main" id="{BA1F0A6F-D008-40E0-9588-EFAF86D0F4B3}"/>
              </a:ext>
            </a:extLst>
          </p:cNvPr>
          <p:cNvGrpSpPr/>
          <p:nvPr/>
        </p:nvGrpSpPr>
        <p:grpSpPr>
          <a:xfrm rot="4313508">
            <a:off x="8770389" y="331250"/>
            <a:ext cx="363881" cy="323093"/>
            <a:chOff x="4149830" y="1419706"/>
            <a:chExt cx="450901" cy="419556"/>
          </a:xfrm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</p:grpSpPr>
        <p:sp>
          <p:nvSpPr>
            <p:cNvPr id="361" name="รูปแบบอิสระ: รูปร่าง 360">
              <a:extLst>
                <a:ext uri="{FF2B5EF4-FFF2-40B4-BE49-F238E27FC236}">
                  <a16:creationId xmlns:a16="http://schemas.microsoft.com/office/drawing/2014/main" id="{38E2AF29-B92C-4DD3-9582-9DE9921369E8}"/>
                </a:ext>
              </a:extLst>
            </p:cNvPr>
            <p:cNvSpPr/>
            <p:nvPr/>
          </p:nvSpPr>
          <p:spPr>
            <a:xfrm rot="19753974">
              <a:off x="4264322" y="1570853"/>
              <a:ext cx="336409" cy="268409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79426 w 1911332"/>
                <a:gd name="connsiteY6" fmla="*/ 1343690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09635"/>
                <a:gd name="connsiteY0" fmla="*/ 961950 h 1476855"/>
                <a:gd name="connsiteX1" fmla="*/ 562175 w 1909635"/>
                <a:gd name="connsiteY1" fmla="*/ 154082 h 1476855"/>
                <a:gd name="connsiteX2" fmla="*/ 1245756 w 1909635"/>
                <a:gd name="connsiteY2" fmla="*/ 65306 h 1476855"/>
                <a:gd name="connsiteX3" fmla="*/ 1876070 w 1909635"/>
                <a:gd name="connsiteY3" fmla="*/ 890929 h 1476855"/>
                <a:gd name="connsiteX4" fmla="*/ 1778416 w 1909635"/>
                <a:gd name="connsiteY4" fmla="*/ 1334812 h 1476855"/>
                <a:gd name="connsiteX5" fmla="*/ 1396677 w 1909635"/>
                <a:gd name="connsiteY5" fmla="*/ 1405833 h 1476855"/>
                <a:gd name="connsiteX6" fmla="*/ 979426 w 1909635"/>
                <a:gd name="connsiteY6" fmla="*/ 1343690 h 1476855"/>
                <a:gd name="connsiteX7" fmla="*/ 535542 w 1909635"/>
                <a:gd name="connsiteY7" fmla="*/ 1476855 h 1476855"/>
                <a:gd name="connsiteX8" fmla="*/ 118292 w 1909635"/>
                <a:gd name="connsiteY8" fmla="*/ 1361445 h 1476855"/>
                <a:gd name="connsiteX9" fmla="*/ 29515 w 1909635"/>
                <a:gd name="connsiteY9" fmla="*/ 961950 h 1476855"/>
                <a:gd name="connsiteX0" fmla="*/ 29515 w 1909635"/>
                <a:gd name="connsiteY0" fmla="*/ 886614 h 1473844"/>
                <a:gd name="connsiteX1" fmla="*/ 562175 w 1909635"/>
                <a:gd name="connsiteY1" fmla="*/ 151071 h 1473844"/>
                <a:gd name="connsiteX2" fmla="*/ 1245756 w 1909635"/>
                <a:gd name="connsiteY2" fmla="*/ 62295 h 1473844"/>
                <a:gd name="connsiteX3" fmla="*/ 1876070 w 1909635"/>
                <a:gd name="connsiteY3" fmla="*/ 887918 h 1473844"/>
                <a:gd name="connsiteX4" fmla="*/ 1778416 w 1909635"/>
                <a:gd name="connsiteY4" fmla="*/ 1331801 h 1473844"/>
                <a:gd name="connsiteX5" fmla="*/ 1396677 w 1909635"/>
                <a:gd name="connsiteY5" fmla="*/ 1402822 h 1473844"/>
                <a:gd name="connsiteX6" fmla="*/ 979426 w 1909635"/>
                <a:gd name="connsiteY6" fmla="*/ 1340679 h 1473844"/>
                <a:gd name="connsiteX7" fmla="*/ 535542 w 1909635"/>
                <a:gd name="connsiteY7" fmla="*/ 1473844 h 1473844"/>
                <a:gd name="connsiteX8" fmla="*/ 118292 w 1909635"/>
                <a:gd name="connsiteY8" fmla="*/ 1358434 h 1473844"/>
                <a:gd name="connsiteX9" fmla="*/ 29515 w 1909635"/>
                <a:gd name="connsiteY9" fmla="*/ 886614 h 1473844"/>
                <a:gd name="connsiteX0" fmla="*/ 29515 w 1909635"/>
                <a:gd name="connsiteY0" fmla="*/ 889966 h 1477196"/>
                <a:gd name="connsiteX1" fmla="*/ 562175 w 1909635"/>
                <a:gd name="connsiteY1" fmla="*/ 145383 h 1477196"/>
                <a:gd name="connsiteX2" fmla="*/ 1245756 w 1909635"/>
                <a:gd name="connsiteY2" fmla="*/ 65647 h 1477196"/>
                <a:gd name="connsiteX3" fmla="*/ 1876070 w 1909635"/>
                <a:gd name="connsiteY3" fmla="*/ 891270 h 1477196"/>
                <a:gd name="connsiteX4" fmla="*/ 1778416 w 1909635"/>
                <a:gd name="connsiteY4" fmla="*/ 1335153 h 1477196"/>
                <a:gd name="connsiteX5" fmla="*/ 1396677 w 1909635"/>
                <a:gd name="connsiteY5" fmla="*/ 1406174 h 1477196"/>
                <a:gd name="connsiteX6" fmla="*/ 979426 w 1909635"/>
                <a:gd name="connsiteY6" fmla="*/ 1344031 h 1477196"/>
                <a:gd name="connsiteX7" fmla="*/ 535542 w 1909635"/>
                <a:gd name="connsiteY7" fmla="*/ 1477196 h 1477196"/>
                <a:gd name="connsiteX8" fmla="*/ 118292 w 1909635"/>
                <a:gd name="connsiteY8" fmla="*/ 1361786 h 1477196"/>
                <a:gd name="connsiteX9" fmla="*/ 29515 w 1909635"/>
                <a:gd name="connsiteY9" fmla="*/ 889966 h 1477196"/>
                <a:gd name="connsiteX0" fmla="*/ 29515 w 1904445"/>
                <a:gd name="connsiteY0" fmla="*/ 852892 h 1440122"/>
                <a:gd name="connsiteX1" fmla="*/ 562175 w 1904445"/>
                <a:gd name="connsiteY1" fmla="*/ 108309 h 1440122"/>
                <a:gd name="connsiteX2" fmla="*/ 1318285 w 1904445"/>
                <a:gd name="connsiteY2" fmla="*/ 82817 h 1440122"/>
                <a:gd name="connsiteX3" fmla="*/ 1876070 w 1904445"/>
                <a:gd name="connsiteY3" fmla="*/ 854196 h 1440122"/>
                <a:gd name="connsiteX4" fmla="*/ 1778416 w 1904445"/>
                <a:gd name="connsiteY4" fmla="*/ 1298079 h 1440122"/>
                <a:gd name="connsiteX5" fmla="*/ 1396677 w 1904445"/>
                <a:gd name="connsiteY5" fmla="*/ 1369100 h 1440122"/>
                <a:gd name="connsiteX6" fmla="*/ 979426 w 1904445"/>
                <a:gd name="connsiteY6" fmla="*/ 1306957 h 1440122"/>
                <a:gd name="connsiteX7" fmla="*/ 535542 w 1904445"/>
                <a:gd name="connsiteY7" fmla="*/ 1440122 h 1440122"/>
                <a:gd name="connsiteX8" fmla="*/ 118292 w 1904445"/>
                <a:gd name="connsiteY8" fmla="*/ 1324712 h 1440122"/>
                <a:gd name="connsiteX9" fmla="*/ 29515 w 1904445"/>
                <a:gd name="connsiteY9" fmla="*/ 852892 h 144012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17785"/>
                <a:gd name="connsiteY0" fmla="*/ 875442 h 1462672"/>
                <a:gd name="connsiteX1" fmla="*/ 562175 w 1917785"/>
                <a:gd name="connsiteY1" fmla="*/ 130859 h 1462672"/>
                <a:gd name="connsiteX2" fmla="*/ 1318285 w 1917785"/>
                <a:gd name="connsiteY2" fmla="*/ 105367 h 1462672"/>
                <a:gd name="connsiteX3" fmla="*/ 1876070 w 1917785"/>
                <a:gd name="connsiteY3" fmla="*/ 876746 h 1462672"/>
                <a:gd name="connsiteX4" fmla="*/ 1823746 w 1917785"/>
                <a:gd name="connsiteY4" fmla="*/ 1302548 h 1462672"/>
                <a:gd name="connsiteX5" fmla="*/ 1396677 w 1917785"/>
                <a:gd name="connsiteY5" fmla="*/ 1391650 h 1462672"/>
                <a:gd name="connsiteX6" fmla="*/ 979426 w 1917785"/>
                <a:gd name="connsiteY6" fmla="*/ 1329507 h 1462672"/>
                <a:gd name="connsiteX7" fmla="*/ 535542 w 1917785"/>
                <a:gd name="connsiteY7" fmla="*/ 1462672 h 1462672"/>
                <a:gd name="connsiteX8" fmla="*/ 118292 w 1917785"/>
                <a:gd name="connsiteY8" fmla="*/ 1347262 h 1462672"/>
                <a:gd name="connsiteX9" fmla="*/ 29515 w 1917785"/>
                <a:gd name="connsiteY9" fmla="*/ 875442 h 1462672"/>
                <a:gd name="connsiteX0" fmla="*/ 29515 w 1922391"/>
                <a:gd name="connsiteY0" fmla="*/ 875442 h 1462672"/>
                <a:gd name="connsiteX1" fmla="*/ 562175 w 1922391"/>
                <a:gd name="connsiteY1" fmla="*/ 130859 h 1462672"/>
                <a:gd name="connsiteX2" fmla="*/ 1318285 w 1922391"/>
                <a:gd name="connsiteY2" fmla="*/ 105367 h 1462672"/>
                <a:gd name="connsiteX3" fmla="*/ 1876070 w 1922391"/>
                <a:gd name="connsiteY3" fmla="*/ 876746 h 1462672"/>
                <a:gd name="connsiteX4" fmla="*/ 1823746 w 1922391"/>
                <a:gd name="connsiteY4" fmla="*/ 1302548 h 1462672"/>
                <a:gd name="connsiteX5" fmla="*/ 1396677 w 1922391"/>
                <a:gd name="connsiteY5" fmla="*/ 1391650 h 1462672"/>
                <a:gd name="connsiteX6" fmla="*/ 979426 w 1922391"/>
                <a:gd name="connsiteY6" fmla="*/ 1329507 h 1462672"/>
                <a:gd name="connsiteX7" fmla="*/ 535542 w 1922391"/>
                <a:gd name="connsiteY7" fmla="*/ 1462672 h 1462672"/>
                <a:gd name="connsiteX8" fmla="*/ 118292 w 1922391"/>
                <a:gd name="connsiteY8" fmla="*/ 1347262 h 1462672"/>
                <a:gd name="connsiteX9" fmla="*/ 29515 w 1922391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79426 w 1913723"/>
                <a:gd name="connsiteY6" fmla="*/ 1329507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4363"/>
                <a:gd name="connsiteY0" fmla="*/ 875442 h 1473327"/>
                <a:gd name="connsiteX1" fmla="*/ 562175 w 1914363"/>
                <a:gd name="connsiteY1" fmla="*/ 130859 h 1473327"/>
                <a:gd name="connsiteX2" fmla="*/ 1318285 w 1914363"/>
                <a:gd name="connsiteY2" fmla="*/ 105367 h 1473327"/>
                <a:gd name="connsiteX3" fmla="*/ 1876070 w 1914363"/>
                <a:gd name="connsiteY3" fmla="*/ 876746 h 1473327"/>
                <a:gd name="connsiteX4" fmla="*/ 1823746 w 1914363"/>
                <a:gd name="connsiteY4" fmla="*/ 1302548 h 1473327"/>
                <a:gd name="connsiteX5" fmla="*/ 1487338 w 1914363"/>
                <a:gd name="connsiteY5" fmla="*/ 1473017 h 1473327"/>
                <a:gd name="connsiteX6" fmla="*/ 988491 w 1914363"/>
                <a:gd name="connsiteY6" fmla="*/ 1347589 h 1473327"/>
                <a:gd name="connsiteX7" fmla="*/ 535542 w 1914363"/>
                <a:gd name="connsiteY7" fmla="*/ 1462672 h 1473327"/>
                <a:gd name="connsiteX8" fmla="*/ 118292 w 1914363"/>
                <a:gd name="connsiteY8" fmla="*/ 1347262 h 1473327"/>
                <a:gd name="connsiteX9" fmla="*/ 29515 w 1914363"/>
                <a:gd name="connsiteY9" fmla="*/ 875442 h 14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62" name="วงรี 361">
              <a:extLst>
                <a:ext uri="{FF2B5EF4-FFF2-40B4-BE49-F238E27FC236}">
                  <a16:creationId xmlns:a16="http://schemas.microsoft.com/office/drawing/2014/main" id="{03E2F0DC-D5CD-46EA-A07F-A570FEC71A93}"/>
                </a:ext>
              </a:extLst>
            </p:cNvPr>
            <p:cNvSpPr/>
            <p:nvPr/>
          </p:nvSpPr>
          <p:spPr>
            <a:xfrm rot="18050207">
              <a:off x="4165417" y="1622150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63" name="วงรี 362">
              <a:extLst>
                <a:ext uri="{FF2B5EF4-FFF2-40B4-BE49-F238E27FC236}">
                  <a16:creationId xmlns:a16="http://schemas.microsoft.com/office/drawing/2014/main" id="{66ED8F35-AA65-4AB1-A629-6C7F47852E6C}"/>
                </a:ext>
              </a:extLst>
            </p:cNvPr>
            <p:cNvSpPr/>
            <p:nvPr/>
          </p:nvSpPr>
          <p:spPr>
            <a:xfrm rot="18961787">
              <a:off x="4218390" y="1474555"/>
              <a:ext cx="107745" cy="147467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64" name="วงรี 363">
              <a:extLst>
                <a:ext uri="{FF2B5EF4-FFF2-40B4-BE49-F238E27FC236}">
                  <a16:creationId xmlns:a16="http://schemas.microsoft.com/office/drawing/2014/main" id="{B87A4203-AC14-4685-9897-31AC790022B3}"/>
                </a:ext>
              </a:extLst>
            </p:cNvPr>
            <p:cNvSpPr/>
            <p:nvPr/>
          </p:nvSpPr>
          <p:spPr>
            <a:xfrm rot="20999948">
              <a:off x="4355159" y="1419706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65" name="วงรี 364">
              <a:extLst>
                <a:ext uri="{FF2B5EF4-FFF2-40B4-BE49-F238E27FC236}">
                  <a16:creationId xmlns:a16="http://schemas.microsoft.com/office/drawing/2014/main" id="{B21591E5-8D20-4689-8028-745B161A813D}"/>
                </a:ext>
              </a:extLst>
            </p:cNvPr>
            <p:cNvSpPr/>
            <p:nvPr/>
          </p:nvSpPr>
          <p:spPr>
            <a:xfrm rot="21427761">
              <a:off x="4485387" y="1448554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167" name="TextBox 166">
            <a:extLst>
              <a:ext uri="{FF2B5EF4-FFF2-40B4-BE49-F238E27FC236}">
                <a16:creationId xmlns:a16="http://schemas.microsoft.com/office/drawing/2014/main" id="{D5219397-711F-45EE-A73C-83301E6470D1}"/>
              </a:ext>
            </a:extLst>
          </p:cNvPr>
          <p:cNvSpPr txBox="1"/>
          <p:nvPr/>
        </p:nvSpPr>
        <p:spPr>
          <a:xfrm>
            <a:off x="3134964" y="6697709"/>
            <a:ext cx="1599206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FACEBOOK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Hương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Thảo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: 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  <a:hlinkClick r:id="rId3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https://www.facebook.com/huongthaoGADT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2364746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9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4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7" name="กลุ่ม 236">
            <a:extLst>
              <a:ext uri="{FF2B5EF4-FFF2-40B4-BE49-F238E27FC236}">
                <a16:creationId xmlns:a16="http://schemas.microsoft.com/office/drawing/2014/main" id="{916C485F-6931-4B58-9E56-E43D33F63216}"/>
              </a:ext>
            </a:extLst>
          </p:cNvPr>
          <p:cNvGrpSpPr/>
          <p:nvPr/>
        </p:nvGrpSpPr>
        <p:grpSpPr>
          <a:xfrm>
            <a:off x="3553976" y="3160186"/>
            <a:ext cx="1122083" cy="1812724"/>
            <a:chOff x="2492332" y="582689"/>
            <a:chExt cx="4146187" cy="6074613"/>
          </a:xfrm>
        </p:grpSpPr>
        <p:grpSp>
          <p:nvGrpSpPr>
            <p:cNvPr id="238" name="กลุ่ม 237">
              <a:extLst>
                <a:ext uri="{FF2B5EF4-FFF2-40B4-BE49-F238E27FC236}">
                  <a16:creationId xmlns:a16="http://schemas.microsoft.com/office/drawing/2014/main" id="{BD7F13F0-FD1F-4187-94B3-ACF763C92B0B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70" name="รูปแบบอิสระ: รูปร่าง 269">
                <a:extLst>
                  <a:ext uri="{FF2B5EF4-FFF2-40B4-BE49-F238E27FC236}">
                    <a16:creationId xmlns:a16="http://schemas.microsoft.com/office/drawing/2014/main" id="{216BD31B-9286-497A-BA26-A82D120CF81A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71" name="ตัวเชื่อมต่อตรง 270">
                <a:extLst>
                  <a:ext uri="{FF2B5EF4-FFF2-40B4-BE49-F238E27FC236}">
                    <a16:creationId xmlns:a16="http://schemas.microsoft.com/office/drawing/2014/main" id="{C717740E-07C4-4986-9998-EC3B8446E7B8}"/>
                  </a:ext>
                </a:extLst>
              </p:cNvPr>
              <p:cNvCxnSpPr>
                <a:cxnSpLocks/>
                <a:stCxn id="27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72" name="รูปแบบอิสระ: รูปร่าง 271">
                <a:extLst>
                  <a:ext uri="{FF2B5EF4-FFF2-40B4-BE49-F238E27FC236}">
                    <a16:creationId xmlns:a16="http://schemas.microsoft.com/office/drawing/2014/main" id="{D448CF68-F8B1-4441-A5C4-759E6E0F191A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73" name="รูปแบบอิสระ: รูปร่าง 272">
                <a:extLst>
                  <a:ext uri="{FF2B5EF4-FFF2-40B4-BE49-F238E27FC236}">
                    <a16:creationId xmlns:a16="http://schemas.microsoft.com/office/drawing/2014/main" id="{0D72E2C3-C008-48B3-83D1-78039228E05F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74" name="รูปแบบอิสระ: รูปร่าง 273">
                <a:extLst>
                  <a:ext uri="{FF2B5EF4-FFF2-40B4-BE49-F238E27FC236}">
                    <a16:creationId xmlns:a16="http://schemas.microsoft.com/office/drawing/2014/main" id="{DA5003CB-D3A4-4DF4-A75B-09F00C0812AA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75" name="รูปแบบอิสระ: รูปร่าง 274">
                <a:extLst>
                  <a:ext uri="{FF2B5EF4-FFF2-40B4-BE49-F238E27FC236}">
                    <a16:creationId xmlns:a16="http://schemas.microsoft.com/office/drawing/2014/main" id="{6010B467-D89D-4BF9-9C26-A22D53726997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39" name="กลุ่ม 238">
              <a:extLst>
                <a:ext uri="{FF2B5EF4-FFF2-40B4-BE49-F238E27FC236}">
                  <a16:creationId xmlns:a16="http://schemas.microsoft.com/office/drawing/2014/main" id="{9DECC7F1-0E97-4110-8C31-9E5547B1DBE7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264" name="รูปแบบอิสระ: รูปร่าง 263">
                <a:extLst>
                  <a:ext uri="{FF2B5EF4-FFF2-40B4-BE49-F238E27FC236}">
                    <a16:creationId xmlns:a16="http://schemas.microsoft.com/office/drawing/2014/main" id="{25E837B4-ACD3-42F6-9043-BE0BEC506797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65" name="ตัวเชื่อมต่อตรง 264">
                <a:extLst>
                  <a:ext uri="{FF2B5EF4-FFF2-40B4-BE49-F238E27FC236}">
                    <a16:creationId xmlns:a16="http://schemas.microsoft.com/office/drawing/2014/main" id="{CB799506-93A0-4BB8-A9FE-1B4B319D08F0}"/>
                  </a:ext>
                </a:extLst>
              </p:cNvPr>
              <p:cNvCxnSpPr>
                <a:cxnSpLocks/>
                <a:stCxn id="264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66" name="รูปแบบอิสระ: รูปร่าง 265">
                <a:extLst>
                  <a:ext uri="{FF2B5EF4-FFF2-40B4-BE49-F238E27FC236}">
                    <a16:creationId xmlns:a16="http://schemas.microsoft.com/office/drawing/2014/main" id="{283623C7-3615-40FA-BC16-BE25534D3387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67" name="รูปแบบอิสระ: รูปร่าง 266">
                <a:extLst>
                  <a:ext uri="{FF2B5EF4-FFF2-40B4-BE49-F238E27FC236}">
                    <a16:creationId xmlns:a16="http://schemas.microsoft.com/office/drawing/2014/main" id="{01D01D38-FFCD-4A0B-ADB8-C7207F9AE0DA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68" name="รูปแบบอิสระ: รูปร่าง 267">
                <a:extLst>
                  <a:ext uri="{FF2B5EF4-FFF2-40B4-BE49-F238E27FC236}">
                    <a16:creationId xmlns:a16="http://schemas.microsoft.com/office/drawing/2014/main" id="{EBB81B8C-79F4-48D2-B609-12EA8954B66F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69" name="รูปแบบอิสระ: รูปร่าง 268">
                <a:extLst>
                  <a:ext uri="{FF2B5EF4-FFF2-40B4-BE49-F238E27FC236}">
                    <a16:creationId xmlns:a16="http://schemas.microsoft.com/office/drawing/2014/main" id="{6557F797-BA1E-498E-B44A-D416CBD8835D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40" name="กลุ่ม 239">
              <a:extLst>
                <a:ext uri="{FF2B5EF4-FFF2-40B4-BE49-F238E27FC236}">
                  <a16:creationId xmlns:a16="http://schemas.microsoft.com/office/drawing/2014/main" id="{24E140E4-ABC5-42FF-9EA7-F9334355B1CD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262" name="สี่เหลี่ยมผืนผ้า 5">
                <a:extLst>
                  <a:ext uri="{FF2B5EF4-FFF2-40B4-BE49-F238E27FC236}">
                    <a16:creationId xmlns:a16="http://schemas.microsoft.com/office/drawing/2014/main" id="{C14DE4FE-85DB-4ABE-B31F-B6568ECC164A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63" name="สี่เหลี่ยมผืนผ้า 5">
                <a:extLst>
                  <a:ext uri="{FF2B5EF4-FFF2-40B4-BE49-F238E27FC236}">
                    <a16:creationId xmlns:a16="http://schemas.microsoft.com/office/drawing/2014/main" id="{970907D6-D802-4E99-BEBD-A2640B05AB42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41" name="กลุ่ม 240">
              <a:extLst>
                <a:ext uri="{FF2B5EF4-FFF2-40B4-BE49-F238E27FC236}">
                  <a16:creationId xmlns:a16="http://schemas.microsoft.com/office/drawing/2014/main" id="{B566F3D5-10DF-4703-804A-39E32CBC38E5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56" name="รูปแบบอิสระ: รูปร่าง 255">
                <a:extLst>
                  <a:ext uri="{FF2B5EF4-FFF2-40B4-BE49-F238E27FC236}">
                    <a16:creationId xmlns:a16="http://schemas.microsoft.com/office/drawing/2014/main" id="{FAA57F83-0B1B-4C4D-B454-72E80BFB7590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57" name="ตัวเชื่อมต่อตรง 256">
                <a:extLst>
                  <a:ext uri="{FF2B5EF4-FFF2-40B4-BE49-F238E27FC236}">
                    <a16:creationId xmlns:a16="http://schemas.microsoft.com/office/drawing/2014/main" id="{B65CA91B-4BA6-4CEE-BAE5-ADE54B06B06D}"/>
                  </a:ext>
                </a:extLst>
              </p:cNvPr>
              <p:cNvCxnSpPr>
                <a:cxnSpLocks/>
                <a:stCxn id="25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8" name="รูปแบบอิสระ: รูปร่าง 257">
                <a:extLst>
                  <a:ext uri="{FF2B5EF4-FFF2-40B4-BE49-F238E27FC236}">
                    <a16:creationId xmlns:a16="http://schemas.microsoft.com/office/drawing/2014/main" id="{BC0D7D25-DCBF-4D57-9285-57B13C26047E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59" name="รูปแบบอิสระ: รูปร่าง 258">
                <a:extLst>
                  <a:ext uri="{FF2B5EF4-FFF2-40B4-BE49-F238E27FC236}">
                    <a16:creationId xmlns:a16="http://schemas.microsoft.com/office/drawing/2014/main" id="{A1A695B1-4ABB-4AF2-B68E-DA3844826D87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60" name="รูปแบบอิสระ: รูปร่าง 259">
                <a:extLst>
                  <a:ext uri="{FF2B5EF4-FFF2-40B4-BE49-F238E27FC236}">
                    <a16:creationId xmlns:a16="http://schemas.microsoft.com/office/drawing/2014/main" id="{95B945E7-F57F-4D49-A006-9BCEB1C91C0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61" name="รูปแบบอิสระ: รูปร่าง 260">
                <a:extLst>
                  <a:ext uri="{FF2B5EF4-FFF2-40B4-BE49-F238E27FC236}">
                    <a16:creationId xmlns:a16="http://schemas.microsoft.com/office/drawing/2014/main" id="{86E6A8EC-2B57-4EF6-A803-B9660F42C1D5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42" name="กลุ่ม 241">
              <a:extLst>
                <a:ext uri="{FF2B5EF4-FFF2-40B4-BE49-F238E27FC236}">
                  <a16:creationId xmlns:a16="http://schemas.microsoft.com/office/drawing/2014/main" id="{5BA4FCA0-D40E-4372-856E-32CC5781079D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250" name="รูปแบบอิสระ: รูปร่าง 249">
                <a:extLst>
                  <a:ext uri="{FF2B5EF4-FFF2-40B4-BE49-F238E27FC236}">
                    <a16:creationId xmlns:a16="http://schemas.microsoft.com/office/drawing/2014/main" id="{1CFE0ADF-B70A-4796-B5F4-653A8BB7700A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51" name="ตัวเชื่อมต่อตรง 250">
                <a:extLst>
                  <a:ext uri="{FF2B5EF4-FFF2-40B4-BE49-F238E27FC236}">
                    <a16:creationId xmlns:a16="http://schemas.microsoft.com/office/drawing/2014/main" id="{DD031C0C-39BB-432A-B2D6-612ED620359F}"/>
                  </a:ext>
                </a:extLst>
              </p:cNvPr>
              <p:cNvCxnSpPr>
                <a:cxnSpLocks/>
                <a:stCxn id="25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2" name="รูปแบบอิสระ: รูปร่าง 251">
                <a:extLst>
                  <a:ext uri="{FF2B5EF4-FFF2-40B4-BE49-F238E27FC236}">
                    <a16:creationId xmlns:a16="http://schemas.microsoft.com/office/drawing/2014/main" id="{F0139851-B517-4ADD-9691-7864FB629836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53" name="รูปแบบอิสระ: รูปร่าง 252">
                <a:extLst>
                  <a:ext uri="{FF2B5EF4-FFF2-40B4-BE49-F238E27FC236}">
                    <a16:creationId xmlns:a16="http://schemas.microsoft.com/office/drawing/2014/main" id="{9E74B0C7-DC23-47E6-ABE4-58F723302577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54" name="รูปแบบอิสระ: รูปร่าง 253">
                <a:extLst>
                  <a:ext uri="{FF2B5EF4-FFF2-40B4-BE49-F238E27FC236}">
                    <a16:creationId xmlns:a16="http://schemas.microsoft.com/office/drawing/2014/main" id="{A644E77A-EADC-4DE0-ABCB-EB162C3E792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55" name="รูปแบบอิสระ: รูปร่าง 254">
                <a:extLst>
                  <a:ext uri="{FF2B5EF4-FFF2-40B4-BE49-F238E27FC236}">
                    <a16:creationId xmlns:a16="http://schemas.microsoft.com/office/drawing/2014/main" id="{A44BF931-65F7-4DE9-B2A6-32C64F522FE8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43" name="กลุ่ม 242">
              <a:extLst>
                <a:ext uri="{FF2B5EF4-FFF2-40B4-BE49-F238E27FC236}">
                  <a16:creationId xmlns:a16="http://schemas.microsoft.com/office/drawing/2014/main" id="{9FE9D9E8-EB1F-4F5A-803B-EAA89EC9248E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44" name="รูปแบบอิสระ: รูปร่าง 243">
                <a:extLst>
                  <a:ext uri="{FF2B5EF4-FFF2-40B4-BE49-F238E27FC236}">
                    <a16:creationId xmlns:a16="http://schemas.microsoft.com/office/drawing/2014/main" id="{B92C6C06-267B-4DE1-892B-16D5680628E5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45" name="ตัวเชื่อมต่อตรง 244">
                <a:extLst>
                  <a:ext uri="{FF2B5EF4-FFF2-40B4-BE49-F238E27FC236}">
                    <a16:creationId xmlns:a16="http://schemas.microsoft.com/office/drawing/2014/main" id="{CFC3DDC8-5C1F-46EE-92AA-BE0121D2EA75}"/>
                  </a:ext>
                </a:extLst>
              </p:cNvPr>
              <p:cNvCxnSpPr>
                <a:cxnSpLocks/>
                <a:stCxn id="244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46" name="รูปแบบอิสระ: รูปร่าง 245">
                <a:extLst>
                  <a:ext uri="{FF2B5EF4-FFF2-40B4-BE49-F238E27FC236}">
                    <a16:creationId xmlns:a16="http://schemas.microsoft.com/office/drawing/2014/main" id="{32218658-F353-43A3-A743-278D037357D9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47" name="รูปแบบอิสระ: รูปร่าง 246">
                <a:extLst>
                  <a:ext uri="{FF2B5EF4-FFF2-40B4-BE49-F238E27FC236}">
                    <a16:creationId xmlns:a16="http://schemas.microsoft.com/office/drawing/2014/main" id="{A1153540-1066-4E06-A1CF-514779142B4A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48" name="รูปแบบอิสระ: รูปร่าง 247">
                <a:extLst>
                  <a:ext uri="{FF2B5EF4-FFF2-40B4-BE49-F238E27FC236}">
                    <a16:creationId xmlns:a16="http://schemas.microsoft.com/office/drawing/2014/main" id="{E09C7EBD-8F63-44B7-8907-6E25579CED24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49" name="รูปแบบอิสระ: รูปร่าง 248">
                <a:extLst>
                  <a:ext uri="{FF2B5EF4-FFF2-40B4-BE49-F238E27FC236}">
                    <a16:creationId xmlns:a16="http://schemas.microsoft.com/office/drawing/2014/main" id="{2E35D9D1-80E8-410A-8CF2-BEEAA08DACA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sp>
        <p:nvSpPr>
          <p:cNvPr id="67" name="สี่เหลี่ยมผืนผ้า 66">
            <a:extLst>
              <a:ext uri="{FF2B5EF4-FFF2-40B4-BE49-F238E27FC236}">
                <a16:creationId xmlns:a16="http://schemas.microsoft.com/office/drawing/2014/main" id="{9E5AF1D6-D110-4149-AC69-248024A02F08}"/>
              </a:ext>
            </a:extLst>
          </p:cNvPr>
          <p:cNvSpPr/>
          <p:nvPr/>
        </p:nvSpPr>
        <p:spPr>
          <a:xfrm>
            <a:off x="5222368" y="1394450"/>
            <a:ext cx="5235728" cy="15696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Pattaya" panose="00000500000000000000" pitchFamily="2" charset="-34"/>
                <a:cs typeface="Pattaya" panose="00000500000000000000" pitchFamily="2" charset="-34"/>
              </a:rPr>
              <a:t>Khám</a:t>
            </a:r>
            <a:r>
              <a:rPr kumimoji="0" lang="en-US" sz="9600" b="1" i="0" u="none" strike="noStrike" kern="1200" cap="none" spc="0" normalizeH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Pattaya" panose="00000500000000000000" pitchFamily="2" charset="-34"/>
                <a:cs typeface="Pattaya" panose="00000500000000000000" pitchFamily="2" charset="-34"/>
              </a:rPr>
              <a:t> </a:t>
            </a:r>
            <a:r>
              <a:rPr kumimoji="0" lang="en-US" sz="9600" b="1" i="0" u="none" strike="noStrike" kern="1200" cap="none" spc="0" normalizeH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Pattaya" panose="00000500000000000000" pitchFamily="2" charset="-34"/>
                <a:cs typeface="Pattaya" panose="00000500000000000000" pitchFamily="2" charset="-34"/>
              </a:rPr>
              <a:t>phá</a:t>
            </a:r>
            <a:endParaRPr kumimoji="0" lang="en-US" sz="9600" b="1" i="0" u="none" strike="noStrike" kern="1200" cap="none" spc="0" normalizeH="0" noProof="0" dirty="0">
              <a:ln>
                <a:solidFill>
                  <a:srgbClr val="5E2700"/>
                </a:solidFill>
              </a:ln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Pattaya" panose="00000500000000000000" pitchFamily="2" charset="-34"/>
              <a:cs typeface="Pattaya" panose="00000500000000000000" pitchFamily="2" charset="-34"/>
            </a:endParaRPr>
          </a:p>
        </p:txBody>
      </p:sp>
      <p:grpSp>
        <p:nvGrpSpPr>
          <p:cNvPr id="12" name="กลุ่ม 11">
            <a:extLst>
              <a:ext uri="{FF2B5EF4-FFF2-40B4-BE49-F238E27FC236}">
                <a16:creationId xmlns:a16="http://schemas.microsoft.com/office/drawing/2014/main" id="{FFD06BE1-BF6B-4587-BC47-87DFAFB9C974}"/>
              </a:ext>
            </a:extLst>
          </p:cNvPr>
          <p:cNvGrpSpPr/>
          <p:nvPr/>
        </p:nvGrpSpPr>
        <p:grpSpPr>
          <a:xfrm>
            <a:off x="6580667" y="3566170"/>
            <a:ext cx="2888825" cy="3089270"/>
            <a:chOff x="7119304" y="3891520"/>
            <a:chExt cx="2387718" cy="2565565"/>
          </a:xfrm>
        </p:grpSpPr>
        <p:grpSp>
          <p:nvGrpSpPr>
            <p:cNvPr id="122" name="กลุ่ม 121">
              <a:extLst>
                <a:ext uri="{FF2B5EF4-FFF2-40B4-BE49-F238E27FC236}">
                  <a16:creationId xmlns:a16="http://schemas.microsoft.com/office/drawing/2014/main" id="{08B07AB3-571A-4D98-9CD1-30CAEDF5F939}"/>
                </a:ext>
              </a:extLst>
            </p:cNvPr>
            <p:cNvGrpSpPr/>
            <p:nvPr/>
          </p:nvGrpSpPr>
          <p:grpSpPr>
            <a:xfrm>
              <a:off x="7119304" y="3891520"/>
              <a:ext cx="2387718" cy="2565565"/>
              <a:chOff x="6925084" y="939609"/>
              <a:chExt cx="3027518" cy="3188928"/>
            </a:xfrm>
          </p:grpSpPr>
          <p:grpSp>
            <p:nvGrpSpPr>
              <p:cNvPr id="123" name="กลุ่ม 122">
                <a:extLst>
                  <a:ext uri="{FF2B5EF4-FFF2-40B4-BE49-F238E27FC236}">
                    <a16:creationId xmlns:a16="http://schemas.microsoft.com/office/drawing/2014/main" id="{6FA945CC-6731-40A5-BC65-ABBD4EB21BCA}"/>
                  </a:ext>
                </a:extLst>
              </p:cNvPr>
              <p:cNvGrpSpPr/>
              <p:nvPr/>
            </p:nvGrpSpPr>
            <p:grpSpPr>
              <a:xfrm rot="11560916">
                <a:off x="9065888" y="2266684"/>
                <a:ext cx="886714" cy="1756672"/>
                <a:chOff x="2768138" y="-613191"/>
                <a:chExt cx="884866" cy="1660027"/>
              </a:xfrm>
            </p:grpSpPr>
            <p:sp>
              <p:nvSpPr>
                <p:cNvPr id="169" name="รูปแบบอิสระ: รูปร่าง 168">
                  <a:extLst>
                    <a:ext uri="{FF2B5EF4-FFF2-40B4-BE49-F238E27FC236}">
                      <a16:creationId xmlns:a16="http://schemas.microsoft.com/office/drawing/2014/main" id="{2ECA4B4A-4414-4A08-BE46-1E4B67310B1C}"/>
                    </a:ext>
                  </a:extLst>
                </p:cNvPr>
                <p:cNvSpPr/>
                <p:nvPr/>
              </p:nvSpPr>
              <p:spPr>
                <a:xfrm rot="10093967">
                  <a:off x="2768138" y="-613191"/>
                  <a:ext cx="884866" cy="1660027"/>
                </a:xfrm>
                <a:custGeom>
                  <a:avLst/>
                  <a:gdLst>
                    <a:gd name="connsiteX0" fmla="*/ 57979 w 887766"/>
                    <a:gd name="connsiteY0" fmla="*/ 1518638 h 1664900"/>
                    <a:gd name="connsiteX1" fmla="*/ 403419 w 887766"/>
                    <a:gd name="connsiteY1" fmla="*/ 1213838 h 1664900"/>
                    <a:gd name="connsiteX2" fmla="*/ 494859 w 887766"/>
                    <a:gd name="connsiteY2" fmla="*/ 614398 h 1664900"/>
                    <a:gd name="connsiteX3" fmla="*/ 454219 w 887766"/>
                    <a:gd name="connsiteY3" fmla="*/ 157198 h 1664900"/>
                    <a:gd name="connsiteX4" fmla="*/ 779339 w 887766"/>
                    <a:gd name="connsiteY4" fmla="*/ 14958 h 1664900"/>
                    <a:gd name="connsiteX5" fmla="*/ 880939 w 887766"/>
                    <a:gd name="connsiteY5" fmla="*/ 472158 h 1664900"/>
                    <a:gd name="connsiteX6" fmla="*/ 616779 w 887766"/>
                    <a:gd name="connsiteY6" fmla="*/ 1213838 h 1664900"/>
                    <a:gd name="connsiteX7" fmla="*/ 57979 w 887766"/>
                    <a:gd name="connsiteY7" fmla="*/ 1650718 h 1664900"/>
                    <a:gd name="connsiteX8" fmla="*/ 57979 w 887766"/>
                    <a:gd name="connsiteY8" fmla="*/ 1518638 h 1664900"/>
                    <a:gd name="connsiteX0" fmla="*/ 55568 w 885355"/>
                    <a:gd name="connsiteY0" fmla="*/ 1518638 h 1665384"/>
                    <a:gd name="connsiteX1" fmla="*/ 355805 w 885355"/>
                    <a:gd name="connsiteY1" fmla="*/ 1179236 h 1665384"/>
                    <a:gd name="connsiteX2" fmla="*/ 492448 w 885355"/>
                    <a:gd name="connsiteY2" fmla="*/ 614398 h 1665384"/>
                    <a:gd name="connsiteX3" fmla="*/ 451808 w 885355"/>
                    <a:gd name="connsiteY3" fmla="*/ 157198 h 1665384"/>
                    <a:gd name="connsiteX4" fmla="*/ 776928 w 885355"/>
                    <a:gd name="connsiteY4" fmla="*/ 14958 h 1665384"/>
                    <a:gd name="connsiteX5" fmla="*/ 878528 w 885355"/>
                    <a:gd name="connsiteY5" fmla="*/ 472158 h 1665384"/>
                    <a:gd name="connsiteX6" fmla="*/ 614368 w 885355"/>
                    <a:gd name="connsiteY6" fmla="*/ 1213838 h 1665384"/>
                    <a:gd name="connsiteX7" fmla="*/ 55568 w 885355"/>
                    <a:gd name="connsiteY7" fmla="*/ 1650718 h 1665384"/>
                    <a:gd name="connsiteX8" fmla="*/ 55568 w 885355"/>
                    <a:gd name="connsiteY8" fmla="*/ 1518638 h 166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85355" h="1665384">
                      <a:moveTo>
                        <a:pt x="55568" y="1518638"/>
                      </a:moveTo>
                      <a:cubicBezTo>
                        <a:pt x="105608" y="1440058"/>
                        <a:pt x="282992" y="1329943"/>
                        <a:pt x="355805" y="1179236"/>
                      </a:cubicBezTo>
                      <a:cubicBezTo>
                        <a:pt x="428618" y="1028529"/>
                        <a:pt x="476448" y="784738"/>
                        <a:pt x="492448" y="614398"/>
                      </a:cubicBezTo>
                      <a:cubicBezTo>
                        <a:pt x="508448" y="444058"/>
                        <a:pt x="404395" y="257105"/>
                        <a:pt x="451808" y="157198"/>
                      </a:cubicBezTo>
                      <a:cubicBezTo>
                        <a:pt x="499221" y="57291"/>
                        <a:pt x="705808" y="-37535"/>
                        <a:pt x="776928" y="14958"/>
                      </a:cubicBezTo>
                      <a:cubicBezTo>
                        <a:pt x="848048" y="67451"/>
                        <a:pt x="905621" y="272345"/>
                        <a:pt x="878528" y="472158"/>
                      </a:cubicBezTo>
                      <a:cubicBezTo>
                        <a:pt x="851435" y="671971"/>
                        <a:pt x="751528" y="1017411"/>
                        <a:pt x="614368" y="1213838"/>
                      </a:cubicBezTo>
                      <a:cubicBezTo>
                        <a:pt x="477208" y="1410265"/>
                        <a:pt x="150395" y="1596531"/>
                        <a:pt x="55568" y="1650718"/>
                      </a:cubicBezTo>
                      <a:cubicBezTo>
                        <a:pt x="-39259" y="1704905"/>
                        <a:pt x="5528" y="1597218"/>
                        <a:pt x="55568" y="151863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solidFill>
                    <a:schemeClr val="tx1"/>
                  </a:solidFill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70" name="สามเหลี่ยมหน้าจั่ว 474">
                  <a:extLst>
                    <a:ext uri="{FF2B5EF4-FFF2-40B4-BE49-F238E27FC236}">
                      <a16:creationId xmlns:a16="http://schemas.microsoft.com/office/drawing/2014/main" id="{6F207D8A-DBAF-4220-8F7B-5D13BF2A14A2}"/>
                    </a:ext>
                  </a:extLst>
                </p:cNvPr>
                <p:cNvSpPr/>
                <p:nvPr/>
              </p:nvSpPr>
              <p:spPr>
                <a:xfrm rot="5400000">
                  <a:off x="2896086" y="396423"/>
                  <a:ext cx="232966" cy="268229"/>
                </a:xfrm>
                <a:custGeom>
                  <a:avLst/>
                  <a:gdLst>
                    <a:gd name="connsiteX0" fmla="*/ 0 w 232966"/>
                    <a:gd name="connsiteY0" fmla="*/ 263371 h 263371"/>
                    <a:gd name="connsiteX1" fmla="*/ 116483 w 232966"/>
                    <a:gd name="connsiteY1" fmla="*/ 0 h 263371"/>
                    <a:gd name="connsiteX2" fmla="*/ 232966 w 232966"/>
                    <a:gd name="connsiteY2" fmla="*/ 263371 h 263371"/>
                    <a:gd name="connsiteX3" fmla="*/ 0 w 232966"/>
                    <a:gd name="connsiteY3" fmla="*/ 263371 h 263371"/>
                    <a:gd name="connsiteX0" fmla="*/ 0 w 232966"/>
                    <a:gd name="connsiteY0" fmla="*/ 263371 h 268229"/>
                    <a:gd name="connsiteX1" fmla="*/ 116483 w 232966"/>
                    <a:gd name="connsiteY1" fmla="*/ 0 h 268229"/>
                    <a:gd name="connsiteX2" fmla="*/ 232966 w 232966"/>
                    <a:gd name="connsiteY2" fmla="*/ 263371 h 268229"/>
                    <a:gd name="connsiteX3" fmla="*/ 126969 w 232966"/>
                    <a:gd name="connsiteY3" fmla="*/ 268229 h 268229"/>
                    <a:gd name="connsiteX4" fmla="*/ 0 w 232966"/>
                    <a:gd name="connsiteY4" fmla="*/ 263371 h 268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2966" h="268229">
                      <a:moveTo>
                        <a:pt x="0" y="263371"/>
                      </a:moveTo>
                      <a:lnTo>
                        <a:pt x="116483" y="0"/>
                      </a:lnTo>
                      <a:lnTo>
                        <a:pt x="232966" y="263371"/>
                      </a:lnTo>
                      <a:cubicBezTo>
                        <a:pt x="197633" y="263720"/>
                        <a:pt x="162302" y="267880"/>
                        <a:pt x="126969" y="268229"/>
                      </a:cubicBezTo>
                      <a:lnTo>
                        <a:pt x="0" y="263371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71" name="สามเหลี่ยมหน้าจั่ว 474">
                  <a:extLst>
                    <a:ext uri="{FF2B5EF4-FFF2-40B4-BE49-F238E27FC236}">
                      <a16:creationId xmlns:a16="http://schemas.microsoft.com/office/drawing/2014/main" id="{7E4B0395-108E-4AD7-ABE9-55002E44638D}"/>
                    </a:ext>
                  </a:extLst>
                </p:cNvPr>
                <p:cNvSpPr/>
                <p:nvPr/>
              </p:nvSpPr>
              <p:spPr>
                <a:xfrm rot="16200000" flipH="1">
                  <a:off x="2922848" y="70463"/>
                  <a:ext cx="229716" cy="269515"/>
                </a:xfrm>
                <a:custGeom>
                  <a:avLst/>
                  <a:gdLst>
                    <a:gd name="connsiteX0" fmla="*/ 0 w 232966"/>
                    <a:gd name="connsiteY0" fmla="*/ 263371 h 263371"/>
                    <a:gd name="connsiteX1" fmla="*/ 116483 w 232966"/>
                    <a:gd name="connsiteY1" fmla="*/ 0 h 263371"/>
                    <a:gd name="connsiteX2" fmla="*/ 232966 w 232966"/>
                    <a:gd name="connsiteY2" fmla="*/ 263371 h 263371"/>
                    <a:gd name="connsiteX3" fmla="*/ 0 w 232966"/>
                    <a:gd name="connsiteY3" fmla="*/ 263371 h 263371"/>
                    <a:gd name="connsiteX0" fmla="*/ 0 w 232966"/>
                    <a:gd name="connsiteY0" fmla="*/ 263371 h 268229"/>
                    <a:gd name="connsiteX1" fmla="*/ 116483 w 232966"/>
                    <a:gd name="connsiteY1" fmla="*/ 0 h 268229"/>
                    <a:gd name="connsiteX2" fmla="*/ 232966 w 232966"/>
                    <a:gd name="connsiteY2" fmla="*/ 263371 h 268229"/>
                    <a:gd name="connsiteX3" fmla="*/ 126969 w 232966"/>
                    <a:gd name="connsiteY3" fmla="*/ 268229 h 268229"/>
                    <a:gd name="connsiteX4" fmla="*/ 0 w 232966"/>
                    <a:gd name="connsiteY4" fmla="*/ 263371 h 268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2966" h="268229">
                      <a:moveTo>
                        <a:pt x="0" y="263371"/>
                      </a:moveTo>
                      <a:lnTo>
                        <a:pt x="116483" y="0"/>
                      </a:lnTo>
                      <a:lnTo>
                        <a:pt x="232966" y="263371"/>
                      </a:lnTo>
                      <a:cubicBezTo>
                        <a:pt x="197633" y="263720"/>
                        <a:pt x="162302" y="267880"/>
                        <a:pt x="126969" y="268229"/>
                      </a:cubicBezTo>
                      <a:lnTo>
                        <a:pt x="0" y="263371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72" name="สามเหลี่ยมหน้าจั่ว 474">
                  <a:extLst>
                    <a:ext uri="{FF2B5EF4-FFF2-40B4-BE49-F238E27FC236}">
                      <a16:creationId xmlns:a16="http://schemas.microsoft.com/office/drawing/2014/main" id="{78E2A94B-CD18-41C0-B616-AC4C6D1C5BC5}"/>
                    </a:ext>
                  </a:extLst>
                </p:cNvPr>
                <p:cNvSpPr/>
                <p:nvPr/>
              </p:nvSpPr>
              <p:spPr>
                <a:xfrm rot="3903624">
                  <a:off x="2951522" y="716456"/>
                  <a:ext cx="235617" cy="274386"/>
                </a:xfrm>
                <a:custGeom>
                  <a:avLst/>
                  <a:gdLst>
                    <a:gd name="connsiteX0" fmla="*/ 0 w 232966"/>
                    <a:gd name="connsiteY0" fmla="*/ 263371 h 263371"/>
                    <a:gd name="connsiteX1" fmla="*/ 116483 w 232966"/>
                    <a:gd name="connsiteY1" fmla="*/ 0 h 263371"/>
                    <a:gd name="connsiteX2" fmla="*/ 232966 w 232966"/>
                    <a:gd name="connsiteY2" fmla="*/ 263371 h 263371"/>
                    <a:gd name="connsiteX3" fmla="*/ 0 w 232966"/>
                    <a:gd name="connsiteY3" fmla="*/ 263371 h 263371"/>
                    <a:gd name="connsiteX0" fmla="*/ 0 w 232966"/>
                    <a:gd name="connsiteY0" fmla="*/ 263371 h 268229"/>
                    <a:gd name="connsiteX1" fmla="*/ 116483 w 232966"/>
                    <a:gd name="connsiteY1" fmla="*/ 0 h 268229"/>
                    <a:gd name="connsiteX2" fmla="*/ 232966 w 232966"/>
                    <a:gd name="connsiteY2" fmla="*/ 263371 h 268229"/>
                    <a:gd name="connsiteX3" fmla="*/ 126969 w 232966"/>
                    <a:gd name="connsiteY3" fmla="*/ 268229 h 268229"/>
                    <a:gd name="connsiteX4" fmla="*/ 0 w 232966"/>
                    <a:gd name="connsiteY4" fmla="*/ 263371 h 268229"/>
                    <a:gd name="connsiteX0" fmla="*/ 0 w 232966"/>
                    <a:gd name="connsiteY0" fmla="*/ 263371 h 278376"/>
                    <a:gd name="connsiteX1" fmla="*/ 116483 w 232966"/>
                    <a:gd name="connsiteY1" fmla="*/ 0 h 278376"/>
                    <a:gd name="connsiteX2" fmla="*/ 232966 w 232966"/>
                    <a:gd name="connsiteY2" fmla="*/ 263371 h 278376"/>
                    <a:gd name="connsiteX3" fmla="*/ 134923 w 232966"/>
                    <a:gd name="connsiteY3" fmla="*/ 278377 h 278376"/>
                    <a:gd name="connsiteX4" fmla="*/ 0 w 232966"/>
                    <a:gd name="connsiteY4" fmla="*/ 263371 h 278376"/>
                    <a:gd name="connsiteX0" fmla="*/ 0 w 235617"/>
                    <a:gd name="connsiteY0" fmla="*/ 263371 h 278377"/>
                    <a:gd name="connsiteX1" fmla="*/ 116483 w 235617"/>
                    <a:gd name="connsiteY1" fmla="*/ 0 h 278377"/>
                    <a:gd name="connsiteX2" fmla="*/ 235617 w 235617"/>
                    <a:gd name="connsiteY2" fmla="*/ 266754 h 278377"/>
                    <a:gd name="connsiteX3" fmla="*/ 134923 w 235617"/>
                    <a:gd name="connsiteY3" fmla="*/ 278377 h 278377"/>
                    <a:gd name="connsiteX4" fmla="*/ 0 w 235617"/>
                    <a:gd name="connsiteY4" fmla="*/ 263371 h 278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5617" h="278377">
                      <a:moveTo>
                        <a:pt x="0" y="263371"/>
                      </a:moveTo>
                      <a:lnTo>
                        <a:pt x="116483" y="0"/>
                      </a:lnTo>
                      <a:lnTo>
                        <a:pt x="235617" y="266754"/>
                      </a:lnTo>
                      <a:cubicBezTo>
                        <a:pt x="200284" y="267103"/>
                        <a:pt x="170256" y="278028"/>
                        <a:pt x="134923" y="278377"/>
                      </a:cubicBezTo>
                      <a:lnTo>
                        <a:pt x="0" y="263371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24" name="กลุ่ม 123">
                <a:extLst>
                  <a:ext uri="{FF2B5EF4-FFF2-40B4-BE49-F238E27FC236}">
                    <a16:creationId xmlns:a16="http://schemas.microsoft.com/office/drawing/2014/main" id="{F3B8C090-08E4-47AF-83DF-EA05F395848F}"/>
                  </a:ext>
                </a:extLst>
              </p:cNvPr>
              <p:cNvGrpSpPr/>
              <p:nvPr/>
            </p:nvGrpSpPr>
            <p:grpSpPr>
              <a:xfrm>
                <a:off x="6925084" y="939609"/>
                <a:ext cx="2344798" cy="3188928"/>
                <a:chOff x="803735" y="981668"/>
                <a:chExt cx="2480003" cy="3391878"/>
              </a:xfrm>
            </p:grpSpPr>
            <p:grpSp>
              <p:nvGrpSpPr>
                <p:cNvPr id="125" name="กลุ่ม 124">
                  <a:extLst>
                    <a:ext uri="{FF2B5EF4-FFF2-40B4-BE49-F238E27FC236}">
                      <a16:creationId xmlns:a16="http://schemas.microsoft.com/office/drawing/2014/main" id="{33D24F2C-C13C-4511-B772-7F88F3DF362A}"/>
                    </a:ext>
                  </a:extLst>
                </p:cNvPr>
                <p:cNvGrpSpPr/>
                <p:nvPr/>
              </p:nvGrpSpPr>
              <p:grpSpPr>
                <a:xfrm>
                  <a:off x="803735" y="981668"/>
                  <a:ext cx="2480003" cy="3391878"/>
                  <a:chOff x="2804160" y="2202089"/>
                  <a:chExt cx="2237116" cy="2959191"/>
                </a:xfrm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36" name="รูปแบบอิสระ: รูปร่าง 135">
                    <a:extLst>
                      <a:ext uri="{FF2B5EF4-FFF2-40B4-BE49-F238E27FC236}">
                        <a16:creationId xmlns:a16="http://schemas.microsoft.com/office/drawing/2014/main" id="{BB02B4B7-91CC-43D9-8381-EF2F25CA1783}"/>
                      </a:ext>
                    </a:extLst>
                  </p:cNvPr>
                  <p:cNvSpPr/>
                  <p:nvPr/>
                </p:nvSpPr>
                <p:spPr>
                  <a:xfrm>
                    <a:off x="2804160" y="2202089"/>
                    <a:ext cx="2237116" cy="2959191"/>
                  </a:xfrm>
                  <a:custGeom>
                    <a:avLst/>
                    <a:gdLst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55889 w 606091"/>
                      <a:gd name="connsiteY4" fmla="*/ 5679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63509 w 606091"/>
                      <a:gd name="connsiteY4" fmla="*/ 6060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19655 w 570517"/>
                      <a:gd name="connsiteY0" fmla="*/ 691793 h 826605"/>
                      <a:gd name="connsiteX1" fmla="*/ 75535 w 570517"/>
                      <a:gd name="connsiteY1" fmla="*/ 216813 h 826605"/>
                      <a:gd name="connsiteX2" fmla="*/ 42515 w 570517"/>
                      <a:gd name="connsiteY2" fmla="*/ 23773 h 826605"/>
                      <a:gd name="connsiteX3" fmla="*/ 182215 w 570517"/>
                      <a:gd name="connsiteY3" fmla="*/ 74573 h 826605"/>
                      <a:gd name="connsiteX4" fmla="*/ 227935 w 570517"/>
                      <a:gd name="connsiteY4" fmla="*/ 60603 h 826605"/>
                      <a:gd name="connsiteX5" fmla="*/ 324455 w 570517"/>
                      <a:gd name="connsiteY5" fmla="*/ 49173 h 826605"/>
                      <a:gd name="connsiteX6" fmla="*/ 415895 w 570517"/>
                      <a:gd name="connsiteY6" fmla="*/ 69493 h 826605"/>
                      <a:gd name="connsiteX7" fmla="*/ 527655 w 570517"/>
                      <a:gd name="connsiteY7" fmla="*/ 3453 h 826605"/>
                      <a:gd name="connsiteX8" fmla="*/ 502255 w 570517"/>
                      <a:gd name="connsiteY8" fmla="*/ 193953 h 826605"/>
                      <a:gd name="connsiteX9" fmla="*/ 558135 w 570517"/>
                      <a:gd name="connsiteY9" fmla="*/ 681633 h 826605"/>
                      <a:gd name="connsiteX10" fmla="*/ 553055 w 570517"/>
                      <a:gd name="connsiteY10" fmla="*/ 803553 h 826605"/>
                      <a:gd name="connsiteX11" fmla="*/ 375255 w 570517"/>
                      <a:gd name="connsiteY11" fmla="*/ 821333 h 826605"/>
                      <a:gd name="connsiteX12" fmla="*/ 32355 w 570517"/>
                      <a:gd name="connsiteY12" fmla="*/ 814348 h 826605"/>
                      <a:gd name="connsiteX13" fmla="*/ 19655 w 570517"/>
                      <a:gd name="connsiteY13" fmla="*/ 691793 h 826605"/>
                      <a:gd name="connsiteX0" fmla="*/ 27872 w 578734"/>
                      <a:gd name="connsiteY0" fmla="*/ 691793 h 821583"/>
                      <a:gd name="connsiteX1" fmla="*/ 83752 w 578734"/>
                      <a:gd name="connsiteY1" fmla="*/ 216813 h 821583"/>
                      <a:gd name="connsiteX2" fmla="*/ 50732 w 578734"/>
                      <a:gd name="connsiteY2" fmla="*/ 23773 h 821583"/>
                      <a:gd name="connsiteX3" fmla="*/ 190432 w 578734"/>
                      <a:gd name="connsiteY3" fmla="*/ 74573 h 821583"/>
                      <a:gd name="connsiteX4" fmla="*/ 236152 w 578734"/>
                      <a:gd name="connsiteY4" fmla="*/ 60603 h 821583"/>
                      <a:gd name="connsiteX5" fmla="*/ 332672 w 578734"/>
                      <a:gd name="connsiteY5" fmla="*/ 49173 h 821583"/>
                      <a:gd name="connsiteX6" fmla="*/ 424112 w 578734"/>
                      <a:gd name="connsiteY6" fmla="*/ 69493 h 821583"/>
                      <a:gd name="connsiteX7" fmla="*/ 535872 w 578734"/>
                      <a:gd name="connsiteY7" fmla="*/ 3453 h 821583"/>
                      <a:gd name="connsiteX8" fmla="*/ 510472 w 578734"/>
                      <a:gd name="connsiteY8" fmla="*/ 193953 h 821583"/>
                      <a:gd name="connsiteX9" fmla="*/ 566352 w 578734"/>
                      <a:gd name="connsiteY9" fmla="*/ 681633 h 821583"/>
                      <a:gd name="connsiteX10" fmla="*/ 561272 w 578734"/>
                      <a:gd name="connsiteY10" fmla="*/ 803553 h 821583"/>
                      <a:gd name="connsiteX11" fmla="*/ 383472 w 578734"/>
                      <a:gd name="connsiteY11" fmla="*/ 821333 h 821583"/>
                      <a:gd name="connsiteX12" fmla="*/ 40572 w 578734"/>
                      <a:gd name="connsiteY12" fmla="*/ 814348 h 821583"/>
                      <a:gd name="connsiteX13" fmla="*/ 27872 w 578734"/>
                      <a:gd name="connsiteY13" fmla="*/ 691793 h 821583"/>
                      <a:gd name="connsiteX0" fmla="*/ 11104 w 579111"/>
                      <a:gd name="connsiteY0" fmla="*/ 701318 h 825770"/>
                      <a:gd name="connsiteX1" fmla="*/ 84129 w 579111"/>
                      <a:gd name="connsiteY1" fmla="*/ 216813 h 825770"/>
                      <a:gd name="connsiteX2" fmla="*/ 51109 w 579111"/>
                      <a:gd name="connsiteY2" fmla="*/ 23773 h 825770"/>
                      <a:gd name="connsiteX3" fmla="*/ 190809 w 579111"/>
                      <a:gd name="connsiteY3" fmla="*/ 74573 h 825770"/>
                      <a:gd name="connsiteX4" fmla="*/ 236529 w 579111"/>
                      <a:gd name="connsiteY4" fmla="*/ 60603 h 825770"/>
                      <a:gd name="connsiteX5" fmla="*/ 333049 w 579111"/>
                      <a:gd name="connsiteY5" fmla="*/ 49173 h 825770"/>
                      <a:gd name="connsiteX6" fmla="*/ 424489 w 579111"/>
                      <a:gd name="connsiteY6" fmla="*/ 69493 h 825770"/>
                      <a:gd name="connsiteX7" fmla="*/ 536249 w 579111"/>
                      <a:gd name="connsiteY7" fmla="*/ 3453 h 825770"/>
                      <a:gd name="connsiteX8" fmla="*/ 510849 w 579111"/>
                      <a:gd name="connsiteY8" fmla="*/ 193953 h 825770"/>
                      <a:gd name="connsiteX9" fmla="*/ 566729 w 579111"/>
                      <a:gd name="connsiteY9" fmla="*/ 681633 h 825770"/>
                      <a:gd name="connsiteX10" fmla="*/ 561649 w 579111"/>
                      <a:gd name="connsiteY10" fmla="*/ 803553 h 825770"/>
                      <a:gd name="connsiteX11" fmla="*/ 383849 w 579111"/>
                      <a:gd name="connsiteY11" fmla="*/ 821333 h 825770"/>
                      <a:gd name="connsiteX12" fmla="*/ 40949 w 579111"/>
                      <a:gd name="connsiteY12" fmla="*/ 814348 h 825770"/>
                      <a:gd name="connsiteX13" fmla="*/ 11104 w 579111"/>
                      <a:gd name="connsiteY13" fmla="*/ 701318 h 825770"/>
                      <a:gd name="connsiteX0" fmla="*/ 12598 w 580605"/>
                      <a:gd name="connsiteY0" fmla="*/ 701318 h 825770"/>
                      <a:gd name="connsiteX1" fmla="*/ 85623 w 580605"/>
                      <a:gd name="connsiteY1" fmla="*/ 216813 h 825770"/>
                      <a:gd name="connsiteX2" fmla="*/ 52603 w 580605"/>
                      <a:gd name="connsiteY2" fmla="*/ 23773 h 825770"/>
                      <a:gd name="connsiteX3" fmla="*/ 192303 w 580605"/>
                      <a:gd name="connsiteY3" fmla="*/ 74573 h 825770"/>
                      <a:gd name="connsiteX4" fmla="*/ 238023 w 580605"/>
                      <a:gd name="connsiteY4" fmla="*/ 60603 h 825770"/>
                      <a:gd name="connsiteX5" fmla="*/ 334543 w 580605"/>
                      <a:gd name="connsiteY5" fmla="*/ 49173 h 825770"/>
                      <a:gd name="connsiteX6" fmla="*/ 425983 w 580605"/>
                      <a:gd name="connsiteY6" fmla="*/ 69493 h 825770"/>
                      <a:gd name="connsiteX7" fmla="*/ 537743 w 580605"/>
                      <a:gd name="connsiteY7" fmla="*/ 3453 h 825770"/>
                      <a:gd name="connsiteX8" fmla="*/ 512343 w 580605"/>
                      <a:gd name="connsiteY8" fmla="*/ 193953 h 825770"/>
                      <a:gd name="connsiteX9" fmla="*/ 568223 w 580605"/>
                      <a:gd name="connsiteY9" fmla="*/ 681633 h 825770"/>
                      <a:gd name="connsiteX10" fmla="*/ 563143 w 580605"/>
                      <a:gd name="connsiteY10" fmla="*/ 803553 h 825770"/>
                      <a:gd name="connsiteX11" fmla="*/ 385343 w 580605"/>
                      <a:gd name="connsiteY11" fmla="*/ 821333 h 825770"/>
                      <a:gd name="connsiteX12" fmla="*/ 42443 w 580605"/>
                      <a:gd name="connsiteY12" fmla="*/ 814348 h 825770"/>
                      <a:gd name="connsiteX13" fmla="*/ 12598 w 580605"/>
                      <a:gd name="connsiteY13" fmla="*/ 701318 h 825770"/>
                      <a:gd name="connsiteX0" fmla="*/ 12598 w 585924"/>
                      <a:gd name="connsiteY0" fmla="*/ 701318 h 825770"/>
                      <a:gd name="connsiteX1" fmla="*/ 85623 w 585924"/>
                      <a:gd name="connsiteY1" fmla="*/ 216813 h 825770"/>
                      <a:gd name="connsiteX2" fmla="*/ 52603 w 585924"/>
                      <a:gd name="connsiteY2" fmla="*/ 23773 h 825770"/>
                      <a:gd name="connsiteX3" fmla="*/ 192303 w 585924"/>
                      <a:gd name="connsiteY3" fmla="*/ 74573 h 825770"/>
                      <a:gd name="connsiteX4" fmla="*/ 238023 w 585924"/>
                      <a:gd name="connsiteY4" fmla="*/ 60603 h 825770"/>
                      <a:gd name="connsiteX5" fmla="*/ 334543 w 585924"/>
                      <a:gd name="connsiteY5" fmla="*/ 49173 h 825770"/>
                      <a:gd name="connsiteX6" fmla="*/ 425983 w 585924"/>
                      <a:gd name="connsiteY6" fmla="*/ 69493 h 825770"/>
                      <a:gd name="connsiteX7" fmla="*/ 537743 w 585924"/>
                      <a:gd name="connsiteY7" fmla="*/ 3453 h 825770"/>
                      <a:gd name="connsiteX8" fmla="*/ 512343 w 585924"/>
                      <a:gd name="connsiteY8" fmla="*/ 193953 h 825770"/>
                      <a:gd name="connsiteX9" fmla="*/ 568223 w 585924"/>
                      <a:gd name="connsiteY9" fmla="*/ 681633 h 825770"/>
                      <a:gd name="connsiteX10" fmla="*/ 570763 w 585924"/>
                      <a:gd name="connsiteY10" fmla="*/ 809268 h 825770"/>
                      <a:gd name="connsiteX11" fmla="*/ 385343 w 585924"/>
                      <a:gd name="connsiteY11" fmla="*/ 821333 h 825770"/>
                      <a:gd name="connsiteX12" fmla="*/ 42443 w 585924"/>
                      <a:gd name="connsiteY12" fmla="*/ 814348 h 825770"/>
                      <a:gd name="connsiteX13" fmla="*/ 12598 w 585924"/>
                      <a:gd name="connsiteY13" fmla="*/ 701318 h 825770"/>
                      <a:gd name="connsiteX0" fmla="*/ 12710 w 585897"/>
                      <a:gd name="connsiteY0" fmla="*/ 701318 h 830313"/>
                      <a:gd name="connsiteX1" fmla="*/ 85735 w 585897"/>
                      <a:gd name="connsiteY1" fmla="*/ 216813 h 830313"/>
                      <a:gd name="connsiteX2" fmla="*/ 52715 w 585897"/>
                      <a:gd name="connsiteY2" fmla="*/ 23773 h 830313"/>
                      <a:gd name="connsiteX3" fmla="*/ 192415 w 585897"/>
                      <a:gd name="connsiteY3" fmla="*/ 74573 h 830313"/>
                      <a:gd name="connsiteX4" fmla="*/ 238135 w 585897"/>
                      <a:gd name="connsiteY4" fmla="*/ 60603 h 830313"/>
                      <a:gd name="connsiteX5" fmla="*/ 334655 w 585897"/>
                      <a:gd name="connsiteY5" fmla="*/ 49173 h 830313"/>
                      <a:gd name="connsiteX6" fmla="*/ 426095 w 585897"/>
                      <a:gd name="connsiteY6" fmla="*/ 69493 h 830313"/>
                      <a:gd name="connsiteX7" fmla="*/ 537855 w 585897"/>
                      <a:gd name="connsiteY7" fmla="*/ 3453 h 830313"/>
                      <a:gd name="connsiteX8" fmla="*/ 512455 w 585897"/>
                      <a:gd name="connsiteY8" fmla="*/ 193953 h 830313"/>
                      <a:gd name="connsiteX9" fmla="*/ 568335 w 585897"/>
                      <a:gd name="connsiteY9" fmla="*/ 681633 h 830313"/>
                      <a:gd name="connsiteX10" fmla="*/ 570875 w 585897"/>
                      <a:gd name="connsiteY10" fmla="*/ 809268 h 830313"/>
                      <a:gd name="connsiteX11" fmla="*/ 387360 w 585897"/>
                      <a:gd name="connsiteY11" fmla="*/ 828953 h 830313"/>
                      <a:gd name="connsiteX12" fmla="*/ 42555 w 585897"/>
                      <a:gd name="connsiteY12" fmla="*/ 814348 h 830313"/>
                      <a:gd name="connsiteX13" fmla="*/ 12710 w 585897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238135 w 591041"/>
                      <a:gd name="connsiteY4" fmla="*/ 60603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192415 w 591041"/>
                      <a:gd name="connsiteY4" fmla="*/ 73938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192415 w 591041"/>
                      <a:gd name="connsiteY4" fmla="*/ 73960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34325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91041" h="830335">
                        <a:moveTo>
                          <a:pt x="12710" y="701340"/>
                        </a:moveTo>
                        <a:cubicBezTo>
                          <a:pt x="23717" y="597941"/>
                          <a:pt x="79068" y="329759"/>
                          <a:pt x="85735" y="216835"/>
                        </a:cubicBezTo>
                        <a:cubicBezTo>
                          <a:pt x="92402" y="103911"/>
                          <a:pt x="34935" y="47502"/>
                          <a:pt x="52715" y="23795"/>
                        </a:cubicBezTo>
                        <a:cubicBezTo>
                          <a:pt x="70495" y="88"/>
                          <a:pt x="160559" y="67822"/>
                          <a:pt x="192415" y="74595"/>
                        </a:cubicBezTo>
                        <a:cubicBezTo>
                          <a:pt x="224271" y="81368"/>
                          <a:pt x="223636" y="68033"/>
                          <a:pt x="243850" y="64435"/>
                        </a:cubicBezTo>
                        <a:cubicBezTo>
                          <a:pt x="264064" y="60837"/>
                          <a:pt x="260466" y="55968"/>
                          <a:pt x="313700" y="53005"/>
                        </a:cubicBezTo>
                        <a:cubicBezTo>
                          <a:pt x="366934" y="50042"/>
                          <a:pt x="388736" y="77770"/>
                          <a:pt x="426095" y="69515"/>
                        </a:cubicBezTo>
                        <a:cubicBezTo>
                          <a:pt x="463454" y="61260"/>
                          <a:pt x="523462" y="-17268"/>
                          <a:pt x="537855" y="3475"/>
                        </a:cubicBezTo>
                        <a:cubicBezTo>
                          <a:pt x="552248" y="24218"/>
                          <a:pt x="505470" y="80945"/>
                          <a:pt x="512455" y="193975"/>
                        </a:cubicBezTo>
                        <a:cubicBezTo>
                          <a:pt x="519440" y="307005"/>
                          <a:pt x="570028" y="579103"/>
                          <a:pt x="579765" y="681655"/>
                        </a:cubicBezTo>
                        <a:cubicBezTo>
                          <a:pt x="589502" y="784207"/>
                          <a:pt x="602942" y="784737"/>
                          <a:pt x="570875" y="809290"/>
                        </a:cubicBezTo>
                        <a:cubicBezTo>
                          <a:pt x="538808" y="833843"/>
                          <a:pt x="481763" y="828128"/>
                          <a:pt x="387360" y="828975"/>
                        </a:cubicBezTo>
                        <a:cubicBezTo>
                          <a:pt x="292957" y="829822"/>
                          <a:pt x="104997" y="835642"/>
                          <a:pt x="42555" y="814370"/>
                        </a:cubicBezTo>
                        <a:cubicBezTo>
                          <a:pt x="-19887" y="793098"/>
                          <a:pt x="1703" y="804739"/>
                          <a:pt x="12710" y="701340"/>
                        </a:cubicBezTo>
                        <a:close/>
                      </a:path>
                    </a:pathLst>
                  </a:custGeom>
                  <a:solidFill>
                    <a:srgbClr val="EFBA46"/>
                  </a:solidFill>
                  <a:ln w="57150">
                    <a:solidFill>
                      <a:schemeClr val="tx1"/>
                    </a:solidFill>
                  </a:ln>
                  <a:effectLst/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grpSp>
                <p:nvGrpSpPr>
                  <p:cNvPr id="137" name="กลุ่ม 136">
                    <a:extLst>
                      <a:ext uri="{FF2B5EF4-FFF2-40B4-BE49-F238E27FC236}">
                        <a16:creationId xmlns:a16="http://schemas.microsoft.com/office/drawing/2014/main" id="{BC88FBDB-3186-4192-BE42-FCFA47E46B4D}"/>
                      </a:ext>
                    </a:extLst>
                  </p:cNvPr>
                  <p:cNvGrpSpPr/>
                  <p:nvPr/>
                </p:nvGrpSpPr>
                <p:grpSpPr>
                  <a:xfrm>
                    <a:off x="3672603" y="2409900"/>
                    <a:ext cx="553180" cy="345773"/>
                    <a:chOff x="3672603" y="2409900"/>
                    <a:chExt cx="553180" cy="345773"/>
                  </a:xfrm>
                  <a:solidFill>
                    <a:srgbClr val="660066"/>
                  </a:solidFill>
                </p:grpSpPr>
                <p:sp>
                  <p:nvSpPr>
                    <p:cNvPr id="166" name="สามเหลี่ยมหน้าจั่ว 8">
                      <a:extLst>
                        <a:ext uri="{FF2B5EF4-FFF2-40B4-BE49-F238E27FC236}">
                          <a16:creationId xmlns:a16="http://schemas.microsoft.com/office/drawing/2014/main" id="{A768F06B-09D6-4735-972E-C52C32AB32FF}"/>
                        </a:ext>
                      </a:extLst>
                    </p:cNvPr>
                    <p:cNvSpPr/>
                    <p:nvPr/>
                  </p:nvSpPr>
                  <p:spPr>
                    <a:xfrm rot="10474012">
                      <a:off x="3848896" y="2409900"/>
                      <a:ext cx="215266" cy="345773"/>
                    </a:xfrm>
                    <a:custGeom>
                      <a:avLst/>
                      <a:gdLst>
                        <a:gd name="connsiteX0" fmla="*/ 0 w 208280"/>
                        <a:gd name="connsiteY0" fmla="*/ 337820 h 337820"/>
                        <a:gd name="connsiteX1" fmla="*/ 104140 w 208280"/>
                        <a:gd name="connsiteY1" fmla="*/ 0 h 337820"/>
                        <a:gd name="connsiteX2" fmla="*/ 208280 w 208280"/>
                        <a:gd name="connsiteY2" fmla="*/ 337820 h 337820"/>
                        <a:gd name="connsiteX3" fmla="*/ 0 w 208280"/>
                        <a:gd name="connsiteY3" fmla="*/ 337820 h 337820"/>
                        <a:gd name="connsiteX0" fmla="*/ 0 w 207919"/>
                        <a:gd name="connsiteY0" fmla="*/ 334027 h 337820"/>
                        <a:gd name="connsiteX1" fmla="*/ 103779 w 207919"/>
                        <a:gd name="connsiteY1" fmla="*/ 0 h 337820"/>
                        <a:gd name="connsiteX2" fmla="*/ 207919 w 207919"/>
                        <a:gd name="connsiteY2" fmla="*/ 337820 h 337820"/>
                        <a:gd name="connsiteX3" fmla="*/ 0 w 207919"/>
                        <a:gd name="connsiteY3" fmla="*/ 334027 h 337820"/>
                        <a:gd name="connsiteX0" fmla="*/ 0 w 207919"/>
                        <a:gd name="connsiteY0" fmla="*/ 334027 h 343438"/>
                        <a:gd name="connsiteX1" fmla="*/ 103779 w 207919"/>
                        <a:gd name="connsiteY1" fmla="*/ 0 h 343438"/>
                        <a:gd name="connsiteX2" fmla="*/ 207919 w 207919"/>
                        <a:gd name="connsiteY2" fmla="*/ 337820 h 343438"/>
                        <a:gd name="connsiteX3" fmla="*/ 128002 w 207919"/>
                        <a:gd name="connsiteY3" fmla="*/ 343438 h 343438"/>
                        <a:gd name="connsiteX4" fmla="*/ 0 w 207919"/>
                        <a:gd name="connsiteY4" fmla="*/ 334027 h 343438"/>
                        <a:gd name="connsiteX0" fmla="*/ 0 w 207919"/>
                        <a:gd name="connsiteY0" fmla="*/ 334027 h 343438"/>
                        <a:gd name="connsiteX1" fmla="*/ 103779 w 207919"/>
                        <a:gd name="connsiteY1" fmla="*/ 0 h 343438"/>
                        <a:gd name="connsiteX2" fmla="*/ 207919 w 207919"/>
                        <a:gd name="connsiteY2" fmla="*/ 337820 h 343438"/>
                        <a:gd name="connsiteX3" fmla="*/ 128002 w 207919"/>
                        <a:gd name="connsiteY3" fmla="*/ 343438 h 343438"/>
                        <a:gd name="connsiteX4" fmla="*/ 0 w 207919"/>
                        <a:gd name="connsiteY4" fmla="*/ 334027 h 343438"/>
                        <a:gd name="connsiteX0" fmla="*/ 0 w 207919"/>
                        <a:gd name="connsiteY0" fmla="*/ 334027 h 344764"/>
                        <a:gd name="connsiteX1" fmla="*/ 103779 w 207919"/>
                        <a:gd name="connsiteY1" fmla="*/ 0 h 344764"/>
                        <a:gd name="connsiteX2" fmla="*/ 207919 w 207919"/>
                        <a:gd name="connsiteY2" fmla="*/ 337820 h 344764"/>
                        <a:gd name="connsiteX3" fmla="*/ 115118 w 207919"/>
                        <a:gd name="connsiteY3" fmla="*/ 344764 h 344764"/>
                        <a:gd name="connsiteX4" fmla="*/ 0 w 207919"/>
                        <a:gd name="connsiteY4" fmla="*/ 334027 h 344764"/>
                        <a:gd name="connsiteX0" fmla="*/ 0 w 213458"/>
                        <a:gd name="connsiteY0" fmla="*/ 338604 h 344764"/>
                        <a:gd name="connsiteX1" fmla="*/ 109318 w 213458"/>
                        <a:gd name="connsiteY1" fmla="*/ 0 h 344764"/>
                        <a:gd name="connsiteX2" fmla="*/ 213458 w 213458"/>
                        <a:gd name="connsiteY2" fmla="*/ 337820 h 344764"/>
                        <a:gd name="connsiteX3" fmla="*/ 120657 w 213458"/>
                        <a:gd name="connsiteY3" fmla="*/ 344764 h 344764"/>
                        <a:gd name="connsiteX4" fmla="*/ 0 w 213458"/>
                        <a:gd name="connsiteY4" fmla="*/ 338604 h 344764"/>
                        <a:gd name="connsiteX0" fmla="*/ 0 w 215266"/>
                        <a:gd name="connsiteY0" fmla="*/ 338604 h 345773"/>
                        <a:gd name="connsiteX1" fmla="*/ 109318 w 215266"/>
                        <a:gd name="connsiteY1" fmla="*/ 0 h 345773"/>
                        <a:gd name="connsiteX2" fmla="*/ 215266 w 215266"/>
                        <a:gd name="connsiteY2" fmla="*/ 345646 h 345773"/>
                        <a:gd name="connsiteX3" fmla="*/ 120657 w 215266"/>
                        <a:gd name="connsiteY3" fmla="*/ 344764 h 345773"/>
                        <a:gd name="connsiteX4" fmla="*/ 0 w 215266"/>
                        <a:gd name="connsiteY4" fmla="*/ 338604 h 3457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15266" h="345773">
                          <a:moveTo>
                            <a:pt x="0" y="338604"/>
                          </a:moveTo>
                          <a:lnTo>
                            <a:pt x="109318" y="0"/>
                          </a:lnTo>
                          <a:lnTo>
                            <a:pt x="215266" y="345646"/>
                          </a:lnTo>
                          <a:cubicBezTo>
                            <a:pt x="175984" y="346316"/>
                            <a:pt x="159939" y="344094"/>
                            <a:pt x="120657" y="344764"/>
                          </a:cubicBezTo>
                          <a:cubicBezTo>
                            <a:pt x="39581" y="343077"/>
                            <a:pt x="42667" y="341741"/>
                            <a:pt x="0" y="338604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67" name="สามเหลี่ยมหน้าจั่ว 9">
                      <a:extLst>
                        <a:ext uri="{FF2B5EF4-FFF2-40B4-BE49-F238E27FC236}">
                          <a16:creationId xmlns:a16="http://schemas.microsoft.com/office/drawing/2014/main" id="{34F0BDEB-C151-4667-8FA4-BF1340E4F536}"/>
                        </a:ext>
                      </a:extLst>
                    </p:cNvPr>
                    <p:cNvSpPr/>
                    <p:nvPr/>
                  </p:nvSpPr>
                  <p:spPr>
                    <a:xfrm rot="10053214">
                      <a:off x="3672603" y="2445746"/>
                      <a:ext cx="148655" cy="233411"/>
                    </a:xfrm>
                    <a:custGeom>
                      <a:avLst/>
                      <a:gdLst>
                        <a:gd name="connsiteX0" fmla="*/ 0 w 143300"/>
                        <a:gd name="connsiteY0" fmla="*/ 220938 h 220938"/>
                        <a:gd name="connsiteX1" fmla="*/ 71650 w 143300"/>
                        <a:gd name="connsiteY1" fmla="*/ 0 h 220938"/>
                        <a:gd name="connsiteX2" fmla="*/ 143300 w 143300"/>
                        <a:gd name="connsiteY2" fmla="*/ 220938 h 220938"/>
                        <a:gd name="connsiteX3" fmla="*/ 0 w 143300"/>
                        <a:gd name="connsiteY3" fmla="*/ 220938 h 220938"/>
                        <a:gd name="connsiteX0" fmla="*/ 0 w 147817"/>
                        <a:gd name="connsiteY0" fmla="*/ 241400 h 241400"/>
                        <a:gd name="connsiteX1" fmla="*/ 76167 w 147817"/>
                        <a:gd name="connsiteY1" fmla="*/ 0 h 241400"/>
                        <a:gd name="connsiteX2" fmla="*/ 147817 w 147817"/>
                        <a:gd name="connsiteY2" fmla="*/ 220938 h 241400"/>
                        <a:gd name="connsiteX3" fmla="*/ 0 w 147817"/>
                        <a:gd name="connsiteY3" fmla="*/ 241400 h 241400"/>
                        <a:gd name="connsiteX0" fmla="*/ 0 w 147817"/>
                        <a:gd name="connsiteY0" fmla="*/ 241400 h 241400"/>
                        <a:gd name="connsiteX1" fmla="*/ 76167 w 147817"/>
                        <a:gd name="connsiteY1" fmla="*/ 0 h 241400"/>
                        <a:gd name="connsiteX2" fmla="*/ 147817 w 147817"/>
                        <a:gd name="connsiteY2" fmla="*/ 220938 h 241400"/>
                        <a:gd name="connsiteX3" fmla="*/ 93041 w 147817"/>
                        <a:gd name="connsiteY3" fmla="*/ 237777 h 241400"/>
                        <a:gd name="connsiteX4" fmla="*/ 0 w 147817"/>
                        <a:gd name="connsiteY4" fmla="*/ 241400 h 241400"/>
                        <a:gd name="connsiteX0" fmla="*/ 0 w 157448"/>
                        <a:gd name="connsiteY0" fmla="*/ 249678 h 249678"/>
                        <a:gd name="connsiteX1" fmla="*/ 85798 w 157448"/>
                        <a:gd name="connsiteY1" fmla="*/ 0 h 249678"/>
                        <a:gd name="connsiteX2" fmla="*/ 157448 w 157448"/>
                        <a:gd name="connsiteY2" fmla="*/ 220938 h 249678"/>
                        <a:gd name="connsiteX3" fmla="*/ 102672 w 157448"/>
                        <a:gd name="connsiteY3" fmla="*/ 237777 h 249678"/>
                        <a:gd name="connsiteX4" fmla="*/ 0 w 157448"/>
                        <a:gd name="connsiteY4" fmla="*/ 249678 h 249678"/>
                        <a:gd name="connsiteX0" fmla="*/ 0 w 152521"/>
                        <a:gd name="connsiteY0" fmla="*/ 227356 h 237777"/>
                        <a:gd name="connsiteX1" fmla="*/ 80871 w 152521"/>
                        <a:gd name="connsiteY1" fmla="*/ 0 h 237777"/>
                        <a:gd name="connsiteX2" fmla="*/ 152521 w 152521"/>
                        <a:gd name="connsiteY2" fmla="*/ 220938 h 237777"/>
                        <a:gd name="connsiteX3" fmla="*/ 97745 w 152521"/>
                        <a:gd name="connsiteY3" fmla="*/ 237777 h 237777"/>
                        <a:gd name="connsiteX4" fmla="*/ 0 w 152521"/>
                        <a:gd name="connsiteY4" fmla="*/ 227356 h 237777"/>
                        <a:gd name="connsiteX0" fmla="*/ 0 w 152521"/>
                        <a:gd name="connsiteY0" fmla="*/ 227356 h 230336"/>
                        <a:gd name="connsiteX1" fmla="*/ 80871 w 152521"/>
                        <a:gd name="connsiteY1" fmla="*/ 0 h 230336"/>
                        <a:gd name="connsiteX2" fmla="*/ 152521 w 152521"/>
                        <a:gd name="connsiteY2" fmla="*/ 220938 h 230336"/>
                        <a:gd name="connsiteX3" fmla="*/ 99387 w 152521"/>
                        <a:gd name="connsiteY3" fmla="*/ 230336 h 230336"/>
                        <a:gd name="connsiteX4" fmla="*/ 0 w 152521"/>
                        <a:gd name="connsiteY4" fmla="*/ 227356 h 230336"/>
                        <a:gd name="connsiteX0" fmla="*/ 0 w 148655"/>
                        <a:gd name="connsiteY0" fmla="*/ 233411 h 233411"/>
                        <a:gd name="connsiteX1" fmla="*/ 77005 w 148655"/>
                        <a:gd name="connsiteY1" fmla="*/ 0 h 233411"/>
                        <a:gd name="connsiteX2" fmla="*/ 148655 w 148655"/>
                        <a:gd name="connsiteY2" fmla="*/ 220938 h 233411"/>
                        <a:gd name="connsiteX3" fmla="*/ 95521 w 148655"/>
                        <a:gd name="connsiteY3" fmla="*/ 230336 h 233411"/>
                        <a:gd name="connsiteX4" fmla="*/ 0 w 148655"/>
                        <a:gd name="connsiteY4" fmla="*/ 233411 h 2334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48655" h="233411">
                          <a:moveTo>
                            <a:pt x="0" y="233411"/>
                          </a:moveTo>
                          <a:lnTo>
                            <a:pt x="77005" y="0"/>
                          </a:lnTo>
                          <a:lnTo>
                            <a:pt x="148655" y="220938"/>
                          </a:lnTo>
                          <a:cubicBezTo>
                            <a:pt x="124333" y="224562"/>
                            <a:pt x="119843" y="226712"/>
                            <a:pt x="95521" y="230336"/>
                          </a:cubicBezTo>
                          <a:lnTo>
                            <a:pt x="0" y="233411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68" name="สามเหลี่ยมหน้าจั่ว 10">
                      <a:extLst>
                        <a:ext uri="{FF2B5EF4-FFF2-40B4-BE49-F238E27FC236}">
                          <a16:creationId xmlns:a16="http://schemas.microsoft.com/office/drawing/2014/main" id="{517361A6-0705-4F34-8AAD-4E0B9529FD1C}"/>
                        </a:ext>
                      </a:extLst>
                    </p:cNvPr>
                    <p:cNvSpPr/>
                    <p:nvPr/>
                  </p:nvSpPr>
                  <p:spPr>
                    <a:xfrm rot="11585451">
                      <a:off x="4076612" y="2427730"/>
                      <a:ext cx="149171" cy="229902"/>
                    </a:xfrm>
                    <a:custGeom>
                      <a:avLst/>
                      <a:gdLst>
                        <a:gd name="connsiteX0" fmla="*/ 0 w 140123"/>
                        <a:gd name="connsiteY0" fmla="*/ 235324 h 235324"/>
                        <a:gd name="connsiteX1" fmla="*/ 70062 w 140123"/>
                        <a:gd name="connsiteY1" fmla="*/ 0 h 235324"/>
                        <a:gd name="connsiteX2" fmla="*/ 140123 w 140123"/>
                        <a:gd name="connsiteY2" fmla="*/ 235324 h 235324"/>
                        <a:gd name="connsiteX3" fmla="*/ 0 w 140123"/>
                        <a:gd name="connsiteY3" fmla="*/ 235324 h 235324"/>
                        <a:gd name="connsiteX0" fmla="*/ 0 w 140684"/>
                        <a:gd name="connsiteY0" fmla="*/ 235324 h 235324"/>
                        <a:gd name="connsiteX1" fmla="*/ 70062 w 140684"/>
                        <a:gd name="connsiteY1" fmla="*/ 0 h 235324"/>
                        <a:gd name="connsiteX2" fmla="*/ 140684 w 140684"/>
                        <a:gd name="connsiteY2" fmla="*/ 229327 h 235324"/>
                        <a:gd name="connsiteX3" fmla="*/ 0 w 140684"/>
                        <a:gd name="connsiteY3" fmla="*/ 235324 h 235324"/>
                        <a:gd name="connsiteX0" fmla="*/ 0 w 146121"/>
                        <a:gd name="connsiteY0" fmla="*/ 228765 h 229327"/>
                        <a:gd name="connsiteX1" fmla="*/ 75499 w 146121"/>
                        <a:gd name="connsiteY1" fmla="*/ 0 h 229327"/>
                        <a:gd name="connsiteX2" fmla="*/ 146121 w 146121"/>
                        <a:gd name="connsiteY2" fmla="*/ 229327 h 229327"/>
                        <a:gd name="connsiteX3" fmla="*/ 0 w 146121"/>
                        <a:gd name="connsiteY3" fmla="*/ 228765 h 229327"/>
                        <a:gd name="connsiteX0" fmla="*/ 0 w 144798"/>
                        <a:gd name="connsiteY0" fmla="*/ 228765 h 234850"/>
                        <a:gd name="connsiteX1" fmla="*/ 75499 w 144798"/>
                        <a:gd name="connsiteY1" fmla="*/ 0 h 234850"/>
                        <a:gd name="connsiteX2" fmla="*/ 144798 w 144798"/>
                        <a:gd name="connsiteY2" fmla="*/ 234850 h 234850"/>
                        <a:gd name="connsiteX3" fmla="*/ 0 w 144798"/>
                        <a:gd name="connsiteY3" fmla="*/ 228765 h 234850"/>
                        <a:gd name="connsiteX0" fmla="*/ 0 w 150321"/>
                        <a:gd name="connsiteY0" fmla="*/ 227442 h 234850"/>
                        <a:gd name="connsiteX1" fmla="*/ 81022 w 150321"/>
                        <a:gd name="connsiteY1" fmla="*/ 0 h 234850"/>
                        <a:gd name="connsiteX2" fmla="*/ 150321 w 150321"/>
                        <a:gd name="connsiteY2" fmla="*/ 234850 h 234850"/>
                        <a:gd name="connsiteX3" fmla="*/ 0 w 150321"/>
                        <a:gd name="connsiteY3" fmla="*/ 227442 h 234850"/>
                        <a:gd name="connsiteX0" fmla="*/ 0 w 149171"/>
                        <a:gd name="connsiteY0" fmla="*/ 227442 h 229902"/>
                        <a:gd name="connsiteX1" fmla="*/ 81022 w 149171"/>
                        <a:gd name="connsiteY1" fmla="*/ 0 h 229902"/>
                        <a:gd name="connsiteX2" fmla="*/ 149171 w 149171"/>
                        <a:gd name="connsiteY2" fmla="*/ 229902 h 229902"/>
                        <a:gd name="connsiteX3" fmla="*/ 0 w 149171"/>
                        <a:gd name="connsiteY3" fmla="*/ 227442 h 2299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9171" h="229902">
                          <a:moveTo>
                            <a:pt x="0" y="227442"/>
                          </a:moveTo>
                          <a:lnTo>
                            <a:pt x="81022" y="0"/>
                          </a:lnTo>
                          <a:lnTo>
                            <a:pt x="149171" y="229902"/>
                          </a:lnTo>
                          <a:lnTo>
                            <a:pt x="0" y="227442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139" name="กลุ่ม 138">
                    <a:extLst>
                      <a:ext uri="{FF2B5EF4-FFF2-40B4-BE49-F238E27FC236}">
                        <a16:creationId xmlns:a16="http://schemas.microsoft.com/office/drawing/2014/main" id="{64508A4B-206A-48F1-99B9-F1936B0C8D60}"/>
                      </a:ext>
                    </a:extLst>
                  </p:cNvPr>
                  <p:cNvGrpSpPr/>
                  <p:nvPr/>
                </p:nvGrpSpPr>
                <p:grpSpPr>
                  <a:xfrm>
                    <a:off x="3390605" y="2906545"/>
                    <a:ext cx="1081875" cy="246380"/>
                    <a:chOff x="3390605" y="2906545"/>
                    <a:chExt cx="1081875" cy="246380"/>
                  </a:xfrm>
                </p:grpSpPr>
                <p:sp>
                  <p:nvSpPr>
                    <p:cNvPr id="158" name="แผนผังลำดับงาน: ตัวเชื่อมต่อ 157">
                      <a:extLst>
                        <a:ext uri="{FF2B5EF4-FFF2-40B4-BE49-F238E27FC236}">
                          <a16:creationId xmlns:a16="http://schemas.microsoft.com/office/drawing/2014/main" id="{265F196A-773D-4C07-8767-C140ACAC7C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59" name="แผนผังลำดับงาน: ตัวเชื่อมต่อ 158">
                      <a:extLst>
                        <a:ext uri="{FF2B5EF4-FFF2-40B4-BE49-F238E27FC236}">
                          <a16:creationId xmlns:a16="http://schemas.microsoft.com/office/drawing/2014/main" id="{50697068-C14A-4950-B773-ADF8B7B3CE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15940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60" name="แผนผังลำดับงาน: ตัวเชื่อมต่อ 159">
                      <a:extLst>
                        <a:ext uri="{FF2B5EF4-FFF2-40B4-BE49-F238E27FC236}">
                          <a16:creationId xmlns:a16="http://schemas.microsoft.com/office/drawing/2014/main" id="{A7BF25BF-234E-431A-8B3E-7E310CC05A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31245" y="2941077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28575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61" name="แผนผังลำดับงาน: ตัวเชื่อมต่อ 160">
                      <a:extLst>
                        <a:ext uri="{FF2B5EF4-FFF2-40B4-BE49-F238E27FC236}">
                          <a16:creationId xmlns:a16="http://schemas.microsoft.com/office/drawing/2014/main" id="{B276F3AB-1382-44E6-A566-4C3ED696B7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56580" y="2940571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28575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62" name="แผนผังลำดับงาน: ตัวเชื่อมต่อ 161">
                      <a:extLst>
                        <a:ext uri="{FF2B5EF4-FFF2-40B4-BE49-F238E27FC236}">
                          <a16:creationId xmlns:a16="http://schemas.microsoft.com/office/drawing/2014/main" id="{514B78F1-76D9-4231-892B-AE4FCD8C8D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18875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63" name="แผนผังลำดับงาน: ตัวเชื่อมต่อ 162">
                      <a:extLst>
                        <a:ext uri="{FF2B5EF4-FFF2-40B4-BE49-F238E27FC236}">
                          <a16:creationId xmlns:a16="http://schemas.microsoft.com/office/drawing/2014/main" id="{F6587C57-0343-44D3-9AD6-CC2630A1B6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344210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sp>
                <p:nvSpPr>
                  <p:cNvPr id="140" name="รูปแบบอิสระ: รูปร่าง 139">
                    <a:extLst>
                      <a:ext uri="{FF2B5EF4-FFF2-40B4-BE49-F238E27FC236}">
                        <a16:creationId xmlns:a16="http://schemas.microsoft.com/office/drawing/2014/main" id="{F12E7B0E-8A7F-40D3-9511-C8EBD3316111}"/>
                      </a:ext>
                    </a:extLst>
                  </p:cNvPr>
                  <p:cNvSpPr/>
                  <p:nvPr/>
                </p:nvSpPr>
                <p:spPr>
                  <a:xfrm>
                    <a:off x="2992417" y="2291228"/>
                    <a:ext cx="248412" cy="513448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412" h="513448">
                        <a:moveTo>
                          <a:pt x="25104" y="6204"/>
                        </a:moveTo>
                        <a:cubicBezTo>
                          <a:pt x="54949" y="27794"/>
                          <a:pt x="142262" y="97962"/>
                          <a:pt x="179409" y="168129"/>
                        </a:cubicBezTo>
                        <a:cubicBezTo>
                          <a:pt x="216556" y="238296"/>
                          <a:pt x="252751" y="370377"/>
                          <a:pt x="247989" y="427209"/>
                        </a:cubicBezTo>
                        <a:cubicBezTo>
                          <a:pt x="243227" y="484041"/>
                          <a:pt x="170202" y="498329"/>
                          <a:pt x="150834" y="509124"/>
                        </a:cubicBezTo>
                        <a:cubicBezTo>
                          <a:pt x="131466" y="519919"/>
                          <a:pt x="134958" y="509123"/>
                          <a:pt x="131783" y="491978"/>
                        </a:cubicBezTo>
                        <a:cubicBezTo>
                          <a:pt x="128608" y="474833"/>
                          <a:pt x="128926" y="444671"/>
                          <a:pt x="120354" y="406254"/>
                        </a:cubicBezTo>
                        <a:cubicBezTo>
                          <a:pt x="111782" y="367837"/>
                          <a:pt x="93366" y="300844"/>
                          <a:pt x="80349" y="261474"/>
                        </a:cubicBezTo>
                        <a:cubicBezTo>
                          <a:pt x="67332" y="222104"/>
                          <a:pt x="53044" y="199244"/>
                          <a:pt x="42249" y="170034"/>
                        </a:cubicBezTo>
                        <a:cubicBezTo>
                          <a:pt x="31454" y="140824"/>
                          <a:pt x="16849" y="106217"/>
                          <a:pt x="9864" y="84309"/>
                        </a:cubicBezTo>
                        <a:cubicBezTo>
                          <a:pt x="2879" y="62401"/>
                          <a:pt x="-1249" y="51923"/>
                          <a:pt x="338" y="38588"/>
                        </a:cubicBezTo>
                        <a:cubicBezTo>
                          <a:pt x="1925" y="25253"/>
                          <a:pt x="-4741" y="-15386"/>
                          <a:pt x="25104" y="6204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141" name="รูปแบบอิสระ: รูปร่าง 140">
                    <a:extLst>
                      <a:ext uri="{FF2B5EF4-FFF2-40B4-BE49-F238E27FC236}">
                        <a16:creationId xmlns:a16="http://schemas.microsoft.com/office/drawing/2014/main" id="{70B4C48B-1A1E-4049-8EA3-9B2B81E7459B}"/>
                      </a:ext>
                    </a:extLst>
                  </p:cNvPr>
                  <p:cNvSpPr/>
                  <p:nvPr/>
                </p:nvSpPr>
                <p:spPr>
                  <a:xfrm rot="21410072" flipH="1">
                    <a:off x="4608321" y="2230801"/>
                    <a:ext cx="256260" cy="514816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  <a:gd name="connsiteX0" fmla="*/ 32952 w 256260"/>
                      <a:gd name="connsiteY0" fmla="*/ 7572 h 514816"/>
                      <a:gd name="connsiteX1" fmla="*/ 187257 w 256260"/>
                      <a:gd name="connsiteY1" fmla="*/ 169497 h 514816"/>
                      <a:gd name="connsiteX2" fmla="*/ 255837 w 256260"/>
                      <a:gd name="connsiteY2" fmla="*/ 428577 h 514816"/>
                      <a:gd name="connsiteX3" fmla="*/ 158682 w 256260"/>
                      <a:gd name="connsiteY3" fmla="*/ 510492 h 514816"/>
                      <a:gd name="connsiteX4" fmla="*/ 139631 w 256260"/>
                      <a:gd name="connsiteY4" fmla="*/ 493346 h 514816"/>
                      <a:gd name="connsiteX5" fmla="*/ 128202 w 256260"/>
                      <a:gd name="connsiteY5" fmla="*/ 407622 h 514816"/>
                      <a:gd name="connsiteX6" fmla="*/ 88197 w 256260"/>
                      <a:gd name="connsiteY6" fmla="*/ 262842 h 514816"/>
                      <a:gd name="connsiteX7" fmla="*/ 50097 w 256260"/>
                      <a:gd name="connsiteY7" fmla="*/ 171402 h 514816"/>
                      <a:gd name="connsiteX8" fmla="*/ 17712 w 256260"/>
                      <a:gd name="connsiteY8" fmla="*/ 85677 h 514816"/>
                      <a:gd name="connsiteX9" fmla="*/ 156 w 256260"/>
                      <a:gd name="connsiteY9" fmla="*/ 32768 h 514816"/>
                      <a:gd name="connsiteX10" fmla="*/ 32952 w 256260"/>
                      <a:gd name="connsiteY10" fmla="*/ 7572 h 514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56260" h="514816">
                        <a:moveTo>
                          <a:pt x="32952" y="7572"/>
                        </a:moveTo>
                        <a:cubicBezTo>
                          <a:pt x="64135" y="30360"/>
                          <a:pt x="150110" y="99330"/>
                          <a:pt x="187257" y="169497"/>
                        </a:cubicBezTo>
                        <a:cubicBezTo>
                          <a:pt x="224404" y="239664"/>
                          <a:pt x="260599" y="371745"/>
                          <a:pt x="255837" y="428577"/>
                        </a:cubicBezTo>
                        <a:cubicBezTo>
                          <a:pt x="251075" y="485409"/>
                          <a:pt x="178050" y="499697"/>
                          <a:pt x="158682" y="510492"/>
                        </a:cubicBezTo>
                        <a:cubicBezTo>
                          <a:pt x="139314" y="521287"/>
                          <a:pt x="142806" y="510491"/>
                          <a:pt x="139631" y="493346"/>
                        </a:cubicBezTo>
                        <a:cubicBezTo>
                          <a:pt x="136456" y="476201"/>
                          <a:pt x="136774" y="446039"/>
                          <a:pt x="128202" y="407622"/>
                        </a:cubicBezTo>
                        <a:cubicBezTo>
                          <a:pt x="119630" y="369205"/>
                          <a:pt x="101214" y="302212"/>
                          <a:pt x="88197" y="262842"/>
                        </a:cubicBezTo>
                        <a:cubicBezTo>
                          <a:pt x="75180" y="223472"/>
                          <a:pt x="60892" y="200612"/>
                          <a:pt x="50097" y="171402"/>
                        </a:cubicBezTo>
                        <a:cubicBezTo>
                          <a:pt x="39302" y="142192"/>
                          <a:pt x="26035" y="108783"/>
                          <a:pt x="17712" y="85677"/>
                        </a:cubicBezTo>
                        <a:cubicBezTo>
                          <a:pt x="9389" y="62571"/>
                          <a:pt x="-1431" y="46103"/>
                          <a:pt x="156" y="32768"/>
                        </a:cubicBezTo>
                        <a:cubicBezTo>
                          <a:pt x="1743" y="19433"/>
                          <a:pt x="1769" y="-15216"/>
                          <a:pt x="32952" y="7572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grpSp>
                <p:nvGrpSpPr>
                  <p:cNvPr id="142" name="กลุ่ม 141">
                    <a:extLst>
                      <a:ext uri="{FF2B5EF4-FFF2-40B4-BE49-F238E27FC236}">
                        <a16:creationId xmlns:a16="http://schemas.microsoft.com/office/drawing/2014/main" id="{EED4EA45-220B-4C5D-A7DD-E42193D5CCC1}"/>
                      </a:ext>
                    </a:extLst>
                  </p:cNvPr>
                  <p:cNvGrpSpPr/>
                  <p:nvPr/>
                </p:nvGrpSpPr>
                <p:grpSpPr>
                  <a:xfrm>
                    <a:off x="2931850" y="3678037"/>
                    <a:ext cx="459318" cy="768166"/>
                    <a:chOff x="2931850" y="3678037"/>
                    <a:chExt cx="459318" cy="768166"/>
                  </a:xfrm>
                  <a:solidFill>
                    <a:srgbClr val="660066"/>
                  </a:solidFill>
                </p:grpSpPr>
                <p:sp>
                  <p:nvSpPr>
                    <p:cNvPr id="155" name="สามเหลี่ยมหน้าจั่ว 27">
                      <a:extLst>
                        <a:ext uri="{FF2B5EF4-FFF2-40B4-BE49-F238E27FC236}">
                          <a16:creationId xmlns:a16="http://schemas.microsoft.com/office/drawing/2014/main" id="{23C808BB-10BE-401C-AFAC-EBA6EC2E3E15}"/>
                        </a:ext>
                      </a:extLst>
                    </p:cNvPr>
                    <p:cNvSpPr/>
                    <p:nvPr/>
                  </p:nvSpPr>
                  <p:spPr>
                    <a:xfrm rot="5943786">
                      <a:off x="3077858" y="3623442"/>
                      <a:ext cx="258716" cy="367905"/>
                    </a:xfrm>
                    <a:custGeom>
                      <a:avLst/>
                      <a:gdLst>
                        <a:gd name="connsiteX0" fmla="*/ 0 w 248412"/>
                        <a:gd name="connsiteY0" fmla="*/ 360680 h 360680"/>
                        <a:gd name="connsiteX1" fmla="*/ 124206 w 248412"/>
                        <a:gd name="connsiteY1" fmla="*/ 0 h 360680"/>
                        <a:gd name="connsiteX2" fmla="*/ 248412 w 248412"/>
                        <a:gd name="connsiteY2" fmla="*/ 360680 h 360680"/>
                        <a:gd name="connsiteX3" fmla="*/ 0 w 248412"/>
                        <a:gd name="connsiteY3" fmla="*/ 360680 h 360680"/>
                        <a:gd name="connsiteX0" fmla="*/ 0 w 249012"/>
                        <a:gd name="connsiteY0" fmla="*/ 356918 h 360680"/>
                        <a:gd name="connsiteX1" fmla="*/ 124806 w 249012"/>
                        <a:gd name="connsiteY1" fmla="*/ 0 h 360680"/>
                        <a:gd name="connsiteX2" fmla="*/ 249012 w 249012"/>
                        <a:gd name="connsiteY2" fmla="*/ 360680 h 360680"/>
                        <a:gd name="connsiteX3" fmla="*/ 0 w 249012"/>
                        <a:gd name="connsiteY3" fmla="*/ 356918 h 360680"/>
                        <a:gd name="connsiteX0" fmla="*/ 0 w 252092"/>
                        <a:gd name="connsiteY0" fmla="*/ 356918 h 367905"/>
                        <a:gd name="connsiteX1" fmla="*/ 124806 w 252092"/>
                        <a:gd name="connsiteY1" fmla="*/ 0 h 367905"/>
                        <a:gd name="connsiteX2" fmla="*/ 252092 w 252092"/>
                        <a:gd name="connsiteY2" fmla="*/ 367905 h 367905"/>
                        <a:gd name="connsiteX3" fmla="*/ 0 w 252092"/>
                        <a:gd name="connsiteY3" fmla="*/ 356918 h 367905"/>
                        <a:gd name="connsiteX0" fmla="*/ 0 w 258716"/>
                        <a:gd name="connsiteY0" fmla="*/ 363762 h 367905"/>
                        <a:gd name="connsiteX1" fmla="*/ 131430 w 258716"/>
                        <a:gd name="connsiteY1" fmla="*/ 0 h 367905"/>
                        <a:gd name="connsiteX2" fmla="*/ 258716 w 258716"/>
                        <a:gd name="connsiteY2" fmla="*/ 367905 h 367905"/>
                        <a:gd name="connsiteX3" fmla="*/ 0 w 258716"/>
                        <a:gd name="connsiteY3" fmla="*/ 363762 h 367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58716" h="367905">
                          <a:moveTo>
                            <a:pt x="0" y="363762"/>
                          </a:moveTo>
                          <a:lnTo>
                            <a:pt x="131430" y="0"/>
                          </a:lnTo>
                          <a:lnTo>
                            <a:pt x="258716" y="367905"/>
                          </a:lnTo>
                          <a:lnTo>
                            <a:pt x="0" y="363762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56" name="สามเหลี่ยมหน้าจั่ว 28">
                      <a:extLst>
                        <a:ext uri="{FF2B5EF4-FFF2-40B4-BE49-F238E27FC236}">
                          <a16:creationId xmlns:a16="http://schemas.microsoft.com/office/drawing/2014/main" id="{C7092928-F1C4-4A48-B884-AE6F384301A8}"/>
                        </a:ext>
                      </a:extLst>
                    </p:cNvPr>
                    <p:cNvSpPr/>
                    <p:nvPr/>
                  </p:nvSpPr>
                  <p:spPr>
                    <a:xfrm rot="5943786">
                      <a:off x="3038170" y="3875499"/>
                      <a:ext cx="252648" cy="375202"/>
                    </a:xfrm>
                    <a:custGeom>
                      <a:avLst/>
                      <a:gdLst>
                        <a:gd name="connsiteX0" fmla="*/ 0 w 248412"/>
                        <a:gd name="connsiteY0" fmla="*/ 360680 h 360680"/>
                        <a:gd name="connsiteX1" fmla="*/ 124206 w 248412"/>
                        <a:gd name="connsiteY1" fmla="*/ 0 h 360680"/>
                        <a:gd name="connsiteX2" fmla="*/ 248412 w 248412"/>
                        <a:gd name="connsiteY2" fmla="*/ 360680 h 360680"/>
                        <a:gd name="connsiteX3" fmla="*/ 0 w 248412"/>
                        <a:gd name="connsiteY3" fmla="*/ 360680 h 360680"/>
                        <a:gd name="connsiteX0" fmla="*/ 0 w 245169"/>
                        <a:gd name="connsiteY0" fmla="*/ 360680 h 376630"/>
                        <a:gd name="connsiteX1" fmla="*/ 124206 w 245169"/>
                        <a:gd name="connsiteY1" fmla="*/ 0 h 376630"/>
                        <a:gd name="connsiteX2" fmla="*/ 245169 w 245169"/>
                        <a:gd name="connsiteY2" fmla="*/ 376630 h 376630"/>
                        <a:gd name="connsiteX3" fmla="*/ 0 w 245169"/>
                        <a:gd name="connsiteY3" fmla="*/ 360680 h 376630"/>
                        <a:gd name="connsiteX0" fmla="*/ 0 w 244269"/>
                        <a:gd name="connsiteY0" fmla="*/ 360680 h 370986"/>
                        <a:gd name="connsiteX1" fmla="*/ 124206 w 244269"/>
                        <a:gd name="connsiteY1" fmla="*/ 0 h 370986"/>
                        <a:gd name="connsiteX2" fmla="*/ 244269 w 244269"/>
                        <a:gd name="connsiteY2" fmla="*/ 370986 h 370986"/>
                        <a:gd name="connsiteX3" fmla="*/ 0 w 244269"/>
                        <a:gd name="connsiteY3" fmla="*/ 360680 h 370986"/>
                        <a:gd name="connsiteX0" fmla="*/ 0 w 246831"/>
                        <a:gd name="connsiteY0" fmla="*/ 368803 h 370986"/>
                        <a:gd name="connsiteX1" fmla="*/ 126768 w 246831"/>
                        <a:gd name="connsiteY1" fmla="*/ 0 h 370986"/>
                        <a:gd name="connsiteX2" fmla="*/ 246831 w 246831"/>
                        <a:gd name="connsiteY2" fmla="*/ 370986 h 370986"/>
                        <a:gd name="connsiteX3" fmla="*/ 0 w 246831"/>
                        <a:gd name="connsiteY3" fmla="*/ 368803 h 370986"/>
                        <a:gd name="connsiteX0" fmla="*/ 0 w 252648"/>
                        <a:gd name="connsiteY0" fmla="*/ 368803 h 375202"/>
                        <a:gd name="connsiteX1" fmla="*/ 126768 w 252648"/>
                        <a:gd name="connsiteY1" fmla="*/ 0 h 375202"/>
                        <a:gd name="connsiteX2" fmla="*/ 252648 w 252648"/>
                        <a:gd name="connsiteY2" fmla="*/ 375202 h 375202"/>
                        <a:gd name="connsiteX3" fmla="*/ 0 w 252648"/>
                        <a:gd name="connsiteY3" fmla="*/ 368803 h 3752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52648" h="375202">
                          <a:moveTo>
                            <a:pt x="0" y="368803"/>
                          </a:moveTo>
                          <a:lnTo>
                            <a:pt x="126768" y="0"/>
                          </a:lnTo>
                          <a:lnTo>
                            <a:pt x="252648" y="375202"/>
                          </a:lnTo>
                          <a:lnTo>
                            <a:pt x="0" y="368803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57" name="สามเหลี่ยมหน้าจั่ว 29">
                      <a:extLst>
                        <a:ext uri="{FF2B5EF4-FFF2-40B4-BE49-F238E27FC236}">
                          <a16:creationId xmlns:a16="http://schemas.microsoft.com/office/drawing/2014/main" id="{FB6EBBAC-A242-421F-B249-C5126BEB3EA7}"/>
                        </a:ext>
                      </a:extLst>
                    </p:cNvPr>
                    <p:cNvSpPr/>
                    <p:nvPr/>
                  </p:nvSpPr>
                  <p:spPr>
                    <a:xfrm rot="5943786">
                      <a:off x="2981440" y="4134132"/>
                      <a:ext cx="262481" cy="361661"/>
                    </a:xfrm>
                    <a:custGeom>
                      <a:avLst/>
                      <a:gdLst>
                        <a:gd name="connsiteX0" fmla="*/ 0 w 248412"/>
                        <a:gd name="connsiteY0" fmla="*/ 360680 h 360680"/>
                        <a:gd name="connsiteX1" fmla="*/ 124206 w 248412"/>
                        <a:gd name="connsiteY1" fmla="*/ 0 h 360680"/>
                        <a:gd name="connsiteX2" fmla="*/ 248412 w 248412"/>
                        <a:gd name="connsiteY2" fmla="*/ 360680 h 360680"/>
                        <a:gd name="connsiteX3" fmla="*/ 0 w 248412"/>
                        <a:gd name="connsiteY3" fmla="*/ 360680 h 360680"/>
                        <a:gd name="connsiteX0" fmla="*/ 0 w 256537"/>
                        <a:gd name="connsiteY0" fmla="*/ 358118 h 360680"/>
                        <a:gd name="connsiteX1" fmla="*/ 132331 w 256537"/>
                        <a:gd name="connsiteY1" fmla="*/ 0 h 360680"/>
                        <a:gd name="connsiteX2" fmla="*/ 256537 w 256537"/>
                        <a:gd name="connsiteY2" fmla="*/ 360680 h 360680"/>
                        <a:gd name="connsiteX3" fmla="*/ 0 w 256537"/>
                        <a:gd name="connsiteY3" fmla="*/ 358118 h 360680"/>
                        <a:gd name="connsiteX0" fmla="*/ 0 w 262481"/>
                        <a:gd name="connsiteY0" fmla="*/ 358118 h 361661"/>
                        <a:gd name="connsiteX1" fmla="*/ 132331 w 262481"/>
                        <a:gd name="connsiteY1" fmla="*/ 0 h 361661"/>
                        <a:gd name="connsiteX2" fmla="*/ 262481 w 262481"/>
                        <a:gd name="connsiteY2" fmla="*/ 361661 h 361661"/>
                        <a:gd name="connsiteX3" fmla="*/ 0 w 262481"/>
                        <a:gd name="connsiteY3" fmla="*/ 358118 h 3616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62481" h="361661">
                          <a:moveTo>
                            <a:pt x="0" y="358118"/>
                          </a:moveTo>
                          <a:lnTo>
                            <a:pt x="132331" y="0"/>
                          </a:lnTo>
                          <a:lnTo>
                            <a:pt x="262481" y="361661"/>
                          </a:lnTo>
                          <a:lnTo>
                            <a:pt x="0" y="358118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143" name="กลุ่ม 142">
                    <a:extLst>
                      <a:ext uri="{FF2B5EF4-FFF2-40B4-BE49-F238E27FC236}">
                        <a16:creationId xmlns:a16="http://schemas.microsoft.com/office/drawing/2014/main" id="{5B297B99-6F6A-41E7-A370-9A977C3EBC1F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4476372" y="3652104"/>
                    <a:ext cx="454873" cy="753714"/>
                    <a:chOff x="2932786" y="3679467"/>
                    <a:chExt cx="454873" cy="753714"/>
                  </a:xfrm>
                  <a:solidFill>
                    <a:srgbClr val="660066"/>
                  </a:solidFill>
                </p:grpSpPr>
                <p:sp>
                  <p:nvSpPr>
                    <p:cNvPr id="152" name="สามเหลี่ยมหน้าจั่ว 27">
                      <a:extLst>
                        <a:ext uri="{FF2B5EF4-FFF2-40B4-BE49-F238E27FC236}">
                          <a16:creationId xmlns:a16="http://schemas.microsoft.com/office/drawing/2014/main" id="{E408EE6C-72FB-4662-8EB0-06B2ECEE8EBF}"/>
                        </a:ext>
                      </a:extLst>
                    </p:cNvPr>
                    <p:cNvSpPr/>
                    <p:nvPr/>
                  </p:nvSpPr>
                  <p:spPr>
                    <a:xfrm rot="6008731">
                      <a:off x="3074113" y="3623112"/>
                      <a:ext cx="257191" cy="369901"/>
                    </a:xfrm>
                    <a:custGeom>
                      <a:avLst/>
                      <a:gdLst>
                        <a:gd name="connsiteX0" fmla="*/ 0 w 248412"/>
                        <a:gd name="connsiteY0" fmla="*/ 360680 h 360680"/>
                        <a:gd name="connsiteX1" fmla="*/ 124206 w 248412"/>
                        <a:gd name="connsiteY1" fmla="*/ 0 h 360680"/>
                        <a:gd name="connsiteX2" fmla="*/ 248412 w 248412"/>
                        <a:gd name="connsiteY2" fmla="*/ 360680 h 360680"/>
                        <a:gd name="connsiteX3" fmla="*/ 0 w 248412"/>
                        <a:gd name="connsiteY3" fmla="*/ 360680 h 360680"/>
                        <a:gd name="connsiteX0" fmla="*/ 0 w 249012"/>
                        <a:gd name="connsiteY0" fmla="*/ 356918 h 360680"/>
                        <a:gd name="connsiteX1" fmla="*/ 124806 w 249012"/>
                        <a:gd name="connsiteY1" fmla="*/ 0 h 360680"/>
                        <a:gd name="connsiteX2" fmla="*/ 249012 w 249012"/>
                        <a:gd name="connsiteY2" fmla="*/ 360680 h 360680"/>
                        <a:gd name="connsiteX3" fmla="*/ 0 w 249012"/>
                        <a:gd name="connsiteY3" fmla="*/ 356918 h 360680"/>
                        <a:gd name="connsiteX0" fmla="*/ 0 w 252092"/>
                        <a:gd name="connsiteY0" fmla="*/ 356918 h 367905"/>
                        <a:gd name="connsiteX1" fmla="*/ 124806 w 252092"/>
                        <a:gd name="connsiteY1" fmla="*/ 0 h 367905"/>
                        <a:gd name="connsiteX2" fmla="*/ 252092 w 252092"/>
                        <a:gd name="connsiteY2" fmla="*/ 367905 h 367905"/>
                        <a:gd name="connsiteX3" fmla="*/ 0 w 252092"/>
                        <a:gd name="connsiteY3" fmla="*/ 356918 h 367905"/>
                        <a:gd name="connsiteX0" fmla="*/ 0 w 258716"/>
                        <a:gd name="connsiteY0" fmla="*/ 363762 h 367905"/>
                        <a:gd name="connsiteX1" fmla="*/ 131430 w 258716"/>
                        <a:gd name="connsiteY1" fmla="*/ 0 h 367905"/>
                        <a:gd name="connsiteX2" fmla="*/ 258716 w 258716"/>
                        <a:gd name="connsiteY2" fmla="*/ 367905 h 367905"/>
                        <a:gd name="connsiteX3" fmla="*/ 0 w 258716"/>
                        <a:gd name="connsiteY3" fmla="*/ 363762 h 367905"/>
                        <a:gd name="connsiteX0" fmla="*/ 0 w 258797"/>
                        <a:gd name="connsiteY0" fmla="*/ 375349 h 375349"/>
                        <a:gd name="connsiteX1" fmla="*/ 131511 w 258797"/>
                        <a:gd name="connsiteY1" fmla="*/ 0 h 375349"/>
                        <a:gd name="connsiteX2" fmla="*/ 258797 w 258797"/>
                        <a:gd name="connsiteY2" fmla="*/ 367905 h 375349"/>
                        <a:gd name="connsiteX3" fmla="*/ 0 w 258797"/>
                        <a:gd name="connsiteY3" fmla="*/ 375349 h 375349"/>
                        <a:gd name="connsiteX0" fmla="*/ 0 w 257191"/>
                        <a:gd name="connsiteY0" fmla="*/ 369901 h 369901"/>
                        <a:gd name="connsiteX1" fmla="*/ 129905 w 257191"/>
                        <a:gd name="connsiteY1" fmla="*/ 0 h 369901"/>
                        <a:gd name="connsiteX2" fmla="*/ 257191 w 257191"/>
                        <a:gd name="connsiteY2" fmla="*/ 367905 h 369901"/>
                        <a:gd name="connsiteX3" fmla="*/ 0 w 257191"/>
                        <a:gd name="connsiteY3" fmla="*/ 369901 h 3699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57191" h="369901">
                          <a:moveTo>
                            <a:pt x="0" y="369901"/>
                          </a:moveTo>
                          <a:lnTo>
                            <a:pt x="129905" y="0"/>
                          </a:lnTo>
                          <a:lnTo>
                            <a:pt x="257191" y="367905"/>
                          </a:lnTo>
                          <a:lnTo>
                            <a:pt x="0" y="369901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53" name="สามเหลี่ยมหน้าจั่ว 28">
                      <a:extLst>
                        <a:ext uri="{FF2B5EF4-FFF2-40B4-BE49-F238E27FC236}">
                          <a16:creationId xmlns:a16="http://schemas.microsoft.com/office/drawing/2014/main" id="{DCB05560-3929-4696-9C3B-9C50838C4AD3}"/>
                        </a:ext>
                      </a:extLst>
                    </p:cNvPr>
                    <p:cNvSpPr/>
                    <p:nvPr/>
                  </p:nvSpPr>
                  <p:spPr>
                    <a:xfrm rot="5943786">
                      <a:off x="3037426" y="3868071"/>
                      <a:ext cx="246831" cy="370986"/>
                    </a:xfrm>
                    <a:custGeom>
                      <a:avLst/>
                      <a:gdLst>
                        <a:gd name="connsiteX0" fmla="*/ 0 w 248412"/>
                        <a:gd name="connsiteY0" fmla="*/ 360680 h 360680"/>
                        <a:gd name="connsiteX1" fmla="*/ 124206 w 248412"/>
                        <a:gd name="connsiteY1" fmla="*/ 0 h 360680"/>
                        <a:gd name="connsiteX2" fmla="*/ 248412 w 248412"/>
                        <a:gd name="connsiteY2" fmla="*/ 360680 h 360680"/>
                        <a:gd name="connsiteX3" fmla="*/ 0 w 248412"/>
                        <a:gd name="connsiteY3" fmla="*/ 360680 h 360680"/>
                        <a:gd name="connsiteX0" fmla="*/ 0 w 245169"/>
                        <a:gd name="connsiteY0" fmla="*/ 360680 h 376630"/>
                        <a:gd name="connsiteX1" fmla="*/ 124206 w 245169"/>
                        <a:gd name="connsiteY1" fmla="*/ 0 h 376630"/>
                        <a:gd name="connsiteX2" fmla="*/ 245169 w 245169"/>
                        <a:gd name="connsiteY2" fmla="*/ 376630 h 376630"/>
                        <a:gd name="connsiteX3" fmla="*/ 0 w 245169"/>
                        <a:gd name="connsiteY3" fmla="*/ 360680 h 376630"/>
                        <a:gd name="connsiteX0" fmla="*/ 0 w 244269"/>
                        <a:gd name="connsiteY0" fmla="*/ 360680 h 370986"/>
                        <a:gd name="connsiteX1" fmla="*/ 124206 w 244269"/>
                        <a:gd name="connsiteY1" fmla="*/ 0 h 370986"/>
                        <a:gd name="connsiteX2" fmla="*/ 244269 w 244269"/>
                        <a:gd name="connsiteY2" fmla="*/ 370986 h 370986"/>
                        <a:gd name="connsiteX3" fmla="*/ 0 w 244269"/>
                        <a:gd name="connsiteY3" fmla="*/ 360680 h 370986"/>
                        <a:gd name="connsiteX0" fmla="*/ 0 w 246831"/>
                        <a:gd name="connsiteY0" fmla="*/ 368803 h 370986"/>
                        <a:gd name="connsiteX1" fmla="*/ 126768 w 246831"/>
                        <a:gd name="connsiteY1" fmla="*/ 0 h 370986"/>
                        <a:gd name="connsiteX2" fmla="*/ 246831 w 246831"/>
                        <a:gd name="connsiteY2" fmla="*/ 370986 h 370986"/>
                        <a:gd name="connsiteX3" fmla="*/ 0 w 246831"/>
                        <a:gd name="connsiteY3" fmla="*/ 368803 h 3709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46831" h="370986">
                          <a:moveTo>
                            <a:pt x="0" y="368803"/>
                          </a:moveTo>
                          <a:lnTo>
                            <a:pt x="126768" y="0"/>
                          </a:lnTo>
                          <a:lnTo>
                            <a:pt x="246831" y="370986"/>
                          </a:lnTo>
                          <a:lnTo>
                            <a:pt x="0" y="368803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54" name="สามเหลี่ยมหน้าจั่ว 29">
                      <a:extLst>
                        <a:ext uri="{FF2B5EF4-FFF2-40B4-BE49-F238E27FC236}">
                          <a16:creationId xmlns:a16="http://schemas.microsoft.com/office/drawing/2014/main" id="{0101DA2D-2A1E-4813-97DE-AD45B8B89209}"/>
                        </a:ext>
                      </a:extLst>
                    </p:cNvPr>
                    <p:cNvSpPr/>
                    <p:nvPr/>
                  </p:nvSpPr>
                  <p:spPr>
                    <a:xfrm rot="5943786">
                      <a:off x="2982497" y="4120989"/>
                      <a:ext cx="262481" cy="361904"/>
                    </a:xfrm>
                    <a:custGeom>
                      <a:avLst/>
                      <a:gdLst>
                        <a:gd name="connsiteX0" fmla="*/ 0 w 248412"/>
                        <a:gd name="connsiteY0" fmla="*/ 360680 h 360680"/>
                        <a:gd name="connsiteX1" fmla="*/ 124206 w 248412"/>
                        <a:gd name="connsiteY1" fmla="*/ 0 h 360680"/>
                        <a:gd name="connsiteX2" fmla="*/ 248412 w 248412"/>
                        <a:gd name="connsiteY2" fmla="*/ 360680 h 360680"/>
                        <a:gd name="connsiteX3" fmla="*/ 0 w 248412"/>
                        <a:gd name="connsiteY3" fmla="*/ 360680 h 360680"/>
                        <a:gd name="connsiteX0" fmla="*/ 0 w 256537"/>
                        <a:gd name="connsiteY0" fmla="*/ 358118 h 360680"/>
                        <a:gd name="connsiteX1" fmla="*/ 132331 w 256537"/>
                        <a:gd name="connsiteY1" fmla="*/ 0 h 360680"/>
                        <a:gd name="connsiteX2" fmla="*/ 256537 w 256537"/>
                        <a:gd name="connsiteY2" fmla="*/ 360680 h 360680"/>
                        <a:gd name="connsiteX3" fmla="*/ 0 w 256537"/>
                        <a:gd name="connsiteY3" fmla="*/ 358118 h 360680"/>
                        <a:gd name="connsiteX0" fmla="*/ 0 w 262481"/>
                        <a:gd name="connsiteY0" fmla="*/ 358118 h 361661"/>
                        <a:gd name="connsiteX1" fmla="*/ 132331 w 262481"/>
                        <a:gd name="connsiteY1" fmla="*/ 0 h 361661"/>
                        <a:gd name="connsiteX2" fmla="*/ 262481 w 262481"/>
                        <a:gd name="connsiteY2" fmla="*/ 361661 h 361661"/>
                        <a:gd name="connsiteX3" fmla="*/ 0 w 262481"/>
                        <a:gd name="connsiteY3" fmla="*/ 358118 h 361661"/>
                        <a:gd name="connsiteX0" fmla="*/ 0 w 266697"/>
                        <a:gd name="connsiteY0" fmla="*/ 358118 h 358118"/>
                        <a:gd name="connsiteX1" fmla="*/ 132331 w 266697"/>
                        <a:gd name="connsiteY1" fmla="*/ 0 h 358118"/>
                        <a:gd name="connsiteX2" fmla="*/ 266697 w 266697"/>
                        <a:gd name="connsiteY2" fmla="*/ 355845 h 358118"/>
                        <a:gd name="connsiteX3" fmla="*/ 0 w 266697"/>
                        <a:gd name="connsiteY3" fmla="*/ 358118 h 358118"/>
                        <a:gd name="connsiteX0" fmla="*/ 0 w 266697"/>
                        <a:gd name="connsiteY0" fmla="*/ 358118 h 361904"/>
                        <a:gd name="connsiteX1" fmla="*/ 132331 w 266697"/>
                        <a:gd name="connsiteY1" fmla="*/ 0 h 361904"/>
                        <a:gd name="connsiteX2" fmla="*/ 266697 w 266697"/>
                        <a:gd name="connsiteY2" fmla="*/ 355845 h 361904"/>
                        <a:gd name="connsiteX3" fmla="*/ 10630 w 266697"/>
                        <a:gd name="connsiteY3" fmla="*/ 361904 h 361904"/>
                        <a:gd name="connsiteX4" fmla="*/ 0 w 266697"/>
                        <a:gd name="connsiteY4" fmla="*/ 358118 h 361904"/>
                        <a:gd name="connsiteX0" fmla="*/ 0 w 262481"/>
                        <a:gd name="connsiteY0" fmla="*/ 358118 h 361904"/>
                        <a:gd name="connsiteX1" fmla="*/ 132331 w 262481"/>
                        <a:gd name="connsiteY1" fmla="*/ 0 h 361904"/>
                        <a:gd name="connsiteX2" fmla="*/ 262481 w 262481"/>
                        <a:gd name="connsiteY2" fmla="*/ 361661 h 361904"/>
                        <a:gd name="connsiteX3" fmla="*/ 10630 w 262481"/>
                        <a:gd name="connsiteY3" fmla="*/ 361904 h 361904"/>
                        <a:gd name="connsiteX4" fmla="*/ 0 w 262481"/>
                        <a:gd name="connsiteY4" fmla="*/ 358118 h 36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62481" h="361904">
                          <a:moveTo>
                            <a:pt x="0" y="358118"/>
                          </a:moveTo>
                          <a:lnTo>
                            <a:pt x="132331" y="0"/>
                          </a:lnTo>
                          <a:lnTo>
                            <a:pt x="262481" y="361661"/>
                          </a:lnTo>
                          <a:lnTo>
                            <a:pt x="10630" y="361904"/>
                          </a:lnTo>
                          <a:lnTo>
                            <a:pt x="0" y="358118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144" name="กลุ่ม 143">
                    <a:extLst>
                      <a:ext uri="{FF2B5EF4-FFF2-40B4-BE49-F238E27FC236}">
                        <a16:creationId xmlns:a16="http://schemas.microsoft.com/office/drawing/2014/main" id="{0F05BC02-AB91-4D7B-8D44-5BBBBB644828}"/>
                      </a:ext>
                    </a:extLst>
                  </p:cNvPr>
                  <p:cNvGrpSpPr/>
                  <p:nvPr/>
                </p:nvGrpSpPr>
                <p:grpSpPr>
                  <a:xfrm>
                    <a:off x="3240829" y="3260980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149" name="ตัวเชื่อมต่อตรง 148">
                      <a:extLst>
                        <a:ext uri="{FF2B5EF4-FFF2-40B4-BE49-F238E27FC236}">
                          <a16:creationId xmlns:a16="http://schemas.microsoft.com/office/drawing/2014/main" id="{BD25C512-1AFB-4A50-8F6E-1A96CC06CF0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" name="ตัวเชื่อมต่อตรง 149">
                      <a:extLst>
                        <a:ext uri="{FF2B5EF4-FFF2-40B4-BE49-F238E27FC236}">
                          <a16:creationId xmlns:a16="http://schemas.microsoft.com/office/drawing/2014/main" id="{32BE0581-30EA-4D4E-BF49-1FE5B81D8CF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1" name="ตัวเชื่อมต่อตรง 150">
                      <a:extLst>
                        <a:ext uri="{FF2B5EF4-FFF2-40B4-BE49-F238E27FC236}">
                          <a16:creationId xmlns:a16="http://schemas.microsoft.com/office/drawing/2014/main" id="{3B90D39D-AFF6-4B0C-8962-AE385426131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5" name="กลุ่ม 144">
                    <a:extLst>
                      <a:ext uri="{FF2B5EF4-FFF2-40B4-BE49-F238E27FC236}">
                        <a16:creationId xmlns:a16="http://schemas.microsoft.com/office/drawing/2014/main" id="{ADC1F6F1-EC9A-4D86-98F2-6ADF951561E5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4385231" y="3262043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146" name="ตัวเชื่อมต่อตรง 145">
                      <a:extLst>
                        <a:ext uri="{FF2B5EF4-FFF2-40B4-BE49-F238E27FC236}">
                          <a16:creationId xmlns:a16="http://schemas.microsoft.com/office/drawing/2014/main" id="{0D778C83-248E-4A6B-BD35-35D0A85419F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7" name="ตัวเชื่อมต่อตรง 146">
                      <a:extLst>
                        <a:ext uri="{FF2B5EF4-FFF2-40B4-BE49-F238E27FC236}">
                          <a16:creationId xmlns:a16="http://schemas.microsoft.com/office/drawing/2014/main" id="{41F857F8-4DBE-4FDF-9B8F-6BC55E11819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" name="ตัวเชื่อมต่อตรง 147">
                      <a:extLst>
                        <a:ext uri="{FF2B5EF4-FFF2-40B4-BE49-F238E27FC236}">
                          <a16:creationId xmlns:a16="http://schemas.microsoft.com/office/drawing/2014/main" id="{6BF0ED8D-4550-4B68-B9E0-5E55DC0077C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65" name="รูปแบบอิสระ: รูปร่าง 164">
                    <a:extLst>
                      <a:ext uri="{FF2B5EF4-FFF2-40B4-BE49-F238E27FC236}">
                        <a16:creationId xmlns:a16="http://schemas.microsoft.com/office/drawing/2014/main" id="{E8EAA780-F70E-4122-8557-588DD274640C}"/>
                      </a:ext>
                    </a:extLst>
                  </p:cNvPr>
                  <p:cNvSpPr/>
                  <p:nvPr/>
                </p:nvSpPr>
                <p:spPr>
                  <a:xfrm rot="20654224">
                    <a:off x="3822366" y="3224085"/>
                    <a:ext cx="200701" cy="117505"/>
                  </a:xfrm>
                  <a:custGeom>
                    <a:avLst/>
                    <a:gdLst>
                      <a:gd name="connsiteX0" fmla="*/ 24294 w 200701"/>
                      <a:gd name="connsiteY0" fmla="*/ 3155 h 117505"/>
                      <a:gd name="connsiteX1" fmla="*/ 146214 w 200701"/>
                      <a:gd name="connsiteY1" fmla="*/ 18395 h 117505"/>
                      <a:gd name="connsiteX2" fmla="*/ 199554 w 200701"/>
                      <a:gd name="connsiteY2" fmla="*/ 79355 h 117505"/>
                      <a:gd name="connsiteX3" fmla="*/ 100494 w 200701"/>
                      <a:gd name="connsiteY3" fmla="*/ 117455 h 117505"/>
                      <a:gd name="connsiteX4" fmla="*/ 9054 w 200701"/>
                      <a:gd name="connsiteY4" fmla="*/ 71735 h 117505"/>
                      <a:gd name="connsiteX5" fmla="*/ 24294 w 200701"/>
                      <a:gd name="connsiteY5" fmla="*/ 3155 h 11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701" h="117505">
                        <a:moveTo>
                          <a:pt x="24294" y="3155"/>
                        </a:moveTo>
                        <a:cubicBezTo>
                          <a:pt x="47154" y="-5735"/>
                          <a:pt x="117004" y="5695"/>
                          <a:pt x="146214" y="18395"/>
                        </a:cubicBezTo>
                        <a:cubicBezTo>
                          <a:pt x="175424" y="31095"/>
                          <a:pt x="207174" y="62845"/>
                          <a:pt x="199554" y="79355"/>
                        </a:cubicBezTo>
                        <a:cubicBezTo>
                          <a:pt x="191934" y="95865"/>
                          <a:pt x="132244" y="118725"/>
                          <a:pt x="100494" y="117455"/>
                        </a:cubicBezTo>
                        <a:cubicBezTo>
                          <a:pt x="68744" y="116185"/>
                          <a:pt x="26834" y="88245"/>
                          <a:pt x="9054" y="71735"/>
                        </a:cubicBezTo>
                        <a:cubicBezTo>
                          <a:pt x="-8726" y="55225"/>
                          <a:pt x="1434" y="12045"/>
                          <a:pt x="24294" y="3155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126" name="กลุ่ม 125">
                  <a:extLst>
                    <a:ext uri="{FF2B5EF4-FFF2-40B4-BE49-F238E27FC236}">
                      <a16:creationId xmlns:a16="http://schemas.microsoft.com/office/drawing/2014/main" id="{F6A7FBAD-2D93-4F68-92BC-2CC1806C0C16}"/>
                    </a:ext>
                  </a:extLst>
                </p:cNvPr>
                <p:cNvGrpSpPr/>
                <p:nvPr/>
              </p:nvGrpSpPr>
              <p:grpSpPr>
                <a:xfrm>
                  <a:off x="1584062" y="3843842"/>
                  <a:ext cx="939364" cy="524415"/>
                  <a:chOff x="1584062" y="3843842"/>
                  <a:chExt cx="939364" cy="524415"/>
                </a:xfrm>
              </p:grpSpPr>
              <p:sp>
                <p:nvSpPr>
                  <p:cNvPr id="127" name="รูปแบบอิสระ: รูปร่าง 126">
                    <a:extLst>
                      <a:ext uri="{FF2B5EF4-FFF2-40B4-BE49-F238E27FC236}">
                        <a16:creationId xmlns:a16="http://schemas.microsoft.com/office/drawing/2014/main" id="{A5FFE8AE-6CE3-494A-84EB-741E60B26753}"/>
                      </a:ext>
                    </a:extLst>
                  </p:cNvPr>
                  <p:cNvSpPr/>
                  <p:nvPr/>
                </p:nvSpPr>
                <p:spPr>
                  <a:xfrm rot="455843" flipH="1">
                    <a:off x="2170838" y="3843842"/>
                    <a:ext cx="352588" cy="523212"/>
                  </a:xfrm>
                  <a:custGeom>
                    <a:avLst/>
                    <a:gdLst>
                      <a:gd name="connsiteX0" fmla="*/ 42210 w 347010"/>
                      <a:gd name="connsiteY0" fmla="*/ 0 h 546827"/>
                      <a:gd name="connsiteX1" fmla="*/ 11730 w 347010"/>
                      <a:gd name="connsiteY1" fmla="*/ 447040 h 546827"/>
                      <a:gd name="connsiteX2" fmla="*/ 214930 w 347010"/>
                      <a:gd name="connsiteY2" fmla="*/ 518160 h 546827"/>
                      <a:gd name="connsiteX3" fmla="*/ 347010 w 347010"/>
                      <a:gd name="connsiteY3" fmla="*/ 71120 h 546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7010" h="546827">
                        <a:moveTo>
                          <a:pt x="42210" y="0"/>
                        </a:moveTo>
                        <a:cubicBezTo>
                          <a:pt x="12576" y="180340"/>
                          <a:pt x="-17057" y="360680"/>
                          <a:pt x="11730" y="447040"/>
                        </a:cubicBezTo>
                        <a:cubicBezTo>
                          <a:pt x="40517" y="533400"/>
                          <a:pt x="159050" y="580813"/>
                          <a:pt x="214930" y="518160"/>
                        </a:cubicBezTo>
                        <a:cubicBezTo>
                          <a:pt x="270810" y="455507"/>
                          <a:pt x="308910" y="263313"/>
                          <a:pt x="347010" y="71120"/>
                        </a:cubicBezTo>
                      </a:path>
                    </a:pathLst>
                  </a:custGeom>
                  <a:solidFill>
                    <a:srgbClr val="FDC64E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grpSp>
                <p:nvGrpSpPr>
                  <p:cNvPr id="128" name="กลุ่ม 127">
                    <a:extLst>
                      <a:ext uri="{FF2B5EF4-FFF2-40B4-BE49-F238E27FC236}">
                        <a16:creationId xmlns:a16="http://schemas.microsoft.com/office/drawing/2014/main" id="{77897537-C07D-4A74-9368-EC008872D7CA}"/>
                      </a:ext>
                    </a:extLst>
                  </p:cNvPr>
                  <p:cNvGrpSpPr/>
                  <p:nvPr/>
                </p:nvGrpSpPr>
                <p:grpSpPr>
                  <a:xfrm>
                    <a:off x="1584062" y="3845045"/>
                    <a:ext cx="352588" cy="523212"/>
                    <a:chOff x="1584062" y="3845045"/>
                    <a:chExt cx="352588" cy="523212"/>
                  </a:xfrm>
                </p:grpSpPr>
                <p:sp>
                  <p:nvSpPr>
                    <p:cNvPr id="132" name="รูปแบบอิสระ: รูปร่าง 131">
                      <a:extLst>
                        <a:ext uri="{FF2B5EF4-FFF2-40B4-BE49-F238E27FC236}">
                          <a16:creationId xmlns:a16="http://schemas.microsoft.com/office/drawing/2014/main" id="{8F9B61B9-4BF0-4F95-9A77-0B77BA326618}"/>
                        </a:ext>
                      </a:extLst>
                    </p:cNvPr>
                    <p:cNvSpPr/>
                    <p:nvPr/>
                  </p:nvSpPr>
                  <p:spPr>
                    <a:xfrm rot="21144157">
                      <a:off x="1584062" y="3845045"/>
                      <a:ext cx="352588" cy="523212"/>
                    </a:xfrm>
                    <a:custGeom>
                      <a:avLst/>
                      <a:gdLst>
                        <a:gd name="connsiteX0" fmla="*/ 42210 w 347010"/>
                        <a:gd name="connsiteY0" fmla="*/ 0 h 546827"/>
                        <a:gd name="connsiteX1" fmla="*/ 11730 w 347010"/>
                        <a:gd name="connsiteY1" fmla="*/ 447040 h 546827"/>
                        <a:gd name="connsiteX2" fmla="*/ 214930 w 347010"/>
                        <a:gd name="connsiteY2" fmla="*/ 518160 h 546827"/>
                        <a:gd name="connsiteX3" fmla="*/ 347010 w 347010"/>
                        <a:gd name="connsiteY3" fmla="*/ 71120 h 5468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47010" h="546827">
                          <a:moveTo>
                            <a:pt x="42210" y="0"/>
                          </a:moveTo>
                          <a:cubicBezTo>
                            <a:pt x="12576" y="180340"/>
                            <a:pt x="-17057" y="360680"/>
                            <a:pt x="11730" y="447040"/>
                          </a:cubicBezTo>
                          <a:cubicBezTo>
                            <a:pt x="40517" y="533400"/>
                            <a:pt x="159050" y="580813"/>
                            <a:pt x="214930" y="518160"/>
                          </a:cubicBezTo>
                          <a:cubicBezTo>
                            <a:pt x="270810" y="455507"/>
                            <a:pt x="308910" y="263313"/>
                            <a:pt x="347010" y="71120"/>
                          </a:cubicBezTo>
                        </a:path>
                      </a:pathLst>
                    </a:custGeom>
                    <a:solidFill>
                      <a:srgbClr val="FDC64E"/>
                    </a:solidFill>
                    <a:ln w="571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33" name="สามเหลี่ยมหน้าจั่ว 47">
                      <a:extLst>
                        <a:ext uri="{FF2B5EF4-FFF2-40B4-BE49-F238E27FC236}">
                          <a16:creationId xmlns:a16="http://schemas.microsoft.com/office/drawing/2014/main" id="{FF194014-9086-455E-BD50-71B7D776B947}"/>
                        </a:ext>
                      </a:extLst>
                    </p:cNvPr>
                    <p:cNvSpPr/>
                    <p:nvPr/>
                  </p:nvSpPr>
                  <p:spPr>
                    <a:xfrm rot="5579581">
                      <a:off x="1614757" y="3869005"/>
                      <a:ext cx="141899" cy="142867"/>
                    </a:xfrm>
                    <a:custGeom>
                      <a:avLst/>
                      <a:gdLst>
                        <a:gd name="connsiteX0" fmla="*/ 0 w 142197"/>
                        <a:gd name="connsiteY0" fmla="*/ 137160 h 137160"/>
                        <a:gd name="connsiteX1" fmla="*/ 71099 w 142197"/>
                        <a:gd name="connsiteY1" fmla="*/ 0 h 137160"/>
                        <a:gd name="connsiteX2" fmla="*/ 142197 w 142197"/>
                        <a:gd name="connsiteY2" fmla="*/ 137160 h 137160"/>
                        <a:gd name="connsiteX3" fmla="*/ 0 w 142197"/>
                        <a:gd name="connsiteY3" fmla="*/ 137160 h 137160"/>
                        <a:gd name="connsiteX0" fmla="*/ 0 w 141899"/>
                        <a:gd name="connsiteY0" fmla="*/ 142867 h 142867"/>
                        <a:gd name="connsiteX1" fmla="*/ 70801 w 141899"/>
                        <a:gd name="connsiteY1" fmla="*/ 0 h 142867"/>
                        <a:gd name="connsiteX2" fmla="*/ 141899 w 141899"/>
                        <a:gd name="connsiteY2" fmla="*/ 137160 h 142867"/>
                        <a:gd name="connsiteX3" fmla="*/ 0 w 141899"/>
                        <a:gd name="connsiteY3" fmla="*/ 142867 h 1428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1899" h="142867">
                          <a:moveTo>
                            <a:pt x="0" y="142867"/>
                          </a:moveTo>
                          <a:lnTo>
                            <a:pt x="70801" y="0"/>
                          </a:lnTo>
                          <a:lnTo>
                            <a:pt x="141899" y="137160"/>
                          </a:lnTo>
                          <a:lnTo>
                            <a:pt x="0" y="142867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34" name="สามเหลี่ยมหน้าจั่ว 47">
                      <a:extLst>
                        <a:ext uri="{FF2B5EF4-FFF2-40B4-BE49-F238E27FC236}">
                          <a16:creationId xmlns:a16="http://schemas.microsoft.com/office/drawing/2014/main" id="{0D32721A-FE8F-4382-BC68-0DB302938288}"/>
                        </a:ext>
                      </a:extLst>
                    </p:cNvPr>
                    <p:cNvSpPr/>
                    <p:nvPr/>
                  </p:nvSpPr>
                  <p:spPr>
                    <a:xfrm rot="16539676" flipH="1">
                      <a:off x="1726018" y="4006445"/>
                      <a:ext cx="137732" cy="142867"/>
                    </a:xfrm>
                    <a:custGeom>
                      <a:avLst/>
                      <a:gdLst>
                        <a:gd name="connsiteX0" fmla="*/ 0 w 142197"/>
                        <a:gd name="connsiteY0" fmla="*/ 137160 h 137160"/>
                        <a:gd name="connsiteX1" fmla="*/ 71099 w 142197"/>
                        <a:gd name="connsiteY1" fmla="*/ 0 h 137160"/>
                        <a:gd name="connsiteX2" fmla="*/ 142197 w 142197"/>
                        <a:gd name="connsiteY2" fmla="*/ 137160 h 137160"/>
                        <a:gd name="connsiteX3" fmla="*/ 0 w 142197"/>
                        <a:gd name="connsiteY3" fmla="*/ 137160 h 137160"/>
                        <a:gd name="connsiteX0" fmla="*/ 0 w 141899"/>
                        <a:gd name="connsiteY0" fmla="*/ 142867 h 142867"/>
                        <a:gd name="connsiteX1" fmla="*/ 70801 w 141899"/>
                        <a:gd name="connsiteY1" fmla="*/ 0 h 142867"/>
                        <a:gd name="connsiteX2" fmla="*/ 141899 w 141899"/>
                        <a:gd name="connsiteY2" fmla="*/ 137160 h 142867"/>
                        <a:gd name="connsiteX3" fmla="*/ 0 w 141899"/>
                        <a:gd name="connsiteY3" fmla="*/ 142867 h 142867"/>
                        <a:gd name="connsiteX0" fmla="*/ 0 w 137732"/>
                        <a:gd name="connsiteY0" fmla="*/ 142867 h 142867"/>
                        <a:gd name="connsiteX1" fmla="*/ 70801 w 137732"/>
                        <a:gd name="connsiteY1" fmla="*/ 0 h 142867"/>
                        <a:gd name="connsiteX2" fmla="*/ 137732 w 137732"/>
                        <a:gd name="connsiteY2" fmla="*/ 140576 h 142867"/>
                        <a:gd name="connsiteX3" fmla="*/ 0 w 137732"/>
                        <a:gd name="connsiteY3" fmla="*/ 142867 h 1428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37732" h="142867">
                          <a:moveTo>
                            <a:pt x="0" y="142867"/>
                          </a:moveTo>
                          <a:lnTo>
                            <a:pt x="70801" y="0"/>
                          </a:lnTo>
                          <a:lnTo>
                            <a:pt x="137732" y="140576"/>
                          </a:lnTo>
                          <a:lnTo>
                            <a:pt x="0" y="142867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35" name="สามเหลี่ยมหน้าจั่ว 47">
                      <a:extLst>
                        <a:ext uri="{FF2B5EF4-FFF2-40B4-BE49-F238E27FC236}">
                          <a16:creationId xmlns:a16="http://schemas.microsoft.com/office/drawing/2014/main" id="{CB458609-2660-4584-B08C-B0169D315D00}"/>
                        </a:ext>
                      </a:extLst>
                    </p:cNvPr>
                    <p:cNvSpPr/>
                    <p:nvPr/>
                  </p:nvSpPr>
                  <p:spPr>
                    <a:xfrm rot="4448411">
                      <a:off x="1630466" y="4151652"/>
                      <a:ext cx="136151" cy="147228"/>
                    </a:xfrm>
                    <a:custGeom>
                      <a:avLst/>
                      <a:gdLst>
                        <a:gd name="connsiteX0" fmla="*/ 0 w 142197"/>
                        <a:gd name="connsiteY0" fmla="*/ 137160 h 137160"/>
                        <a:gd name="connsiteX1" fmla="*/ 71099 w 142197"/>
                        <a:gd name="connsiteY1" fmla="*/ 0 h 137160"/>
                        <a:gd name="connsiteX2" fmla="*/ 142197 w 142197"/>
                        <a:gd name="connsiteY2" fmla="*/ 137160 h 137160"/>
                        <a:gd name="connsiteX3" fmla="*/ 0 w 142197"/>
                        <a:gd name="connsiteY3" fmla="*/ 137160 h 137160"/>
                        <a:gd name="connsiteX0" fmla="*/ 0 w 141899"/>
                        <a:gd name="connsiteY0" fmla="*/ 142867 h 142867"/>
                        <a:gd name="connsiteX1" fmla="*/ 70801 w 141899"/>
                        <a:gd name="connsiteY1" fmla="*/ 0 h 142867"/>
                        <a:gd name="connsiteX2" fmla="*/ 141899 w 141899"/>
                        <a:gd name="connsiteY2" fmla="*/ 137160 h 142867"/>
                        <a:gd name="connsiteX3" fmla="*/ 0 w 141899"/>
                        <a:gd name="connsiteY3" fmla="*/ 142867 h 142867"/>
                        <a:gd name="connsiteX0" fmla="*/ 0 w 141899"/>
                        <a:gd name="connsiteY0" fmla="*/ 142867 h 147228"/>
                        <a:gd name="connsiteX1" fmla="*/ 70801 w 141899"/>
                        <a:gd name="connsiteY1" fmla="*/ 0 h 147228"/>
                        <a:gd name="connsiteX2" fmla="*/ 141899 w 141899"/>
                        <a:gd name="connsiteY2" fmla="*/ 137160 h 147228"/>
                        <a:gd name="connsiteX3" fmla="*/ 80956 w 141899"/>
                        <a:gd name="connsiteY3" fmla="*/ 147228 h 147228"/>
                        <a:gd name="connsiteX4" fmla="*/ 0 w 141899"/>
                        <a:gd name="connsiteY4" fmla="*/ 142867 h 147228"/>
                        <a:gd name="connsiteX0" fmla="*/ 0 w 137963"/>
                        <a:gd name="connsiteY0" fmla="*/ 142867 h 147228"/>
                        <a:gd name="connsiteX1" fmla="*/ 70801 w 137963"/>
                        <a:gd name="connsiteY1" fmla="*/ 0 h 147228"/>
                        <a:gd name="connsiteX2" fmla="*/ 137963 w 137963"/>
                        <a:gd name="connsiteY2" fmla="*/ 130099 h 147228"/>
                        <a:gd name="connsiteX3" fmla="*/ 80956 w 137963"/>
                        <a:gd name="connsiteY3" fmla="*/ 147228 h 147228"/>
                        <a:gd name="connsiteX4" fmla="*/ 0 w 137963"/>
                        <a:gd name="connsiteY4" fmla="*/ 142867 h 147228"/>
                        <a:gd name="connsiteX0" fmla="*/ 0 w 135880"/>
                        <a:gd name="connsiteY0" fmla="*/ 135537 h 147228"/>
                        <a:gd name="connsiteX1" fmla="*/ 68718 w 135880"/>
                        <a:gd name="connsiteY1" fmla="*/ 0 h 147228"/>
                        <a:gd name="connsiteX2" fmla="*/ 135880 w 135880"/>
                        <a:gd name="connsiteY2" fmla="*/ 130099 h 147228"/>
                        <a:gd name="connsiteX3" fmla="*/ 78873 w 135880"/>
                        <a:gd name="connsiteY3" fmla="*/ 147228 h 147228"/>
                        <a:gd name="connsiteX4" fmla="*/ 0 w 135880"/>
                        <a:gd name="connsiteY4" fmla="*/ 135537 h 147228"/>
                        <a:gd name="connsiteX0" fmla="*/ 0 w 136151"/>
                        <a:gd name="connsiteY0" fmla="*/ 135537 h 147228"/>
                        <a:gd name="connsiteX1" fmla="*/ 68718 w 136151"/>
                        <a:gd name="connsiteY1" fmla="*/ 0 h 147228"/>
                        <a:gd name="connsiteX2" fmla="*/ 136151 w 136151"/>
                        <a:gd name="connsiteY2" fmla="*/ 136117 h 147228"/>
                        <a:gd name="connsiteX3" fmla="*/ 78873 w 136151"/>
                        <a:gd name="connsiteY3" fmla="*/ 147228 h 147228"/>
                        <a:gd name="connsiteX4" fmla="*/ 0 w 136151"/>
                        <a:gd name="connsiteY4" fmla="*/ 135537 h 14722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151" h="147228">
                          <a:moveTo>
                            <a:pt x="0" y="135537"/>
                          </a:moveTo>
                          <a:lnTo>
                            <a:pt x="68718" y="0"/>
                          </a:lnTo>
                          <a:lnTo>
                            <a:pt x="136151" y="136117"/>
                          </a:lnTo>
                          <a:cubicBezTo>
                            <a:pt x="115920" y="136856"/>
                            <a:pt x="99104" y="146489"/>
                            <a:pt x="78873" y="147228"/>
                          </a:cubicBezTo>
                          <a:lnTo>
                            <a:pt x="0" y="135537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sp>
                <p:nvSpPr>
                  <p:cNvPr id="129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81B96F58-C4B4-450D-B0F1-3E7B6F20C7C2}"/>
                      </a:ext>
                    </a:extLst>
                  </p:cNvPr>
                  <p:cNvSpPr/>
                  <p:nvPr/>
                </p:nvSpPr>
                <p:spPr>
                  <a:xfrm rot="5211867">
                    <a:off x="2223927" y="3883485"/>
                    <a:ext cx="141899" cy="14286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899" h="142867">
                        <a:moveTo>
                          <a:pt x="0" y="142867"/>
                        </a:moveTo>
                        <a:lnTo>
                          <a:pt x="70801" y="0"/>
                        </a:lnTo>
                        <a:lnTo>
                          <a:pt x="141899" y="137160"/>
                        </a:lnTo>
                        <a:lnTo>
                          <a:pt x="0" y="14286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130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8A8C128B-1014-4E11-9887-FEA3954760A3}"/>
                      </a:ext>
                    </a:extLst>
                  </p:cNvPr>
                  <p:cNvSpPr/>
                  <p:nvPr/>
                </p:nvSpPr>
                <p:spPr>
                  <a:xfrm rot="16200000" flipH="1">
                    <a:off x="2354333" y="4009427"/>
                    <a:ext cx="137732" cy="14286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  <a:gd name="connsiteX0" fmla="*/ 0 w 137732"/>
                      <a:gd name="connsiteY0" fmla="*/ 142867 h 142867"/>
                      <a:gd name="connsiteX1" fmla="*/ 70801 w 137732"/>
                      <a:gd name="connsiteY1" fmla="*/ 0 h 142867"/>
                      <a:gd name="connsiteX2" fmla="*/ 137732 w 137732"/>
                      <a:gd name="connsiteY2" fmla="*/ 140576 h 142867"/>
                      <a:gd name="connsiteX3" fmla="*/ 0 w 137732"/>
                      <a:gd name="connsiteY3" fmla="*/ 142867 h 14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7732" h="142867">
                        <a:moveTo>
                          <a:pt x="0" y="142867"/>
                        </a:moveTo>
                        <a:lnTo>
                          <a:pt x="70801" y="0"/>
                        </a:lnTo>
                        <a:lnTo>
                          <a:pt x="137732" y="140576"/>
                        </a:lnTo>
                        <a:lnTo>
                          <a:pt x="0" y="14286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131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6C1971E0-20D3-4FED-98E9-D26EFED8F690}"/>
                      </a:ext>
                    </a:extLst>
                  </p:cNvPr>
                  <p:cNvSpPr/>
                  <p:nvPr/>
                </p:nvSpPr>
                <p:spPr>
                  <a:xfrm rot="4448411">
                    <a:off x="2274361" y="4164374"/>
                    <a:ext cx="137712" cy="15403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  <a:gd name="connsiteX0" fmla="*/ 0 w 141899"/>
                      <a:gd name="connsiteY0" fmla="*/ 142867 h 147228"/>
                      <a:gd name="connsiteX1" fmla="*/ 70801 w 141899"/>
                      <a:gd name="connsiteY1" fmla="*/ 0 h 147228"/>
                      <a:gd name="connsiteX2" fmla="*/ 141899 w 141899"/>
                      <a:gd name="connsiteY2" fmla="*/ 137160 h 147228"/>
                      <a:gd name="connsiteX3" fmla="*/ 80956 w 141899"/>
                      <a:gd name="connsiteY3" fmla="*/ 147228 h 147228"/>
                      <a:gd name="connsiteX4" fmla="*/ 0 w 141899"/>
                      <a:gd name="connsiteY4" fmla="*/ 142867 h 147228"/>
                      <a:gd name="connsiteX0" fmla="*/ 0 w 137963"/>
                      <a:gd name="connsiteY0" fmla="*/ 142867 h 147228"/>
                      <a:gd name="connsiteX1" fmla="*/ 70801 w 137963"/>
                      <a:gd name="connsiteY1" fmla="*/ 0 h 147228"/>
                      <a:gd name="connsiteX2" fmla="*/ 137963 w 137963"/>
                      <a:gd name="connsiteY2" fmla="*/ 130099 h 147228"/>
                      <a:gd name="connsiteX3" fmla="*/ 80956 w 137963"/>
                      <a:gd name="connsiteY3" fmla="*/ 147228 h 147228"/>
                      <a:gd name="connsiteX4" fmla="*/ 0 w 137963"/>
                      <a:gd name="connsiteY4" fmla="*/ 142867 h 147228"/>
                      <a:gd name="connsiteX0" fmla="*/ 0 w 135880"/>
                      <a:gd name="connsiteY0" fmla="*/ 135537 h 147228"/>
                      <a:gd name="connsiteX1" fmla="*/ 68718 w 135880"/>
                      <a:gd name="connsiteY1" fmla="*/ 0 h 147228"/>
                      <a:gd name="connsiteX2" fmla="*/ 135880 w 135880"/>
                      <a:gd name="connsiteY2" fmla="*/ 130099 h 147228"/>
                      <a:gd name="connsiteX3" fmla="*/ 78873 w 135880"/>
                      <a:gd name="connsiteY3" fmla="*/ 147228 h 147228"/>
                      <a:gd name="connsiteX4" fmla="*/ 0 w 135880"/>
                      <a:gd name="connsiteY4" fmla="*/ 135537 h 147228"/>
                      <a:gd name="connsiteX0" fmla="*/ 0 w 136151"/>
                      <a:gd name="connsiteY0" fmla="*/ 135537 h 147228"/>
                      <a:gd name="connsiteX1" fmla="*/ 68718 w 136151"/>
                      <a:gd name="connsiteY1" fmla="*/ 0 h 147228"/>
                      <a:gd name="connsiteX2" fmla="*/ 136151 w 136151"/>
                      <a:gd name="connsiteY2" fmla="*/ 136117 h 147228"/>
                      <a:gd name="connsiteX3" fmla="*/ 78873 w 136151"/>
                      <a:gd name="connsiteY3" fmla="*/ 147228 h 147228"/>
                      <a:gd name="connsiteX4" fmla="*/ 0 w 136151"/>
                      <a:gd name="connsiteY4" fmla="*/ 135537 h 147228"/>
                      <a:gd name="connsiteX0" fmla="*/ 0 w 139274"/>
                      <a:gd name="connsiteY0" fmla="*/ 146532 h 147228"/>
                      <a:gd name="connsiteX1" fmla="*/ 71841 w 139274"/>
                      <a:gd name="connsiteY1" fmla="*/ 0 h 147228"/>
                      <a:gd name="connsiteX2" fmla="*/ 139274 w 139274"/>
                      <a:gd name="connsiteY2" fmla="*/ 136117 h 147228"/>
                      <a:gd name="connsiteX3" fmla="*/ 81996 w 139274"/>
                      <a:gd name="connsiteY3" fmla="*/ 147228 h 147228"/>
                      <a:gd name="connsiteX4" fmla="*/ 0 w 139274"/>
                      <a:gd name="connsiteY4" fmla="*/ 146532 h 147228"/>
                      <a:gd name="connsiteX0" fmla="*/ 0 w 137712"/>
                      <a:gd name="connsiteY0" fmla="*/ 146532 h 147228"/>
                      <a:gd name="connsiteX1" fmla="*/ 71841 w 137712"/>
                      <a:gd name="connsiteY1" fmla="*/ 0 h 147228"/>
                      <a:gd name="connsiteX2" fmla="*/ 137712 w 137712"/>
                      <a:gd name="connsiteY2" fmla="*/ 141615 h 147228"/>
                      <a:gd name="connsiteX3" fmla="*/ 81996 w 137712"/>
                      <a:gd name="connsiteY3" fmla="*/ 147228 h 147228"/>
                      <a:gd name="connsiteX4" fmla="*/ 0 w 137712"/>
                      <a:gd name="connsiteY4" fmla="*/ 146532 h 147228"/>
                      <a:gd name="connsiteX0" fmla="*/ 0 w 137712"/>
                      <a:gd name="connsiteY0" fmla="*/ 146532 h 154037"/>
                      <a:gd name="connsiteX1" fmla="*/ 71841 w 137712"/>
                      <a:gd name="connsiteY1" fmla="*/ 0 h 154037"/>
                      <a:gd name="connsiteX2" fmla="*/ 137712 w 137712"/>
                      <a:gd name="connsiteY2" fmla="*/ 141615 h 154037"/>
                      <a:gd name="connsiteX3" fmla="*/ 78081 w 137712"/>
                      <a:gd name="connsiteY3" fmla="*/ 154037 h 154037"/>
                      <a:gd name="connsiteX4" fmla="*/ 0 w 137712"/>
                      <a:gd name="connsiteY4" fmla="*/ 146532 h 15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712" h="154037">
                        <a:moveTo>
                          <a:pt x="0" y="146532"/>
                        </a:moveTo>
                        <a:lnTo>
                          <a:pt x="71841" y="0"/>
                        </a:lnTo>
                        <a:lnTo>
                          <a:pt x="137712" y="141615"/>
                        </a:lnTo>
                        <a:cubicBezTo>
                          <a:pt x="117481" y="142354"/>
                          <a:pt x="98312" y="153298"/>
                          <a:pt x="78081" y="154037"/>
                        </a:cubicBezTo>
                        <a:lnTo>
                          <a:pt x="0" y="146532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</p:grpSp>
        </p:grpSp>
        <p:grpSp>
          <p:nvGrpSpPr>
            <p:cNvPr id="11" name="กลุ่ม 10">
              <a:extLst>
                <a:ext uri="{FF2B5EF4-FFF2-40B4-BE49-F238E27FC236}">
                  <a16:creationId xmlns:a16="http://schemas.microsoft.com/office/drawing/2014/main" id="{8F91C9C6-9BF3-4D31-8AA5-5E7CE147E85F}"/>
                </a:ext>
              </a:extLst>
            </p:cNvPr>
            <p:cNvGrpSpPr/>
            <p:nvPr/>
          </p:nvGrpSpPr>
          <p:grpSpPr>
            <a:xfrm>
              <a:off x="7967229" y="4874214"/>
              <a:ext cx="165265" cy="137371"/>
              <a:chOff x="7962496" y="4876799"/>
              <a:chExt cx="165265" cy="137371"/>
            </a:xfrm>
          </p:grpSpPr>
          <p:sp>
            <p:nvSpPr>
              <p:cNvPr id="9" name="รูปแบบอิสระ: รูปร่าง 8">
                <a:extLst>
                  <a:ext uri="{FF2B5EF4-FFF2-40B4-BE49-F238E27FC236}">
                    <a16:creationId xmlns:a16="http://schemas.microsoft.com/office/drawing/2014/main" id="{3BBAECDB-CA8F-45B6-91DE-2CF5D9AA32DD}"/>
                  </a:ext>
                </a:extLst>
              </p:cNvPr>
              <p:cNvSpPr/>
              <p:nvPr/>
            </p:nvSpPr>
            <p:spPr>
              <a:xfrm>
                <a:off x="7962496" y="4876799"/>
                <a:ext cx="83713" cy="137371"/>
              </a:xfrm>
              <a:custGeom>
                <a:avLst/>
                <a:gdLst>
                  <a:gd name="connsiteX0" fmla="*/ 34290 w 37589"/>
                  <a:gd name="connsiteY0" fmla="*/ 0 h 99060"/>
                  <a:gd name="connsiteX1" fmla="*/ 34290 w 37589"/>
                  <a:gd name="connsiteY1" fmla="*/ 60960 h 99060"/>
                  <a:gd name="connsiteX2" fmla="*/ 0 w 37589"/>
                  <a:gd name="connsiteY2" fmla="*/ 99060 h 99060"/>
                  <a:gd name="connsiteX3" fmla="*/ 0 w 37589"/>
                  <a:gd name="connsiteY3" fmla="*/ 99060 h 99060"/>
                  <a:gd name="connsiteX4" fmla="*/ 0 w 37589"/>
                  <a:gd name="connsiteY4" fmla="*/ 99060 h 9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589" h="99060">
                    <a:moveTo>
                      <a:pt x="34290" y="0"/>
                    </a:moveTo>
                    <a:cubicBezTo>
                      <a:pt x="37147" y="22225"/>
                      <a:pt x="40005" y="44450"/>
                      <a:pt x="34290" y="60960"/>
                    </a:cubicBezTo>
                    <a:cubicBezTo>
                      <a:pt x="28575" y="77470"/>
                      <a:pt x="0" y="99060"/>
                      <a:pt x="0" y="99060"/>
                    </a:cubicBezTo>
                    <a:lnTo>
                      <a:pt x="0" y="99060"/>
                    </a:lnTo>
                    <a:lnTo>
                      <a:pt x="0" y="9906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0" name="รูปแบบอิสระ: รูปร่าง 9">
                <a:extLst>
                  <a:ext uri="{FF2B5EF4-FFF2-40B4-BE49-F238E27FC236}">
                    <a16:creationId xmlns:a16="http://schemas.microsoft.com/office/drawing/2014/main" id="{3DD4C285-F9B3-4844-9FED-CDC4367AB164}"/>
                  </a:ext>
                </a:extLst>
              </p:cNvPr>
              <p:cNvSpPr/>
              <p:nvPr/>
            </p:nvSpPr>
            <p:spPr>
              <a:xfrm>
                <a:off x="8043941" y="4938679"/>
                <a:ext cx="83820" cy="72390"/>
              </a:xfrm>
              <a:custGeom>
                <a:avLst/>
                <a:gdLst>
                  <a:gd name="connsiteX0" fmla="*/ 0 w 83820"/>
                  <a:gd name="connsiteY0" fmla="*/ 0 h 72390"/>
                  <a:gd name="connsiteX1" fmla="*/ 34290 w 83820"/>
                  <a:gd name="connsiteY1" fmla="*/ 43815 h 72390"/>
                  <a:gd name="connsiteX2" fmla="*/ 83820 w 83820"/>
                  <a:gd name="connsiteY2" fmla="*/ 72390 h 72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820" h="72390">
                    <a:moveTo>
                      <a:pt x="0" y="0"/>
                    </a:moveTo>
                    <a:cubicBezTo>
                      <a:pt x="10160" y="15875"/>
                      <a:pt x="20320" y="31750"/>
                      <a:pt x="34290" y="43815"/>
                    </a:cubicBezTo>
                    <a:cubicBezTo>
                      <a:pt x="48260" y="55880"/>
                      <a:pt x="66040" y="64135"/>
                      <a:pt x="83820" y="72390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276" name="กลุ่ม 275">
            <a:extLst>
              <a:ext uri="{FF2B5EF4-FFF2-40B4-BE49-F238E27FC236}">
                <a16:creationId xmlns:a16="http://schemas.microsoft.com/office/drawing/2014/main" id="{9E72E75C-CD1A-4FA2-9ABA-2D5706B0B5EC}"/>
              </a:ext>
            </a:extLst>
          </p:cNvPr>
          <p:cNvGrpSpPr/>
          <p:nvPr/>
        </p:nvGrpSpPr>
        <p:grpSpPr>
          <a:xfrm>
            <a:off x="10945475" y="3303972"/>
            <a:ext cx="1065542" cy="1657159"/>
            <a:chOff x="2492332" y="582689"/>
            <a:chExt cx="4146187" cy="6074613"/>
          </a:xfrm>
        </p:grpSpPr>
        <p:grpSp>
          <p:nvGrpSpPr>
            <p:cNvPr id="277" name="กลุ่ม 276">
              <a:extLst>
                <a:ext uri="{FF2B5EF4-FFF2-40B4-BE49-F238E27FC236}">
                  <a16:creationId xmlns:a16="http://schemas.microsoft.com/office/drawing/2014/main" id="{93AD1DC0-8C61-4D59-821E-6A806EE70737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09" name="รูปแบบอิสระ: รูปร่าง 308">
                <a:extLst>
                  <a:ext uri="{FF2B5EF4-FFF2-40B4-BE49-F238E27FC236}">
                    <a16:creationId xmlns:a16="http://schemas.microsoft.com/office/drawing/2014/main" id="{4C394ADF-ACEA-4BA2-92ED-EBE19E1E90F0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0" name="ตัวเชื่อมต่อตรง 309">
                <a:extLst>
                  <a:ext uri="{FF2B5EF4-FFF2-40B4-BE49-F238E27FC236}">
                    <a16:creationId xmlns:a16="http://schemas.microsoft.com/office/drawing/2014/main" id="{F49DFCEA-CC91-4E53-B7CA-6696ED863088}"/>
                  </a:ext>
                </a:extLst>
              </p:cNvPr>
              <p:cNvCxnSpPr>
                <a:cxnSpLocks/>
                <a:stCxn id="309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1" name="รูปแบบอิสระ: รูปร่าง 310">
                <a:extLst>
                  <a:ext uri="{FF2B5EF4-FFF2-40B4-BE49-F238E27FC236}">
                    <a16:creationId xmlns:a16="http://schemas.microsoft.com/office/drawing/2014/main" id="{5762BE99-D7C6-4656-9DDD-39D43DA06424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2" name="รูปแบบอิสระ: รูปร่าง 311">
                <a:extLst>
                  <a:ext uri="{FF2B5EF4-FFF2-40B4-BE49-F238E27FC236}">
                    <a16:creationId xmlns:a16="http://schemas.microsoft.com/office/drawing/2014/main" id="{5E218241-5D0B-4156-B767-91DCE6206926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3" name="รูปแบบอิสระ: รูปร่าง 312">
                <a:extLst>
                  <a:ext uri="{FF2B5EF4-FFF2-40B4-BE49-F238E27FC236}">
                    <a16:creationId xmlns:a16="http://schemas.microsoft.com/office/drawing/2014/main" id="{2F26C3F4-388E-4895-80DD-19961FFB4922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4" name="รูปแบบอิสระ: รูปร่าง 313">
                <a:extLst>
                  <a:ext uri="{FF2B5EF4-FFF2-40B4-BE49-F238E27FC236}">
                    <a16:creationId xmlns:a16="http://schemas.microsoft.com/office/drawing/2014/main" id="{C2CDEC62-A36A-461F-B745-F474A1D1A841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78" name="กลุ่ม 277">
              <a:extLst>
                <a:ext uri="{FF2B5EF4-FFF2-40B4-BE49-F238E27FC236}">
                  <a16:creationId xmlns:a16="http://schemas.microsoft.com/office/drawing/2014/main" id="{8F827D23-2854-4ADB-8C2F-8C6DDD2C4EB9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03" name="รูปแบบอิสระ: รูปร่าง 302">
                <a:extLst>
                  <a:ext uri="{FF2B5EF4-FFF2-40B4-BE49-F238E27FC236}">
                    <a16:creationId xmlns:a16="http://schemas.microsoft.com/office/drawing/2014/main" id="{0B59406F-9875-4EA0-BC67-AC4A7592401E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04" name="ตัวเชื่อมต่อตรง 303">
                <a:extLst>
                  <a:ext uri="{FF2B5EF4-FFF2-40B4-BE49-F238E27FC236}">
                    <a16:creationId xmlns:a16="http://schemas.microsoft.com/office/drawing/2014/main" id="{853DDD26-2AE0-42A2-9D9D-6A2D1E771D06}"/>
                  </a:ext>
                </a:extLst>
              </p:cNvPr>
              <p:cNvCxnSpPr>
                <a:cxnSpLocks/>
                <a:stCxn id="303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5" name="รูปแบบอิสระ: รูปร่าง 304">
                <a:extLst>
                  <a:ext uri="{FF2B5EF4-FFF2-40B4-BE49-F238E27FC236}">
                    <a16:creationId xmlns:a16="http://schemas.microsoft.com/office/drawing/2014/main" id="{80682EF3-3735-4373-A3C2-DD987A0A4940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6" name="รูปแบบอิสระ: รูปร่าง 305">
                <a:extLst>
                  <a:ext uri="{FF2B5EF4-FFF2-40B4-BE49-F238E27FC236}">
                    <a16:creationId xmlns:a16="http://schemas.microsoft.com/office/drawing/2014/main" id="{BF2D9637-1D5C-4E1B-939D-450F770674B9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7" name="รูปแบบอิสระ: รูปร่าง 306">
                <a:extLst>
                  <a:ext uri="{FF2B5EF4-FFF2-40B4-BE49-F238E27FC236}">
                    <a16:creationId xmlns:a16="http://schemas.microsoft.com/office/drawing/2014/main" id="{CF95A5DC-11A7-422B-8F52-9C6BAA1731ED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8" name="รูปแบบอิสระ: รูปร่าง 307">
                <a:extLst>
                  <a:ext uri="{FF2B5EF4-FFF2-40B4-BE49-F238E27FC236}">
                    <a16:creationId xmlns:a16="http://schemas.microsoft.com/office/drawing/2014/main" id="{C6822427-4D13-4CDE-BDB2-C31EDA60EED7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79" name="กลุ่ม 278">
              <a:extLst>
                <a:ext uri="{FF2B5EF4-FFF2-40B4-BE49-F238E27FC236}">
                  <a16:creationId xmlns:a16="http://schemas.microsoft.com/office/drawing/2014/main" id="{4675938A-1495-4A74-9CC0-23124FBCA2EC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301" name="สี่เหลี่ยมผืนผ้า 5">
                <a:extLst>
                  <a:ext uri="{FF2B5EF4-FFF2-40B4-BE49-F238E27FC236}">
                    <a16:creationId xmlns:a16="http://schemas.microsoft.com/office/drawing/2014/main" id="{F9CF6AAB-6CCE-4884-A9EA-2F074154A8C3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2" name="สี่เหลี่ยมผืนผ้า 5">
                <a:extLst>
                  <a:ext uri="{FF2B5EF4-FFF2-40B4-BE49-F238E27FC236}">
                    <a16:creationId xmlns:a16="http://schemas.microsoft.com/office/drawing/2014/main" id="{733B48EF-9C81-466B-825F-7883105799C4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0" name="กลุ่ม 279">
              <a:extLst>
                <a:ext uri="{FF2B5EF4-FFF2-40B4-BE49-F238E27FC236}">
                  <a16:creationId xmlns:a16="http://schemas.microsoft.com/office/drawing/2014/main" id="{EEEFD3DA-985F-426E-8A5B-0E4D89B898BE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95" name="รูปแบบอิสระ: รูปร่าง 294">
                <a:extLst>
                  <a:ext uri="{FF2B5EF4-FFF2-40B4-BE49-F238E27FC236}">
                    <a16:creationId xmlns:a16="http://schemas.microsoft.com/office/drawing/2014/main" id="{22E288E5-0F7E-4A0C-ADB0-DDB950B50E37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96" name="ตัวเชื่อมต่อตรง 295">
                <a:extLst>
                  <a:ext uri="{FF2B5EF4-FFF2-40B4-BE49-F238E27FC236}">
                    <a16:creationId xmlns:a16="http://schemas.microsoft.com/office/drawing/2014/main" id="{268478FC-5C89-4A89-9BB5-1BFF0652C775}"/>
                  </a:ext>
                </a:extLst>
              </p:cNvPr>
              <p:cNvCxnSpPr>
                <a:cxnSpLocks/>
                <a:stCxn id="295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7" name="รูปแบบอิสระ: รูปร่าง 296">
                <a:extLst>
                  <a:ext uri="{FF2B5EF4-FFF2-40B4-BE49-F238E27FC236}">
                    <a16:creationId xmlns:a16="http://schemas.microsoft.com/office/drawing/2014/main" id="{E237344E-4DB6-42F7-9DC1-A9CB4795C4FD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8" name="รูปแบบอิสระ: รูปร่าง 297">
                <a:extLst>
                  <a:ext uri="{FF2B5EF4-FFF2-40B4-BE49-F238E27FC236}">
                    <a16:creationId xmlns:a16="http://schemas.microsoft.com/office/drawing/2014/main" id="{F804697B-D34F-453A-8356-B638886D0BC0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9" name="รูปแบบอิสระ: รูปร่าง 298">
                <a:extLst>
                  <a:ext uri="{FF2B5EF4-FFF2-40B4-BE49-F238E27FC236}">
                    <a16:creationId xmlns:a16="http://schemas.microsoft.com/office/drawing/2014/main" id="{BAC22F8F-7340-40D5-8BD4-A46BB2B8CDC5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0" name="รูปแบบอิสระ: รูปร่าง 299">
                <a:extLst>
                  <a:ext uri="{FF2B5EF4-FFF2-40B4-BE49-F238E27FC236}">
                    <a16:creationId xmlns:a16="http://schemas.microsoft.com/office/drawing/2014/main" id="{740D5EE9-5387-4946-9DE3-B4F16D4CE293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1" name="กลุ่ม 280">
              <a:extLst>
                <a:ext uri="{FF2B5EF4-FFF2-40B4-BE49-F238E27FC236}">
                  <a16:creationId xmlns:a16="http://schemas.microsoft.com/office/drawing/2014/main" id="{FF29CD6F-DF76-41F6-9990-906C2A05B836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289" name="รูปแบบอิสระ: รูปร่าง 288">
                <a:extLst>
                  <a:ext uri="{FF2B5EF4-FFF2-40B4-BE49-F238E27FC236}">
                    <a16:creationId xmlns:a16="http://schemas.microsoft.com/office/drawing/2014/main" id="{14A3E791-3747-456B-A08C-248F0AB3450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90" name="ตัวเชื่อมต่อตรง 289">
                <a:extLst>
                  <a:ext uri="{FF2B5EF4-FFF2-40B4-BE49-F238E27FC236}">
                    <a16:creationId xmlns:a16="http://schemas.microsoft.com/office/drawing/2014/main" id="{72FDD47E-1FFA-44CB-9C12-49DBC233C306}"/>
                  </a:ext>
                </a:extLst>
              </p:cNvPr>
              <p:cNvCxnSpPr>
                <a:cxnSpLocks/>
                <a:stCxn id="289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1" name="รูปแบบอิสระ: รูปร่าง 290">
                <a:extLst>
                  <a:ext uri="{FF2B5EF4-FFF2-40B4-BE49-F238E27FC236}">
                    <a16:creationId xmlns:a16="http://schemas.microsoft.com/office/drawing/2014/main" id="{1A8F83F1-51BC-4E14-A5E7-210E1A1F57CC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2" name="รูปแบบอิสระ: รูปร่าง 291">
                <a:extLst>
                  <a:ext uri="{FF2B5EF4-FFF2-40B4-BE49-F238E27FC236}">
                    <a16:creationId xmlns:a16="http://schemas.microsoft.com/office/drawing/2014/main" id="{A4363150-E915-470F-A8B8-12FF9E7AF7F8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3" name="รูปแบบอิสระ: รูปร่าง 292">
                <a:extLst>
                  <a:ext uri="{FF2B5EF4-FFF2-40B4-BE49-F238E27FC236}">
                    <a16:creationId xmlns:a16="http://schemas.microsoft.com/office/drawing/2014/main" id="{256DDEAB-F206-4518-AC6C-87BF19C40E4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4" name="รูปแบบอิสระ: รูปร่าง 293">
                <a:extLst>
                  <a:ext uri="{FF2B5EF4-FFF2-40B4-BE49-F238E27FC236}">
                    <a16:creationId xmlns:a16="http://schemas.microsoft.com/office/drawing/2014/main" id="{BE12C0D8-4381-4FA6-876E-DEB4AD415E83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2" name="กลุ่ม 281">
              <a:extLst>
                <a:ext uri="{FF2B5EF4-FFF2-40B4-BE49-F238E27FC236}">
                  <a16:creationId xmlns:a16="http://schemas.microsoft.com/office/drawing/2014/main" id="{519DACA4-DC89-4105-A8C8-B3D02039A617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83" name="รูปแบบอิสระ: รูปร่าง 282">
                <a:extLst>
                  <a:ext uri="{FF2B5EF4-FFF2-40B4-BE49-F238E27FC236}">
                    <a16:creationId xmlns:a16="http://schemas.microsoft.com/office/drawing/2014/main" id="{B19BF3F1-1D57-4080-8EBF-F31BE46A6BC9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84" name="ตัวเชื่อมต่อตรง 283">
                <a:extLst>
                  <a:ext uri="{FF2B5EF4-FFF2-40B4-BE49-F238E27FC236}">
                    <a16:creationId xmlns:a16="http://schemas.microsoft.com/office/drawing/2014/main" id="{E09EDB7A-9C5E-4DF3-A257-DA5DB190C1CA}"/>
                  </a:ext>
                </a:extLst>
              </p:cNvPr>
              <p:cNvCxnSpPr>
                <a:cxnSpLocks/>
                <a:stCxn id="283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85" name="รูปแบบอิสระ: รูปร่าง 284">
                <a:extLst>
                  <a:ext uri="{FF2B5EF4-FFF2-40B4-BE49-F238E27FC236}">
                    <a16:creationId xmlns:a16="http://schemas.microsoft.com/office/drawing/2014/main" id="{7D0BFD3D-6204-4AFE-A0D7-A30E24C7E85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6" name="รูปแบบอิสระ: รูปร่าง 285">
                <a:extLst>
                  <a:ext uri="{FF2B5EF4-FFF2-40B4-BE49-F238E27FC236}">
                    <a16:creationId xmlns:a16="http://schemas.microsoft.com/office/drawing/2014/main" id="{FB80FB39-ECE4-4DED-9B62-0892B853B80E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7" name="รูปแบบอิสระ: รูปร่าง 286">
                <a:extLst>
                  <a:ext uri="{FF2B5EF4-FFF2-40B4-BE49-F238E27FC236}">
                    <a16:creationId xmlns:a16="http://schemas.microsoft.com/office/drawing/2014/main" id="{F6721880-4083-4CDF-AA3C-92D7BCDA6F92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8" name="รูปแบบอิสระ: รูปร่าง 287">
                <a:extLst>
                  <a:ext uri="{FF2B5EF4-FFF2-40B4-BE49-F238E27FC236}">
                    <a16:creationId xmlns:a16="http://schemas.microsoft.com/office/drawing/2014/main" id="{094549AC-39E9-4653-AC9B-994A7B9232A7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96" name="กลุ่ม 95">
            <a:extLst>
              <a:ext uri="{FF2B5EF4-FFF2-40B4-BE49-F238E27FC236}">
                <a16:creationId xmlns:a16="http://schemas.microsoft.com/office/drawing/2014/main" id="{02DCC8DD-AB02-4DE6-A059-F1AB6CC2B323}"/>
              </a:ext>
            </a:extLst>
          </p:cNvPr>
          <p:cNvGrpSpPr/>
          <p:nvPr/>
        </p:nvGrpSpPr>
        <p:grpSpPr>
          <a:xfrm rot="1153815">
            <a:off x="-448909" y="1405027"/>
            <a:ext cx="3066517" cy="4120713"/>
            <a:chOff x="5263424" y="1674618"/>
            <a:chExt cx="2268181" cy="2959191"/>
          </a:xfr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grpSpPr>
        <p:sp>
          <p:nvSpPr>
            <p:cNvPr id="97" name="รูปแบบอิสระ: รูปร่าง 96">
              <a:extLst>
                <a:ext uri="{FF2B5EF4-FFF2-40B4-BE49-F238E27FC236}">
                  <a16:creationId xmlns:a16="http://schemas.microsoft.com/office/drawing/2014/main" id="{37626AB1-681F-4B0C-8F0C-5173B74044AE}"/>
                </a:ext>
              </a:extLst>
            </p:cNvPr>
            <p:cNvSpPr/>
            <p:nvPr/>
          </p:nvSpPr>
          <p:spPr>
            <a:xfrm>
              <a:off x="5263424" y="1674618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F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98" name="รูปแบบอิสระ: รูปร่าง 97">
              <a:extLst>
                <a:ext uri="{FF2B5EF4-FFF2-40B4-BE49-F238E27FC236}">
                  <a16:creationId xmlns:a16="http://schemas.microsoft.com/office/drawing/2014/main" id="{F8CA95B8-21B0-40D4-9AC4-C094B9C4DE0E}"/>
                </a:ext>
              </a:extLst>
            </p:cNvPr>
            <p:cNvSpPr/>
            <p:nvPr/>
          </p:nvSpPr>
          <p:spPr>
            <a:xfrm rot="21410072" flipH="1">
              <a:off x="7058660" y="1724474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99" name="รูปแบบอิสระ: รูปร่าง 98">
              <a:extLst>
                <a:ext uri="{FF2B5EF4-FFF2-40B4-BE49-F238E27FC236}">
                  <a16:creationId xmlns:a16="http://schemas.microsoft.com/office/drawing/2014/main" id="{5FBB2304-FB4C-4688-8243-7397EADA7881}"/>
                </a:ext>
              </a:extLst>
            </p:cNvPr>
            <p:cNvSpPr/>
            <p:nvPr/>
          </p:nvSpPr>
          <p:spPr>
            <a:xfrm>
              <a:off x="5463830" y="1753101"/>
              <a:ext cx="879308" cy="996669"/>
            </a:xfrm>
            <a:custGeom>
              <a:avLst/>
              <a:gdLst>
                <a:gd name="connsiteX0" fmla="*/ 116550 w 878744"/>
                <a:gd name="connsiteY0" fmla="*/ 913496 h 967141"/>
                <a:gd name="connsiteX1" fmla="*/ 520410 w 878744"/>
                <a:gd name="connsiteY1" fmla="*/ 946516 h 967141"/>
                <a:gd name="connsiteX2" fmla="*/ 830290 w 878744"/>
                <a:gd name="connsiteY2" fmla="*/ 778876 h 967141"/>
                <a:gd name="connsiteX3" fmla="*/ 873470 w 878744"/>
                <a:gd name="connsiteY3" fmla="*/ 430896 h 967141"/>
                <a:gd name="connsiteX4" fmla="*/ 784570 w 878744"/>
                <a:gd name="connsiteY4" fmla="*/ 166736 h 967141"/>
                <a:gd name="connsiteX5" fmla="*/ 583910 w 878744"/>
                <a:gd name="connsiteY5" fmla="*/ 202296 h 967141"/>
                <a:gd name="connsiteX6" fmla="*/ 324830 w 878744"/>
                <a:gd name="connsiteY6" fmla="*/ 110856 h 967141"/>
                <a:gd name="connsiteX7" fmla="*/ 131790 w 878744"/>
                <a:gd name="connsiteY7" fmla="*/ 27036 h 967141"/>
                <a:gd name="connsiteX8" fmla="*/ 12410 w 878744"/>
                <a:gd name="connsiteY8" fmla="*/ 9256 h 967141"/>
                <a:gd name="connsiteX9" fmla="*/ 17490 w 878744"/>
                <a:gd name="connsiteY9" fmla="*/ 161656 h 967141"/>
                <a:gd name="connsiteX10" fmla="*/ 134330 w 878744"/>
                <a:gd name="connsiteY10" fmla="*/ 489316 h 967141"/>
                <a:gd name="connsiteX11" fmla="*/ 116550 w 878744"/>
                <a:gd name="connsiteY11" fmla="*/ 913496 h 967141"/>
                <a:gd name="connsiteX0" fmla="*/ 116550 w 878744"/>
                <a:gd name="connsiteY0" fmla="*/ 913496 h 956006"/>
                <a:gd name="connsiteX1" fmla="*/ 520410 w 878744"/>
                <a:gd name="connsiteY1" fmla="*/ 946516 h 956006"/>
                <a:gd name="connsiteX2" fmla="*/ 830290 w 878744"/>
                <a:gd name="connsiteY2" fmla="*/ 778876 h 956006"/>
                <a:gd name="connsiteX3" fmla="*/ 873470 w 878744"/>
                <a:gd name="connsiteY3" fmla="*/ 430896 h 956006"/>
                <a:gd name="connsiteX4" fmla="*/ 784570 w 878744"/>
                <a:gd name="connsiteY4" fmla="*/ 166736 h 956006"/>
                <a:gd name="connsiteX5" fmla="*/ 583910 w 878744"/>
                <a:gd name="connsiteY5" fmla="*/ 202296 h 956006"/>
                <a:gd name="connsiteX6" fmla="*/ 324830 w 878744"/>
                <a:gd name="connsiteY6" fmla="*/ 110856 h 956006"/>
                <a:gd name="connsiteX7" fmla="*/ 131790 w 878744"/>
                <a:gd name="connsiteY7" fmla="*/ 27036 h 956006"/>
                <a:gd name="connsiteX8" fmla="*/ 12410 w 878744"/>
                <a:gd name="connsiteY8" fmla="*/ 9256 h 956006"/>
                <a:gd name="connsiteX9" fmla="*/ 17490 w 878744"/>
                <a:gd name="connsiteY9" fmla="*/ 161656 h 956006"/>
                <a:gd name="connsiteX10" fmla="*/ 134330 w 878744"/>
                <a:gd name="connsiteY10" fmla="*/ 489316 h 956006"/>
                <a:gd name="connsiteX11" fmla="*/ 131790 w 878744"/>
                <a:gd name="connsiteY11" fmla="*/ 733156 h 956006"/>
                <a:gd name="connsiteX12" fmla="*/ 116550 w 878744"/>
                <a:gd name="connsiteY12" fmla="*/ 913496 h 956006"/>
                <a:gd name="connsiteX0" fmla="*/ 121630 w 878744"/>
                <a:gd name="connsiteY0" fmla="*/ 918576 h 957529"/>
                <a:gd name="connsiteX1" fmla="*/ 520410 w 878744"/>
                <a:gd name="connsiteY1" fmla="*/ 946516 h 957529"/>
                <a:gd name="connsiteX2" fmla="*/ 830290 w 878744"/>
                <a:gd name="connsiteY2" fmla="*/ 778876 h 957529"/>
                <a:gd name="connsiteX3" fmla="*/ 873470 w 878744"/>
                <a:gd name="connsiteY3" fmla="*/ 430896 h 957529"/>
                <a:gd name="connsiteX4" fmla="*/ 784570 w 878744"/>
                <a:gd name="connsiteY4" fmla="*/ 166736 h 957529"/>
                <a:gd name="connsiteX5" fmla="*/ 583910 w 878744"/>
                <a:gd name="connsiteY5" fmla="*/ 202296 h 957529"/>
                <a:gd name="connsiteX6" fmla="*/ 324830 w 878744"/>
                <a:gd name="connsiteY6" fmla="*/ 110856 h 957529"/>
                <a:gd name="connsiteX7" fmla="*/ 131790 w 878744"/>
                <a:gd name="connsiteY7" fmla="*/ 27036 h 957529"/>
                <a:gd name="connsiteX8" fmla="*/ 12410 w 878744"/>
                <a:gd name="connsiteY8" fmla="*/ 9256 h 957529"/>
                <a:gd name="connsiteX9" fmla="*/ 17490 w 878744"/>
                <a:gd name="connsiteY9" fmla="*/ 161656 h 957529"/>
                <a:gd name="connsiteX10" fmla="*/ 134330 w 878744"/>
                <a:gd name="connsiteY10" fmla="*/ 489316 h 957529"/>
                <a:gd name="connsiteX11" fmla="*/ 131790 w 878744"/>
                <a:gd name="connsiteY11" fmla="*/ 733156 h 957529"/>
                <a:gd name="connsiteX12" fmla="*/ 121630 w 878744"/>
                <a:gd name="connsiteY12" fmla="*/ 918576 h 957529"/>
                <a:gd name="connsiteX0" fmla="*/ 121630 w 878744"/>
                <a:gd name="connsiteY0" fmla="*/ 918576 h 968012"/>
                <a:gd name="connsiteX1" fmla="*/ 520410 w 878744"/>
                <a:gd name="connsiteY1" fmla="*/ 946516 h 968012"/>
                <a:gd name="connsiteX2" fmla="*/ 830290 w 878744"/>
                <a:gd name="connsiteY2" fmla="*/ 778876 h 968012"/>
                <a:gd name="connsiteX3" fmla="*/ 873470 w 878744"/>
                <a:gd name="connsiteY3" fmla="*/ 430896 h 968012"/>
                <a:gd name="connsiteX4" fmla="*/ 784570 w 878744"/>
                <a:gd name="connsiteY4" fmla="*/ 166736 h 968012"/>
                <a:gd name="connsiteX5" fmla="*/ 583910 w 878744"/>
                <a:gd name="connsiteY5" fmla="*/ 202296 h 968012"/>
                <a:gd name="connsiteX6" fmla="*/ 324830 w 878744"/>
                <a:gd name="connsiteY6" fmla="*/ 110856 h 968012"/>
                <a:gd name="connsiteX7" fmla="*/ 131790 w 878744"/>
                <a:gd name="connsiteY7" fmla="*/ 27036 h 968012"/>
                <a:gd name="connsiteX8" fmla="*/ 12410 w 878744"/>
                <a:gd name="connsiteY8" fmla="*/ 9256 h 968012"/>
                <a:gd name="connsiteX9" fmla="*/ 17490 w 878744"/>
                <a:gd name="connsiteY9" fmla="*/ 161656 h 968012"/>
                <a:gd name="connsiteX10" fmla="*/ 134330 w 878744"/>
                <a:gd name="connsiteY10" fmla="*/ 489316 h 968012"/>
                <a:gd name="connsiteX11" fmla="*/ 131790 w 878744"/>
                <a:gd name="connsiteY11" fmla="*/ 733156 h 968012"/>
                <a:gd name="connsiteX12" fmla="*/ 121630 w 878744"/>
                <a:gd name="connsiteY12" fmla="*/ 918576 h 968012"/>
                <a:gd name="connsiteX0" fmla="*/ 108930 w 878744"/>
                <a:gd name="connsiteY0" fmla="*/ 916036 h 966682"/>
                <a:gd name="connsiteX1" fmla="*/ 520410 w 878744"/>
                <a:gd name="connsiteY1" fmla="*/ 946516 h 966682"/>
                <a:gd name="connsiteX2" fmla="*/ 830290 w 878744"/>
                <a:gd name="connsiteY2" fmla="*/ 778876 h 966682"/>
                <a:gd name="connsiteX3" fmla="*/ 873470 w 878744"/>
                <a:gd name="connsiteY3" fmla="*/ 430896 h 966682"/>
                <a:gd name="connsiteX4" fmla="*/ 784570 w 878744"/>
                <a:gd name="connsiteY4" fmla="*/ 166736 h 966682"/>
                <a:gd name="connsiteX5" fmla="*/ 583910 w 878744"/>
                <a:gd name="connsiteY5" fmla="*/ 202296 h 966682"/>
                <a:gd name="connsiteX6" fmla="*/ 324830 w 878744"/>
                <a:gd name="connsiteY6" fmla="*/ 110856 h 966682"/>
                <a:gd name="connsiteX7" fmla="*/ 131790 w 878744"/>
                <a:gd name="connsiteY7" fmla="*/ 27036 h 966682"/>
                <a:gd name="connsiteX8" fmla="*/ 12410 w 878744"/>
                <a:gd name="connsiteY8" fmla="*/ 9256 h 966682"/>
                <a:gd name="connsiteX9" fmla="*/ 17490 w 878744"/>
                <a:gd name="connsiteY9" fmla="*/ 161656 h 966682"/>
                <a:gd name="connsiteX10" fmla="*/ 134330 w 878744"/>
                <a:gd name="connsiteY10" fmla="*/ 489316 h 966682"/>
                <a:gd name="connsiteX11" fmla="*/ 131790 w 878744"/>
                <a:gd name="connsiteY11" fmla="*/ 733156 h 966682"/>
                <a:gd name="connsiteX12" fmla="*/ 108930 w 878744"/>
                <a:gd name="connsiteY12" fmla="*/ 916036 h 966682"/>
                <a:gd name="connsiteX0" fmla="*/ 108930 w 878744"/>
                <a:gd name="connsiteY0" fmla="*/ 916036 h 956909"/>
                <a:gd name="connsiteX1" fmla="*/ 520410 w 878744"/>
                <a:gd name="connsiteY1" fmla="*/ 946516 h 956909"/>
                <a:gd name="connsiteX2" fmla="*/ 830290 w 878744"/>
                <a:gd name="connsiteY2" fmla="*/ 778876 h 956909"/>
                <a:gd name="connsiteX3" fmla="*/ 873470 w 878744"/>
                <a:gd name="connsiteY3" fmla="*/ 430896 h 956909"/>
                <a:gd name="connsiteX4" fmla="*/ 784570 w 878744"/>
                <a:gd name="connsiteY4" fmla="*/ 166736 h 956909"/>
                <a:gd name="connsiteX5" fmla="*/ 583910 w 878744"/>
                <a:gd name="connsiteY5" fmla="*/ 202296 h 956909"/>
                <a:gd name="connsiteX6" fmla="*/ 324830 w 878744"/>
                <a:gd name="connsiteY6" fmla="*/ 110856 h 956909"/>
                <a:gd name="connsiteX7" fmla="*/ 131790 w 878744"/>
                <a:gd name="connsiteY7" fmla="*/ 27036 h 956909"/>
                <a:gd name="connsiteX8" fmla="*/ 12410 w 878744"/>
                <a:gd name="connsiteY8" fmla="*/ 9256 h 956909"/>
                <a:gd name="connsiteX9" fmla="*/ 17490 w 878744"/>
                <a:gd name="connsiteY9" fmla="*/ 161656 h 956909"/>
                <a:gd name="connsiteX10" fmla="*/ 134330 w 878744"/>
                <a:gd name="connsiteY10" fmla="*/ 489316 h 956909"/>
                <a:gd name="connsiteX11" fmla="*/ 124170 w 878744"/>
                <a:gd name="connsiteY11" fmla="*/ 728076 h 956909"/>
                <a:gd name="connsiteX12" fmla="*/ 108930 w 878744"/>
                <a:gd name="connsiteY12" fmla="*/ 916036 h 956909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34330 w 878744"/>
                <a:gd name="connsiteY10" fmla="*/ 48931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11470 w 878744"/>
                <a:gd name="connsiteY10" fmla="*/ 49439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368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6870 w 878744"/>
                <a:gd name="connsiteY12" fmla="*/ 979536 h 994781"/>
                <a:gd name="connsiteX0" fmla="*/ 1622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62270 w 878744"/>
                <a:gd name="connsiteY12" fmla="*/ 979536 h 994781"/>
                <a:gd name="connsiteX0" fmla="*/ 13179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1790 w 878744"/>
                <a:gd name="connsiteY12" fmla="*/ 979536 h 994781"/>
                <a:gd name="connsiteX0" fmla="*/ 131790 w 878462"/>
                <a:gd name="connsiteY0" fmla="*/ 979536 h 994781"/>
                <a:gd name="connsiteX1" fmla="*/ 520410 w 878462"/>
                <a:gd name="connsiteY1" fmla="*/ 946516 h 994781"/>
                <a:gd name="connsiteX2" fmla="*/ 830290 w 878462"/>
                <a:gd name="connsiteY2" fmla="*/ 778876 h 994781"/>
                <a:gd name="connsiteX3" fmla="*/ 873470 w 878462"/>
                <a:gd name="connsiteY3" fmla="*/ 430896 h 994781"/>
                <a:gd name="connsiteX4" fmla="*/ 788380 w 878462"/>
                <a:gd name="connsiteY4" fmla="*/ 193406 h 994781"/>
                <a:gd name="connsiteX5" fmla="*/ 583910 w 878462"/>
                <a:gd name="connsiteY5" fmla="*/ 202296 h 994781"/>
                <a:gd name="connsiteX6" fmla="*/ 324830 w 878462"/>
                <a:gd name="connsiteY6" fmla="*/ 110856 h 994781"/>
                <a:gd name="connsiteX7" fmla="*/ 131790 w 878462"/>
                <a:gd name="connsiteY7" fmla="*/ 27036 h 994781"/>
                <a:gd name="connsiteX8" fmla="*/ 12410 w 878462"/>
                <a:gd name="connsiteY8" fmla="*/ 9256 h 994781"/>
                <a:gd name="connsiteX9" fmla="*/ 17490 w 878462"/>
                <a:gd name="connsiteY9" fmla="*/ 161656 h 994781"/>
                <a:gd name="connsiteX10" fmla="*/ 111470 w 878462"/>
                <a:gd name="connsiteY10" fmla="*/ 494396 h 994781"/>
                <a:gd name="connsiteX11" fmla="*/ 124170 w 878462"/>
                <a:gd name="connsiteY11" fmla="*/ 728076 h 994781"/>
                <a:gd name="connsiteX12" fmla="*/ 131790 w 878462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83910 w 878180"/>
                <a:gd name="connsiteY5" fmla="*/ 20229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76290 w 878180"/>
                <a:gd name="connsiteY5" fmla="*/ 22134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80277 h 995522"/>
                <a:gd name="connsiteX1" fmla="*/ 520410 w 878180"/>
                <a:gd name="connsiteY1" fmla="*/ 947257 h 995522"/>
                <a:gd name="connsiteX2" fmla="*/ 830290 w 878180"/>
                <a:gd name="connsiteY2" fmla="*/ 779617 h 995522"/>
                <a:gd name="connsiteX3" fmla="*/ 873470 w 878180"/>
                <a:gd name="connsiteY3" fmla="*/ 431637 h 995522"/>
                <a:gd name="connsiteX4" fmla="*/ 792190 w 878180"/>
                <a:gd name="connsiteY4" fmla="*/ 186527 h 995522"/>
                <a:gd name="connsiteX5" fmla="*/ 576290 w 878180"/>
                <a:gd name="connsiteY5" fmla="*/ 222087 h 995522"/>
                <a:gd name="connsiteX6" fmla="*/ 340070 w 878180"/>
                <a:gd name="connsiteY6" fmla="*/ 134457 h 995522"/>
                <a:gd name="connsiteX7" fmla="*/ 131790 w 878180"/>
                <a:gd name="connsiteY7" fmla="*/ 27777 h 995522"/>
                <a:gd name="connsiteX8" fmla="*/ 12410 w 878180"/>
                <a:gd name="connsiteY8" fmla="*/ 9997 h 995522"/>
                <a:gd name="connsiteX9" fmla="*/ 17490 w 878180"/>
                <a:gd name="connsiteY9" fmla="*/ 162397 h 995522"/>
                <a:gd name="connsiteX10" fmla="*/ 111470 w 878180"/>
                <a:gd name="connsiteY10" fmla="*/ 495137 h 995522"/>
                <a:gd name="connsiteX11" fmla="*/ 124170 w 878180"/>
                <a:gd name="connsiteY11" fmla="*/ 728817 h 995522"/>
                <a:gd name="connsiteX12" fmla="*/ 131790 w 878180"/>
                <a:gd name="connsiteY12" fmla="*/ 980277 h 995522"/>
                <a:gd name="connsiteX0" fmla="*/ 131790 w 878180"/>
                <a:gd name="connsiteY0" fmla="*/ 980277 h 994404"/>
                <a:gd name="connsiteX1" fmla="*/ 520410 w 878180"/>
                <a:gd name="connsiteY1" fmla="*/ 947257 h 994404"/>
                <a:gd name="connsiteX2" fmla="*/ 830290 w 878180"/>
                <a:gd name="connsiteY2" fmla="*/ 779617 h 994404"/>
                <a:gd name="connsiteX3" fmla="*/ 873470 w 878180"/>
                <a:gd name="connsiteY3" fmla="*/ 431637 h 994404"/>
                <a:gd name="connsiteX4" fmla="*/ 792190 w 878180"/>
                <a:gd name="connsiteY4" fmla="*/ 186527 h 994404"/>
                <a:gd name="connsiteX5" fmla="*/ 576290 w 878180"/>
                <a:gd name="connsiteY5" fmla="*/ 222087 h 994404"/>
                <a:gd name="connsiteX6" fmla="*/ 340070 w 878180"/>
                <a:gd name="connsiteY6" fmla="*/ 134457 h 994404"/>
                <a:gd name="connsiteX7" fmla="*/ 131790 w 878180"/>
                <a:gd name="connsiteY7" fmla="*/ 27777 h 994404"/>
                <a:gd name="connsiteX8" fmla="*/ 12410 w 878180"/>
                <a:gd name="connsiteY8" fmla="*/ 9997 h 994404"/>
                <a:gd name="connsiteX9" fmla="*/ 17490 w 878180"/>
                <a:gd name="connsiteY9" fmla="*/ 162397 h 994404"/>
                <a:gd name="connsiteX10" fmla="*/ 111470 w 878180"/>
                <a:gd name="connsiteY10" fmla="*/ 495137 h 994404"/>
                <a:gd name="connsiteX11" fmla="*/ 147030 w 878180"/>
                <a:gd name="connsiteY11" fmla="*/ 744057 h 994404"/>
                <a:gd name="connsiteX12" fmla="*/ 131790 w 878180"/>
                <a:gd name="connsiteY12" fmla="*/ 980277 h 994404"/>
                <a:gd name="connsiteX0" fmla="*/ 131790 w 878180"/>
                <a:gd name="connsiteY0" fmla="*/ 980277 h 993845"/>
                <a:gd name="connsiteX1" fmla="*/ 520410 w 878180"/>
                <a:gd name="connsiteY1" fmla="*/ 947257 h 993845"/>
                <a:gd name="connsiteX2" fmla="*/ 830290 w 878180"/>
                <a:gd name="connsiteY2" fmla="*/ 779617 h 993845"/>
                <a:gd name="connsiteX3" fmla="*/ 873470 w 878180"/>
                <a:gd name="connsiteY3" fmla="*/ 431637 h 993845"/>
                <a:gd name="connsiteX4" fmla="*/ 792190 w 878180"/>
                <a:gd name="connsiteY4" fmla="*/ 186527 h 993845"/>
                <a:gd name="connsiteX5" fmla="*/ 576290 w 878180"/>
                <a:gd name="connsiteY5" fmla="*/ 222087 h 993845"/>
                <a:gd name="connsiteX6" fmla="*/ 340070 w 878180"/>
                <a:gd name="connsiteY6" fmla="*/ 134457 h 993845"/>
                <a:gd name="connsiteX7" fmla="*/ 131790 w 878180"/>
                <a:gd name="connsiteY7" fmla="*/ 27777 h 993845"/>
                <a:gd name="connsiteX8" fmla="*/ 12410 w 878180"/>
                <a:gd name="connsiteY8" fmla="*/ 9997 h 993845"/>
                <a:gd name="connsiteX9" fmla="*/ 17490 w 878180"/>
                <a:gd name="connsiteY9" fmla="*/ 162397 h 993845"/>
                <a:gd name="connsiteX10" fmla="*/ 111470 w 878180"/>
                <a:gd name="connsiteY10" fmla="*/ 495137 h 993845"/>
                <a:gd name="connsiteX11" fmla="*/ 135600 w 878180"/>
                <a:gd name="connsiteY11" fmla="*/ 751677 h 993845"/>
                <a:gd name="connsiteX12" fmla="*/ 131790 w 878180"/>
                <a:gd name="connsiteY12" fmla="*/ 980277 h 993845"/>
                <a:gd name="connsiteX0" fmla="*/ 154650 w 878180"/>
                <a:gd name="connsiteY0" fmla="*/ 987897 h 1000223"/>
                <a:gd name="connsiteX1" fmla="*/ 520410 w 878180"/>
                <a:gd name="connsiteY1" fmla="*/ 947257 h 1000223"/>
                <a:gd name="connsiteX2" fmla="*/ 830290 w 878180"/>
                <a:gd name="connsiteY2" fmla="*/ 779617 h 1000223"/>
                <a:gd name="connsiteX3" fmla="*/ 873470 w 878180"/>
                <a:gd name="connsiteY3" fmla="*/ 431637 h 1000223"/>
                <a:gd name="connsiteX4" fmla="*/ 792190 w 878180"/>
                <a:gd name="connsiteY4" fmla="*/ 186527 h 1000223"/>
                <a:gd name="connsiteX5" fmla="*/ 576290 w 878180"/>
                <a:gd name="connsiteY5" fmla="*/ 222087 h 1000223"/>
                <a:gd name="connsiteX6" fmla="*/ 340070 w 878180"/>
                <a:gd name="connsiteY6" fmla="*/ 134457 h 1000223"/>
                <a:gd name="connsiteX7" fmla="*/ 131790 w 878180"/>
                <a:gd name="connsiteY7" fmla="*/ 27777 h 1000223"/>
                <a:gd name="connsiteX8" fmla="*/ 12410 w 878180"/>
                <a:gd name="connsiteY8" fmla="*/ 9997 h 1000223"/>
                <a:gd name="connsiteX9" fmla="*/ 17490 w 878180"/>
                <a:gd name="connsiteY9" fmla="*/ 162397 h 1000223"/>
                <a:gd name="connsiteX10" fmla="*/ 111470 w 878180"/>
                <a:gd name="connsiteY10" fmla="*/ 495137 h 1000223"/>
                <a:gd name="connsiteX11" fmla="*/ 135600 w 878180"/>
                <a:gd name="connsiteY11" fmla="*/ 751677 h 1000223"/>
                <a:gd name="connsiteX12" fmla="*/ 154650 w 878180"/>
                <a:gd name="connsiteY12" fmla="*/ 987897 h 1000223"/>
                <a:gd name="connsiteX0" fmla="*/ 154650 w 878180"/>
                <a:gd name="connsiteY0" fmla="*/ 984087 h 997007"/>
                <a:gd name="connsiteX1" fmla="*/ 520410 w 878180"/>
                <a:gd name="connsiteY1" fmla="*/ 947257 h 997007"/>
                <a:gd name="connsiteX2" fmla="*/ 830290 w 878180"/>
                <a:gd name="connsiteY2" fmla="*/ 779617 h 997007"/>
                <a:gd name="connsiteX3" fmla="*/ 873470 w 878180"/>
                <a:gd name="connsiteY3" fmla="*/ 431637 h 997007"/>
                <a:gd name="connsiteX4" fmla="*/ 792190 w 878180"/>
                <a:gd name="connsiteY4" fmla="*/ 186527 h 997007"/>
                <a:gd name="connsiteX5" fmla="*/ 576290 w 878180"/>
                <a:gd name="connsiteY5" fmla="*/ 222087 h 997007"/>
                <a:gd name="connsiteX6" fmla="*/ 340070 w 878180"/>
                <a:gd name="connsiteY6" fmla="*/ 134457 h 997007"/>
                <a:gd name="connsiteX7" fmla="*/ 131790 w 878180"/>
                <a:gd name="connsiteY7" fmla="*/ 27777 h 997007"/>
                <a:gd name="connsiteX8" fmla="*/ 12410 w 878180"/>
                <a:gd name="connsiteY8" fmla="*/ 9997 h 997007"/>
                <a:gd name="connsiteX9" fmla="*/ 17490 w 878180"/>
                <a:gd name="connsiteY9" fmla="*/ 162397 h 997007"/>
                <a:gd name="connsiteX10" fmla="*/ 111470 w 878180"/>
                <a:gd name="connsiteY10" fmla="*/ 495137 h 997007"/>
                <a:gd name="connsiteX11" fmla="*/ 135600 w 878180"/>
                <a:gd name="connsiteY11" fmla="*/ 751677 h 997007"/>
                <a:gd name="connsiteX12" fmla="*/ 154650 w 878180"/>
                <a:gd name="connsiteY12" fmla="*/ 984087 h 997007"/>
                <a:gd name="connsiteX0" fmla="*/ 154650 w 879308"/>
                <a:gd name="connsiteY0" fmla="*/ 984087 h 997007"/>
                <a:gd name="connsiteX1" fmla="*/ 520410 w 879308"/>
                <a:gd name="connsiteY1" fmla="*/ 947257 h 997007"/>
                <a:gd name="connsiteX2" fmla="*/ 830290 w 879308"/>
                <a:gd name="connsiteY2" fmla="*/ 779617 h 997007"/>
                <a:gd name="connsiteX3" fmla="*/ 873470 w 879308"/>
                <a:gd name="connsiteY3" fmla="*/ 431637 h 997007"/>
                <a:gd name="connsiteX4" fmla="*/ 776950 w 879308"/>
                <a:gd name="connsiteY4" fmla="*/ 182717 h 997007"/>
                <a:gd name="connsiteX5" fmla="*/ 576290 w 879308"/>
                <a:gd name="connsiteY5" fmla="*/ 222087 h 997007"/>
                <a:gd name="connsiteX6" fmla="*/ 340070 w 879308"/>
                <a:gd name="connsiteY6" fmla="*/ 134457 h 997007"/>
                <a:gd name="connsiteX7" fmla="*/ 131790 w 879308"/>
                <a:gd name="connsiteY7" fmla="*/ 27777 h 997007"/>
                <a:gd name="connsiteX8" fmla="*/ 12410 w 879308"/>
                <a:gd name="connsiteY8" fmla="*/ 9997 h 997007"/>
                <a:gd name="connsiteX9" fmla="*/ 17490 w 879308"/>
                <a:gd name="connsiteY9" fmla="*/ 162397 h 997007"/>
                <a:gd name="connsiteX10" fmla="*/ 111470 w 879308"/>
                <a:gd name="connsiteY10" fmla="*/ 495137 h 997007"/>
                <a:gd name="connsiteX11" fmla="*/ 135600 w 879308"/>
                <a:gd name="connsiteY11" fmla="*/ 751677 h 997007"/>
                <a:gd name="connsiteX12" fmla="*/ 154650 w 879308"/>
                <a:gd name="connsiteY12" fmla="*/ 984087 h 997007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6290 w 879308"/>
                <a:gd name="connsiteY5" fmla="*/ 22174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8830 w 879308"/>
                <a:gd name="connsiteY5" fmla="*/ 20396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9308" h="996669">
                  <a:moveTo>
                    <a:pt x="154650" y="983749"/>
                  </a:moveTo>
                  <a:cubicBezTo>
                    <a:pt x="218785" y="1016346"/>
                    <a:pt x="407803" y="980997"/>
                    <a:pt x="520410" y="946919"/>
                  </a:cubicBezTo>
                  <a:cubicBezTo>
                    <a:pt x="633017" y="912841"/>
                    <a:pt x="771447" y="865216"/>
                    <a:pt x="830290" y="779279"/>
                  </a:cubicBezTo>
                  <a:cubicBezTo>
                    <a:pt x="889133" y="693342"/>
                    <a:pt x="882360" y="530782"/>
                    <a:pt x="873470" y="431299"/>
                  </a:cubicBezTo>
                  <a:cubicBezTo>
                    <a:pt x="864580" y="331816"/>
                    <a:pt x="826057" y="220267"/>
                    <a:pt x="776950" y="182379"/>
                  </a:cubicBezTo>
                  <a:cubicBezTo>
                    <a:pt x="727843" y="144491"/>
                    <a:pt x="651643" y="213706"/>
                    <a:pt x="578830" y="203969"/>
                  </a:cubicBezTo>
                  <a:cubicBezTo>
                    <a:pt x="506017" y="194232"/>
                    <a:pt x="414577" y="153381"/>
                    <a:pt x="340070" y="123959"/>
                  </a:cubicBezTo>
                  <a:cubicBezTo>
                    <a:pt x="265563" y="94537"/>
                    <a:pt x="186400" y="46489"/>
                    <a:pt x="131790" y="27439"/>
                  </a:cubicBezTo>
                  <a:cubicBezTo>
                    <a:pt x="77180" y="8389"/>
                    <a:pt x="31460" y="-12778"/>
                    <a:pt x="12410" y="9659"/>
                  </a:cubicBezTo>
                  <a:cubicBezTo>
                    <a:pt x="-6640" y="32096"/>
                    <a:pt x="-2830" y="82049"/>
                    <a:pt x="17490" y="162059"/>
                  </a:cubicBezTo>
                  <a:cubicBezTo>
                    <a:pt x="37810" y="242069"/>
                    <a:pt x="91785" y="396586"/>
                    <a:pt x="111470" y="494799"/>
                  </a:cubicBezTo>
                  <a:cubicBezTo>
                    <a:pt x="131155" y="593012"/>
                    <a:pt x="138563" y="680642"/>
                    <a:pt x="135600" y="751339"/>
                  </a:cubicBezTo>
                  <a:cubicBezTo>
                    <a:pt x="132637" y="822036"/>
                    <a:pt x="90515" y="951152"/>
                    <a:pt x="154650" y="983749"/>
                  </a:cubicBez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00" name="รูปแบบอิสระ: รูปร่าง 99">
              <a:extLst>
                <a:ext uri="{FF2B5EF4-FFF2-40B4-BE49-F238E27FC236}">
                  <a16:creationId xmlns:a16="http://schemas.microsoft.com/office/drawing/2014/main" id="{03C77F74-2B1C-4C80-A4CF-79C19087D35D}"/>
                </a:ext>
              </a:extLst>
            </p:cNvPr>
            <p:cNvSpPr/>
            <p:nvPr/>
          </p:nvSpPr>
          <p:spPr>
            <a:xfrm>
              <a:off x="5450671" y="1801876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01" name="กลุ่ม 100">
              <a:extLst>
                <a:ext uri="{FF2B5EF4-FFF2-40B4-BE49-F238E27FC236}">
                  <a16:creationId xmlns:a16="http://schemas.microsoft.com/office/drawing/2014/main" id="{149B0CF6-9CA9-452D-8BC5-4B4FA2DB9B17}"/>
                </a:ext>
              </a:extLst>
            </p:cNvPr>
            <p:cNvGrpSpPr/>
            <p:nvPr/>
          </p:nvGrpSpPr>
          <p:grpSpPr>
            <a:xfrm>
              <a:off x="5762797" y="2329698"/>
              <a:ext cx="1355938" cy="615226"/>
              <a:chOff x="845557" y="3324777"/>
              <a:chExt cx="1355938" cy="615226"/>
            </a:xfrm>
          </p:grpSpPr>
          <p:grpSp>
            <p:nvGrpSpPr>
              <p:cNvPr id="104" name="กลุ่ม 103">
                <a:extLst>
                  <a:ext uri="{FF2B5EF4-FFF2-40B4-BE49-F238E27FC236}">
                    <a16:creationId xmlns:a16="http://schemas.microsoft.com/office/drawing/2014/main" id="{8C826B7C-630E-401C-9B0C-AA3D6A48AEC0}"/>
                  </a:ext>
                </a:extLst>
              </p:cNvPr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120" name="รูปแบบอิสระ: รูปร่าง 119">
                  <a:extLst>
                    <a:ext uri="{FF2B5EF4-FFF2-40B4-BE49-F238E27FC236}">
                      <a16:creationId xmlns:a16="http://schemas.microsoft.com/office/drawing/2014/main" id="{41CA4B08-2844-4157-968C-D64A1FA2339A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21" name="รูปแบบอิสระ: รูปร่าง 120">
                  <a:extLst>
                    <a:ext uri="{FF2B5EF4-FFF2-40B4-BE49-F238E27FC236}">
                      <a16:creationId xmlns:a16="http://schemas.microsoft.com/office/drawing/2014/main" id="{02058915-CE9A-4599-BAE9-9FA885BB1145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05" name="กลุ่ม 104">
                <a:extLst>
                  <a:ext uri="{FF2B5EF4-FFF2-40B4-BE49-F238E27FC236}">
                    <a16:creationId xmlns:a16="http://schemas.microsoft.com/office/drawing/2014/main" id="{E0C150C8-C8D8-4D0F-AAAC-50F8EA39C91A}"/>
                  </a:ext>
                </a:extLst>
              </p:cNvPr>
              <p:cNvGrpSpPr/>
              <p:nvPr/>
            </p:nvGrpSpPr>
            <p:grpSpPr>
              <a:xfrm>
                <a:off x="995333" y="3324777"/>
                <a:ext cx="1081875" cy="246380"/>
                <a:chOff x="3390605" y="2906545"/>
                <a:chExt cx="1081875" cy="246380"/>
              </a:xfrm>
            </p:grpSpPr>
            <p:sp>
              <p:nvSpPr>
                <p:cNvPr id="114" name="แผนผังลำดับงาน: ตัวเชื่อมต่อ 113">
                  <a:extLst>
                    <a:ext uri="{FF2B5EF4-FFF2-40B4-BE49-F238E27FC236}">
                      <a16:creationId xmlns:a16="http://schemas.microsoft.com/office/drawing/2014/main" id="{F475DECF-ACF0-43BD-A4AB-EF2E6F7BFC10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15" name="แผนผังลำดับงาน: ตัวเชื่อมต่อ 114">
                  <a:extLst>
                    <a:ext uri="{FF2B5EF4-FFF2-40B4-BE49-F238E27FC236}">
                      <a16:creationId xmlns:a16="http://schemas.microsoft.com/office/drawing/2014/main" id="{A97A66B5-33AF-4820-9945-914247E7BE10}"/>
                    </a:ext>
                  </a:extLst>
                </p:cNvPr>
                <p:cNvSpPr/>
                <p:nvPr/>
              </p:nvSpPr>
              <p:spPr>
                <a:xfrm>
                  <a:off x="4215940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16" name="แผนผังลำดับงาน: ตัวเชื่อมต่อ 115">
                  <a:extLst>
                    <a:ext uri="{FF2B5EF4-FFF2-40B4-BE49-F238E27FC236}">
                      <a16:creationId xmlns:a16="http://schemas.microsoft.com/office/drawing/2014/main" id="{34E729B0-435F-4F1A-BA55-C7D2AC45ECB5}"/>
                    </a:ext>
                  </a:extLst>
                </p:cNvPr>
                <p:cNvSpPr/>
                <p:nvPr/>
              </p:nvSpPr>
              <p:spPr>
                <a:xfrm>
                  <a:off x="3470460" y="294055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17" name="แผนผังลำดับงาน: ตัวเชื่อมต่อ 116">
                  <a:extLst>
                    <a:ext uri="{FF2B5EF4-FFF2-40B4-BE49-F238E27FC236}">
                      <a16:creationId xmlns:a16="http://schemas.microsoft.com/office/drawing/2014/main" id="{E0DFC265-F782-48DC-9826-0518546EE25C}"/>
                    </a:ext>
                  </a:extLst>
                </p:cNvPr>
                <p:cNvSpPr/>
                <p:nvPr/>
              </p:nvSpPr>
              <p:spPr>
                <a:xfrm>
                  <a:off x="4294835" y="2940826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18" name="แผนผังลำดับงาน: ตัวเชื่อมต่อ 117">
                  <a:extLst>
                    <a:ext uri="{FF2B5EF4-FFF2-40B4-BE49-F238E27FC236}">
                      <a16:creationId xmlns:a16="http://schemas.microsoft.com/office/drawing/2014/main" id="{70E8B3AE-24C4-4EAF-AFEE-6F02933BE39E}"/>
                    </a:ext>
                  </a:extLst>
                </p:cNvPr>
                <p:cNvSpPr/>
                <p:nvPr/>
              </p:nvSpPr>
              <p:spPr>
                <a:xfrm>
                  <a:off x="3559745" y="2971441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19" name="แผนผังลำดับงาน: ตัวเชื่อมต่อ 118">
                  <a:extLst>
                    <a:ext uri="{FF2B5EF4-FFF2-40B4-BE49-F238E27FC236}">
                      <a16:creationId xmlns:a16="http://schemas.microsoft.com/office/drawing/2014/main" id="{991E1225-1938-4014-992B-14AAFF1D64A9}"/>
                    </a:ext>
                  </a:extLst>
                </p:cNvPr>
                <p:cNvSpPr/>
                <p:nvPr/>
              </p:nvSpPr>
              <p:spPr>
                <a:xfrm>
                  <a:off x="4384478" y="2972732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06" name="กลุ่ม 105">
                <a:extLst>
                  <a:ext uri="{FF2B5EF4-FFF2-40B4-BE49-F238E27FC236}">
                    <a16:creationId xmlns:a16="http://schemas.microsoft.com/office/drawing/2014/main" id="{A939466B-07EB-45D0-B9B3-9C8C1B2329E9}"/>
                  </a:ext>
                </a:extLst>
              </p:cNvPr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11" name="ตัวเชื่อมต่อตรง 110">
                  <a:extLst>
                    <a:ext uri="{FF2B5EF4-FFF2-40B4-BE49-F238E27FC236}">
                      <a16:creationId xmlns:a16="http://schemas.microsoft.com/office/drawing/2014/main" id="{286FCB2F-140C-4D90-BACF-2608FF21E05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12" name="ตัวเชื่อมต่อตรง 111">
                  <a:extLst>
                    <a:ext uri="{FF2B5EF4-FFF2-40B4-BE49-F238E27FC236}">
                      <a16:creationId xmlns:a16="http://schemas.microsoft.com/office/drawing/2014/main" id="{B34BE35E-781A-481E-A088-6D77C8540E4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13" name="ตัวเชื่อมต่อตรง 112">
                  <a:extLst>
                    <a:ext uri="{FF2B5EF4-FFF2-40B4-BE49-F238E27FC236}">
                      <a16:creationId xmlns:a16="http://schemas.microsoft.com/office/drawing/2014/main" id="{E50D47F7-8CAC-4802-B8A6-A7A1EB064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7" name="กลุ่ม 106">
                <a:extLst>
                  <a:ext uri="{FF2B5EF4-FFF2-40B4-BE49-F238E27FC236}">
                    <a16:creationId xmlns:a16="http://schemas.microsoft.com/office/drawing/2014/main" id="{B02C64FA-4FD8-4AEC-983C-94EAE6E5BE09}"/>
                  </a:ext>
                </a:extLst>
              </p:cNvPr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08" name="ตัวเชื่อมต่อตรง 107">
                  <a:extLst>
                    <a:ext uri="{FF2B5EF4-FFF2-40B4-BE49-F238E27FC236}">
                      <a16:creationId xmlns:a16="http://schemas.microsoft.com/office/drawing/2014/main" id="{FA764E7F-937A-4D3F-B4DE-A44EDBFF62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09" name="ตัวเชื่อมต่อตรง 108">
                  <a:extLst>
                    <a:ext uri="{FF2B5EF4-FFF2-40B4-BE49-F238E27FC236}">
                      <a16:creationId xmlns:a16="http://schemas.microsoft.com/office/drawing/2014/main" id="{9CCAF9E8-94BB-48A5-AB69-F1F03DF467A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10" name="ตัวเชื่อมต่อตรง 109">
                  <a:extLst>
                    <a:ext uri="{FF2B5EF4-FFF2-40B4-BE49-F238E27FC236}">
                      <a16:creationId xmlns:a16="http://schemas.microsoft.com/office/drawing/2014/main" id="{0A422563-8E0A-420E-99AF-2275245A43F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102" name="คอร์ด 101">
              <a:extLst>
                <a:ext uri="{FF2B5EF4-FFF2-40B4-BE49-F238E27FC236}">
                  <a16:creationId xmlns:a16="http://schemas.microsoft.com/office/drawing/2014/main" id="{FCD84AC0-1A7A-4015-8B22-F17D92DE6664}"/>
                </a:ext>
              </a:extLst>
            </p:cNvPr>
            <p:cNvSpPr/>
            <p:nvPr/>
          </p:nvSpPr>
          <p:spPr>
            <a:xfrm rot="748035">
              <a:off x="6971453" y="3317483"/>
              <a:ext cx="560152" cy="561388"/>
            </a:xfrm>
            <a:prstGeom prst="chord">
              <a:avLst/>
            </a:pr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03" name="คอร์ด 99">
              <a:extLst>
                <a:ext uri="{FF2B5EF4-FFF2-40B4-BE49-F238E27FC236}">
                  <a16:creationId xmlns:a16="http://schemas.microsoft.com/office/drawing/2014/main" id="{E2A0358D-5B6D-4CF3-8451-B3FD0CB0F718}"/>
                </a:ext>
              </a:extLst>
            </p:cNvPr>
            <p:cNvSpPr/>
            <p:nvPr/>
          </p:nvSpPr>
          <p:spPr>
            <a:xfrm rot="20880139" flipH="1">
              <a:off x="5267137" y="3456269"/>
              <a:ext cx="605585" cy="714770"/>
            </a:xfrm>
            <a:custGeom>
              <a:avLst/>
              <a:gdLst>
                <a:gd name="connsiteX0" fmla="*/ 600401 w 699818"/>
                <a:gd name="connsiteY0" fmla="*/ 609246 h 717509"/>
                <a:gd name="connsiteX1" fmla="*/ 171669 w 699818"/>
                <a:gd name="connsiteY1" fmla="*/ 667475 h 717509"/>
                <a:gd name="connsiteX2" fmla="*/ 11370 w 699818"/>
                <a:gd name="connsiteY2" fmla="*/ 268042 h 717509"/>
                <a:gd name="connsiteX3" fmla="*/ 349909 w 699818"/>
                <a:gd name="connsiteY3" fmla="*/ -2 h 717509"/>
                <a:gd name="connsiteX4" fmla="*/ 600401 w 699818"/>
                <a:gd name="connsiteY4" fmla="*/ 609246 h 717509"/>
                <a:gd name="connsiteX0" fmla="*/ 607973 w 607973"/>
                <a:gd name="connsiteY0" fmla="*/ 618550 h 710118"/>
                <a:gd name="connsiteX1" fmla="*/ 169132 w 607973"/>
                <a:gd name="connsiteY1" fmla="*/ 667477 h 710118"/>
                <a:gd name="connsiteX2" fmla="*/ 8833 w 607973"/>
                <a:gd name="connsiteY2" fmla="*/ 268044 h 710118"/>
                <a:gd name="connsiteX3" fmla="*/ 347372 w 607973"/>
                <a:gd name="connsiteY3" fmla="*/ 0 h 710118"/>
                <a:gd name="connsiteX4" fmla="*/ 607973 w 607973"/>
                <a:gd name="connsiteY4" fmla="*/ 618550 h 710118"/>
                <a:gd name="connsiteX0" fmla="*/ 611711 w 611711"/>
                <a:gd name="connsiteY0" fmla="*/ 617648 h 709680"/>
                <a:gd name="connsiteX1" fmla="*/ 169168 w 611711"/>
                <a:gd name="connsiteY1" fmla="*/ 667477 h 709680"/>
                <a:gd name="connsiteX2" fmla="*/ 8869 w 611711"/>
                <a:gd name="connsiteY2" fmla="*/ 268044 h 709680"/>
                <a:gd name="connsiteX3" fmla="*/ 347408 w 611711"/>
                <a:gd name="connsiteY3" fmla="*/ 0 h 709680"/>
                <a:gd name="connsiteX4" fmla="*/ 611711 w 611711"/>
                <a:gd name="connsiteY4" fmla="*/ 617648 h 709680"/>
                <a:gd name="connsiteX0" fmla="*/ 598454 w 598454"/>
                <a:gd name="connsiteY0" fmla="*/ 626687 h 714203"/>
                <a:gd name="connsiteX1" fmla="*/ 169039 w 598454"/>
                <a:gd name="connsiteY1" fmla="*/ 667477 h 714203"/>
                <a:gd name="connsiteX2" fmla="*/ 8740 w 598454"/>
                <a:gd name="connsiteY2" fmla="*/ 268044 h 714203"/>
                <a:gd name="connsiteX3" fmla="*/ 347279 w 598454"/>
                <a:gd name="connsiteY3" fmla="*/ 0 h 714203"/>
                <a:gd name="connsiteX4" fmla="*/ 598454 w 598454"/>
                <a:gd name="connsiteY4" fmla="*/ 626687 h 714203"/>
                <a:gd name="connsiteX0" fmla="*/ 605585 w 605585"/>
                <a:gd name="connsiteY0" fmla="*/ 627777 h 714770"/>
                <a:gd name="connsiteX1" fmla="*/ 169107 w 605585"/>
                <a:gd name="connsiteY1" fmla="*/ 667477 h 714770"/>
                <a:gd name="connsiteX2" fmla="*/ 8808 w 605585"/>
                <a:gd name="connsiteY2" fmla="*/ 268044 h 714770"/>
                <a:gd name="connsiteX3" fmla="*/ 347347 w 605585"/>
                <a:gd name="connsiteY3" fmla="*/ 0 h 714770"/>
                <a:gd name="connsiteX4" fmla="*/ 605585 w 605585"/>
                <a:gd name="connsiteY4" fmla="*/ 627777 h 7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585" h="714770">
                  <a:moveTo>
                    <a:pt x="605585" y="627777"/>
                  </a:moveTo>
                  <a:cubicBezTo>
                    <a:pt x="492881" y="746252"/>
                    <a:pt x="268570" y="727433"/>
                    <a:pt x="169107" y="667477"/>
                  </a:cubicBezTo>
                  <a:cubicBezTo>
                    <a:pt x="69644" y="607522"/>
                    <a:pt x="-30676" y="422946"/>
                    <a:pt x="8808" y="268044"/>
                  </a:cubicBezTo>
                  <a:cubicBezTo>
                    <a:pt x="49055" y="110149"/>
                    <a:pt x="188172" y="0"/>
                    <a:pt x="347347" y="0"/>
                  </a:cubicBezTo>
                  <a:lnTo>
                    <a:pt x="605585" y="627777"/>
                  </a:ln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69" name="กลุ่ม 68">
            <a:extLst>
              <a:ext uri="{FF2B5EF4-FFF2-40B4-BE49-F238E27FC236}">
                <a16:creationId xmlns:a16="http://schemas.microsoft.com/office/drawing/2014/main" id="{3583BD7B-F0E9-424A-84EF-B47E09793E53}"/>
              </a:ext>
            </a:extLst>
          </p:cNvPr>
          <p:cNvGrpSpPr/>
          <p:nvPr/>
        </p:nvGrpSpPr>
        <p:grpSpPr>
          <a:xfrm rot="1225870">
            <a:off x="-372663" y="3539047"/>
            <a:ext cx="3004895" cy="4070269"/>
            <a:chOff x="6997471" y="2147161"/>
            <a:chExt cx="2663841" cy="3692953"/>
          </a:xfrm>
          <a:effectLst>
            <a:outerShdw blurRad="50800" dist="38100" dir="13500000" algn="br" rotWithShape="0">
              <a:prstClr val="black">
                <a:alpha val="40000"/>
              </a:prstClr>
            </a:outerShdw>
          </a:effectLst>
        </p:grpSpPr>
        <p:sp>
          <p:nvSpPr>
            <p:cNvPr id="70" name="รูปแบบอิสระ: รูปร่าง 69">
              <a:extLst>
                <a:ext uri="{FF2B5EF4-FFF2-40B4-BE49-F238E27FC236}">
                  <a16:creationId xmlns:a16="http://schemas.microsoft.com/office/drawing/2014/main" id="{24A43C31-372E-480F-993C-3C26C59731BC}"/>
                </a:ext>
              </a:extLst>
            </p:cNvPr>
            <p:cNvSpPr/>
            <p:nvPr/>
          </p:nvSpPr>
          <p:spPr>
            <a:xfrm>
              <a:off x="6997471" y="2147161"/>
              <a:ext cx="2663841" cy="3692953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E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71" name="กลุ่ม 70">
              <a:extLst>
                <a:ext uri="{FF2B5EF4-FFF2-40B4-BE49-F238E27FC236}">
                  <a16:creationId xmlns:a16="http://schemas.microsoft.com/office/drawing/2014/main" id="{043D7233-9C53-4751-B0E6-86C34B31E02C}"/>
                </a:ext>
              </a:extLst>
            </p:cNvPr>
            <p:cNvGrpSpPr/>
            <p:nvPr/>
          </p:nvGrpSpPr>
          <p:grpSpPr>
            <a:xfrm>
              <a:off x="7236306" y="2206483"/>
              <a:ext cx="2223242" cy="1029858"/>
              <a:chOff x="7228461" y="2215721"/>
              <a:chExt cx="2223242" cy="1029858"/>
            </a:xfrm>
            <a:solidFill>
              <a:srgbClr val="A064BC"/>
            </a:solidFill>
          </p:grpSpPr>
          <p:sp>
            <p:nvSpPr>
              <p:cNvPr id="94" name="รูปแบบอิสระ: รูปร่าง 93">
                <a:extLst>
                  <a:ext uri="{FF2B5EF4-FFF2-40B4-BE49-F238E27FC236}">
                    <a16:creationId xmlns:a16="http://schemas.microsoft.com/office/drawing/2014/main" id="{4042BD6C-4CAE-40B7-9786-2F2D5A2201A5}"/>
                  </a:ext>
                </a:extLst>
              </p:cNvPr>
              <p:cNvSpPr/>
              <p:nvPr/>
            </p:nvSpPr>
            <p:spPr>
              <a:xfrm>
                <a:off x="7228461" y="2248287"/>
                <a:ext cx="1117285" cy="997292"/>
              </a:xfrm>
              <a:custGeom>
                <a:avLst/>
                <a:gdLst>
                  <a:gd name="connsiteX0" fmla="*/ 183174 w 1116095"/>
                  <a:gd name="connsiteY0" fmla="*/ 998225 h 1019412"/>
                  <a:gd name="connsiteX1" fmla="*/ 811062 w 1116095"/>
                  <a:gd name="connsiteY1" fmla="*/ 906785 h 1019412"/>
                  <a:gd name="connsiteX2" fmla="*/ 1115862 w 1116095"/>
                  <a:gd name="connsiteY2" fmla="*/ 193553 h 1019412"/>
                  <a:gd name="connsiteX3" fmla="*/ 768390 w 1116095"/>
                  <a:gd name="connsiteY3" fmla="*/ 278897 h 1019412"/>
                  <a:gd name="connsiteX4" fmla="*/ 707430 w 1116095"/>
                  <a:gd name="connsiteY4" fmla="*/ 272801 h 1019412"/>
                  <a:gd name="connsiteX5" fmla="*/ 378246 w 1116095"/>
                  <a:gd name="connsiteY5" fmla="*/ 132593 h 1019412"/>
                  <a:gd name="connsiteX6" fmla="*/ 116118 w 1116095"/>
                  <a:gd name="connsiteY6" fmla="*/ 16769 h 1019412"/>
                  <a:gd name="connsiteX7" fmla="*/ 294 w 1116095"/>
                  <a:gd name="connsiteY7" fmla="*/ 41153 h 1019412"/>
                  <a:gd name="connsiteX8" fmla="*/ 85638 w 1116095"/>
                  <a:gd name="connsiteY8" fmla="*/ 388625 h 1019412"/>
                  <a:gd name="connsiteX9" fmla="*/ 170982 w 1116095"/>
                  <a:gd name="connsiteY9" fmla="*/ 705617 h 1019412"/>
                  <a:gd name="connsiteX10" fmla="*/ 183174 w 1116095"/>
                  <a:gd name="connsiteY10" fmla="*/ 998225 h 1019412"/>
                  <a:gd name="connsiteX0" fmla="*/ 231434 w 1116084"/>
                  <a:gd name="connsiteY0" fmla="*/ 998225 h 1019412"/>
                  <a:gd name="connsiteX1" fmla="*/ 811062 w 1116084"/>
                  <a:gd name="connsiteY1" fmla="*/ 906785 h 1019412"/>
                  <a:gd name="connsiteX2" fmla="*/ 1115862 w 1116084"/>
                  <a:gd name="connsiteY2" fmla="*/ 193553 h 1019412"/>
                  <a:gd name="connsiteX3" fmla="*/ 768390 w 1116084"/>
                  <a:gd name="connsiteY3" fmla="*/ 278897 h 1019412"/>
                  <a:gd name="connsiteX4" fmla="*/ 707430 w 1116084"/>
                  <a:gd name="connsiteY4" fmla="*/ 272801 h 1019412"/>
                  <a:gd name="connsiteX5" fmla="*/ 378246 w 1116084"/>
                  <a:gd name="connsiteY5" fmla="*/ 132593 h 1019412"/>
                  <a:gd name="connsiteX6" fmla="*/ 116118 w 1116084"/>
                  <a:gd name="connsiteY6" fmla="*/ 16769 h 1019412"/>
                  <a:gd name="connsiteX7" fmla="*/ 294 w 1116084"/>
                  <a:gd name="connsiteY7" fmla="*/ 41153 h 1019412"/>
                  <a:gd name="connsiteX8" fmla="*/ 85638 w 1116084"/>
                  <a:gd name="connsiteY8" fmla="*/ 388625 h 1019412"/>
                  <a:gd name="connsiteX9" fmla="*/ 170982 w 1116084"/>
                  <a:gd name="connsiteY9" fmla="*/ 705617 h 1019412"/>
                  <a:gd name="connsiteX10" fmla="*/ 231434 w 1116084"/>
                  <a:gd name="connsiteY10" fmla="*/ 998225 h 1019412"/>
                  <a:gd name="connsiteX0" fmla="*/ 261914 w 1116078"/>
                  <a:gd name="connsiteY0" fmla="*/ 998225 h 1019412"/>
                  <a:gd name="connsiteX1" fmla="*/ 811062 w 1116078"/>
                  <a:gd name="connsiteY1" fmla="*/ 906785 h 1019412"/>
                  <a:gd name="connsiteX2" fmla="*/ 1115862 w 1116078"/>
                  <a:gd name="connsiteY2" fmla="*/ 193553 h 1019412"/>
                  <a:gd name="connsiteX3" fmla="*/ 768390 w 1116078"/>
                  <a:gd name="connsiteY3" fmla="*/ 278897 h 1019412"/>
                  <a:gd name="connsiteX4" fmla="*/ 707430 w 1116078"/>
                  <a:gd name="connsiteY4" fmla="*/ 272801 h 1019412"/>
                  <a:gd name="connsiteX5" fmla="*/ 378246 w 1116078"/>
                  <a:gd name="connsiteY5" fmla="*/ 132593 h 1019412"/>
                  <a:gd name="connsiteX6" fmla="*/ 116118 w 1116078"/>
                  <a:gd name="connsiteY6" fmla="*/ 16769 h 1019412"/>
                  <a:gd name="connsiteX7" fmla="*/ 294 w 1116078"/>
                  <a:gd name="connsiteY7" fmla="*/ 41153 h 1019412"/>
                  <a:gd name="connsiteX8" fmla="*/ 85638 w 1116078"/>
                  <a:gd name="connsiteY8" fmla="*/ 388625 h 1019412"/>
                  <a:gd name="connsiteX9" fmla="*/ 170982 w 1116078"/>
                  <a:gd name="connsiteY9" fmla="*/ 705617 h 1019412"/>
                  <a:gd name="connsiteX10" fmla="*/ 261914 w 1116078"/>
                  <a:gd name="connsiteY10" fmla="*/ 998225 h 1019412"/>
                  <a:gd name="connsiteX0" fmla="*/ 254294 w 1116079"/>
                  <a:gd name="connsiteY0" fmla="*/ 1003305 h 1023222"/>
                  <a:gd name="connsiteX1" fmla="*/ 811062 w 1116079"/>
                  <a:gd name="connsiteY1" fmla="*/ 906785 h 1023222"/>
                  <a:gd name="connsiteX2" fmla="*/ 1115862 w 1116079"/>
                  <a:gd name="connsiteY2" fmla="*/ 193553 h 1023222"/>
                  <a:gd name="connsiteX3" fmla="*/ 768390 w 1116079"/>
                  <a:gd name="connsiteY3" fmla="*/ 278897 h 1023222"/>
                  <a:gd name="connsiteX4" fmla="*/ 707430 w 1116079"/>
                  <a:gd name="connsiteY4" fmla="*/ 272801 h 1023222"/>
                  <a:gd name="connsiteX5" fmla="*/ 378246 w 1116079"/>
                  <a:gd name="connsiteY5" fmla="*/ 132593 h 1023222"/>
                  <a:gd name="connsiteX6" fmla="*/ 116118 w 1116079"/>
                  <a:gd name="connsiteY6" fmla="*/ 16769 h 1023222"/>
                  <a:gd name="connsiteX7" fmla="*/ 294 w 1116079"/>
                  <a:gd name="connsiteY7" fmla="*/ 41153 h 1023222"/>
                  <a:gd name="connsiteX8" fmla="*/ 85638 w 1116079"/>
                  <a:gd name="connsiteY8" fmla="*/ 388625 h 1023222"/>
                  <a:gd name="connsiteX9" fmla="*/ 170982 w 1116079"/>
                  <a:gd name="connsiteY9" fmla="*/ 705617 h 1023222"/>
                  <a:gd name="connsiteX10" fmla="*/ 254294 w 1116079"/>
                  <a:gd name="connsiteY10" fmla="*/ 1003305 h 1023222"/>
                  <a:gd name="connsiteX0" fmla="*/ 254113 w 1115898"/>
                  <a:gd name="connsiteY0" fmla="*/ 1004892 h 1024809"/>
                  <a:gd name="connsiteX1" fmla="*/ 810881 w 1115898"/>
                  <a:gd name="connsiteY1" fmla="*/ 908372 h 1024809"/>
                  <a:gd name="connsiteX2" fmla="*/ 1115681 w 1115898"/>
                  <a:gd name="connsiteY2" fmla="*/ 195140 h 1024809"/>
                  <a:gd name="connsiteX3" fmla="*/ 768209 w 1115898"/>
                  <a:gd name="connsiteY3" fmla="*/ 280484 h 1024809"/>
                  <a:gd name="connsiteX4" fmla="*/ 707249 w 1115898"/>
                  <a:gd name="connsiteY4" fmla="*/ 274388 h 1024809"/>
                  <a:gd name="connsiteX5" fmla="*/ 378065 w 1115898"/>
                  <a:gd name="connsiteY5" fmla="*/ 134180 h 1024809"/>
                  <a:gd name="connsiteX6" fmla="*/ 115937 w 1115898"/>
                  <a:gd name="connsiteY6" fmla="*/ 18356 h 1024809"/>
                  <a:gd name="connsiteX7" fmla="*/ 113 w 1115898"/>
                  <a:gd name="connsiteY7" fmla="*/ 42740 h 1024809"/>
                  <a:gd name="connsiteX8" fmla="*/ 133717 w 1115898"/>
                  <a:gd name="connsiteY8" fmla="*/ 415612 h 1024809"/>
                  <a:gd name="connsiteX9" fmla="*/ 170801 w 1115898"/>
                  <a:gd name="connsiteY9" fmla="*/ 707204 h 1024809"/>
                  <a:gd name="connsiteX10" fmla="*/ 254113 w 1115898"/>
                  <a:gd name="connsiteY10" fmla="*/ 1004892 h 1024809"/>
                  <a:gd name="connsiteX0" fmla="*/ 254022 w 1115807"/>
                  <a:gd name="connsiteY0" fmla="*/ 1006191 h 1026108"/>
                  <a:gd name="connsiteX1" fmla="*/ 810790 w 1115807"/>
                  <a:gd name="connsiteY1" fmla="*/ 909671 h 1026108"/>
                  <a:gd name="connsiteX2" fmla="*/ 1115590 w 1115807"/>
                  <a:gd name="connsiteY2" fmla="*/ 196439 h 1026108"/>
                  <a:gd name="connsiteX3" fmla="*/ 768118 w 1115807"/>
                  <a:gd name="connsiteY3" fmla="*/ 281783 h 1026108"/>
                  <a:gd name="connsiteX4" fmla="*/ 707158 w 1115807"/>
                  <a:gd name="connsiteY4" fmla="*/ 275687 h 1026108"/>
                  <a:gd name="connsiteX5" fmla="*/ 377974 w 1115807"/>
                  <a:gd name="connsiteY5" fmla="*/ 135479 h 1026108"/>
                  <a:gd name="connsiteX6" fmla="*/ 115846 w 1115807"/>
                  <a:gd name="connsiteY6" fmla="*/ 19655 h 1026108"/>
                  <a:gd name="connsiteX7" fmla="*/ 22 w 1115807"/>
                  <a:gd name="connsiteY7" fmla="*/ 44039 h 1026108"/>
                  <a:gd name="connsiteX8" fmla="*/ 123466 w 1115807"/>
                  <a:gd name="connsiteY8" fmla="*/ 437231 h 1026108"/>
                  <a:gd name="connsiteX9" fmla="*/ 170710 w 1115807"/>
                  <a:gd name="connsiteY9" fmla="*/ 708503 h 1026108"/>
                  <a:gd name="connsiteX10" fmla="*/ 254022 w 1115807"/>
                  <a:gd name="connsiteY10" fmla="*/ 1006191 h 1026108"/>
                  <a:gd name="connsiteX0" fmla="*/ 243866 w 1105651"/>
                  <a:gd name="connsiteY0" fmla="*/ 986591 h 1006508"/>
                  <a:gd name="connsiteX1" fmla="*/ 800634 w 1105651"/>
                  <a:gd name="connsiteY1" fmla="*/ 890071 h 1006508"/>
                  <a:gd name="connsiteX2" fmla="*/ 1105434 w 1105651"/>
                  <a:gd name="connsiteY2" fmla="*/ 176839 h 1006508"/>
                  <a:gd name="connsiteX3" fmla="*/ 757962 w 1105651"/>
                  <a:gd name="connsiteY3" fmla="*/ 262183 h 1006508"/>
                  <a:gd name="connsiteX4" fmla="*/ 697002 w 1105651"/>
                  <a:gd name="connsiteY4" fmla="*/ 256087 h 1006508"/>
                  <a:gd name="connsiteX5" fmla="*/ 367818 w 1105651"/>
                  <a:gd name="connsiteY5" fmla="*/ 115879 h 1006508"/>
                  <a:gd name="connsiteX6" fmla="*/ 105690 w 1105651"/>
                  <a:gd name="connsiteY6" fmla="*/ 55 h 1006508"/>
                  <a:gd name="connsiteX7" fmla="*/ 26 w 1105651"/>
                  <a:gd name="connsiteY7" fmla="*/ 105719 h 1006508"/>
                  <a:gd name="connsiteX8" fmla="*/ 113310 w 1105651"/>
                  <a:gd name="connsiteY8" fmla="*/ 417631 h 1006508"/>
                  <a:gd name="connsiteX9" fmla="*/ 160554 w 1105651"/>
                  <a:gd name="connsiteY9" fmla="*/ 688903 h 1006508"/>
                  <a:gd name="connsiteX10" fmla="*/ 243866 w 1105651"/>
                  <a:gd name="connsiteY10" fmla="*/ 986591 h 1006508"/>
                  <a:gd name="connsiteX0" fmla="*/ 243852 w 1105637"/>
                  <a:gd name="connsiteY0" fmla="*/ 953684 h 973601"/>
                  <a:gd name="connsiteX1" fmla="*/ 800620 w 1105637"/>
                  <a:gd name="connsiteY1" fmla="*/ 857164 h 973601"/>
                  <a:gd name="connsiteX2" fmla="*/ 1105420 w 1105637"/>
                  <a:gd name="connsiteY2" fmla="*/ 143932 h 973601"/>
                  <a:gd name="connsiteX3" fmla="*/ 757948 w 1105637"/>
                  <a:gd name="connsiteY3" fmla="*/ 229276 h 973601"/>
                  <a:gd name="connsiteX4" fmla="*/ 696988 w 1105637"/>
                  <a:gd name="connsiteY4" fmla="*/ 223180 h 973601"/>
                  <a:gd name="connsiteX5" fmla="*/ 367804 w 1105637"/>
                  <a:gd name="connsiteY5" fmla="*/ 82972 h 973601"/>
                  <a:gd name="connsiteX6" fmla="*/ 108216 w 1105637"/>
                  <a:gd name="connsiteY6" fmla="*/ 168 h 973601"/>
                  <a:gd name="connsiteX7" fmla="*/ 12 w 1105637"/>
                  <a:gd name="connsiteY7" fmla="*/ 72812 h 973601"/>
                  <a:gd name="connsiteX8" fmla="*/ 113296 w 1105637"/>
                  <a:gd name="connsiteY8" fmla="*/ 384724 h 973601"/>
                  <a:gd name="connsiteX9" fmla="*/ 160540 w 1105637"/>
                  <a:gd name="connsiteY9" fmla="*/ 655996 h 973601"/>
                  <a:gd name="connsiteX10" fmla="*/ 243852 w 1105637"/>
                  <a:gd name="connsiteY10" fmla="*/ 953684 h 973601"/>
                  <a:gd name="connsiteX0" fmla="*/ 223538 w 1085323"/>
                  <a:gd name="connsiteY0" fmla="*/ 960067 h 979984"/>
                  <a:gd name="connsiteX1" fmla="*/ 780306 w 1085323"/>
                  <a:gd name="connsiteY1" fmla="*/ 863547 h 979984"/>
                  <a:gd name="connsiteX2" fmla="*/ 1085106 w 1085323"/>
                  <a:gd name="connsiteY2" fmla="*/ 150315 h 979984"/>
                  <a:gd name="connsiteX3" fmla="*/ 737634 w 1085323"/>
                  <a:gd name="connsiteY3" fmla="*/ 235659 h 979984"/>
                  <a:gd name="connsiteX4" fmla="*/ 676674 w 1085323"/>
                  <a:gd name="connsiteY4" fmla="*/ 229563 h 979984"/>
                  <a:gd name="connsiteX5" fmla="*/ 347490 w 1085323"/>
                  <a:gd name="connsiteY5" fmla="*/ 89355 h 979984"/>
                  <a:gd name="connsiteX6" fmla="*/ 87902 w 1085323"/>
                  <a:gd name="connsiteY6" fmla="*/ 6551 h 979984"/>
                  <a:gd name="connsiteX7" fmla="*/ 18 w 1085323"/>
                  <a:gd name="connsiteY7" fmla="*/ 48715 h 979984"/>
                  <a:gd name="connsiteX8" fmla="*/ 92982 w 1085323"/>
                  <a:gd name="connsiteY8" fmla="*/ 391107 h 979984"/>
                  <a:gd name="connsiteX9" fmla="*/ 140226 w 1085323"/>
                  <a:gd name="connsiteY9" fmla="*/ 662379 h 979984"/>
                  <a:gd name="connsiteX10" fmla="*/ 223538 w 1085323"/>
                  <a:gd name="connsiteY10" fmla="*/ 960067 h 979984"/>
                  <a:gd name="connsiteX0" fmla="*/ 227086 w 1088871"/>
                  <a:gd name="connsiteY0" fmla="*/ 955098 h 975015"/>
                  <a:gd name="connsiteX1" fmla="*/ 783854 w 1088871"/>
                  <a:gd name="connsiteY1" fmla="*/ 858578 h 975015"/>
                  <a:gd name="connsiteX2" fmla="*/ 1088654 w 1088871"/>
                  <a:gd name="connsiteY2" fmla="*/ 145346 h 975015"/>
                  <a:gd name="connsiteX3" fmla="*/ 741182 w 1088871"/>
                  <a:gd name="connsiteY3" fmla="*/ 230690 h 975015"/>
                  <a:gd name="connsiteX4" fmla="*/ 680222 w 1088871"/>
                  <a:gd name="connsiteY4" fmla="*/ 224594 h 975015"/>
                  <a:gd name="connsiteX5" fmla="*/ 351038 w 1088871"/>
                  <a:gd name="connsiteY5" fmla="*/ 84386 h 975015"/>
                  <a:gd name="connsiteX6" fmla="*/ 91450 w 1088871"/>
                  <a:gd name="connsiteY6" fmla="*/ 1582 h 975015"/>
                  <a:gd name="connsiteX7" fmla="*/ 3566 w 1088871"/>
                  <a:gd name="connsiteY7" fmla="*/ 43746 h 975015"/>
                  <a:gd name="connsiteX8" fmla="*/ 24901 w 1088871"/>
                  <a:gd name="connsiteY8" fmla="*/ 204275 h 975015"/>
                  <a:gd name="connsiteX9" fmla="*/ 96530 w 1088871"/>
                  <a:gd name="connsiteY9" fmla="*/ 386138 h 975015"/>
                  <a:gd name="connsiteX10" fmla="*/ 143774 w 1088871"/>
                  <a:gd name="connsiteY10" fmla="*/ 657410 h 975015"/>
                  <a:gd name="connsiteX11" fmla="*/ 227086 w 1088871"/>
                  <a:gd name="connsiteY11" fmla="*/ 955098 h 975015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27239 w 1086688"/>
                  <a:gd name="connsiteY4" fmla="*/ 25340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532"/>
                  <a:gd name="connsiteY0" fmla="*/ 963589 h 983506"/>
                  <a:gd name="connsiteX1" fmla="*/ 781671 w 1086532"/>
                  <a:gd name="connsiteY1" fmla="*/ 867069 h 983506"/>
                  <a:gd name="connsiteX2" fmla="*/ 1086471 w 1086532"/>
                  <a:gd name="connsiteY2" fmla="*/ 153837 h 983506"/>
                  <a:gd name="connsiteX3" fmla="*/ 759319 w 1086532"/>
                  <a:gd name="connsiteY3" fmla="*/ 229021 h 983506"/>
                  <a:gd name="connsiteX4" fmla="*/ 627239 w 1086532"/>
                  <a:gd name="connsiteY4" fmla="*/ 253405 h 983506"/>
                  <a:gd name="connsiteX5" fmla="*/ 359015 w 1086532"/>
                  <a:gd name="connsiteY5" fmla="*/ 128437 h 983506"/>
                  <a:gd name="connsiteX6" fmla="*/ 89267 w 1086532"/>
                  <a:gd name="connsiteY6" fmla="*/ 10073 h 983506"/>
                  <a:gd name="connsiteX7" fmla="*/ 3923 w 1086532"/>
                  <a:gd name="connsiteY7" fmla="*/ 29377 h 983506"/>
                  <a:gd name="connsiteX8" fmla="*/ 22718 w 1086532"/>
                  <a:gd name="connsiteY8" fmla="*/ 212766 h 983506"/>
                  <a:gd name="connsiteX9" fmla="*/ 94347 w 1086532"/>
                  <a:gd name="connsiteY9" fmla="*/ 394629 h 983506"/>
                  <a:gd name="connsiteX10" fmla="*/ 141591 w 1086532"/>
                  <a:gd name="connsiteY10" fmla="*/ 665901 h 983506"/>
                  <a:gd name="connsiteX11" fmla="*/ 224903 w 1086532"/>
                  <a:gd name="connsiteY11" fmla="*/ 963589 h 983506"/>
                  <a:gd name="connsiteX0" fmla="*/ 224903 w 1091805"/>
                  <a:gd name="connsiteY0" fmla="*/ 963589 h 983506"/>
                  <a:gd name="connsiteX1" fmla="*/ 781671 w 1091805"/>
                  <a:gd name="connsiteY1" fmla="*/ 867069 h 983506"/>
                  <a:gd name="connsiteX2" fmla="*/ 1086471 w 1091805"/>
                  <a:gd name="connsiteY2" fmla="*/ 153837 h 983506"/>
                  <a:gd name="connsiteX3" fmla="*/ 959977 w 1091805"/>
                  <a:gd name="connsiteY3" fmla="*/ 172126 h 983506"/>
                  <a:gd name="connsiteX4" fmla="*/ 759319 w 1091805"/>
                  <a:gd name="connsiteY4" fmla="*/ 229021 h 983506"/>
                  <a:gd name="connsiteX5" fmla="*/ 627239 w 1091805"/>
                  <a:gd name="connsiteY5" fmla="*/ 253405 h 983506"/>
                  <a:gd name="connsiteX6" fmla="*/ 359015 w 1091805"/>
                  <a:gd name="connsiteY6" fmla="*/ 128437 h 983506"/>
                  <a:gd name="connsiteX7" fmla="*/ 89267 w 1091805"/>
                  <a:gd name="connsiteY7" fmla="*/ 10073 h 983506"/>
                  <a:gd name="connsiteX8" fmla="*/ 3923 w 1091805"/>
                  <a:gd name="connsiteY8" fmla="*/ 29377 h 983506"/>
                  <a:gd name="connsiteX9" fmla="*/ 22718 w 1091805"/>
                  <a:gd name="connsiteY9" fmla="*/ 212766 h 983506"/>
                  <a:gd name="connsiteX10" fmla="*/ 94347 w 1091805"/>
                  <a:gd name="connsiteY10" fmla="*/ 394629 h 983506"/>
                  <a:gd name="connsiteX11" fmla="*/ 141591 w 1091805"/>
                  <a:gd name="connsiteY11" fmla="*/ 665901 h 983506"/>
                  <a:gd name="connsiteX12" fmla="*/ 224903 w 1091805"/>
                  <a:gd name="connsiteY12" fmla="*/ 963589 h 983506"/>
                  <a:gd name="connsiteX0" fmla="*/ 224903 w 1072493"/>
                  <a:gd name="connsiteY0" fmla="*/ 963589 h 980863"/>
                  <a:gd name="connsiteX1" fmla="*/ 781671 w 1072493"/>
                  <a:gd name="connsiteY1" fmla="*/ 867069 h 980863"/>
                  <a:gd name="connsiteX2" fmla="*/ 1066151 w 1072493"/>
                  <a:gd name="connsiteY2" fmla="*/ 224957 h 980863"/>
                  <a:gd name="connsiteX3" fmla="*/ 959977 w 1072493"/>
                  <a:gd name="connsiteY3" fmla="*/ 172126 h 980863"/>
                  <a:gd name="connsiteX4" fmla="*/ 759319 w 1072493"/>
                  <a:gd name="connsiteY4" fmla="*/ 229021 h 980863"/>
                  <a:gd name="connsiteX5" fmla="*/ 627239 w 1072493"/>
                  <a:gd name="connsiteY5" fmla="*/ 253405 h 980863"/>
                  <a:gd name="connsiteX6" fmla="*/ 359015 w 1072493"/>
                  <a:gd name="connsiteY6" fmla="*/ 128437 h 980863"/>
                  <a:gd name="connsiteX7" fmla="*/ 89267 w 1072493"/>
                  <a:gd name="connsiteY7" fmla="*/ 10073 h 980863"/>
                  <a:gd name="connsiteX8" fmla="*/ 3923 w 1072493"/>
                  <a:gd name="connsiteY8" fmla="*/ 29377 h 980863"/>
                  <a:gd name="connsiteX9" fmla="*/ 22718 w 1072493"/>
                  <a:gd name="connsiteY9" fmla="*/ 212766 h 980863"/>
                  <a:gd name="connsiteX10" fmla="*/ 94347 w 1072493"/>
                  <a:gd name="connsiteY10" fmla="*/ 394629 h 980863"/>
                  <a:gd name="connsiteX11" fmla="*/ 141591 w 1072493"/>
                  <a:gd name="connsiteY11" fmla="*/ 665901 h 980863"/>
                  <a:gd name="connsiteX12" fmla="*/ 224903 w 1072493"/>
                  <a:gd name="connsiteY12" fmla="*/ 963589 h 980863"/>
                  <a:gd name="connsiteX0" fmla="*/ 224903 w 1089373"/>
                  <a:gd name="connsiteY0" fmla="*/ 963589 h 979839"/>
                  <a:gd name="connsiteX1" fmla="*/ 781671 w 1089373"/>
                  <a:gd name="connsiteY1" fmla="*/ 867069 h 979839"/>
                  <a:gd name="connsiteX2" fmla="*/ 1083931 w 1089373"/>
                  <a:gd name="connsiteY2" fmla="*/ 255437 h 979839"/>
                  <a:gd name="connsiteX3" fmla="*/ 959977 w 1089373"/>
                  <a:gd name="connsiteY3" fmla="*/ 172126 h 979839"/>
                  <a:gd name="connsiteX4" fmla="*/ 759319 w 1089373"/>
                  <a:gd name="connsiteY4" fmla="*/ 229021 h 979839"/>
                  <a:gd name="connsiteX5" fmla="*/ 627239 w 1089373"/>
                  <a:gd name="connsiteY5" fmla="*/ 253405 h 979839"/>
                  <a:gd name="connsiteX6" fmla="*/ 359015 w 1089373"/>
                  <a:gd name="connsiteY6" fmla="*/ 128437 h 979839"/>
                  <a:gd name="connsiteX7" fmla="*/ 89267 w 1089373"/>
                  <a:gd name="connsiteY7" fmla="*/ 10073 h 979839"/>
                  <a:gd name="connsiteX8" fmla="*/ 3923 w 1089373"/>
                  <a:gd name="connsiteY8" fmla="*/ 29377 h 979839"/>
                  <a:gd name="connsiteX9" fmla="*/ 22718 w 1089373"/>
                  <a:gd name="connsiteY9" fmla="*/ 212766 h 979839"/>
                  <a:gd name="connsiteX10" fmla="*/ 94347 w 1089373"/>
                  <a:gd name="connsiteY10" fmla="*/ 394629 h 979839"/>
                  <a:gd name="connsiteX11" fmla="*/ 141591 w 1089373"/>
                  <a:gd name="connsiteY11" fmla="*/ 665901 h 979839"/>
                  <a:gd name="connsiteX12" fmla="*/ 224903 w 1089373"/>
                  <a:gd name="connsiteY12" fmla="*/ 963589 h 979839"/>
                  <a:gd name="connsiteX0" fmla="*/ 224903 w 1089373"/>
                  <a:gd name="connsiteY0" fmla="*/ 958547 h 974797"/>
                  <a:gd name="connsiteX1" fmla="*/ 781671 w 1089373"/>
                  <a:gd name="connsiteY1" fmla="*/ 862027 h 974797"/>
                  <a:gd name="connsiteX2" fmla="*/ 1083931 w 1089373"/>
                  <a:gd name="connsiteY2" fmla="*/ 250395 h 974797"/>
                  <a:gd name="connsiteX3" fmla="*/ 959977 w 1089373"/>
                  <a:gd name="connsiteY3" fmla="*/ 167084 h 974797"/>
                  <a:gd name="connsiteX4" fmla="*/ 759319 w 1089373"/>
                  <a:gd name="connsiteY4" fmla="*/ 223979 h 974797"/>
                  <a:gd name="connsiteX5" fmla="*/ 627239 w 1089373"/>
                  <a:gd name="connsiteY5" fmla="*/ 248363 h 974797"/>
                  <a:gd name="connsiteX6" fmla="*/ 359015 w 1089373"/>
                  <a:gd name="connsiteY6" fmla="*/ 123395 h 974797"/>
                  <a:gd name="connsiteX7" fmla="*/ 228457 w 1089373"/>
                  <a:gd name="connsiteY7" fmla="*/ 52785 h 974797"/>
                  <a:gd name="connsiteX8" fmla="*/ 89267 w 1089373"/>
                  <a:gd name="connsiteY8" fmla="*/ 5031 h 974797"/>
                  <a:gd name="connsiteX9" fmla="*/ 3923 w 1089373"/>
                  <a:gd name="connsiteY9" fmla="*/ 24335 h 974797"/>
                  <a:gd name="connsiteX10" fmla="*/ 22718 w 1089373"/>
                  <a:gd name="connsiteY10" fmla="*/ 207724 h 974797"/>
                  <a:gd name="connsiteX11" fmla="*/ 94347 w 1089373"/>
                  <a:gd name="connsiteY11" fmla="*/ 389587 h 974797"/>
                  <a:gd name="connsiteX12" fmla="*/ 141591 w 1089373"/>
                  <a:gd name="connsiteY12" fmla="*/ 660859 h 974797"/>
                  <a:gd name="connsiteX13" fmla="*/ 224903 w 1089373"/>
                  <a:gd name="connsiteY13" fmla="*/ 958547 h 974797"/>
                  <a:gd name="connsiteX0" fmla="*/ 223502 w 1087972"/>
                  <a:gd name="connsiteY0" fmla="*/ 964056 h 980306"/>
                  <a:gd name="connsiteX1" fmla="*/ 780270 w 1087972"/>
                  <a:gd name="connsiteY1" fmla="*/ 867536 h 980306"/>
                  <a:gd name="connsiteX2" fmla="*/ 1082530 w 1087972"/>
                  <a:gd name="connsiteY2" fmla="*/ 255904 h 980306"/>
                  <a:gd name="connsiteX3" fmla="*/ 958576 w 1087972"/>
                  <a:gd name="connsiteY3" fmla="*/ 172593 h 980306"/>
                  <a:gd name="connsiteX4" fmla="*/ 757918 w 1087972"/>
                  <a:gd name="connsiteY4" fmla="*/ 229488 h 980306"/>
                  <a:gd name="connsiteX5" fmla="*/ 625838 w 1087972"/>
                  <a:gd name="connsiteY5" fmla="*/ 253872 h 980306"/>
                  <a:gd name="connsiteX6" fmla="*/ 357614 w 1087972"/>
                  <a:gd name="connsiteY6" fmla="*/ 128904 h 980306"/>
                  <a:gd name="connsiteX7" fmla="*/ 227056 w 1087972"/>
                  <a:gd name="connsiteY7" fmla="*/ 58294 h 980306"/>
                  <a:gd name="connsiteX8" fmla="*/ 67546 w 1087972"/>
                  <a:gd name="connsiteY8" fmla="*/ 2920 h 980306"/>
                  <a:gd name="connsiteX9" fmla="*/ 2522 w 1087972"/>
                  <a:gd name="connsiteY9" fmla="*/ 29844 h 980306"/>
                  <a:gd name="connsiteX10" fmla="*/ 21317 w 1087972"/>
                  <a:gd name="connsiteY10" fmla="*/ 213233 h 980306"/>
                  <a:gd name="connsiteX11" fmla="*/ 92946 w 1087972"/>
                  <a:gd name="connsiteY11" fmla="*/ 395096 h 980306"/>
                  <a:gd name="connsiteX12" fmla="*/ 140190 w 1087972"/>
                  <a:gd name="connsiteY12" fmla="*/ 666368 h 980306"/>
                  <a:gd name="connsiteX13" fmla="*/ 223502 w 1087972"/>
                  <a:gd name="connsiteY13" fmla="*/ 964056 h 980306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3683 w 1105817"/>
                  <a:gd name="connsiteY5" fmla="*/ 261840 h 988274"/>
                  <a:gd name="connsiteX6" fmla="*/ 375459 w 1105817"/>
                  <a:gd name="connsiteY6" fmla="*/ 136872 h 988274"/>
                  <a:gd name="connsiteX7" fmla="*/ 244901 w 1105817"/>
                  <a:gd name="connsiteY7" fmla="*/ 66262 h 988274"/>
                  <a:gd name="connsiteX8" fmla="*/ 85391 w 1105817"/>
                  <a:gd name="connsiteY8" fmla="*/ 10888 h 988274"/>
                  <a:gd name="connsiteX9" fmla="*/ 46781 w 1105817"/>
                  <a:gd name="connsiteY9" fmla="*/ 5302 h 988274"/>
                  <a:gd name="connsiteX10" fmla="*/ 47 w 1105817"/>
                  <a:gd name="connsiteY10" fmla="*/ 70832 h 988274"/>
                  <a:gd name="connsiteX11" fmla="*/ 39162 w 1105817"/>
                  <a:gd name="connsiteY11" fmla="*/ 221201 h 988274"/>
                  <a:gd name="connsiteX12" fmla="*/ 110791 w 1105817"/>
                  <a:gd name="connsiteY12" fmla="*/ 403064 h 988274"/>
                  <a:gd name="connsiteX13" fmla="*/ 158035 w 1105817"/>
                  <a:gd name="connsiteY13" fmla="*/ 674336 h 988274"/>
                  <a:gd name="connsiteX14" fmla="*/ 241347 w 1105817"/>
                  <a:gd name="connsiteY14" fmla="*/ 972024 h 988274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1141 w 1105817"/>
                  <a:gd name="connsiteY5" fmla="*/ 261842 h 988274"/>
                  <a:gd name="connsiteX6" fmla="*/ 643683 w 1105817"/>
                  <a:gd name="connsiteY6" fmla="*/ 261840 h 988274"/>
                  <a:gd name="connsiteX7" fmla="*/ 375459 w 1105817"/>
                  <a:gd name="connsiteY7" fmla="*/ 136872 h 988274"/>
                  <a:gd name="connsiteX8" fmla="*/ 244901 w 1105817"/>
                  <a:gd name="connsiteY8" fmla="*/ 66262 h 988274"/>
                  <a:gd name="connsiteX9" fmla="*/ 85391 w 1105817"/>
                  <a:gd name="connsiteY9" fmla="*/ 10888 h 988274"/>
                  <a:gd name="connsiteX10" fmla="*/ 46781 w 1105817"/>
                  <a:gd name="connsiteY10" fmla="*/ 5302 h 988274"/>
                  <a:gd name="connsiteX11" fmla="*/ 47 w 1105817"/>
                  <a:gd name="connsiteY11" fmla="*/ 70832 h 988274"/>
                  <a:gd name="connsiteX12" fmla="*/ 39162 w 1105817"/>
                  <a:gd name="connsiteY12" fmla="*/ 221201 h 988274"/>
                  <a:gd name="connsiteX13" fmla="*/ 110791 w 1105817"/>
                  <a:gd name="connsiteY13" fmla="*/ 403064 h 988274"/>
                  <a:gd name="connsiteX14" fmla="*/ 158035 w 1105817"/>
                  <a:gd name="connsiteY14" fmla="*/ 674336 h 988274"/>
                  <a:gd name="connsiteX15" fmla="*/ 241347 w 1105817"/>
                  <a:gd name="connsiteY15" fmla="*/ 972024 h 988274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3683 w 1105817"/>
                  <a:gd name="connsiteY6" fmla="*/ 26046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5588 w 1105817"/>
                  <a:gd name="connsiteY6" fmla="*/ 25284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5133"/>
                  <a:gd name="connsiteY0" fmla="*/ 970651 h 986901"/>
                  <a:gd name="connsiteX1" fmla="*/ 798115 w 1105133"/>
                  <a:gd name="connsiteY1" fmla="*/ 874131 h 986901"/>
                  <a:gd name="connsiteX2" fmla="*/ 1100375 w 1105133"/>
                  <a:gd name="connsiteY2" fmla="*/ 262499 h 986901"/>
                  <a:gd name="connsiteX3" fmla="*/ 976421 w 1105133"/>
                  <a:gd name="connsiteY3" fmla="*/ 179188 h 986901"/>
                  <a:gd name="connsiteX4" fmla="*/ 852596 w 1105133"/>
                  <a:gd name="connsiteY4" fmla="*/ 207764 h 986901"/>
                  <a:gd name="connsiteX5" fmla="*/ 775763 w 1105133"/>
                  <a:gd name="connsiteY5" fmla="*/ 236083 h 986901"/>
                  <a:gd name="connsiteX6" fmla="*/ 641141 w 1105133"/>
                  <a:gd name="connsiteY6" fmla="*/ 260469 h 986901"/>
                  <a:gd name="connsiteX7" fmla="*/ 645588 w 1105133"/>
                  <a:gd name="connsiteY7" fmla="*/ 252847 h 986901"/>
                  <a:gd name="connsiteX8" fmla="*/ 375459 w 1105133"/>
                  <a:gd name="connsiteY8" fmla="*/ 135499 h 986901"/>
                  <a:gd name="connsiteX9" fmla="*/ 244901 w 1105133"/>
                  <a:gd name="connsiteY9" fmla="*/ 64889 h 986901"/>
                  <a:gd name="connsiteX10" fmla="*/ 145841 w 1105133"/>
                  <a:gd name="connsiteY10" fmla="*/ 26789 h 986901"/>
                  <a:gd name="connsiteX11" fmla="*/ 85391 w 1105133"/>
                  <a:gd name="connsiteY11" fmla="*/ 9515 h 986901"/>
                  <a:gd name="connsiteX12" fmla="*/ 46781 w 1105133"/>
                  <a:gd name="connsiteY12" fmla="*/ 3929 h 986901"/>
                  <a:gd name="connsiteX13" fmla="*/ 47 w 1105133"/>
                  <a:gd name="connsiteY13" fmla="*/ 69459 h 986901"/>
                  <a:gd name="connsiteX14" fmla="*/ 39162 w 1105133"/>
                  <a:gd name="connsiteY14" fmla="*/ 219828 h 986901"/>
                  <a:gd name="connsiteX15" fmla="*/ 110791 w 1105133"/>
                  <a:gd name="connsiteY15" fmla="*/ 401691 h 986901"/>
                  <a:gd name="connsiteX16" fmla="*/ 158035 w 1105133"/>
                  <a:gd name="connsiteY16" fmla="*/ 672963 h 986901"/>
                  <a:gd name="connsiteX17" fmla="*/ 241347 w 1105133"/>
                  <a:gd name="connsiteY17" fmla="*/ 970651 h 986901"/>
                  <a:gd name="connsiteX0" fmla="*/ 241347 w 1115427"/>
                  <a:gd name="connsiteY0" fmla="*/ 970651 h 986901"/>
                  <a:gd name="connsiteX1" fmla="*/ 798115 w 1115427"/>
                  <a:gd name="connsiteY1" fmla="*/ 874131 h 986901"/>
                  <a:gd name="connsiteX2" fmla="*/ 1100375 w 1115427"/>
                  <a:gd name="connsiteY2" fmla="*/ 262499 h 986901"/>
                  <a:gd name="connsiteX3" fmla="*/ 1050716 w 1115427"/>
                  <a:gd name="connsiteY3" fmla="*/ 162043 h 986901"/>
                  <a:gd name="connsiteX4" fmla="*/ 852596 w 1115427"/>
                  <a:gd name="connsiteY4" fmla="*/ 207764 h 986901"/>
                  <a:gd name="connsiteX5" fmla="*/ 775763 w 1115427"/>
                  <a:gd name="connsiteY5" fmla="*/ 236083 h 986901"/>
                  <a:gd name="connsiteX6" fmla="*/ 641141 w 1115427"/>
                  <a:gd name="connsiteY6" fmla="*/ 260469 h 986901"/>
                  <a:gd name="connsiteX7" fmla="*/ 645588 w 1115427"/>
                  <a:gd name="connsiteY7" fmla="*/ 252847 h 986901"/>
                  <a:gd name="connsiteX8" fmla="*/ 375459 w 1115427"/>
                  <a:gd name="connsiteY8" fmla="*/ 135499 h 986901"/>
                  <a:gd name="connsiteX9" fmla="*/ 244901 w 1115427"/>
                  <a:gd name="connsiteY9" fmla="*/ 64889 h 986901"/>
                  <a:gd name="connsiteX10" fmla="*/ 145841 w 1115427"/>
                  <a:gd name="connsiteY10" fmla="*/ 26789 h 986901"/>
                  <a:gd name="connsiteX11" fmla="*/ 85391 w 1115427"/>
                  <a:gd name="connsiteY11" fmla="*/ 9515 h 986901"/>
                  <a:gd name="connsiteX12" fmla="*/ 46781 w 1115427"/>
                  <a:gd name="connsiteY12" fmla="*/ 3929 h 986901"/>
                  <a:gd name="connsiteX13" fmla="*/ 47 w 1115427"/>
                  <a:gd name="connsiteY13" fmla="*/ 69459 h 986901"/>
                  <a:gd name="connsiteX14" fmla="*/ 39162 w 1115427"/>
                  <a:gd name="connsiteY14" fmla="*/ 219828 h 986901"/>
                  <a:gd name="connsiteX15" fmla="*/ 110791 w 1115427"/>
                  <a:gd name="connsiteY15" fmla="*/ 401691 h 986901"/>
                  <a:gd name="connsiteX16" fmla="*/ 158035 w 1115427"/>
                  <a:gd name="connsiteY16" fmla="*/ 672963 h 986901"/>
                  <a:gd name="connsiteX17" fmla="*/ 241347 w 1115427"/>
                  <a:gd name="connsiteY17" fmla="*/ 970651 h 986901"/>
                  <a:gd name="connsiteX0" fmla="*/ 241347 w 1115427"/>
                  <a:gd name="connsiteY0" fmla="*/ 970490 h 986740"/>
                  <a:gd name="connsiteX1" fmla="*/ 798115 w 1115427"/>
                  <a:gd name="connsiteY1" fmla="*/ 873970 h 986740"/>
                  <a:gd name="connsiteX2" fmla="*/ 1100375 w 1115427"/>
                  <a:gd name="connsiteY2" fmla="*/ 262338 h 986740"/>
                  <a:gd name="connsiteX3" fmla="*/ 1050716 w 1115427"/>
                  <a:gd name="connsiteY3" fmla="*/ 161882 h 986740"/>
                  <a:gd name="connsiteX4" fmla="*/ 852596 w 1115427"/>
                  <a:gd name="connsiteY4" fmla="*/ 207603 h 986740"/>
                  <a:gd name="connsiteX5" fmla="*/ 775763 w 1115427"/>
                  <a:gd name="connsiteY5" fmla="*/ 235922 h 986740"/>
                  <a:gd name="connsiteX6" fmla="*/ 641141 w 1115427"/>
                  <a:gd name="connsiteY6" fmla="*/ 260308 h 986740"/>
                  <a:gd name="connsiteX7" fmla="*/ 645588 w 1115427"/>
                  <a:gd name="connsiteY7" fmla="*/ 252686 h 986740"/>
                  <a:gd name="connsiteX8" fmla="*/ 375459 w 1115427"/>
                  <a:gd name="connsiteY8" fmla="*/ 135338 h 986740"/>
                  <a:gd name="connsiteX9" fmla="*/ 244901 w 1115427"/>
                  <a:gd name="connsiteY9" fmla="*/ 64728 h 986740"/>
                  <a:gd name="connsiteX10" fmla="*/ 145841 w 1115427"/>
                  <a:gd name="connsiteY10" fmla="*/ 20913 h 986740"/>
                  <a:gd name="connsiteX11" fmla="*/ 85391 w 1115427"/>
                  <a:gd name="connsiteY11" fmla="*/ 9354 h 986740"/>
                  <a:gd name="connsiteX12" fmla="*/ 46781 w 1115427"/>
                  <a:gd name="connsiteY12" fmla="*/ 3768 h 986740"/>
                  <a:gd name="connsiteX13" fmla="*/ 47 w 1115427"/>
                  <a:gd name="connsiteY13" fmla="*/ 69298 h 986740"/>
                  <a:gd name="connsiteX14" fmla="*/ 39162 w 1115427"/>
                  <a:gd name="connsiteY14" fmla="*/ 219667 h 986740"/>
                  <a:gd name="connsiteX15" fmla="*/ 110791 w 1115427"/>
                  <a:gd name="connsiteY15" fmla="*/ 401530 h 986740"/>
                  <a:gd name="connsiteX16" fmla="*/ 158035 w 1115427"/>
                  <a:gd name="connsiteY16" fmla="*/ 672802 h 986740"/>
                  <a:gd name="connsiteX17" fmla="*/ 241347 w 1115427"/>
                  <a:gd name="connsiteY17" fmla="*/ 970490 h 986740"/>
                  <a:gd name="connsiteX0" fmla="*/ 241347 w 1115427"/>
                  <a:gd name="connsiteY0" fmla="*/ 972622 h 988872"/>
                  <a:gd name="connsiteX1" fmla="*/ 798115 w 1115427"/>
                  <a:gd name="connsiteY1" fmla="*/ 876102 h 988872"/>
                  <a:gd name="connsiteX2" fmla="*/ 1100375 w 1115427"/>
                  <a:gd name="connsiteY2" fmla="*/ 264470 h 988872"/>
                  <a:gd name="connsiteX3" fmla="*/ 1050716 w 1115427"/>
                  <a:gd name="connsiteY3" fmla="*/ 164014 h 988872"/>
                  <a:gd name="connsiteX4" fmla="*/ 852596 w 1115427"/>
                  <a:gd name="connsiteY4" fmla="*/ 209735 h 988872"/>
                  <a:gd name="connsiteX5" fmla="*/ 775763 w 1115427"/>
                  <a:gd name="connsiteY5" fmla="*/ 238054 h 988872"/>
                  <a:gd name="connsiteX6" fmla="*/ 641141 w 1115427"/>
                  <a:gd name="connsiteY6" fmla="*/ 262440 h 988872"/>
                  <a:gd name="connsiteX7" fmla="*/ 645588 w 1115427"/>
                  <a:gd name="connsiteY7" fmla="*/ 254818 h 988872"/>
                  <a:gd name="connsiteX8" fmla="*/ 375459 w 1115427"/>
                  <a:gd name="connsiteY8" fmla="*/ 137470 h 988872"/>
                  <a:gd name="connsiteX9" fmla="*/ 244901 w 1115427"/>
                  <a:gd name="connsiteY9" fmla="*/ 66860 h 988872"/>
                  <a:gd name="connsiteX10" fmla="*/ 145841 w 1115427"/>
                  <a:gd name="connsiteY10" fmla="*/ 23045 h 988872"/>
                  <a:gd name="connsiteX11" fmla="*/ 85391 w 1115427"/>
                  <a:gd name="connsiteY11" fmla="*/ 3866 h 988872"/>
                  <a:gd name="connsiteX12" fmla="*/ 46781 w 1115427"/>
                  <a:gd name="connsiteY12" fmla="*/ 5900 h 988872"/>
                  <a:gd name="connsiteX13" fmla="*/ 47 w 1115427"/>
                  <a:gd name="connsiteY13" fmla="*/ 71430 h 988872"/>
                  <a:gd name="connsiteX14" fmla="*/ 39162 w 1115427"/>
                  <a:gd name="connsiteY14" fmla="*/ 221799 h 988872"/>
                  <a:gd name="connsiteX15" fmla="*/ 110791 w 1115427"/>
                  <a:gd name="connsiteY15" fmla="*/ 403662 h 988872"/>
                  <a:gd name="connsiteX16" fmla="*/ 158035 w 1115427"/>
                  <a:gd name="connsiteY16" fmla="*/ 674934 h 988872"/>
                  <a:gd name="connsiteX17" fmla="*/ 241347 w 1115427"/>
                  <a:gd name="connsiteY17" fmla="*/ 972622 h 988872"/>
                  <a:gd name="connsiteX0" fmla="*/ 241347 w 1115427"/>
                  <a:gd name="connsiteY0" fmla="*/ 972622 h 988872"/>
                  <a:gd name="connsiteX1" fmla="*/ 798115 w 1115427"/>
                  <a:gd name="connsiteY1" fmla="*/ 876102 h 988872"/>
                  <a:gd name="connsiteX2" fmla="*/ 1100375 w 1115427"/>
                  <a:gd name="connsiteY2" fmla="*/ 264470 h 988872"/>
                  <a:gd name="connsiteX3" fmla="*/ 1050716 w 1115427"/>
                  <a:gd name="connsiteY3" fmla="*/ 164014 h 988872"/>
                  <a:gd name="connsiteX4" fmla="*/ 852596 w 1115427"/>
                  <a:gd name="connsiteY4" fmla="*/ 209735 h 988872"/>
                  <a:gd name="connsiteX5" fmla="*/ 775763 w 1115427"/>
                  <a:gd name="connsiteY5" fmla="*/ 238054 h 988872"/>
                  <a:gd name="connsiteX6" fmla="*/ 641141 w 1115427"/>
                  <a:gd name="connsiteY6" fmla="*/ 262440 h 988872"/>
                  <a:gd name="connsiteX7" fmla="*/ 645588 w 1115427"/>
                  <a:gd name="connsiteY7" fmla="*/ 254818 h 988872"/>
                  <a:gd name="connsiteX8" fmla="*/ 386889 w 1115427"/>
                  <a:gd name="connsiteY8" fmla="*/ 135565 h 988872"/>
                  <a:gd name="connsiteX9" fmla="*/ 244901 w 1115427"/>
                  <a:gd name="connsiteY9" fmla="*/ 66860 h 988872"/>
                  <a:gd name="connsiteX10" fmla="*/ 145841 w 1115427"/>
                  <a:gd name="connsiteY10" fmla="*/ 23045 h 988872"/>
                  <a:gd name="connsiteX11" fmla="*/ 85391 w 1115427"/>
                  <a:gd name="connsiteY11" fmla="*/ 3866 h 988872"/>
                  <a:gd name="connsiteX12" fmla="*/ 46781 w 1115427"/>
                  <a:gd name="connsiteY12" fmla="*/ 5900 h 988872"/>
                  <a:gd name="connsiteX13" fmla="*/ 47 w 1115427"/>
                  <a:gd name="connsiteY13" fmla="*/ 71430 h 988872"/>
                  <a:gd name="connsiteX14" fmla="*/ 39162 w 1115427"/>
                  <a:gd name="connsiteY14" fmla="*/ 221799 h 988872"/>
                  <a:gd name="connsiteX15" fmla="*/ 110791 w 1115427"/>
                  <a:gd name="connsiteY15" fmla="*/ 403662 h 988872"/>
                  <a:gd name="connsiteX16" fmla="*/ 158035 w 1115427"/>
                  <a:gd name="connsiteY16" fmla="*/ 674934 h 988872"/>
                  <a:gd name="connsiteX17" fmla="*/ 241347 w 1115427"/>
                  <a:gd name="connsiteY17" fmla="*/ 972622 h 988872"/>
                  <a:gd name="connsiteX0" fmla="*/ 241314 w 1115394"/>
                  <a:gd name="connsiteY0" fmla="*/ 976778 h 993028"/>
                  <a:gd name="connsiteX1" fmla="*/ 798082 w 1115394"/>
                  <a:gd name="connsiteY1" fmla="*/ 880258 h 993028"/>
                  <a:gd name="connsiteX2" fmla="*/ 1100342 w 1115394"/>
                  <a:gd name="connsiteY2" fmla="*/ 268626 h 993028"/>
                  <a:gd name="connsiteX3" fmla="*/ 1050683 w 1115394"/>
                  <a:gd name="connsiteY3" fmla="*/ 168170 h 993028"/>
                  <a:gd name="connsiteX4" fmla="*/ 852563 w 1115394"/>
                  <a:gd name="connsiteY4" fmla="*/ 213891 h 993028"/>
                  <a:gd name="connsiteX5" fmla="*/ 775730 w 1115394"/>
                  <a:gd name="connsiteY5" fmla="*/ 242210 h 993028"/>
                  <a:gd name="connsiteX6" fmla="*/ 641108 w 1115394"/>
                  <a:gd name="connsiteY6" fmla="*/ 266596 h 993028"/>
                  <a:gd name="connsiteX7" fmla="*/ 645555 w 1115394"/>
                  <a:gd name="connsiteY7" fmla="*/ 258974 h 993028"/>
                  <a:gd name="connsiteX8" fmla="*/ 386856 w 1115394"/>
                  <a:gd name="connsiteY8" fmla="*/ 139721 h 993028"/>
                  <a:gd name="connsiteX9" fmla="*/ 244868 w 1115394"/>
                  <a:gd name="connsiteY9" fmla="*/ 71016 h 993028"/>
                  <a:gd name="connsiteX10" fmla="*/ 145808 w 1115394"/>
                  <a:gd name="connsiteY10" fmla="*/ 27201 h 993028"/>
                  <a:gd name="connsiteX11" fmla="*/ 85358 w 1115394"/>
                  <a:gd name="connsiteY11" fmla="*/ 8022 h 993028"/>
                  <a:gd name="connsiteX12" fmla="*/ 35318 w 1115394"/>
                  <a:gd name="connsiteY12" fmla="*/ 4341 h 993028"/>
                  <a:gd name="connsiteX13" fmla="*/ 14 w 1115394"/>
                  <a:gd name="connsiteY13" fmla="*/ 75586 h 993028"/>
                  <a:gd name="connsiteX14" fmla="*/ 39129 w 1115394"/>
                  <a:gd name="connsiteY14" fmla="*/ 225955 h 993028"/>
                  <a:gd name="connsiteX15" fmla="*/ 110758 w 1115394"/>
                  <a:gd name="connsiteY15" fmla="*/ 407818 h 993028"/>
                  <a:gd name="connsiteX16" fmla="*/ 158002 w 1115394"/>
                  <a:gd name="connsiteY16" fmla="*/ 679090 h 993028"/>
                  <a:gd name="connsiteX17" fmla="*/ 241314 w 1115394"/>
                  <a:gd name="connsiteY17" fmla="*/ 976778 h 993028"/>
                  <a:gd name="connsiteX0" fmla="*/ 241314 w 1115394"/>
                  <a:gd name="connsiteY0" fmla="*/ 976778 h 992046"/>
                  <a:gd name="connsiteX1" fmla="*/ 798082 w 1115394"/>
                  <a:gd name="connsiteY1" fmla="*/ 880258 h 992046"/>
                  <a:gd name="connsiteX2" fmla="*/ 1100342 w 1115394"/>
                  <a:gd name="connsiteY2" fmla="*/ 268626 h 992046"/>
                  <a:gd name="connsiteX3" fmla="*/ 1050683 w 1115394"/>
                  <a:gd name="connsiteY3" fmla="*/ 168170 h 992046"/>
                  <a:gd name="connsiteX4" fmla="*/ 852563 w 1115394"/>
                  <a:gd name="connsiteY4" fmla="*/ 213891 h 992046"/>
                  <a:gd name="connsiteX5" fmla="*/ 775730 w 1115394"/>
                  <a:gd name="connsiteY5" fmla="*/ 242210 h 992046"/>
                  <a:gd name="connsiteX6" fmla="*/ 641108 w 1115394"/>
                  <a:gd name="connsiteY6" fmla="*/ 266596 h 992046"/>
                  <a:gd name="connsiteX7" fmla="*/ 645555 w 1115394"/>
                  <a:gd name="connsiteY7" fmla="*/ 258974 h 992046"/>
                  <a:gd name="connsiteX8" fmla="*/ 386856 w 1115394"/>
                  <a:gd name="connsiteY8" fmla="*/ 139721 h 992046"/>
                  <a:gd name="connsiteX9" fmla="*/ 244868 w 1115394"/>
                  <a:gd name="connsiteY9" fmla="*/ 71016 h 992046"/>
                  <a:gd name="connsiteX10" fmla="*/ 145808 w 1115394"/>
                  <a:gd name="connsiteY10" fmla="*/ 27201 h 992046"/>
                  <a:gd name="connsiteX11" fmla="*/ 85358 w 1115394"/>
                  <a:gd name="connsiteY11" fmla="*/ 8022 h 992046"/>
                  <a:gd name="connsiteX12" fmla="*/ 35318 w 1115394"/>
                  <a:gd name="connsiteY12" fmla="*/ 4341 h 992046"/>
                  <a:gd name="connsiteX13" fmla="*/ 14 w 1115394"/>
                  <a:gd name="connsiteY13" fmla="*/ 75586 h 992046"/>
                  <a:gd name="connsiteX14" fmla="*/ 39129 w 1115394"/>
                  <a:gd name="connsiteY14" fmla="*/ 225955 h 992046"/>
                  <a:gd name="connsiteX15" fmla="*/ 110758 w 1115394"/>
                  <a:gd name="connsiteY15" fmla="*/ 407818 h 992046"/>
                  <a:gd name="connsiteX16" fmla="*/ 182767 w 1115394"/>
                  <a:gd name="connsiteY16" fmla="*/ 692425 h 992046"/>
                  <a:gd name="connsiteX17" fmla="*/ 241314 w 1115394"/>
                  <a:gd name="connsiteY17" fmla="*/ 976778 h 992046"/>
                  <a:gd name="connsiteX0" fmla="*/ 241314 w 1115394"/>
                  <a:gd name="connsiteY0" fmla="*/ 976778 h 991906"/>
                  <a:gd name="connsiteX1" fmla="*/ 798082 w 1115394"/>
                  <a:gd name="connsiteY1" fmla="*/ 880258 h 991906"/>
                  <a:gd name="connsiteX2" fmla="*/ 1100342 w 1115394"/>
                  <a:gd name="connsiteY2" fmla="*/ 268626 h 991906"/>
                  <a:gd name="connsiteX3" fmla="*/ 1050683 w 1115394"/>
                  <a:gd name="connsiteY3" fmla="*/ 168170 h 991906"/>
                  <a:gd name="connsiteX4" fmla="*/ 852563 w 1115394"/>
                  <a:gd name="connsiteY4" fmla="*/ 213891 h 991906"/>
                  <a:gd name="connsiteX5" fmla="*/ 775730 w 1115394"/>
                  <a:gd name="connsiteY5" fmla="*/ 242210 h 991906"/>
                  <a:gd name="connsiteX6" fmla="*/ 641108 w 1115394"/>
                  <a:gd name="connsiteY6" fmla="*/ 266596 h 991906"/>
                  <a:gd name="connsiteX7" fmla="*/ 645555 w 1115394"/>
                  <a:gd name="connsiteY7" fmla="*/ 258974 h 991906"/>
                  <a:gd name="connsiteX8" fmla="*/ 386856 w 1115394"/>
                  <a:gd name="connsiteY8" fmla="*/ 139721 h 991906"/>
                  <a:gd name="connsiteX9" fmla="*/ 244868 w 1115394"/>
                  <a:gd name="connsiteY9" fmla="*/ 71016 h 991906"/>
                  <a:gd name="connsiteX10" fmla="*/ 145808 w 1115394"/>
                  <a:gd name="connsiteY10" fmla="*/ 27201 h 991906"/>
                  <a:gd name="connsiteX11" fmla="*/ 85358 w 1115394"/>
                  <a:gd name="connsiteY11" fmla="*/ 8022 h 991906"/>
                  <a:gd name="connsiteX12" fmla="*/ 35318 w 1115394"/>
                  <a:gd name="connsiteY12" fmla="*/ 4341 h 991906"/>
                  <a:gd name="connsiteX13" fmla="*/ 14 w 1115394"/>
                  <a:gd name="connsiteY13" fmla="*/ 75586 h 991906"/>
                  <a:gd name="connsiteX14" fmla="*/ 39129 w 1115394"/>
                  <a:gd name="connsiteY14" fmla="*/ 225955 h 991906"/>
                  <a:gd name="connsiteX15" fmla="*/ 110758 w 1115394"/>
                  <a:gd name="connsiteY15" fmla="*/ 407818 h 991906"/>
                  <a:gd name="connsiteX16" fmla="*/ 173242 w 1115394"/>
                  <a:gd name="connsiteY16" fmla="*/ 694330 h 991906"/>
                  <a:gd name="connsiteX17" fmla="*/ 241314 w 111539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10748 w 1115384"/>
                  <a:gd name="connsiteY15" fmla="*/ 407818 h 991906"/>
                  <a:gd name="connsiteX16" fmla="*/ 173232 w 1115384"/>
                  <a:gd name="connsiteY16" fmla="*/ 694330 h 991906"/>
                  <a:gd name="connsiteX17" fmla="*/ 241304 w 111538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08843 w 1115384"/>
                  <a:gd name="connsiteY15" fmla="*/ 426868 h 991906"/>
                  <a:gd name="connsiteX16" fmla="*/ 173232 w 1115384"/>
                  <a:gd name="connsiteY16" fmla="*/ 694330 h 991906"/>
                  <a:gd name="connsiteX17" fmla="*/ 241304 w 111538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08843 w 1115384"/>
                  <a:gd name="connsiteY15" fmla="*/ 426868 h 991906"/>
                  <a:gd name="connsiteX16" fmla="*/ 162942 w 1115384"/>
                  <a:gd name="connsiteY16" fmla="*/ 693950 h 991906"/>
                  <a:gd name="connsiteX17" fmla="*/ 173232 w 1115384"/>
                  <a:gd name="connsiteY17" fmla="*/ 694330 h 991906"/>
                  <a:gd name="connsiteX18" fmla="*/ 241304 w 1115384"/>
                  <a:gd name="connsiteY18" fmla="*/ 976778 h 991906"/>
                  <a:gd name="connsiteX0" fmla="*/ 241351 w 1115431"/>
                  <a:gd name="connsiteY0" fmla="*/ 976778 h 991906"/>
                  <a:gd name="connsiteX1" fmla="*/ 798119 w 1115431"/>
                  <a:gd name="connsiteY1" fmla="*/ 880258 h 991906"/>
                  <a:gd name="connsiteX2" fmla="*/ 1100379 w 1115431"/>
                  <a:gd name="connsiteY2" fmla="*/ 268626 h 991906"/>
                  <a:gd name="connsiteX3" fmla="*/ 1050720 w 1115431"/>
                  <a:gd name="connsiteY3" fmla="*/ 168170 h 991906"/>
                  <a:gd name="connsiteX4" fmla="*/ 852600 w 1115431"/>
                  <a:gd name="connsiteY4" fmla="*/ 213891 h 991906"/>
                  <a:gd name="connsiteX5" fmla="*/ 775767 w 1115431"/>
                  <a:gd name="connsiteY5" fmla="*/ 242210 h 991906"/>
                  <a:gd name="connsiteX6" fmla="*/ 641145 w 1115431"/>
                  <a:gd name="connsiteY6" fmla="*/ 266596 h 991906"/>
                  <a:gd name="connsiteX7" fmla="*/ 645592 w 1115431"/>
                  <a:gd name="connsiteY7" fmla="*/ 258974 h 991906"/>
                  <a:gd name="connsiteX8" fmla="*/ 386893 w 1115431"/>
                  <a:gd name="connsiteY8" fmla="*/ 139721 h 991906"/>
                  <a:gd name="connsiteX9" fmla="*/ 244905 w 1115431"/>
                  <a:gd name="connsiteY9" fmla="*/ 71016 h 991906"/>
                  <a:gd name="connsiteX10" fmla="*/ 145845 w 1115431"/>
                  <a:gd name="connsiteY10" fmla="*/ 27201 h 991906"/>
                  <a:gd name="connsiteX11" fmla="*/ 85395 w 1115431"/>
                  <a:gd name="connsiteY11" fmla="*/ 8022 h 991906"/>
                  <a:gd name="connsiteX12" fmla="*/ 35355 w 1115431"/>
                  <a:gd name="connsiteY12" fmla="*/ 4341 h 991906"/>
                  <a:gd name="connsiteX13" fmla="*/ 51 w 1115431"/>
                  <a:gd name="connsiteY13" fmla="*/ 75586 h 991906"/>
                  <a:gd name="connsiteX14" fmla="*/ 42976 w 1115431"/>
                  <a:gd name="connsiteY14" fmla="*/ 235480 h 991906"/>
                  <a:gd name="connsiteX15" fmla="*/ 108890 w 1115431"/>
                  <a:gd name="connsiteY15" fmla="*/ 426868 h 991906"/>
                  <a:gd name="connsiteX16" fmla="*/ 162989 w 1115431"/>
                  <a:gd name="connsiteY16" fmla="*/ 693950 h 991906"/>
                  <a:gd name="connsiteX17" fmla="*/ 173279 w 1115431"/>
                  <a:gd name="connsiteY17" fmla="*/ 694330 h 991906"/>
                  <a:gd name="connsiteX18" fmla="*/ 241351 w 1115431"/>
                  <a:gd name="connsiteY18" fmla="*/ 976778 h 991906"/>
                  <a:gd name="connsiteX0" fmla="*/ 243252 w 1117332"/>
                  <a:gd name="connsiteY0" fmla="*/ 976778 h 991906"/>
                  <a:gd name="connsiteX1" fmla="*/ 800020 w 1117332"/>
                  <a:gd name="connsiteY1" fmla="*/ 880258 h 991906"/>
                  <a:gd name="connsiteX2" fmla="*/ 1102280 w 1117332"/>
                  <a:gd name="connsiteY2" fmla="*/ 268626 h 991906"/>
                  <a:gd name="connsiteX3" fmla="*/ 1052621 w 1117332"/>
                  <a:gd name="connsiteY3" fmla="*/ 168170 h 991906"/>
                  <a:gd name="connsiteX4" fmla="*/ 854501 w 1117332"/>
                  <a:gd name="connsiteY4" fmla="*/ 213891 h 991906"/>
                  <a:gd name="connsiteX5" fmla="*/ 777668 w 1117332"/>
                  <a:gd name="connsiteY5" fmla="*/ 242210 h 991906"/>
                  <a:gd name="connsiteX6" fmla="*/ 643046 w 1117332"/>
                  <a:gd name="connsiteY6" fmla="*/ 266596 h 991906"/>
                  <a:gd name="connsiteX7" fmla="*/ 647493 w 1117332"/>
                  <a:gd name="connsiteY7" fmla="*/ 258974 h 991906"/>
                  <a:gd name="connsiteX8" fmla="*/ 388794 w 1117332"/>
                  <a:gd name="connsiteY8" fmla="*/ 139721 h 991906"/>
                  <a:gd name="connsiteX9" fmla="*/ 246806 w 1117332"/>
                  <a:gd name="connsiteY9" fmla="*/ 71016 h 991906"/>
                  <a:gd name="connsiteX10" fmla="*/ 147746 w 1117332"/>
                  <a:gd name="connsiteY10" fmla="*/ 27201 h 991906"/>
                  <a:gd name="connsiteX11" fmla="*/ 87296 w 1117332"/>
                  <a:gd name="connsiteY11" fmla="*/ 8022 h 991906"/>
                  <a:gd name="connsiteX12" fmla="*/ 37256 w 1117332"/>
                  <a:gd name="connsiteY12" fmla="*/ 4341 h 991906"/>
                  <a:gd name="connsiteX13" fmla="*/ 47 w 1117332"/>
                  <a:gd name="connsiteY13" fmla="*/ 106066 h 991906"/>
                  <a:gd name="connsiteX14" fmla="*/ 44877 w 1117332"/>
                  <a:gd name="connsiteY14" fmla="*/ 235480 h 991906"/>
                  <a:gd name="connsiteX15" fmla="*/ 110791 w 1117332"/>
                  <a:gd name="connsiteY15" fmla="*/ 426868 h 991906"/>
                  <a:gd name="connsiteX16" fmla="*/ 164890 w 1117332"/>
                  <a:gd name="connsiteY16" fmla="*/ 693950 h 991906"/>
                  <a:gd name="connsiteX17" fmla="*/ 175180 w 1117332"/>
                  <a:gd name="connsiteY17" fmla="*/ 694330 h 991906"/>
                  <a:gd name="connsiteX18" fmla="*/ 243252 w 1117332"/>
                  <a:gd name="connsiteY18" fmla="*/ 976778 h 991906"/>
                  <a:gd name="connsiteX0" fmla="*/ 243205 w 1117285"/>
                  <a:gd name="connsiteY0" fmla="*/ 976778 h 991906"/>
                  <a:gd name="connsiteX1" fmla="*/ 799973 w 1117285"/>
                  <a:gd name="connsiteY1" fmla="*/ 880258 h 991906"/>
                  <a:gd name="connsiteX2" fmla="*/ 1102233 w 1117285"/>
                  <a:gd name="connsiteY2" fmla="*/ 268626 h 991906"/>
                  <a:gd name="connsiteX3" fmla="*/ 1052574 w 1117285"/>
                  <a:gd name="connsiteY3" fmla="*/ 168170 h 991906"/>
                  <a:gd name="connsiteX4" fmla="*/ 854454 w 1117285"/>
                  <a:gd name="connsiteY4" fmla="*/ 213891 h 991906"/>
                  <a:gd name="connsiteX5" fmla="*/ 777621 w 1117285"/>
                  <a:gd name="connsiteY5" fmla="*/ 242210 h 991906"/>
                  <a:gd name="connsiteX6" fmla="*/ 642999 w 1117285"/>
                  <a:gd name="connsiteY6" fmla="*/ 266596 h 991906"/>
                  <a:gd name="connsiteX7" fmla="*/ 647446 w 1117285"/>
                  <a:gd name="connsiteY7" fmla="*/ 258974 h 991906"/>
                  <a:gd name="connsiteX8" fmla="*/ 388747 w 1117285"/>
                  <a:gd name="connsiteY8" fmla="*/ 139721 h 991906"/>
                  <a:gd name="connsiteX9" fmla="*/ 246759 w 1117285"/>
                  <a:gd name="connsiteY9" fmla="*/ 71016 h 991906"/>
                  <a:gd name="connsiteX10" fmla="*/ 147699 w 1117285"/>
                  <a:gd name="connsiteY10" fmla="*/ 27201 h 991906"/>
                  <a:gd name="connsiteX11" fmla="*/ 87249 w 1117285"/>
                  <a:gd name="connsiteY11" fmla="*/ 8022 h 991906"/>
                  <a:gd name="connsiteX12" fmla="*/ 37209 w 1117285"/>
                  <a:gd name="connsiteY12" fmla="*/ 4341 h 991906"/>
                  <a:gd name="connsiteX13" fmla="*/ 0 w 1117285"/>
                  <a:gd name="connsiteY13" fmla="*/ 106066 h 991906"/>
                  <a:gd name="connsiteX14" fmla="*/ 37210 w 1117285"/>
                  <a:gd name="connsiteY14" fmla="*/ 235480 h 991906"/>
                  <a:gd name="connsiteX15" fmla="*/ 110744 w 1117285"/>
                  <a:gd name="connsiteY15" fmla="*/ 426868 h 991906"/>
                  <a:gd name="connsiteX16" fmla="*/ 164843 w 1117285"/>
                  <a:gd name="connsiteY16" fmla="*/ 693950 h 991906"/>
                  <a:gd name="connsiteX17" fmla="*/ 175133 w 1117285"/>
                  <a:gd name="connsiteY17" fmla="*/ 694330 h 991906"/>
                  <a:gd name="connsiteX18" fmla="*/ 243205 w 1117285"/>
                  <a:gd name="connsiteY18" fmla="*/ 976778 h 991906"/>
                  <a:gd name="connsiteX0" fmla="*/ 243205 w 1117285"/>
                  <a:gd name="connsiteY0" fmla="*/ 976778 h 991906"/>
                  <a:gd name="connsiteX1" fmla="*/ 799973 w 1117285"/>
                  <a:gd name="connsiteY1" fmla="*/ 880258 h 991906"/>
                  <a:gd name="connsiteX2" fmla="*/ 1102233 w 1117285"/>
                  <a:gd name="connsiteY2" fmla="*/ 268626 h 991906"/>
                  <a:gd name="connsiteX3" fmla="*/ 1052574 w 1117285"/>
                  <a:gd name="connsiteY3" fmla="*/ 168170 h 991906"/>
                  <a:gd name="connsiteX4" fmla="*/ 854454 w 1117285"/>
                  <a:gd name="connsiteY4" fmla="*/ 213891 h 991906"/>
                  <a:gd name="connsiteX5" fmla="*/ 777621 w 1117285"/>
                  <a:gd name="connsiteY5" fmla="*/ 242210 h 991906"/>
                  <a:gd name="connsiteX6" fmla="*/ 642999 w 1117285"/>
                  <a:gd name="connsiteY6" fmla="*/ 266596 h 991906"/>
                  <a:gd name="connsiteX7" fmla="*/ 647446 w 1117285"/>
                  <a:gd name="connsiteY7" fmla="*/ 258974 h 991906"/>
                  <a:gd name="connsiteX8" fmla="*/ 388747 w 1117285"/>
                  <a:gd name="connsiteY8" fmla="*/ 139721 h 991906"/>
                  <a:gd name="connsiteX9" fmla="*/ 252474 w 1117285"/>
                  <a:gd name="connsiteY9" fmla="*/ 76731 h 991906"/>
                  <a:gd name="connsiteX10" fmla="*/ 147699 w 1117285"/>
                  <a:gd name="connsiteY10" fmla="*/ 27201 h 991906"/>
                  <a:gd name="connsiteX11" fmla="*/ 87249 w 1117285"/>
                  <a:gd name="connsiteY11" fmla="*/ 8022 h 991906"/>
                  <a:gd name="connsiteX12" fmla="*/ 37209 w 1117285"/>
                  <a:gd name="connsiteY12" fmla="*/ 4341 h 991906"/>
                  <a:gd name="connsiteX13" fmla="*/ 0 w 1117285"/>
                  <a:gd name="connsiteY13" fmla="*/ 106066 h 991906"/>
                  <a:gd name="connsiteX14" fmla="*/ 37210 w 1117285"/>
                  <a:gd name="connsiteY14" fmla="*/ 235480 h 991906"/>
                  <a:gd name="connsiteX15" fmla="*/ 110744 w 1117285"/>
                  <a:gd name="connsiteY15" fmla="*/ 426868 h 991906"/>
                  <a:gd name="connsiteX16" fmla="*/ 164843 w 1117285"/>
                  <a:gd name="connsiteY16" fmla="*/ 693950 h 991906"/>
                  <a:gd name="connsiteX17" fmla="*/ 175133 w 1117285"/>
                  <a:gd name="connsiteY17" fmla="*/ 694330 h 991906"/>
                  <a:gd name="connsiteX18" fmla="*/ 243205 w 1117285"/>
                  <a:gd name="connsiteY18" fmla="*/ 976778 h 991906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42999 w 1117285"/>
                  <a:gd name="connsiteY6" fmla="*/ 267747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705864 w 1117285"/>
                  <a:gd name="connsiteY6" fmla="*/ 262032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40872 h 993057"/>
                  <a:gd name="connsiteX9" fmla="*/ 26771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35157 h 993057"/>
                  <a:gd name="connsiteX9" fmla="*/ 26771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81575 h 996703"/>
                  <a:gd name="connsiteX1" fmla="*/ 799973 w 1117285"/>
                  <a:gd name="connsiteY1" fmla="*/ 885055 h 996703"/>
                  <a:gd name="connsiteX2" fmla="*/ 1102233 w 1117285"/>
                  <a:gd name="connsiteY2" fmla="*/ 273423 h 996703"/>
                  <a:gd name="connsiteX3" fmla="*/ 1052574 w 1117285"/>
                  <a:gd name="connsiteY3" fmla="*/ 172967 h 996703"/>
                  <a:gd name="connsiteX4" fmla="*/ 854454 w 1117285"/>
                  <a:gd name="connsiteY4" fmla="*/ 218688 h 996703"/>
                  <a:gd name="connsiteX5" fmla="*/ 777621 w 1117285"/>
                  <a:gd name="connsiteY5" fmla="*/ 247007 h 996703"/>
                  <a:gd name="connsiteX6" fmla="*/ 696339 w 1117285"/>
                  <a:gd name="connsiteY6" fmla="*/ 254248 h 996703"/>
                  <a:gd name="connsiteX7" fmla="*/ 569341 w 1117285"/>
                  <a:gd name="connsiteY7" fmla="*/ 227576 h 996703"/>
                  <a:gd name="connsiteX8" fmla="*/ 388747 w 1117285"/>
                  <a:gd name="connsiteY8" fmla="*/ 138803 h 996703"/>
                  <a:gd name="connsiteX9" fmla="*/ 267714 w 1117285"/>
                  <a:gd name="connsiteY9" fmla="*/ 81528 h 996703"/>
                  <a:gd name="connsiteX10" fmla="*/ 225804 w 1117285"/>
                  <a:gd name="connsiteY10" fmla="*/ 60573 h 996703"/>
                  <a:gd name="connsiteX11" fmla="*/ 85344 w 1117285"/>
                  <a:gd name="connsiteY11" fmla="*/ 5199 h 996703"/>
                  <a:gd name="connsiteX12" fmla="*/ 37209 w 1117285"/>
                  <a:gd name="connsiteY12" fmla="*/ 9138 h 996703"/>
                  <a:gd name="connsiteX13" fmla="*/ 0 w 1117285"/>
                  <a:gd name="connsiteY13" fmla="*/ 110863 h 996703"/>
                  <a:gd name="connsiteX14" fmla="*/ 37210 w 1117285"/>
                  <a:gd name="connsiteY14" fmla="*/ 240277 h 996703"/>
                  <a:gd name="connsiteX15" fmla="*/ 110744 w 1117285"/>
                  <a:gd name="connsiteY15" fmla="*/ 431665 h 996703"/>
                  <a:gd name="connsiteX16" fmla="*/ 164843 w 1117285"/>
                  <a:gd name="connsiteY16" fmla="*/ 698747 h 996703"/>
                  <a:gd name="connsiteX17" fmla="*/ 175133 w 1117285"/>
                  <a:gd name="connsiteY17" fmla="*/ 699127 h 996703"/>
                  <a:gd name="connsiteX18" fmla="*/ 243205 w 1117285"/>
                  <a:gd name="connsiteY18" fmla="*/ 981575 h 996703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698747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1033 w 1117285"/>
                  <a:gd name="connsiteY16" fmla="*/ 77304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74256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74256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89982"/>
                  <a:gd name="connsiteX1" fmla="*/ 799973 w 1117285"/>
                  <a:gd name="connsiteY1" fmla="*/ 885055 h 989982"/>
                  <a:gd name="connsiteX2" fmla="*/ 1102233 w 1117285"/>
                  <a:gd name="connsiteY2" fmla="*/ 273423 h 989982"/>
                  <a:gd name="connsiteX3" fmla="*/ 1052574 w 1117285"/>
                  <a:gd name="connsiteY3" fmla="*/ 172967 h 989982"/>
                  <a:gd name="connsiteX4" fmla="*/ 854454 w 1117285"/>
                  <a:gd name="connsiteY4" fmla="*/ 218688 h 989982"/>
                  <a:gd name="connsiteX5" fmla="*/ 777621 w 1117285"/>
                  <a:gd name="connsiteY5" fmla="*/ 247007 h 989982"/>
                  <a:gd name="connsiteX6" fmla="*/ 696339 w 1117285"/>
                  <a:gd name="connsiteY6" fmla="*/ 254248 h 989982"/>
                  <a:gd name="connsiteX7" fmla="*/ 569341 w 1117285"/>
                  <a:gd name="connsiteY7" fmla="*/ 227576 h 989982"/>
                  <a:gd name="connsiteX8" fmla="*/ 388747 w 1117285"/>
                  <a:gd name="connsiteY8" fmla="*/ 138803 h 989982"/>
                  <a:gd name="connsiteX9" fmla="*/ 267714 w 1117285"/>
                  <a:gd name="connsiteY9" fmla="*/ 81528 h 989982"/>
                  <a:gd name="connsiteX10" fmla="*/ 225804 w 1117285"/>
                  <a:gd name="connsiteY10" fmla="*/ 60573 h 989982"/>
                  <a:gd name="connsiteX11" fmla="*/ 85344 w 1117285"/>
                  <a:gd name="connsiteY11" fmla="*/ 5199 h 989982"/>
                  <a:gd name="connsiteX12" fmla="*/ 37209 w 1117285"/>
                  <a:gd name="connsiteY12" fmla="*/ 9138 h 989982"/>
                  <a:gd name="connsiteX13" fmla="*/ 0 w 1117285"/>
                  <a:gd name="connsiteY13" fmla="*/ 110863 h 989982"/>
                  <a:gd name="connsiteX14" fmla="*/ 37210 w 1117285"/>
                  <a:gd name="connsiteY14" fmla="*/ 240277 h 989982"/>
                  <a:gd name="connsiteX15" fmla="*/ 110744 w 1117285"/>
                  <a:gd name="connsiteY15" fmla="*/ 431665 h 989982"/>
                  <a:gd name="connsiteX16" fmla="*/ 164843 w 1117285"/>
                  <a:gd name="connsiteY16" fmla="*/ 742562 h 989982"/>
                  <a:gd name="connsiteX17" fmla="*/ 220853 w 1117285"/>
                  <a:gd name="connsiteY17" fmla="*/ 790567 h 989982"/>
                  <a:gd name="connsiteX18" fmla="*/ 243205 w 1117285"/>
                  <a:gd name="connsiteY18" fmla="*/ 981575 h 989982"/>
                  <a:gd name="connsiteX0" fmla="*/ 243205 w 1117285"/>
                  <a:gd name="connsiteY0" fmla="*/ 981575 h 989982"/>
                  <a:gd name="connsiteX1" fmla="*/ 799973 w 1117285"/>
                  <a:gd name="connsiteY1" fmla="*/ 885055 h 989982"/>
                  <a:gd name="connsiteX2" fmla="*/ 1102233 w 1117285"/>
                  <a:gd name="connsiteY2" fmla="*/ 273423 h 989982"/>
                  <a:gd name="connsiteX3" fmla="*/ 1052574 w 1117285"/>
                  <a:gd name="connsiteY3" fmla="*/ 172967 h 989982"/>
                  <a:gd name="connsiteX4" fmla="*/ 854454 w 1117285"/>
                  <a:gd name="connsiteY4" fmla="*/ 218688 h 989982"/>
                  <a:gd name="connsiteX5" fmla="*/ 777621 w 1117285"/>
                  <a:gd name="connsiteY5" fmla="*/ 247007 h 989982"/>
                  <a:gd name="connsiteX6" fmla="*/ 696339 w 1117285"/>
                  <a:gd name="connsiteY6" fmla="*/ 254248 h 989982"/>
                  <a:gd name="connsiteX7" fmla="*/ 569341 w 1117285"/>
                  <a:gd name="connsiteY7" fmla="*/ 227576 h 989982"/>
                  <a:gd name="connsiteX8" fmla="*/ 388747 w 1117285"/>
                  <a:gd name="connsiteY8" fmla="*/ 138803 h 989982"/>
                  <a:gd name="connsiteX9" fmla="*/ 267714 w 1117285"/>
                  <a:gd name="connsiteY9" fmla="*/ 81528 h 989982"/>
                  <a:gd name="connsiteX10" fmla="*/ 225804 w 1117285"/>
                  <a:gd name="connsiteY10" fmla="*/ 60573 h 989982"/>
                  <a:gd name="connsiteX11" fmla="*/ 85344 w 1117285"/>
                  <a:gd name="connsiteY11" fmla="*/ 5199 h 989982"/>
                  <a:gd name="connsiteX12" fmla="*/ 37209 w 1117285"/>
                  <a:gd name="connsiteY12" fmla="*/ 9138 h 989982"/>
                  <a:gd name="connsiteX13" fmla="*/ 0 w 1117285"/>
                  <a:gd name="connsiteY13" fmla="*/ 110863 h 989982"/>
                  <a:gd name="connsiteX14" fmla="*/ 37210 w 1117285"/>
                  <a:gd name="connsiteY14" fmla="*/ 240277 h 989982"/>
                  <a:gd name="connsiteX15" fmla="*/ 110744 w 1117285"/>
                  <a:gd name="connsiteY15" fmla="*/ 431665 h 989982"/>
                  <a:gd name="connsiteX16" fmla="*/ 178178 w 1117285"/>
                  <a:gd name="connsiteY16" fmla="*/ 555872 h 989982"/>
                  <a:gd name="connsiteX17" fmla="*/ 220853 w 1117285"/>
                  <a:gd name="connsiteY17" fmla="*/ 790567 h 989982"/>
                  <a:gd name="connsiteX18" fmla="*/ 243205 w 1117285"/>
                  <a:gd name="connsiteY18" fmla="*/ 981575 h 989982"/>
                  <a:gd name="connsiteX0" fmla="*/ 243205 w 1117285"/>
                  <a:gd name="connsiteY0" fmla="*/ 981575 h 989424"/>
                  <a:gd name="connsiteX1" fmla="*/ 799973 w 1117285"/>
                  <a:gd name="connsiteY1" fmla="*/ 885055 h 989424"/>
                  <a:gd name="connsiteX2" fmla="*/ 1102233 w 1117285"/>
                  <a:gd name="connsiteY2" fmla="*/ 273423 h 989424"/>
                  <a:gd name="connsiteX3" fmla="*/ 1052574 w 1117285"/>
                  <a:gd name="connsiteY3" fmla="*/ 172967 h 989424"/>
                  <a:gd name="connsiteX4" fmla="*/ 854454 w 1117285"/>
                  <a:gd name="connsiteY4" fmla="*/ 218688 h 989424"/>
                  <a:gd name="connsiteX5" fmla="*/ 777621 w 1117285"/>
                  <a:gd name="connsiteY5" fmla="*/ 247007 h 989424"/>
                  <a:gd name="connsiteX6" fmla="*/ 696339 w 1117285"/>
                  <a:gd name="connsiteY6" fmla="*/ 254248 h 989424"/>
                  <a:gd name="connsiteX7" fmla="*/ 569341 w 1117285"/>
                  <a:gd name="connsiteY7" fmla="*/ 227576 h 989424"/>
                  <a:gd name="connsiteX8" fmla="*/ 388747 w 1117285"/>
                  <a:gd name="connsiteY8" fmla="*/ 138803 h 989424"/>
                  <a:gd name="connsiteX9" fmla="*/ 267714 w 1117285"/>
                  <a:gd name="connsiteY9" fmla="*/ 81528 h 989424"/>
                  <a:gd name="connsiteX10" fmla="*/ 225804 w 1117285"/>
                  <a:gd name="connsiteY10" fmla="*/ 60573 h 989424"/>
                  <a:gd name="connsiteX11" fmla="*/ 85344 w 1117285"/>
                  <a:gd name="connsiteY11" fmla="*/ 5199 h 989424"/>
                  <a:gd name="connsiteX12" fmla="*/ 37209 w 1117285"/>
                  <a:gd name="connsiteY12" fmla="*/ 9138 h 989424"/>
                  <a:gd name="connsiteX13" fmla="*/ 0 w 1117285"/>
                  <a:gd name="connsiteY13" fmla="*/ 110863 h 989424"/>
                  <a:gd name="connsiteX14" fmla="*/ 37210 w 1117285"/>
                  <a:gd name="connsiteY14" fmla="*/ 240277 h 989424"/>
                  <a:gd name="connsiteX15" fmla="*/ 110744 w 1117285"/>
                  <a:gd name="connsiteY15" fmla="*/ 431665 h 989424"/>
                  <a:gd name="connsiteX16" fmla="*/ 178178 w 1117285"/>
                  <a:gd name="connsiteY16" fmla="*/ 555872 h 989424"/>
                  <a:gd name="connsiteX17" fmla="*/ 310388 w 1117285"/>
                  <a:gd name="connsiteY17" fmla="*/ 798187 h 989424"/>
                  <a:gd name="connsiteX18" fmla="*/ 243205 w 1117285"/>
                  <a:gd name="connsiteY18" fmla="*/ 981575 h 989424"/>
                  <a:gd name="connsiteX0" fmla="*/ 243205 w 1117285"/>
                  <a:gd name="connsiteY0" fmla="*/ 981575 h 989424"/>
                  <a:gd name="connsiteX1" fmla="*/ 799973 w 1117285"/>
                  <a:gd name="connsiteY1" fmla="*/ 885055 h 989424"/>
                  <a:gd name="connsiteX2" fmla="*/ 1102233 w 1117285"/>
                  <a:gd name="connsiteY2" fmla="*/ 273423 h 989424"/>
                  <a:gd name="connsiteX3" fmla="*/ 1052574 w 1117285"/>
                  <a:gd name="connsiteY3" fmla="*/ 172967 h 989424"/>
                  <a:gd name="connsiteX4" fmla="*/ 854454 w 1117285"/>
                  <a:gd name="connsiteY4" fmla="*/ 218688 h 989424"/>
                  <a:gd name="connsiteX5" fmla="*/ 777621 w 1117285"/>
                  <a:gd name="connsiteY5" fmla="*/ 247007 h 989424"/>
                  <a:gd name="connsiteX6" fmla="*/ 696339 w 1117285"/>
                  <a:gd name="connsiteY6" fmla="*/ 254248 h 989424"/>
                  <a:gd name="connsiteX7" fmla="*/ 569341 w 1117285"/>
                  <a:gd name="connsiteY7" fmla="*/ 227576 h 989424"/>
                  <a:gd name="connsiteX8" fmla="*/ 388747 w 1117285"/>
                  <a:gd name="connsiteY8" fmla="*/ 138803 h 989424"/>
                  <a:gd name="connsiteX9" fmla="*/ 267714 w 1117285"/>
                  <a:gd name="connsiteY9" fmla="*/ 81528 h 989424"/>
                  <a:gd name="connsiteX10" fmla="*/ 225804 w 1117285"/>
                  <a:gd name="connsiteY10" fmla="*/ 60573 h 989424"/>
                  <a:gd name="connsiteX11" fmla="*/ 85344 w 1117285"/>
                  <a:gd name="connsiteY11" fmla="*/ 5199 h 989424"/>
                  <a:gd name="connsiteX12" fmla="*/ 37209 w 1117285"/>
                  <a:gd name="connsiteY12" fmla="*/ 9138 h 989424"/>
                  <a:gd name="connsiteX13" fmla="*/ 0 w 1117285"/>
                  <a:gd name="connsiteY13" fmla="*/ 110863 h 989424"/>
                  <a:gd name="connsiteX14" fmla="*/ 37210 w 1117285"/>
                  <a:gd name="connsiteY14" fmla="*/ 240277 h 989424"/>
                  <a:gd name="connsiteX15" fmla="*/ 110744 w 1117285"/>
                  <a:gd name="connsiteY15" fmla="*/ 431665 h 989424"/>
                  <a:gd name="connsiteX16" fmla="*/ 161033 w 1117285"/>
                  <a:gd name="connsiteY16" fmla="*/ 691127 h 989424"/>
                  <a:gd name="connsiteX17" fmla="*/ 310388 w 1117285"/>
                  <a:gd name="connsiteY17" fmla="*/ 798187 h 989424"/>
                  <a:gd name="connsiteX18" fmla="*/ 243205 w 1117285"/>
                  <a:gd name="connsiteY18" fmla="*/ 981575 h 989424"/>
                  <a:gd name="connsiteX0" fmla="*/ 243205 w 1117285"/>
                  <a:gd name="connsiteY0" fmla="*/ 981575 h 997292"/>
                  <a:gd name="connsiteX1" fmla="*/ 799973 w 1117285"/>
                  <a:gd name="connsiteY1" fmla="*/ 885055 h 997292"/>
                  <a:gd name="connsiteX2" fmla="*/ 1102233 w 1117285"/>
                  <a:gd name="connsiteY2" fmla="*/ 273423 h 997292"/>
                  <a:gd name="connsiteX3" fmla="*/ 1052574 w 1117285"/>
                  <a:gd name="connsiteY3" fmla="*/ 172967 h 997292"/>
                  <a:gd name="connsiteX4" fmla="*/ 854454 w 1117285"/>
                  <a:gd name="connsiteY4" fmla="*/ 218688 h 997292"/>
                  <a:gd name="connsiteX5" fmla="*/ 777621 w 1117285"/>
                  <a:gd name="connsiteY5" fmla="*/ 247007 h 997292"/>
                  <a:gd name="connsiteX6" fmla="*/ 696339 w 1117285"/>
                  <a:gd name="connsiteY6" fmla="*/ 254248 h 997292"/>
                  <a:gd name="connsiteX7" fmla="*/ 569341 w 1117285"/>
                  <a:gd name="connsiteY7" fmla="*/ 227576 h 997292"/>
                  <a:gd name="connsiteX8" fmla="*/ 388747 w 1117285"/>
                  <a:gd name="connsiteY8" fmla="*/ 138803 h 997292"/>
                  <a:gd name="connsiteX9" fmla="*/ 267714 w 1117285"/>
                  <a:gd name="connsiteY9" fmla="*/ 81528 h 997292"/>
                  <a:gd name="connsiteX10" fmla="*/ 225804 w 1117285"/>
                  <a:gd name="connsiteY10" fmla="*/ 60573 h 997292"/>
                  <a:gd name="connsiteX11" fmla="*/ 85344 w 1117285"/>
                  <a:gd name="connsiteY11" fmla="*/ 5199 h 997292"/>
                  <a:gd name="connsiteX12" fmla="*/ 37209 w 1117285"/>
                  <a:gd name="connsiteY12" fmla="*/ 9138 h 997292"/>
                  <a:gd name="connsiteX13" fmla="*/ 0 w 1117285"/>
                  <a:gd name="connsiteY13" fmla="*/ 110863 h 997292"/>
                  <a:gd name="connsiteX14" fmla="*/ 37210 w 1117285"/>
                  <a:gd name="connsiteY14" fmla="*/ 240277 h 997292"/>
                  <a:gd name="connsiteX15" fmla="*/ 110744 w 1117285"/>
                  <a:gd name="connsiteY15" fmla="*/ 431665 h 997292"/>
                  <a:gd name="connsiteX16" fmla="*/ 161033 w 1117285"/>
                  <a:gd name="connsiteY16" fmla="*/ 691127 h 997292"/>
                  <a:gd name="connsiteX17" fmla="*/ 243205 w 1117285"/>
                  <a:gd name="connsiteY17" fmla="*/ 981575 h 997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117285" h="997292">
                    <a:moveTo>
                      <a:pt x="243205" y="981575"/>
                    </a:moveTo>
                    <a:cubicBezTo>
                      <a:pt x="349695" y="1013896"/>
                      <a:pt x="656802" y="1003080"/>
                      <a:pt x="799973" y="885055"/>
                    </a:cubicBezTo>
                    <a:cubicBezTo>
                      <a:pt x="943144" y="767030"/>
                      <a:pt x="1060133" y="392104"/>
                      <a:pt x="1102233" y="273423"/>
                    </a:cubicBezTo>
                    <a:cubicBezTo>
                      <a:pt x="1144333" y="154742"/>
                      <a:pt x="1088473" y="182089"/>
                      <a:pt x="1052574" y="172967"/>
                    </a:cubicBezTo>
                    <a:cubicBezTo>
                      <a:pt x="1016675" y="163845"/>
                      <a:pt x="887897" y="209205"/>
                      <a:pt x="854454" y="218688"/>
                    </a:cubicBezTo>
                    <a:cubicBezTo>
                      <a:pt x="821011" y="228171"/>
                      <a:pt x="803974" y="241080"/>
                      <a:pt x="777621" y="247007"/>
                    </a:cubicBezTo>
                    <a:cubicBezTo>
                      <a:pt x="751269" y="252934"/>
                      <a:pt x="718352" y="250184"/>
                      <a:pt x="696339" y="254248"/>
                    </a:cubicBezTo>
                    <a:cubicBezTo>
                      <a:pt x="674326" y="258312"/>
                      <a:pt x="620606" y="246817"/>
                      <a:pt x="569341" y="227576"/>
                    </a:cubicBezTo>
                    <a:cubicBezTo>
                      <a:pt x="518076" y="208335"/>
                      <a:pt x="439018" y="163144"/>
                      <a:pt x="388747" y="138803"/>
                    </a:cubicBezTo>
                    <a:cubicBezTo>
                      <a:pt x="338476" y="114462"/>
                      <a:pt x="312672" y="101255"/>
                      <a:pt x="267714" y="81528"/>
                    </a:cubicBezTo>
                    <a:cubicBezTo>
                      <a:pt x="227751" y="63410"/>
                      <a:pt x="252389" y="69802"/>
                      <a:pt x="225804" y="60573"/>
                    </a:cubicBezTo>
                    <a:cubicBezTo>
                      <a:pt x="199219" y="51344"/>
                      <a:pt x="116776" y="13771"/>
                      <a:pt x="85344" y="5199"/>
                    </a:cubicBezTo>
                    <a:cubicBezTo>
                      <a:pt x="53912" y="-3373"/>
                      <a:pt x="51433" y="-853"/>
                      <a:pt x="37209" y="9138"/>
                    </a:cubicBezTo>
                    <a:cubicBezTo>
                      <a:pt x="22985" y="19129"/>
                      <a:pt x="0" y="72340"/>
                      <a:pt x="0" y="110863"/>
                    </a:cubicBezTo>
                    <a:cubicBezTo>
                      <a:pt x="0" y="149386"/>
                      <a:pt x="21716" y="183212"/>
                      <a:pt x="37210" y="240277"/>
                    </a:cubicBezTo>
                    <a:cubicBezTo>
                      <a:pt x="52704" y="297342"/>
                      <a:pt x="88837" y="355571"/>
                      <a:pt x="110744" y="431665"/>
                    </a:cubicBezTo>
                    <a:cubicBezTo>
                      <a:pt x="132651" y="507759"/>
                      <a:pt x="150302" y="646550"/>
                      <a:pt x="161033" y="691127"/>
                    </a:cubicBezTo>
                    <a:cubicBezTo>
                      <a:pt x="183110" y="782779"/>
                      <a:pt x="136715" y="949254"/>
                      <a:pt x="243205" y="981575"/>
                    </a:cubicBezTo>
                    <a:close/>
                  </a:path>
                </a:pathLst>
              </a:custGeom>
              <a:solidFill>
                <a:srgbClr val="CE792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95" name="รูปแบบอิสระ: รูปร่าง 94">
                <a:extLst>
                  <a:ext uri="{FF2B5EF4-FFF2-40B4-BE49-F238E27FC236}">
                    <a16:creationId xmlns:a16="http://schemas.microsoft.com/office/drawing/2014/main" id="{407E3EF8-BF0C-4581-A0D4-EE696967F1AC}"/>
                  </a:ext>
                </a:extLst>
              </p:cNvPr>
              <p:cNvSpPr/>
              <p:nvPr/>
            </p:nvSpPr>
            <p:spPr>
              <a:xfrm rot="21328954" flipH="1">
                <a:off x="8267268" y="2215721"/>
                <a:ext cx="1184435" cy="964223"/>
              </a:xfrm>
              <a:custGeom>
                <a:avLst/>
                <a:gdLst>
                  <a:gd name="connsiteX0" fmla="*/ 183174 w 1116095"/>
                  <a:gd name="connsiteY0" fmla="*/ 998225 h 1019412"/>
                  <a:gd name="connsiteX1" fmla="*/ 811062 w 1116095"/>
                  <a:gd name="connsiteY1" fmla="*/ 906785 h 1019412"/>
                  <a:gd name="connsiteX2" fmla="*/ 1115862 w 1116095"/>
                  <a:gd name="connsiteY2" fmla="*/ 193553 h 1019412"/>
                  <a:gd name="connsiteX3" fmla="*/ 768390 w 1116095"/>
                  <a:gd name="connsiteY3" fmla="*/ 278897 h 1019412"/>
                  <a:gd name="connsiteX4" fmla="*/ 707430 w 1116095"/>
                  <a:gd name="connsiteY4" fmla="*/ 272801 h 1019412"/>
                  <a:gd name="connsiteX5" fmla="*/ 378246 w 1116095"/>
                  <a:gd name="connsiteY5" fmla="*/ 132593 h 1019412"/>
                  <a:gd name="connsiteX6" fmla="*/ 116118 w 1116095"/>
                  <a:gd name="connsiteY6" fmla="*/ 16769 h 1019412"/>
                  <a:gd name="connsiteX7" fmla="*/ 294 w 1116095"/>
                  <a:gd name="connsiteY7" fmla="*/ 41153 h 1019412"/>
                  <a:gd name="connsiteX8" fmla="*/ 85638 w 1116095"/>
                  <a:gd name="connsiteY8" fmla="*/ 388625 h 1019412"/>
                  <a:gd name="connsiteX9" fmla="*/ 170982 w 1116095"/>
                  <a:gd name="connsiteY9" fmla="*/ 705617 h 1019412"/>
                  <a:gd name="connsiteX10" fmla="*/ 183174 w 1116095"/>
                  <a:gd name="connsiteY10" fmla="*/ 998225 h 1019412"/>
                  <a:gd name="connsiteX0" fmla="*/ 231434 w 1116084"/>
                  <a:gd name="connsiteY0" fmla="*/ 998225 h 1019412"/>
                  <a:gd name="connsiteX1" fmla="*/ 811062 w 1116084"/>
                  <a:gd name="connsiteY1" fmla="*/ 906785 h 1019412"/>
                  <a:gd name="connsiteX2" fmla="*/ 1115862 w 1116084"/>
                  <a:gd name="connsiteY2" fmla="*/ 193553 h 1019412"/>
                  <a:gd name="connsiteX3" fmla="*/ 768390 w 1116084"/>
                  <a:gd name="connsiteY3" fmla="*/ 278897 h 1019412"/>
                  <a:gd name="connsiteX4" fmla="*/ 707430 w 1116084"/>
                  <a:gd name="connsiteY4" fmla="*/ 272801 h 1019412"/>
                  <a:gd name="connsiteX5" fmla="*/ 378246 w 1116084"/>
                  <a:gd name="connsiteY5" fmla="*/ 132593 h 1019412"/>
                  <a:gd name="connsiteX6" fmla="*/ 116118 w 1116084"/>
                  <a:gd name="connsiteY6" fmla="*/ 16769 h 1019412"/>
                  <a:gd name="connsiteX7" fmla="*/ 294 w 1116084"/>
                  <a:gd name="connsiteY7" fmla="*/ 41153 h 1019412"/>
                  <a:gd name="connsiteX8" fmla="*/ 85638 w 1116084"/>
                  <a:gd name="connsiteY8" fmla="*/ 388625 h 1019412"/>
                  <a:gd name="connsiteX9" fmla="*/ 170982 w 1116084"/>
                  <a:gd name="connsiteY9" fmla="*/ 705617 h 1019412"/>
                  <a:gd name="connsiteX10" fmla="*/ 231434 w 1116084"/>
                  <a:gd name="connsiteY10" fmla="*/ 998225 h 1019412"/>
                  <a:gd name="connsiteX0" fmla="*/ 261914 w 1116078"/>
                  <a:gd name="connsiteY0" fmla="*/ 998225 h 1019412"/>
                  <a:gd name="connsiteX1" fmla="*/ 811062 w 1116078"/>
                  <a:gd name="connsiteY1" fmla="*/ 906785 h 1019412"/>
                  <a:gd name="connsiteX2" fmla="*/ 1115862 w 1116078"/>
                  <a:gd name="connsiteY2" fmla="*/ 193553 h 1019412"/>
                  <a:gd name="connsiteX3" fmla="*/ 768390 w 1116078"/>
                  <a:gd name="connsiteY3" fmla="*/ 278897 h 1019412"/>
                  <a:gd name="connsiteX4" fmla="*/ 707430 w 1116078"/>
                  <a:gd name="connsiteY4" fmla="*/ 272801 h 1019412"/>
                  <a:gd name="connsiteX5" fmla="*/ 378246 w 1116078"/>
                  <a:gd name="connsiteY5" fmla="*/ 132593 h 1019412"/>
                  <a:gd name="connsiteX6" fmla="*/ 116118 w 1116078"/>
                  <a:gd name="connsiteY6" fmla="*/ 16769 h 1019412"/>
                  <a:gd name="connsiteX7" fmla="*/ 294 w 1116078"/>
                  <a:gd name="connsiteY7" fmla="*/ 41153 h 1019412"/>
                  <a:gd name="connsiteX8" fmla="*/ 85638 w 1116078"/>
                  <a:gd name="connsiteY8" fmla="*/ 388625 h 1019412"/>
                  <a:gd name="connsiteX9" fmla="*/ 170982 w 1116078"/>
                  <a:gd name="connsiteY9" fmla="*/ 705617 h 1019412"/>
                  <a:gd name="connsiteX10" fmla="*/ 261914 w 1116078"/>
                  <a:gd name="connsiteY10" fmla="*/ 998225 h 1019412"/>
                  <a:gd name="connsiteX0" fmla="*/ 254294 w 1116079"/>
                  <a:gd name="connsiteY0" fmla="*/ 1003305 h 1023222"/>
                  <a:gd name="connsiteX1" fmla="*/ 811062 w 1116079"/>
                  <a:gd name="connsiteY1" fmla="*/ 906785 h 1023222"/>
                  <a:gd name="connsiteX2" fmla="*/ 1115862 w 1116079"/>
                  <a:gd name="connsiteY2" fmla="*/ 193553 h 1023222"/>
                  <a:gd name="connsiteX3" fmla="*/ 768390 w 1116079"/>
                  <a:gd name="connsiteY3" fmla="*/ 278897 h 1023222"/>
                  <a:gd name="connsiteX4" fmla="*/ 707430 w 1116079"/>
                  <a:gd name="connsiteY4" fmla="*/ 272801 h 1023222"/>
                  <a:gd name="connsiteX5" fmla="*/ 378246 w 1116079"/>
                  <a:gd name="connsiteY5" fmla="*/ 132593 h 1023222"/>
                  <a:gd name="connsiteX6" fmla="*/ 116118 w 1116079"/>
                  <a:gd name="connsiteY6" fmla="*/ 16769 h 1023222"/>
                  <a:gd name="connsiteX7" fmla="*/ 294 w 1116079"/>
                  <a:gd name="connsiteY7" fmla="*/ 41153 h 1023222"/>
                  <a:gd name="connsiteX8" fmla="*/ 85638 w 1116079"/>
                  <a:gd name="connsiteY8" fmla="*/ 388625 h 1023222"/>
                  <a:gd name="connsiteX9" fmla="*/ 170982 w 1116079"/>
                  <a:gd name="connsiteY9" fmla="*/ 705617 h 1023222"/>
                  <a:gd name="connsiteX10" fmla="*/ 254294 w 1116079"/>
                  <a:gd name="connsiteY10" fmla="*/ 1003305 h 1023222"/>
                  <a:gd name="connsiteX0" fmla="*/ 254113 w 1115898"/>
                  <a:gd name="connsiteY0" fmla="*/ 1004892 h 1024809"/>
                  <a:gd name="connsiteX1" fmla="*/ 810881 w 1115898"/>
                  <a:gd name="connsiteY1" fmla="*/ 908372 h 1024809"/>
                  <a:gd name="connsiteX2" fmla="*/ 1115681 w 1115898"/>
                  <a:gd name="connsiteY2" fmla="*/ 195140 h 1024809"/>
                  <a:gd name="connsiteX3" fmla="*/ 768209 w 1115898"/>
                  <a:gd name="connsiteY3" fmla="*/ 280484 h 1024809"/>
                  <a:gd name="connsiteX4" fmla="*/ 707249 w 1115898"/>
                  <a:gd name="connsiteY4" fmla="*/ 274388 h 1024809"/>
                  <a:gd name="connsiteX5" fmla="*/ 378065 w 1115898"/>
                  <a:gd name="connsiteY5" fmla="*/ 134180 h 1024809"/>
                  <a:gd name="connsiteX6" fmla="*/ 115937 w 1115898"/>
                  <a:gd name="connsiteY6" fmla="*/ 18356 h 1024809"/>
                  <a:gd name="connsiteX7" fmla="*/ 113 w 1115898"/>
                  <a:gd name="connsiteY7" fmla="*/ 42740 h 1024809"/>
                  <a:gd name="connsiteX8" fmla="*/ 133717 w 1115898"/>
                  <a:gd name="connsiteY8" fmla="*/ 415612 h 1024809"/>
                  <a:gd name="connsiteX9" fmla="*/ 170801 w 1115898"/>
                  <a:gd name="connsiteY9" fmla="*/ 707204 h 1024809"/>
                  <a:gd name="connsiteX10" fmla="*/ 254113 w 1115898"/>
                  <a:gd name="connsiteY10" fmla="*/ 1004892 h 1024809"/>
                  <a:gd name="connsiteX0" fmla="*/ 254022 w 1115807"/>
                  <a:gd name="connsiteY0" fmla="*/ 1006191 h 1026108"/>
                  <a:gd name="connsiteX1" fmla="*/ 810790 w 1115807"/>
                  <a:gd name="connsiteY1" fmla="*/ 909671 h 1026108"/>
                  <a:gd name="connsiteX2" fmla="*/ 1115590 w 1115807"/>
                  <a:gd name="connsiteY2" fmla="*/ 196439 h 1026108"/>
                  <a:gd name="connsiteX3" fmla="*/ 768118 w 1115807"/>
                  <a:gd name="connsiteY3" fmla="*/ 281783 h 1026108"/>
                  <a:gd name="connsiteX4" fmla="*/ 707158 w 1115807"/>
                  <a:gd name="connsiteY4" fmla="*/ 275687 h 1026108"/>
                  <a:gd name="connsiteX5" fmla="*/ 377974 w 1115807"/>
                  <a:gd name="connsiteY5" fmla="*/ 135479 h 1026108"/>
                  <a:gd name="connsiteX6" fmla="*/ 115846 w 1115807"/>
                  <a:gd name="connsiteY6" fmla="*/ 19655 h 1026108"/>
                  <a:gd name="connsiteX7" fmla="*/ 22 w 1115807"/>
                  <a:gd name="connsiteY7" fmla="*/ 44039 h 1026108"/>
                  <a:gd name="connsiteX8" fmla="*/ 123466 w 1115807"/>
                  <a:gd name="connsiteY8" fmla="*/ 437231 h 1026108"/>
                  <a:gd name="connsiteX9" fmla="*/ 170710 w 1115807"/>
                  <a:gd name="connsiteY9" fmla="*/ 708503 h 1026108"/>
                  <a:gd name="connsiteX10" fmla="*/ 254022 w 1115807"/>
                  <a:gd name="connsiteY10" fmla="*/ 1006191 h 1026108"/>
                  <a:gd name="connsiteX0" fmla="*/ 243866 w 1105651"/>
                  <a:gd name="connsiteY0" fmla="*/ 986591 h 1006508"/>
                  <a:gd name="connsiteX1" fmla="*/ 800634 w 1105651"/>
                  <a:gd name="connsiteY1" fmla="*/ 890071 h 1006508"/>
                  <a:gd name="connsiteX2" fmla="*/ 1105434 w 1105651"/>
                  <a:gd name="connsiteY2" fmla="*/ 176839 h 1006508"/>
                  <a:gd name="connsiteX3" fmla="*/ 757962 w 1105651"/>
                  <a:gd name="connsiteY3" fmla="*/ 262183 h 1006508"/>
                  <a:gd name="connsiteX4" fmla="*/ 697002 w 1105651"/>
                  <a:gd name="connsiteY4" fmla="*/ 256087 h 1006508"/>
                  <a:gd name="connsiteX5" fmla="*/ 367818 w 1105651"/>
                  <a:gd name="connsiteY5" fmla="*/ 115879 h 1006508"/>
                  <a:gd name="connsiteX6" fmla="*/ 105690 w 1105651"/>
                  <a:gd name="connsiteY6" fmla="*/ 55 h 1006508"/>
                  <a:gd name="connsiteX7" fmla="*/ 26 w 1105651"/>
                  <a:gd name="connsiteY7" fmla="*/ 105719 h 1006508"/>
                  <a:gd name="connsiteX8" fmla="*/ 113310 w 1105651"/>
                  <a:gd name="connsiteY8" fmla="*/ 417631 h 1006508"/>
                  <a:gd name="connsiteX9" fmla="*/ 160554 w 1105651"/>
                  <a:gd name="connsiteY9" fmla="*/ 688903 h 1006508"/>
                  <a:gd name="connsiteX10" fmla="*/ 243866 w 1105651"/>
                  <a:gd name="connsiteY10" fmla="*/ 986591 h 1006508"/>
                  <a:gd name="connsiteX0" fmla="*/ 243852 w 1105637"/>
                  <a:gd name="connsiteY0" fmla="*/ 953684 h 973601"/>
                  <a:gd name="connsiteX1" fmla="*/ 800620 w 1105637"/>
                  <a:gd name="connsiteY1" fmla="*/ 857164 h 973601"/>
                  <a:gd name="connsiteX2" fmla="*/ 1105420 w 1105637"/>
                  <a:gd name="connsiteY2" fmla="*/ 143932 h 973601"/>
                  <a:gd name="connsiteX3" fmla="*/ 757948 w 1105637"/>
                  <a:gd name="connsiteY3" fmla="*/ 229276 h 973601"/>
                  <a:gd name="connsiteX4" fmla="*/ 696988 w 1105637"/>
                  <a:gd name="connsiteY4" fmla="*/ 223180 h 973601"/>
                  <a:gd name="connsiteX5" fmla="*/ 367804 w 1105637"/>
                  <a:gd name="connsiteY5" fmla="*/ 82972 h 973601"/>
                  <a:gd name="connsiteX6" fmla="*/ 108216 w 1105637"/>
                  <a:gd name="connsiteY6" fmla="*/ 168 h 973601"/>
                  <a:gd name="connsiteX7" fmla="*/ 12 w 1105637"/>
                  <a:gd name="connsiteY7" fmla="*/ 72812 h 973601"/>
                  <a:gd name="connsiteX8" fmla="*/ 113296 w 1105637"/>
                  <a:gd name="connsiteY8" fmla="*/ 384724 h 973601"/>
                  <a:gd name="connsiteX9" fmla="*/ 160540 w 1105637"/>
                  <a:gd name="connsiteY9" fmla="*/ 655996 h 973601"/>
                  <a:gd name="connsiteX10" fmla="*/ 243852 w 1105637"/>
                  <a:gd name="connsiteY10" fmla="*/ 953684 h 973601"/>
                  <a:gd name="connsiteX0" fmla="*/ 223538 w 1085323"/>
                  <a:gd name="connsiteY0" fmla="*/ 960067 h 979984"/>
                  <a:gd name="connsiteX1" fmla="*/ 780306 w 1085323"/>
                  <a:gd name="connsiteY1" fmla="*/ 863547 h 979984"/>
                  <a:gd name="connsiteX2" fmla="*/ 1085106 w 1085323"/>
                  <a:gd name="connsiteY2" fmla="*/ 150315 h 979984"/>
                  <a:gd name="connsiteX3" fmla="*/ 737634 w 1085323"/>
                  <a:gd name="connsiteY3" fmla="*/ 235659 h 979984"/>
                  <a:gd name="connsiteX4" fmla="*/ 676674 w 1085323"/>
                  <a:gd name="connsiteY4" fmla="*/ 229563 h 979984"/>
                  <a:gd name="connsiteX5" fmla="*/ 347490 w 1085323"/>
                  <a:gd name="connsiteY5" fmla="*/ 89355 h 979984"/>
                  <a:gd name="connsiteX6" fmla="*/ 87902 w 1085323"/>
                  <a:gd name="connsiteY6" fmla="*/ 6551 h 979984"/>
                  <a:gd name="connsiteX7" fmla="*/ 18 w 1085323"/>
                  <a:gd name="connsiteY7" fmla="*/ 48715 h 979984"/>
                  <a:gd name="connsiteX8" fmla="*/ 92982 w 1085323"/>
                  <a:gd name="connsiteY8" fmla="*/ 391107 h 979984"/>
                  <a:gd name="connsiteX9" fmla="*/ 140226 w 1085323"/>
                  <a:gd name="connsiteY9" fmla="*/ 662379 h 979984"/>
                  <a:gd name="connsiteX10" fmla="*/ 223538 w 1085323"/>
                  <a:gd name="connsiteY10" fmla="*/ 960067 h 979984"/>
                  <a:gd name="connsiteX0" fmla="*/ 227086 w 1088871"/>
                  <a:gd name="connsiteY0" fmla="*/ 955098 h 975015"/>
                  <a:gd name="connsiteX1" fmla="*/ 783854 w 1088871"/>
                  <a:gd name="connsiteY1" fmla="*/ 858578 h 975015"/>
                  <a:gd name="connsiteX2" fmla="*/ 1088654 w 1088871"/>
                  <a:gd name="connsiteY2" fmla="*/ 145346 h 975015"/>
                  <a:gd name="connsiteX3" fmla="*/ 741182 w 1088871"/>
                  <a:gd name="connsiteY3" fmla="*/ 230690 h 975015"/>
                  <a:gd name="connsiteX4" fmla="*/ 680222 w 1088871"/>
                  <a:gd name="connsiteY4" fmla="*/ 224594 h 975015"/>
                  <a:gd name="connsiteX5" fmla="*/ 351038 w 1088871"/>
                  <a:gd name="connsiteY5" fmla="*/ 84386 h 975015"/>
                  <a:gd name="connsiteX6" fmla="*/ 91450 w 1088871"/>
                  <a:gd name="connsiteY6" fmla="*/ 1582 h 975015"/>
                  <a:gd name="connsiteX7" fmla="*/ 3566 w 1088871"/>
                  <a:gd name="connsiteY7" fmla="*/ 43746 h 975015"/>
                  <a:gd name="connsiteX8" fmla="*/ 24901 w 1088871"/>
                  <a:gd name="connsiteY8" fmla="*/ 204275 h 975015"/>
                  <a:gd name="connsiteX9" fmla="*/ 96530 w 1088871"/>
                  <a:gd name="connsiteY9" fmla="*/ 386138 h 975015"/>
                  <a:gd name="connsiteX10" fmla="*/ 143774 w 1088871"/>
                  <a:gd name="connsiteY10" fmla="*/ 657410 h 975015"/>
                  <a:gd name="connsiteX11" fmla="*/ 227086 w 1088871"/>
                  <a:gd name="connsiteY11" fmla="*/ 955098 h 975015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27239 w 1086688"/>
                  <a:gd name="connsiteY4" fmla="*/ 25340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532"/>
                  <a:gd name="connsiteY0" fmla="*/ 963589 h 983506"/>
                  <a:gd name="connsiteX1" fmla="*/ 781671 w 1086532"/>
                  <a:gd name="connsiteY1" fmla="*/ 867069 h 983506"/>
                  <a:gd name="connsiteX2" fmla="*/ 1086471 w 1086532"/>
                  <a:gd name="connsiteY2" fmla="*/ 153837 h 983506"/>
                  <a:gd name="connsiteX3" fmla="*/ 759319 w 1086532"/>
                  <a:gd name="connsiteY3" fmla="*/ 229021 h 983506"/>
                  <a:gd name="connsiteX4" fmla="*/ 627239 w 1086532"/>
                  <a:gd name="connsiteY4" fmla="*/ 253405 h 983506"/>
                  <a:gd name="connsiteX5" fmla="*/ 359015 w 1086532"/>
                  <a:gd name="connsiteY5" fmla="*/ 128437 h 983506"/>
                  <a:gd name="connsiteX6" fmla="*/ 89267 w 1086532"/>
                  <a:gd name="connsiteY6" fmla="*/ 10073 h 983506"/>
                  <a:gd name="connsiteX7" fmla="*/ 3923 w 1086532"/>
                  <a:gd name="connsiteY7" fmla="*/ 29377 h 983506"/>
                  <a:gd name="connsiteX8" fmla="*/ 22718 w 1086532"/>
                  <a:gd name="connsiteY8" fmla="*/ 212766 h 983506"/>
                  <a:gd name="connsiteX9" fmla="*/ 94347 w 1086532"/>
                  <a:gd name="connsiteY9" fmla="*/ 394629 h 983506"/>
                  <a:gd name="connsiteX10" fmla="*/ 141591 w 1086532"/>
                  <a:gd name="connsiteY10" fmla="*/ 665901 h 983506"/>
                  <a:gd name="connsiteX11" fmla="*/ 224903 w 1086532"/>
                  <a:gd name="connsiteY11" fmla="*/ 963589 h 983506"/>
                  <a:gd name="connsiteX0" fmla="*/ 224903 w 1091805"/>
                  <a:gd name="connsiteY0" fmla="*/ 963589 h 983506"/>
                  <a:gd name="connsiteX1" fmla="*/ 781671 w 1091805"/>
                  <a:gd name="connsiteY1" fmla="*/ 867069 h 983506"/>
                  <a:gd name="connsiteX2" fmla="*/ 1086471 w 1091805"/>
                  <a:gd name="connsiteY2" fmla="*/ 153837 h 983506"/>
                  <a:gd name="connsiteX3" fmla="*/ 959977 w 1091805"/>
                  <a:gd name="connsiteY3" fmla="*/ 172126 h 983506"/>
                  <a:gd name="connsiteX4" fmla="*/ 759319 w 1091805"/>
                  <a:gd name="connsiteY4" fmla="*/ 229021 h 983506"/>
                  <a:gd name="connsiteX5" fmla="*/ 627239 w 1091805"/>
                  <a:gd name="connsiteY5" fmla="*/ 253405 h 983506"/>
                  <a:gd name="connsiteX6" fmla="*/ 359015 w 1091805"/>
                  <a:gd name="connsiteY6" fmla="*/ 128437 h 983506"/>
                  <a:gd name="connsiteX7" fmla="*/ 89267 w 1091805"/>
                  <a:gd name="connsiteY7" fmla="*/ 10073 h 983506"/>
                  <a:gd name="connsiteX8" fmla="*/ 3923 w 1091805"/>
                  <a:gd name="connsiteY8" fmla="*/ 29377 h 983506"/>
                  <a:gd name="connsiteX9" fmla="*/ 22718 w 1091805"/>
                  <a:gd name="connsiteY9" fmla="*/ 212766 h 983506"/>
                  <a:gd name="connsiteX10" fmla="*/ 94347 w 1091805"/>
                  <a:gd name="connsiteY10" fmla="*/ 394629 h 983506"/>
                  <a:gd name="connsiteX11" fmla="*/ 141591 w 1091805"/>
                  <a:gd name="connsiteY11" fmla="*/ 665901 h 983506"/>
                  <a:gd name="connsiteX12" fmla="*/ 224903 w 1091805"/>
                  <a:gd name="connsiteY12" fmla="*/ 963589 h 983506"/>
                  <a:gd name="connsiteX0" fmla="*/ 224903 w 1072493"/>
                  <a:gd name="connsiteY0" fmla="*/ 963589 h 980863"/>
                  <a:gd name="connsiteX1" fmla="*/ 781671 w 1072493"/>
                  <a:gd name="connsiteY1" fmla="*/ 867069 h 980863"/>
                  <a:gd name="connsiteX2" fmla="*/ 1066151 w 1072493"/>
                  <a:gd name="connsiteY2" fmla="*/ 224957 h 980863"/>
                  <a:gd name="connsiteX3" fmla="*/ 959977 w 1072493"/>
                  <a:gd name="connsiteY3" fmla="*/ 172126 h 980863"/>
                  <a:gd name="connsiteX4" fmla="*/ 759319 w 1072493"/>
                  <a:gd name="connsiteY4" fmla="*/ 229021 h 980863"/>
                  <a:gd name="connsiteX5" fmla="*/ 627239 w 1072493"/>
                  <a:gd name="connsiteY5" fmla="*/ 253405 h 980863"/>
                  <a:gd name="connsiteX6" fmla="*/ 359015 w 1072493"/>
                  <a:gd name="connsiteY6" fmla="*/ 128437 h 980863"/>
                  <a:gd name="connsiteX7" fmla="*/ 89267 w 1072493"/>
                  <a:gd name="connsiteY7" fmla="*/ 10073 h 980863"/>
                  <a:gd name="connsiteX8" fmla="*/ 3923 w 1072493"/>
                  <a:gd name="connsiteY8" fmla="*/ 29377 h 980863"/>
                  <a:gd name="connsiteX9" fmla="*/ 22718 w 1072493"/>
                  <a:gd name="connsiteY9" fmla="*/ 212766 h 980863"/>
                  <a:gd name="connsiteX10" fmla="*/ 94347 w 1072493"/>
                  <a:gd name="connsiteY10" fmla="*/ 394629 h 980863"/>
                  <a:gd name="connsiteX11" fmla="*/ 141591 w 1072493"/>
                  <a:gd name="connsiteY11" fmla="*/ 665901 h 980863"/>
                  <a:gd name="connsiteX12" fmla="*/ 224903 w 1072493"/>
                  <a:gd name="connsiteY12" fmla="*/ 963589 h 980863"/>
                  <a:gd name="connsiteX0" fmla="*/ 224903 w 1089373"/>
                  <a:gd name="connsiteY0" fmla="*/ 963589 h 979839"/>
                  <a:gd name="connsiteX1" fmla="*/ 781671 w 1089373"/>
                  <a:gd name="connsiteY1" fmla="*/ 867069 h 979839"/>
                  <a:gd name="connsiteX2" fmla="*/ 1083931 w 1089373"/>
                  <a:gd name="connsiteY2" fmla="*/ 255437 h 979839"/>
                  <a:gd name="connsiteX3" fmla="*/ 959977 w 1089373"/>
                  <a:gd name="connsiteY3" fmla="*/ 172126 h 979839"/>
                  <a:gd name="connsiteX4" fmla="*/ 759319 w 1089373"/>
                  <a:gd name="connsiteY4" fmla="*/ 229021 h 979839"/>
                  <a:gd name="connsiteX5" fmla="*/ 627239 w 1089373"/>
                  <a:gd name="connsiteY5" fmla="*/ 253405 h 979839"/>
                  <a:gd name="connsiteX6" fmla="*/ 359015 w 1089373"/>
                  <a:gd name="connsiteY6" fmla="*/ 128437 h 979839"/>
                  <a:gd name="connsiteX7" fmla="*/ 89267 w 1089373"/>
                  <a:gd name="connsiteY7" fmla="*/ 10073 h 979839"/>
                  <a:gd name="connsiteX8" fmla="*/ 3923 w 1089373"/>
                  <a:gd name="connsiteY8" fmla="*/ 29377 h 979839"/>
                  <a:gd name="connsiteX9" fmla="*/ 22718 w 1089373"/>
                  <a:gd name="connsiteY9" fmla="*/ 212766 h 979839"/>
                  <a:gd name="connsiteX10" fmla="*/ 94347 w 1089373"/>
                  <a:gd name="connsiteY10" fmla="*/ 394629 h 979839"/>
                  <a:gd name="connsiteX11" fmla="*/ 141591 w 1089373"/>
                  <a:gd name="connsiteY11" fmla="*/ 665901 h 979839"/>
                  <a:gd name="connsiteX12" fmla="*/ 224903 w 1089373"/>
                  <a:gd name="connsiteY12" fmla="*/ 963589 h 979839"/>
                  <a:gd name="connsiteX0" fmla="*/ 224903 w 1089373"/>
                  <a:gd name="connsiteY0" fmla="*/ 958547 h 974797"/>
                  <a:gd name="connsiteX1" fmla="*/ 781671 w 1089373"/>
                  <a:gd name="connsiteY1" fmla="*/ 862027 h 974797"/>
                  <a:gd name="connsiteX2" fmla="*/ 1083931 w 1089373"/>
                  <a:gd name="connsiteY2" fmla="*/ 250395 h 974797"/>
                  <a:gd name="connsiteX3" fmla="*/ 959977 w 1089373"/>
                  <a:gd name="connsiteY3" fmla="*/ 167084 h 974797"/>
                  <a:gd name="connsiteX4" fmla="*/ 759319 w 1089373"/>
                  <a:gd name="connsiteY4" fmla="*/ 223979 h 974797"/>
                  <a:gd name="connsiteX5" fmla="*/ 627239 w 1089373"/>
                  <a:gd name="connsiteY5" fmla="*/ 248363 h 974797"/>
                  <a:gd name="connsiteX6" fmla="*/ 359015 w 1089373"/>
                  <a:gd name="connsiteY6" fmla="*/ 123395 h 974797"/>
                  <a:gd name="connsiteX7" fmla="*/ 228457 w 1089373"/>
                  <a:gd name="connsiteY7" fmla="*/ 52785 h 974797"/>
                  <a:gd name="connsiteX8" fmla="*/ 89267 w 1089373"/>
                  <a:gd name="connsiteY8" fmla="*/ 5031 h 974797"/>
                  <a:gd name="connsiteX9" fmla="*/ 3923 w 1089373"/>
                  <a:gd name="connsiteY9" fmla="*/ 24335 h 974797"/>
                  <a:gd name="connsiteX10" fmla="*/ 22718 w 1089373"/>
                  <a:gd name="connsiteY10" fmla="*/ 207724 h 974797"/>
                  <a:gd name="connsiteX11" fmla="*/ 94347 w 1089373"/>
                  <a:gd name="connsiteY11" fmla="*/ 389587 h 974797"/>
                  <a:gd name="connsiteX12" fmla="*/ 141591 w 1089373"/>
                  <a:gd name="connsiteY12" fmla="*/ 660859 h 974797"/>
                  <a:gd name="connsiteX13" fmla="*/ 224903 w 1089373"/>
                  <a:gd name="connsiteY13" fmla="*/ 958547 h 974797"/>
                  <a:gd name="connsiteX0" fmla="*/ 223502 w 1087972"/>
                  <a:gd name="connsiteY0" fmla="*/ 964056 h 980306"/>
                  <a:gd name="connsiteX1" fmla="*/ 780270 w 1087972"/>
                  <a:gd name="connsiteY1" fmla="*/ 867536 h 980306"/>
                  <a:gd name="connsiteX2" fmla="*/ 1082530 w 1087972"/>
                  <a:gd name="connsiteY2" fmla="*/ 255904 h 980306"/>
                  <a:gd name="connsiteX3" fmla="*/ 958576 w 1087972"/>
                  <a:gd name="connsiteY3" fmla="*/ 172593 h 980306"/>
                  <a:gd name="connsiteX4" fmla="*/ 757918 w 1087972"/>
                  <a:gd name="connsiteY4" fmla="*/ 229488 h 980306"/>
                  <a:gd name="connsiteX5" fmla="*/ 625838 w 1087972"/>
                  <a:gd name="connsiteY5" fmla="*/ 253872 h 980306"/>
                  <a:gd name="connsiteX6" fmla="*/ 357614 w 1087972"/>
                  <a:gd name="connsiteY6" fmla="*/ 128904 h 980306"/>
                  <a:gd name="connsiteX7" fmla="*/ 227056 w 1087972"/>
                  <a:gd name="connsiteY7" fmla="*/ 58294 h 980306"/>
                  <a:gd name="connsiteX8" fmla="*/ 67546 w 1087972"/>
                  <a:gd name="connsiteY8" fmla="*/ 2920 h 980306"/>
                  <a:gd name="connsiteX9" fmla="*/ 2522 w 1087972"/>
                  <a:gd name="connsiteY9" fmla="*/ 29844 h 980306"/>
                  <a:gd name="connsiteX10" fmla="*/ 21317 w 1087972"/>
                  <a:gd name="connsiteY10" fmla="*/ 213233 h 980306"/>
                  <a:gd name="connsiteX11" fmla="*/ 92946 w 1087972"/>
                  <a:gd name="connsiteY11" fmla="*/ 395096 h 980306"/>
                  <a:gd name="connsiteX12" fmla="*/ 140190 w 1087972"/>
                  <a:gd name="connsiteY12" fmla="*/ 666368 h 980306"/>
                  <a:gd name="connsiteX13" fmla="*/ 223502 w 1087972"/>
                  <a:gd name="connsiteY13" fmla="*/ 964056 h 980306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3683 w 1105817"/>
                  <a:gd name="connsiteY5" fmla="*/ 261840 h 988274"/>
                  <a:gd name="connsiteX6" fmla="*/ 375459 w 1105817"/>
                  <a:gd name="connsiteY6" fmla="*/ 136872 h 988274"/>
                  <a:gd name="connsiteX7" fmla="*/ 244901 w 1105817"/>
                  <a:gd name="connsiteY7" fmla="*/ 66262 h 988274"/>
                  <a:gd name="connsiteX8" fmla="*/ 85391 w 1105817"/>
                  <a:gd name="connsiteY8" fmla="*/ 10888 h 988274"/>
                  <a:gd name="connsiteX9" fmla="*/ 46781 w 1105817"/>
                  <a:gd name="connsiteY9" fmla="*/ 5302 h 988274"/>
                  <a:gd name="connsiteX10" fmla="*/ 47 w 1105817"/>
                  <a:gd name="connsiteY10" fmla="*/ 70832 h 988274"/>
                  <a:gd name="connsiteX11" fmla="*/ 39162 w 1105817"/>
                  <a:gd name="connsiteY11" fmla="*/ 221201 h 988274"/>
                  <a:gd name="connsiteX12" fmla="*/ 110791 w 1105817"/>
                  <a:gd name="connsiteY12" fmla="*/ 403064 h 988274"/>
                  <a:gd name="connsiteX13" fmla="*/ 158035 w 1105817"/>
                  <a:gd name="connsiteY13" fmla="*/ 674336 h 988274"/>
                  <a:gd name="connsiteX14" fmla="*/ 241347 w 1105817"/>
                  <a:gd name="connsiteY14" fmla="*/ 972024 h 988274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1141 w 1105817"/>
                  <a:gd name="connsiteY5" fmla="*/ 261842 h 988274"/>
                  <a:gd name="connsiteX6" fmla="*/ 643683 w 1105817"/>
                  <a:gd name="connsiteY6" fmla="*/ 261840 h 988274"/>
                  <a:gd name="connsiteX7" fmla="*/ 375459 w 1105817"/>
                  <a:gd name="connsiteY7" fmla="*/ 136872 h 988274"/>
                  <a:gd name="connsiteX8" fmla="*/ 244901 w 1105817"/>
                  <a:gd name="connsiteY8" fmla="*/ 66262 h 988274"/>
                  <a:gd name="connsiteX9" fmla="*/ 85391 w 1105817"/>
                  <a:gd name="connsiteY9" fmla="*/ 10888 h 988274"/>
                  <a:gd name="connsiteX10" fmla="*/ 46781 w 1105817"/>
                  <a:gd name="connsiteY10" fmla="*/ 5302 h 988274"/>
                  <a:gd name="connsiteX11" fmla="*/ 47 w 1105817"/>
                  <a:gd name="connsiteY11" fmla="*/ 70832 h 988274"/>
                  <a:gd name="connsiteX12" fmla="*/ 39162 w 1105817"/>
                  <a:gd name="connsiteY12" fmla="*/ 221201 h 988274"/>
                  <a:gd name="connsiteX13" fmla="*/ 110791 w 1105817"/>
                  <a:gd name="connsiteY13" fmla="*/ 403064 h 988274"/>
                  <a:gd name="connsiteX14" fmla="*/ 158035 w 1105817"/>
                  <a:gd name="connsiteY14" fmla="*/ 674336 h 988274"/>
                  <a:gd name="connsiteX15" fmla="*/ 241347 w 1105817"/>
                  <a:gd name="connsiteY15" fmla="*/ 972024 h 988274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3683 w 1105817"/>
                  <a:gd name="connsiteY6" fmla="*/ 26046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775763 w 1108377"/>
                  <a:gd name="connsiteY5" fmla="*/ 236083 h 986901"/>
                  <a:gd name="connsiteX6" fmla="*/ 641141 w 1108377"/>
                  <a:gd name="connsiteY6" fmla="*/ 260469 h 986901"/>
                  <a:gd name="connsiteX7" fmla="*/ 643683 w 1108377"/>
                  <a:gd name="connsiteY7" fmla="*/ 260467 h 986901"/>
                  <a:gd name="connsiteX8" fmla="*/ 375459 w 1108377"/>
                  <a:gd name="connsiteY8" fmla="*/ 135499 h 986901"/>
                  <a:gd name="connsiteX9" fmla="*/ 244901 w 1108377"/>
                  <a:gd name="connsiteY9" fmla="*/ 64889 h 986901"/>
                  <a:gd name="connsiteX10" fmla="*/ 145841 w 1108377"/>
                  <a:gd name="connsiteY10" fmla="*/ 26789 h 986901"/>
                  <a:gd name="connsiteX11" fmla="*/ 85391 w 1108377"/>
                  <a:gd name="connsiteY11" fmla="*/ 9515 h 986901"/>
                  <a:gd name="connsiteX12" fmla="*/ 46781 w 1108377"/>
                  <a:gd name="connsiteY12" fmla="*/ 3929 h 986901"/>
                  <a:gd name="connsiteX13" fmla="*/ 47 w 1108377"/>
                  <a:gd name="connsiteY13" fmla="*/ 69459 h 986901"/>
                  <a:gd name="connsiteX14" fmla="*/ 39162 w 1108377"/>
                  <a:gd name="connsiteY14" fmla="*/ 219828 h 986901"/>
                  <a:gd name="connsiteX15" fmla="*/ 110791 w 1108377"/>
                  <a:gd name="connsiteY15" fmla="*/ 401691 h 986901"/>
                  <a:gd name="connsiteX16" fmla="*/ 158035 w 1108377"/>
                  <a:gd name="connsiteY16" fmla="*/ 672963 h 986901"/>
                  <a:gd name="connsiteX17" fmla="*/ 241347 w 1108377"/>
                  <a:gd name="connsiteY17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836616 w 1108377"/>
                  <a:gd name="connsiteY5" fmla="*/ 187187 h 986901"/>
                  <a:gd name="connsiteX6" fmla="*/ 775763 w 1108377"/>
                  <a:gd name="connsiteY6" fmla="*/ 236083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836616 w 1108377"/>
                  <a:gd name="connsiteY5" fmla="*/ 187187 h 986901"/>
                  <a:gd name="connsiteX6" fmla="*/ 751720 w 1108377"/>
                  <a:gd name="connsiteY6" fmla="*/ 219840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42907 w 1108377"/>
                  <a:gd name="connsiteY4" fmla="*/ 171509 h 986901"/>
                  <a:gd name="connsiteX5" fmla="*/ 836616 w 1108377"/>
                  <a:gd name="connsiteY5" fmla="*/ 187187 h 986901"/>
                  <a:gd name="connsiteX6" fmla="*/ 751720 w 1108377"/>
                  <a:gd name="connsiteY6" fmla="*/ 219840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17962"/>
                  <a:gd name="connsiteY0" fmla="*/ 970651 h 986901"/>
                  <a:gd name="connsiteX1" fmla="*/ 798115 w 1117962"/>
                  <a:gd name="connsiteY1" fmla="*/ 874131 h 986901"/>
                  <a:gd name="connsiteX2" fmla="*/ 1100375 w 1117962"/>
                  <a:gd name="connsiteY2" fmla="*/ 262499 h 986901"/>
                  <a:gd name="connsiteX3" fmla="*/ 1074983 w 1117962"/>
                  <a:gd name="connsiteY3" fmla="*/ 191251 h 986901"/>
                  <a:gd name="connsiteX4" fmla="*/ 1017159 w 1117962"/>
                  <a:gd name="connsiteY4" fmla="*/ 166087 h 986901"/>
                  <a:gd name="connsiteX5" fmla="*/ 942907 w 1117962"/>
                  <a:gd name="connsiteY5" fmla="*/ 171509 h 986901"/>
                  <a:gd name="connsiteX6" fmla="*/ 836616 w 1117962"/>
                  <a:gd name="connsiteY6" fmla="*/ 187187 h 986901"/>
                  <a:gd name="connsiteX7" fmla="*/ 751720 w 1117962"/>
                  <a:gd name="connsiteY7" fmla="*/ 219840 h 986901"/>
                  <a:gd name="connsiteX8" fmla="*/ 641141 w 1117962"/>
                  <a:gd name="connsiteY8" fmla="*/ 260469 h 986901"/>
                  <a:gd name="connsiteX9" fmla="*/ 643683 w 1117962"/>
                  <a:gd name="connsiteY9" fmla="*/ 260467 h 986901"/>
                  <a:gd name="connsiteX10" fmla="*/ 375459 w 1117962"/>
                  <a:gd name="connsiteY10" fmla="*/ 135499 h 986901"/>
                  <a:gd name="connsiteX11" fmla="*/ 244901 w 1117962"/>
                  <a:gd name="connsiteY11" fmla="*/ 64889 h 986901"/>
                  <a:gd name="connsiteX12" fmla="*/ 145841 w 1117962"/>
                  <a:gd name="connsiteY12" fmla="*/ 26789 h 986901"/>
                  <a:gd name="connsiteX13" fmla="*/ 85391 w 1117962"/>
                  <a:gd name="connsiteY13" fmla="*/ 9515 h 986901"/>
                  <a:gd name="connsiteX14" fmla="*/ 46781 w 1117962"/>
                  <a:gd name="connsiteY14" fmla="*/ 3929 h 986901"/>
                  <a:gd name="connsiteX15" fmla="*/ 47 w 1117962"/>
                  <a:gd name="connsiteY15" fmla="*/ 69459 h 986901"/>
                  <a:gd name="connsiteX16" fmla="*/ 39162 w 1117962"/>
                  <a:gd name="connsiteY16" fmla="*/ 219828 h 986901"/>
                  <a:gd name="connsiteX17" fmla="*/ 110791 w 1117962"/>
                  <a:gd name="connsiteY17" fmla="*/ 401691 h 986901"/>
                  <a:gd name="connsiteX18" fmla="*/ 158035 w 1117962"/>
                  <a:gd name="connsiteY18" fmla="*/ 672963 h 986901"/>
                  <a:gd name="connsiteX19" fmla="*/ 241347 w 1117962"/>
                  <a:gd name="connsiteY19" fmla="*/ 970651 h 986901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643683 w 1084716"/>
                  <a:gd name="connsiteY9" fmla="*/ 260467 h 984679"/>
                  <a:gd name="connsiteX10" fmla="*/ 375459 w 1084716"/>
                  <a:gd name="connsiteY10" fmla="*/ 13549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643683 w 1084716"/>
                  <a:gd name="connsiteY9" fmla="*/ 260467 h 984679"/>
                  <a:gd name="connsiteX10" fmla="*/ 359504 w 1084716"/>
                  <a:gd name="connsiteY10" fmla="*/ 19136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59504 w 1084716"/>
                  <a:gd name="connsiteY10" fmla="*/ 19136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28575 w 1084716"/>
                  <a:gd name="connsiteY10" fmla="*/ 217267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8838 w 1084716"/>
                  <a:gd name="connsiteY10" fmla="*/ 224065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134629 w 1084716"/>
                  <a:gd name="connsiteY11" fmla="*/ 112814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140787 w 1084716"/>
                  <a:gd name="connsiteY11" fmla="*/ 94123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2360 w 1085729"/>
                  <a:gd name="connsiteY0" fmla="*/ 972352 h 986380"/>
                  <a:gd name="connsiteX1" fmla="*/ 799128 w 1085729"/>
                  <a:gd name="connsiteY1" fmla="*/ 875832 h 986380"/>
                  <a:gd name="connsiteX2" fmla="*/ 1048871 w 1085729"/>
                  <a:gd name="connsiteY2" fmla="*/ 338628 h 986380"/>
                  <a:gd name="connsiteX3" fmla="*/ 1075996 w 1085729"/>
                  <a:gd name="connsiteY3" fmla="*/ 192952 h 986380"/>
                  <a:gd name="connsiteX4" fmla="*/ 1018172 w 1085729"/>
                  <a:gd name="connsiteY4" fmla="*/ 167788 h 986380"/>
                  <a:gd name="connsiteX5" fmla="*/ 943920 w 1085729"/>
                  <a:gd name="connsiteY5" fmla="*/ 173210 h 986380"/>
                  <a:gd name="connsiteX6" fmla="*/ 837629 w 1085729"/>
                  <a:gd name="connsiteY6" fmla="*/ 188888 h 986380"/>
                  <a:gd name="connsiteX7" fmla="*/ 752733 w 1085729"/>
                  <a:gd name="connsiteY7" fmla="*/ 221541 h 986380"/>
                  <a:gd name="connsiteX8" fmla="*/ 642154 w 1085729"/>
                  <a:gd name="connsiteY8" fmla="*/ 262170 h 986380"/>
                  <a:gd name="connsiteX9" fmla="*/ 543099 w 1085729"/>
                  <a:gd name="connsiteY9" fmla="*/ 291196 h 986380"/>
                  <a:gd name="connsiteX10" fmla="*/ 308857 w 1085729"/>
                  <a:gd name="connsiteY10" fmla="*/ 212851 h 986380"/>
                  <a:gd name="connsiteX11" fmla="*/ 141800 w 1085729"/>
                  <a:gd name="connsiteY11" fmla="*/ 95824 h 986380"/>
                  <a:gd name="connsiteX12" fmla="*/ 146854 w 1085729"/>
                  <a:gd name="connsiteY12" fmla="*/ 28490 h 986380"/>
                  <a:gd name="connsiteX13" fmla="*/ 2355 w 1085729"/>
                  <a:gd name="connsiteY13" fmla="*/ 5036 h 986380"/>
                  <a:gd name="connsiteX14" fmla="*/ 47794 w 1085729"/>
                  <a:gd name="connsiteY14" fmla="*/ 5630 h 986380"/>
                  <a:gd name="connsiteX15" fmla="*/ 1060 w 1085729"/>
                  <a:gd name="connsiteY15" fmla="*/ 71160 h 986380"/>
                  <a:gd name="connsiteX16" fmla="*/ 40175 w 1085729"/>
                  <a:gd name="connsiteY16" fmla="*/ 221529 h 986380"/>
                  <a:gd name="connsiteX17" fmla="*/ 111804 w 1085729"/>
                  <a:gd name="connsiteY17" fmla="*/ 403392 h 986380"/>
                  <a:gd name="connsiteX18" fmla="*/ 159048 w 1085729"/>
                  <a:gd name="connsiteY18" fmla="*/ 674664 h 986380"/>
                  <a:gd name="connsiteX19" fmla="*/ 242360 w 1085729"/>
                  <a:gd name="connsiteY19" fmla="*/ 972352 h 986380"/>
                  <a:gd name="connsiteX0" fmla="*/ 241347 w 1084716"/>
                  <a:gd name="connsiteY0" fmla="*/ 972607 h 986635"/>
                  <a:gd name="connsiteX1" fmla="*/ 798115 w 1084716"/>
                  <a:gd name="connsiteY1" fmla="*/ 876087 h 986635"/>
                  <a:gd name="connsiteX2" fmla="*/ 1047858 w 1084716"/>
                  <a:gd name="connsiteY2" fmla="*/ 338883 h 986635"/>
                  <a:gd name="connsiteX3" fmla="*/ 1074983 w 1084716"/>
                  <a:gd name="connsiteY3" fmla="*/ 193207 h 986635"/>
                  <a:gd name="connsiteX4" fmla="*/ 1017159 w 1084716"/>
                  <a:gd name="connsiteY4" fmla="*/ 168043 h 986635"/>
                  <a:gd name="connsiteX5" fmla="*/ 942907 w 1084716"/>
                  <a:gd name="connsiteY5" fmla="*/ 173465 h 986635"/>
                  <a:gd name="connsiteX6" fmla="*/ 836616 w 1084716"/>
                  <a:gd name="connsiteY6" fmla="*/ 189143 h 986635"/>
                  <a:gd name="connsiteX7" fmla="*/ 751720 w 1084716"/>
                  <a:gd name="connsiteY7" fmla="*/ 221796 h 986635"/>
                  <a:gd name="connsiteX8" fmla="*/ 641141 w 1084716"/>
                  <a:gd name="connsiteY8" fmla="*/ 262425 h 986635"/>
                  <a:gd name="connsiteX9" fmla="*/ 542086 w 1084716"/>
                  <a:gd name="connsiteY9" fmla="*/ 291451 h 986635"/>
                  <a:gd name="connsiteX10" fmla="*/ 307844 w 1084716"/>
                  <a:gd name="connsiteY10" fmla="*/ 213106 h 986635"/>
                  <a:gd name="connsiteX11" fmla="*/ 140787 w 1084716"/>
                  <a:gd name="connsiteY11" fmla="*/ 96079 h 986635"/>
                  <a:gd name="connsiteX12" fmla="*/ 85437 w 1084716"/>
                  <a:gd name="connsiteY12" fmla="*/ 33642 h 986635"/>
                  <a:gd name="connsiteX13" fmla="*/ 1342 w 1084716"/>
                  <a:gd name="connsiteY13" fmla="*/ 5291 h 986635"/>
                  <a:gd name="connsiteX14" fmla="*/ 46781 w 1084716"/>
                  <a:gd name="connsiteY14" fmla="*/ 5885 h 986635"/>
                  <a:gd name="connsiteX15" fmla="*/ 47 w 1084716"/>
                  <a:gd name="connsiteY15" fmla="*/ 71415 h 986635"/>
                  <a:gd name="connsiteX16" fmla="*/ 39162 w 1084716"/>
                  <a:gd name="connsiteY16" fmla="*/ 221784 h 986635"/>
                  <a:gd name="connsiteX17" fmla="*/ 110791 w 1084716"/>
                  <a:gd name="connsiteY17" fmla="*/ 403647 h 986635"/>
                  <a:gd name="connsiteX18" fmla="*/ 158035 w 1084716"/>
                  <a:gd name="connsiteY18" fmla="*/ 674919 h 986635"/>
                  <a:gd name="connsiteX19" fmla="*/ 241347 w 1084716"/>
                  <a:gd name="connsiteY19" fmla="*/ 972607 h 986635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10034 w 1086906"/>
                  <a:gd name="connsiteY10" fmla="*/ 211400 h 984929"/>
                  <a:gd name="connsiteX11" fmla="*/ 142977 w 1086906"/>
                  <a:gd name="connsiteY11" fmla="*/ 94373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09138 w 1086906"/>
                  <a:gd name="connsiteY10" fmla="*/ 199777 h 984929"/>
                  <a:gd name="connsiteX11" fmla="*/ 142977 w 1086906"/>
                  <a:gd name="connsiteY11" fmla="*/ 94373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09138 w 1086906"/>
                  <a:gd name="connsiteY10" fmla="*/ 199777 h 984929"/>
                  <a:gd name="connsiteX11" fmla="*/ 146156 w 1086906"/>
                  <a:gd name="connsiteY11" fmla="*/ 86319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432 h 984460"/>
                  <a:gd name="connsiteX1" fmla="*/ 800305 w 1086906"/>
                  <a:gd name="connsiteY1" fmla="*/ 873912 h 984460"/>
                  <a:gd name="connsiteX2" fmla="*/ 1050048 w 1086906"/>
                  <a:gd name="connsiteY2" fmla="*/ 336708 h 984460"/>
                  <a:gd name="connsiteX3" fmla="*/ 1077173 w 1086906"/>
                  <a:gd name="connsiteY3" fmla="*/ 191032 h 984460"/>
                  <a:gd name="connsiteX4" fmla="*/ 1019349 w 1086906"/>
                  <a:gd name="connsiteY4" fmla="*/ 165868 h 984460"/>
                  <a:gd name="connsiteX5" fmla="*/ 945097 w 1086906"/>
                  <a:gd name="connsiteY5" fmla="*/ 171290 h 984460"/>
                  <a:gd name="connsiteX6" fmla="*/ 838806 w 1086906"/>
                  <a:gd name="connsiteY6" fmla="*/ 186968 h 984460"/>
                  <a:gd name="connsiteX7" fmla="*/ 753910 w 1086906"/>
                  <a:gd name="connsiteY7" fmla="*/ 219621 h 984460"/>
                  <a:gd name="connsiteX8" fmla="*/ 643331 w 1086906"/>
                  <a:gd name="connsiteY8" fmla="*/ 260250 h 984460"/>
                  <a:gd name="connsiteX9" fmla="*/ 544276 w 1086906"/>
                  <a:gd name="connsiteY9" fmla="*/ 289276 h 984460"/>
                  <a:gd name="connsiteX10" fmla="*/ 309138 w 1086906"/>
                  <a:gd name="connsiteY10" fmla="*/ 199308 h 984460"/>
                  <a:gd name="connsiteX11" fmla="*/ 146156 w 1086906"/>
                  <a:gd name="connsiteY11" fmla="*/ 85850 h 984460"/>
                  <a:gd name="connsiteX12" fmla="*/ 58568 w 1086906"/>
                  <a:gd name="connsiteY12" fmla="*/ 24077 h 984460"/>
                  <a:gd name="connsiteX13" fmla="*/ 3532 w 1086906"/>
                  <a:gd name="connsiteY13" fmla="*/ 3116 h 984460"/>
                  <a:gd name="connsiteX14" fmla="*/ 13735 w 1086906"/>
                  <a:gd name="connsiteY14" fmla="*/ 6567 h 984460"/>
                  <a:gd name="connsiteX15" fmla="*/ 2237 w 1086906"/>
                  <a:gd name="connsiteY15" fmla="*/ 69240 h 984460"/>
                  <a:gd name="connsiteX16" fmla="*/ 41352 w 1086906"/>
                  <a:gd name="connsiteY16" fmla="*/ 219609 h 984460"/>
                  <a:gd name="connsiteX17" fmla="*/ 112981 w 1086906"/>
                  <a:gd name="connsiteY17" fmla="*/ 401472 h 984460"/>
                  <a:gd name="connsiteX18" fmla="*/ 160225 w 1086906"/>
                  <a:gd name="connsiteY18" fmla="*/ 672744 h 984460"/>
                  <a:gd name="connsiteX19" fmla="*/ 243537 w 1086906"/>
                  <a:gd name="connsiteY19" fmla="*/ 970432 h 984460"/>
                  <a:gd name="connsiteX0" fmla="*/ 248176 w 1091545"/>
                  <a:gd name="connsiteY0" fmla="*/ 972400 h 986428"/>
                  <a:gd name="connsiteX1" fmla="*/ 804944 w 1091545"/>
                  <a:gd name="connsiteY1" fmla="*/ 875880 h 986428"/>
                  <a:gd name="connsiteX2" fmla="*/ 1054687 w 1091545"/>
                  <a:gd name="connsiteY2" fmla="*/ 338676 h 986428"/>
                  <a:gd name="connsiteX3" fmla="*/ 1081812 w 1091545"/>
                  <a:gd name="connsiteY3" fmla="*/ 193000 h 986428"/>
                  <a:gd name="connsiteX4" fmla="*/ 1023988 w 1091545"/>
                  <a:gd name="connsiteY4" fmla="*/ 167836 h 986428"/>
                  <a:gd name="connsiteX5" fmla="*/ 949736 w 1091545"/>
                  <a:gd name="connsiteY5" fmla="*/ 173258 h 986428"/>
                  <a:gd name="connsiteX6" fmla="*/ 843445 w 1091545"/>
                  <a:gd name="connsiteY6" fmla="*/ 188936 h 986428"/>
                  <a:gd name="connsiteX7" fmla="*/ 758549 w 1091545"/>
                  <a:gd name="connsiteY7" fmla="*/ 221589 h 986428"/>
                  <a:gd name="connsiteX8" fmla="*/ 647970 w 1091545"/>
                  <a:gd name="connsiteY8" fmla="*/ 262218 h 986428"/>
                  <a:gd name="connsiteX9" fmla="*/ 548915 w 1091545"/>
                  <a:gd name="connsiteY9" fmla="*/ 291244 h 986428"/>
                  <a:gd name="connsiteX10" fmla="*/ 313777 w 1091545"/>
                  <a:gd name="connsiteY10" fmla="*/ 201276 h 986428"/>
                  <a:gd name="connsiteX11" fmla="*/ 150795 w 1091545"/>
                  <a:gd name="connsiteY11" fmla="*/ 87818 h 986428"/>
                  <a:gd name="connsiteX12" fmla="*/ 63207 w 1091545"/>
                  <a:gd name="connsiteY12" fmla="*/ 26045 h 986428"/>
                  <a:gd name="connsiteX13" fmla="*/ 8171 w 1091545"/>
                  <a:gd name="connsiteY13" fmla="*/ 5084 h 986428"/>
                  <a:gd name="connsiteX14" fmla="*/ 8638 w 1091545"/>
                  <a:gd name="connsiteY14" fmla="*/ 5426 h 986428"/>
                  <a:gd name="connsiteX15" fmla="*/ 6876 w 1091545"/>
                  <a:gd name="connsiteY15" fmla="*/ 71208 h 986428"/>
                  <a:gd name="connsiteX16" fmla="*/ 45991 w 1091545"/>
                  <a:gd name="connsiteY16" fmla="*/ 221577 h 986428"/>
                  <a:gd name="connsiteX17" fmla="*/ 117620 w 1091545"/>
                  <a:gd name="connsiteY17" fmla="*/ 403440 h 986428"/>
                  <a:gd name="connsiteX18" fmla="*/ 164864 w 1091545"/>
                  <a:gd name="connsiteY18" fmla="*/ 674712 h 986428"/>
                  <a:gd name="connsiteX19" fmla="*/ 248176 w 1091545"/>
                  <a:gd name="connsiteY19" fmla="*/ 972400 h 986428"/>
                  <a:gd name="connsiteX0" fmla="*/ 262166 w 1105535"/>
                  <a:gd name="connsiteY0" fmla="*/ 972400 h 986428"/>
                  <a:gd name="connsiteX1" fmla="*/ 818934 w 1105535"/>
                  <a:gd name="connsiteY1" fmla="*/ 875880 h 986428"/>
                  <a:gd name="connsiteX2" fmla="*/ 1068677 w 1105535"/>
                  <a:gd name="connsiteY2" fmla="*/ 338676 h 986428"/>
                  <a:gd name="connsiteX3" fmla="*/ 1095802 w 1105535"/>
                  <a:gd name="connsiteY3" fmla="*/ 193000 h 986428"/>
                  <a:gd name="connsiteX4" fmla="*/ 1037978 w 1105535"/>
                  <a:gd name="connsiteY4" fmla="*/ 167836 h 986428"/>
                  <a:gd name="connsiteX5" fmla="*/ 963726 w 1105535"/>
                  <a:gd name="connsiteY5" fmla="*/ 173258 h 986428"/>
                  <a:gd name="connsiteX6" fmla="*/ 857435 w 1105535"/>
                  <a:gd name="connsiteY6" fmla="*/ 188936 h 986428"/>
                  <a:gd name="connsiteX7" fmla="*/ 772539 w 1105535"/>
                  <a:gd name="connsiteY7" fmla="*/ 221589 h 986428"/>
                  <a:gd name="connsiteX8" fmla="*/ 661960 w 1105535"/>
                  <a:gd name="connsiteY8" fmla="*/ 262218 h 986428"/>
                  <a:gd name="connsiteX9" fmla="*/ 562905 w 1105535"/>
                  <a:gd name="connsiteY9" fmla="*/ 291244 h 986428"/>
                  <a:gd name="connsiteX10" fmla="*/ 327767 w 1105535"/>
                  <a:gd name="connsiteY10" fmla="*/ 201276 h 986428"/>
                  <a:gd name="connsiteX11" fmla="*/ 164785 w 1105535"/>
                  <a:gd name="connsiteY11" fmla="*/ 87818 h 986428"/>
                  <a:gd name="connsiteX12" fmla="*/ 77197 w 1105535"/>
                  <a:gd name="connsiteY12" fmla="*/ 26045 h 986428"/>
                  <a:gd name="connsiteX13" fmla="*/ 22161 w 1105535"/>
                  <a:gd name="connsiteY13" fmla="*/ 5084 h 986428"/>
                  <a:gd name="connsiteX14" fmla="*/ 22628 w 1105535"/>
                  <a:gd name="connsiteY14" fmla="*/ 5426 h 986428"/>
                  <a:gd name="connsiteX15" fmla="*/ 1595 w 1105535"/>
                  <a:gd name="connsiteY15" fmla="*/ 92263 h 986428"/>
                  <a:gd name="connsiteX16" fmla="*/ 59981 w 1105535"/>
                  <a:gd name="connsiteY16" fmla="*/ 221577 h 986428"/>
                  <a:gd name="connsiteX17" fmla="*/ 131610 w 1105535"/>
                  <a:gd name="connsiteY17" fmla="*/ 403440 h 986428"/>
                  <a:gd name="connsiteX18" fmla="*/ 178854 w 1105535"/>
                  <a:gd name="connsiteY18" fmla="*/ 674712 h 986428"/>
                  <a:gd name="connsiteX19" fmla="*/ 262166 w 1105535"/>
                  <a:gd name="connsiteY19" fmla="*/ 972400 h 986428"/>
                  <a:gd name="connsiteX0" fmla="*/ 262588 w 1105957"/>
                  <a:gd name="connsiteY0" fmla="*/ 972400 h 986428"/>
                  <a:gd name="connsiteX1" fmla="*/ 819356 w 1105957"/>
                  <a:gd name="connsiteY1" fmla="*/ 875880 h 986428"/>
                  <a:gd name="connsiteX2" fmla="*/ 1069099 w 1105957"/>
                  <a:gd name="connsiteY2" fmla="*/ 338676 h 986428"/>
                  <a:gd name="connsiteX3" fmla="*/ 1096224 w 1105957"/>
                  <a:gd name="connsiteY3" fmla="*/ 193000 h 986428"/>
                  <a:gd name="connsiteX4" fmla="*/ 1038400 w 1105957"/>
                  <a:gd name="connsiteY4" fmla="*/ 167836 h 986428"/>
                  <a:gd name="connsiteX5" fmla="*/ 964148 w 1105957"/>
                  <a:gd name="connsiteY5" fmla="*/ 173258 h 986428"/>
                  <a:gd name="connsiteX6" fmla="*/ 857857 w 1105957"/>
                  <a:gd name="connsiteY6" fmla="*/ 188936 h 986428"/>
                  <a:gd name="connsiteX7" fmla="*/ 772961 w 1105957"/>
                  <a:gd name="connsiteY7" fmla="*/ 221589 h 986428"/>
                  <a:gd name="connsiteX8" fmla="*/ 662382 w 1105957"/>
                  <a:gd name="connsiteY8" fmla="*/ 262218 h 986428"/>
                  <a:gd name="connsiteX9" fmla="*/ 563327 w 1105957"/>
                  <a:gd name="connsiteY9" fmla="*/ 291244 h 986428"/>
                  <a:gd name="connsiteX10" fmla="*/ 328189 w 1105957"/>
                  <a:gd name="connsiteY10" fmla="*/ 201276 h 986428"/>
                  <a:gd name="connsiteX11" fmla="*/ 165207 w 1105957"/>
                  <a:gd name="connsiteY11" fmla="*/ 87818 h 986428"/>
                  <a:gd name="connsiteX12" fmla="*/ 77619 w 1105957"/>
                  <a:gd name="connsiteY12" fmla="*/ 26045 h 986428"/>
                  <a:gd name="connsiteX13" fmla="*/ 22583 w 1105957"/>
                  <a:gd name="connsiteY13" fmla="*/ 5084 h 986428"/>
                  <a:gd name="connsiteX14" fmla="*/ 23050 w 1105957"/>
                  <a:gd name="connsiteY14" fmla="*/ 5426 h 986428"/>
                  <a:gd name="connsiteX15" fmla="*/ 2017 w 1105957"/>
                  <a:gd name="connsiteY15" fmla="*/ 92263 h 986428"/>
                  <a:gd name="connsiteX16" fmla="*/ 67309 w 1105957"/>
                  <a:gd name="connsiteY16" fmla="*/ 261949 h 986428"/>
                  <a:gd name="connsiteX17" fmla="*/ 132032 w 1105957"/>
                  <a:gd name="connsiteY17" fmla="*/ 403440 h 986428"/>
                  <a:gd name="connsiteX18" fmla="*/ 179276 w 1105957"/>
                  <a:gd name="connsiteY18" fmla="*/ 674712 h 986428"/>
                  <a:gd name="connsiteX19" fmla="*/ 262588 w 1105957"/>
                  <a:gd name="connsiteY19" fmla="*/ 972400 h 986428"/>
                  <a:gd name="connsiteX0" fmla="*/ 262588 w 1105957"/>
                  <a:gd name="connsiteY0" fmla="*/ 972400 h 986428"/>
                  <a:gd name="connsiteX1" fmla="*/ 819356 w 1105957"/>
                  <a:gd name="connsiteY1" fmla="*/ 875880 h 986428"/>
                  <a:gd name="connsiteX2" fmla="*/ 1069099 w 1105957"/>
                  <a:gd name="connsiteY2" fmla="*/ 338676 h 986428"/>
                  <a:gd name="connsiteX3" fmla="*/ 1096224 w 1105957"/>
                  <a:gd name="connsiteY3" fmla="*/ 193000 h 986428"/>
                  <a:gd name="connsiteX4" fmla="*/ 1038400 w 1105957"/>
                  <a:gd name="connsiteY4" fmla="*/ 167836 h 986428"/>
                  <a:gd name="connsiteX5" fmla="*/ 964148 w 1105957"/>
                  <a:gd name="connsiteY5" fmla="*/ 173258 h 986428"/>
                  <a:gd name="connsiteX6" fmla="*/ 857857 w 1105957"/>
                  <a:gd name="connsiteY6" fmla="*/ 188936 h 986428"/>
                  <a:gd name="connsiteX7" fmla="*/ 772961 w 1105957"/>
                  <a:gd name="connsiteY7" fmla="*/ 221589 h 986428"/>
                  <a:gd name="connsiteX8" fmla="*/ 662382 w 1105957"/>
                  <a:gd name="connsiteY8" fmla="*/ 262218 h 986428"/>
                  <a:gd name="connsiteX9" fmla="*/ 563327 w 1105957"/>
                  <a:gd name="connsiteY9" fmla="*/ 291244 h 986428"/>
                  <a:gd name="connsiteX10" fmla="*/ 328189 w 1105957"/>
                  <a:gd name="connsiteY10" fmla="*/ 201276 h 986428"/>
                  <a:gd name="connsiteX11" fmla="*/ 165207 w 1105957"/>
                  <a:gd name="connsiteY11" fmla="*/ 87818 h 986428"/>
                  <a:gd name="connsiteX12" fmla="*/ 77619 w 1105957"/>
                  <a:gd name="connsiteY12" fmla="*/ 26045 h 986428"/>
                  <a:gd name="connsiteX13" fmla="*/ 22583 w 1105957"/>
                  <a:gd name="connsiteY13" fmla="*/ 5084 h 986428"/>
                  <a:gd name="connsiteX14" fmla="*/ 23050 w 1105957"/>
                  <a:gd name="connsiteY14" fmla="*/ 5426 h 986428"/>
                  <a:gd name="connsiteX15" fmla="*/ 2017 w 1105957"/>
                  <a:gd name="connsiteY15" fmla="*/ 92263 h 986428"/>
                  <a:gd name="connsiteX16" fmla="*/ 67309 w 1105957"/>
                  <a:gd name="connsiteY16" fmla="*/ 261949 h 986428"/>
                  <a:gd name="connsiteX17" fmla="*/ 130792 w 1105957"/>
                  <a:gd name="connsiteY17" fmla="*/ 436677 h 986428"/>
                  <a:gd name="connsiteX18" fmla="*/ 179276 w 1105957"/>
                  <a:gd name="connsiteY18" fmla="*/ 674712 h 986428"/>
                  <a:gd name="connsiteX19" fmla="*/ 262588 w 1105957"/>
                  <a:gd name="connsiteY19" fmla="*/ 972400 h 986428"/>
                  <a:gd name="connsiteX0" fmla="*/ 262588 w 1105957"/>
                  <a:gd name="connsiteY0" fmla="*/ 972400 h 983767"/>
                  <a:gd name="connsiteX1" fmla="*/ 819356 w 1105957"/>
                  <a:gd name="connsiteY1" fmla="*/ 875880 h 983767"/>
                  <a:gd name="connsiteX2" fmla="*/ 1069099 w 1105957"/>
                  <a:gd name="connsiteY2" fmla="*/ 338676 h 983767"/>
                  <a:gd name="connsiteX3" fmla="*/ 1096224 w 1105957"/>
                  <a:gd name="connsiteY3" fmla="*/ 193000 h 983767"/>
                  <a:gd name="connsiteX4" fmla="*/ 1038400 w 1105957"/>
                  <a:gd name="connsiteY4" fmla="*/ 167836 h 983767"/>
                  <a:gd name="connsiteX5" fmla="*/ 964148 w 1105957"/>
                  <a:gd name="connsiteY5" fmla="*/ 173258 h 983767"/>
                  <a:gd name="connsiteX6" fmla="*/ 857857 w 1105957"/>
                  <a:gd name="connsiteY6" fmla="*/ 188936 h 983767"/>
                  <a:gd name="connsiteX7" fmla="*/ 772961 w 1105957"/>
                  <a:gd name="connsiteY7" fmla="*/ 221589 h 983767"/>
                  <a:gd name="connsiteX8" fmla="*/ 662382 w 1105957"/>
                  <a:gd name="connsiteY8" fmla="*/ 262218 h 983767"/>
                  <a:gd name="connsiteX9" fmla="*/ 563327 w 1105957"/>
                  <a:gd name="connsiteY9" fmla="*/ 291244 h 983767"/>
                  <a:gd name="connsiteX10" fmla="*/ 328189 w 1105957"/>
                  <a:gd name="connsiteY10" fmla="*/ 201276 h 983767"/>
                  <a:gd name="connsiteX11" fmla="*/ 165207 w 1105957"/>
                  <a:gd name="connsiteY11" fmla="*/ 87818 h 983767"/>
                  <a:gd name="connsiteX12" fmla="*/ 77619 w 1105957"/>
                  <a:gd name="connsiteY12" fmla="*/ 26045 h 983767"/>
                  <a:gd name="connsiteX13" fmla="*/ 22583 w 1105957"/>
                  <a:gd name="connsiteY13" fmla="*/ 5084 h 983767"/>
                  <a:gd name="connsiteX14" fmla="*/ 23050 w 1105957"/>
                  <a:gd name="connsiteY14" fmla="*/ 5426 h 983767"/>
                  <a:gd name="connsiteX15" fmla="*/ 2017 w 1105957"/>
                  <a:gd name="connsiteY15" fmla="*/ 92263 h 983767"/>
                  <a:gd name="connsiteX16" fmla="*/ 67309 w 1105957"/>
                  <a:gd name="connsiteY16" fmla="*/ 261949 h 983767"/>
                  <a:gd name="connsiteX17" fmla="*/ 130792 w 1105957"/>
                  <a:gd name="connsiteY17" fmla="*/ 436677 h 983767"/>
                  <a:gd name="connsiteX18" fmla="*/ 180223 w 1105957"/>
                  <a:gd name="connsiteY18" fmla="*/ 711670 h 983767"/>
                  <a:gd name="connsiteX19" fmla="*/ 262588 w 1105957"/>
                  <a:gd name="connsiteY19" fmla="*/ 972400 h 983767"/>
                  <a:gd name="connsiteX0" fmla="*/ 249374 w 1105957"/>
                  <a:gd name="connsiteY0" fmla="*/ 973471 h 984679"/>
                  <a:gd name="connsiteX1" fmla="*/ 819356 w 1105957"/>
                  <a:gd name="connsiteY1" fmla="*/ 875880 h 984679"/>
                  <a:gd name="connsiteX2" fmla="*/ 1069099 w 1105957"/>
                  <a:gd name="connsiteY2" fmla="*/ 338676 h 984679"/>
                  <a:gd name="connsiteX3" fmla="*/ 1096224 w 1105957"/>
                  <a:gd name="connsiteY3" fmla="*/ 193000 h 984679"/>
                  <a:gd name="connsiteX4" fmla="*/ 1038400 w 1105957"/>
                  <a:gd name="connsiteY4" fmla="*/ 167836 h 984679"/>
                  <a:gd name="connsiteX5" fmla="*/ 964148 w 1105957"/>
                  <a:gd name="connsiteY5" fmla="*/ 173258 h 984679"/>
                  <a:gd name="connsiteX6" fmla="*/ 857857 w 1105957"/>
                  <a:gd name="connsiteY6" fmla="*/ 188936 h 984679"/>
                  <a:gd name="connsiteX7" fmla="*/ 772961 w 1105957"/>
                  <a:gd name="connsiteY7" fmla="*/ 221589 h 984679"/>
                  <a:gd name="connsiteX8" fmla="*/ 662382 w 1105957"/>
                  <a:gd name="connsiteY8" fmla="*/ 262218 h 984679"/>
                  <a:gd name="connsiteX9" fmla="*/ 563327 w 1105957"/>
                  <a:gd name="connsiteY9" fmla="*/ 291244 h 984679"/>
                  <a:gd name="connsiteX10" fmla="*/ 328189 w 1105957"/>
                  <a:gd name="connsiteY10" fmla="*/ 201276 h 984679"/>
                  <a:gd name="connsiteX11" fmla="*/ 165207 w 1105957"/>
                  <a:gd name="connsiteY11" fmla="*/ 87818 h 984679"/>
                  <a:gd name="connsiteX12" fmla="*/ 77619 w 1105957"/>
                  <a:gd name="connsiteY12" fmla="*/ 26045 h 984679"/>
                  <a:gd name="connsiteX13" fmla="*/ 22583 w 1105957"/>
                  <a:gd name="connsiteY13" fmla="*/ 5084 h 984679"/>
                  <a:gd name="connsiteX14" fmla="*/ 23050 w 1105957"/>
                  <a:gd name="connsiteY14" fmla="*/ 5426 h 984679"/>
                  <a:gd name="connsiteX15" fmla="*/ 2017 w 1105957"/>
                  <a:gd name="connsiteY15" fmla="*/ 92263 h 984679"/>
                  <a:gd name="connsiteX16" fmla="*/ 67309 w 1105957"/>
                  <a:gd name="connsiteY16" fmla="*/ 261949 h 984679"/>
                  <a:gd name="connsiteX17" fmla="*/ 130792 w 1105957"/>
                  <a:gd name="connsiteY17" fmla="*/ 436677 h 984679"/>
                  <a:gd name="connsiteX18" fmla="*/ 180223 w 1105957"/>
                  <a:gd name="connsiteY18" fmla="*/ 711670 h 984679"/>
                  <a:gd name="connsiteX19" fmla="*/ 249374 w 1105957"/>
                  <a:gd name="connsiteY19" fmla="*/ 973471 h 984679"/>
                  <a:gd name="connsiteX0" fmla="*/ 249374 w 1105957"/>
                  <a:gd name="connsiteY0" fmla="*/ 973471 h 984647"/>
                  <a:gd name="connsiteX1" fmla="*/ 819356 w 1105957"/>
                  <a:gd name="connsiteY1" fmla="*/ 875880 h 984647"/>
                  <a:gd name="connsiteX2" fmla="*/ 1069099 w 1105957"/>
                  <a:gd name="connsiteY2" fmla="*/ 338676 h 984647"/>
                  <a:gd name="connsiteX3" fmla="*/ 1096224 w 1105957"/>
                  <a:gd name="connsiteY3" fmla="*/ 193000 h 984647"/>
                  <a:gd name="connsiteX4" fmla="*/ 1038400 w 1105957"/>
                  <a:gd name="connsiteY4" fmla="*/ 167836 h 984647"/>
                  <a:gd name="connsiteX5" fmla="*/ 964148 w 1105957"/>
                  <a:gd name="connsiteY5" fmla="*/ 173258 h 984647"/>
                  <a:gd name="connsiteX6" fmla="*/ 857857 w 1105957"/>
                  <a:gd name="connsiteY6" fmla="*/ 188936 h 984647"/>
                  <a:gd name="connsiteX7" fmla="*/ 772961 w 1105957"/>
                  <a:gd name="connsiteY7" fmla="*/ 221589 h 984647"/>
                  <a:gd name="connsiteX8" fmla="*/ 662382 w 1105957"/>
                  <a:gd name="connsiteY8" fmla="*/ 262218 h 984647"/>
                  <a:gd name="connsiteX9" fmla="*/ 563327 w 1105957"/>
                  <a:gd name="connsiteY9" fmla="*/ 291244 h 984647"/>
                  <a:gd name="connsiteX10" fmla="*/ 328189 w 1105957"/>
                  <a:gd name="connsiteY10" fmla="*/ 201276 h 984647"/>
                  <a:gd name="connsiteX11" fmla="*/ 165207 w 1105957"/>
                  <a:gd name="connsiteY11" fmla="*/ 87818 h 984647"/>
                  <a:gd name="connsiteX12" fmla="*/ 77619 w 1105957"/>
                  <a:gd name="connsiteY12" fmla="*/ 26045 h 984647"/>
                  <a:gd name="connsiteX13" fmla="*/ 22583 w 1105957"/>
                  <a:gd name="connsiteY13" fmla="*/ 5084 h 984647"/>
                  <a:gd name="connsiteX14" fmla="*/ 23050 w 1105957"/>
                  <a:gd name="connsiteY14" fmla="*/ 5426 h 984647"/>
                  <a:gd name="connsiteX15" fmla="*/ 2017 w 1105957"/>
                  <a:gd name="connsiteY15" fmla="*/ 92263 h 984647"/>
                  <a:gd name="connsiteX16" fmla="*/ 67309 w 1105957"/>
                  <a:gd name="connsiteY16" fmla="*/ 261949 h 984647"/>
                  <a:gd name="connsiteX17" fmla="*/ 130792 w 1105957"/>
                  <a:gd name="connsiteY17" fmla="*/ 436677 h 984647"/>
                  <a:gd name="connsiteX18" fmla="*/ 174560 w 1105957"/>
                  <a:gd name="connsiteY18" fmla="*/ 712129 h 984647"/>
                  <a:gd name="connsiteX19" fmla="*/ 249374 w 1105957"/>
                  <a:gd name="connsiteY19" fmla="*/ 973471 h 984647"/>
                  <a:gd name="connsiteX0" fmla="*/ 249374 w 1105957"/>
                  <a:gd name="connsiteY0" fmla="*/ 973471 h 984647"/>
                  <a:gd name="connsiteX1" fmla="*/ 819356 w 1105957"/>
                  <a:gd name="connsiteY1" fmla="*/ 875880 h 984647"/>
                  <a:gd name="connsiteX2" fmla="*/ 1069099 w 1105957"/>
                  <a:gd name="connsiteY2" fmla="*/ 338676 h 984647"/>
                  <a:gd name="connsiteX3" fmla="*/ 1096224 w 1105957"/>
                  <a:gd name="connsiteY3" fmla="*/ 193000 h 984647"/>
                  <a:gd name="connsiteX4" fmla="*/ 1038400 w 1105957"/>
                  <a:gd name="connsiteY4" fmla="*/ 167836 h 984647"/>
                  <a:gd name="connsiteX5" fmla="*/ 964148 w 1105957"/>
                  <a:gd name="connsiteY5" fmla="*/ 173258 h 984647"/>
                  <a:gd name="connsiteX6" fmla="*/ 857857 w 1105957"/>
                  <a:gd name="connsiteY6" fmla="*/ 188936 h 984647"/>
                  <a:gd name="connsiteX7" fmla="*/ 772961 w 1105957"/>
                  <a:gd name="connsiteY7" fmla="*/ 221589 h 984647"/>
                  <a:gd name="connsiteX8" fmla="*/ 662382 w 1105957"/>
                  <a:gd name="connsiteY8" fmla="*/ 262218 h 984647"/>
                  <a:gd name="connsiteX9" fmla="*/ 550957 w 1105957"/>
                  <a:gd name="connsiteY9" fmla="*/ 278603 h 984647"/>
                  <a:gd name="connsiteX10" fmla="*/ 328189 w 1105957"/>
                  <a:gd name="connsiteY10" fmla="*/ 201276 h 984647"/>
                  <a:gd name="connsiteX11" fmla="*/ 165207 w 1105957"/>
                  <a:gd name="connsiteY11" fmla="*/ 87818 h 984647"/>
                  <a:gd name="connsiteX12" fmla="*/ 77619 w 1105957"/>
                  <a:gd name="connsiteY12" fmla="*/ 26045 h 984647"/>
                  <a:gd name="connsiteX13" fmla="*/ 22583 w 1105957"/>
                  <a:gd name="connsiteY13" fmla="*/ 5084 h 984647"/>
                  <a:gd name="connsiteX14" fmla="*/ 23050 w 1105957"/>
                  <a:gd name="connsiteY14" fmla="*/ 5426 h 984647"/>
                  <a:gd name="connsiteX15" fmla="*/ 2017 w 1105957"/>
                  <a:gd name="connsiteY15" fmla="*/ 92263 h 984647"/>
                  <a:gd name="connsiteX16" fmla="*/ 67309 w 1105957"/>
                  <a:gd name="connsiteY16" fmla="*/ 261949 h 984647"/>
                  <a:gd name="connsiteX17" fmla="*/ 130792 w 1105957"/>
                  <a:gd name="connsiteY17" fmla="*/ 436677 h 984647"/>
                  <a:gd name="connsiteX18" fmla="*/ 174560 w 1105957"/>
                  <a:gd name="connsiteY18" fmla="*/ 712129 h 984647"/>
                  <a:gd name="connsiteX19" fmla="*/ 249374 w 1105957"/>
                  <a:gd name="connsiteY19" fmla="*/ 973471 h 984647"/>
                  <a:gd name="connsiteX0" fmla="*/ 255395 w 1111978"/>
                  <a:gd name="connsiteY0" fmla="*/ 970340 h 981516"/>
                  <a:gd name="connsiteX1" fmla="*/ 825377 w 1111978"/>
                  <a:gd name="connsiteY1" fmla="*/ 872749 h 981516"/>
                  <a:gd name="connsiteX2" fmla="*/ 1075120 w 1111978"/>
                  <a:gd name="connsiteY2" fmla="*/ 335545 h 981516"/>
                  <a:gd name="connsiteX3" fmla="*/ 1102245 w 1111978"/>
                  <a:gd name="connsiteY3" fmla="*/ 189869 h 981516"/>
                  <a:gd name="connsiteX4" fmla="*/ 1044421 w 1111978"/>
                  <a:gd name="connsiteY4" fmla="*/ 164705 h 981516"/>
                  <a:gd name="connsiteX5" fmla="*/ 970169 w 1111978"/>
                  <a:gd name="connsiteY5" fmla="*/ 170127 h 981516"/>
                  <a:gd name="connsiteX6" fmla="*/ 863878 w 1111978"/>
                  <a:gd name="connsiteY6" fmla="*/ 185805 h 981516"/>
                  <a:gd name="connsiteX7" fmla="*/ 778982 w 1111978"/>
                  <a:gd name="connsiteY7" fmla="*/ 218458 h 981516"/>
                  <a:gd name="connsiteX8" fmla="*/ 668403 w 1111978"/>
                  <a:gd name="connsiteY8" fmla="*/ 259087 h 981516"/>
                  <a:gd name="connsiteX9" fmla="*/ 556978 w 1111978"/>
                  <a:gd name="connsiteY9" fmla="*/ 275472 h 981516"/>
                  <a:gd name="connsiteX10" fmla="*/ 334210 w 1111978"/>
                  <a:gd name="connsiteY10" fmla="*/ 198145 h 981516"/>
                  <a:gd name="connsiteX11" fmla="*/ 171228 w 1111978"/>
                  <a:gd name="connsiteY11" fmla="*/ 84687 h 981516"/>
                  <a:gd name="connsiteX12" fmla="*/ 83640 w 1111978"/>
                  <a:gd name="connsiteY12" fmla="*/ 22914 h 981516"/>
                  <a:gd name="connsiteX13" fmla="*/ 28604 w 1111978"/>
                  <a:gd name="connsiteY13" fmla="*/ 1953 h 981516"/>
                  <a:gd name="connsiteX14" fmla="*/ 10493 w 1111978"/>
                  <a:gd name="connsiteY14" fmla="*/ 7700 h 981516"/>
                  <a:gd name="connsiteX15" fmla="*/ 8038 w 1111978"/>
                  <a:gd name="connsiteY15" fmla="*/ 89132 h 981516"/>
                  <a:gd name="connsiteX16" fmla="*/ 73330 w 1111978"/>
                  <a:gd name="connsiteY16" fmla="*/ 258818 h 981516"/>
                  <a:gd name="connsiteX17" fmla="*/ 136813 w 1111978"/>
                  <a:gd name="connsiteY17" fmla="*/ 433546 h 981516"/>
                  <a:gd name="connsiteX18" fmla="*/ 180581 w 1111978"/>
                  <a:gd name="connsiteY18" fmla="*/ 708998 h 981516"/>
                  <a:gd name="connsiteX19" fmla="*/ 255395 w 1111978"/>
                  <a:gd name="connsiteY19" fmla="*/ 970340 h 981516"/>
                  <a:gd name="connsiteX0" fmla="*/ 255395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70169 w 1177264"/>
                  <a:gd name="connsiteY5" fmla="*/ 170127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5 w 1177264"/>
                  <a:gd name="connsiteY19" fmla="*/ 970340 h 981516"/>
                  <a:gd name="connsiteX0" fmla="*/ 255395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26457 w 1177264"/>
                  <a:gd name="connsiteY5" fmla="*/ 169773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5 w 1177264"/>
                  <a:gd name="connsiteY19" fmla="*/ 970340 h 981516"/>
                  <a:gd name="connsiteX0" fmla="*/ 255396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26457 w 1177264"/>
                  <a:gd name="connsiteY5" fmla="*/ 169773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6 w 1177264"/>
                  <a:gd name="connsiteY19" fmla="*/ 970340 h 981516"/>
                  <a:gd name="connsiteX0" fmla="*/ 274571 w 1177264"/>
                  <a:gd name="connsiteY0" fmla="*/ 972683 h 983523"/>
                  <a:gd name="connsiteX1" fmla="*/ 825377 w 1177264"/>
                  <a:gd name="connsiteY1" fmla="*/ 872749 h 983523"/>
                  <a:gd name="connsiteX2" fmla="*/ 1075120 w 1177264"/>
                  <a:gd name="connsiteY2" fmla="*/ 335545 h 983523"/>
                  <a:gd name="connsiteX3" fmla="*/ 1175115 w 1177264"/>
                  <a:gd name="connsiteY3" fmla="*/ 174215 h 983523"/>
                  <a:gd name="connsiteX4" fmla="*/ 1044421 w 1177264"/>
                  <a:gd name="connsiteY4" fmla="*/ 164705 h 983523"/>
                  <a:gd name="connsiteX5" fmla="*/ 926457 w 1177264"/>
                  <a:gd name="connsiteY5" fmla="*/ 169773 h 983523"/>
                  <a:gd name="connsiteX6" fmla="*/ 863878 w 1177264"/>
                  <a:gd name="connsiteY6" fmla="*/ 185805 h 983523"/>
                  <a:gd name="connsiteX7" fmla="*/ 778982 w 1177264"/>
                  <a:gd name="connsiteY7" fmla="*/ 218458 h 983523"/>
                  <a:gd name="connsiteX8" fmla="*/ 668403 w 1177264"/>
                  <a:gd name="connsiteY8" fmla="*/ 259087 h 983523"/>
                  <a:gd name="connsiteX9" fmla="*/ 556978 w 1177264"/>
                  <a:gd name="connsiteY9" fmla="*/ 275472 h 983523"/>
                  <a:gd name="connsiteX10" fmla="*/ 334210 w 1177264"/>
                  <a:gd name="connsiteY10" fmla="*/ 198145 h 983523"/>
                  <a:gd name="connsiteX11" fmla="*/ 171228 w 1177264"/>
                  <a:gd name="connsiteY11" fmla="*/ 84687 h 983523"/>
                  <a:gd name="connsiteX12" fmla="*/ 83640 w 1177264"/>
                  <a:gd name="connsiteY12" fmla="*/ 22914 h 983523"/>
                  <a:gd name="connsiteX13" fmla="*/ 28604 w 1177264"/>
                  <a:gd name="connsiteY13" fmla="*/ 1953 h 983523"/>
                  <a:gd name="connsiteX14" fmla="*/ 10493 w 1177264"/>
                  <a:gd name="connsiteY14" fmla="*/ 7700 h 983523"/>
                  <a:gd name="connsiteX15" fmla="*/ 8038 w 1177264"/>
                  <a:gd name="connsiteY15" fmla="*/ 89132 h 983523"/>
                  <a:gd name="connsiteX16" fmla="*/ 73330 w 1177264"/>
                  <a:gd name="connsiteY16" fmla="*/ 258818 h 983523"/>
                  <a:gd name="connsiteX17" fmla="*/ 136813 w 1177264"/>
                  <a:gd name="connsiteY17" fmla="*/ 433546 h 983523"/>
                  <a:gd name="connsiteX18" fmla="*/ 180581 w 1177264"/>
                  <a:gd name="connsiteY18" fmla="*/ 708998 h 983523"/>
                  <a:gd name="connsiteX19" fmla="*/ 274571 w 1177264"/>
                  <a:gd name="connsiteY19" fmla="*/ 972683 h 983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177264" h="983523">
                    <a:moveTo>
                      <a:pt x="274571" y="972683"/>
                    </a:moveTo>
                    <a:cubicBezTo>
                      <a:pt x="382037" y="999975"/>
                      <a:pt x="691952" y="978939"/>
                      <a:pt x="825377" y="872749"/>
                    </a:cubicBezTo>
                    <a:cubicBezTo>
                      <a:pt x="958802" y="766559"/>
                      <a:pt x="1016830" y="451967"/>
                      <a:pt x="1075120" y="335545"/>
                    </a:cubicBezTo>
                    <a:cubicBezTo>
                      <a:pt x="1133410" y="219123"/>
                      <a:pt x="1188984" y="190284"/>
                      <a:pt x="1175115" y="174215"/>
                    </a:cubicBezTo>
                    <a:cubicBezTo>
                      <a:pt x="1161246" y="158146"/>
                      <a:pt x="1071887" y="167553"/>
                      <a:pt x="1044421" y="164705"/>
                    </a:cubicBezTo>
                    <a:cubicBezTo>
                      <a:pt x="1016955" y="161857"/>
                      <a:pt x="954538" y="162088"/>
                      <a:pt x="926457" y="169773"/>
                    </a:cubicBezTo>
                    <a:cubicBezTo>
                      <a:pt x="898376" y="177458"/>
                      <a:pt x="897321" y="176322"/>
                      <a:pt x="863878" y="185805"/>
                    </a:cubicBezTo>
                    <a:cubicBezTo>
                      <a:pt x="830435" y="195288"/>
                      <a:pt x="811561" y="206244"/>
                      <a:pt x="778982" y="218458"/>
                    </a:cubicBezTo>
                    <a:cubicBezTo>
                      <a:pt x="746403" y="230672"/>
                      <a:pt x="690416" y="255023"/>
                      <a:pt x="668403" y="259087"/>
                    </a:cubicBezTo>
                    <a:cubicBezTo>
                      <a:pt x="646390" y="263151"/>
                      <a:pt x="612677" y="285629"/>
                      <a:pt x="556978" y="275472"/>
                    </a:cubicBezTo>
                    <a:cubicBezTo>
                      <a:pt x="501279" y="265315"/>
                      <a:pt x="398502" y="229942"/>
                      <a:pt x="334210" y="198145"/>
                    </a:cubicBezTo>
                    <a:cubicBezTo>
                      <a:pt x="269918" y="166348"/>
                      <a:pt x="216186" y="104414"/>
                      <a:pt x="171228" y="84687"/>
                    </a:cubicBezTo>
                    <a:cubicBezTo>
                      <a:pt x="131265" y="66569"/>
                      <a:pt x="110225" y="32143"/>
                      <a:pt x="83640" y="22914"/>
                    </a:cubicBezTo>
                    <a:cubicBezTo>
                      <a:pt x="57055" y="13685"/>
                      <a:pt x="40795" y="4489"/>
                      <a:pt x="28604" y="1953"/>
                    </a:cubicBezTo>
                    <a:cubicBezTo>
                      <a:pt x="16413" y="-583"/>
                      <a:pt x="24717" y="-2291"/>
                      <a:pt x="10493" y="7700"/>
                    </a:cubicBezTo>
                    <a:cubicBezTo>
                      <a:pt x="-3731" y="17691"/>
                      <a:pt x="-2435" y="47279"/>
                      <a:pt x="8038" y="89132"/>
                    </a:cubicBezTo>
                    <a:cubicBezTo>
                      <a:pt x="18511" y="130985"/>
                      <a:pt x="57836" y="201753"/>
                      <a:pt x="73330" y="258818"/>
                    </a:cubicBezTo>
                    <a:cubicBezTo>
                      <a:pt x="88824" y="315883"/>
                      <a:pt x="119118" y="357600"/>
                      <a:pt x="136813" y="433546"/>
                    </a:cubicBezTo>
                    <a:cubicBezTo>
                      <a:pt x="154508" y="509492"/>
                      <a:pt x="157621" y="619142"/>
                      <a:pt x="180581" y="708998"/>
                    </a:cubicBezTo>
                    <a:cubicBezTo>
                      <a:pt x="203541" y="798854"/>
                      <a:pt x="167105" y="945391"/>
                      <a:pt x="274571" y="972683"/>
                    </a:cubicBezTo>
                    <a:close/>
                  </a:path>
                </a:pathLst>
              </a:custGeom>
              <a:solidFill>
                <a:srgbClr val="CE792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72" name="รูปแบบอิสระ: รูปร่าง 71">
              <a:extLst>
                <a:ext uri="{FF2B5EF4-FFF2-40B4-BE49-F238E27FC236}">
                  <a16:creationId xmlns:a16="http://schemas.microsoft.com/office/drawing/2014/main" id="{2F04C6D5-2290-48C3-9BCC-AE54E1FD4F69}"/>
                </a:ext>
              </a:extLst>
            </p:cNvPr>
            <p:cNvSpPr/>
            <p:nvPr/>
          </p:nvSpPr>
          <p:spPr>
            <a:xfrm>
              <a:off x="7232418" y="2293025"/>
              <a:ext cx="295796" cy="640763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73" name="รูปแบบอิสระ: รูปร่าง 72">
              <a:extLst>
                <a:ext uri="{FF2B5EF4-FFF2-40B4-BE49-F238E27FC236}">
                  <a16:creationId xmlns:a16="http://schemas.microsoft.com/office/drawing/2014/main" id="{E43EFC8B-87CB-4894-8856-7DA44BDB1B44}"/>
                </a:ext>
              </a:extLst>
            </p:cNvPr>
            <p:cNvSpPr/>
            <p:nvPr/>
          </p:nvSpPr>
          <p:spPr>
            <a:xfrm rot="21410072" flipH="1">
              <a:off x="9145070" y="2199152"/>
              <a:ext cx="305141" cy="642470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74" name="แผนผังลำดับงาน: ตัวเชื่อมต่อ 73">
              <a:extLst>
                <a:ext uri="{FF2B5EF4-FFF2-40B4-BE49-F238E27FC236}">
                  <a16:creationId xmlns:a16="http://schemas.microsoft.com/office/drawing/2014/main" id="{B8BEA01F-6A37-4B0B-A0F2-CC999C26215D}"/>
                </a:ext>
              </a:extLst>
            </p:cNvPr>
            <p:cNvSpPr/>
            <p:nvPr/>
          </p:nvSpPr>
          <p:spPr>
            <a:xfrm>
              <a:off x="7985616" y="3236341"/>
              <a:ext cx="774076" cy="695579"/>
            </a:xfrm>
            <a:prstGeom prst="flowChartConnector">
              <a:avLst/>
            </a:pr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75" name="กลุ่ม 74">
              <a:extLst>
                <a:ext uri="{FF2B5EF4-FFF2-40B4-BE49-F238E27FC236}">
                  <a16:creationId xmlns:a16="http://schemas.microsoft.com/office/drawing/2014/main" id="{C3664AAE-CD4C-47D9-B557-E9FAB0FC377D}"/>
                </a:ext>
              </a:extLst>
            </p:cNvPr>
            <p:cNvGrpSpPr/>
            <p:nvPr/>
          </p:nvGrpSpPr>
          <p:grpSpPr>
            <a:xfrm>
              <a:off x="7550189" y="2944340"/>
              <a:ext cx="1614580" cy="767778"/>
              <a:chOff x="845557" y="3324777"/>
              <a:chExt cx="1355938" cy="615226"/>
            </a:xfrm>
          </p:grpSpPr>
          <p:grpSp>
            <p:nvGrpSpPr>
              <p:cNvPr id="79" name="กลุ่ม 78">
                <a:extLst>
                  <a:ext uri="{FF2B5EF4-FFF2-40B4-BE49-F238E27FC236}">
                    <a16:creationId xmlns:a16="http://schemas.microsoft.com/office/drawing/2014/main" id="{7EF01753-712F-4961-8975-1AFE87878AB5}"/>
                  </a:ext>
                </a:extLst>
              </p:cNvPr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92" name="รูปแบบอิสระ: รูปร่าง 91">
                  <a:extLst>
                    <a:ext uri="{FF2B5EF4-FFF2-40B4-BE49-F238E27FC236}">
                      <a16:creationId xmlns:a16="http://schemas.microsoft.com/office/drawing/2014/main" id="{14796DD1-86EE-4D6F-A65F-F1D4DC27836B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93" name="รูปแบบอิสระ: รูปร่าง 92">
                  <a:extLst>
                    <a:ext uri="{FF2B5EF4-FFF2-40B4-BE49-F238E27FC236}">
                      <a16:creationId xmlns:a16="http://schemas.microsoft.com/office/drawing/2014/main" id="{2A2E8127-079D-4D2C-BEDD-516A7AACB201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80" name="กลุ่ม 79">
                <a:extLst>
                  <a:ext uri="{FF2B5EF4-FFF2-40B4-BE49-F238E27FC236}">
                    <a16:creationId xmlns:a16="http://schemas.microsoft.com/office/drawing/2014/main" id="{84C7B7C4-8FED-4A2A-88B3-7FA7F0076EA4}"/>
                  </a:ext>
                </a:extLst>
              </p:cNvPr>
              <p:cNvGrpSpPr/>
              <p:nvPr/>
            </p:nvGrpSpPr>
            <p:grpSpPr>
              <a:xfrm>
                <a:off x="995333" y="3324777"/>
                <a:ext cx="256540" cy="246380"/>
                <a:chOff x="3390605" y="2906545"/>
                <a:chExt cx="256540" cy="246380"/>
              </a:xfrm>
            </p:grpSpPr>
            <p:sp>
              <p:nvSpPr>
                <p:cNvPr id="89" name="แผนผังลำดับงาน: ตัวเชื่อมต่อ 88">
                  <a:extLst>
                    <a:ext uri="{FF2B5EF4-FFF2-40B4-BE49-F238E27FC236}">
                      <a16:creationId xmlns:a16="http://schemas.microsoft.com/office/drawing/2014/main" id="{DB05F1D9-17CC-4BD0-8CD0-30196DFB7452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90" name="แผนผังลำดับงาน: ตัวเชื่อมต่อ 89">
                  <a:extLst>
                    <a:ext uri="{FF2B5EF4-FFF2-40B4-BE49-F238E27FC236}">
                      <a16:creationId xmlns:a16="http://schemas.microsoft.com/office/drawing/2014/main" id="{2E772947-F973-4AD9-BB26-886F6129DEA7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91" name="แผนผังลำดับงาน: ตัวเชื่อมต่อ 90">
                  <a:extLst>
                    <a:ext uri="{FF2B5EF4-FFF2-40B4-BE49-F238E27FC236}">
                      <a16:creationId xmlns:a16="http://schemas.microsoft.com/office/drawing/2014/main" id="{E022A249-D6AD-43D5-8BAD-DA51AA6E9FC1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81" name="กลุ่ม 80">
                <a:extLst>
                  <a:ext uri="{FF2B5EF4-FFF2-40B4-BE49-F238E27FC236}">
                    <a16:creationId xmlns:a16="http://schemas.microsoft.com/office/drawing/2014/main" id="{F5544777-AE27-4C8A-99AB-834128A5273D}"/>
                  </a:ext>
                </a:extLst>
              </p:cNvPr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86" name="ตัวเชื่อมต่อตรง 85">
                  <a:extLst>
                    <a:ext uri="{FF2B5EF4-FFF2-40B4-BE49-F238E27FC236}">
                      <a16:creationId xmlns:a16="http://schemas.microsoft.com/office/drawing/2014/main" id="{B7D684AC-D212-40CB-8D8A-F8302DB7159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87" name="ตัวเชื่อมต่อตรง 86">
                  <a:extLst>
                    <a:ext uri="{FF2B5EF4-FFF2-40B4-BE49-F238E27FC236}">
                      <a16:creationId xmlns:a16="http://schemas.microsoft.com/office/drawing/2014/main" id="{6630657F-84B6-4C17-8A03-7419717C806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88" name="ตัวเชื่อมต่อตรง 87">
                  <a:extLst>
                    <a:ext uri="{FF2B5EF4-FFF2-40B4-BE49-F238E27FC236}">
                      <a16:creationId xmlns:a16="http://schemas.microsoft.com/office/drawing/2014/main" id="{323B78E0-9A37-484D-99CA-610377CD12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2" name="กลุ่ม 81">
                <a:extLst>
                  <a:ext uri="{FF2B5EF4-FFF2-40B4-BE49-F238E27FC236}">
                    <a16:creationId xmlns:a16="http://schemas.microsoft.com/office/drawing/2014/main" id="{983BF3BE-4CE9-4B70-92F6-CAC5A87F57EB}"/>
                  </a:ext>
                </a:extLst>
              </p:cNvPr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83" name="ตัวเชื่อมต่อตรง 82">
                  <a:extLst>
                    <a:ext uri="{FF2B5EF4-FFF2-40B4-BE49-F238E27FC236}">
                      <a16:creationId xmlns:a16="http://schemas.microsoft.com/office/drawing/2014/main" id="{FD7EAE27-091C-4F4D-A182-BEAFA8B022B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84" name="ตัวเชื่อมต่อตรง 83">
                  <a:extLst>
                    <a:ext uri="{FF2B5EF4-FFF2-40B4-BE49-F238E27FC236}">
                      <a16:creationId xmlns:a16="http://schemas.microsoft.com/office/drawing/2014/main" id="{05B43594-5217-4CA4-BD67-FAE81AF64B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85" name="ตัวเชื่อมต่อตรง 84">
                  <a:extLst>
                    <a:ext uri="{FF2B5EF4-FFF2-40B4-BE49-F238E27FC236}">
                      <a16:creationId xmlns:a16="http://schemas.microsoft.com/office/drawing/2014/main" id="{556CE1C9-D34C-4E9B-97D2-275E840E15D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76" name="กลุ่ม 75">
              <a:extLst>
                <a:ext uri="{FF2B5EF4-FFF2-40B4-BE49-F238E27FC236}">
                  <a16:creationId xmlns:a16="http://schemas.microsoft.com/office/drawing/2014/main" id="{A008E6DF-7A3D-45E3-A7D3-46305028D0EE}"/>
                </a:ext>
              </a:extLst>
            </p:cNvPr>
            <p:cNvGrpSpPr/>
            <p:nvPr/>
          </p:nvGrpSpPr>
          <p:grpSpPr>
            <a:xfrm>
              <a:off x="8696953" y="2964198"/>
              <a:ext cx="342803" cy="194817"/>
              <a:chOff x="10123398" y="2191217"/>
              <a:chExt cx="342803" cy="194817"/>
            </a:xfrm>
          </p:grpSpPr>
          <p:cxnSp>
            <p:nvCxnSpPr>
              <p:cNvPr id="77" name="ตัวเชื่อมต่อตรง 76">
                <a:extLst>
                  <a:ext uri="{FF2B5EF4-FFF2-40B4-BE49-F238E27FC236}">
                    <a16:creationId xmlns:a16="http://schemas.microsoft.com/office/drawing/2014/main" id="{2531032D-D9E5-4D4D-9492-885E0952FAE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0123398" y="2191217"/>
                <a:ext cx="317556" cy="139751"/>
              </a:xfrm>
              <a:prstGeom prst="line">
                <a:avLst/>
              </a:prstGeom>
              <a:solidFill>
                <a:srgbClr val="444642"/>
              </a:solidFill>
              <a:ln w="28575">
                <a:solidFill>
                  <a:schemeClr val="tx1">
                    <a:alpha val="99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ตัวเชื่อมต่อตรง 77">
                <a:extLst>
                  <a:ext uri="{FF2B5EF4-FFF2-40B4-BE49-F238E27FC236}">
                    <a16:creationId xmlns:a16="http://schemas.microsoft.com/office/drawing/2014/main" id="{C44607ED-932E-401D-91A6-CCEA367D42A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123398" y="2330968"/>
                <a:ext cx="342803" cy="55066"/>
              </a:xfrm>
              <a:prstGeom prst="line">
                <a:avLst/>
              </a:prstGeom>
              <a:ln w="28575">
                <a:solidFill>
                  <a:schemeClr val="tx1">
                    <a:alpha val="99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16" name="กลุ่ม 315">
            <a:extLst>
              <a:ext uri="{FF2B5EF4-FFF2-40B4-BE49-F238E27FC236}">
                <a16:creationId xmlns:a16="http://schemas.microsoft.com/office/drawing/2014/main" id="{67536A46-0AD2-4C3F-8DE0-2543F0D6D69E}"/>
              </a:ext>
            </a:extLst>
          </p:cNvPr>
          <p:cNvGrpSpPr/>
          <p:nvPr/>
        </p:nvGrpSpPr>
        <p:grpSpPr>
          <a:xfrm rot="1955412">
            <a:off x="9057935" y="4019644"/>
            <a:ext cx="263910" cy="549262"/>
            <a:chOff x="4870427" y="2173659"/>
            <a:chExt cx="531225" cy="1014863"/>
          </a:xfrm>
        </p:grpSpPr>
        <p:sp>
          <p:nvSpPr>
            <p:cNvPr id="318" name="รูปแบบอิสระ: รูปร่าง 317">
              <a:extLst>
                <a:ext uri="{FF2B5EF4-FFF2-40B4-BE49-F238E27FC236}">
                  <a16:creationId xmlns:a16="http://schemas.microsoft.com/office/drawing/2014/main" id="{1B82F077-1C6F-4272-A576-A66152D3E960}"/>
                </a:ext>
              </a:extLst>
            </p:cNvPr>
            <p:cNvSpPr/>
            <p:nvPr/>
          </p:nvSpPr>
          <p:spPr>
            <a:xfrm>
              <a:off x="4870427" y="2173659"/>
              <a:ext cx="531225" cy="794067"/>
            </a:xfrm>
            <a:custGeom>
              <a:avLst/>
              <a:gdLst>
                <a:gd name="connsiteX0" fmla="*/ 0 w 2388372"/>
                <a:gd name="connsiteY0" fmla="*/ 902335 h 3076575"/>
                <a:gd name="connsiteX1" fmla="*/ 619760 w 2388372"/>
                <a:gd name="connsiteY1" fmla="*/ 99695 h 3076575"/>
                <a:gd name="connsiteX2" fmla="*/ 1554480 w 2388372"/>
                <a:gd name="connsiteY2" fmla="*/ 99695 h 3076575"/>
                <a:gd name="connsiteX3" fmla="*/ 2387600 w 2388372"/>
                <a:gd name="connsiteY3" fmla="*/ 892175 h 3076575"/>
                <a:gd name="connsiteX4" fmla="*/ 1696720 w 2388372"/>
                <a:gd name="connsiteY4" fmla="*/ 1999615 h 3076575"/>
                <a:gd name="connsiteX5" fmla="*/ 1270000 w 2388372"/>
                <a:gd name="connsiteY5" fmla="*/ 2365375 h 3076575"/>
                <a:gd name="connsiteX6" fmla="*/ 1229360 w 2388372"/>
                <a:gd name="connsiteY6" fmla="*/ 3076575 h 3076575"/>
                <a:gd name="connsiteX0" fmla="*/ 0 w 2388525"/>
                <a:gd name="connsiteY0" fmla="*/ 902335 h 3076575"/>
                <a:gd name="connsiteX1" fmla="*/ 619760 w 2388525"/>
                <a:gd name="connsiteY1" fmla="*/ 99695 h 3076575"/>
                <a:gd name="connsiteX2" fmla="*/ 1554480 w 2388525"/>
                <a:gd name="connsiteY2" fmla="*/ 99695 h 3076575"/>
                <a:gd name="connsiteX3" fmla="*/ 2387600 w 2388525"/>
                <a:gd name="connsiteY3" fmla="*/ 892175 h 3076575"/>
                <a:gd name="connsiteX4" fmla="*/ 1708912 w 2388525"/>
                <a:gd name="connsiteY4" fmla="*/ 1938655 h 3076575"/>
                <a:gd name="connsiteX5" fmla="*/ 1270000 w 2388525"/>
                <a:gd name="connsiteY5" fmla="*/ 2365375 h 3076575"/>
                <a:gd name="connsiteX6" fmla="*/ 1229360 w 2388525"/>
                <a:gd name="connsiteY6" fmla="*/ 3076575 h 3076575"/>
                <a:gd name="connsiteX0" fmla="*/ 0 w 2388372"/>
                <a:gd name="connsiteY0" fmla="*/ 902335 h 3076575"/>
                <a:gd name="connsiteX1" fmla="*/ 619760 w 2388372"/>
                <a:gd name="connsiteY1" fmla="*/ 99695 h 3076575"/>
                <a:gd name="connsiteX2" fmla="*/ 1554480 w 2388372"/>
                <a:gd name="connsiteY2" fmla="*/ 99695 h 3076575"/>
                <a:gd name="connsiteX3" fmla="*/ 2387600 w 2388372"/>
                <a:gd name="connsiteY3" fmla="*/ 892175 h 3076575"/>
                <a:gd name="connsiteX4" fmla="*/ 1696720 w 2388372"/>
                <a:gd name="connsiteY4" fmla="*/ 1926463 h 3076575"/>
                <a:gd name="connsiteX5" fmla="*/ 1270000 w 2388372"/>
                <a:gd name="connsiteY5" fmla="*/ 2365375 h 3076575"/>
                <a:gd name="connsiteX6" fmla="*/ 1229360 w 2388372"/>
                <a:gd name="connsiteY6" fmla="*/ 3076575 h 3076575"/>
                <a:gd name="connsiteX0" fmla="*/ 0 w 2388390"/>
                <a:gd name="connsiteY0" fmla="*/ 902335 h 3076575"/>
                <a:gd name="connsiteX1" fmla="*/ 619760 w 2388390"/>
                <a:gd name="connsiteY1" fmla="*/ 99695 h 3076575"/>
                <a:gd name="connsiteX2" fmla="*/ 1554480 w 2388390"/>
                <a:gd name="connsiteY2" fmla="*/ 99695 h 3076575"/>
                <a:gd name="connsiteX3" fmla="*/ 2387600 w 2388390"/>
                <a:gd name="connsiteY3" fmla="*/ 892175 h 3076575"/>
                <a:gd name="connsiteX4" fmla="*/ 1696720 w 2388390"/>
                <a:gd name="connsiteY4" fmla="*/ 1926463 h 3076575"/>
                <a:gd name="connsiteX5" fmla="*/ 1270000 w 2388390"/>
                <a:gd name="connsiteY5" fmla="*/ 2365375 h 3076575"/>
                <a:gd name="connsiteX6" fmla="*/ 1229360 w 2388390"/>
                <a:gd name="connsiteY6" fmla="*/ 3076575 h 3076575"/>
                <a:gd name="connsiteX0" fmla="*/ 0 w 2370106"/>
                <a:gd name="connsiteY0" fmla="*/ 901957 h 3076197"/>
                <a:gd name="connsiteX1" fmla="*/ 619760 w 2370106"/>
                <a:gd name="connsiteY1" fmla="*/ 99317 h 3076197"/>
                <a:gd name="connsiteX2" fmla="*/ 1554480 w 2370106"/>
                <a:gd name="connsiteY2" fmla="*/ 99317 h 3076197"/>
                <a:gd name="connsiteX3" fmla="*/ 2369312 w 2370106"/>
                <a:gd name="connsiteY3" fmla="*/ 885701 h 3076197"/>
                <a:gd name="connsiteX4" fmla="*/ 1696720 w 2370106"/>
                <a:gd name="connsiteY4" fmla="*/ 1926085 h 3076197"/>
                <a:gd name="connsiteX5" fmla="*/ 1270000 w 2370106"/>
                <a:gd name="connsiteY5" fmla="*/ 2364997 h 3076197"/>
                <a:gd name="connsiteX6" fmla="*/ 1229360 w 2370106"/>
                <a:gd name="connsiteY6" fmla="*/ 3076197 h 3076197"/>
                <a:gd name="connsiteX0" fmla="*/ 0 w 2369418"/>
                <a:gd name="connsiteY0" fmla="*/ 931935 h 3106175"/>
                <a:gd name="connsiteX1" fmla="*/ 619760 w 2369418"/>
                <a:gd name="connsiteY1" fmla="*/ 129295 h 3106175"/>
                <a:gd name="connsiteX2" fmla="*/ 1645920 w 2369418"/>
                <a:gd name="connsiteY2" fmla="*/ 80527 h 3106175"/>
                <a:gd name="connsiteX3" fmla="*/ 2369312 w 2369418"/>
                <a:gd name="connsiteY3" fmla="*/ 915679 h 3106175"/>
                <a:gd name="connsiteX4" fmla="*/ 1696720 w 2369418"/>
                <a:gd name="connsiteY4" fmla="*/ 1956063 h 3106175"/>
                <a:gd name="connsiteX5" fmla="*/ 1270000 w 2369418"/>
                <a:gd name="connsiteY5" fmla="*/ 2394975 h 3106175"/>
                <a:gd name="connsiteX6" fmla="*/ 1229360 w 2369418"/>
                <a:gd name="connsiteY6" fmla="*/ 3106175 h 3106175"/>
                <a:gd name="connsiteX0" fmla="*/ 0 w 2369320"/>
                <a:gd name="connsiteY0" fmla="*/ 962119 h 3136359"/>
                <a:gd name="connsiteX1" fmla="*/ 619760 w 2369320"/>
                <a:gd name="connsiteY1" fmla="*/ 159479 h 3136359"/>
                <a:gd name="connsiteX2" fmla="*/ 1682496 w 2369320"/>
                <a:gd name="connsiteY2" fmla="*/ 68039 h 3136359"/>
                <a:gd name="connsiteX3" fmla="*/ 2369312 w 2369320"/>
                <a:gd name="connsiteY3" fmla="*/ 945863 h 3136359"/>
                <a:gd name="connsiteX4" fmla="*/ 1696720 w 2369320"/>
                <a:gd name="connsiteY4" fmla="*/ 1986247 h 3136359"/>
                <a:gd name="connsiteX5" fmla="*/ 1270000 w 2369320"/>
                <a:gd name="connsiteY5" fmla="*/ 2425159 h 3136359"/>
                <a:gd name="connsiteX6" fmla="*/ 1229360 w 2369320"/>
                <a:gd name="connsiteY6" fmla="*/ 3136359 h 3136359"/>
                <a:gd name="connsiteX0" fmla="*/ 0 w 2369320"/>
                <a:gd name="connsiteY0" fmla="*/ 974373 h 3148613"/>
                <a:gd name="connsiteX1" fmla="*/ 589280 w 2369320"/>
                <a:gd name="connsiteY1" fmla="*/ 141253 h 3148613"/>
                <a:gd name="connsiteX2" fmla="*/ 1682496 w 2369320"/>
                <a:gd name="connsiteY2" fmla="*/ 80293 h 3148613"/>
                <a:gd name="connsiteX3" fmla="*/ 2369312 w 2369320"/>
                <a:gd name="connsiteY3" fmla="*/ 958117 h 3148613"/>
                <a:gd name="connsiteX4" fmla="*/ 1696720 w 2369320"/>
                <a:gd name="connsiteY4" fmla="*/ 1998501 h 3148613"/>
                <a:gd name="connsiteX5" fmla="*/ 1270000 w 2369320"/>
                <a:gd name="connsiteY5" fmla="*/ 2437413 h 3148613"/>
                <a:gd name="connsiteX6" fmla="*/ 1229360 w 2369320"/>
                <a:gd name="connsiteY6" fmla="*/ 3148613 h 3148613"/>
                <a:gd name="connsiteX0" fmla="*/ 0 w 2411992"/>
                <a:gd name="connsiteY0" fmla="*/ 923245 h 3146253"/>
                <a:gd name="connsiteX1" fmla="*/ 631952 w 2411992"/>
                <a:gd name="connsiteY1" fmla="*/ 138893 h 3146253"/>
                <a:gd name="connsiteX2" fmla="*/ 1725168 w 2411992"/>
                <a:gd name="connsiteY2" fmla="*/ 77933 h 3146253"/>
                <a:gd name="connsiteX3" fmla="*/ 2411984 w 2411992"/>
                <a:gd name="connsiteY3" fmla="*/ 955757 h 3146253"/>
                <a:gd name="connsiteX4" fmla="*/ 1739392 w 2411992"/>
                <a:gd name="connsiteY4" fmla="*/ 1996141 h 3146253"/>
                <a:gd name="connsiteX5" fmla="*/ 1312672 w 2411992"/>
                <a:gd name="connsiteY5" fmla="*/ 2435053 h 3146253"/>
                <a:gd name="connsiteX6" fmla="*/ 1272032 w 2411992"/>
                <a:gd name="connsiteY6" fmla="*/ 3146253 h 3146253"/>
                <a:gd name="connsiteX0" fmla="*/ 0 w 2411992"/>
                <a:gd name="connsiteY0" fmla="*/ 910473 h 3145673"/>
                <a:gd name="connsiteX1" fmla="*/ 631952 w 2411992"/>
                <a:gd name="connsiteY1" fmla="*/ 138313 h 3145673"/>
                <a:gd name="connsiteX2" fmla="*/ 1725168 w 2411992"/>
                <a:gd name="connsiteY2" fmla="*/ 77353 h 3145673"/>
                <a:gd name="connsiteX3" fmla="*/ 2411984 w 2411992"/>
                <a:gd name="connsiteY3" fmla="*/ 955177 h 3145673"/>
                <a:gd name="connsiteX4" fmla="*/ 1739392 w 2411992"/>
                <a:gd name="connsiteY4" fmla="*/ 1995561 h 3145673"/>
                <a:gd name="connsiteX5" fmla="*/ 1312672 w 2411992"/>
                <a:gd name="connsiteY5" fmla="*/ 2434473 h 3145673"/>
                <a:gd name="connsiteX6" fmla="*/ 1272032 w 2411992"/>
                <a:gd name="connsiteY6" fmla="*/ 3145673 h 3145673"/>
                <a:gd name="connsiteX0" fmla="*/ 0 w 2387608"/>
                <a:gd name="connsiteY0" fmla="*/ 912675 h 3147875"/>
                <a:gd name="connsiteX1" fmla="*/ 631952 w 2387608"/>
                <a:gd name="connsiteY1" fmla="*/ 140515 h 3147875"/>
                <a:gd name="connsiteX2" fmla="*/ 1725168 w 2387608"/>
                <a:gd name="connsiteY2" fmla="*/ 79555 h 3147875"/>
                <a:gd name="connsiteX3" fmla="*/ 2387600 w 2387608"/>
                <a:gd name="connsiteY3" fmla="*/ 987859 h 3147875"/>
                <a:gd name="connsiteX4" fmla="*/ 1739392 w 2387608"/>
                <a:gd name="connsiteY4" fmla="*/ 1997763 h 3147875"/>
                <a:gd name="connsiteX5" fmla="*/ 1312672 w 2387608"/>
                <a:gd name="connsiteY5" fmla="*/ 2436675 h 3147875"/>
                <a:gd name="connsiteX6" fmla="*/ 1272032 w 2387608"/>
                <a:gd name="connsiteY6" fmla="*/ 3147875 h 3147875"/>
                <a:gd name="connsiteX0" fmla="*/ 0 w 2387608"/>
                <a:gd name="connsiteY0" fmla="*/ 912675 h 3147875"/>
                <a:gd name="connsiteX1" fmla="*/ 631952 w 2387608"/>
                <a:gd name="connsiteY1" fmla="*/ 140515 h 3147875"/>
                <a:gd name="connsiteX2" fmla="*/ 1725168 w 2387608"/>
                <a:gd name="connsiteY2" fmla="*/ 79555 h 3147875"/>
                <a:gd name="connsiteX3" fmla="*/ 2387600 w 2387608"/>
                <a:gd name="connsiteY3" fmla="*/ 987859 h 3147875"/>
                <a:gd name="connsiteX4" fmla="*/ 1739392 w 2387608"/>
                <a:gd name="connsiteY4" fmla="*/ 1997763 h 3147875"/>
                <a:gd name="connsiteX5" fmla="*/ 1312672 w 2387608"/>
                <a:gd name="connsiteY5" fmla="*/ 2436675 h 3147875"/>
                <a:gd name="connsiteX6" fmla="*/ 1272032 w 2387608"/>
                <a:gd name="connsiteY6" fmla="*/ 3147875 h 3147875"/>
                <a:gd name="connsiteX0" fmla="*/ 0 w 2387752"/>
                <a:gd name="connsiteY0" fmla="*/ 912675 h 3147875"/>
                <a:gd name="connsiteX1" fmla="*/ 631952 w 2387752"/>
                <a:gd name="connsiteY1" fmla="*/ 140515 h 3147875"/>
                <a:gd name="connsiteX2" fmla="*/ 1725168 w 2387752"/>
                <a:gd name="connsiteY2" fmla="*/ 79555 h 3147875"/>
                <a:gd name="connsiteX3" fmla="*/ 2387600 w 2387752"/>
                <a:gd name="connsiteY3" fmla="*/ 987859 h 3147875"/>
                <a:gd name="connsiteX4" fmla="*/ 1782064 w 2387752"/>
                <a:gd name="connsiteY4" fmla="*/ 2040435 h 3147875"/>
                <a:gd name="connsiteX5" fmla="*/ 1312672 w 2387752"/>
                <a:gd name="connsiteY5" fmla="*/ 2436675 h 3147875"/>
                <a:gd name="connsiteX6" fmla="*/ 1272032 w 2387752"/>
                <a:gd name="connsiteY6" fmla="*/ 3147875 h 3147875"/>
                <a:gd name="connsiteX0" fmla="*/ 0 w 2387750"/>
                <a:gd name="connsiteY0" fmla="*/ 912675 h 3147875"/>
                <a:gd name="connsiteX1" fmla="*/ 631952 w 2387750"/>
                <a:gd name="connsiteY1" fmla="*/ 140515 h 3147875"/>
                <a:gd name="connsiteX2" fmla="*/ 1725168 w 2387750"/>
                <a:gd name="connsiteY2" fmla="*/ 79555 h 3147875"/>
                <a:gd name="connsiteX3" fmla="*/ 2387600 w 2387750"/>
                <a:gd name="connsiteY3" fmla="*/ 987859 h 3147875"/>
                <a:gd name="connsiteX4" fmla="*/ 1782064 w 2387750"/>
                <a:gd name="connsiteY4" fmla="*/ 2040435 h 3147875"/>
                <a:gd name="connsiteX5" fmla="*/ 1349248 w 2387750"/>
                <a:gd name="connsiteY5" fmla="*/ 2497635 h 3147875"/>
                <a:gd name="connsiteX6" fmla="*/ 1272032 w 2387750"/>
                <a:gd name="connsiteY6" fmla="*/ 3147875 h 3147875"/>
                <a:gd name="connsiteX0" fmla="*/ 0 w 2387750"/>
                <a:gd name="connsiteY0" fmla="*/ 912675 h 3147875"/>
                <a:gd name="connsiteX1" fmla="*/ 631952 w 2387750"/>
                <a:gd name="connsiteY1" fmla="*/ 140515 h 3147875"/>
                <a:gd name="connsiteX2" fmla="*/ 1725168 w 2387750"/>
                <a:gd name="connsiteY2" fmla="*/ 79555 h 3147875"/>
                <a:gd name="connsiteX3" fmla="*/ 2387600 w 2387750"/>
                <a:gd name="connsiteY3" fmla="*/ 987859 h 3147875"/>
                <a:gd name="connsiteX4" fmla="*/ 1782064 w 2387750"/>
                <a:gd name="connsiteY4" fmla="*/ 2040435 h 3147875"/>
                <a:gd name="connsiteX5" fmla="*/ 1349248 w 2387750"/>
                <a:gd name="connsiteY5" fmla="*/ 2552499 h 3147875"/>
                <a:gd name="connsiteX6" fmla="*/ 1272032 w 2387750"/>
                <a:gd name="connsiteY6" fmla="*/ 3147875 h 3147875"/>
                <a:gd name="connsiteX0" fmla="*/ 0 w 2418222"/>
                <a:gd name="connsiteY0" fmla="*/ 912675 h 3147875"/>
                <a:gd name="connsiteX1" fmla="*/ 631952 w 2418222"/>
                <a:gd name="connsiteY1" fmla="*/ 140515 h 3147875"/>
                <a:gd name="connsiteX2" fmla="*/ 1725168 w 2418222"/>
                <a:gd name="connsiteY2" fmla="*/ 79555 h 3147875"/>
                <a:gd name="connsiteX3" fmla="*/ 2418080 w 2418222"/>
                <a:gd name="connsiteY3" fmla="*/ 987859 h 3147875"/>
                <a:gd name="connsiteX4" fmla="*/ 1782064 w 2418222"/>
                <a:gd name="connsiteY4" fmla="*/ 2040435 h 3147875"/>
                <a:gd name="connsiteX5" fmla="*/ 1349248 w 2418222"/>
                <a:gd name="connsiteY5" fmla="*/ 2552499 h 3147875"/>
                <a:gd name="connsiteX6" fmla="*/ 1272032 w 2418222"/>
                <a:gd name="connsiteY6" fmla="*/ 3147875 h 3147875"/>
                <a:gd name="connsiteX0" fmla="*/ 0 w 2418335"/>
                <a:gd name="connsiteY0" fmla="*/ 912675 h 3147875"/>
                <a:gd name="connsiteX1" fmla="*/ 631952 w 2418335"/>
                <a:gd name="connsiteY1" fmla="*/ 140515 h 3147875"/>
                <a:gd name="connsiteX2" fmla="*/ 1725168 w 2418335"/>
                <a:gd name="connsiteY2" fmla="*/ 79555 h 3147875"/>
                <a:gd name="connsiteX3" fmla="*/ 2418080 w 2418335"/>
                <a:gd name="connsiteY3" fmla="*/ 987859 h 3147875"/>
                <a:gd name="connsiteX4" fmla="*/ 1800352 w 2418335"/>
                <a:gd name="connsiteY4" fmla="*/ 2095299 h 3147875"/>
                <a:gd name="connsiteX5" fmla="*/ 1349248 w 2418335"/>
                <a:gd name="connsiteY5" fmla="*/ 2552499 h 3147875"/>
                <a:gd name="connsiteX6" fmla="*/ 1272032 w 2418335"/>
                <a:gd name="connsiteY6" fmla="*/ 3147875 h 3147875"/>
                <a:gd name="connsiteX0" fmla="*/ 0 w 2418330"/>
                <a:gd name="connsiteY0" fmla="*/ 912675 h 3147875"/>
                <a:gd name="connsiteX1" fmla="*/ 631952 w 2418330"/>
                <a:gd name="connsiteY1" fmla="*/ 140515 h 3147875"/>
                <a:gd name="connsiteX2" fmla="*/ 1725168 w 2418330"/>
                <a:gd name="connsiteY2" fmla="*/ 79555 h 3147875"/>
                <a:gd name="connsiteX3" fmla="*/ 2418080 w 2418330"/>
                <a:gd name="connsiteY3" fmla="*/ 987859 h 3147875"/>
                <a:gd name="connsiteX4" fmla="*/ 1800352 w 2418330"/>
                <a:gd name="connsiteY4" fmla="*/ 2095299 h 3147875"/>
                <a:gd name="connsiteX5" fmla="*/ 1398016 w 2418330"/>
                <a:gd name="connsiteY5" fmla="*/ 2619555 h 3147875"/>
                <a:gd name="connsiteX6" fmla="*/ 1272032 w 2418330"/>
                <a:gd name="connsiteY6" fmla="*/ 3147875 h 3147875"/>
                <a:gd name="connsiteX0" fmla="*/ 0 w 2418330"/>
                <a:gd name="connsiteY0" fmla="*/ 912675 h 3166163"/>
                <a:gd name="connsiteX1" fmla="*/ 631952 w 2418330"/>
                <a:gd name="connsiteY1" fmla="*/ 140515 h 3166163"/>
                <a:gd name="connsiteX2" fmla="*/ 1725168 w 2418330"/>
                <a:gd name="connsiteY2" fmla="*/ 79555 h 3166163"/>
                <a:gd name="connsiteX3" fmla="*/ 2418080 w 2418330"/>
                <a:gd name="connsiteY3" fmla="*/ 987859 h 3166163"/>
                <a:gd name="connsiteX4" fmla="*/ 1800352 w 2418330"/>
                <a:gd name="connsiteY4" fmla="*/ 2095299 h 3166163"/>
                <a:gd name="connsiteX5" fmla="*/ 1398016 w 2418330"/>
                <a:gd name="connsiteY5" fmla="*/ 2619555 h 3166163"/>
                <a:gd name="connsiteX6" fmla="*/ 1290320 w 2418330"/>
                <a:gd name="connsiteY6" fmla="*/ 3166163 h 3166163"/>
                <a:gd name="connsiteX0" fmla="*/ 0 w 2418330"/>
                <a:gd name="connsiteY0" fmla="*/ 912675 h 3166163"/>
                <a:gd name="connsiteX1" fmla="*/ 631952 w 2418330"/>
                <a:gd name="connsiteY1" fmla="*/ 140515 h 3166163"/>
                <a:gd name="connsiteX2" fmla="*/ 1725168 w 2418330"/>
                <a:gd name="connsiteY2" fmla="*/ 79555 h 3166163"/>
                <a:gd name="connsiteX3" fmla="*/ 2418080 w 2418330"/>
                <a:gd name="connsiteY3" fmla="*/ 987859 h 3166163"/>
                <a:gd name="connsiteX4" fmla="*/ 1800352 w 2418330"/>
                <a:gd name="connsiteY4" fmla="*/ 2095299 h 3166163"/>
                <a:gd name="connsiteX5" fmla="*/ 1398016 w 2418330"/>
                <a:gd name="connsiteY5" fmla="*/ 2619555 h 3166163"/>
                <a:gd name="connsiteX6" fmla="*/ 1278128 w 2418330"/>
                <a:gd name="connsiteY6" fmla="*/ 3166163 h 3166163"/>
                <a:gd name="connsiteX0" fmla="*/ 0 w 2418328"/>
                <a:gd name="connsiteY0" fmla="*/ 912675 h 3166163"/>
                <a:gd name="connsiteX1" fmla="*/ 631952 w 2418328"/>
                <a:gd name="connsiteY1" fmla="*/ 140515 h 3166163"/>
                <a:gd name="connsiteX2" fmla="*/ 1725168 w 2418328"/>
                <a:gd name="connsiteY2" fmla="*/ 79555 h 3166163"/>
                <a:gd name="connsiteX3" fmla="*/ 2418080 w 2418328"/>
                <a:gd name="connsiteY3" fmla="*/ 987859 h 3166163"/>
                <a:gd name="connsiteX4" fmla="*/ 1800352 w 2418328"/>
                <a:gd name="connsiteY4" fmla="*/ 2095299 h 3166163"/>
                <a:gd name="connsiteX5" fmla="*/ 1428496 w 2418328"/>
                <a:gd name="connsiteY5" fmla="*/ 2631747 h 3166163"/>
                <a:gd name="connsiteX6" fmla="*/ 1278128 w 2418328"/>
                <a:gd name="connsiteY6" fmla="*/ 3166163 h 3166163"/>
                <a:gd name="connsiteX0" fmla="*/ 0 w 2041663"/>
                <a:gd name="connsiteY0" fmla="*/ 1082309 h 3174129"/>
                <a:gd name="connsiteX1" fmla="*/ 255287 w 2041663"/>
                <a:gd name="connsiteY1" fmla="*/ 148481 h 3174129"/>
                <a:gd name="connsiteX2" fmla="*/ 1348503 w 2041663"/>
                <a:gd name="connsiteY2" fmla="*/ 87521 h 3174129"/>
                <a:gd name="connsiteX3" fmla="*/ 2041415 w 2041663"/>
                <a:gd name="connsiteY3" fmla="*/ 995825 h 3174129"/>
                <a:gd name="connsiteX4" fmla="*/ 1423687 w 2041663"/>
                <a:gd name="connsiteY4" fmla="*/ 2103265 h 3174129"/>
                <a:gd name="connsiteX5" fmla="*/ 1051831 w 2041663"/>
                <a:gd name="connsiteY5" fmla="*/ 2639713 h 3174129"/>
                <a:gd name="connsiteX6" fmla="*/ 901463 w 2041663"/>
                <a:gd name="connsiteY6" fmla="*/ 3174129 h 3174129"/>
                <a:gd name="connsiteX0" fmla="*/ -1 w 2572967"/>
                <a:gd name="connsiteY0" fmla="*/ 906344 h 3165878"/>
                <a:gd name="connsiteX1" fmla="*/ 786591 w 2572967"/>
                <a:gd name="connsiteY1" fmla="*/ 140230 h 3165878"/>
                <a:gd name="connsiteX2" fmla="*/ 1879807 w 2572967"/>
                <a:gd name="connsiteY2" fmla="*/ 79270 h 3165878"/>
                <a:gd name="connsiteX3" fmla="*/ 2572719 w 2572967"/>
                <a:gd name="connsiteY3" fmla="*/ 987574 h 3165878"/>
                <a:gd name="connsiteX4" fmla="*/ 1954991 w 2572967"/>
                <a:gd name="connsiteY4" fmla="*/ 2095014 h 3165878"/>
                <a:gd name="connsiteX5" fmla="*/ 1583135 w 2572967"/>
                <a:gd name="connsiteY5" fmla="*/ 2631462 h 3165878"/>
                <a:gd name="connsiteX6" fmla="*/ 1432767 w 2572967"/>
                <a:gd name="connsiteY6" fmla="*/ 3165878 h 3165878"/>
                <a:gd name="connsiteX0" fmla="*/ -1 w 2619606"/>
                <a:gd name="connsiteY0" fmla="*/ 1027707 h 3171494"/>
                <a:gd name="connsiteX1" fmla="*/ 833230 w 2619606"/>
                <a:gd name="connsiteY1" fmla="*/ 145846 h 3171494"/>
                <a:gd name="connsiteX2" fmla="*/ 1926446 w 2619606"/>
                <a:gd name="connsiteY2" fmla="*/ 84886 h 3171494"/>
                <a:gd name="connsiteX3" fmla="*/ 2619358 w 2619606"/>
                <a:gd name="connsiteY3" fmla="*/ 993190 h 3171494"/>
                <a:gd name="connsiteX4" fmla="*/ 2001630 w 2619606"/>
                <a:gd name="connsiteY4" fmla="*/ 2100630 h 3171494"/>
                <a:gd name="connsiteX5" fmla="*/ 1629774 w 2619606"/>
                <a:gd name="connsiteY5" fmla="*/ 2637078 h 3171494"/>
                <a:gd name="connsiteX6" fmla="*/ 1479406 w 2619606"/>
                <a:gd name="connsiteY6" fmla="*/ 3171494 h 3171494"/>
                <a:gd name="connsiteX0" fmla="*/ -3 w 2670218"/>
                <a:gd name="connsiteY0" fmla="*/ 1211185 h 3180608"/>
                <a:gd name="connsiteX1" fmla="*/ 883842 w 2670218"/>
                <a:gd name="connsiteY1" fmla="*/ 154960 h 3180608"/>
                <a:gd name="connsiteX2" fmla="*/ 1977058 w 2670218"/>
                <a:gd name="connsiteY2" fmla="*/ 94000 h 3180608"/>
                <a:gd name="connsiteX3" fmla="*/ 2669970 w 2670218"/>
                <a:gd name="connsiteY3" fmla="*/ 1002304 h 3180608"/>
                <a:gd name="connsiteX4" fmla="*/ 2052242 w 2670218"/>
                <a:gd name="connsiteY4" fmla="*/ 2109744 h 3180608"/>
                <a:gd name="connsiteX5" fmla="*/ 1680386 w 2670218"/>
                <a:gd name="connsiteY5" fmla="*/ 2646192 h 3180608"/>
                <a:gd name="connsiteX6" fmla="*/ 1530018 w 2670218"/>
                <a:gd name="connsiteY6" fmla="*/ 3180608 h 3180608"/>
                <a:gd name="connsiteX0" fmla="*/ -3 w 2675085"/>
                <a:gd name="connsiteY0" fmla="*/ 1211185 h 3180608"/>
                <a:gd name="connsiteX1" fmla="*/ 883842 w 2675085"/>
                <a:gd name="connsiteY1" fmla="*/ 154960 h 3180608"/>
                <a:gd name="connsiteX2" fmla="*/ 1977058 w 2675085"/>
                <a:gd name="connsiteY2" fmla="*/ 94000 h 3180608"/>
                <a:gd name="connsiteX3" fmla="*/ 2669970 w 2675085"/>
                <a:gd name="connsiteY3" fmla="*/ 1002304 h 3180608"/>
                <a:gd name="connsiteX4" fmla="*/ 1627055 w 2675085"/>
                <a:gd name="connsiteY4" fmla="*/ 2091684 h 3180608"/>
                <a:gd name="connsiteX5" fmla="*/ 1680386 w 2675085"/>
                <a:gd name="connsiteY5" fmla="*/ 2646192 h 3180608"/>
                <a:gd name="connsiteX6" fmla="*/ 1530018 w 2675085"/>
                <a:gd name="connsiteY6" fmla="*/ 3180608 h 3180608"/>
                <a:gd name="connsiteX0" fmla="*/ -3 w 2675085"/>
                <a:gd name="connsiteY0" fmla="*/ 1211185 h 3180608"/>
                <a:gd name="connsiteX1" fmla="*/ 883842 w 2675085"/>
                <a:gd name="connsiteY1" fmla="*/ 154960 h 3180608"/>
                <a:gd name="connsiteX2" fmla="*/ 1977058 w 2675085"/>
                <a:gd name="connsiteY2" fmla="*/ 94000 h 3180608"/>
                <a:gd name="connsiteX3" fmla="*/ 2669970 w 2675085"/>
                <a:gd name="connsiteY3" fmla="*/ 1002304 h 3180608"/>
                <a:gd name="connsiteX4" fmla="*/ 1627055 w 2675085"/>
                <a:gd name="connsiteY4" fmla="*/ 2091684 h 3180608"/>
                <a:gd name="connsiteX5" fmla="*/ 1506451 w 2675085"/>
                <a:gd name="connsiteY5" fmla="*/ 2638804 h 3180608"/>
                <a:gd name="connsiteX6" fmla="*/ 1530018 w 2675085"/>
                <a:gd name="connsiteY6" fmla="*/ 3180608 h 3180608"/>
                <a:gd name="connsiteX0" fmla="*/ -3 w 2675085"/>
                <a:gd name="connsiteY0" fmla="*/ 1211185 h 3310842"/>
                <a:gd name="connsiteX1" fmla="*/ 883842 w 2675085"/>
                <a:gd name="connsiteY1" fmla="*/ 154960 h 3310842"/>
                <a:gd name="connsiteX2" fmla="*/ 1977058 w 2675085"/>
                <a:gd name="connsiteY2" fmla="*/ 94000 h 3310842"/>
                <a:gd name="connsiteX3" fmla="*/ 2669970 w 2675085"/>
                <a:gd name="connsiteY3" fmla="*/ 1002304 h 3310842"/>
                <a:gd name="connsiteX4" fmla="*/ 1627055 w 2675085"/>
                <a:gd name="connsiteY4" fmla="*/ 2091684 h 3310842"/>
                <a:gd name="connsiteX5" fmla="*/ 1506451 w 2675085"/>
                <a:gd name="connsiteY5" fmla="*/ 2638804 h 3310842"/>
                <a:gd name="connsiteX6" fmla="*/ 1481623 w 2675085"/>
                <a:gd name="connsiteY6" fmla="*/ 3310843 h 3310842"/>
                <a:gd name="connsiteX0" fmla="*/ -3 w 2675085"/>
                <a:gd name="connsiteY0" fmla="*/ 1211185 h 3310842"/>
                <a:gd name="connsiteX1" fmla="*/ 883842 w 2675085"/>
                <a:gd name="connsiteY1" fmla="*/ 154960 h 3310842"/>
                <a:gd name="connsiteX2" fmla="*/ 1977058 w 2675085"/>
                <a:gd name="connsiteY2" fmla="*/ 94000 h 3310842"/>
                <a:gd name="connsiteX3" fmla="*/ 2669970 w 2675085"/>
                <a:gd name="connsiteY3" fmla="*/ 1002304 h 3310842"/>
                <a:gd name="connsiteX4" fmla="*/ 1627055 w 2675085"/>
                <a:gd name="connsiteY4" fmla="*/ 2091684 h 3310842"/>
                <a:gd name="connsiteX5" fmla="*/ 1390492 w 2675085"/>
                <a:gd name="connsiteY5" fmla="*/ 2633891 h 3310842"/>
                <a:gd name="connsiteX6" fmla="*/ 1481623 w 2675085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90492 w 2681568"/>
                <a:gd name="connsiteY5" fmla="*/ 2633891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274539 w 2681568"/>
                <a:gd name="connsiteY5" fmla="*/ 2628973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32518 w 2681568"/>
                <a:gd name="connsiteY5" fmla="*/ 2631436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32518 w 2681568"/>
                <a:gd name="connsiteY5" fmla="*/ 2631436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32518 w 2681568"/>
                <a:gd name="connsiteY5" fmla="*/ 2631436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32518 w 2681568"/>
                <a:gd name="connsiteY5" fmla="*/ 2631436 h 3310842"/>
                <a:gd name="connsiteX6" fmla="*/ 1481623 w 2681568"/>
                <a:gd name="connsiteY6" fmla="*/ 3310843 h 33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81568" h="3310842">
                  <a:moveTo>
                    <a:pt x="-3" y="1211185"/>
                  </a:moveTo>
                  <a:cubicBezTo>
                    <a:pt x="180337" y="876751"/>
                    <a:pt x="554332" y="341158"/>
                    <a:pt x="883842" y="154960"/>
                  </a:cubicBezTo>
                  <a:cubicBezTo>
                    <a:pt x="1213352" y="-31238"/>
                    <a:pt x="1679370" y="-47224"/>
                    <a:pt x="1977058" y="94000"/>
                  </a:cubicBezTo>
                  <a:cubicBezTo>
                    <a:pt x="2274746" y="235224"/>
                    <a:pt x="2763011" y="680629"/>
                    <a:pt x="2669970" y="1002304"/>
                  </a:cubicBezTo>
                  <a:cubicBezTo>
                    <a:pt x="2576929" y="1323979"/>
                    <a:pt x="1641722" y="1752529"/>
                    <a:pt x="1418813" y="2024051"/>
                  </a:cubicBezTo>
                  <a:cubicBezTo>
                    <a:pt x="1195904" y="2295573"/>
                    <a:pt x="1313776" y="2447841"/>
                    <a:pt x="1332518" y="2631436"/>
                  </a:cubicBezTo>
                  <a:cubicBezTo>
                    <a:pt x="1403824" y="2890759"/>
                    <a:pt x="1462996" y="3044989"/>
                    <a:pt x="1481623" y="3310843"/>
                  </a:cubicBezTo>
                </a:path>
              </a:pathLst>
            </a:custGeom>
            <a:noFill/>
            <a:ln w="76200"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19" name="แผนผังลำดับงาน: ตัวเชื่อมต่อ 318">
              <a:extLst>
                <a:ext uri="{FF2B5EF4-FFF2-40B4-BE49-F238E27FC236}">
                  <a16:creationId xmlns:a16="http://schemas.microsoft.com/office/drawing/2014/main" id="{DC7671A5-AC32-4612-8AB2-7873ADCEA294}"/>
                </a:ext>
              </a:extLst>
            </p:cNvPr>
            <p:cNvSpPr/>
            <p:nvPr/>
          </p:nvSpPr>
          <p:spPr>
            <a:xfrm>
              <a:off x="5128441" y="3059773"/>
              <a:ext cx="140209" cy="128749"/>
            </a:xfrm>
            <a:prstGeom prst="flowChartConnector">
              <a:avLst/>
            </a:prstGeom>
            <a:solidFill>
              <a:srgbClr val="5E2700"/>
            </a:solidFill>
            <a:ln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320" name="กลุ่ม 319">
            <a:extLst>
              <a:ext uri="{FF2B5EF4-FFF2-40B4-BE49-F238E27FC236}">
                <a16:creationId xmlns:a16="http://schemas.microsoft.com/office/drawing/2014/main" id="{999ACEDF-26F4-4144-96C0-9EF155E5A2BB}"/>
              </a:ext>
            </a:extLst>
          </p:cNvPr>
          <p:cNvGrpSpPr/>
          <p:nvPr/>
        </p:nvGrpSpPr>
        <p:grpSpPr>
          <a:xfrm rot="20286535">
            <a:off x="6270032" y="3677996"/>
            <a:ext cx="263910" cy="549262"/>
            <a:chOff x="4870427" y="2173659"/>
            <a:chExt cx="531225" cy="1014863"/>
          </a:xfrm>
        </p:grpSpPr>
        <p:sp>
          <p:nvSpPr>
            <p:cNvPr id="321" name="รูปแบบอิสระ: รูปร่าง 320">
              <a:extLst>
                <a:ext uri="{FF2B5EF4-FFF2-40B4-BE49-F238E27FC236}">
                  <a16:creationId xmlns:a16="http://schemas.microsoft.com/office/drawing/2014/main" id="{3BB320A4-CA43-4CFE-8265-418AA59FC7D3}"/>
                </a:ext>
              </a:extLst>
            </p:cNvPr>
            <p:cNvSpPr/>
            <p:nvPr/>
          </p:nvSpPr>
          <p:spPr>
            <a:xfrm>
              <a:off x="4870427" y="2173659"/>
              <a:ext cx="531225" cy="794067"/>
            </a:xfrm>
            <a:custGeom>
              <a:avLst/>
              <a:gdLst>
                <a:gd name="connsiteX0" fmla="*/ 0 w 2388372"/>
                <a:gd name="connsiteY0" fmla="*/ 902335 h 3076575"/>
                <a:gd name="connsiteX1" fmla="*/ 619760 w 2388372"/>
                <a:gd name="connsiteY1" fmla="*/ 99695 h 3076575"/>
                <a:gd name="connsiteX2" fmla="*/ 1554480 w 2388372"/>
                <a:gd name="connsiteY2" fmla="*/ 99695 h 3076575"/>
                <a:gd name="connsiteX3" fmla="*/ 2387600 w 2388372"/>
                <a:gd name="connsiteY3" fmla="*/ 892175 h 3076575"/>
                <a:gd name="connsiteX4" fmla="*/ 1696720 w 2388372"/>
                <a:gd name="connsiteY4" fmla="*/ 1999615 h 3076575"/>
                <a:gd name="connsiteX5" fmla="*/ 1270000 w 2388372"/>
                <a:gd name="connsiteY5" fmla="*/ 2365375 h 3076575"/>
                <a:gd name="connsiteX6" fmla="*/ 1229360 w 2388372"/>
                <a:gd name="connsiteY6" fmla="*/ 3076575 h 3076575"/>
                <a:gd name="connsiteX0" fmla="*/ 0 w 2388525"/>
                <a:gd name="connsiteY0" fmla="*/ 902335 h 3076575"/>
                <a:gd name="connsiteX1" fmla="*/ 619760 w 2388525"/>
                <a:gd name="connsiteY1" fmla="*/ 99695 h 3076575"/>
                <a:gd name="connsiteX2" fmla="*/ 1554480 w 2388525"/>
                <a:gd name="connsiteY2" fmla="*/ 99695 h 3076575"/>
                <a:gd name="connsiteX3" fmla="*/ 2387600 w 2388525"/>
                <a:gd name="connsiteY3" fmla="*/ 892175 h 3076575"/>
                <a:gd name="connsiteX4" fmla="*/ 1708912 w 2388525"/>
                <a:gd name="connsiteY4" fmla="*/ 1938655 h 3076575"/>
                <a:gd name="connsiteX5" fmla="*/ 1270000 w 2388525"/>
                <a:gd name="connsiteY5" fmla="*/ 2365375 h 3076575"/>
                <a:gd name="connsiteX6" fmla="*/ 1229360 w 2388525"/>
                <a:gd name="connsiteY6" fmla="*/ 3076575 h 3076575"/>
                <a:gd name="connsiteX0" fmla="*/ 0 w 2388372"/>
                <a:gd name="connsiteY0" fmla="*/ 902335 h 3076575"/>
                <a:gd name="connsiteX1" fmla="*/ 619760 w 2388372"/>
                <a:gd name="connsiteY1" fmla="*/ 99695 h 3076575"/>
                <a:gd name="connsiteX2" fmla="*/ 1554480 w 2388372"/>
                <a:gd name="connsiteY2" fmla="*/ 99695 h 3076575"/>
                <a:gd name="connsiteX3" fmla="*/ 2387600 w 2388372"/>
                <a:gd name="connsiteY3" fmla="*/ 892175 h 3076575"/>
                <a:gd name="connsiteX4" fmla="*/ 1696720 w 2388372"/>
                <a:gd name="connsiteY4" fmla="*/ 1926463 h 3076575"/>
                <a:gd name="connsiteX5" fmla="*/ 1270000 w 2388372"/>
                <a:gd name="connsiteY5" fmla="*/ 2365375 h 3076575"/>
                <a:gd name="connsiteX6" fmla="*/ 1229360 w 2388372"/>
                <a:gd name="connsiteY6" fmla="*/ 3076575 h 3076575"/>
                <a:gd name="connsiteX0" fmla="*/ 0 w 2388390"/>
                <a:gd name="connsiteY0" fmla="*/ 902335 h 3076575"/>
                <a:gd name="connsiteX1" fmla="*/ 619760 w 2388390"/>
                <a:gd name="connsiteY1" fmla="*/ 99695 h 3076575"/>
                <a:gd name="connsiteX2" fmla="*/ 1554480 w 2388390"/>
                <a:gd name="connsiteY2" fmla="*/ 99695 h 3076575"/>
                <a:gd name="connsiteX3" fmla="*/ 2387600 w 2388390"/>
                <a:gd name="connsiteY3" fmla="*/ 892175 h 3076575"/>
                <a:gd name="connsiteX4" fmla="*/ 1696720 w 2388390"/>
                <a:gd name="connsiteY4" fmla="*/ 1926463 h 3076575"/>
                <a:gd name="connsiteX5" fmla="*/ 1270000 w 2388390"/>
                <a:gd name="connsiteY5" fmla="*/ 2365375 h 3076575"/>
                <a:gd name="connsiteX6" fmla="*/ 1229360 w 2388390"/>
                <a:gd name="connsiteY6" fmla="*/ 3076575 h 3076575"/>
                <a:gd name="connsiteX0" fmla="*/ 0 w 2370106"/>
                <a:gd name="connsiteY0" fmla="*/ 901957 h 3076197"/>
                <a:gd name="connsiteX1" fmla="*/ 619760 w 2370106"/>
                <a:gd name="connsiteY1" fmla="*/ 99317 h 3076197"/>
                <a:gd name="connsiteX2" fmla="*/ 1554480 w 2370106"/>
                <a:gd name="connsiteY2" fmla="*/ 99317 h 3076197"/>
                <a:gd name="connsiteX3" fmla="*/ 2369312 w 2370106"/>
                <a:gd name="connsiteY3" fmla="*/ 885701 h 3076197"/>
                <a:gd name="connsiteX4" fmla="*/ 1696720 w 2370106"/>
                <a:gd name="connsiteY4" fmla="*/ 1926085 h 3076197"/>
                <a:gd name="connsiteX5" fmla="*/ 1270000 w 2370106"/>
                <a:gd name="connsiteY5" fmla="*/ 2364997 h 3076197"/>
                <a:gd name="connsiteX6" fmla="*/ 1229360 w 2370106"/>
                <a:gd name="connsiteY6" fmla="*/ 3076197 h 3076197"/>
                <a:gd name="connsiteX0" fmla="*/ 0 w 2369418"/>
                <a:gd name="connsiteY0" fmla="*/ 931935 h 3106175"/>
                <a:gd name="connsiteX1" fmla="*/ 619760 w 2369418"/>
                <a:gd name="connsiteY1" fmla="*/ 129295 h 3106175"/>
                <a:gd name="connsiteX2" fmla="*/ 1645920 w 2369418"/>
                <a:gd name="connsiteY2" fmla="*/ 80527 h 3106175"/>
                <a:gd name="connsiteX3" fmla="*/ 2369312 w 2369418"/>
                <a:gd name="connsiteY3" fmla="*/ 915679 h 3106175"/>
                <a:gd name="connsiteX4" fmla="*/ 1696720 w 2369418"/>
                <a:gd name="connsiteY4" fmla="*/ 1956063 h 3106175"/>
                <a:gd name="connsiteX5" fmla="*/ 1270000 w 2369418"/>
                <a:gd name="connsiteY5" fmla="*/ 2394975 h 3106175"/>
                <a:gd name="connsiteX6" fmla="*/ 1229360 w 2369418"/>
                <a:gd name="connsiteY6" fmla="*/ 3106175 h 3106175"/>
                <a:gd name="connsiteX0" fmla="*/ 0 w 2369320"/>
                <a:gd name="connsiteY0" fmla="*/ 962119 h 3136359"/>
                <a:gd name="connsiteX1" fmla="*/ 619760 w 2369320"/>
                <a:gd name="connsiteY1" fmla="*/ 159479 h 3136359"/>
                <a:gd name="connsiteX2" fmla="*/ 1682496 w 2369320"/>
                <a:gd name="connsiteY2" fmla="*/ 68039 h 3136359"/>
                <a:gd name="connsiteX3" fmla="*/ 2369312 w 2369320"/>
                <a:gd name="connsiteY3" fmla="*/ 945863 h 3136359"/>
                <a:gd name="connsiteX4" fmla="*/ 1696720 w 2369320"/>
                <a:gd name="connsiteY4" fmla="*/ 1986247 h 3136359"/>
                <a:gd name="connsiteX5" fmla="*/ 1270000 w 2369320"/>
                <a:gd name="connsiteY5" fmla="*/ 2425159 h 3136359"/>
                <a:gd name="connsiteX6" fmla="*/ 1229360 w 2369320"/>
                <a:gd name="connsiteY6" fmla="*/ 3136359 h 3136359"/>
                <a:gd name="connsiteX0" fmla="*/ 0 w 2369320"/>
                <a:gd name="connsiteY0" fmla="*/ 974373 h 3148613"/>
                <a:gd name="connsiteX1" fmla="*/ 589280 w 2369320"/>
                <a:gd name="connsiteY1" fmla="*/ 141253 h 3148613"/>
                <a:gd name="connsiteX2" fmla="*/ 1682496 w 2369320"/>
                <a:gd name="connsiteY2" fmla="*/ 80293 h 3148613"/>
                <a:gd name="connsiteX3" fmla="*/ 2369312 w 2369320"/>
                <a:gd name="connsiteY3" fmla="*/ 958117 h 3148613"/>
                <a:gd name="connsiteX4" fmla="*/ 1696720 w 2369320"/>
                <a:gd name="connsiteY4" fmla="*/ 1998501 h 3148613"/>
                <a:gd name="connsiteX5" fmla="*/ 1270000 w 2369320"/>
                <a:gd name="connsiteY5" fmla="*/ 2437413 h 3148613"/>
                <a:gd name="connsiteX6" fmla="*/ 1229360 w 2369320"/>
                <a:gd name="connsiteY6" fmla="*/ 3148613 h 3148613"/>
                <a:gd name="connsiteX0" fmla="*/ 0 w 2411992"/>
                <a:gd name="connsiteY0" fmla="*/ 923245 h 3146253"/>
                <a:gd name="connsiteX1" fmla="*/ 631952 w 2411992"/>
                <a:gd name="connsiteY1" fmla="*/ 138893 h 3146253"/>
                <a:gd name="connsiteX2" fmla="*/ 1725168 w 2411992"/>
                <a:gd name="connsiteY2" fmla="*/ 77933 h 3146253"/>
                <a:gd name="connsiteX3" fmla="*/ 2411984 w 2411992"/>
                <a:gd name="connsiteY3" fmla="*/ 955757 h 3146253"/>
                <a:gd name="connsiteX4" fmla="*/ 1739392 w 2411992"/>
                <a:gd name="connsiteY4" fmla="*/ 1996141 h 3146253"/>
                <a:gd name="connsiteX5" fmla="*/ 1312672 w 2411992"/>
                <a:gd name="connsiteY5" fmla="*/ 2435053 h 3146253"/>
                <a:gd name="connsiteX6" fmla="*/ 1272032 w 2411992"/>
                <a:gd name="connsiteY6" fmla="*/ 3146253 h 3146253"/>
                <a:gd name="connsiteX0" fmla="*/ 0 w 2411992"/>
                <a:gd name="connsiteY0" fmla="*/ 910473 h 3145673"/>
                <a:gd name="connsiteX1" fmla="*/ 631952 w 2411992"/>
                <a:gd name="connsiteY1" fmla="*/ 138313 h 3145673"/>
                <a:gd name="connsiteX2" fmla="*/ 1725168 w 2411992"/>
                <a:gd name="connsiteY2" fmla="*/ 77353 h 3145673"/>
                <a:gd name="connsiteX3" fmla="*/ 2411984 w 2411992"/>
                <a:gd name="connsiteY3" fmla="*/ 955177 h 3145673"/>
                <a:gd name="connsiteX4" fmla="*/ 1739392 w 2411992"/>
                <a:gd name="connsiteY4" fmla="*/ 1995561 h 3145673"/>
                <a:gd name="connsiteX5" fmla="*/ 1312672 w 2411992"/>
                <a:gd name="connsiteY5" fmla="*/ 2434473 h 3145673"/>
                <a:gd name="connsiteX6" fmla="*/ 1272032 w 2411992"/>
                <a:gd name="connsiteY6" fmla="*/ 3145673 h 3145673"/>
                <a:gd name="connsiteX0" fmla="*/ 0 w 2387608"/>
                <a:gd name="connsiteY0" fmla="*/ 912675 h 3147875"/>
                <a:gd name="connsiteX1" fmla="*/ 631952 w 2387608"/>
                <a:gd name="connsiteY1" fmla="*/ 140515 h 3147875"/>
                <a:gd name="connsiteX2" fmla="*/ 1725168 w 2387608"/>
                <a:gd name="connsiteY2" fmla="*/ 79555 h 3147875"/>
                <a:gd name="connsiteX3" fmla="*/ 2387600 w 2387608"/>
                <a:gd name="connsiteY3" fmla="*/ 987859 h 3147875"/>
                <a:gd name="connsiteX4" fmla="*/ 1739392 w 2387608"/>
                <a:gd name="connsiteY4" fmla="*/ 1997763 h 3147875"/>
                <a:gd name="connsiteX5" fmla="*/ 1312672 w 2387608"/>
                <a:gd name="connsiteY5" fmla="*/ 2436675 h 3147875"/>
                <a:gd name="connsiteX6" fmla="*/ 1272032 w 2387608"/>
                <a:gd name="connsiteY6" fmla="*/ 3147875 h 3147875"/>
                <a:gd name="connsiteX0" fmla="*/ 0 w 2387608"/>
                <a:gd name="connsiteY0" fmla="*/ 912675 h 3147875"/>
                <a:gd name="connsiteX1" fmla="*/ 631952 w 2387608"/>
                <a:gd name="connsiteY1" fmla="*/ 140515 h 3147875"/>
                <a:gd name="connsiteX2" fmla="*/ 1725168 w 2387608"/>
                <a:gd name="connsiteY2" fmla="*/ 79555 h 3147875"/>
                <a:gd name="connsiteX3" fmla="*/ 2387600 w 2387608"/>
                <a:gd name="connsiteY3" fmla="*/ 987859 h 3147875"/>
                <a:gd name="connsiteX4" fmla="*/ 1739392 w 2387608"/>
                <a:gd name="connsiteY4" fmla="*/ 1997763 h 3147875"/>
                <a:gd name="connsiteX5" fmla="*/ 1312672 w 2387608"/>
                <a:gd name="connsiteY5" fmla="*/ 2436675 h 3147875"/>
                <a:gd name="connsiteX6" fmla="*/ 1272032 w 2387608"/>
                <a:gd name="connsiteY6" fmla="*/ 3147875 h 3147875"/>
                <a:gd name="connsiteX0" fmla="*/ 0 w 2387752"/>
                <a:gd name="connsiteY0" fmla="*/ 912675 h 3147875"/>
                <a:gd name="connsiteX1" fmla="*/ 631952 w 2387752"/>
                <a:gd name="connsiteY1" fmla="*/ 140515 h 3147875"/>
                <a:gd name="connsiteX2" fmla="*/ 1725168 w 2387752"/>
                <a:gd name="connsiteY2" fmla="*/ 79555 h 3147875"/>
                <a:gd name="connsiteX3" fmla="*/ 2387600 w 2387752"/>
                <a:gd name="connsiteY3" fmla="*/ 987859 h 3147875"/>
                <a:gd name="connsiteX4" fmla="*/ 1782064 w 2387752"/>
                <a:gd name="connsiteY4" fmla="*/ 2040435 h 3147875"/>
                <a:gd name="connsiteX5" fmla="*/ 1312672 w 2387752"/>
                <a:gd name="connsiteY5" fmla="*/ 2436675 h 3147875"/>
                <a:gd name="connsiteX6" fmla="*/ 1272032 w 2387752"/>
                <a:gd name="connsiteY6" fmla="*/ 3147875 h 3147875"/>
                <a:gd name="connsiteX0" fmla="*/ 0 w 2387750"/>
                <a:gd name="connsiteY0" fmla="*/ 912675 h 3147875"/>
                <a:gd name="connsiteX1" fmla="*/ 631952 w 2387750"/>
                <a:gd name="connsiteY1" fmla="*/ 140515 h 3147875"/>
                <a:gd name="connsiteX2" fmla="*/ 1725168 w 2387750"/>
                <a:gd name="connsiteY2" fmla="*/ 79555 h 3147875"/>
                <a:gd name="connsiteX3" fmla="*/ 2387600 w 2387750"/>
                <a:gd name="connsiteY3" fmla="*/ 987859 h 3147875"/>
                <a:gd name="connsiteX4" fmla="*/ 1782064 w 2387750"/>
                <a:gd name="connsiteY4" fmla="*/ 2040435 h 3147875"/>
                <a:gd name="connsiteX5" fmla="*/ 1349248 w 2387750"/>
                <a:gd name="connsiteY5" fmla="*/ 2497635 h 3147875"/>
                <a:gd name="connsiteX6" fmla="*/ 1272032 w 2387750"/>
                <a:gd name="connsiteY6" fmla="*/ 3147875 h 3147875"/>
                <a:gd name="connsiteX0" fmla="*/ 0 w 2387750"/>
                <a:gd name="connsiteY0" fmla="*/ 912675 h 3147875"/>
                <a:gd name="connsiteX1" fmla="*/ 631952 w 2387750"/>
                <a:gd name="connsiteY1" fmla="*/ 140515 h 3147875"/>
                <a:gd name="connsiteX2" fmla="*/ 1725168 w 2387750"/>
                <a:gd name="connsiteY2" fmla="*/ 79555 h 3147875"/>
                <a:gd name="connsiteX3" fmla="*/ 2387600 w 2387750"/>
                <a:gd name="connsiteY3" fmla="*/ 987859 h 3147875"/>
                <a:gd name="connsiteX4" fmla="*/ 1782064 w 2387750"/>
                <a:gd name="connsiteY4" fmla="*/ 2040435 h 3147875"/>
                <a:gd name="connsiteX5" fmla="*/ 1349248 w 2387750"/>
                <a:gd name="connsiteY5" fmla="*/ 2552499 h 3147875"/>
                <a:gd name="connsiteX6" fmla="*/ 1272032 w 2387750"/>
                <a:gd name="connsiteY6" fmla="*/ 3147875 h 3147875"/>
                <a:gd name="connsiteX0" fmla="*/ 0 w 2418222"/>
                <a:gd name="connsiteY0" fmla="*/ 912675 h 3147875"/>
                <a:gd name="connsiteX1" fmla="*/ 631952 w 2418222"/>
                <a:gd name="connsiteY1" fmla="*/ 140515 h 3147875"/>
                <a:gd name="connsiteX2" fmla="*/ 1725168 w 2418222"/>
                <a:gd name="connsiteY2" fmla="*/ 79555 h 3147875"/>
                <a:gd name="connsiteX3" fmla="*/ 2418080 w 2418222"/>
                <a:gd name="connsiteY3" fmla="*/ 987859 h 3147875"/>
                <a:gd name="connsiteX4" fmla="*/ 1782064 w 2418222"/>
                <a:gd name="connsiteY4" fmla="*/ 2040435 h 3147875"/>
                <a:gd name="connsiteX5" fmla="*/ 1349248 w 2418222"/>
                <a:gd name="connsiteY5" fmla="*/ 2552499 h 3147875"/>
                <a:gd name="connsiteX6" fmla="*/ 1272032 w 2418222"/>
                <a:gd name="connsiteY6" fmla="*/ 3147875 h 3147875"/>
                <a:gd name="connsiteX0" fmla="*/ 0 w 2418335"/>
                <a:gd name="connsiteY0" fmla="*/ 912675 h 3147875"/>
                <a:gd name="connsiteX1" fmla="*/ 631952 w 2418335"/>
                <a:gd name="connsiteY1" fmla="*/ 140515 h 3147875"/>
                <a:gd name="connsiteX2" fmla="*/ 1725168 w 2418335"/>
                <a:gd name="connsiteY2" fmla="*/ 79555 h 3147875"/>
                <a:gd name="connsiteX3" fmla="*/ 2418080 w 2418335"/>
                <a:gd name="connsiteY3" fmla="*/ 987859 h 3147875"/>
                <a:gd name="connsiteX4" fmla="*/ 1800352 w 2418335"/>
                <a:gd name="connsiteY4" fmla="*/ 2095299 h 3147875"/>
                <a:gd name="connsiteX5" fmla="*/ 1349248 w 2418335"/>
                <a:gd name="connsiteY5" fmla="*/ 2552499 h 3147875"/>
                <a:gd name="connsiteX6" fmla="*/ 1272032 w 2418335"/>
                <a:gd name="connsiteY6" fmla="*/ 3147875 h 3147875"/>
                <a:gd name="connsiteX0" fmla="*/ 0 w 2418330"/>
                <a:gd name="connsiteY0" fmla="*/ 912675 h 3147875"/>
                <a:gd name="connsiteX1" fmla="*/ 631952 w 2418330"/>
                <a:gd name="connsiteY1" fmla="*/ 140515 h 3147875"/>
                <a:gd name="connsiteX2" fmla="*/ 1725168 w 2418330"/>
                <a:gd name="connsiteY2" fmla="*/ 79555 h 3147875"/>
                <a:gd name="connsiteX3" fmla="*/ 2418080 w 2418330"/>
                <a:gd name="connsiteY3" fmla="*/ 987859 h 3147875"/>
                <a:gd name="connsiteX4" fmla="*/ 1800352 w 2418330"/>
                <a:gd name="connsiteY4" fmla="*/ 2095299 h 3147875"/>
                <a:gd name="connsiteX5" fmla="*/ 1398016 w 2418330"/>
                <a:gd name="connsiteY5" fmla="*/ 2619555 h 3147875"/>
                <a:gd name="connsiteX6" fmla="*/ 1272032 w 2418330"/>
                <a:gd name="connsiteY6" fmla="*/ 3147875 h 3147875"/>
                <a:gd name="connsiteX0" fmla="*/ 0 w 2418330"/>
                <a:gd name="connsiteY0" fmla="*/ 912675 h 3166163"/>
                <a:gd name="connsiteX1" fmla="*/ 631952 w 2418330"/>
                <a:gd name="connsiteY1" fmla="*/ 140515 h 3166163"/>
                <a:gd name="connsiteX2" fmla="*/ 1725168 w 2418330"/>
                <a:gd name="connsiteY2" fmla="*/ 79555 h 3166163"/>
                <a:gd name="connsiteX3" fmla="*/ 2418080 w 2418330"/>
                <a:gd name="connsiteY3" fmla="*/ 987859 h 3166163"/>
                <a:gd name="connsiteX4" fmla="*/ 1800352 w 2418330"/>
                <a:gd name="connsiteY4" fmla="*/ 2095299 h 3166163"/>
                <a:gd name="connsiteX5" fmla="*/ 1398016 w 2418330"/>
                <a:gd name="connsiteY5" fmla="*/ 2619555 h 3166163"/>
                <a:gd name="connsiteX6" fmla="*/ 1290320 w 2418330"/>
                <a:gd name="connsiteY6" fmla="*/ 3166163 h 3166163"/>
                <a:gd name="connsiteX0" fmla="*/ 0 w 2418330"/>
                <a:gd name="connsiteY0" fmla="*/ 912675 h 3166163"/>
                <a:gd name="connsiteX1" fmla="*/ 631952 w 2418330"/>
                <a:gd name="connsiteY1" fmla="*/ 140515 h 3166163"/>
                <a:gd name="connsiteX2" fmla="*/ 1725168 w 2418330"/>
                <a:gd name="connsiteY2" fmla="*/ 79555 h 3166163"/>
                <a:gd name="connsiteX3" fmla="*/ 2418080 w 2418330"/>
                <a:gd name="connsiteY3" fmla="*/ 987859 h 3166163"/>
                <a:gd name="connsiteX4" fmla="*/ 1800352 w 2418330"/>
                <a:gd name="connsiteY4" fmla="*/ 2095299 h 3166163"/>
                <a:gd name="connsiteX5" fmla="*/ 1398016 w 2418330"/>
                <a:gd name="connsiteY5" fmla="*/ 2619555 h 3166163"/>
                <a:gd name="connsiteX6" fmla="*/ 1278128 w 2418330"/>
                <a:gd name="connsiteY6" fmla="*/ 3166163 h 3166163"/>
                <a:gd name="connsiteX0" fmla="*/ 0 w 2418328"/>
                <a:gd name="connsiteY0" fmla="*/ 912675 h 3166163"/>
                <a:gd name="connsiteX1" fmla="*/ 631952 w 2418328"/>
                <a:gd name="connsiteY1" fmla="*/ 140515 h 3166163"/>
                <a:gd name="connsiteX2" fmla="*/ 1725168 w 2418328"/>
                <a:gd name="connsiteY2" fmla="*/ 79555 h 3166163"/>
                <a:gd name="connsiteX3" fmla="*/ 2418080 w 2418328"/>
                <a:gd name="connsiteY3" fmla="*/ 987859 h 3166163"/>
                <a:gd name="connsiteX4" fmla="*/ 1800352 w 2418328"/>
                <a:gd name="connsiteY4" fmla="*/ 2095299 h 3166163"/>
                <a:gd name="connsiteX5" fmla="*/ 1428496 w 2418328"/>
                <a:gd name="connsiteY5" fmla="*/ 2631747 h 3166163"/>
                <a:gd name="connsiteX6" fmla="*/ 1278128 w 2418328"/>
                <a:gd name="connsiteY6" fmla="*/ 3166163 h 3166163"/>
                <a:gd name="connsiteX0" fmla="*/ 0 w 2041663"/>
                <a:gd name="connsiteY0" fmla="*/ 1082309 h 3174129"/>
                <a:gd name="connsiteX1" fmla="*/ 255287 w 2041663"/>
                <a:gd name="connsiteY1" fmla="*/ 148481 h 3174129"/>
                <a:gd name="connsiteX2" fmla="*/ 1348503 w 2041663"/>
                <a:gd name="connsiteY2" fmla="*/ 87521 h 3174129"/>
                <a:gd name="connsiteX3" fmla="*/ 2041415 w 2041663"/>
                <a:gd name="connsiteY3" fmla="*/ 995825 h 3174129"/>
                <a:gd name="connsiteX4" fmla="*/ 1423687 w 2041663"/>
                <a:gd name="connsiteY4" fmla="*/ 2103265 h 3174129"/>
                <a:gd name="connsiteX5" fmla="*/ 1051831 w 2041663"/>
                <a:gd name="connsiteY5" fmla="*/ 2639713 h 3174129"/>
                <a:gd name="connsiteX6" fmla="*/ 901463 w 2041663"/>
                <a:gd name="connsiteY6" fmla="*/ 3174129 h 3174129"/>
                <a:gd name="connsiteX0" fmla="*/ -1 w 2572967"/>
                <a:gd name="connsiteY0" fmla="*/ 906344 h 3165878"/>
                <a:gd name="connsiteX1" fmla="*/ 786591 w 2572967"/>
                <a:gd name="connsiteY1" fmla="*/ 140230 h 3165878"/>
                <a:gd name="connsiteX2" fmla="*/ 1879807 w 2572967"/>
                <a:gd name="connsiteY2" fmla="*/ 79270 h 3165878"/>
                <a:gd name="connsiteX3" fmla="*/ 2572719 w 2572967"/>
                <a:gd name="connsiteY3" fmla="*/ 987574 h 3165878"/>
                <a:gd name="connsiteX4" fmla="*/ 1954991 w 2572967"/>
                <a:gd name="connsiteY4" fmla="*/ 2095014 h 3165878"/>
                <a:gd name="connsiteX5" fmla="*/ 1583135 w 2572967"/>
                <a:gd name="connsiteY5" fmla="*/ 2631462 h 3165878"/>
                <a:gd name="connsiteX6" fmla="*/ 1432767 w 2572967"/>
                <a:gd name="connsiteY6" fmla="*/ 3165878 h 3165878"/>
                <a:gd name="connsiteX0" fmla="*/ -1 w 2619606"/>
                <a:gd name="connsiteY0" fmla="*/ 1027707 h 3171494"/>
                <a:gd name="connsiteX1" fmla="*/ 833230 w 2619606"/>
                <a:gd name="connsiteY1" fmla="*/ 145846 h 3171494"/>
                <a:gd name="connsiteX2" fmla="*/ 1926446 w 2619606"/>
                <a:gd name="connsiteY2" fmla="*/ 84886 h 3171494"/>
                <a:gd name="connsiteX3" fmla="*/ 2619358 w 2619606"/>
                <a:gd name="connsiteY3" fmla="*/ 993190 h 3171494"/>
                <a:gd name="connsiteX4" fmla="*/ 2001630 w 2619606"/>
                <a:gd name="connsiteY4" fmla="*/ 2100630 h 3171494"/>
                <a:gd name="connsiteX5" fmla="*/ 1629774 w 2619606"/>
                <a:gd name="connsiteY5" fmla="*/ 2637078 h 3171494"/>
                <a:gd name="connsiteX6" fmla="*/ 1479406 w 2619606"/>
                <a:gd name="connsiteY6" fmla="*/ 3171494 h 3171494"/>
                <a:gd name="connsiteX0" fmla="*/ -3 w 2670218"/>
                <a:gd name="connsiteY0" fmla="*/ 1211185 h 3180608"/>
                <a:gd name="connsiteX1" fmla="*/ 883842 w 2670218"/>
                <a:gd name="connsiteY1" fmla="*/ 154960 h 3180608"/>
                <a:gd name="connsiteX2" fmla="*/ 1977058 w 2670218"/>
                <a:gd name="connsiteY2" fmla="*/ 94000 h 3180608"/>
                <a:gd name="connsiteX3" fmla="*/ 2669970 w 2670218"/>
                <a:gd name="connsiteY3" fmla="*/ 1002304 h 3180608"/>
                <a:gd name="connsiteX4" fmla="*/ 2052242 w 2670218"/>
                <a:gd name="connsiteY4" fmla="*/ 2109744 h 3180608"/>
                <a:gd name="connsiteX5" fmla="*/ 1680386 w 2670218"/>
                <a:gd name="connsiteY5" fmla="*/ 2646192 h 3180608"/>
                <a:gd name="connsiteX6" fmla="*/ 1530018 w 2670218"/>
                <a:gd name="connsiteY6" fmla="*/ 3180608 h 3180608"/>
                <a:gd name="connsiteX0" fmla="*/ -3 w 2675085"/>
                <a:gd name="connsiteY0" fmla="*/ 1211185 h 3180608"/>
                <a:gd name="connsiteX1" fmla="*/ 883842 w 2675085"/>
                <a:gd name="connsiteY1" fmla="*/ 154960 h 3180608"/>
                <a:gd name="connsiteX2" fmla="*/ 1977058 w 2675085"/>
                <a:gd name="connsiteY2" fmla="*/ 94000 h 3180608"/>
                <a:gd name="connsiteX3" fmla="*/ 2669970 w 2675085"/>
                <a:gd name="connsiteY3" fmla="*/ 1002304 h 3180608"/>
                <a:gd name="connsiteX4" fmla="*/ 1627055 w 2675085"/>
                <a:gd name="connsiteY4" fmla="*/ 2091684 h 3180608"/>
                <a:gd name="connsiteX5" fmla="*/ 1680386 w 2675085"/>
                <a:gd name="connsiteY5" fmla="*/ 2646192 h 3180608"/>
                <a:gd name="connsiteX6" fmla="*/ 1530018 w 2675085"/>
                <a:gd name="connsiteY6" fmla="*/ 3180608 h 3180608"/>
                <a:gd name="connsiteX0" fmla="*/ -3 w 2675085"/>
                <a:gd name="connsiteY0" fmla="*/ 1211185 h 3180608"/>
                <a:gd name="connsiteX1" fmla="*/ 883842 w 2675085"/>
                <a:gd name="connsiteY1" fmla="*/ 154960 h 3180608"/>
                <a:gd name="connsiteX2" fmla="*/ 1977058 w 2675085"/>
                <a:gd name="connsiteY2" fmla="*/ 94000 h 3180608"/>
                <a:gd name="connsiteX3" fmla="*/ 2669970 w 2675085"/>
                <a:gd name="connsiteY3" fmla="*/ 1002304 h 3180608"/>
                <a:gd name="connsiteX4" fmla="*/ 1627055 w 2675085"/>
                <a:gd name="connsiteY4" fmla="*/ 2091684 h 3180608"/>
                <a:gd name="connsiteX5" fmla="*/ 1506451 w 2675085"/>
                <a:gd name="connsiteY5" fmla="*/ 2638804 h 3180608"/>
                <a:gd name="connsiteX6" fmla="*/ 1530018 w 2675085"/>
                <a:gd name="connsiteY6" fmla="*/ 3180608 h 3180608"/>
                <a:gd name="connsiteX0" fmla="*/ -3 w 2675085"/>
                <a:gd name="connsiteY0" fmla="*/ 1211185 h 3310842"/>
                <a:gd name="connsiteX1" fmla="*/ 883842 w 2675085"/>
                <a:gd name="connsiteY1" fmla="*/ 154960 h 3310842"/>
                <a:gd name="connsiteX2" fmla="*/ 1977058 w 2675085"/>
                <a:gd name="connsiteY2" fmla="*/ 94000 h 3310842"/>
                <a:gd name="connsiteX3" fmla="*/ 2669970 w 2675085"/>
                <a:gd name="connsiteY3" fmla="*/ 1002304 h 3310842"/>
                <a:gd name="connsiteX4" fmla="*/ 1627055 w 2675085"/>
                <a:gd name="connsiteY4" fmla="*/ 2091684 h 3310842"/>
                <a:gd name="connsiteX5" fmla="*/ 1506451 w 2675085"/>
                <a:gd name="connsiteY5" fmla="*/ 2638804 h 3310842"/>
                <a:gd name="connsiteX6" fmla="*/ 1481623 w 2675085"/>
                <a:gd name="connsiteY6" fmla="*/ 3310843 h 3310842"/>
                <a:gd name="connsiteX0" fmla="*/ -3 w 2675085"/>
                <a:gd name="connsiteY0" fmla="*/ 1211185 h 3310842"/>
                <a:gd name="connsiteX1" fmla="*/ 883842 w 2675085"/>
                <a:gd name="connsiteY1" fmla="*/ 154960 h 3310842"/>
                <a:gd name="connsiteX2" fmla="*/ 1977058 w 2675085"/>
                <a:gd name="connsiteY2" fmla="*/ 94000 h 3310842"/>
                <a:gd name="connsiteX3" fmla="*/ 2669970 w 2675085"/>
                <a:gd name="connsiteY3" fmla="*/ 1002304 h 3310842"/>
                <a:gd name="connsiteX4" fmla="*/ 1627055 w 2675085"/>
                <a:gd name="connsiteY4" fmla="*/ 2091684 h 3310842"/>
                <a:gd name="connsiteX5" fmla="*/ 1390492 w 2675085"/>
                <a:gd name="connsiteY5" fmla="*/ 2633891 h 3310842"/>
                <a:gd name="connsiteX6" fmla="*/ 1481623 w 2675085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90492 w 2681568"/>
                <a:gd name="connsiteY5" fmla="*/ 2633891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274539 w 2681568"/>
                <a:gd name="connsiteY5" fmla="*/ 2628973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32518 w 2681568"/>
                <a:gd name="connsiteY5" fmla="*/ 2631436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32518 w 2681568"/>
                <a:gd name="connsiteY5" fmla="*/ 2631436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32518 w 2681568"/>
                <a:gd name="connsiteY5" fmla="*/ 2631436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32518 w 2681568"/>
                <a:gd name="connsiteY5" fmla="*/ 2631436 h 3310842"/>
                <a:gd name="connsiteX6" fmla="*/ 1481623 w 2681568"/>
                <a:gd name="connsiteY6" fmla="*/ 3310843 h 33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81568" h="3310842">
                  <a:moveTo>
                    <a:pt x="-3" y="1211185"/>
                  </a:moveTo>
                  <a:cubicBezTo>
                    <a:pt x="180337" y="876751"/>
                    <a:pt x="554332" y="341158"/>
                    <a:pt x="883842" y="154960"/>
                  </a:cubicBezTo>
                  <a:cubicBezTo>
                    <a:pt x="1213352" y="-31238"/>
                    <a:pt x="1679370" y="-47224"/>
                    <a:pt x="1977058" y="94000"/>
                  </a:cubicBezTo>
                  <a:cubicBezTo>
                    <a:pt x="2274746" y="235224"/>
                    <a:pt x="2763011" y="680629"/>
                    <a:pt x="2669970" y="1002304"/>
                  </a:cubicBezTo>
                  <a:cubicBezTo>
                    <a:pt x="2576929" y="1323979"/>
                    <a:pt x="1641722" y="1752529"/>
                    <a:pt x="1418813" y="2024051"/>
                  </a:cubicBezTo>
                  <a:cubicBezTo>
                    <a:pt x="1195904" y="2295573"/>
                    <a:pt x="1313776" y="2447841"/>
                    <a:pt x="1332518" y="2631436"/>
                  </a:cubicBezTo>
                  <a:cubicBezTo>
                    <a:pt x="1403824" y="2890759"/>
                    <a:pt x="1462996" y="3044989"/>
                    <a:pt x="1481623" y="3310843"/>
                  </a:cubicBezTo>
                </a:path>
              </a:pathLst>
            </a:custGeom>
            <a:noFill/>
            <a:ln w="76200"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23" name="แผนผังลำดับงาน: ตัวเชื่อมต่อ 322">
              <a:extLst>
                <a:ext uri="{FF2B5EF4-FFF2-40B4-BE49-F238E27FC236}">
                  <a16:creationId xmlns:a16="http://schemas.microsoft.com/office/drawing/2014/main" id="{49A9B08A-4582-4DCD-AB86-E0A6A0C38685}"/>
                </a:ext>
              </a:extLst>
            </p:cNvPr>
            <p:cNvSpPr/>
            <p:nvPr/>
          </p:nvSpPr>
          <p:spPr>
            <a:xfrm>
              <a:off x="5128441" y="3059773"/>
              <a:ext cx="140209" cy="128749"/>
            </a:xfrm>
            <a:prstGeom prst="flowChartConnector">
              <a:avLst/>
            </a:prstGeom>
            <a:solidFill>
              <a:srgbClr val="5E2700"/>
            </a:solidFill>
            <a:ln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520224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" name="กลุ่ม 69">
            <a:extLst>
              <a:ext uri="{FF2B5EF4-FFF2-40B4-BE49-F238E27FC236}">
                <a16:creationId xmlns:a16="http://schemas.microsoft.com/office/drawing/2014/main" id="{0EC99DB8-FF7B-45E2-B5AE-262B011CC289}"/>
              </a:ext>
            </a:extLst>
          </p:cNvPr>
          <p:cNvGrpSpPr/>
          <p:nvPr/>
        </p:nvGrpSpPr>
        <p:grpSpPr>
          <a:xfrm>
            <a:off x="7948856" y="-425289"/>
            <a:ext cx="4295310" cy="2628347"/>
            <a:chOff x="7674178" y="-341096"/>
            <a:chExt cx="4662969" cy="1875851"/>
          </a:xfrm>
        </p:grpSpPr>
        <p:sp>
          <p:nvSpPr>
            <p:cNvPr id="99" name="สี่เหลี่ยมผืนผ้า 70">
              <a:extLst>
                <a:ext uri="{FF2B5EF4-FFF2-40B4-BE49-F238E27FC236}">
                  <a16:creationId xmlns:a16="http://schemas.microsoft.com/office/drawing/2014/main" id="{B1BA1393-E315-4A20-8AF0-B0FA10750933}"/>
                </a:ext>
              </a:extLst>
            </p:cNvPr>
            <p:cNvSpPr/>
            <p:nvPr/>
          </p:nvSpPr>
          <p:spPr>
            <a:xfrm>
              <a:off x="8177762" y="-38512"/>
              <a:ext cx="3640651" cy="1255794"/>
            </a:xfrm>
            <a:prstGeom prst="rect">
              <a:avLst/>
            </a:prstGeom>
            <a:solidFill>
              <a:srgbClr val="5E2700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00" name="สี่เหลี่ยมผืนผ้า 71">
              <a:extLst>
                <a:ext uri="{FF2B5EF4-FFF2-40B4-BE49-F238E27FC236}">
                  <a16:creationId xmlns:a16="http://schemas.microsoft.com/office/drawing/2014/main" id="{03ED2B02-7BF2-4A9E-8177-9AECF84D1054}"/>
                </a:ext>
              </a:extLst>
            </p:cNvPr>
            <p:cNvSpPr/>
            <p:nvPr/>
          </p:nvSpPr>
          <p:spPr>
            <a:xfrm>
              <a:off x="8313163" y="-23194"/>
              <a:ext cx="3334327" cy="1071303"/>
            </a:xfrm>
            <a:prstGeom prst="rect">
              <a:avLst/>
            </a:prstGeom>
            <a:solidFill>
              <a:srgbClr val="C0EEE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cxnSp>
          <p:nvCxnSpPr>
            <p:cNvPr id="101" name="ตัวเชื่อมต่อตรง 72">
              <a:extLst>
                <a:ext uri="{FF2B5EF4-FFF2-40B4-BE49-F238E27FC236}">
                  <a16:creationId xmlns:a16="http://schemas.microsoft.com/office/drawing/2014/main" id="{9F59C105-E117-4918-AD87-916E4D3D181F}"/>
                </a:ext>
              </a:extLst>
            </p:cNvPr>
            <p:cNvCxnSpPr>
              <a:cxnSpLocks/>
              <a:stCxn id="100" idx="0"/>
              <a:endCxn id="100" idx="2"/>
            </p:cNvCxnSpPr>
            <p:nvPr/>
          </p:nvCxnSpPr>
          <p:spPr>
            <a:xfrm>
              <a:off x="9980327" y="-23194"/>
              <a:ext cx="0" cy="1071303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ตัวเชื่อมต่อตรง 73">
              <a:extLst>
                <a:ext uri="{FF2B5EF4-FFF2-40B4-BE49-F238E27FC236}">
                  <a16:creationId xmlns:a16="http://schemas.microsoft.com/office/drawing/2014/main" id="{4110990B-F0A2-4303-968A-B25E8E8F038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56527" y="202397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ตัวเชื่อมต่อตรง 74">
              <a:extLst>
                <a:ext uri="{FF2B5EF4-FFF2-40B4-BE49-F238E27FC236}">
                  <a16:creationId xmlns:a16="http://schemas.microsoft.com/office/drawing/2014/main" id="{BEF391F8-4525-4D44-BAFB-98CDA33ACE6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14911" y="420097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4" name="กลุ่ม 75">
              <a:extLst>
                <a:ext uri="{FF2B5EF4-FFF2-40B4-BE49-F238E27FC236}">
                  <a16:creationId xmlns:a16="http://schemas.microsoft.com/office/drawing/2014/main" id="{FA12FF20-C546-4A50-95A0-F3F0F3F8E4D3}"/>
                </a:ext>
              </a:extLst>
            </p:cNvPr>
            <p:cNvGrpSpPr/>
            <p:nvPr/>
          </p:nvGrpSpPr>
          <p:grpSpPr>
            <a:xfrm>
              <a:off x="7674178" y="-341096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111" name="รูปแบบอิสระ: รูปร่าง 82">
                <a:extLst>
                  <a:ext uri="{FF2B5EF4-FFF2-40B4-BE49-F238E27FC236}">
                    <a16:creationId xmlns:a16="http://schemas.microsoft.com/office/drawing/2014/main" id="{A4A290D9-434B-4B61-BD58-BE93A2F3C297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112" name="ตัวเชื่อมต่อตรง 83">
                <a:extLst>
                  <a:ext uri="{FF2B5EF4-FFF2-40B4-BE49-F238E27FC236}">
                    <a16:creationId xmlns:a16="http://schemas.microsoft.com/office/drawing/2014/main" id="{19D22186-81B5-48D6-BF6E-7C357800443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" name="ตัวเชื่อมต่อตรง 84">
                <a:extLst>
                  <a:ext uri="{FF2B5EF4-FFF2-40B4-BE49-F238E27FC236}">
                    <a16:creationId xmlns:a16="http://schemas.microsoft.com/office/drawing/2014/main" id="{E235B089-7CA0-4691-ABCE-6125F38918C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05" name="ตัวเชื่อมต่อตรง 76">
              <a:extLst>
                <a:ext uri="{FF2B5EF4-FFF2-40B4-BE49-F238E27FC236}">
                  <a16:creationId xmlns:a16="http://schemas.microsoft.com/office/drawing/2014/main" id="{054365F7-6310-4498-BFC0-A0D8E734C84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23691" y="204778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ตัวเชื่อมต่อตรง 77">
              <a:extLst>
                <a:ext uri="{FF2B5EF4-FFF2-40B4-BE49-F238E27FC236}">
                  <a16:creationId xmlns:a16="http://schemas.microsoft.com/office/drawing/2014/main" id="{8BC96713-55A6-4038-9128-C1A7F605E43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782075" y="422478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7" name="กลุ่ม 78">
              <a:extLst>
                <a:ext uri="{FF2B5EF4-FFF2-40B4-BE49-F238E27FC236}">
                  <a16:creationId xmlns:a16="http://schemas.microsoft.com/office/drawing/2014/main" id="{5AE13D38-6892-47BC-A765-23C06450CAB4}"/>
                </a:ext>
              </a:extLst>
            </p:cNvPr>
            <p:cNvGrpSpPr/>
            <p:nvPr/>
          </p:nvGrpSpPr>
          <p:grpSpPr>
            <a:xfrm flipH="1">
              <a:off x="11246197" y="-336082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108" name="รูปแบบอิสระ: รูปร่าง 79">
                <a:extLst>
                  <a:ext uri="{FF2B5EF4-FFF2-40B4-BE49-F238E27FC236}">
                    <a16:creationId xmlns:a16="http://schemas.microsoft.com/office/drawing/2014/main" id="{15301E61-48B6-4C89-A4BD-45A799B04B06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109" name="ตัวเชื่อมต่อตรง 80">
                <a:extLst>
                  <a:ext uri="{FF2B5EF4-FFF2-40B4-BE49-F238E27FC236}">
                    <a16:creationId xmlns:a16="http://schemas.microsoft.com/office/drawing/2014/main" id="{4980C0A4-E5A5-462E-AA6B-36010ABCBC8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" name="ตัวเชื่อมต่อตรง 81">
                <a:extLst>
                  <a:ext uri="{FF2B5EF4-FFF2-40B4-BE49-F238E27FC236}">
                    <a16:creationId xmlns:a16="http://schemas.microsoft.com/office/drawing/2014/main" id="{6DA35D48-FB1C-4050-AAC1-B5A84EF566D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77" name="ชื่อเรื่อง 826">
            <a:extLst>
              <a:ext uri="{FF2B5EF4-FFF2-40B4-BE49-F238E27FC236}">
                <a16:creationId xmlns:a16="http://schemas.microsoft.com/office/drawing/2014/main" id="{B19648A0-F29F-E5DF-7C16-CE4542137FAB}"/>
              </a:ext>
            </a:extLst>
          </p:cNvPr>
          <p:cNvSpPr txBox="1">
            <a:spLocks/>
          </p:cNvSpPr>
          <p:nvPr/>
        </p:nvSpPr>
        <p:spPr>
          <a:xfrm>
            <a:off x="2118826" y="387067"/>
            <a:ext cx="5773949" cy="958872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>
            <a:normAutofit fontScale="97500"/>
            <a:scene3d>
              <a:camera prst="orthographicFront"/>
              <a:lightRig rig="soft" dir="t">
                <a:rot lat="0" lon="0" rev="15600000"/>
              </a:lightRig>
            </a:scene3d>
            <a:sp3d prstMaterial="softEdge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effectLst/>
                <a:uLnTx/>
                <a:uFillTx/>
                <a:latin typeface="Coiny" panose="02000903060500060000" pitchFamily="2" charset="0"/>
                <a:ea typeface="+mj-ea"/>
              </a:rPr>
              <a:t>Tìm</a:t>
            </a:r>
            <a:r>
              <a:rPr kumimoji="0" lang="en-US" sz="4800" b="0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effectLst/>
                <a:uLnTx/>
                <a:uFillTx/>
                <a:latin typeface="Coiny" panose="02000903060500060000" pitchFamily="2" charset="0"/>
                <a:ea typeface="+mj-ea"/>
              </a:rPr>
              <a:t> </a:t>
            </a:r>
            <a:r>
              <a:rPr kumimoji="0" lang="en-US" sz="4800" b="0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effectLst/>
                <a:uLnTx/>
                <a:uFillTx/>
                <a:latin typeface="Coiny" panose="02000903060500060000" pitchFamily="2" charset="0"/>
                <a:ea typeface="+mj-ea"/>
              </a:rPr>
              <a:t>số</a:t>
            </a:r>
            <a:r>
              <a:rPr kumimoji="0" lang="en-US" sz="4800" b="0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effectLst/>
                <a:uLnTx/>
                <a:uFillTx/>
                <a:latin typeface="Coiny" panose="02000903060500060000" pitchFamily="2" charset="0"/>
                <a:ea typeface="+mj-ea"/>
              </a:rPr>
              <a:t> </a:t>
            </a:r>
            <a:r>
              <a:rPr kumimoji="0" lang="en-US" sz="4800" b="0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effectLst/>
                <a:uLnTx/>
                <a:uFillTx/>
                <a:latin typeface="Coiny" panose="02000903060500060000" pitchFamily="2" charset="0"/>
                <a:ea typeface="+mj-ea"/>
              </a:rPr>
              <a:t>trừ</a:t>
            </a:r>
            <a:r>
              <a:rPr kumimoji="0" lang="en-US" sz="4800" b="0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effectLst/>
                <a:uLnTx/>
                <a:uFillTx/>
                <a:latin typeface="Coiny" panose="02000903060500060000" pitchFamily="2" charset="0"/>
                <a:ea typeface="+mj-ea"/>
              </a:rPr>
              <a:t>, </a:t>
            </a:r>
            <a:r>
              <a:rPr kumimoji="0" lang="en-US" sz="4800" b="0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effectLst/>
                <a:uLnTx/>
                <a:uFillTx/>
                <a:latin typeface="Coiny" panose="02000903060500060000" pitchFamily="2" charset="0"/>
                <a:ea typeface="+mj-ea"/>
              </a:rPr>
              <a:t>số</a:t>
            </a:r>
            <a:r>
              <a:rPr kumimoji="0" lang="en-US" sz="4800" b="0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effectLst/>
                <a:uLnTx/>
                <a:uFillTx/>
                <a:latin typeface="Coiny" panose="02000903060500060000" pitchFamily="2" charset="0"/>
                <a:ea typeface="+mj-ea"/>
              </a:rPr>
              <a:t> </a:t>
            </a:r>
            <a:r>
              <a:rPr kumimoji="0" lang="en-US" sz="4800" b="0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effectLst/>
                <a:uLnTx/>
                <a:uFillTx/>
                <a:latin typeface="Coiny" panose="02000903060500060000" pitchFamily="2" charset="0"/>
                <a:ea typeface="+mj-ea"/>
              </a:rPr>
              <a:t>bị</a:t>
            </a:r>
            <a:r>
              <a:rPr kumimoji="0" lang="en-US" sz="4800" b="0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effectLst/>
                <a:uLnTx/>
                <a:uFillTx/>
                <a:latin typeface="Coiny" panose="02000903060500060000" pitchFamily="2" charset="0"/>
                <a:ea typeface="+mj-ea"/>
              </a:rPr>
              <a:t> </a:t>
            </a:r>
            <a:r>
              <a:rPr kumimoji="0" lang="en-US" sz="4800" b="0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effectLst/>
                <a:uLnTx/>
                <a:uFillTx/>
                <a:latin typeface="Coiny" panose="02000903060500060000" pitchFamily="2" charset="0"/>
                <a:ea typeface="+mj-ea"/>
              </a:rPr>
              <a:t>trừ</a:t>
            </a:r>
            <a:endParaRPr kumimoji="0" lang="th-TH" sz="4800" b="0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00B0F0"/>
              </a:solidFill>
              <a:effectLst/>
              <a:uLnTx/>
              <a:uFillTx/>
              <a:latin typeface="Coiny" panose="02000903060500060000" pitchFamily="2" charset="0"/>
              <a:ea typeface="+mj-ea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ADAB449-894B-8830-D7FC-27B2B9F2D72F}"/>
              </a:ext>
            </a:extLst>
          </p:cNvPr>
          <p:cNvSpPr txBox="1"/>
          <p:nvPr/>
        </p:nvSpPr>
        <p:spPr>
          <a:xfrm>
            <a:off x="100753" y="908637"/>
            <a:ext cx="832593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a.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Tìm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số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bị</a:t>
            </a:r>
            <a:r>
              <a:rPr kumimoji="0" lang="en-US" sz="2800" b="0" i="0" u="none" strike="noStrike" kern="1200" cap="none" spc="0" normalizeH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trừ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D1661F5D-A945-1A6D-C04A-04002FE68D1A}"/>
              </a:ext>
            </a:extLst>
          </p:cNvPr>
          <p:cNvSpPr txBox="1"/>
          <p:nvPr/>
        </p:nvSpPr>
        <p:spPr>
          <a:xfrm>
            <a:off x="0" y="1429215"/>
            <a:ext cx="832593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Việt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có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một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số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viên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bi.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Việt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đã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cho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bạn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5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viên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còn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lại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3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viên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.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Hỏi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lúc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đầu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Việt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có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bao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nhiêu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viên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bi?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95BAD34-358A-FB69-EB99-62CDEFC779AB}"/>
              </a:ext>
            </a:extLst>
          </p:cNvPr>
          <p:cNvGrpSpPr/>
          <p:nvPr/>
        </p:nvGrpSpPr>
        <p:grpSpPr>
          <a:xfrm>
            <a:off x="-43399" y="2404580"/>
            <a:ext cx="8325937" cy="523220"/>
            <a:chOff x="-43399" y="2404580"/>
            <a:chExt cx="8325937" cy="523220"/>
          </a:xfrm>
        </p:grpSpPr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4181F48D-624B-5730-4974-C36AC8D51991}"/>
                </a:ext>
              </a:extLst>
            </p:cNvPr>
            <p:cNvSpPr txBox="1"/>
            <p:nvPr/>
          </p:nvSpPr>
          <p:spPr>
            <a:xfrm>
              <a:off x="-43399" y="2404580"/>
              <a:ext cx="832593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Số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bi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có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:         </a:t>
              </a:r>
            </a:p>
          </p:txBody>
        </p:sp>
        <p:sp>
          <p:nvSpPr>
            <p:cNvPr id="5" name="Rectangle: Rounded Corners 4">
              <a:extLst>
                <a:ext uri="{FF2B5EF4-FFF2-40B4-BE49-F238E27FC236}">
                  <a16:creationId xmlns:a16="http://schemas.microsoft.com/office/drawing/2014/main" id="{7D9ABB8A-B264-6016-ECB5-0141D5027869}"/>
                </a:ext>
              </a:extLst>
            </p:cNvPr>
            <p:cNvSpPr/>
            <p:nvPr/>
          </p:nvSpPr>
          <p:spPr>
            <a:xfrm>
              <a:off x="1520057" y="2404580"/>
              <a:ext cx="578498" cy="523220"/>
            </a:xfrm>
            <a:prstGeom prst="roundRect">
              <a:avLst/>
            </a:prstGeom>
            <a:ln w="38100"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</a:p>
          </p:txBody>
        </p:sp>
      </p:grpSp>
      <p:sp>
        <p:nvSpPr>
          <p:cNvPr id="189" name="Rectangle: Rounded Corners 188">
            <a:extLst>
              <a:ext uri="{FF2B5EF4-FFF2-40B4-BE49-F238E27FC236}">
                <a16:creationId xmlns:a16="http://schemas.microsoft.com/office/drawing/2014/main" id="{1F199963-EED1-FB2A-D348-84D0B7AE5149}"/>
              </a:ext>
            </a:extLst>
          </p:cNvPr>
          <p:cNvSpPr/>
          <p:nvPr/>
        </p:nvSpPr>
        <p:spPr>
          <a:xfrm>
            <a:off x="3938329" y="4488221"/>
            <a:ext cx="578498" cy="523220"/>
          </a:xfrm>
          <a:prstGeom prst="roundRect">
            <a:avLst/>
          </a:prstGeom>
          <a:ln w="381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5</a:t>
            </a:r>
          </a:p>
        </p:txBody>
      </p:sp>
      <p:sp>
        <p:nvSpPr>
          <p:cNvPr id="201" name="Rectangle: Rounded Corners 200">
            <a:extLst>
              <a:ext uri="{FF2B5EF4-FFF2-40B4-BE49-F238E27FC236}">
                <a16:creationId xmlns:a16="http://schemas.microsoft.com/office/drawing/2014/main" id="{B9A40171-D4B1-BAC7-5801-AB6F58F07915}"/>
              </a:ext>
            </a:extLst>
          </p:cNvPr>
          <p:cNvSpPr/>
          <p:nvPr/>
        </p:nvSpPr>
        <p:spPr>
          <a:xfrm>
            <a:off x="7004383" y="4532303"/>
            <a:ext cx="578498" cy="523220"/>
          </a:xfrm>
          <a:prstGeom prst="roundRect">
            <a:avLst/>
          </a:prstGeom>
          <a:ln w="381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3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AEE92728-7CA7-0973-899F-E98815D7124F}"/>
              </a:ext>
            </a:extLst>
          </p:cNvPr>
          <p:cNvGrpSpPr/>
          <p:nvPr/>
        </p:nvGrpSpPr>
        <p:grpSpPr>
          <a:xfrm>
            <a:off x="2254994" y="3308865"/>
            <a:ext cx="6094373" cy="442183"/>
            <a:chOff x="2318361" y="3610576"/>
            <a:chExt cx="6094373" cy="442183"/>
          </a:xfrm>
        </p:grpSpPr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8E5164DB-828B-8EE4-AAD2-7A57EA53080E}"/>
                </a:ext>
              </a:extLst>
            </p:cNvPr>
            <p:cNvCxnSpPr>
              <a:cxnSpLocks/>
            </p:cNvCxnSpPr>
            <p:nvPr/>
          </p:nvCxnSpPr>
          <p:spPr>
            <a:xfrm>
              <a:off x="2318361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64FC5BFB-C7FF-7429-A88F-789CF497A437}"/>
                </a:ext>
              </a:extLst>
            </p:cNvPr>
            <p:cNvCxnSpPr>
              <a:cxnSpLocks/>
            </p:cNvCxnSpPr>
            <p:nvPr/>
          </p:nvCxnSpPr>
          <p:spPr>
            <a:xfrm>
              <a:off x="3086716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Straight Connector 85">
              <a:extLst>
                <a:ext uri="{FF2B5EF4-FFF2-40B4-BE49-F238E27FC236}">
                  <a16:creationId xmlns:a16="http://schemas.microsoft.com/office/drawing/2014/main" id="{94890309-E3EC-842C-FA24-5FE777AD4795}"/>
                </a:ext>
              </a:extLst>
            </p:cNvPr>
            <p:cNvCxnSpPr>
              <a:cxnSpLocks/>
            </p:cNvCxnSpPr>
            <p:nvPr/>
          </p:nvCxnSpPr>
          <p:spPr>
            <a:xfrm>
              <a:off x="3855071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Straight Connector 86">
              <a:extLst>
                <a:ext uri="{FF2B5EF4-FFF2-40B4-BE49-F238E27FC236}">
                  <a16:creationId xmlns:a16="http://schemas.microsoft.com/office/drawing/2014/main" id="{DA988DBB-D79B-70D9-D244-E2A45F1136B4}"/>
                </a:ext>
              </a:extLst>
            </p:cNvPr>
            <p:cNvCxnSpPr>
              <a:cxnSpLocks/>
            </p:cNvCxnSpPr>
            <p:nvPr/>
          </p:nvCxnSpPr>
          <p:spPr>
            <a:xfrm>
              <a:off x="4623426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Straight Connector 87">
              <a:extLst>
                <a:ext uri="{FF2B5EF4-FFF2-40B4-BE49-F238E27FC236}">
                  <a16:creationId xmlns:a16="http://schemas.microsoft.com/office/drawing/2014/main" id="{501AE2FF-0FFB-B2FF-3B71-2C02DC0A89CF}"/>
                </a:ext>
              </a:extLst>
            </p:cNvPr>
            <p:cNvCxnSpPr>
              <a:cxnSpLocks/>
            </p:cNvCxnSpPr>
            <p:nvPr/>
          </p:nvCxnSpPr>
          <p:spPr>
            <a:xfrm>
              <a:off x="5391781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>
              <a:extLst>
                <a:ext uri="{FF2B5EF4-FFF2-40B4-BE49-F238E27FC236}">
                  <a16:creationId xmlns:a16="http://schemas.microsoft.com/office/drawing/2014/main" id="{598C5C3C-FA5E-A324-1AD8-5D64B7C8849C}"/>
                </a:ext>
              </a:extLst>
            </p:cNvPr>
            <p:cNvCxnSpPr>
              <a:cxnSpLocks/>
            </p:cNvCxnSpPr>
            <p:nvPr/>
          </p:nvCxnSpPr>
          <p:spPr>
            <a:xfrm>
              <a:off x="6160136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Straight Connector 89">
              <a:extLst>
                <a:ext uri="{FF2B5EF4-FFF2-40B4-BE49-F238E27FC236}">
                  <a16:creationId xmlns:a16="http://schemas.microsoft.com/office/drawing/2014/main" id="{794C8A22-9264-BFBF-DEDB-592EB6D7BBE5}"/>
                </a:ext>
              </a:extLst>
            </p:cNvPr>
            <p:cNvCxnSpPr>
              <a:cxnSpLocks/>
            </p:cNvCxnSpPr>
            <p:nvPr/>
          </p:nvCxnSpPr>
          <p:spPr>
            <a:xfrm>
              <a:off x="6928491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id="{47787022-CF2B-BDCE-8394-7D20F559F903}"/>
                </a:ext>
              </a:extLst>
            </p:cNvPr>
            <p:cNvCxnSpPr>
              <a:cxnSpLocks/>
            </p:cNvCxnSpPr>
            <p:nvPr/>
          </p:nvCxnSpPr>
          <p:spPr>
            <a:xfrm>
              <a:off x="7696846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0E75FBE4-AB1D-0274-7D90-227839CAAAAF}"/>
                </a:ext>
              </a:extLst>
            </p:cNvPr>
            <p:cNvCxnSpPr>
              <a:cxnSpLocks/>
            </p:cNvCxnSpPr>
            <p:nvPr/>
          </p:nvCxnSpPr>
          <p:spPr>
            <a:xfrm>
              <a:off x="2318361" y="3844212"/>
              <a:ext cx="6094373" cy="0"/>
            </a:xfrm>
            <a:prstGeom prst="line">
              <a:avLst/>
            </a:prstGeom>
            <a:ln w="5715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Straight Connector 187">
              <a:extLst>
                <a:ext uri="{FF2B5EF4-FFF2-40B4-BE49-F238E27FC236}">
                  <a16:creationId xmlns:a16="http://schemas.microsoft.com/office/drawing/2014/main" id="{AE4B4C8B-10D2-6396-5B2D-B082AE99E3A8}"/>
                </a:ext>
              </a:extLst>
            </p:cNvPr>
            <p:cNvCxnSpPr>
              <a:cxnSpLocks/>
            </p:cNvCxnSpPr>
            <p:nvPr/>
          </p:nvCxnSpPr>
          <p:spPr>
            <a:xfrm>
              <a:off x="8412734" y="3635665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Left Brace 14">
            <a:extLst>
              <a:ext uri="{FF2B5EF4-FFF2-40B4-BE49-F238E27FC236}">
                <a16:creationId xmlns:a16="http://schemas.microsoft.com/office/drawing/2014/main" id="{8F573099-9859-776B-08EF-218306A2F9DB}"/>
              </a:ext>
            </a:extLst>
          </p:cNvPr>
          <p:cNvSpPr/>
          <p:nvPr/>
        </p:nvSpPr>
        <p:spPr>
          <a:xfrm rot="16200000">
            <a:off x="3790057" y="2109996"/>
            <a:ext cx="741811" cy="3841775"/>
          </a:xfrm>
          <a:prstGeom prst="leftBrace">
            <a:avLst>
              <a:gd name="adj1" fmla="val 66497"/>
              <a:gd name="adj2" fmla="val 51457"/>
            </a:avLst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Itim"/>
              <a:ea typeface="+mn-ea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A49B9658-8936-0F55-E3E0-99502CFDF3D4}"/>
              </a:ext>
            </a:extLst>
          </p:cNvPr>
          <p:cNvSpPr txBox="1"/>
          <p:nvPr/>
        </p:nvSpPr>
        <p:spPr>
          <a:xfrm>
            <a:off x="3078496" y="3583804"/>
            <a:ext cx="241726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đã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cho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90" name="Left Brace 189">
            <a:extLst>
              <a:ext uri="{FF2B5EF4-FFF2-40B4-BE49-F238E27FC236}">
                <a16:creationId xmlns:a16="http://schemas.microsoft.com/office/drawing/2014/main" id="{9A729AE3-2772-CC28-999A-A08F424EB853}"/>
              </a:ext>
            </a:extLst>
          </p:cNvPr>
          <p:cNvSpPr/>
          <p:nvPr/>
        </p:nvSpPr>
        <p:spPr>
          <a:xfrm rot="16200000">
            <a:off x="6897700" y="2951299"/>
            <a:ext cx="650740" cy="2250238"/>
          </a:xfrm>
          <a:prstGeom prst="leftBrace">
            <a:avLst>
              <a:gd name="adj1" fmla="val 66497"/>
              <a:gd name="adj2" fmla="val 51457"/>
            </a:avLst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Itim"/>
              <a:ea typeface="+mn-ea"/>
            </a:endParaRPr>
          </a:p>
        </p:txBody>
      </p:sp>
      <p:sp>
        <p:nvSpPr>
          <p:cNvPr id="200" name="TextBox 199">
            <a:extLst>
              <a:ext uri="{FF2B5EF4-FFF2-40B4-BE49-F238E27FC236}">
                <a16:creationId xmlns:a16="http://schemas.microsoft.com/office/drawing/2014/main" id="{94D2AAB9-9CD3-129E-EB1D-5CDDC89921B5}"/>
              </a:ext>
            </a:extLst>
          </p:cNvPr>
          <p:cNvSpPr txBox="1"/>
          <p:nvPr/>
        </p:nvSpPr>
        <p:spPr>
          <a:xfrm>
            <a:off x="6065241" y="3573546"/>
            <a:ext cx="241726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còn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lại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EFDB3812-BD52-DDC3-402A-846AC5A02BE2}"/>
              </a:ext>
            </a:extLst>
          </p:cNvPr>
          <p:cNvSpPr/>
          <p:nvPr/>
        </p:nvSpPr>
        <p:spPr>
          <a:xfrm>
            <a:off x="2340742" y="3007191"/>
            <a:ext cx="519870" cy="455919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</a:endParaRPr>
          </a:p>
        </p:txBody>
      </p:sp>
      <p:sp>
        <p:nvSpPr>
          <p:cNvPr id="202" name="Oval 201">
            <a:extLst>
              <a:ext uri="{FF2B5EF4-FFF2-40B4-BE49-F238E27FC236}">
                <a16:creationId xmlns:a16="http://schemas.microsoft.com/office/drawing/2014/main" id="{8EA57762-EEF7-139D-3D87-4B9350F949CC}"/>
              </a:ext>
            </a:extLst>
          </p:cNvPr>
          <p:cNvSpPr/>
          <p:nvPr/>
        </p:nvSpPr>
        <p:spPr>
          <a:xfrm>
            <a:off x="3091457" y="3000976"/>
            <a:ext cx="519870" cy="455919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</a:endParaRPr>
          </a:p>
        </p:txBody>
      </p:sp>
      <p:sp>
        <p:nvSpPr>
          <p:cNvPr id="203" name="Oval 202">
            <a:extLst>
              <a:ext uri="{FF2B5EF4-FFF2-40B4-BE49-F238E27FC236}">
                <a16:creationId xmlns:a16="http://schemas.microsoft.com/office/drawing/2014/main" id="{D4FB06AF-2972-1E0E-B527-2F45255C6352}"/>
              </a:ext>
            </a:extLst>
          </p:cNvPr>
          <p:cNvSpPr/>
          <p:nvPr/>
        </p:nvSpPr>
        <p:spPr>
          <a:xfrm>
            <a:off x="3895111" y="2992061"/>
            <a:ext cx="519870" cy="455919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</a:endParaRPr>
          </a:p>
        </p:txBody>
      </p:sp>
      <p:sp>
        <p:nvSpPr>
          <p:cNvPr id="204" name="Oval 203">
            <a:extLst>
              <a:ext uri="{FF2B5EF4-FFF2-40B4-BE49-F238E27FC236}">
                <a16:creationId xmlns:a16="http://schemas.microsoft.com/office/drawing/2014/main" id="{8F368839-E299-D784-3DA8-123A71DB5B1D}"/>
              </a:ext>
            </a:extLst>
          </p:cNvPr>
          <p:cNvSpPr/>
          <p:nvPr/>
        </p:nvSpPr>
        <p:spPr>
          <a:xfrm>
            <a:off x="4663465" y="2971901"/>
            <a:ext cx="519870" cy="455919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</a:endParaRPr>
          </a:p>
        </p:txBody>
      </p:sp>
      <p:sp>
        <p:nvSpPr>
          <p:cNvPr id="205" name="Oval 204">
            <a:extLst>
              <a:ext uri="{FF2B5EF4-FFF2-40B4-BE49-F238E27FC236}">
                <a16:creationId xmlns:a16="http://schemas.microsoft.com/office/drawing/2014/main" id="{72FFCB41-09A6-6843-8CF2-9FBAC561A6A1}"/>
              </a:ext>
            </a:extLst>
          </p:cNvPr>
          <p:cNvSpPr/>
          <p:nvPr/>
        </p:nvSpPr>
        <p:spPr>
          <a:xfrm>
            <a:off x="5465858" y="2980168"/>
            <a:ext cx="519870" cy="455919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</a:endParaRPr>
          </a:p>
        </p:txBody>
      </p:sp>
      <p:sp>
        <p:nvSpPr>
          <p:cNvPr id="206" name="Oval 205">
            <a:extLst>
              <a:ext uri="{FF2B5EF4-FFF2-40B4-BE49-F238E27FC236}">
                <a16:creationId xmlns:a16="http://schemas.microsoft.com/office/drawing/2014/main" id="{F5AE20EB-3F43-2343-9301-CDEE7ABD48F1}"/>
              </a:ext>
            </a:extLst>
          </p:cNvPr>
          <p:cNvSpPr/>
          <p:nvPr/>
        </p:nvSpPr>
        <p:spPr>
          <a:xfrm>
            <a:off x="6192380" y="2971900"/>
            <a:ext cx="519870" cy="455919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</a:endParaRPr>
          </a:p>
        </p:txBody>
      </p:sp>
      <p:sp>
        <p:nvSpPr>
          <p:cNvPr id="207" name="Oval 206">
            <a:extLst>
              <a:ext uri="{FF2B5EF4-FFF2-40B4-BE49-F238E27FC236}">
                <a16:creationId xmlns:a16="http://schemas.microsoft.com/office/drawing/2014/main" id="{AB9623EA-2F80-32DD-C07E-08CA4FF402FC}"/>
              </a:ext>
            </a:extLst>
          </p:cNvPr>
          <p:cNvSpPr/>
          <p:nvPr/>
        </p:nvSpPr>
        <p:spPr>
          <a:xfrm>
            <a:off x="7012154" y="2991663"/>
            <a:ext cx="519870" cy="455919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</a:endParaRPr>
          </a:p>
        </p:txBody>
      </p:sp>
      <p:sp>
        <p:nvSpPr>
          <p:cNvPr id="208" name="Oval 207">
            <a:extLst>
              <a:ext uri="{FF2B5EF4-FFF2-40B4-BE49-F238E27FC236}">
                <a16:creationId xmlns:a16="http://schemas.microsoft.com/office/drawing/2014/main" id="{CBA7E87E-910A-F817-24D1-F98C8B443941}"/>
              </a:ext>
            </a:extLst>
          </p:cNvPr>
          <p:cNvSpPr/>
          <p:nvPr/>
        </p:nvSpPr>
        <p:spPr>
          <a:xfrm>
            <a:off x="7701587" y="2960563"/>
            <a:ext cx="519870" cy="455919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</a:endParaRPr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3CEE4C1F-F68B-F69A-88DF-21DADA1F2A0F}"/>
              </a:ext>
            </a:extLst>
          </p:cNvPr>
          <p:cNvCxnSpPr/>
          <p:nvPr/>
        </p:nvCxnSpPr>
        <p:spPr>
          <a:xfrm flipH="1">
            <a:off x="2417732" y="2854425"/>
            <a:ext cx="442880" cy="696343"/>
          </a:xfrm>
          <a:prstGeom prst="line">
            <a:avLst/>
          </a:prstGeom>
          <a:ln w="571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09" name="Straight Connector 208">
            <a:extLst>
              <a:ext uri="{FF2B5EF4-FFF2-40B4-BE49-F238E27FC236}">
                <a16:creationId xmlns:a16="http://schemas.microsoft.com/office/drawing/2014/main" id="{591E309B-8A2F-9A1A-1A91-3BD8947046AA}"/>
              </a:ext>
            </a:extLst>
          </p:cNvPr>
          <p:cNvCxnSpPr/>
          <p:nvPr/>
        </p:nvCxnSpPr>
        <p:spPr>
          <a:xfrm flipH="1">
            <a:off x="3215753" y="2810323"/>
            <a:ext cx="442880" cy="696343"/>
          </a:xfrm>
          <a:prstGeom prst="line">
            <a:avLst/>
          </a:prstGeom>
          <a:ln w="571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10" name="Straight Connector 209">
            <a:extLst>
              <a:ext uri="{FF2B5EF4-FFF2-40B4-BE49-F238E27FC236}">
                <a16:creationId xmlns:a16="http://schemas.microsoft.com/office/drawing/2014/main" id="{06233C60-FB48-8261-96F1-2B3CD3E0E183}"/>
              </a:ext>
            </a:extLst>
          </p:cNvPr>
          <p:cNvCxnSpPr/>
          <p:nvPr/>
        </p:nvCxnSpPr>
        <p:spPr>
          <a:xfrm flipH="1">
            <a:off x="4006138" y="2798698"/>
            <a:ext cx="442880" cy="696343"/>
          </a:xfrm>
          <a:prstGeom prst="line">
            <a:avLst/>
          </a:prstGeom>
          <a:ln w="571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11" name="Straight Connector 210">
            <a:extLst>
              <a:ext uri="{FF2B5EF4-FFF2-40B4-BE49-F238E27FC236}">
                <a16:creationId xmlns:a16="http://schemas.microsoft.com/office/drawing/2014/main" id="{992A4820-CAFF-8846-136C-BD4E94B41F13}"/>
              </a:ext>
            </a:extLst>
          </p:cNvPr>
          <p:cNvCxnSpPr/>
          <p:nvPr/>
        </p:nvCxnSpPr>
        <p:spPr>
          <a:xfrm flipH="1">
            <a:off x="4786295" y="2790062"/>
            <a:ext cx="442880" cy="696343"/>
          </a:xfrm>
          <a:prstGeom prst="line">
            <a:avLst/>
          </a:prstGeom>
          <a:ln w="571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12" name="Straight Connector 211">
            <a:extLst>
              <a:ext uri="{FF2B5EF4-FFF2-40B4-BE49-F238E27FC236}">
                <a16:creationId xmlns:a16="http://schemas.microsoft.com/office/drawing/2014/main" id="{1AB83FDC-62F8-DB41-4F80-B67827F6A289}"/>
              </a:ext>
            </a:extLst>
          </p:cNvPr>
          <p:cNvCxnSpPr/>
          <p:nvPr/>
        </p:nvCxnSpPr>
        <p:spPr>
          <a:xfrm flipH="1">
            <a:off x="5505102" y="2798698"/>
            <a:ext cx="442880" cy="696343"/>
          </a:xfrm>
          <a:prstGeom prst="line">
            <a:avLst/>
          </a:prstGeom>
          <a:ln w="571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86DD4989-2592-4724-8C81-582ED8038E2B}"/>
              </a:ext>
            </a:extLst>
          </p:cNvPr>
          <p:cNvSpPr/>
          <p:nvPr/>
        </p:nvSpPr>
        <p:spPr>
          <a:xfrm>
            <a:off x="714374" y="5072428"/>
            <a:ext cx="5114925" cy="1709372"/>
          </a:xfrm>
          <a:prstGeom prst="round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id="{F460E0A4-1C3D-41C0-A8BC-4D30BF2C1945}"/>
              </a:ext>
            </a:extLst>
          </p:cNvPr>
          <p:cNvGrpSpPr/>
          <p:nvPr/>
        </p:nvGrpSpPr>
        <p:grpSpPr>
          <a:xfrm>
            <a:off x="1431563" y="5190617"/>
            <a:ext cx="4303315" cy="600938"/>
            <a:chOff x="1431563" y="5190617"/>
            <a:chExt cx="4303315" cy="600938"/>
          </a:xfrm>
        </p:grpSpPr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69593EFF-4DCF-443D-9DAC-0E1DB2E5A7A1}"/>
                </a:ext>
              </a:extLst>
            </p:cNvPr>
            <p:cNvSpPr txBox="1"/>
            <p:nvPr/>
          </p:nvSpPr>
          <p:spPr>
            <a:xfrm>
              <a:off x="1431563" y="5206780"/>
              <a:ext cx="430331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       -    5           =  3 </a:t>
              </a:r>
            </a:p>
          </p:txBody>
        </p:sp>
        <p:sp>
          <p:nvSpPr>
            <p:cNvPr id="59" name="Rectangle 58">
              <a:extLst>
                <a:ext uri="{FF2B5EF4-FFF2-40B4-BE49-F238E27FC236}">
                  <a16:creationId xmlns:a16="http://schemas.microsoft.com/office/drawing/2014/main" id="{0D4CD1C6-9033-429C-8602-917305802B70}"/>
                </a:ext>
              </a:extLst>
            </p:cNvPr>
            <p:cNvSpPr/>
            <p:nvPr/>
          </p:nvSpPr>
          <p:spPr>
            <a:xfrm>
              <a:off x="1509160" y="5190617"/>
              <a:ext cx="480909" cy="399458"/>
            </a:xfrm>
            <a:prstGeom prst="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</a:p>
          </p:txBody>
        </p:sp>
      </p:grp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F1A83B1-BC14-49F6-BF0C-A7028451A8B0}"/>
              </a:ext>
            </a:extLst>
          </p:cNvPr>
          <p:cNvCxnSpPr/>
          <p:nvPr/>
        </p:nvCxnSpPr>
        <p:spPr>
          <a:xfrm>
            <a:off x="1749615" y="5667316"/>
            <a:ext cx="0" cy="316041"/>
          </a:xfrm>
          <a:prstGeom prst="line">
            <a:avLst/>
          </a:prstGeom>
          <a:ln w="381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1" name="Rectangle: Rounded Corners 60">
            <a:extLst>
              <a:ext uri="{FF2B5EF4-FFF2-40B4-BE49-F238E27FC236}">
                <a16:creationId xmlns:a16="http://schemas.microsoft.com/office/drawing/2014/main" id="{E9F3DE31-7AC7-40A8-A42D-C79B0A746975}"/>
              </a:ext>
            </a:extLst>
          </p:cNvPr>
          <p:cNvSpPr/>
          <p:nvPr/>
        </p:nvSpPr>
        <p:spPr>
          <a:xfrm>
            <a:off x="933453" y="5983357"/>
            <a:ext cx="1414270" cy="566530"/>
          </a:xfrm>
          <a:prstGeom prst="roundRect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Số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bị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trừ</a:t>
            </a:r>
            <a:endParaRPr kumimoji="0" lang="en-US" sz="2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2F0C1C5A-E334-4667-92F2-69294C7DC350}"/>
              </a:ext>
            </a:extLst>
          </p:cNvPr>
          <p:cNvCxnSpPr/>
          <p:nvPr/>
        </p:nvCxnSpPr>
        <p:spPr>
          <a:xfrm>
            <a:off x="3143717" y="5680592"/>
            <a:ext cx="0" cy="316041"/>
          </a:xfrm>
          <a:prstGeom prst="line">
            <a:avLst/>
          </a:prstGeom>
          <a:ln w="381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3" name="Rectangle: Rounded Corners 62">
            <a:extLst>
              <a:ext uri="{FF2B5EF4-FFF2-40B4-BE49-F238E27FC236}">
                <a16:creationId xmlns:a16="http://schemas.microsoft.com/office/drawing/2014/main" id="{9A9CF632-70B9-420B-9A68-398307C4555F}"/>
              </a:ext>
            </a:extLst>
          </p:cNvPr>
          <p:cNvSpPr/>
          <p:nvPr/>
        </p:nvSpPr>
        <p:spPr>
          <a:xfrm>
            <a:off x="2566803" y="5996633"/>
            <a:ext cx="1224902" cy="566530"/>
          </a:xfrm>
          <a:prstGeom prst="roundRect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Số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trừ</a:t>
            </a:r>
            <a:endParaRPr kumimoji="0" lang="en-US" sz="2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F30FC12D-EE03-4A9B-9F55-3B5E1C6D9C48}"/>
              </a:ext>
            </a:extLst>
          </p:cNvPr>
          <p:cNvCxnSpPr/>
          <p:nvPr/>
        </p:nvCxnSpPr>
        <p:spPr>
          <a:xfrm>
            <a:off x="5071055" y="5663846"/>
            <a:ext cx="0" cy="316041"/>
          </a:xfrm>
          <a:prstGeom prst="line">
            <a:avLst/>
          </a:prstGeom>
          <a:ln w="381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Rectangle: Rounded Corners 64">
            <a:extLst>
              <a:ext uri="{FF2B5EF4-FFF2-40B4-BE49-F238E27FC236}">
                <a16:creationId xmlns:a16="http://schemas.microsoft.com/office/drawing/2014/main" id="{D2FC71DF-8A78-45FB-AE98-2CC8C46EA30D}"/>
              </a:ext>
            </a:extLst>
          </p:cNvPr>
          <p:cNvSpPr/>
          <p:nvPr/>
        </p:nvSpPr>
        <p:spPr>
          <a:xfrm>
            <a:off x="4414981" y="5979887"/>
            <a:ext cx="1254182" cy="566530"/>
          </a:xfrm>
          <a:prstGeom prst="roundRect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Hiệu</a:t>
            </a:r>
            <a:endParaRPr kumimoji="0" lang="en-US" sz="2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Rectangle 65">
            <a:extLst>
              <a:ext uri="{FF2B5EF4-FFF2-40B4-BE49-F238E27FC236}">
                <a16:creationId xmlns:a16="http://schemas.microsoft.com/office/drawing/2014/main" id="{26E0C070-AAA6-42E1-9D49-4F2971AC611F}"/>
              </a:ext>
            </a:extLst>
          </p:cNvPr>
          <p:cNvSpPr/>
          <p:nvPr/>
        </p:nvSpPr>
        <p:spPr>
          <a:xfrm>
            <a:off x="6651046" y="5568267"/>
            <a:ext cx="4999383" cy="1109744"/>
          </a:xfrm>
          <a:prstGeom prst="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Muốn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số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lang="en-US" sz="3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3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ta </a:t>
            </a:r>
            <a:r>
              <a:rPr lang="en-US" sz="32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lấy</a:t>
            </a:r>
            <a:r>
              <a:rPr lang="en-US" sz="3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r>
              <a:rPr lang="en-US" sz="3200" dirty="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cộng</a:t>
            </a:r>
            <a:r>
              <a:rPr lang="en-US" sz="3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với</a:t>
            </a:r>
            <a:r>
              <a:rPr lang="en-US" sz="3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AD7BFECE-56FB-42FE-B46A-F015C9998F13}"/>
              </a:ext>
            </a:extLst>
          </p:cNvPr>
          <p:cNvSpPr txBox="1"/>
          <p:nvPr/>
        </p:nvSpPr>
        <p:spPr>
          <a:xfrm>
            <a:off x="8259204" y="2575016"/>
            <a:ext cx="409588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Số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bi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lúc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đầu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Việt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có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bằng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tổng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số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bi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còn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lại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và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số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bi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đã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cho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.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E78BEB1B-AC83-4231-AB40-66E01DD52750}"/>
              </a:ext>
            </a:extLst>
          </p:cNvPr>
          <p:cNvSpPr txBox="1"/>
          <p:nvPr/>
        </p:nvSpPr>
        <p:spPr>
          <a:xfrm>
            <a:off x="9150737" y="4507529"/>
            <a:ext cx="44807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 + 5 = 8 (</a:t>
            </a:r>
            <a:r>
              <a:rPr lang="en-US" sz="2400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viên</a:t>
            </a:r>
            <a:r>
              <a:rPr lang="en-US" sz="2400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CADEB064-CABC-4A22-BF81-20BC04F66206}"/>
              </a:ext>
            </a:extLst>
          </p:cNvPr>
          <p:cNvSpPr txBox="1"/>
          <p:nvPr/>
        </p:nvSpPr>
        <p:spPr>
          <a:xfrm>
            <a:off x="8282538" y="3932138"/>
            <a:ext cx="409588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Số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bi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Việt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có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là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: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8437801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0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3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6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1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500"/>
                            </p:stCondLst>
                            <p:childTnLst>
                              <p:par>
                                <p:cTn id="8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4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9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>
                      <p:stCondLst>
                        <p:cond delay="indefinite"/>
                      </p:stCondLst>
                      <p:childTnLst>
                        <p:par>
                          <p:cTn id="136" fill="hold">
                            <p:stCondLst>
                              <p:cond delay="0"/>
                            </p:stCondLst>
                            <p:childTnLst>
                              <p:par>
                                <p:cTn id="13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9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" fill="hold">
                      <p:stCondLst>
                        <p:cond delay="indefinite"/>
                      </p:stCondLst>
                      <p:childTnLst>
                        <p:par>
                          <p:cTn id="141" fill="hold">
                            <p:stCondLst>
                              <p:cond delay="0"/>
                            </p:stCondLst>
                            <p:childTnLst>
                              <p:par>
                                <p:cTn id="14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79" grpId="0"/>
      <p:bldP spid="189" grpId="0" animBg="1"/>
      <p:bldP spid="201" grpId="0" animBg="1"/>
      <p:bldP spid="15" grpId="0" animBg="1"/>
      <p:bldP spid="16" grpId="0"/>
      <p:bldP spid="190" grpId="0" animBg="1"/>
      <p:bldP spid="200" grpId="0"/>
      <p:bldP spid="19" grpId="0" animBg="1"/>
      <p:bldP spid="202" grpId="0" animBg="1"/>
      <p:bldP spid="203" grpId="0" animBg="1"/>
      <p:bldP spid="204" grpId="0" animBg="1"/>
      <p:bldP spid="205" grpId="0" animBg="1"/>
      <p:bldP spid="206" grpId="0" animBg="1"/>
      <p:bldP spid="207" grpId="0" animBg="1"/>
      <p:bldP spid="208" grpId="0" animBg="1"/>
      <p:bldP spid="56" grpId="0" animBg="1"/>
      <p:bldP spid="61" grpId="0" animBg="1"/>
      <p:bldP spid="63" grpId="0" animBg="1"/>
      <p:bldP spid="65" grpId="0" animBg="1"/>
      <p:bldP spid="66" grpId="0" animBg="1"/>
      <p:bldP spid="67" grpId="0"/>
      <p:bldP spid="68" grpId="0"/>
      <p:bldP spid="69" grpId="0"/>
    </p:bldLst>
  </p:timing>
</p:sld>
</file>

<file path=ppt/theme/theme1.xml><?xml version="1.0" encoding="utf-8"?>
<a:theme xmlns:a="http://schemas.openxmlformats.org/drawingml/2006/main" name="ธีมของ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Itim">
      <a:majorFont>
        <a:latin typeface="Itim"/>
        <a:ea typeface=""/>
        <a:cs typeface="Itim"/>
      </a:majorFont>
      <a:minorFont>
        <a:latin typeface="Itim"/>
        <a:ea typeface=""/>
        <a:cs typeface="Itim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223</TotalTime>
  <Words>789</Words>
  <Application>Microsoft Office PowerPoint</Application>
  <PresentationFormat>Widescreen</PresentationFormat>
  <Paragraphs>165</Paragraphs>
  <Slides>19</Slides>
  <Notes>6</Notes>
  <HiddenSlides>0</HiddenSlides>
  <MMClips>0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19</vt:i4>
      </vt:variant>
    </vt:vector>
  </HeadingPairs>
  <TitlesOfParts>
    <vt:vector size="30" baseType="lpstr">
      <vt:lpstr>Arial</vt:lpstr>
      <vt:lpstr>Calibri</vt:lpstr>
      <vt:lpstr>Coiny</vt:lpstr>
      <vt:lpstr>Cordia New</vt:lpstr>
      <vt:lpstr>iCiel Cadena</vt:lpstr>
      <vt:lpstr>Itim</vt:lpstr>
      <vt:lpstr>Pattaya</vt:lpstr>
      <vt:lpstr>TH Mali Grade 6</vt:lpstr>
      <vt:lpstr>Times New Roman</vt:lpstr>
      <vt:lpstr>Wingdings</vt:lpstr>
      <vt:lpstr>ธีมของ Office</vt:lpstr>
      <vt:lpstr>Tìm thành phần trong phép cộng, phép trừ (t2)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Tìm số bị trừ (theo mẫu) </vt:lpstr>
      <vt:lpstr>Tìm số trừ (theo mẫu)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Tìm thành phần trong phép cộng, phép trừ (t2)</dc:title>
  <dc:creator>tran thao</dc:creator>
  <cp:lastModifiedBy>Admin</cp:lastModifiedBy>
  <cp:revision>37</cp:revision>
  <dcterms:created xsi:type="dcterms:W3CDTF">2022-05-06T07:49:06Z</dcterms:created>
  <dcterms:modified xsi:type="dcterms:W3CDTF">2022-09-12T08:55:37Z</dcterms:modified>
</cp:coreProperties>
</file>