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631" r:id="rId3"/>
    <p:sldId id="287" r:id="rId4"/>
    <p:sldId id="2632" r:id="rId5"/>
    <p:sldId id="289" r:id="rId6"/>
    <p:sldId id="2635" r:id="rId7"/>
    <p:sldId id="290" r:id="rId8"/>
    <p:sldId id="262" r:id="rId9"/>
    <p:sldId id="292" r:id="rId10"/>
    <p:sldId id="288" r:id="rId11"/>
    <p:sldId id="294" r:id="rId12"/>
    <p:sldId id="295" r:id="rId13"/>
    <p:sldId id="28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26.png"/><Relationship Id="rId4" Type="http://schemas.openxmlformats.org/officeDocument/2006/relationships/image" Target="../media/image7.emf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9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8.emf"/><Relationship Id="rId1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0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5" Type="http://schemas.openxmlformats.org/officeDocument/2006/relationships/image" Target="../media/image20.emf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18" Type="http://schemas.openxmlformats.org/officeDocument/2006/relationships/image" Target="../media/image22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19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emf"/><Relationship Id="rId1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</p:spTree>
    <p:extLst>
      <p:ext uri="{BB962C8B-B14F-4D97-AF65-F5344CB8AC3E}">
        <p14:creationId xmlns:p14="http://schemas.microsoft.com/office/powerpoint/2010/main" val="3164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…?..kg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(ki-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-gam)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69" y="778965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8" y="1574822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2" y="153058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201432" y="4640291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 = 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41A46A-05D8-4518-885D-D74C8E30814D}"/>
              </a:ext>
            </a:extLst>
          </p:cNvPr>
          <p:cNvSpPr/>
          <p:nvPr/>
        </p:nvSpPr>
        <p:spPr>
          <a:xfrm>
            <a:off x="7963116" y="46734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1630135" y="4591548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B6C406C-3C02-4176-8C38-EB4F94598A9D}"/>
              </a:ext>
            </a:extLst>
          </p:cNvPr>
          <p:cNvSpPr/>
          <p:nvPr/>
        </p:nvSpPr>
        <p:spPr>
          <a:xfrm>
            <a:off x="7408902" y="4636868"/>
            <a:ext cx="2545573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:a16="http://schemas.microsoft.com/office/drawing/2014/main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?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390294" y="4421116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32812" y="4421116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2635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85962"/>
              </p:ext>
            </p:extLst>
          </p:nvPr>
        </p:nvGraphicFramePr>
        <p:xfrm>
          <a:off x="178478" y="4272636"/>
          <a:ext cx="11328570" cy="2140360"/>
        </p:xfrm>
        <a:graphic>
          <a:graphicData uri="http://schemas.openxmlformats.org/drawingml/2006/table">
            <a:tbl>
              <a:tblPr firstRow="1" bandRow="1"/>
              <a:tblGrid>
                <a:gridCol w="1404282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74613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95574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27013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47971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58452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019209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28886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85565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8809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98914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770189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810544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890292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897725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7865378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85870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21050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387</Words>
  <Application>Microsoft Office PowerPoint</Application>
  <PresentationFormat>Widescreen</PresentationFormat>
  <Paragraphs>152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等线</vt:lpstr>
      <vt:lpstr>等线 Light</vt:lpstr>
      <vt:lpstr>iCiel Cadena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26</cp:revision>
  <dcterms:created xsi:type="dcterms:W3CDTF">2022-05-07T08:05:39Z</dcterms:created>
  <dcterms:modified xsi:type="dcterms:W3CDTF">2022-09-09T05:00:14Z</dcterms:modified>
</cp:coreProperties>
</file>