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31"/>
  </p:notesMasterIdLst>
  <p:sldIdLst>
    <p:sldId id="875" r:id="rId7"/>
    <p:sldId id="874" r:id="rId8"/>
    <p:sldId id="872" r:id="rId9"/>
    <p:sldId id="293" r:id="rId10"/>
    <p:sldId id="868" r:id="rId11"/>
    <p:sldId id="257" r:id="rId12"/>
    <p:sldId id="836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850" r:id="rId23"/>
    <p:sldId id="878" r:id="rId24"/>
    <p:sldId id="856" r:id="rId25"/>
    <p:sldId id="857" r:id="rId26"/>
    <p:sldId id="877" r:id="rId27"/>
    <p:sldId id="867" r:id="rId28"/>
    <p:sldId id="860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64" d="100"/>
          <a:sy n="64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12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4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4123"/>
              </p:ext>
            </p:extLst>
          </p:nvPr>
        </p:nvGraphicFramePr>
        <p:xfrm>
          <a:off x="625642" y="2209982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99349" y="5471517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560425" y="4445000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91515" y="44450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88822" y="450101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962669" y="451125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554339" y="44306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1047</Words>
  <Application>Microsoft Office PowerPoint</Application>
  <PresentationFormat>Widescreen</PresentationFormat>
  <Paragraphs>267</Paragraphs>
  <Slides>24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Arial</vt:lpstr>
      <vt:lpstr>Baloo</vt:lpstr>
      <vt:lpstr>Calibri</vt:lpstr>
      <vt:lpstr>Calibri Light</vt:lpstr>
      <vt:lpstr>Coiny</vt:lpstr>
      <vt:lpstr>等线</vt:lpstr>
      <vt:lpstr>iCiel Cadena</vt:lpstr>
      <vt:lpstr>Pattaya</vt:lpstr>
      <vt:lpstr>SVN-Cookies</vt:lpstr>
      <vt:lpstr>Times New Roman</vt:lpstr>
      <vt:lpstr>UTM Cookies</vt:lpstr>
      <vt:lpstr>华康方圆体W7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53</cp:revision>
  <dcterms:created xsi:type="dcterms:W3CDTF">2022-05-07T14:20:40Z</dcterms:created>
  <dcterms:modified xsi:type="dcterms:W3CDTF">2022-09-09T04:58:48Z</dcterms:modified>
</cp:coreProperties>
</file>