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2" r:id="rId2"/>
    <p:sldId id="264" r:id="rId3"/>
    <p:sldId id="261" r:id="rId4"/>
    <p:sldId id="292" r:id="rId5"/>
    <p:sldId id="286" r:id="rId6"/>
    <p:sldId id="277" r:id="rId7"/>
    <p:sldId id="287" r:id="rId8"/>
    <p:sldId id="288" r:id="rId9"/>
    <p:sldId id="289" r:id="rId10"/>
    <p:sldId id="290" r:id="rId11"/>
    <p:sldId id="280" r:id="rId12"/>
    <p:sldId id="281" r:id="rId13"/>
    <p:sldId id="282" r:id="rId14"/>
    <p:sldId id="283" r:id="rId15"/>
    <p:sldId id="284" r:id="rId16"/>
    <p:sldId id="274" r:id="rId17"/>
    <p:sldId id="291" r:id="rId18"/>
    <p:sldId id="278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507" autoAdjust="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4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1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3.xml"/><Relationship Id="rId4" Type="http://schemas.openxmlformats.org/officeDocument/2006/relationships/image" Target="../media/image28.png"/><Relationship Id="rId9" Type="http://schemas.openxmlformats.org/officeDocument/2006/relationships/image" Target="../media/image30.GIF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353546" y="768518"/>
            <a:ext cx="17331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971451" y="2012343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833378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56027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01088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575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488</Words>
  <Application>Microsoft Office PowerPoint</Application>
  <PresentationFormat>Widescreen</PresentationFormat>
  <Paragraphs>194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Baloo 2</vt:lpstr>
      <vt:lpstr>Baloo 2 ExtraBold</vt:lpstr>
      <vt:lpstr>Calibri</vt:lpstr>
      <vt:lpstr>Coiny</vt:lpstr>
      <vt:lpstr>Humanst521 BT</vt:lpstr>
      <vt:lpstr>UTM Edwardian</vt:lpstr>
      <vt:lpstr>Wingdings</vt:lpstr>
      <vt:lpstr>字魂59号-创粗黑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29</cp:revision>
  <dcterms:created xsi:type="dcterms:W3CDTF">2022-05-02T02:06:54Z</dcterms:created>
  <dcterms:modified xsi:type="dcterms:W3CDTF">2023-09-15T01:31:45Z</dcterms:modified>
</cp:coreProperties>
</file>