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6"/>
  </p:notesMasterIdLst>
  <p:sldIdLst>
    <p:sldId id="256" r:id="rId2"/>
    <p:sldId id="262" r:id="rId3"/>
    <p:sldId id="321" r:id="rId4"/>
    <p:sldId id="461" r:id="rId5"/>
    <p:sldId id="472" r:id="rId6"/>
    <p:sldId id="477" r:id="rId7"/>
    <p:sldId id="322" r:id="rId8"/>
    <p:sldId id="487" r:id="rId9"/>
    <p:sldId id="481" r:id="rId10"/>
    <p:sldId id="490" r:id="rId11"/>
    <p:sldId id="483" r:id="rId12"/>
    <p:sldId id="485" r:id="rId13"/>
    <p:sldId id="484" r:id="rId14"/>
    <p:sldId id="486" r:id="rId15"/>
  </p:sldIdLst>
  <p:sldSz cx="9144000" cy="5143500" type="screen16x9"/>
  <p:notesSz cx="6858000" cy="9144000"/>
  <p:embeddedFontLst>
    <p:embeddedFont>
      <p:font typeface="Kalam" charset="0"/>
      <p:regular r:id="rId17"/>
      <p:bold r:id="rId18"/>
    </p:embeddedFont>
    <p:embeddedFont>
      <p:font typeface="ABeeZee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C"/>
    <a:srgbClr val="F3A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BAEEC78-4FFB-4E43-8DBB-0C17D2FAA775}">
  <a:tblStyle styleId="{BBAEEC78-4FFB-4E43-8DBB-0C17D2FAA7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02" y="-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33880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e0dad5186f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e0dad5186f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e009925da_0_1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e009925da_0_1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61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e009925da_0_1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e009925da_0_1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69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82300" y="1139050"/>
            <a:ext cx="5579400" cy="19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1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651427" y="510005"/>
            <a:ext cx="537462" cy="454799"/>
            <a:chOff x="3199695" y="2409900"/>
            <a:chExt cx="166155" cy="140600"/>
          </a:xfrm>
        </p:grpSpPr>
        <p:sp>
          <p:nvSpPr>
            <p:cNvPr id="15" name="Google Shape;15;p2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055702" y="4242005"/>
            <a:ext cx="537462" cy="454799"/>
            <a:chOff x="3199695" y="2409900"/>
            <a:chExt cx="166155" cy="140600"/>
          </a:xfrm>
        </p:grpSpPr>
        <p:sp>
          <p:nvSpPr>
            <p:cNvPr id="18" name="Google Shape;18;p2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089450" y="446895"/>
            <a:ext cx="1047900" cy="342175"/>
            <a:chOff x="7089450" y="446895"/>
            <a:chExt cx="1047900" cy="342175"/>
          </a:xfrm>
        </p:grpSpPr>
        <p:sp>
          <p:nvSpPr>
            <p:cNvPr id="21" name="Google Shape;21;p2"/>
            <p:cNvSpPr/>
            <p:nvPr/>
          </p:nvSpPr>
          <p:spPr>
            <a:xfrm>
              <a:off x="70894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387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80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537100" y="3549650"/>
            <a:ext cx="40698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 idx="2"/>
          </p:nvPr>
        </p:nvSpPr>
        <p:spPr>
          <a:xfrm>
            <a:off x="2054550" y="2967275"/>
            <a:ext cx="50349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800" b="0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7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478" name="Google Shape;478;p3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9" name="Google Shape;479;p37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p37"/>
          <p:cNvGrpSpPr/>
          <p:nvPr/>
        </p:nvGrpSpPr>
        <p:grpSpPr>
          <a:xfrm>
            <a:off x="3852150" y="4157020"/>
            <a:ext cx="1047900" cy="342175"/>
            <a:chOff x="7089450" y="446895"/>
            <a:chExt cx="1047900" cy="342175"/>
          </a:xfrm>
        </p:grpSpPr>
        <p:sp>
          <p:nvSpPr>
            <p:cNvPr id="481" name="Google Shape;481;p37"/>
            <p:cNvSpPr/>
            <p:nvPr/>
          </p:nvSpPr>
          <p:spPr>
            <a:xfrm>
              <a:off x="70894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74387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77880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7"/>
          <p:cNvGrpSpPr/>
          <p:nvPr/>
        </p:nvGrpSpPr>
        <p:grpSpPr>
          <a:xfrm>
            <a:off x="973563" y="1134388"/>
            <a:ext cx="255000" cy="650013"/>
            <a:chOff x="1282063" y="2444413"/>
            <a:chExt cx="255000" cy="650013"/>
          </a:xfrm>
        </p:grpSpPr>
        <p:sp>
          <p:nvSpPr>
            <p:cNvPr id="485" name="Google Shape;485;p37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1" name="Google Shape;71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" name="Google Shape;72;p7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7"/>
          <p:cNvGrpSpPr/>
          <p:nvPr/>
        </p:nvGrpSpPr>
        <p:grpSpPr>
          <a:xfrm>
            <a:off x="5118725" y="818120"/>
            <a:ext cx="1047900" cy="342175"/>
            <a:chOff x="2247150" y="3910645"/>
            <a:chExt cx="1047900" cy="342175"/>
          </a:xfrm>
        </p:grpSpPr>
        <p:sp>
          <p:nvSpPr>
            <p:cNvPr id="74" name="Google Shape;74;p7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7"/>
          <p:cNvGrpSpPr/>
          <p:nvPr/>
        </p:nvGrpSpPr>
        <p:grpSpPr>
          <a:xfrm>
            <a:off x="4246994" y="4416719"/>
            <a:ext cx="650013" cy="255000"/>
            <a:chOff x="4258306" y="4088194"/>
            <a:chExt cx="650013" cy="255000"/>
          </a:xfrm>
        </p:grpSpPr>
        <p:sp>
          <p:nvSpPr>
            <p:cNvPr id="78" name="Google Shape;78;p7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7"/>
          <p:cNvGrpSpPr/>
          <p:nvPr/>
        </p:nvGrpSpPr>
        <p:grpSpPr>
          <a:xfrm rot="-7731058">
            <a:off x="444498" y="321263"/>
            <a:ext cx="537458" cy="454795"/>
            <a:chOff x="3199695" y="2409900"/>
            <a:chExt cx="166155" cy="140600"/>
          </a:xfrm>
        </p:grpSpPr>
        <p:sp>
          <p:nvSpPr>
            <p:cNvPr id="81" name="Google Shape;81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7"/>
          <p:cNvGrpSpPr/>
          <p:nvPr/>
        </p:nvGrpSpPr>
        <p:grpSpPr>
          <a:xfrm rot="2700000">
            <a:off x="8162037" y="4372031"/>
            <a:ext cx="537467" cy="454803"/>
            <a:chOff x="3199695" y="2409900"/>
            <a:chExt cx="166155" cy="140600"/>
          </a:xfrm>
        </p:grpSpPr>
        <p:sp>
          <p:nvSpPr>
            <p:cNvPr id="84" name="Google Shape;84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3973475" y="1481250"/>
            <a:ext cx="4009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3973475" y="2236950"/>
            <a:ext cx="4009800" cy="1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8" name="Google Shape;138;p13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13"/>
          <p:cNvGrpSpPr/>
          <p:nvPr/>
        </p:nvGrpSpPr>
        <p:grpSpPr>
          <a:xfrm>
            <a:off x="4048050" y="4351370"/>
            <a:ext cx="1047900" cy="342175"/>
            <a:chOff x="4048050" y="4122770"/>
            <a:chExt cx="1047900" cy="342175"/>
          </a:xfrm>
        </p:grpSpPr>
        <p:sp>
          <p:nvSpPr>
            <p:cNvPr id="140" name="Google Shape;140;p13"/>
            <p:cNvSpPr/>
            <p:nvPr/>
          </p:nvSpPr>
          <p:spPr>
            <a:xfrm>
              <a:off x="40480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3973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7466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7024677" y="503980"/>
            <a:ext cx="537462" cy="454799"/>
            <a:chOff x="3199695" y="2409900"/>
            <a:chExt cx="166155" cy="140600"/>
          </a:xfrm>
        </p:grpSpPr>
        <p:sp>
          <p:nvSpPr>
            <p:cNvPr id="144" name="Google Shape;144;p13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3"/>
          <p:cNvSpPr txBox="1">
            <a:spLocks noGrp="1"/>
          </p:cNvSpPr>
          <p:nvPr>
            <p:ph type="subTitle" idx="1"/>
          </p:nvPr>
        </p:nvSpPr>
        <p:spPr>
          <a:xfrm>
            <a:off x="1030961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2"/>
          </p:nvPr>
        </p:nvSpPr>
        <p:spPr>
          <a:xfrm>
            <a:off x="3452539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3"/>
          </p:nvPr>
        </p:nvSpPr>
        <p:spPr>
          <a:xfrm>
            <a:off x="5874138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4"/>
          </p:nvPr>
        </p:nvSpPr>
        <p:spPr>
          <a:xfrm>
            <a:off x="1030961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5"/>
          </p:nvPr>
        </p:nvSpPr>
        <p:spPr>
          <a:xfrm>
            <a:off x="3452539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6"/>
          </p:nvPr>
        </p:nvSpPr>
        <p:spPr>
          <a:xfrm>
            <a:off x="5874138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307" name="Google Shape;307;p2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8" name="Google Shape;308;p2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10" name="Google Shape;310;p25"/>
          <p:cNvGrpSpPr/>
          <p:nvPr/>
        </p:nvGrpSpPr>
        <p:grpSpPr>
          <a:xfrm>
            <a:off x="8072539" y="534605"/>
            <a:ext cx="537462" cy="454799"/>
            <a:chOff x="3199695" y="2409900"/>
            <a:chExt cx="166155" cy="140600"/>
          </a:xfrm>
        </p:grpSpPr>
        <p:sp>
          <p:nvSpPr>
            <p:cNvPr id="311" name="Google Shape;311;p2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5"/>
          <p:cNvGrpSpPr/>
          <p:nvPr/>
        </p:nvGrpSpPr>
        <p:grpSpPr>
          <a:xfrm>
            <a:off x="5409500" y="4393295"/>
            <a:ext cx="1047900" cy="342175"/>
            <a:chOff x="2247150" y="3910645"/>
            <a:chExt cx="1047900" cy="342175"/>
          </a:xfrm>
        </p:grpSpPr>
        <p:sp>
          <p:nvSpPr>
            <p:cNvPr id="314" name="Google Shape;314;p2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5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19" name="Google Shape;319;p2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" name="Google Shape;320;p2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22" name="Google Shape;322;p26"/>
          <p:cNvGrpSpPr/>
          <p:nvPr/>
        </p:nvGrpSpPr>
        <p:grpSpPr>
          <a:xfrm>
            <a:off x="585713" y="1973063"/>
            <a:ext cx="255000" cy="650013"/>
            <a:chOff x="1282063" y="2444413"/>
            <a:chExt cx="255000" cy="650013"/>
          </a:xfrm>
        </p:grpSpPr>
        <p:sp>
          <p:nvSpPr>
            <p:cNvPr id="323" name="Google Shape;323;p26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26"/>
          <p:cNvGrpSpPr/>
          <p:nvPr/>
        </p:nvGrpSpPr>
        <p:grpSpPr>
          <a:xfrm rot="-5400000">
            <a:off x="8173077" y="4384130"/>
            <a:ext cx="537462" cy="454799"/>
            <a:chOff x="3199695" y="2409900"/>
            <a:chExt cx="166155" cy="140600"/>
          </a:xfrm>
        </p:grpSpPr>
        <p:sp>
          <p:nvSpPr>
            <p:cNvPr id="326" name="Google Shape;326;p26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3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451" name="Google Shape;451;p3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2" name="Google Shape;452;p3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3" name="Google Shape;453;p35"/>
          <p:cNvGrpSpPr/>
          <p:nvPr/>
        </p:nvGrpSpPr>
        <p:grpSpPr>
          <a:xfrm>
            <a:off x="813000" y="904270"/>
            <a:ext cx="1047900" cy="342175"/>
            <a:chOff x="2247150" y="3910645"/>
            <a:chExt cx="1047900" cy="342175"/>
          </a:xfrm>
        </p:grpSpPr>
        <p:sp>
          <p:nvSpPr>
            <p:cNvPr id="454" name="Google Shape;454;p3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5"/>
          <p:cNvGrpSpPr/>
          <p:nvPr/>
        </p:nvGrpSpPr>
        <p:grpSpPr>
          <a:xfrm>
            <a:off x="7845763" y="3535413"/>
            <a:ext cx="255000" cy="650013"/>
            <a:chOff x="1282063" y="2444413"/>
            <a:chExt cx="255000" cy="650013"/>
          </a:xfrm>
        </p:grpSpPr>
        <p:sp>
          <p:nvSpPr>
            <p:cNvPr id="458" name="Google Shape;458;p35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35"/>
          <p:cNvGrpSpPr/>
          <p:nvPr/>
        </p:nvGrpSpPr>
        <p:grpSpPr>
          <a:xfrm>
            <a:off x="4383589" y="4328230"/>
            <a:ext cx="537462" cy="454799"/>
            <a:chOff x="3199695" y="2409900"/>
            <a:chExt cx="166155" cy="140600"/>
          </a:xfrm>
        </p:grpSpPr>
        <p:sp>
          <p:nvSpPr>
            <p:cNvPr id="461" name="Google Shape;461;p3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6" r:id="rId4"/>
    <p:sldLayoutId id="2147483658" r:id="rId5"/>
    <p:sldLayoutId id="2147483659" r:id="rId6"/>
    <p:sldLayoutId id="2147483671" r:id="rId7"/>
    <p:sldLayoutId id="2147483672" r:id="rId8"/>
    <p:sldLayoutId id="2147483681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ctrTitle"/>
          </p:nvPr>
        </p:nvSpPr>
        <p:spPr>
          <a:xfrm>
            <a:off x="722921" y="1557700"/>
            <a:ext cx="7698157" cy="18316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>
                <a:latin typeface="Myriad Pro Cond" panose="020B0506030403020204" pitchFamily="34" charset="0"/>
              </a:rPr>
              <a:t>BÀI 3: </a:t>
            </a:r>
            <a:r>
              <a:rPr lang="en-US" sz="7200" dirty="0">
                <a:latin typeface="Myriad Pro Cond" panose="020B0506030403020204" pitchFamily="34" charset="0"/>
              </a:rPr>
              <a:t/>
            </a:r>
            <a:br>
              <a:rPr lang="en-US" sz="7200" dirty="0">
                <a:latin typeface="Myriad Pro Cond" panose="020B0506030403020204" pitchFamily="34" charset="0"/>
              </a:rPr>
            </a:br>
            <a:r>
              <a:rPr lang="vi-VN" sz="7200" dirty="0">
                <a:latin typeface="Myriad Pro Cond" panose="020B0506030403020204" pitchFamily="34" charset="0"/>
              </a:rPr>
              <a:t>NHIỀU HƠN, ÍT HƠN, BẰNG NHAU </a:t>
            </a:r>
            <a:r>
              <a:rPr lang="en-US" sz="7200" dirty="0">
                <a:latin typeface="Myriad Pro Cond" panose="020B0506030403020204" pitchFamily="34" charset="0"/>
              </a:rPr>
              <a:t/>
            </a:r>
            <a:br>
              <a:rPr lang="en-US" sz="7200" dirty="0">
                <a:latin typeface="Myriad Pro Cond" panose="020B0506030403020204" pitchFamily="34" charset="0"/>
              </a:rPr>
            </a:br>
            <a:r>
              <a:rPr lang="vi-VN" sz="7200" dirty="0">
                <a:latin typeface="Myriad Pro Cond" panose="020B0506030403020204" pitchFamily="34" charset="0"/>
              </a:rPr>
              <a:t>(TIẾT 2)</a:t>
            </a:r>
            <a:endParaRPr lang="en-US" sz="6600" dirty="0">
              <a:latin typeface="Myriad Pro Cond" panose="020B0506030403020204" pitchFamily="34" charset="0"/>
            </a:endParaRPr>
          </a:p>
        </p:txBody>
      </p:sp>
      <p:grpSp>
        <p:nvGrpSpPr>
          <p:cNvPr id="501" name="Google Shape;501;p40"/>
          <p:cNvGrpSpPr/>
          <p:nvPr/>
        </p:nvGrpSpPr>
        <p:grpSpPr>
          <a:xfrm>
            <a:off x="1796297" y="317976"/>
            <a:ext cx="604413" cy="567929"/>
            <a:chOff x="2444325" y="607575"/>
            <a:chExt cx="604413" cy="567929"/>
          </a:xfrm>
        </p:grpSpPr>
        <p:cxnSp>
          <p:nvCxnSpPr>
            <p:cNvPr id="502" name="Google Shape;502;p40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40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40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5" name="Google Shape;505;p40"/>
          <p:cNvGrpSpPr/>
          <p:nvPr/>
        </p:nvGrpSpPr>
        <p:grpSpPr>
          <a:xfrm rot="3982985" flipH="1">
            <a:off x="7232363" y="3856173"/>
            <a:ext cx="604384" cy="567901"/>
            <a:chOff x="2444325" y="607575"/>
            <a:chExt cx="604413" cy="567929"/>
          </a:xfrm>
        </p:grpSpPr>
        <p:cxnSp>
          <p:nvCxnSpPr>
            <p:cNvPr id="506" name="Google Shape;506;p40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40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40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9" name="Google Shape;509;p40"/>
          <p:cNvSpPr/>
          <p:nvPr/>
        </p:nvSpPr>
        <p:spPr>
          <a:xfrm>
            <a:off x="7660788" y="1430350"/>
            <a:ext cx="255000" cy="2547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40"/>
          <p:cNvGrpSpPr/>
          <p:nvPr/>
        </p:nvGrpSpPr>
        <p:grpSpPr>
          <a:xfrm>
            <a:off x="1282063" y="2444413"/>
            <a:ext cx="255000" cy="650013"/>
            <a:chOff x="1282063" y="2444413"/>
            <a:chExt cx="255000" cy="650013"/>
          </a:xfrm>
        </p:grpSpPr>
        <p:sp>
          <p:nvSpPr>
            <p:cNvPr id="511" name="Google Shape;511;p40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xmlns="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" y="1282680"/>
            <a:ext cx="7571687" cy="37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DC73CE44-36DF-439C-878A-B492584F2559}"/>
              </a:ext>
            </a:extLst>
          </p:cNvPr>
          <p:cNvSpPr txBox="1"/>
          <p:nvPr/>
        </p:nvSpPr>
        <p:spPr>
          <a:xfrm>
            <a:off x="643667" y="4062401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C0354CA5-67C9-4C79-9E7C-4D7C693D7F36}"/>
              </a:ext>
            </a:extLst>
          </p:cNvPr>
          <p:cNvSpPr txBox="1"/>
          <p:nvPr/>
        </p:nvSpPr>
        <p:spPr>
          <a:xfrm>
            <a:off x="1703249" y="2982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A0B7AEEF-42E6-4301-A418-9420FDBB1E44}"/>
              </a:ext>
            </a:extLst>
          </p:cNvPr>
          <p:cNvSpPr txBox="1"/>
          <p:nvPr/>
        </p:nvSpPr>
        <p:spPr>
          <a:xfrm>
            <a:off x="2831003" y="3793490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xmlns="" id="{10FF05BC-14E8-4E7E-A4BB-A1D35ED88F8C}"/>
              </a:ext>
            </a:extLst>
          </p:cNvPr>
          <p:cNvSpPr/>
          <p:nvPr/>
        </p:nvSpPr>
        <p:spPr>
          <a:xfrm>
            <a:off x="331341" y="1301958"/>
            <a:ext cx="644979" cy="41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en-US" dirty="0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xmlns="" id="{00812A34-36B5-4A4C-8702-565BD21A3DB8}"/>
              </a:ext>
            </a:extLst>
          </p:cNvPr>
          <p:cNvSpPr/>
          <p:nvPr/>
        </p:nvSpPr>
        <p:spPr>
          <a:xfrm>
            <a:off x="5018339" y="2421698"/>
            <a:ext cx="2175891" cy="1967059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A9163EF1-49E1-4FEA-A9C1-3567C3363CB9}"/>
              </a:ext>
            </a:extLst>
          </p:cNvPr>
          <p:cNvSpPr txBox="1"/>
          <p:nvPr/>
        </p:nvSpPr>
        <p:spPr>
          <a:xfrm>
            <a:off x="5616536" y="272122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8A320A24-A396-476F-9ADE-0F4FA252E184}"/>
              </a:ext>
            </a:extLst>
          </p:cNvPr>
          <p:cNvSpPr txBox="1"/>
          <p:nvPr/>
        </p:nvSpPr>
        <p:spPr>
          <a:xfrm>
            <a:off x="6841489" y="2982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xmlns="" id="{3D68B817-5F74-4455-9BA8-749629450F96}"/>
              </a:ext>
            </a:extLst>
          </p:cNvPr>
          <p:cNvSpPr/>
          <p:nvPr/>
        </p:nvSpPr>
        <p:spPr>
          <a:xfrm>
            <a:off x="283100" y="2571750"/>
            <a:ext cx="3610381" cy="257175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669;p52">
            <a:extLst>
              <a:ext uri="{FF2B5EF4-FFF2-40B4-BE49-F238E27FC236}">
                <a16:creationId xmlns:a16="http://schemas.microsoft.com/office/drawing/2014/main" xmlns="" id="{AA643B5A-9F08-46BB-8E82-4DFAB0E0B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313" y="143376"/>
            <a:ext cx="3249753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mèo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vịt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91044ABF-D2D3-4473-B211-4D2B8EEF2013}"/>
              </a:ext>
            </a:extLst>
          </p:cNvPr>
          <p:cNvSpPr txBox="1"/>
          <p:nvPr/>
        </p:nvSpPr>
        <p:spPr>
          <a:xfrm>
            <a:off x="3993611" y="531754"/>
            <a:ext cx="410506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c) </a:t>
            </a:r>
            <a:r>
              <a:rPr lang="en-US" sz="2800" b="1" i="1" dirty="0" err="1">
                <a:solidFill>
                  <a:schemeClr val="bg1"/>
                </a:solidFill>
              </a:rPr>
              <a:t>Số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mèo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bằng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số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vịt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1" name="Mũi tên: Xuống 30">
            <a:extLst>
              <a:ext uri="{FF2B5EF4-FFF2-40B4-BE49-F238E27FC236}">
                <a16:creationId xmlns:a16="http://schemas.microsoft.com/office/drawing/2014/main" xmlns="" id="{879CE257-D088-4CF5-BC72-9FF1AB663199}"/>
              </a:ext>
            </a:extLst>
          </p:cNvPr>
          <p:cNvSpPr/>
          <p:nvPr/>
        </p:nvSpPr>
        <p:spPr>
          <a:xfrm rot="17449836">
            <a:off x="3542195" y="397901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wrong sign png download - 819*620 - Free Transparent X Mark png ... - Free  PNG Archive in 2021 | Red cross symbol, Red cross logo, Free clip art">
            <a:extLst>
              <a:ext uri="{FF2B5EF4-FFF2-40B4-BE49-F238E27FC236}">
                <a16:creationId xmlns:a16="http://schemas.microsoft.com/office/drawing/2014/main" xmlns="" id="{6A6F4250-1576-4F73-83CB-2E4B27CE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79" y="3568688"/>
            <a:ext cx="1667946" cy="16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ECA44D3A-5CEA-4510-8811-497C06073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97632" y="-1758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65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7" grpId="0" animBg="1"/>
      <p:bldP spid="21" grpId="0" animBg="1"/>
      <p:bldP spid="23" grpId="0" animBg="1"/>
      <p:bldP spid="24" grpId="0" animBg="1"/>
      <p:bldP spid="26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6" name="Google Shape;676;p52"/>
          <p:cNvCxnSpPr>
            <a:cxnSpLocks/>
          </p:cNvCxnSpPr>
          <p:nvPr/>
        </p:nvCxnSpPr>
        <p:spPr>
          <a:xfrm>
            <a:off x="4242913" y="1258907"/>
            <a:ext cx="0" cy="2874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0" name="Google Shape;700;p52"/>
          <p:cNvGrpSpPr/>
          <p:nvPr/>
        </p:nvGrpSpPr>
        <p:grpSpPr>
          <a:xfrm>
            <a:off x="6470006" y="603869"/>
            <a:ext cx="650013" cy="255000"/>
            <a:chOff x="1324931" y="3547994"/>
            <a:chExt cx="650013" cy="255000"/>
          </a:xfrm>
        </p:grpSpPr>
        <p:sp>
          <p:nvSpPr>
            <p:cNvPr id="701" name="Google Shape;701;p52"/>
            <p:cNvSpPr/>
            <p:nvPr/>
          </p:nvSpPr>
          <p:spPr>
            <a:xfrm rot="-5400000">
              <a:off x="1720094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5400000">
              <a:off x="1324781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4D744EF1-690D-471F-848F-8A7B0CA41FCF}"/>
              </a:ext>
            </a:extLst>
          </p:cNvPr>
          <p:cNvSpPr txBox="1"/>
          <p:nvPr/>
        </p:nvSpPr>
        <p:spPr>
          <a:xfrm>
            <a:off x="611246" y="566411"/>
            <a:ext cx="300402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/>
              <a:t>a) S</a:t>
            </a:r>
            <a:r>
              <a:rPr lang="vi-VN" sz="2800" b="1" i="1" dirty="0"/>
              <a:t>ố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4C0E2BA8-08D3-4571-ACB0-D6201B6CCB44}"/>
              </a:ext>
            </a:extLst>
          </p:cNvPr>
          <p:cNvSpPr txBox="1"/>
          <p:nvPr/>
        </p:nvSpPr>
        <p:spPr>
          <a:xfrm>
            <a:off x="620049" y="2395674"/>
            <a:ext cx="2995218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ít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hơn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4F97680-E1AC-4C1F-9170-D013C13BB4CC}"/>
              </a:ext>
            </a:extLst>
          </p:cNvPr>
          <p:cNvSpPr txBox="1"/>
          <p:nvPr/>
        </p:nvSpPr>
        <p:spPr>
          <a:xfrm>
            <a:off x="611246" y="3779851"/>
            <a:ext cx="300401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c)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bằng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vịt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169B8069-9C4D-4284-9795-E6AE9F984B6E}"/>
              </a:ext>
            </a:extLst>
          </p:cNvPr>
          <p:cNvSpPr txBox="1"/>
          <p:nvPr/>
        </p:nvSpPr>
        <p:spPr>
          <a:xfrm>
            <a:off x="620049" y="566410"/>
            <a:ext cx="3004021" cy="1384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/>
              <a:t>a) S</a:t>
            </a:r>
            <a:r>
              <a:rPr lang="vi-VN" sz="2800" b="1" i="1" dirty="0"/>
              <a:t>ố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BD923FD1-44B2-4E70-A555-F4ADC2D758B1}"/>
              </a:ext>
            </a:extLst>
          </p:cNvPr>
          <p:cNvSpPr txBox="1"/>
          <p:nvPr/>
        </p:nvSpPr>
        <p:spPr>
          <a:xfrm>
            <a:off x="4861756" y="1441567"/>
            <a:ext cx="3401708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nhiều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hơn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187012A4-199E-4CF1-8B10-EF1466AF192E}"/>
              </a:ext>
            </a:extLst>
          </p:cNvPr>
          <p:cNvSpPr txBox="1"/>
          <p:nvPr/>
        </p:nvSpPr>
        <p:spPr>
          <a:xfrm>
            <a:off x="5095347" y="2920508"/>
            <a:ext cx="300401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c)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ít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hơn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vịt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E621104-F1AA-4EFC-BF41-8FF32D5FC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340150" y="-582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3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10" grpId="0" animBg="1"/>
      <p:bldP spid="11" grpId="0" animBg="1"/>
      <p:bldP spid="12" grpId="0" animBg="1"/>
      <p:bldP spid="12" grpId="2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CBC6913-33C6-4680-8F13-81791ED2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8" y="1608881"/>
            <a:ext cx="6283767" cy="3534619"/>
          </a:xfrm>
          <a:prstGeom prst="rect">
            <a:avLst/>
          </a:prstGeom>
        </p:spPr>
      </p:pic>
      <p:sp>
        <p:nvSpPr>
          <p:cNvPr id="3" name="Tiêu đề 2">
            <a:extLst>
              <a:ext uri="{FF2B5EF4-FFF2-40B4-BE49-F238E27FC236}">
                <a16:creationId xmlns:a16="http://schemas.microsoft.com/office/drawing/2014/main" xmlns="" id="{8C08F605-4939-492B-B535-DE49B88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49" y="209487"/>
            <a:ext cx="7116535" cy="13993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dirty="0">
                <a:latin typeface="+mn-lt"/>
              </a:rPr>
              <a:t>“ 1 </a:t>
            </a:r>
            <a:r>
              <a:rPr lang="vi-VN" sz="2800" dirty="0" err="1">
                <a:latin typeface="+mn-lt"/>
              </a:rPr>
              <a:t>góc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vườn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có</a:t>
            </a:r>
            <a:r>
              <a:rPr lang="vi-VN" sz="2800" dirty="0">
                <a:latin typeface="+mn-lt"/>
              </a:rPr>
              <a:t> 4 con </a:t>
            </a:r>
            <a:r>
              <a:rPr lang="vi-VN" sz="2800" dirty="0" err="1">
                <a:latin typeface="+mn-lt"/>
              </a:rPr>
              <a:t>bướm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bướm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và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có</a:t>
            </a:r>
            <a:r>
              <a:rPr lang="vi-VN" sz="2800" dirty="0">
                <a:latin typeface="+mn-lt"/>
              </a:rPr>
              <a:t> 4 bông hoa. </a:t>
            </a:r>
            <a:r>
              <a:rPr lang="vi-VN" sz="2800" dirty="0" err="1">
                <a:latin typeface="+mn-lt"/>
              </a:rPr>
              <a:t>Hỏi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hoa </a:t>
            </a:r>
            <a:r>
              <a:rPr lang="vi-VN" sz="2800" dirty="0" err="1">
                <a:latin typeface="+mn-lt"/>
              </a:rPr>
              <a:t>ít</a:t>
            </a:r>
            <a:r>
              <a:rPr lang="vi-VN" sz="2800" dirty="0">
                <a:latin typeface="+mn-lt"/>
              </a:rPr>
              <a:t> hơn, </a:t>
            </a:r>
            <a:r>
              <a:rPr lang="vi-VN" sz="2800" dirty="0" err="1">
                <a:latin typeface="+mn-lt"/>
              </a:rPr>
              <a:t>nhiều</a:t>
            </a:r>
            <a:r>
              <a:rPr lang="vi-VN" sz="2800" dirty="0">
                <a:latin typeface="+mn-lt"/>
              </a:rPr>
              <a:t> hơn hay </a:t>
            </a:r>
            <a:r>
              <a:rPr lang="vi-VN" sz="2800" dirty="0" err="1">
                <a:latin typeface="+mn-lt"/>
              </a:rPr>
              <a:t>bằng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bướm</a:t>
            </a:r>
            <a:r>
              <a:rPr lang="en-US" sz="2800" dirty="0">
                <a:latin typeface="+mn-lt"/>
              </a:rPr>
              <a:t>? ”</a:t>
            </a:r>
          </a:p>
        </p:txBody>
      </p:sp>
    </p:spTree>
    <p:extLst>
      <p:ext uri="{BB962C8B-B14F-4D97-AF65-F5344CB8AC3E}">
        <p14:creationId xmlns:p14="http://schemas.microsoft.com/office/powerpoint/2010/main" val="382681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Pink Flower Sticker by Mexico In My Pocket for iOS &amp;amp; Android | GIPHY">
            <a:extLst>
              <a:ext uri="{FF2B5EF4-FFF2-40B4-BE49-F238E27FC236}">
                <a16:creationId xmlns:a16="http://schemas.microsoft.com/office/drawing/2014/main" xmlns="" id="{CB9502AA-7EB1-4236-A46A-604B43E802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996">
            <a:off x="873351" y="1627422"/>
            <a:ext cx="3896300" cy="292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at Argo Sticker by Fiat Brasil for iOS &amp;amp; Android | GIPHY in 2021 | Giphy,  Cherry blossom art, Gif background">
            <a:extLst>
              <a:ext uri="{FF2B5EF4-FFF2-40B4-BE49-F238E27FC236}">
                <a16:creationId xmlns:a16="http://schemas.microsoft.com/office/drawing/2014/main" xmlns="" id="{3A52B58D-E934-4BA7-BAA4-091DD609A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2" y="2933205"/>
            <a:ext cx="8142790" cy="22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ower Graphics - Flower Animations - Free - Clipart">
            <a:extLst>
              <a:ext uri="{FF2B5EF4-FFF2-40B4-BE49-F238E27FC236}">
                <a16:creationId xmlns:a16="http://schemas.microsoft.com/office/drawing/2014/main" xmlns="" id="{3581DABA-D329-437C-9575-5B49747938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7" y="3093903"/>
            <a:ext cx="1591519" cy="20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a flower, nina , flower - PicMix">
            <a:extLst>
              <a:ext uri="{FF2B5EF4-FFF2-40B4-BE49-F238E27FC236}">
                <a16:creationId xmlns:a16="http://schemas.microsoft.com/office/drawing/2014/main" xmlns="" id="{3D442AAA-3C80-427F-ACDE-8D870A014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32" y="1261641"/>
            <a:ext cx="4046607" cy="38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Wild Animals and Use of a - an | Baamboozle">
            <a:extLst>
              <a:ext uri="{FF2B5EF4-FFF2-40B4-BE49-F238E27FC236}">
                <a16:creationId xmlns:a16="http://schemas.microsoft.com/office/drawing/2014/main" xmlns="" id="{B9A9667A-79AE-45C4-BCD2-6D2E2C4321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253">
            <a:off x="3046424" y="-191640"/>
            <a:ext cx="1611040" cy="16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utterflies In the City | Re-Care Inc | Care | Nonprofit | USA | Recar">
            <a:extLst>
              <a:ext uri="{FF2B5EF4-FFF2-40B4-BE49-F238E27FC236}">
                <a16:creationId xmlns:a16="http://schemas.microsoft.com/office/drawing/2014/main" xmlns="" id="{144AA63B-F087-4A92-9C4B-B6E4E4408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" y="-166003"/>
            <a:ext cx="2996120" cy="29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utterfly by grooom230 on DeviantArt">
            <a:extLst>
              <a:ext uri="{FF2B5EF4-FFF2-40B4-BE49-F238E27FC236}">
                <a16:creationId xmlns:a16="http://schemas.microsoft.com/office/drawing/2014/main" xmlns="" id="{A1FC76B3-4112-429A-812C-D1388BA6B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732">
            <a:off x="6556188" y="369048"/>
            <a:ext cx="2041648" cy="21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AAB91BAD-1C6F-4B80-A96D-E04BBC1B59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361" t="19571" b="42476"/>
          <a:stretch/>
        </p:blipFill>
        <p:spPr>
          <a:xfrm>
            <a:off x="7823134" y="2571750"/>
            <a:ext cx="2800185" cy="2058011"/>
          </a:xfrm>
          <a:prstGeom prst="rect">
            <a:avLst/>
          </a:prstGeom>
        </p:spPr>
      </p:pic>
      <p:sp>
        <p:nvSpPr>
          <p:cNvPr id="19" name="Tiêu đề 2">
            <a:extLst>
              <a:ext uri="{FF2B5EF4-FFF2-40B4-BE49-F238E27FC236}">
                <a16:creationId xmlns:a16="http://schemas.microsoft.com/office/drawing/2014/main" xmlns="" id="{672414CD-A8D7-4A32-838D-D46BCE4F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42" y="150598"/>
            <a:ext cx="4479403" cy="1053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bông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hoa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con </a:t>
            </a:r>
            <a:r>
              <a:rPr lang="en-US" sz="2800" dirty="0" err="1">
                <a:latin typeface="+mn-lt"/>
              </a:rPr>
              <a:t>bướm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bằng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nhau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376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18 -0.02346 L 0.27118 -0.02315 C 0.25642 -0.0284 0.23681 -0.03549 0.22309 -0.03457 C 0.19497 -0.03303 0.16736 -0.02562 0.13941 -0.0213 C 0.13576 -0.01821 0.13125 -0.01636 0.12813 -0.01204 C 0.12726 -0.0108 0.12778 -0.00741 0.12691 -0.00525 C 0.12639 -0.00309 0.12552 -0.00093 0.12465 0.00123 C 0.12413 0.00401 0.11806 0.04105 0.11806 0.0463 C 0.11806 0.0537 0.1224 0.0821 0.12465 0.0892 C 0.12691 0.09722 0.13038 0.10401 0.13316 0.11173 C 0.13802 0.125 0.14688 0.15185 0.14688 0.15185 C 0.1474 0.15525 0.14826 0.15802 0.14826 0.16111 C 0.15052 0.20154 0.14774 0.18735 0.15052 0.2108 C 0.15174 0.22037 0.15139 0.21759 0.15313 0.22438 L 0.15313 0.22469 L 0.15313 0.22438 L 0.15313 0.22469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-0.05988 L -0.04393 -0.05988 C -0.13004 -0.13395 -0.09896 -0.12037 -0.154 -0.1429 C -0.15608 -0.14383 -0.15816 -0.14445 -0.16025 -0.14506 C -0.18785 -0.11266 -0.19844 -0.10432 -0.2198 -0.06636 C -0.22778 -0.05216 -0.23525 -0.03704 -0.24254 -0.02161 C -0.24844 -0.00926 -0.25122 0.00895 -0.25903 0.01666 C -0.27205 0.02932 -0.31216 0.02932 -0.32622 0.03024 L -0.35018 0.02561 C -0.36667 0.02315 -0.38351 0.02561 -0.39966 0.01913 C -0.40452 0.01697 -0.40712 0.00679 -0.41094 0.00092 C -0.41632 -0.00679 -0.42153 -0.01513 -0.42743 -0.02161 C -0.43473 -0.02932 -0.44237 -0.03581 -0.45018 -0.04167 C -0.46268 -0.05093 -0.4882 -0.06636 -0.4882 -0.06636 C -0.50226 -0.09136 -0.49132 -0.07655 -0.52362 -0.01914 C -0.52605 -0.01513 -0.52761 -0.00988 -0.53004 -0.00587 C -0.53889 0.01018 -0.55487 0.02438 -0.56424 0.0324 C -0.56702 0.03487 -0.57014 0.03549 -0.57309 0.03703 C -0.58872 0.03117 -0.60365 0.0216 -0.61997 0.03024 C -0.62726 0.03426 -0.63316 0.04444 -0.64011 0.05061 C -0.65434 0.06265 -0.68316 0.08426 -0.68316 0.08426 C -0.69862 0.14382 -0.68646 0.09228 -0.70348 0.1966 C -0.7066 0.21574 -0.71007 0.23426 -0.71355 0.25308 C -0.71598 0.26605 -0.71424 0.26327 -0.71997 0.26636 L -0.74653 0.23271 C -0.76841 0.20555 -0.75018 0.22963 -0.76302 0.21234 C -0.7724 0.22654 -0.7875 0.24352 -0.78959 0.26882 C -0.79028 0.27808 -0.78959 0.33734 -0.78698 0.36327 C -0.78594 0.37438 -0.78559 0.38642 -0.78316 0.39691 C -0.77778 0.42037 -0.77466 0.41759 -0.76927 0.43302 C -0.76771 0.43765 -0.7665 0.44444 -0.76424 0.44876 C -0.76389 0.44907 -0.76337 0.44876 -0.76302 0.44876 L -0.76302 0.44876 " pathEditMode="relative" ptsTypes="AAAAAAAAAAAAAAAAAAAAAAAAAAAAAAAAA">
                                      <p:cBhvr>
                                        <p:cTn id="1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0.10617 L -0.11424 0.10679 C -0.12743 0.09969 -0.14045 0.09691 -0.1533 0.08796 C -0.16007 0.08333 -0.16441 0.06111 -0.16979 0.04444 C -0.17465 0.02963 -0.17969 0.01574 -0.18455 0.00154 C -0.1908 -0.04877 -0.19184 -0.04537 -0.19305 -0.10309 C -0.1941 -0.14352 -0.19323 -0.18488 -0.19479 -0.22531 C -0.19496 -0.23519 -0.19722 -0.24259 -0.19861 -0.25031 C -0.19983 -0.25679 -0.20104 -0.26389 -0.2026 -0.26821 C -0.20347 -0.2713 -0.20729 -0.27716 -0.20868 -0.27901 C -0.2118 -0.28858 -0.21042 -0.28364 -0.2125 -0.29321 L -0.2125 -0.2929 " pathEditMode="relative" rAng="0" ptsTypes="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stiny | Thank you gifs, Thanks gif, Welcome gif">
            <a:extLst>
              <a:ext uri="{FF2B5EF4-FFF2-40B4-BE49-F238E27FC236}">
                <a16:creationId xmlns:a16="http://schemas.microsoft.com/office/drawing/2014/main" xmlns="" id="{67FCC547-4D50-4B10-BF8B-4CAC1328A8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0" y="0"/>
            <a:ext cx="7362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65396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>
            <a:extLst>
              <a:ext uri="{FF2B5EF4-FFF2-40B4-BE49-F238E27FC236}">
                <a16:creationId xmlns:a16="http://schemas.microsoft.com/office/drawing/2014/main" xmlns="" id="{F64C65CC-5224-4880-868F-9B2247FC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958" y="-203201"/>
            <a:ext cx="9992907" cy="63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" name="Google Shape;582;p46"/>
          <p:cNvSpPr txBox="1">
            <a:spLocks noGrp="1"/>
          </p:cNvSpPr>
          <p:nvPr>
            <p:ph type="title"/>
          </p:nvPr>
        </p:nvSpPr>
        <p:spPr>
          <a:xfrm>
            <a:off x="5014508" y="101600"/>
            <a:ext cx="4069646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/>
              <a:t>Bài</a:t>
            </a:r>
            <a:r>
              <a:rPr lang="vi-VN" dirty="0"/>
              <a:t> </a:t>
            </a:r>
            <a:r>
              <a:rPr lang="en-US" dirty="0"/>
              <a:t>1: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dirty="0"/>
          </a:p>
        </p:txBody>
      </p:sp>
      <p:grpSp>
        <p:nvGrpSpPr>
          <p:cNvPr id="586" name="Google Shape;586;p46"/>
          <p:cNvGrpSpPr/>
          <p:nvPr/>
        </p:nvGrpSpPr>
        <p:grpSpPr>
          <a:xfrm rot="5400000">
            <a:off x="3640485" y="267064"/>
            <a:ext cx="604413" cy="567929"/>
            <a:chOff x="2444325" y="607575"/>
            <a:chExt cx="604413" cy="567929"/>
          </a:xfrm>
        </p:grpSpPr>
        <p:cxnSp>
          <p:nvCxnSpPr>
            <p:cNvPr id="587" name="Google Shape;587;p46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B4398A73-8FDE-469F-BB26-6BD250ED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3193">
            <a:off x="2092830" y="784564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3642672E-F88A-46A5-9A2C-077B7E57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9755">
            <a:off x="1181432" y="2710621"/>
            <a:ext cx="1295400" cy="13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8EBF20D8-8C13-43C2-85A3-5DB15C67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51" y="3220702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9C9E3198-E2B4-45B0-9343-8ECFAC70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4333">
            <a:off x="3120706" y="2644188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DC7A3EBF-8391-4BF6-8CC4-2974559F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35589">
            <a:off x="3224591" y="1416642"/>
            <a:ext cx="1295400" cy="12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42360FD6-67C7-4003-A0AD-34B49508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2448">
            <a:off x="1017173" y="1585050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Đường kết nối Mũi tên Thẳng 47">
            <a:extLst>
              <a:ext uri="{FF2B5EF4-FFF2-40B4-BE49-F238E27FC236}">
                <a16:creationId xmlns:a16="http://schemas.microsoft.com/office/drawing/2014/main" xmlns="" id="{06CAECE7-7E9F-423A-A4AA-11BB41623521}"/>
              </a:ext>
            </a:extLst>
          </p:cNvPr>
          <p:cNvCxnSpPr/>
          <p:nvPr/>
        </p:nvCxnSpPr>
        <p:spPr>
          <a:xfrm flipV="1">
            <a:off x="2852543" y="1455227"/>
            <a:ext cx="0" cy="541867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xmlns="" id="{3DC05E12-B50B-44DE-8121-E11FE0EDB26F}"/>
              </a:ext>
            </a:extLst>
          </p:cNvPr>
          <p:cNvCxnSpPr>
            <a:cxnSpLocks/>
          </p:cNvCxnSpPr>
          <p:nvPr/>
        </p:nvCxnSpPr>
        <p:spPr>
          <a:xfrm flipV="1">
            <a:off x="3552016" y="2085477"/>
            <a:ext cx="424264" cy="236112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kết nối Mũi tên Thẳng 51">
            <a:extLst>
              <a:ext uri="{FF2B5EF4-FFF2-40B4-BE49-F238E27FC236}">
                <a16:creationId xmlns:a16="http://schemas.microsoft.com/office/drawing/2014/main" xmlns="" id="{D52B86F5-061E-46B2-A2FC-A1211C45A9CD}"/>
              </a:ext>
            </a:extLst>
          </p:cNvPr>
          <p:cNvCxnSpPr>
            <a:cxnSpLocks/>
          </p:cNvCxnSpPr>
          <p:nvPr/>
        </p:nvCxnSpPr>
        <p:spPr>
          <a:xfrm>
            <a:off x="3376768" y="2946751"/>
            <a:ext cx="350496" cy="409425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Đường kết nối Mũi tên Thẳng 52">
            <a:extLst>
              <a:ext uri="{FF2B5EF4-FFF2-40B4-BE49-F238E27FC236}">
                <a16:creationId xmlns:a16="http://schemas.microsoft.com/office/drawing/2014/main" xmlns="" id="{E0FD9FA3-2BAE-4706-8CED-14A155B24A1C}"/>
              </a:ext>
            </a:extLst>
          </p:cNvPr>
          <p:cNvCxnSpPr>
            <a:cxnSpLocks/>
          </p:cNvCxnSpPr>
          <p:nvPr/>
        </p:nvCxnSpPr>
        <p:spPr>
          <a:xfrm>
            <a:off x="2694704" y="3122711"/>
            <a:ext cx="59389" cy="736166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Đường kết nối Mũi tên Thẳng 53">
            <a:extLst>
              <a:ext uri="{FF2B5EF4-FFF2-40B4-BE49-F238E27FC236}">
                <a16:creationId xmlns:a16="http://schemas.microsoft.com/office/drawing/2014/main" xmlns="" id="{FCE0EFD4-33FD-478C-B5E3-CFBE15DA918E}"/>
              </a:ext>
            </a:extLst>
          </p:cNvPr>
          <p:cNvCxnSpPr>
            <a:cxnSpLocks/>
          </p:cNvCxnSpPr>
          <p:nvPr/>
        </p:nvCxnSpPr>
        <p:spPr>
          <a:xfrm flipH="1" flipV="1">
            <a:off x="1521874" y="2196440"/>
            <a:ext cx="715094" cy="192493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xmlns="" id="{A512EB15-71F5-41EA-A7D5-634598ADAB27}"/>
              </a:ext>
            </a:extLst>
          </p:cNvPr>
          <p:cNvSpPr txBox="1"/>
          <p:nvPr/>
        </p:nvSpPr>
        <p:spPr>
          <a:xfrm>
            <a:off x="1765153" y="17765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xmlns="" id="{8CEA81AE-A20C-478E-8F1E-0013BA46C071}"/>
              </a:ext>
            </a:extLst>
          </p:cNvPr>
          <p:cNvSpPr txBox="1"/>
          <p:nvPr/>
        </p:nvSpPr>
        <p:spPr>
          <a:xfrm>
            <a:off x="2895372" y="14354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xmlns="" id="{7A66DEB0-B0E5-4B16-93C6-34E4D00FAE8B}"/>
              </a:ext>
            </a:extLst>
          </p:cNvPr>
          <p:cNvSpPr txBox="1"/>
          <p:nvPr/>
        </p:nvSpPr>
        <p:spPr>
          <a:xfrm>
            <a:off x="3646106" y="21630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xmlns="" id="{36554372-95B3-4743-B025-0CE77487736B}"/>
              </a:ext>
            </a:extLst>
          </p:cNvPr>
          <p:cNvSpPr txBox="1"/>
          <p:nvPr/>
        </p:nvSpPr>
        <p:spPr>
          <a:xfrm>
            <a:off x="3095496" y="3004397"/>
            <a:ext cx="45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xmlns="" id="{93E533CD-E534-4973-852E-438E2949A9E1}"/>
              </a:ext>
            </a:extLst>
          </p:cNvPr>
          <p:cNvSpPr txBox="1"/>
          <p:nvPr/>
        </p:nvSpPr>
        <p:spPr>
          <a:xfrm>
            <a:off x="2256204" y="31734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8A2FD0E8-606A-4E3B-B896-1FDC0CABB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560" y="1297343"/>
            <a:ext cx="3846909" cy="1731414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70D47466-F131-43DE-B0B8-CB9AE4DE6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560" y="2984105"/>
            <a:ext cx="3846909" cy="1731414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99E8113E-BD82-403D-8401-C52F76334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-206566" y="-202459"/>
            <a:ext cx="1521406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xmlns="" id="{F39327C2-CC71-43FC-B211-1EF3851B94DF}"/>
              </a:ext>
            </a:extLst>
          </p:cNvPr>
          <p:cNvSpPr/>
          <p:nvPr/>
        </p:nvSpPr>
        <p:spPr>
          <a:xfrm>
            <a:off x="5272383" y="3221448"/>
            <a:ext cx="584381" cy="55391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7A20F257-6DC5-4C40-8175-A068D329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0" y="140700"/>
            <a:ext cx="7008375" cy="5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400" dirty="0" err="1"/>
              <a:t>Bài</a:t>
            </a:r>
            <a:r>
              <a:rPr lang="vi-VN" sz="2400" dirty="0"/>
              <a:t> 2: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nấm</a:t>
            </a:r>
            <a:r>
              <a:rPr lang="vi-VN" sz="2400" dirty="0"/>
              <a:t> </a:t>
            </a:r>
            <a:r>
              <a:rPr lang="vi-VN" sz="2400" dirty="0" err="1"/>
              <a:t>nhiều</a:t>
            </a:r>
            <a:r>
              <a:rPr lang="vi-VN" sz="2400" dirty="0"/>
              <a:t> hơn hay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nhím</a:t>
            </a:r>
            <a:r>
              <a:rPr lang="vi-VN" sz="2400" dirty="0"/>
              <a:t> </a:t>
            </a:r>
            <a:r>
              <a:rPr lang="vi-VN" sz="2400" dirty="0" err="1"/>
              <a:t>nhiều</a:t>
            </a:r>
            <a:r>
              <a:rPr lang="vi-VN" sz="2400" dirty="0"/>
              <a:t> hơn</a:t>
            </a:r>
            <a:endParaRPr lang="en-US" sz="2400" dirty="0"/>
          </a:p>
        </p:txBody>
      </p:sp>
      <p:pic>
        <p:nvPicPr>
          <p:cNvPr id="5" name="Picture 2" descr="C:\Users\Administrator\Downloads\20200810_215812.jpg">
            <a:extLst>
              <a:ext uri="{FF2B5EF4-FFF2-40B4-BE49-F238E27FC236}">
                <a16:creationId xmlns:a16="http://schemas.microsoft.com/office/drawing/2014/main" xmlns="" id="{B57F6CFB-9625-4DF2-8A17-26859E88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0" y="783935"/>
            <a:ext cx="7275075" cy="41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2492E727-3A83-4F2D-8C46-12CB07A086E6}"/>
              </a:ext>
            </a:extLst>
          </p:cNvPr>
          <p:cNvSpPr txBox="1"/>
          <p:nvPr/>
        </p:nvSpPr>
        <p:spPr>
          <a:xfrm>
            <a:off x="2415747" y="2441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1AF6E66-6DD9-48BF-AEAA-7B121B93E490}"/>
              </a:ext>
            </a:extLst>
          </p:cNvPr>
          <p:cNvSpPr txBox="1"/>
          <p:nvPr/>
        </p:nvSpPr>
        <p:spPr>
          <a:xfrm>
            <a:off x="1876732" y="18470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F61DB3A0-F1A6-4848-87D8-30BC5EFC7450}"/>
              </a:ext>
            </a:extLst>
          </p:cNvPr>
          <p:cNvSpPr txBox="1"/>
          <p:nvPr/>
        </p:nvSpPr>
        <p:spPr>
          <a:xfrm>
            <a:off x="5629582" y="33876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4BBD79D6-014D-4E3B-BC99-678C8D22E2B1}"/>
              </a:ext>
            </a:extLst>
          </p:cNvPr>
          <p:cNvSpPr txBox="1"/>
          <p:nvPr/>
        </p:nvSpPr>
        <p:spPr>
          <a:xfrm>
            <a:off x="3564981" y="19888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62526F90-DEDA-4BE2-BDE8-7D615E00BB4B}"/>
              </a:ext>
            </a:extLst>
          </p:cNvPr>
          <p:cNvSpPr txBox="1"/>
          <p:nvPr/>
        </p:nvSpPr>
        <p:spPr>
          <a:xfrm>
            <a:off x="4248350" y="2512036"/>
            <a:ext cx="41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0576F711-8DE7-4757-8973-9D310A5334D3}"/>
              </a:ext>
            </a:extLst>
          </p:cNvPr>
          <p:cNvSpPr txBox="1"/>
          <p:nvPr/>
        </p:nvSpPr>
        <p:spPr>
          <a:xfrm>
            <a:off x="6797944" y="25120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C539F4C-8121-40AF-B319-CF6A69297E46}"/>
              </a:ext>
            </a:extLst>
          </p:cNvPr>
          <p:cNvSpPr txBox="1"/>
          <p:nvPr/>
        </p:nvSpPr>
        <p:spPr>
          <a:xfrm>
            <a:off x="3538997" y="40360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9CE1F6CB-8680-4C64-9588-1D27DFBFDC09}"/>
              </a:ext>
            </a:extLst>
          </p:cNvPr>
          <p:cNvSpPr txBox="1"/>
          <p:nvPr/>
        </p:nvSpPr>
        <p:spPr>
          <a:xfrm>
            <a:off x="3519974" y="2978392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54E695E2-AEA1-4D53-BB8D-263984E1EB10}"/>
              </a:ext>
            </a:extLst>
          </p:cNvPr>
          <p:cNvSpPr txBox="1"/>
          <p:nvPr/>
        </p:nvSpPr>
        <p:spPr>
          <a:xfrm>
            <a:off x="1508285" y="2997598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0AC40503-9EFB-46EE-961E-4FC28D81B521}"/>
              </a:ext>
            </a:extLst>
          </p:cNvPr>
          <p:cNvSpPr txBox="1"/>
          <p:nvPr/>
        </p:nvSpPr>
        <p:spPr>
          <a:xfrm>
            <a:off x="5150902" y="3742407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BCF7E3E-B66E-46E3-A5B1-C5ECD90F700E}"/>
              </a:ext>
            </a:extLst>
          </p:cNvPr>
          <p:cNvSpPr txBox="1"/>
          <p:nvPr/>
        </p:nvSpPr>
        <p:spPr>
          <a:xfrm>
            <a:off x="6626208" y="3155284"/>
            <a:ext cx="4155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Tiêu đề 3">
            <a:extLst>
              <a:ext uri="{FF2B5EF4-FFF2-40B4-BE49-F238E27FC236}">
                <a16:creationId xmlns:a16="http://schemas.microsoft.com/office/drawing/2014/main" xmlns="" id="{11816165-3847-4D50-A853-3D159496A7BD}"/>
              </a:ext>
            </a:extLst>
          </p:cNvPr>
          <p:cNvSpPr txBox="1">
            <a:spLocks/>
          </p:cNvSpPr>
          <p:nvPr/>
        </p:nvSpPr>
        <p:spPr>
          <a:xfrm>
            <a:off x="1893327" y="88887"/>
            <a:ext cx="7008375" cy="55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lam"/>
              <a:buNone/>
              <a:defRPr sz="3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vi-VN" dirty="0" err="1">
                <a:solidFill>
                  <a:schemeClr val="bg1"/>
                </a:solidFill>
              </a:rPr>
              <a:t>Bài</a:t>
            </a:r>
            <a:r>
              <a:rPr lang="vi-VN" dirty="0">
                <a:solidFill>
                  <a:schemeClr val="bg1"/>
                </a:solidFill>
              </a:rPr>
              <a:t> 2: </a:t>
            </a:r>
            <a:r>
              <a:rPr lang="vi-VN" dirty="0" err="1">
                <a:solidFill>
                  <a:schemeClr val="bg1"/>
                </a:solidFill>
              </a:rPr>
              <a:t>Số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nấm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nhiều</a:t>
            </a:r>
            <a:r>
              <a:rPr lang="vi-VN" dirty="0">
                <a:solidFill>
                  <a:schemeClr val="bg1"/>
                </a:solidFill>
              </a:rPr>
              <a:t> hơn </a:t>
            </a:r>
            <a:r>
              <a:rPr lang="vi-VN" dirty="0" err="1">
                <a:solidFill>
                  <a:schemeClr val="bg1"/>
                </a:solidFill>
              </a:rPr>
              <a:t>số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nhím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8383A7B5-6D39-4842-98B1-3B5524787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-169078" y="-176769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">
            <a:extLst>
              <a:ext uri="{FF2B5EF4-FFF2-40B4-BE49-F238E27FC236}">
                <a16:creationId xmlns:a16="http://schemas.microsoft.com/office/drawing/2014/main" xmlns="" id="{B0D81A1A-3044-48ED-9AF2-F4AD9B5B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49779"/>
            <a:ext cx="6915150" cy="44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A2FDD2A-7915-4FDD-BE36-EFF1646D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92" y="141589"/>
            <a:ext cx="438126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CB75258-E7ED-44A9-A89A-12E4A982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549008" y="-35612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5D6ACE5-B56B-42E6-A3C2-81088E8D3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428263"/>
            <a:ext cx="7812959" cy="39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19A42764-A8BE-42B3-8823-7067C35F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69" y="1174987"/>
            <a:ext cx="1058484" cy="1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C53BC7D5-22F2-41A7-882E-2B6BCC73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51" y="1174987"/>
            <a:ext cx="1108189" cy="146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42D106F0-B5ED-4977-AABD-81E4D26F906A}"/>
              </a:ext>
            </a:extLst>
          </p:cNvPr>
          <p:cNvSpPr txBox="1"/>
          <p:nvPr/>
        </p:nvSpPr>
        <p:spPr>
          <a:xfrm>
            <a:off x="728416" y="37183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3E5CA0BA-53AA-49D8-8331-976FD21DE62A}"/>
              </a:ext>
            </a:extLst>
          </p:cNvPr>
          <p:cNvSpPr txBox="1"/>
          <p:nvPr/>
        </p:nvSpPr>
        <p:spPr>
          <a:xfrm>
            <a:off x="1859011" y="37069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9154B174-6405-4A8C-89C3-F8AAD2B1CB7D}"/>
              </a:ext>
            </a:extLst>
          </p:cNvPr>
          <p:cNvSpPr txBox="1"/>
          <p:nvPr/>
        </p:nvSpPr>
        <p:spPr>
          <a:xfrm>
            <a:off x="3091831" y="37069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3E4A044-DBAE-4285-8A0F-B6A5D1B4018A}"/>
              </a:ext>
            </a:extLst>
          </p:cNvPr>
          <p:cNvSpPr txBox="1"/>
          <p:nvPr/>
        </p:nvSpPr>
        <p:spPr>
          <a:xfrm>
            <a:off x="4194131" y="36638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6ECEDC42-EC5B-4B65-AC29-4087F19E6D01}"/>
              </a:ext>
            </a:extLst>
          </p:cNvPr>
          <p:cNvSpPr txBox="1"/>
          <p:nvPr/>
        </p:nvSpPr>
        <p:spPr>
          <a:xfrm>
            <a:off x="725400" y="12705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08A17EA5-A22A-483E-AB55-D8CF60D56C47}"/>
              </a:ext>
            </a:extLst>
          </p:cNvPr>
          <p:cNvSpPr txBox="1"/>
          <p:nvPr/>
        </p:nvSpPr>
        <p:spPr>
          <a:xfrm>
            <a:off x="1808698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29BD25B0-A026-4702-9657-9E932C11D860}"/>
              </a:ext>
            </a:extLst>
          </p:cNvPr>
          <p:cNvSpPr txBox="1"/>
          <p:nvPr/>
        </p:nvSpPr>
        <p:spPr>
          <a:xfrm>
            <a:off x="3166339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4CE4000C-C335-4285-919A-2711EA5B7D68}"/>
              </a:ext>
            </a:extLst>
          </p:cNvPr>
          <p:cNvSpPr txBox="1"/>
          <p:nvPr/>
        </p:nvSpPr>
        <p:spPr>
          <a:xfrm>
            <a:off x="4307938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xmlns="" id="{CEFC091E-9E60-408C-BD85-2239F09090B0}"/>
              </a:ext>
            </a:extLst>
          </p:cNvPr>
          <p:cNvSpPr/>
          <p:nvPr/>
        </p:nvSpPr>
        <p:spPr>
          <a:xfrm>
            <a:off x="5152571" y="1436597"/>
            <a:ext cx="595086" cy="63894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6A11D0D0-48E4-4FD9-94D5-5EA0031E2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424026" y="-6320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">
            <a:extLst>
              <a:ext uri="{FF2B5EF4-FFF2-40B4-BE49-F238E27FC236}">
                <a16:creationId xmlns:a16="http://schemas.microsoft.com/office/drawing/2014/main" xmlns="" id="{4683ECD5-1123-4E64-86FE-B4D1FBF61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" y="508000"/>
            <a:ext cx="8470981" cy="440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56369BC3-3123-4D3C-B56C-6B484C1D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47" y="1632030"/>
            <a:ext cx="1033751" cy="13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BDD9077-7EAD-4FA1-ACAA-75CA5BB82EB6}"/>
              </a:ext>
            </a:extLst>
          </p:cNvPr>
          <p:cNvSpPr txBox="1"/>
          <p:nvPr/>
        </p:nvSpPr>
        <p:spPr>
          <a:xfrm>
            <a:off x="1323502" y="41747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6828226E-15FB-41D3-B6AC-4FB797E4EF0B}"/>
              </a:ext>
            </a:extLst>
          </p:cNvPr>
          <p:cNvSpPr txBox="1"/>
          <p:nvPr/>
        </p:nvSpPr>
        <p:spPr>
          <a:xfrm>
            <a:off x="2454097" y="4163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035F95DA-321F-4735-98F0-FE6E3FBC3A23}"/>
              </a:ext>
            </a:extLst>
          </p:cNvPr>
          <p:cNvSpPr txBox="1"/>
          <p:nvPr/>
        </p:nvSpPr>
        <p:spPr>
          <a:xfrm>
            <a:off x="3686917" y="4163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E617454-D28D-4141-BA8A-2BD8074EAFF3}"/>
              </a:ext>
            </a:extLst>
          </p:cNvPr>
          <p:cNvSpPr txBox="1"/>
          <p:nvPr/>
        </p:nvSpPr>
        <p:spPr>
          <a:xfrm>
            <a:off x="4789217" y="41201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3BF8925-120F-4525-87FC-5249DE243BF2}"/>
              </a:ext>
            </a:extLst>
          </p:cNvPr>
          <p:cNvSpPr txBox="1"/>
          <p:nvPr/>
        </p:nvSpPr>
        <p:spPr>
          <a:xfrm>
            <a:off x="1120304" y="14250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992154E-90CD-4208-B407-EE256C47C37E}"/>
              </a:ext>
            </a:extLst>
          </p:cNvPr>
          <p:cNvSpPr txBox="1"/>
          <p:nvPr/>
        </p:nvSpPr>
        <p:spPr>
          <a:xfrm>
            <a:off x="2250899" y="14136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B85C20A-844B-4F2F-A9F1-35A206433307}"/>
              </a:ext>
            </a:extLst>
          </p:cNvPr>
          <p:cNvSpPr txBox="1"/>
          <p:nvPr/>
        </p:nvSpPr>
        <p:spPr>
          <a:xfrm>
            <a:off x="3483719" y="14136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F625AF5D-AA31-4C13-A552-753E01D7B39E}"/>
              </a:ext>
            </a:extLst>
          </p:cNvPr>
          <p:cNvSpPr txBox="1"/>
          <p:nvPr/>
        </p:nvSpPr>
        <p:spPr>
          <a:xfrm>
            <a:off x="4586019" y="13705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3835F215-7378-42B6-AF95-CF322CFC1DFC}"/>
              </a:ext>
            </a:extLst>
          </p:cNvPr>
          <p:cNvSpPr/>
          <p:nvPr/>
        </p:nvSpPr>
        <p:spPr>
          <a:xfrm>
            <a:off x="5907313" y="3178311"/>
            <a:ext cx="595086" cy="63894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E75E825-2EA2-4F9B-BCA3-83726FF07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340150" y="-582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xmlns="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1" y="880333"/>
            <a:ext cx="6896002" cy="33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êu đề 1">
            <a:extLst>
              <a:ext uri="{FF2B5EF4-FFF2-40B4-BE49-F238E27FC236}">
                <a16:creationId xmlns:a16="http://schemas.microsoft.com/office/drawing/2014/main" xmlns="" id="{C497EED4-20E2-4A1B-B7C8-65C2A357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90" y="131321"/>
            <a:ext cx="4381265" cy="749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E8D407D-CB45-49C6-8AF8-E630A16FA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712684" y="-92101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0094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xmlns="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9" r="5220"/>
          <a:stretch/>
        </p:blipFill>
        <p:spPr bwMode="auto">
          <a:xfrm>
            <a:off x="1053193" y="1779813"/>
            <a:ext cx="7176403" cy="249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Đường kết nối: Mũi tên Gấp khúc 5">
            <a:extLst>
              <a:ext uri="{FF2B5EF4-FFF2-40B4-BE49-F238E27FC236}">
                <a16:creationId xmlns:a16="http://schemas.microsoft.com/office/drawing/2014/main" xmlns="" id="{C9E6A58F-AE0F-467F-BD46-66ED447E0D58}"/>
              </a:ext>
            </a:extLst>
          </p:cNvPr>
          <p:cNvCxnSpPr>
            <a:cxnSpLocks/>
          </p:cNvCxnSpPr>
          <p:nvPr/>
        </p:nvCxnSpPr>
        <p:spPr>
          <a:xfrm rot="10800000">
            <a:off x="519121" y="2237014"/>
            <a:ext cx="1611761" cy="334736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Đường kết nối: Mũi tên Gấp khúc 10">
            <a:extLst>
              <a:ext uri="{FF2B5EF4-FFF2-40B4-BE49-F238E27FC236}">
                <a16:creationId xmlns:a16="http://schemas.microsoft.com/office/drawing/2014/main" xmlns="" id="{0FDA3248-EE0A-4E9C-B1F0-99E6D4C77B72}"/>
              </a:ext>
            </a:extLst>
          </p:cNvPr>
          <p:cNvCxnSpPr>
            <a:cxnSpLocks/>
          </p:cNvCxnSpPr>
          <p:nvPr/>
        </p:nvCxnSpPr>
        <p:spPr>
          <a:xfrm rot="10800000">
            <a:off x="449036" y="3363687"/>
            <a:ext cx="1336226" cy="299357"/>
          </a:xfrm>
          <a:prstGeom prst="bentConnector3">
            <a:avLst>
              <a:gd name="adj1" fmla="val 7810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Đường kết nối: Mũi tên Gấp khúc 14">
            <a:extLst>
              <a:ext uri="{FF2B5EF4-FFF2-40B4-BE49-F238E27FC236}">
                <a16:creationId xmlns:a16="http://schemas.microsoft.com/office/drawing/2014/main" xmlns="" id="{38FA13B2-5124-464F-9BEA-45E613B16F59}"/>
              </a:ext>
            </a:extLst>
          </p:cNvPr>
          <p:cNvCxnSpPr>
            <a:cxnSpLocks/>
          </p:cNvCxnSpPr>
          <p:nvPr/>
        </p:nvCxnSpPr>
        <p:spPr>
          <a:xfrm rot="5400000">
            <a:off x="2578784" y="3578454"/>
            <a:ext cx="1236433" cy="4966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xmlns="" id="{736638E3-DFA1-453E-853A-C7E294049E40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21023" y="3426090"/>
            <a:ext cx="1687060" cy="350760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xmlns="" id="{80770D04-AB47-4D8F-8188-B2ACD6E0D9F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08661" y="3642141"/>
            <a:ext cx="1385585" cy="12700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DC73CE44-36DF-439C-878A-B492584F2559}"/>
              </a:ext>
            </a:extLst>
          </p:cNvPr>
          <p:cNvSpPr txBox="1"/>
          <p:nvPr/>
        </p:nvSpPr>
        <p:spPr>
          <a:xfrm>
            <a:off x="31414" y="3139825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C0354CA5-67C9-4C79-9E7C-4D7C693D7F36}"/>
              </a:ext>
            </a:extLst>
          </p:cNvPr>
          <p:cNvSpPr txBox="1"/>
          <p:nvPr/>
        </p:nvSpPr>
        <p:spPr>
          <a:xfrm>
            <a:off x="102198" y="1966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A0B7AEEF-42E6-4301-A418-9420FDBB1E44}"/>
              </a:ext>
            </a:extLst>
          </p:cNvPr>
          <p:cNvSpPr txBox="1"/>
          <p:nvPr/>
        </p:nvSpPr>
        <p:spPr>
          <a:xfrm>
            <a:off x="2756150" y="4445000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Lưu đồ: Trích xuất 32">
            <a:extLst>
              <a:ext uri="{FF2B5EF4-FFF2-40B4-BE49-F238E27FC236}">
                <a16:creationId xmlns:a16="http://schemas.microsoft.com/office/drawing/2014/main" xmlns="" id="{866B7DE3-E5DA-4EBF-BB8F-7C53E809FC97}"/>
              </a:ext>
            </a:extLst>
          </p:cNvPr>
          <p:cNvSpPr/>
          <p:nvPr/>
        </p:nvSpPr>
        <p:spPr>
          <a:xfrm>
            <a:off x="5889173" y="4395613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34" name="Lưu đồ: Trích xuất 33">
            <a:extLst>
              <a:ext uri="{FF2B5EF4-FFF2-40B4-BE49-F238E27FC236}">
                <a16:creationId xmlns:a16="http://schemas.microsoft.com/office/drawing/2014/main" xmlns="" id="{924D49B4-C882-47DC-AA2C-AB96813957B5}"/>
              </a:ext>
            </a:extLst>
          </p:cNvPr>
          <p:cNvSpPr/>
          <p:nvPr/>
        </p:nvSpPr>
        <p:spPr>
          <a:xfrm>
            <a:off x="6846773" y="4387449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21" name="Google Shape;669;p52">
            <a:extLst>
              <a:ext uri="{FF2B5EF4-FFF2-40B4-BE49-F238E27FC236}">
                <a16:creationId xmlns:a16="http://schemas.microsoft.com/office/drawing/2014/main" xmlns="" id="{EED99197-FF04-4596-A9EF-D3BB1B09A4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836" y="124569"/>
            <a:ext cx="6667287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dưới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nước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và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trên </a:t>
            </a:r>
            <a:r>
              <a:rPr lang="vi-VN" sz="2800" dirty="0" err="1">
                <a:latin typeface="+mn-lt"/>
              </a:rPr>
              <a:t>bờ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6E5146FE-87D3-4D1A-8667-CA7CB406C94E}"/>
              </a:ext>
            </a:extLst>
          </p:cNvPr>
          <p:cNvSpPr txBox="1"/>
          <p:nvPr/>
        </p:nvSpPr>
        <p:spPr>
          <a:xfrm>
            <a:off x="1022668" y="974137"/>
            <a:ext cx="788091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i="1" dirty="0"/>
              <a:t>a</a:t>
            </a:r>
            <a:r>
              <a:rPr lang="en-US" sz="2800" b="1" i="1" dirty="0"/>
              <a:t>)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24" name="Mũi tên: Xuống 23">
            <a:extLst>
              <a:ext uri="{FF2B5EF4-FFF2-40B4-BE49-F238E27FC236}">
                <a16:creationId xmlns:a16="http://schemas.microsoft.com/office/drawing/2014/main" xmlns="" id="{D1B9FAA2-D5D9-41A5-BFFF-2A766B88CB00}"/>
              </a:ext>
            </a:extLst>
          </p:cNvPr>
          <p:cNvSpPr/>
          <p:nvPr/>
        </p:nvSpPr>
        <p:spPr>
          <a:xfrm>
            <a:off x="5252622" y="606341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70FDC91-B532-4634-91E5-C1348C95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48" y="3312030"/>
            <a:ext cx="2636496" cy="15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83616AF2-C0D0-4D00-B706-3AC71D1C8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19523" y="-143560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94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  <p:bldP spid="34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2"/>
          <p:cNvSpPr txBox="1">
            <a:spLocks noGrp="1"/>
          </p:cNvSpPr>
          <p:nvPr>
            <p:ph type="title"/>
          </p:nvPr>
        </p:nvSpPr>
        <p:spPr>
          <a:xfrm>
            <a:off x="167193" y="110112"/>
            <a:ext cx="5695625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trên </a:t>
            </a:r>
            <a:r>
              <a:rPr lang="vi-VN" sz="2800" dirty="0" err="1">
                <a:latin typeface="+mn-lt"/>
              </a:rPr>
              <a:t>bờ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mèo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grpSp>
        <p:nvGrpSpPr>
          <p:cNvPr id="700" name="Google Shape;700;p52"/>
          <p:cNvGrpSpPr/>
          <p:nvPr/>
        </p:nvGrpSpPr>
        <p:grpSpPr>
          <a:xfrm>
            <a:off x="6470006" y="603869"/>
            <a:ext cx="650013" cy="255000"/>
            <a:chOff x="1324931" y="3547994"/>
            <a:chExt cx="650013" cy="255000"/>
          </a:xfrm>
        </p:grpSpPr>
        <p:sp>
          <p:nvSpPr>
            <p:cNvPr id="701" name="Google Shape;701;p52"/>
            <p:cNvSpPr/>
            <p:nvPr/>
          </p:nvSpPr>
          <p:spPr>
            <a:xfrm rot="-5400000">
              <a:off x="1720094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5400000">
              <a:off x="1324781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4D744EF1-690D-471F-848F-8A7B0CA41FCF}"/>
              </a:ext>
            </a:extLst>
          </p:cNvPr>
          <p:cNvSpPr txBox="1"/>
          <p:nvPr/>
        </p:nvSpPr>
        <p:spPr>
          <a:xfrm>
            <a:off x="1631798" y="814147"/>
            <a:ext cx="5695623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ít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hơn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8" name="Mũi tên: Xuống 7">
            <a:extLst>
              <a:ext uri="{FF2B5EF4-FFF2-40B4-BE49-F238E27FC236}">
                <a16:creationId xmlns:a16="http://schemas.microsoft.com/office/drawing/2014/main" xmlns="" id="{76E281BD-BA13-441C-86DE-025C74D2740E}"/>
              </a:ext>
            </a:extLst>
          </p:cNvPr>
          <p:cNvSpPr/>
          <p:nvPr/>
        </p:nvSpPr>
        <p:spPr>
          <a:xfrm>
            <a:off x="5197039" y="531060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ownloads\20200810_220022.jpg">
            <a:extLst>
              <a:ext uri="{FF2B5EF4-FFF2-40B4-BE49-F238E27FC236}">
                <a16:creationId xmlns:a16="http://schemas.microsoft.com/office/drawing/2014/main" xmlns="" id="{0EC78C90-16EF-4553-B703-C6181BB6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" y="1468702"/>
            <a:ext cx="7571687" cy="360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Đường kết nối: Cong 15">
            <a:extLst>
              <a:ext uri="{FF2B5EF4-FFF2-40B4-BE49-F238E27FC236}">
                <a16:creationId xmlns:a16="http://schemas.microsoft.com/office/drawing/2014/main" xmlns="" id="{CDC316FA-9D05-40E1-9FE1-F4E820DD4D3A}"/>
              </a:ext>
            </a:extLst>
          </p:cNvPr>
          <p:cNvCxnSpPr>
            <a:cxnSpLocks/>
          </p:cNvCxnSpPr>
          <p:nvPr/>
        </p:nvCxnSpPr>
        <p:spPr>
          <a:xfrm rot="10800000">
            <a:off x="275771" y="1786862"/>
            <a:ext cx="719528" cy="553540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xmlns="" id="{92F69DDB-214C-46F0-A080-3E1F02509558}"/>
              </a:ext>
            </a:extLst>
          </p:cNvPr>
          <p:cNvSpPr/>
          <p:nvPr/>
        </p:nvSpPr>
        <p:spPr>
          <a:xfrm>
            <a:off x="30828" y="1260283"/>
            <a:ext cx="644979" cy="41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en-US" dirty="0"/>
          </a:p>
        </p:txBody>
      </p:sp>
      <p:sp>
        <p:nvSpPr>
          <p:cNvPr id="18" name="Lưu đồ: Trích xuất 17">
            <a:extLst>
              <a:ext uri="{FF2B5EF4-FFF2-40B4-BE49-F238E27FC236}">
                <a16:creationId xmlns:a16="http://schemas.microsoft.com/office/drawing/2014/main" xmlns="" id="{CC09D2BD-0697-4E29-B2EA-11D508CB2276}"/>
              </a:ext>
            </a:extLst>
          </p:cNvPr>
          <p:cNvSpPr/>
          <p:nvPr/>
        </p:nvSpPr>
        <p:spPr>
          <a:xfrm>
            <a:off x="4539313" y="4005899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19" name="Lưu đồ: Trích xuất 18">
            <a:extLst>
              <a:ext uri="{FF2B5EF4-FFF2-40B4-BE49-F238E27FC236}">
                <a16:creationId xmlns:a16="http://schemas.microsoft.com/office/drawing/2014/main" xmlns="" id="{A155EB89-36B2-4E38-9A01-4FA3F9B90149}"/>
              </a:ext>
            </a:extLst>
          </p:cNvPr>
          <p:cNvSpPr/>
          <p:nvPr/>
        </p:nvSpPr>
        <p:spPr>
          <a:xfrm>
            <a:off x="12016943" y="6381810"/>
            <a:ext cx="99664" cy="14656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xmlns="" id="{CEAB2339-1CD5-4138-AA4A-4C1FD9F58733}"/>
              </a:ext>
            </a:extLst>
          </p:cNvPr>
          <p:cNvCxnSpPr>
            <a:cxnSpLocks/>
          </p:cNvCxnSpPr>
          <p:nvPr/>
        </p:nvCxnSpPr>
        <p:spPr>
          <a:xfrm flipH="1">
            <a:off x="4864049" y="3817170"/>
            <a:ext cx="372876" cy="238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xmlns="" id="{50D2839B-EDD0-4485-ADF6-681B1739239D}"/>
              </a:ext>
            </a:extLst>
          </p:cNvPr>
          <p:cNvCxnSpPr>
            <a:cxnSpLocks/>
          </p:cNvCxnSpPr>
          <p:nvPr/>
        </p:nvCxnSpPr>
        <p:spPr>
          <a:xfrm flipH="1">
            <a:off x="6283568" y="3152540"/>
            <a:ext cx="372876" cy="238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wrong sign png download - 819*620 - Free Transparent X Mark png ... - Free  PNG Archive in 2021 | Red cross symbol, Red cross logo, Free clip art">
            <a:extLst>
              <a:ext uri="{FF2B5EF4-FFF2-40B4-BE49-F238E27FC236}">
                <a16:creationId xmlns:a16="http://schemas.microsoft.com/office/drawing/2014/main" xmlns="" id="{57B2A242-9A40-4EC8-884D-BB7707A4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9" y="3475554"/>
            <a:ext cx="1667946" cy="16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ưu đồ: Trích xuất 19">
            <a:extLst>
              <a:ext uri="{FF2B5EF4-FFF2-40B4-BE49-F238E27FC236}">
                <a16:creationId xmlns:a16="http://schemas.microsoft.com/office/drawing/2014/main" xmlns="" id="{3982B133-5DD4-4A3F-88DD-D30D273E98E3}"/>
              </a:ext>
            </a:extLst>
          </p:cNvPr>
          <p:cNvSpPr/>
          <p:nvPr/>
        </p:nvSpPr>
        <p:spPr>
          <a:xfrm>
            <a:off x="6694994" y="2930945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1846FB9D-C83E-4773-94FF-E3B4A0FA8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41384" y="-67089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 animBg="1"/>
      <p:bldP spid="17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Math Subject for Pre-K: Comparative Measurement by Slidesgo">
  <a:themeElements>
    <a:clrScheme name="Simple Light">
      <a:dk1>
        <a:srgbClr val="000000"/>
      </a:dk1>
      <a:lt1>
        <a:srgbClr val="FFFFFF"/>
      </a:lt1>
      <a:dk2>
        <a:srgbClr val="8E7CC3"/>
      </a:dk2>
      <a:lt2>
        <a:srgbClr val="D9D2E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244</Words>
  <Application>Microsoft Office PowerPoint</Application>
  <PresentationFormat>On-screen Show (16:9)</PresentationFormat>
  <Paragraphs>67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Kalam</vt:lpstr>
      <vt:lpstr>ABeeZee</vt:lpstr>
      <vt:lpstr>Myriad Pro Cond</vt:lpstr>
      <vt:lpstr>Math Subject for Pre-K: Comparative Measurement by Slidesgo</vt:lpstr>
      <vt:lpstr>BÀI 3:  NHIỀU HƠN, ÍT HƠN, BẰNG NHAU  (TIẾT 2)</vt:lpstr>
      <vt:lpstr>Bài 1: Câu nào đúng</vt:lpstr>
      <vt:lpstr>Bài 2: Số nấm nhiều hơn hay số nhím nhiều hơn</vt:lpstr>
      <vt:lpstr>Bài 3: Câu nào đúng?</vt:lpstr>
      <vt:lpstr>PowerPoint Presentation</vt:lpstr>
      <vt:lpstr>PowerPoint Presentation</vt:lpstr>
      <vt:lpstr>Bài 4: Câu nào đúng?</vt:lpstr>
      <vt:lpstr>Số vịt dưới nước và số vịt trên bờ? </vt:lpstr>
      <vt:lpstr>Số vịt trên bờ và số mèo? </vt:lpstr>
      <vt:lpstr>Số mèo và số vịt? </vt:lpstr>
      <vt:lpstr>PowerPoint Presentation</vt:lpstr>
      <vt:lpstr>“ 1 góc vườn có 4 con bướm bướm và có 4 bông hoa. Hỏi số hoa ít hơn, nhiều hơn hay bằng số bướm? ”</vt:lpstr>
      <vt:lpstr>Số bông hoa và số con bướm là bằng nhau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NHIỀU HƠN, ÍT HƠN, BẰNG NHAU (TIẾT 2)</dc:title>
  <dc:creator>Admin</dc:creator>
  <cp:lastModifiedBy>Admin</cp:lastModifiedBy>
  <cp:revision>10</cp:revision>
  <dcterms:modified xsi:type="dcterms:W3CDTF">2022-09-28T05:31:41Z</dcterms:modified>
</cp:coreProperties>
</file>