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75" r:id="rId3"/>
    <p:sldMasterId id="2147483687" r:id="rId4"/>
    <p:sldMasterId id="2147483700" r:id="rId5"/>
  </p:sldMasterIdLst>
  <p:notesMasterIdLst>
    <p:notesMasterId r:id="rId34"/>
  </p:notesMasterIdLst>
  <p:sldIdLst>
    <p:sldId id="317" r:id="rId6"/>
    <p:sldId id="347" r:id="rId7"/>
    <p:sldId id="2007577111" r:id="rId8"/>
    <p:sldId id="2007577112" r:id="rId9"/>
    <p:sldId id="256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319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FABEF3"/>
    <a:srgbClr val="FF79FF"/>
    <a:srgbClr val="FDA8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>
        <p:scale>
          <a:sx n="90" d="100"/>
          <a:sy n="90" d="100"/>
        </p:scale>
        <p:origin x="5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817150-75D2-47C4-8B41-B40659FAF21F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C66CCE-7D1E-4AB0-A28D-B3F84411B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4314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71AD9-BB67-40C7-8A36-6292A9008B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5.gi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>
            <a:extLst>
              <a:ext uri="{FF2B5EF4-FFF2-40B4-BE49-F238E27FC236}">
                <a16:creationId xmlns:a16="http://schemas.microsoft.com/office/drawing/2014/main" id="{0F5F4C42-29ED-46AF-AD1C-40BAB4AF6E2A}"/>
              </a:ext>
            </a:extLst>
          </p:cNvPr>
          <p:cNvSpPr/>
          <p:nvPr userDrawn="1"/>
        </p:nvSpPr>
        <p:spPr>
          <a:xfrm>
            <a:off x="0" y="0"/>
            <a:ext cx="4837814" cy="6858000"/>
          </a:xfrm>
          <a:prstGeom prst="rtTriangle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54903501-02E2-44EE-AAC5-D2FAE5A52AC0}"/>
              </a:ext>
            </a:extLst>
          </p:cNvPr>
          <p:cNvSpPr/>
          <p:nvPr userDrawn="1"/>
        </p:nvSpPr>
        <p:spPr>
          <a:xfrm>
            <a:off x="-74428" y="138223"/>
            <a:ext cx="4763386" cy="6783572"/>
          </a:xfrm>
          <a:prstGeom prst="rtTriangl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273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B9424-A913-407B-A0A9-716352CA3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F695FE-5230-48ED-B74B-B001C1FDE0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0B4268-5412-4629-B5E7-9E73A4FEA0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9B6300-5068-4559-B990-4DC8862C4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52A0F-F3D5-4CFD-992B-CC832372B479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9451C7-AAF8-45C1-9B9D-B694CE018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8B0041-D9C5-4559-9E40-17E87C3A3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9FADD-2AB6-4422-8965-D6FF06B52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4502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81A30-F085-46CF-AA14-048B534C2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B50D0A-328D-49EE-8192-D6EE021A9F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2C1BEA-6E39-4CF2-9C26-8D0462725A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113CB8-0B16-411D-98E7-C1DC1FDDB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52A0F-F3D5-4CFD-992B-CC832372B479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153701-ADC1-4348-B51F-FCEAC93C4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B4BC3E-183F-4D16-99D6-7BF06D482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9FADD-2AB6-4422-8965-D6FF06B52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423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1F654-3489-4195-8814-7E9C12FB6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40BCB3-C6F6-4FC4-A6D8-C0855669BD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49EE49-442D-495A-8516-4FE62ABBA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52A0F-F3D5-4CFD-992B-CC832372B479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4BAF66-84BE-4AD0-8A66-1A349D18D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6A1E5A-2AC8-4C10-9E1B-73965B209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9FADD-2AB6-4422-8965-D6FF06B52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5775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FF8779-5B45-48E5-8397-9DD3F9AC23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ADF13D-39FF-45B3-B36F-D9D1FD0991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E242DA-958B-4C86-BCE1-48762A43B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52A0F-F3D5-4CFD-992B-CC832372B479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F87285-F8C6-4F5B-AAF8-2AEA70DE5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22E24-2FBF-4ED7-B4BF-5ED4B121B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9FADD-2AB6-4422-8965-D6FF06B52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4895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538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6898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0335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2021/8/12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65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98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279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>
            <a:extLst>
              <a:ext uri="{FF2B5EF4-FFF2-40B4-BE49-F238E27FC236}">
                <a16:creationId xmlns:a16="http://schemas.microsoft.com/office/drawing/2014/main" id="{B82C9382-9423-4495-BD43-F3D09D2C4DEF}"/>
              </a:ext>
            </a:extLst>
          </p:cNvPr>
          <p:cNvSpPr/>
          <p:nvPr userDrawn="1"/>
        </p:nvSpPr>
        <p:spPr>
          <a:xfrm>
            <a:off x="0" y="0"/>
            <a:ext cx="4837814" cy="6858000"/>
          </a:xfrm>
          <a:prstGeom prst="rt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D27A374C-E857-4231-AF5A-31265336F087}"/>
              </a:ext>
            </a:extLst>
          </p:cNvPr>
          <p:cNvSpPr/>
          <p:nvPr userDrawn="1"/>
        </p:nvSpPr>
        <p:spPr>
          <a:xfrm>
            <a:off x="-74428" y="138223"/>
            <a:ext cx="4763386" cy="6783572"/>
          </a:xfrm>
          <a:prstGeom prst="rt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416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954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094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758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7777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752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5261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9">
                <a:uFillTx/>
              </a:defRPr>
            </a:lvl1pPr>
          </a:lstStyle>
          <a:p>
            <a:r>
              <a:rPr lang="en-US">
                <a:uFillTx/>
              </a:rPr>
              <a:t>Click to edit Master title style</a:t>
            </a:r>
            <a:endParaRPr lang="en-US" dirty="0">
              <a:uFillTx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2399">
                <a:uFillTx/>
              </a:defRPr>
            </a:lvl1pPr>
            <a:lvl2pPr marL="457173" indent="0" algn="ctr">
              <a:buNone/>
              <a:defRPr sz="1999">
                <a:uFillTx/>
              </a:defRPr>
            </a:lvl2pPr>
            <a:lvl3pPr marL="914347" indent="0" algn="ctr">
              <a:buNone/>
              <a:defRPr sz="1799">
                <a:uFillTx/>
              </a:defRPr>
            </a:lvl3pPr>
            <a:lvl4pPr marL="1371519" indent="0" algn="ctr">
              <a:buNone/>
              <a:defRPr sz="1599">
                <a:uFillTx/>
              </a:defRPr>
            </a:lvl4pPr>
            <a:lvl5pPr marL="1828693" indent="0" algn="ctr">
              <a:buNone/>
              <a:defRPr sz="1599">
                <a:uFillTx/>
              </a:defRPr>
            </a:lvl5pPr>
            <a:lvl6pPr marL="2285866" indent="0" algn="ctr">
              <a:buNone/>
              <a:defRPr sz="1599">
                <a:uFillTx/>
              </a:defRPr>
            </a:lvl6pPr>
            <a:lvl7pPr marL="2743040" indent="0" algn="ctr">
              <a:buNone/>
              <a:defRPr sz="1599">
                <a:uFillTx/>
              </a:defRPr>
            </a:lvl7pPr>
            <a:lvl8pPr marL="3200213" indent="0" algn="ctr">
              <a:buNone/>
              <a:defRPr sz="1599">
                <a:uFillTx/>
              </a:defRPr>
            </a:lvl8pPr>
            <a:lvl9pPr marL="3657387" indent="0" algn="ctr">
              <a:buNone/>
              <a:defRPr sz="1599">
                <a:uFillTx/>
              </a:defRPr>
            </a:lvl9pPr>
          </a:lstStyle>
          <a:p>
            <a:r>
              <a:rPr lang="en-US">
                <a:uFillTx/>
              </a:rPr>
              <a:t>Click to edit Master subtitle style</a:t>
            </a:r>
            <a:endParaRPr lang="en-US" dirty="0">
              <a:uFillTx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>
                <a:uFillTx/>
              </a:rPr>
              <a:t>12/08/2021</a:t>
            </a:fld>
            <a:endParaRPr lang="en-GB"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uFillTx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>
                <a:uFillTx/>
              </a:rPr>
              <a:t>‹#›</a:t>
            </a:fld>
            <a:endParaRPr lang="en-GB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7918576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uFillTx/>
              </a:rPr>
              <a:t>Click to edit Master title style</a:t>
            </a:r>
            <a:endParaRPr lang="en-US" dirty="0">
              <a:uFillTx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>
                <a:uFillTx/>
              </a:rPr>
              <a:t>Click to edit Master text styles</a:t>
            </a:r>
          </a:p>
          <a:p>
            <a:pPr lvl="1"/>
            <a:r>
              <a:rPr lang="en-US">
                <a:uFillTx/>
              </a:rPr>
              <a:t>Second level</a:t>
            </a:r>
          </a:p>
          <a:p>
            <a:pPr lvl="2"/>
            <a:r>
              <a:rPr lang="en-US">
                <a:uFillTx/>
              </a:rPr>
              <a:t>Third level</a:t>
            </a:r>
          </a:p>
          <a:p>
            <a:pPr lvl="3"/>
            <a:r>
              <a:rPr lang="en-US">
                <a:uFillTx/>
              </a:rPr>
              <a:t>Fourth level</a:t>
            </a:r>
          </a:p>
          <a:p>
            <a:pPr lvl="4"/>
            <a:r>
              <a:rPr lang="en-US">
                <a:uFillTx/>
              </a:rPr>
              <a:t>Fifth level</a:t>
            </a:r>
            <a:endParaRPr lang="en-US" dirty="0">
              <a:uFillTx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>
                <a:uFillTx/>
              </a:rPr>
              <a:t>12/08/2021</a:t>
            </a:fld>
            <a:endParaRPr lang="en-GB"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uFillTx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>
                <a:uFillTx/>
              </a:rPr>
              <a:t>‹#›</a:t>
            </a:fld>
            <a:endParaRPr lang="en-GB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6228613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599" cy="2852737"/>
          </a:xfrm>
        </p:spPr>
        <p:txBody>
          <a:bodyPr anchor="b"/>
          <a:lstStyle>
            <a:lvl1pPr>
              <a:defRPr sz="5999">
                <a:uFillTx/>
              </a:defRPr>
            </a:lvl1pPr>
          </a:lstStyle>
          <a:p>
            <a:r>
              <a:rPr lang="en-US">
                <a:uFillTx/>
              </a:rPr>
              <a:t>Click to edit Master title style</a:t>
            </a:r>
            <a:endParaRPr lang="en-US" dirty="0">
              <a:uFillTx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599" cy="1500188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  <a:uFillTx/>
              </a:defRPr>
            </a:lvl1pPr>
            <a:lvl2pPr marL="457173" indent="0">
              <a:buNone/>
              <a:defRPr sz="1999">
                <a:solidFill>
                  <a:schemeClr val="tx1">
                    <a:tint val="75000"/>
                  </a:schemeClr>
                </a:solidFill>
                <a:uFillTx/>
              </a:defRPr>
            </a:lvl2pPr>
            <a:lvl3pPr marL="914347" indent="0">
              <a:buNone/>
              <a:defRPr sz="1799">
                <a:solidFill>
                  <a:schemeClr val="tx1">
                    <a:tint val="75000"/>
                  </a:schemeClr>
                </a:solidFill>
                <a:uFillTx/>
              </a:defRPr>
            </a:lvl3pPr>
            <a:lvl4pPr marL="1371519" indent="0">
              <a:buNone/>
              <a:defRPr sz="1599">
                <a:solidFill>
                  <a:schemeClr val="tx1">
                    <a:tint val="75000"/>
                  </a:schemeClr>
                </a:solidFill>
                <a:uFillTx/>
              </a:defRPr>
            </a:lvl4pPr>
            <a:lvl5pPr marL="1828693" indent="0">
              <a:buNone/>
              <a:defRPr sz="1599">
                <a:solidFill>
                  <a:schemeClr val="tx1">
                    <a:tint val="75000"/>
                  </a:schemeClr>
                </a:solidFill>
                <a:uFillTx/>
              </a:defRPr>
            </a:lvl5pPr>
            <a:lvl6pPr marL="2285866" indent="0">
              <a:buNone/>
              <a:defRPr sz="1599">
                <a:solidFill>
                  <a:schemeClr val="tx1">
                    <a:tint val="75000"/>
                  </a:schemeClr>
                </a:solidFill>
                <a:uFillTx/>
              </a:defRPr>
            </a:lvl6pPr>
            <a:lvl7pPr marL="2743040" indent="0">
              <a:buNone/>
              <a:defRPr sz="1599">
                <a:solidFill>
                  <a:schemeClr val="tx1">
                    <a:tint val="75000"/>
                  </a:schemeClr>
                </a:solidFill>
                <a:uFillTx/>
              </a:defRPr>
            </a:lvl7pPr>
            <a:lvl8pPr marL="3200213" indent="0">
              <a:buNone/>
              <a:defRPr sz="1599">
                <a:solidFill>
                  <a:schemeClr val="tx1">
                    <a:tint val="75000"/>
                  </a:schemeClr>
                </a:solidFill>
                <a:uFillTx/>
              </a:defRPr>
            </a:lvl8pPr>
            <a:lvl9pPr marL="3657387" indent="0">
              <a:buNone/>
              <a:defRPr sz="1599">
                <a:solidFill>
                  <a:schemeClr val="tx1">
                    <a:tint val="75000"/>
                  </a:schemeClr>
                </a:solidFill>
                <a:uFillTx/>
              </a:defRPr>
            </a:lvl9pPr>
          </a:lstStyle>
          <a:p>
            <a:pPr lvl="0"/>
            <a:r>
              <a:rPr lang="en-US">
                <a:uFillTx/>
              </a:rPr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>
                <a:uFillTx/>
              </a:rPr>
              <a:t>12/08/2021</a:t>
            </a:fld>
            <a:endParaRPr lang="en-GB"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uFillTx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>
                <a:uFillTx/>
              </a:rPr>
              <a:t>‹#›</a:t>
            </a:fld>
            <a:endParaRPr lang="en-GB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5891752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uFillTx/>
              </a:rPr>
              <a:t>Click to edit Master title style</a:t>
            </a:r>
            <a:endParaRPr lang="en-US" dirty="0">
              <a:uFillTx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>
                <a:uFillTx/>
              </a:rPr>
              <a:t>Click to edit Master text styles</a:t>
            </a:r>
          </a:p>
          <a:p>
            <a:pPr lvl="1"/>
            <a:r>
              <a:rPr lang="en-US">
                <a:uFillTx/>
              </a:rPr>
              <a:t>Second level</a:t>
            </a:r>
          </a:p>
          <a:p>
            <a:pPr lvl="2"/>
            <a:r>
              <a:rPr lang="en-US">
                <a:uFillTx/>
              </a:rPr>
              <a:t>Third level</a:t>
            </a:r>
          </a:p>
          <a:p>
            <a:pPr lvl="3"/>
            <a:r>
              <a:rPr lang="en-US">
                <a:uFillTx/>
              </a:rPr>
              <a:t>Fourth level</a:t>
            </a:r>
          </a:p>
          <a:p>
            <a:pPr lvl="4"/>
            <a:r>
              <a:rPr lang="en-US">
                <a:uFillTx/>
              </a:rPr>
              <a:t>Fifth level</a:t>
            </a:r>
            <a:endParaRPr lang="en-US" dirty="0">
              <a:uFillTx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6"/>
            <a:ext cx="5181600" cy="4351338"/>
          </a:xfrm>
        </p:spPr>
        <p:txBody>
          <a:bodyPr/>
          <a:lstStyle/>
          <a:p>
            <a:pPr lvl="0"/>
            <a:r>
              <a:rPr lang="en-US">
                <a:uFillTx/>
              </a:rPr>
              <a:t>Click to edit Master text styles</a:t>
            </a:r>
          </a:p>
          <a:p>
            <a:pPr lvl="1"/>
            <a:r>
              <a:rPr lang="en-US">
                <a:uFillTx/>
              </a:rPr>
              <a:t>Second level</a:t>
            </a:r>
          </a:p>
          <a:p>
            <a:pPr lvl="2"/>
            <a:r>
              <a:rPr lang="en-US">
                <a:uFillTx/>
              </a:rPr>
              <a:t>Third level</a:t>
            </a:r>
          </a:p>
          <a:p>
            <a:pPr lvl="3"/>
            <a:r>
              <a:rPr lang="en-US">
                <a:uFillTx/>
              </a:rPr>
              <a:t>Fourth level</a:t>
            </a:r>
          </a:p>
          <a:p>
            <a:pPr lvl="4"/>
            <a:r>
              <a:rPr lang="en-US">
                <a:uFillTx/>
              </a:rPr>
              <a:t>Fifth level</a:t>
            </a:r>
            <a:endParaRPr lang="en-US" dirty="0">
              <a:uFillTx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>
                <a:uFillTx/>
              </a:rPr>
              <a:t>12/08/2021</a:t>
            </a:fld>
            <a:endParaRPr lang="en-GB">
              <a:uFillTx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uFillTx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>
                <a:uFillTx/>
              </a:rPr>
              <a:t>‹#›</a:t>
            </a:fld>
            <a:endParaRPr lang="en-GB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050937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>
            <a:extLst>
              <a:ext uri="{FF2B5EF4-FFF2-40B4-BE49-F238E27FC236}">
                <a16:creationId xmlns:a16="http://schemas.microsoft.com/office/drawing/2014/main" id="{B82C9382-9423-4495-BD43-F3D09D2C4DEF}"/>
              </a:ext>
            </a:extLst>
          </p:cNvPr>
          <p:cNvSpPr/>
          <p:nvPr userDrawn="1"/>
        </p:nvSpPr>
        <p:spPr>
          <a:xfrm>
            <a:off x="0" y="0"/>
            <a:ext cx="4837814" cy="6858000"/>
          </a:xfrm>
          <a:prstGeom prst="rt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D27A374C-E857-4231-AF5A-31265336F087}"/>
              </a:ext>
            </a:extLst>
          </p:cNvPr>
          <p:cNvSpPr/>
          <p:nvPr userDrawn="1"/>
        </p:nvSpPr>
        <p:spPr>
          <a:xfrm>
            <a:off x="-74428" y="138223"/>
            <a:ext cx="4763386" cy="6783572"/>
          </a:xfrm>
          <a:prstGeom prst="rt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363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6"/>
            <a:ext cx="10515599" cy="1325563"/>
          </a:xfrm>
        </p:spPr>
        <p:txBody>
          <a:bodyPr/>
          <a:lstStyle/>
          <a:p>
            <a:r>
              <a:rPr lang="en-US">
                <a:uFillTx/>
              </a:rPr>
              <a:t>Click to edit Master title style</a:t>
            </a:r>
            <a:endParaRPr lang="en-US" dirty="0">
              <a:uFillTx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6" cy="823912"/>
          </a:xfrm>
        </p:spPr>
        <p:txBody>
          <a:bodyPr anchor="b"/>
          <a:lstStyle>
            <a:lvl1pPr marL="0" indent="0">
              <a:buNone/>
              <a:defRPr sz="2399" b="1">
                <a:uFillTx/>
              </a:defRPr>
            </a:lvl1pPr>
            <a:lvl2pPr marL="457173" indent="0">
              <a:buNone/>
              <a:defRPr sz="1999" b="1">
                <a:uFillTx/>
              </a:defRPr>
            </a:lvl2pPr>
            <a:lvl3pPr marL="914347" indent="0">
              <a:buNone/>
              <a:defRPr sz="1799" b="1">
                <a:uFillTx/>
              </a:defRPr>
            </a:lvl3pPr>
            <a:lvl4pPr marL="1371519" indent="0">
              <a:buNone/>
              <a:defRPr sz="1599" b="1">
                <a:uFillTx/>
              </a:defRPr>
            </a:lvl4pPr>
            <a:lvl5pPr marL="1828693" indent="0">
              <a:buNone/>
              <a:defRPr sz="1599" b="1">
                <a:uFillTx/>
              </a:defRPr>
            </a:lvl5pPr>
            <a:lvl6pPr marL="2285866" indent="0">
              <a:buNone/>
              <a:defRPr sz="1599" b="1">
                <a:uFillTx/>
              </a:defRPr>
            </a:lvl6pPr>
            <a:lvl7pPr marL="2743040" indent="0">
              <a:buNone/>
              <a:defRPr sz="1599" b="1">
                <a:uFillTx/>
              </a:defRPr>
            </a:lvl7pPr>
            <a:lvl8pPr marL="3200213" indent="0">
              <a:buNone/>
              <a:defRPr sz="1599" b="1">
                <a:uFillTx/>
              </a:defRPr>
            </a:lvl8pPr>
            <a:lvl9pPr marL="3657387" indent="0">
              <a:buNone/>
              <a:defRPr sz="1599" b="1">
                <a:uFillTx/>
              </a:defRPr>
            </a:lvl9pPr>
          </a:lstStyle>
          <a:p>
            <a:pPr lvl="0"/>
            <a:r>
              <a:rPr lang="en-US">
                <a:uFillTx/>
              </a:rPr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6" cy="3684588"/>
          </a:xfrm>
        </p:spPr>
        <p:txBody>
          <a:bodyPr/>
          <a:lstStyle/>
          <a:p>
            <a:pPr lvl="0"/>
            <a:r>
              <a:rPr lang="en-US">
                <a:uFillTx/>
              </a:rPr>
              <a:t>Click to edit Master text styles</a:t>
            </a:r>
          </a:p>
          <a:p>
            <a:pPr lvl="1"/>
            <a:r>
              <a:rPr lang="en-US">
                <a:uFillTx/>
              </a:rPr>
              <a:t>Second level</a:t>
            </a:r>
          </a:p>
          <a:p>
            <a:pPr lvl="2"/>
            <a:r>
              <a:rPr lang="en-US">
                <a:uFillTx/>
              </a:rPr>
              <a:t>Third level</a:t>
            </a:r>
          </a:p>
          <a:p>
            <a:pPr lvl="3"/>
            <a:r>
              <a:rPr lang="en-US">
                <a:uFillTx/>
              </a:rPr>
              <a:t>Fourth level</a:t>
            </a:r>
          </a:p>
          <a:p>
            <a:pPr lvl="4"/>
            <a:r>
              <a:rPr lang="en-US">
                <a:uFillTx/>
              </a:rPr>
              <a:t>Fifth level</a:t>
            </a:r>
            <a:endParaRPr lang="en-US" dirty="0">
              <a:uFillTx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399" b="1">
                <a:uFillTx/>
              </a:defRPr>
            </a:lvl1pPr>
            <a:lvl2pPr marL="457173" indent="0">
              <a:buNone/>
              <a:defRPr sz="1999" b="1">
                <a:uFillTx/>
              </a:defRPr>
            </a:lvl2pPr>
            <a:lvl3pPr marL="914347" indent="0">
              <a:buNone/>
              <a:defRPr sz="1799" b="1">
                <a:uFillTx/>
              </a:defRPr>
            </a:lvl3pPr>
            <a:lvl4pPr marL="1371519" indent="0">
              <a:buNone/>
              <a:defRPr sz="1599" b="1">
                <a:uFillTx/>
              </a:defRPr>
            </a:lvl4pPr>
            <a:lvl5pPr marL="1828693" indent="0">
              <a:buNone/>
              <a:defRPr sz="1599" b="1">
                <a:uFillTx/>
              </a:defRPr>
            </a:lvl5pPr>
            <a:lvl6pPr marL="2285866" indent="0">
              <a:buNone/>
              <a:defRPr sz="1599" b="1">
                <a:uFillTx/>
              </a:defRPr>
            </a:lvl6pPr>
            <a:lvl7pPr marL="2743040" indent="0">
              <a:buNone/>
              <a:defRPr sz="1599" b="1">
                <a:uFillTx/>
              </a:defRPr>
            </a:lvl7pPr>
            <a:lvl8pPr marL="3200213" indent="0">
              <a:buNone/>
              <a:defRPr sz="1599" b="1">
                <a:uFillTx/>
              </a:defRPr>
            </a:lvl8pPr>
            <a:lvl9pPr marL="3657387" indent="0">
              <a:buNone/>
              <a:defRPr sz="1599" b="1">
                <a:uFillTx/>
              </a:defRPr>
            </a:lvl9pPr>
          </a:lstStyle>
          <a:p>
            <a:pPr lvl="0"/>
            <a:r>
              <a:rPr lang="en-US">
                <a:uFillTx/>
              </a:rPr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4"/>
            <a:ext cx="5183188" cy="3684588"/>
          </a:xfrm>
        </p:spPr>
        <p:txBody>
          <a:bodyPr/>
          <a:lstStyle/>
          <a:p>
            <a:pPr lvl="0"/>
            <a:r>
              <a:rPr lang="en-US">
                <a:uFillTx/>
              </a:rPr>
              <a:t>Click to edit Master text styles</a:t>
            </a:r>
          </a:p>
          <a:p>
            <a:pPr lvl="1"/>
            <a:r>
              <a:rPr lang="en-US">
                <a:uFillTx/>
              </a:rPr>
              <a:t>Second level</a:t>
            </a:r>
          </a:p>
          <a:p>
            <a:pPr lvl="2"/>
            <a:r>
              <a:rPr lang="en-US">
                <a:uFillTx/>
              </a:rPr>
              <a:t>Third level</a:t>
            </a:r>
          </a:p>
          <a:p>
            <a:pPr lvl="3"/>
            <a:r>
              <a:rPr lang="en-US">
                <a:uFillTx/>
              </a:rPr>
              <a:t>Fourth level</a:t>
            </a:r>
          </a:p>
          <a:p>
            <a:pPr lvl="4"/>
            <a:r>
              <a:rPr lang="en-US">
                <a:uFillTx/>
              </a:rPr>
              <a:t>Fifth level</a:t>
            </a:r>
            <a:endParaRPr lang="en-US" dirty="0">
              <a:uFillTx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>
                <a:uFillTx/>
              </a:rPr>
              <a:t>12/08/2021</a:t>
            </a:fld>
            <a:endParaRPr lang="en-GB">
              <a:uFillTx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uFillTx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>
                <a:uFillTx/>
              </a:rPr>
              <a:t>‹#›</a:t>
            </a:fld>
            <a:endParaRPr lang="en-GB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9830592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uFillTx/>
              </a:rPr>
              <a:t>Click to edit Master title style</a:t>
            </a:r>
            <a:endParaRPr lang="en-US" dirty="0">
              <a:uFillTx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>
                <a:uFillTx/>
              </a:rPr>
              <a:t>12/08/2021</a:t>
            </a:fld>
            <a:endParaRPr lang="en-GB">
              <a:uFillTx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uFillTx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>
                <a:uFillTx/>
              </a:rPr>
              <a:t>‹#›</a:t>
            </a:fld>
            <a:endParaRPr lang="en-GB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5293607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>
                <a:uFillTx/>
              </a:rPr>
              <a:t>12/08/2021</a:t>
            </a:fld>
            <a:endParaRPr lang="en-GB">
              <a:uFillTx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uFillTx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>
                <a:uFillTx/>
              </a:rPr>
              <a:t>‹#›</a:t>
            </a:fld>
            <a:endParaRPr lang="en-GB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6982754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1"/>
          </a:xfrm>
        </p:spPr>
        <p:txBody>
          <a:bodyPr anchor="b"/>
          <a:lstStyle>
            <a:lvl1pPr>
              <a:defRPr sz="3200">
                <a:uFillTx/>
              </a:defRPr>
            </a:lvl1pPr>
          </a:lstStyle>
          <a:p>
            <a:r>
              <a:rPr lang="en-US">
                <a:uFillTx/>
              </a:rPr>
              <a:t>Click to edit Master title style</a:t>
            </a:r>
            <a:endParaRPr lang="en-US" dirty="0">
              <a:uFillTx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9" y="987426"/>
            <a:ext cx="6172200" cy="4873625"/>
          </a:xfrm>
        </p:spPr>
        <p:txBody>
          <a:bodyPr/>
          <a:lstStyle>
            <a:lvl1pPr>
              <a:defRPr sz="3200">
                <a:uFillTx/>
              </a:defRPr>
            </a:lvl1pPr>
            <a:lvl2pPr>
              <a:defRPr sz="2800">
                <a:uFillTx/>
              </a:defRPr>
            </a:lvl2pPr>
            <a:lvl3pPr>
              <a:defRPr sz="2399">
                <a:uFillTx/>
              </a:defRPr>
            </a:lvl3pPr>
            <a:lvl4pPr>
              <a:defRPr sz="1999">
                <a:uFillTx/>
              </a:defRPr>
            </a:lvl4pPr>
            <a:lvl5pPr>
              <a:defRPr sz="1999">
                <a:uFillTx/>
              </a:defRPr>
            </a:lvl5pPr>
            <a:lvl6pPr>
              <a:defRPr sz="1999">
                <a:uFillTx/>
              </a:defRPr>
            </a:lvl6pPr>
            <a:lvl7pPr>
              <a:defRPr sz="1999">
                <a:uFillTx/>
              </a:defRPr>
            </a:lvl7pPr>
            <a:lvl8pPr>
              <a:defRPr sz="1999">
                <a:uFillTx/>
              </a:defRPr>
            </a:lvl8pPr>
            <a:lvl9pPr>
              <a:defRPr sz="1999">
                <a:uFillTx/>
              </a:defRPr>
            </a:lvl9pPr>
          </a:lstStyle>
          <a:p>
            <a:pPr lvl="0"/>
            <a:r>
              <a:rPr lang="en-US">
                <a:uFillTx/>
              </a:rPr>
              <a:t>Click to edit Master text styles</a:t>
            </a:r>
          </a:p>
          <a:p>
            <a:pPr lvl="1"/>
            <a:r>
              <a:rPr lang="en-US">
                <a:uFillTx/>
              </a:rPr>
              <a:t>Second level</a:t>
            </a:r>
          </a:p>
          <a:p>
            <a:pPr lvl="2"/>
            <a:r>
              <a:rPr lang="en-US">
                <a:uFillTx/>
              </a:rPr>
              <a:t>Third level</a:t>
            </a:r>
          </a:p>
          <a:p>
            <a:pPr lvl="3"/>
            <a:r>
              <a:rPr lang="en-US">
                <a:uFillTx/>
              </a:rPr>
              <a:t>Fourth level</a:t>
            </a:r>
          </a:p>
          <a:p>
            <a:pPr lvl="4"/>
            <a:r>
              <a:rPr lang="en-US">
                <a:uFillTx/>
              </a:rPr>
              <a:t>Fifth level</a:t>
            </a:r>
            <a:endParaRPr lang="en-US" dirty="0">
              <a:uFillTx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399"/>
            <a:ext cx="3932237" cy="3811589"/>
          </a:xfrm>
        </p:spPr>
        <p:txBody>
          <a:bodyPr/>
          <a:lstStyle>
            <a:lvl1pPr marL="0" indent="0">
              <a:buNone/>
              <a:defRPr sz="1599">
                <a:uFillTx/>
              </a:defRPr>
            </a:lvl1pPr>
            <a:lvl2pPr marL="457173" indent="0">
              <a:buNone/>
              <a:defRPr sz="1400">
                <a:uFillTx/>
              </a:defRPr>
            </a:lvl2pPr>
            <a:lvl3pPr marL="914347" indent="0">
              <a:buNone/>
              <a:defRPr sz="1200">
                <a:uFillTx/>
              </a:defRPr>
            </a:lvl3pPr>
            <a:lvl4pPr marL="1371519" indent="0">
              <a:buNone/>
              <a:defRPr sz="1000">
                <a:uFillTx/>
              </a:defRPr>
            </a:lvl4pPr>
            <a:lvl5pPr marL="1828693" indent="0">
              <a:buNone/>
              <a:defRPr sz="1000">
                <a:uFillTx/>
              </a:defRPr>
            </a:lvl5pPr>
            <a:lvl6pPr marL="2285866" indent="0">
              <a:buNone/>
              <a:defRPr sz="1000">
                <a:uFillTx/>
              </a:defRPr>
            </a:lvl6pPr>
            <a:lvl7pPr marL="2743040" indent="0">
              <a:buNone/>
              <a:defRPr sz="1000">
                <a:uFillTx/>
              </a:defRPr>
            </a:lvl7pPr>
            <a:lvl8pPr marL="3200213" indent="0">
              <a:buNone/>
              <a:defRPr sz="1000">
                <a:uFillTx/>
              </a:defRPr>
            </a:lvl8pPr>
            <a:lvl9pPr marL="3657387" indent="0">
              <a:buNone/>
              <a:defRPr sz="1000">
                <a:uFillTx/>
              </a:defRPr>
            </a:lvl9pPr>
          </a:lstStyle>
          <a:p>
            <a:pPr lvl="0"/>
            <a:r>
              <a:rPr lang="en-US">
                <a:uFillTx/>
              </a:rPr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>
                <a:uFillTx/>
              </a:rPr>
              <a:t>12/08/2021</a:t>
            </a:fld>
            <a:endParaRPr lang="en-GB">
              <a:uFillTx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uFillTx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>
                <a:uFillTx/>
              </a:rPr>
              <a:t>‹#›</a:t>
            </a:fld>
            <a:endParaRPr lang="en-GB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7478490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1"/>
          </a:xfrm>
        </p:spPr>
        <p:txBody>
          <a:bodyPr anchor="b"/>
          <a:lstStyle>
            <a:lvl1pPr>
              <a:defRPr sz="3200">
                <a:uFillTx/>
              </a:defRPr>
            </a:lvl1pPr>
          </a:lstStyle>
          <a:p>
            <a:r>
              <a:rPr lang="en-US">
                <a:uFillTx/>
              </a:rPr>
              <a:t>Click to edit Master title style</a:t>
            </a:r>
            <a:endParaRPr lang="en-US" dirty="0">
              <a:uFillTx/>
            </a:endParaRP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9" y="987426"/>
            <a:ext cx="6172200" cy="4873625"/>
          </a:xfrm>
        </p:spPr>
        <p:txBody>
          <a:bodyPr anchor="t"/>
          <a:lstStyle>
            <a:lvl1pPr marL="0" indent="0">
              <a:buNone/>
              <a:defRPr sz="3200">
                <a:uFillTx/>
              </a:defRPr>
            </a:lvl1pPr>
            <a:lvl2pPr marL="457173" indent="0">
              <a:buNone/>
              <a:defRPr sz="2800">
                <a:uFillTx/>
              </a:defRPr>
            </a:lvl2pPr>
            <a:lvl3pPr marL="914347" indent="0">
              <a:buNone/>
              <a:defRPr sz="2399">
                <a:uFillTx/>
              </a:defRPr>
            </a:lvl3pPr>
            <a:lvl4pPr marL="1371519" indent="0">
              <a:buNone/>
              <a:defRPr sz="1999">
                <a:uFillTx/>
              </a:defRPr>
            </a:lvl4pPr>
            <a:lvl5pPr marL="1828693" indent="0">
              <a:buNone/>
              <a:defRPr sz="1999">
                <a:uFillTx/>
              </a:defRPr>
            </a:lvl5pPr>
            <a:lvl6pPr marL="2285866" indent="0">
              <a:buNone/>
              <a:defRPr sz="1999">
                <a:uFillTx/>
              </a:defRPr>
            </a:lvl6pPr>
            <a:lvl7pPr marL="2743040" indent="0">
              <a:buNone/>
              <a:defRPr sz="1999">
                <a:uFillTx/>
              </a:defRPr>
            </a:lvl7pPr>
            <a:lvl8pPr marL="3200213" indent="0">
              <a:buNone/>
              <a:defRPr sz="1999">
                <a:uFillTx/>
              </a:defRPr>
            </a:lvl8pPr>
            <a:lvl9pPr marL="3657387" indent="0">
              <a:buNone/>
              <a:defRPr sz="1999">
                <a:uFillTx/>
              </a:defRPr>
            </a:lvl9pPr>
          </a:lstStyle>
          <a:p>
            <a:r>
              <a:rPr lang="en-US">
                <a:uFillTx/>
              </a:rPr>
              <a:t>Click icon to add picture</a:t>
            </a:r>
            <a:endParaRPr lang="en-US" dirty="0">
              <a:uFillTx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399"/>
            <a:ext cx="3932237" cy="3811589"/>
          </a:xfrm>
        </p:spPr>
        <p:txBody>
          <a:bodyPr/>
          <a:lstStyle>
            <a:lvl1pPr marL="0" indent="0">
              <a:buNone/>
              <a:defRPr sz="1599">
                <a:uFillTx/>
              </a:defRPr>
            </a:lvl1pPr>
            <a:lvl2pPr marL="457173" indent="0">
              <a:buNone/>
              <a:defRPr sz="1400">
                <a:uFillTx/>
              </a:defRPr>
            </a:lvl2pPr>
            <a:lvl3pPr marL="914347" indent="0">
              <a:buNone/>
              <a:defRPr sz="1200">
                <a:uFillTx/>
              </a:defRPr>
            </a:lvl3pPr>
            <a:lvl4pPr marL="1371519" indent="0">
              <a:buNone/>
              <a:defRPr sz="1000">
                <a:uFillTx/>
              </a:defRPr>
            </a:lvl4pPr>
            <a:lvl5pPr marL="1828693" indent="0">
              <a:buNone/>
              <a:defRPr sz="1000">
                <a:uFillTx/>
              </a:defRPr>
            </a:lvl5pPr>
            <a:lvl6pPr marL="2285866" indent="0">
              <a:buNone/>
              <a:defRPr sz="1000">
                <a:uFillTx/>
              </a:defRPr>
            </a:lvl6pPr>
            <a:lvl7pPr marL="2743040" indent="0">
              <a:buNone/>
              <a:defRPr sz="1000">
                <a:uFillTx/>
              </a:defRPr>
            </a:lvl7pPr>
            <a:lvl8pPr marL="3200213" indent="0">
              <a:buNone/>
              <a:defRPr sz="1000">
                <a:uFillTx/>
              </a:defRPr>
            </a:lvl8pPr>
            <a:lvl9pPr marL="3657387" indent="0">
              <a:buNone/>
              <a:defRPr sz="1000">
                <a:uFillTx/>
              </a:defRPr>
            </a:lvl9pPr>
          </a:lstStyle>
          <a:p>
            <a:pPr lvl="0"/>
            <a:r>
              <a:rPr lang="en-US">
                <a:uFillTx/>
              </a:rPr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>
                <a:uFillTx/>
              </a:rPr>
              <a:t>12/08/2021</a:t>
            </a:fld>
            <a:endParaRPr lang="en-GB">
              <a:uFillTx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uFillTx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>
                <a:uFillTx/>
              </a:rPr>
              <a:t>‹#›</a:t>
            </a:fld>
            <a:endParaRPr lang="en-GB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8462290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uFillTx/>
              </a:rPr>
              <a:t>Click to edit Master title style</a:t>
            </a:r>
            <a:endParaRPr lang="en-US" dirty="0">
              <a:uFillTx/>
            </a:endParaRP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>
                <a:uFillTx/>
              </a:rPr>
              <a:t>Click to edit Master text styles</a:t>
            </a:r>
          </a:p>
          <a:p>
            <a:pPr lvl="1"/>
            <a:r>
              <a:rPr lang="en-US">
                <a:uFillTx/>
              </a:rPr>
              <a:t>Second level</a:t>
            </a:r>
          </a:p>
          <a:p>
            <a:pPr lvl="2"/>
            <a:r>
              <a:rPr lang="en-US">
                <a:uFillTx/>
              </a:rPr>
              <a:t>Third level</a:t>
            </a:r>
          </a:p>
          <a:p>
            <a:pPr lvl="3"/>
            <a:r>
              <a:rPr lang="en-US">
                <a:uFillTx/>
              </a:rPr>
              <a:t>Fourth level</a:t>
            </a:r>
          </a:p>
          <a:p>
            <a:pPr lvl="4"/>
            <a:r>
              <a:rPr lang="en-US">
                <a:uFillTx/>
              </a:rPr>
              <a:t>Fifth level</a:t>
            </a:r>
            <a:endParaRPr lang="en-US" dirty="0">
              <a:uFillTx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>
                <a:uFillTx/>
              </a:rPr>
              <a:t>12/08/2021</a:t>
            </a:fld>
            <a:endParaRPr lang="en-GB"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uFillTx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>
                <a:uFillTx/>
              </a:rPr>
              <a:t>‹#›</a:t>
            </a:fld>
            <a:endParaRPr lang="en-GB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48607746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4"/>
            <a:ext cx="2628901" cy="5811838"/>
          </a:xfrm>
        </p:spPr>
        <p:txBody>
          <a:bodyPr vert="eaVert"/>
          <a:lstStyle/>
          <a:p>
            <a:r>
              <a:rPr lang="en-US">
                <a:uFillTx/>
              </a:rPr>
              <a:t>Click to edit Master title style</a:t>
            </a:r>
            <a:endParaRPr lang="en-US" dirty="0">
              <a:uFillTx/>
            </a:endParaRP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4"/>
            <a:ext cx="7734300" cy="5811838"/>
          </a:xfrm>
        </p:spPr>
        <p:txBody>
          <a:bodyPr vert="eaVert"/>
          <a:lstStyle/>
          <a:p>
            <a:pPr lvl="0"/>
            <a:r>
              <a:rPr lang="en-US">
                <a:uFillTx/>
              </a:rPr>
              <a:t>Click to edit Master text styles</a:t>
            </a:r>
          </a:p>
          <a:p>
            <a:pPr lvl="1"/>
            <a:r>
              <a:rPr lang="en-US">
                <a:uFillTx/>
              </a:rPr>
              <a:t>Second level</a:t>
            </a:r>
          </a:p>
          <a:p>
            <a:pPr lvl="2"/>
            <a:r>
              <a:rPr lang="en-US">
                <a:uFillTx/>
              </a:rPr>
              <a:t>Third level</a:t>
            </a:r>
          </a:p>
          <a:p>
            <a:pPr lvl="3"/>
            <a:r>
              <a:rPr lang="en-US">
                <a:uFillTx/>
              </a:rPr>
              <a:t>Fourth level</a:t>
            </a:r>
          </a:p>
          <a:p>
            <a:pPr lvl="4"/>
            <a:r>
              <a:rPr lang="en-US">
                <a:uFillTx/>
              </a:rPr>
              <a:t>Fifth level</a:t>
            </a:r>
            <a:endParaRPr lang="en-US" dirty="0">
              <a:uFillTx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>
                <a:uFillTx/>
              </a:rPr>
              <a:t>12/08/2021</a:t>
            </a:fld>
            <a:endParaRPr lang="en-GB"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uFillTx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>
                <a:uFillTx/>
              </a:rPr>
              <a:t>‹#›</a:t>
            </a:fld>
            <a:endParaRPr lang="en-GB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5103416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2295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1120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088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7FBEA9F2-568B-4D9D-8961-D1DB7A32688C}"/>
              </a:ext>
            </a:extLst>
          </p:cNvPr>
          <p:cNvSpPr/>
          <p:nvPr userDrawn="1"/>
        </p:nvSpPr>
        <p:spPr>
          <a:xfrm>
            <a:off x="-90883" y="292395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4E497EEC-C6B7-4E78-AF5F-0D0AEC97CBC5}"/>
              </a:ext>
            </a:extLst>
          </p:cNvPr>
          <p:cNvSpPr/>
          <p:nvPr userDrawn="1"/>
        </p:nvSpPr>
        <p:spPr>
          <a:xfrm>
            <a:off x="1317930" y="749594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E67697BF-97A1-4D44-A3DE-8C4DE7BB1A96}"/>
              </a:ext>
            </a:extLst>
          </p:cNvPr>
          <p:cNvSpPr/>
          <p:nvPr userDrawn="1"/>
        </p:nvSpPr>
        <p:spPr>
          <a:xfrm>
            <a:off x="2119550" y="1892593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6E6CF3F1-B0DB-47F6-AA63-29E5200BD92C}"/>
              </a:ext>
            </a:extLst>
          </p:cNvPr>
          <p:cNvSpPr/>
          <p:nvPr userDrawn="1"/>
        </p:nvSpPr>
        <p:spPr>
          <a:xfrm>
            <a:off x="2407769" y="3264193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AE0F22E3-CCDA-487D-8D1D-677DEB04E3DA}"/>
              </a:ext>
            </a:extLst>
          </p:cNvPr>
          <p:cNvSpPr/>
          <p:nvPr userDrawn="1"/>
        </p:nvSpPr>
        <p:spPr>
          <a:xfrm>
            <a:off x="1947910" y="4540101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9524FE19-AA4F-418F-8944-6E7F84F2ABD0}"/>
              </a:ext>
            </a:extLst>
          </p:cNvPr>
          <p:cNvSpPr/>
          <p:nvPr userDrawn="1"/>
        </p:nvSpPr>
        <p:spPr>
          <a:xfrm>
            <a:off x="780984" y="5225901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D174C314-E33C-4657-8B83-50D91E38AA11}"/>
              </a:ext>
            </a:extLst>
          </p:cNvPr>
          <p:cNvSpPr/>
          <p:nvPr userDrawn="1"/>
        </p:nvSpPr>
        <p:spPr>
          <a:xfrm>
            <a:off x="-578845" y="5225901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0154E98E-2573-4727-9FB1-69541F0F0737}"/>
              </a:ext>
            </a:extLst>
          </p:cNvPr>
          <p:cNvSpPr/>
          <p:nvPr userDrawn="1"/>
        </p:nvSpPr>
        <p:spPr>
          <a:xfrm>
            <a:off x="-2132338" y="978195"/>
            <a:ext cx="5092999" cy="4901609"/>
          </a:xfrm>
          <a:prstGeom prst="flowChartConnector">
            <a:avLst/>
          </a:prstGeom>
          <a:solidFill>
            <a:srgbClr val="FDA82B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EA45C5B-6DCD-42A9-ADAA-21F20777B2F5}"/>
              </a:ext>
            </a:extLst>
          </p:cNvPr>
          <p:cNvCxnSpPr>
            <a:stCxn id="7" idx="0"/>
          </p:cNvCxnSpPr>
          <p:nvPr userDrawn="1"/>
        </p:nvCxnSpPr>
        <p:spPr>
          <a:xfrm>
            <a:off x="642764" y="292395"/>
            <a:ext cx="10379" cy="2845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87DB401-E061-42C6-90D6-A5C0F3D35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2328783" y="922245"/>
            <a:ext cx="175438" cy="1901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CD4B65B-9FDB-42DD-934D-2567D451FE67}"/>
              </a:ext>
            </a:extLst>
          </p:cNvPr>
          <p:cNvCxnSpPr>
            <a:cxnSpLocks/>
          </p:cNvCxnSpPr>
          <p:nvPr userDrawn="1"/>
        </p:nvCxnSpPr>
        <p:spPr>
          <a:xfrm flipH="1">
            <a:off x="3295301" y="2282828"/>
            <a:ext cx="239803" cy="1062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4C728E4-36B5-463F-8581-9DAB9E6982FA}"/>
              </a:ext>
            </a:extLst>
          </p:cNvPr>
          <p:cNvCxnSpPr/>
          <p:nvPr userDrawn="1"/>
        </p:nvCxnSpPr>
        <p:spPr>
          <a:xfrm>
            <a:off x="58221" y="6281056"/>
            <a:ext cx="10379" cy="2845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D36214E-115C-4A93-8FA5-DC371DEDB11C}"/>
              </a:ext>
            </a:extLst>
          </p:cNvPr>
          <p:cNvCxnSpPr>
            <a:cxnSpLocks/>
          </p:cNvCxnSpPr>
          <p:nvPr userDrawn="1"/>
        </p:nvCxnSpPr>
        <p:spPr>
          <a:xfrm>
            <a:off x="1602346" y="6273460"/>
            <a:ext cx="99867" cy="2845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5BFF5AB-D85C-421C-83B4-FB62D94D6A05}"/>
              </a:ext>
            </a:extLst>
          </p:cNvPr>
          <p:cNvCxnSpPr>
            <a:cxnSpLocks/>
          </p:cNvCxnSpPr>
          <p:nvPr userDrawn="1"/>
        </p:nvCxnSpPr>
        <p:spPr>
          <a:xfrm>
            <a:off x="3053514" y="5380040"/>
            <a:ext cx="291252" cy="1422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FF6473E-986B-4073-9D41-491BA073AA23}"/>
              </a:ext>
            </a:extLst>
          </p:cNvPr>
          <p:cNvCxnSpPr>
            <a:cxnSpLocks/>
          </p:cNvCxnSpPr>
          <p:nvPr userDrawn="1"/>
        </p:nvCxnSpPr>
        <p:spPr>
          <a:xfrm>
            <a:off x="3586843" y="3949993"/>
            <a:ext cx="294736" cy="232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4681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1095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2766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0174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84504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17342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11867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44629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25244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6"/>
            <a:ext cx="28448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2021/8/12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8" y="6501343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552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420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7FBEA9F2-568B-4D9D-8961-D1DB7A32688C}"/>
              </a:ext>
            </a:extLst>
          </p:cNvPr>
          <p:cNvSpPr/>
          <p:nvPr userDrawn="1"/>
        </p:nvSpPr>
        <p:spPr>
          <a:xfrm>
            <a:off x="-90883" y="292395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4E497EEC-C6B7-4E78-AF5F-0D0AEC97CBC5}"/>
              </a:ext>
            </a:extLst>
          </p:cNvPr>
          <p:cNvSpPr/>
          <p:nvPr userDrawn="1"/>
        </p:nvSpPr>
        <p:spPr>
          <a:xfrm>
            <a:off x="1317930" y="749594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E67697BF-97A1-4D44-A3DE-8C4DE7BB1A96}"/>
              </a:ext>
            </a:extLst>
          </p:cNvPr>
          <p:cNvSpPr/>
          <p:nvPr userDrawn="1"/>
        </p:nvSpPr>
        <p:spPr>
          <a:xfrm>
            <a:off x="2119550" y="1892593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6E6CF3F1-B0DB-47F6-AA63-29E5200BD92C}"/>
              </a:ext>
            </a:extLst>
          </p:cNvPr>
          <p:cNvSpPr/>
          <p:nvPr userDrawn="1"/>
        </p:nvSpPr>
        <p:spPr>
          <a:xfrm>
            <a:off x="2407769" y="3264193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AE0F22E3-CCDA-487D-8D1D-677DEB04E3DA}"/>
              </a:ext>
            </a:extLst>
          </p:cNvPr>
          <p:cNvSpPr/>
          <p:nvPr userDrawn="1"/>
        </p:nvSpPr>
        <p:spPr>
          <a:xfrm>
            <a:off x="1947910" y="4540101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9524FE19-AA4F-418F-8944-6E7F84F2ABD0}"/>
              </a:ext>
            </a:extLst>
          </p:cNvPr>
          <p:cNvSpPr/>
          <p:nvPr userDrawn="1"/>
        </p:nvSpPr>
        <p:spPr>
          <a:xfrm>
            <a:off x="780984" y="5225901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D174C314-E33C-4657-8B83-50D91E38AA11}"/>
              </a:ext>
            </a:extLst>
          </p:cNvPr>
          <p:cNvSpPr/>
          <p:nvPr userDrawn="1"/>
        </p:nvSpPr>
        <p:spPr>
          <a:xfrm>
            <a:off x="-578845" y="5225901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0154E98E-2573-4727-9FB1-69541F0F0737}"/>
              </a:ext>
            </a:extLst>
          </p:cNvPr>
          <p:cNvSpPr/>
          <p:nvPr userDrawn="1"/>
        </p:nvSpPr>
        <p:spPr>
          <a:xfrm>
            <a:off x="-2132338" y="978195"/>
            <a:ext cx="5092999" cy="4901609"/>
          </a:xfrm>
          <a:prstGeom prst="flowChartConnector">
            <a:avLst/>
          </a:prstGeom>
          <a:solidFill>
            <a:srgbClr val="FF79FF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EA45C5B-6DCD-42A9-ADAA-21F20777B2F5}"/>
              </a:ext>
            </a:extLst>
          </p:cNvPr>
          <p:cNvCxnSpPr>
            <a:stCxn id="7" idx="0"/>
          </p:cNvCxnSpPr>
          <p:nvPr userDrawn="1"/>
        </p:nvCxnSpPr>
        <p:spPr>
          <a:xfrm>
            <a:off x="642764" y="292395"/>
            <a:ext cx="10379" cy="284548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87DB401-E061-42C6-90D6-A5C0F3D35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2328783" y="922245"/>
            <a:ext cx="175438" cy="190120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CD4B65B-9FDB-42DD-934D-2567D451FE67}"/>
              </a:ext>
            </a:extLst>
          </p:cNvPr>
          <p:cNvCxnSpPr>
            <a:cxnSpLocks/>
          </p:cNvCxnSpPr>
          <p:nvPr userDrawn="1"/>
        </p:nvCxnSpPr>
        <p:spPr>
          <a:xfrm flipH="1">
            <a:off x="3295301" y="2282828"/>
            <a:ext cx="239803" cy="106233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4C728E4-36B5-463F-8581-9DAB9E6982FA}"/>
              </a:ext>
            </a:extLst>
          </p:cNvPr>
          <p:cNvCxnSpPr/>
          <p:nvPr userDrawn="1"/>
        </p:nvCxnSpPr>
        <p:spPr>
          <a:xfrm>
            <a:off x="58221" y="6281056"/>
            <a:ext cx="10379" cy="284548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D36214E-115C-4A93-8FA5-DC371DEDB11C}"/>
              </a:ext>
            </a:extLst>
          </p:cNvPr>
          <p:cNvCxnSpPr>
            <a:cxnSpLocks/>
          </p:cNvCxnSpPr>
          <p:nvPr userDrawn="1"/>
        </p:nvCxnSpPr>
        <p:spPr>
          <a:xfrm>
            <a:off x="1602346" y="6273460"/>
            <a:ext cx="99867" cy="284548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5BFF5AB-D85C-421C-83B4-FB62D94D6A05}"/>
              </a:ext>
            </a:extLst>
          </p:cNvPr>
          <p:cNvCxnSpPr>
            <a:cxnSpLocks/>
          </p:cNvCxnSpPr>
          <p:nvPr userDrawn="1"/>
        </p:nvCxnSpPr>
        <p:spPr>
          <a:xfrm>
            <a:off x="3053514" y="5380040"/>
            <a:ext cx="291252" cy="142274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FF6473E-986B-4073-9D41-491BA073AA23}"/>
              </a:ext>
            </a:extLst>
          </p:cNvPr>
          <p:cNvCxnSpPr>
            <a:cxnSpLocks/>
          </p:cNvCxnSpPr>
          <p:nvPr userDrawn="1"/>
        </p:nvCxnSpPr>
        <p:spPr>
          <a:xfrm>
            <a:off x="3586843" y="3949993"/>
            <a:ext cx="294736" cy="23291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6991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59643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94735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12452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48191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63025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99209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08569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53556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7580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477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221819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6"/>
            <a:ext cx="28448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2021/8/12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8" y="6501343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275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68495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75950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6769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6A9973-8171-41DB-A13A-563AC04E6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7F03F8-1128-4E84-85C3-079068B326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4605F6-4C3F-4C85-930E-EA31B3E91B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952A0F-F3D5-4CFD-992B-CC832372B479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BC4CC9-7165-4595-BD3D-21A0ABAC87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878A16-34C0-4B9C-B7FD-4E72E5AC6C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B9FADD-2AB6-4422-8965-D6FF06B52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33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51" r:id="rId4"/>
    <p:sldLayoutId id="2147483660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5999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5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uFillTx/>
              </a:rPr>
              <a:t>Click to edit Master title style</a:t>
            </a:r>
            <a:endParaRPr lang="en-US" dirty="0">
              <a:uFillTx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6"/>
            <a:ext cx="1051559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>
                <a:uFillTx/>
              </a:rPr>
              <a:t>Click to edit Master text styles</a:t>
            </a:r>
          </a:p>
          <a:p>
            <a:pPr lvl="1"/>
            <a:r>
              <a:rPr lang="en-US">
                <a:uFillTx/>
              </a:rPr>
              <a:t>Second level</a:t>
            </a:r>
          </a:p>
          <a:p>
            <a:pPr lvl="2"/>
            <a:r>
              <a:rPr lang="en-US">
                <a:uFillTx/>
              </a:rPr>
              <a:t>Third level</a:t>
            </a:r>
          </a:p>
          <a:p>
            <a:pPr lvl="3"/>
            <a:r>
              <a:rPr lang="en-US">
                <a:uFillTx/>
              </a:rPr>
              <a:t>Fourth level</a:t>
            </a:r>
          </a:p>
          <a:p>
            <a:pPr lvl="4"/>
            <a:r>
              <a:rPr lang="en-US">
                <a:uFillTx/>
              </a:rPr>
              <a:t>Fifth level</a:t>
            </a:r>
            <a:endParaRPr lang="en-US" dirty="0">
              <a:uFillTx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uFillTx/>
              </a:defRPr>
            </a:lvl1pPr>
          </a:lstStyle>
          <a:p>
            <a:fld id="{2E04706B-4EC2-4241-A08F-856E1DF1720A}" type="datetimeFigureOut">
              <a:rPr lang="en-GB" smtClean="0">
                <a:uFillTx/>
              </a:rPr>
              <a:t>12/08/2021</a:t>
            </a:fld>
            <a:endParaRPr lang="en-GB"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uFillTx/>
              </a:defRPr>
            </a:lvl1pPr>
          </a:lstStyle>
          <a:p>
            <a:endParaRPr lang="en-GB">
              <a:uFillTx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uFillTx/>
              </a:defRPr>
            </a:lvl1pPr>
          </a:lstStyle>
          <a:p>
            <a:fld id="{880CA0B7-17DD-491B-8152-B34799E506E7}" type="slidenum">
              <a:rPr lang="en-GB" smtClean="0">
                <a:uFillTx/>
              </a:rPr>
              <a:t>‹#›</a:t>
            </a:fld>
            <a:endParaRPr lang="en-GB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800254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228587" indent="-228587" algn="l" defTabSz="91434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68576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1142934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60010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2057279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uFillTx/>
          <a:latin typeface="+mn-lt"/>
          <a:ea typeface="+mn-ea"/>
          <a:cs typeface="+mn-cs"/>
        </a:defRPr>
      </a:lvl9pPr>
    </p:bodyStyle>
    <p:otherStyle>
      <a:defPPr>
        <a:defRPr lang="en-US">
          <a:uFillTx/>
        </a:defRPr>
      </a:defPPr>
      <a:lvl1pPr marL="0" algn="l" defTabSz="914347" rtl="0" eaLnBrk="1" latinLnBrk="0" hangingPunct="1">
        <a:defRPr sz="1799" kern="12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uFillTx/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8EFDCC-7BD0-4E70-89DE-1B8CDDB1CD0A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938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8EFDCC-7BD0-4E70-89DE-1B8CDDB1CD0A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069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gif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1.png"/><Relationship Id="rId5" Type="http://schemas.openxmlformats.org/officeDocument/2006/relationships/image" Target="../media/image43.png"/><Relationship Id="rId4" Type="http://schemas.openxmlformats.org/officeDocument/2006/relationships/image" Target="../media/image61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4.png"/><Relationship Id="rId12" Type="http://schemas.openxmlformats.org/officeDocument/2006/relationships/slide" Target="slide18.xml"/><Relationship Id="rId2" Type="http://schemas.openxmlformats.org/officeDocument/2006/relationships/slide" Target="slide1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5.xml"/><Relationship Id="rId11" Type="http://schemas.openxmlformats.org/officeDocument/2006/relationships/image" Target="../media/image66.png"/><Relationship Id="rId5" Type="http://schemas.openxmlformats.org/officeDocument/2006/relationships/image" Target="../media/image63.png"/><Relationship Id="rId10" Type="http://schemas.openxmlformats.org/officeDocument/2006/relationships/slide" Target="slide17.xml"/><Relationship Id="rId4" Type="http://schemas.openxmlformats.org/officeDocument/2006/relationships/slide" Target="slide14.xml"/><Relationship Id="rId9" Type="http://schemas.openxmlformats.org/officeDocument/2006/relationships/image" Target="../media/image65.png"/><Relationship Id="rId14" Type="http://schemas.openxmlformats.org/officeDocument/2006/relationships/image" Target="../media/image6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slide" Target="slide13.xml"/><Relationship Id="rId4" Type="http://schemas.openxmlformats.org/officeDocument/2006/relationships/image" Target="../media/image6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slide" Target="slide13.xml"/><Relationship Id="rId4" Type="http://schemas.openxmlformats.org/officeDocument/2006/relationships/image" Target="../media/image6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slide" Target="slide13.xml"/><Relationship Id="rId4" Type="http://schemas.openxmlformats.org/officeDocument/2006/relationships/image" Target="../media/image6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1.png"/><Relationship Id="rId5" Type="http://schemas.openxmlformats.org/officeDocument/2006/relationships/slide" Target="slide13.xml"/><Relationship Id="rId4" Type="http://schemas.openxmlformats.org/officeDocument/2006/relationships/image" Target="../media/image6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5" Type="http://schemas.openxmlformats.org/officeDocument/2006/relationships/slide" Target="slide13.xml"/><Relationship Id="rId4" Type="http://schemas.openxmlformats.org/officeDocument/2006/relationships/image" Target="../media/image6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slide" Target="slide13.xml"/><Relationship Id="rId4" Type="http://schemas.openxmlformats.org/officeDocument/2006/relationships/image" Target="../media/image6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13" Type="http://schemas.openxmlformats.org/officeDocument/2006/relationships/slide" Target="slide23.xml"/><Relationship Id="rId18" Type="http://schemas.openxmlformats.org/officeDocument/2006/relationships/slide" Target="slide24.xml"/><Relationship Id="rId26" Type="http://schemas.openxmlformats.org/officeDocument/2006/relationships/image" Target="../media/image91.png"/><Relationship Id="rId3" Type="http://schemas.openxmlformats.org/officeDocument/2006/relationships/image" Target="../media/image74.png"/><Relationship Id="rId21" Type="http://schemas.openxmlformats.org/officeDocument/2006/relationships/slide" Target="slide25.xml"/><Relationship Id="rId7" Type="http://schemas.openxmlformats.org/officeDocument/2006/relationships/image" Target="../media/image77.png"/><Relationship Id="rId12" Type="http://schemas.openxmlformats.org/officeDocument/2006/relationships/image" Target="../media/image81.png"/><Relationship Id="rId17" Type="http://schemas.openxmlformats.org/officeDocument/2006/relationships/image" Target="../media/image85.png"/><Relationship Id="rId25" Type="http://schemas.openxmlformats.org/officeDocument/2006/relationships/image" Target="../media/image90.png"/><Relationship Id="rId2" Type="http://schemas.openxmlformats.org/officeDocument/2006/relationships/slide" Target="slide20.xml"/><Relationship Id="rId16" Type="http://schemas.openxmlformats.org/officeDocument/2006/relationships/image" Target="../media/image84.png"/><Relationship Id="rId20" Type="http://schemas.openxmlformats.org/officeDocument/2006/relationships/image" Target="../media/image87.png"/><Relationship Id="rId29" Type="http://schemas.openxmlformats.org/officeDocument/2006/relationships/image" Target="../media/image9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6.png"/><Relationship Id="rId11" Type="http://schemas.openxmlformats.org/officeDocument/2006/relationships/image" Target="../media/image80.png"/><Relationship Id="rId24" Type="http://schemas.openxmlformats.org/officeDocument/2006/relationships/image" Target="../media/image89.png"/><Relationship Id="rId5" Type="http://schemas.openxmlformats.org/officeDocument/2006/relationships/image" Target="../media/image75.png"/><Relationship Id="rId15" Type="http://schemas.openxmlformats.org/officeDocument/2006/relationships/image" Target="../media/image83.png"/><Relationship Id="rId23" Type="http://schemas.openxmlformats.org/officeDocument/2006/relationships/slide" Target="slide26.xml"/><Relationship Id="rId28" Type="http://schemas.openxmlformats.org/officeDocument/2006/relationships/image" Target="../media/image92.png"/><Relationship Id="rId10" Type="http://schemas.openxmlformats.org/officeDocument/2006/relationships/image" Target="../media/image79.png"/><Relationship Id="rId19" Type="http://schemas.openxmlformats.org/officeDocument/2006/relationships/image" Target="../media/image86.png"/><Relationship Id="rId4" Type="http://schemas.openxmlformats.org/officeDocument/2006/relationships/slide" Target="slide21.xml"/><Relationship Id="rId9" Type="http://schemas.openxmlformats.org/officeDocument/2006/relationships/image" Target="../media/image78.png"/><Relationship Id="rId14" Type="http://schemas.openxmlformats.org/officeDocument/2006/relationships/image" Target="../media/image82.png"/><Relationship Id="rId22" Type="http://schemas.openxmlformats.org/officeDocument/2006/relationships/image" Target="../media/image88.png"/><Relationship Id="rId27" Type="http://schemas.openxmlformats.org/officeDocument/2006/relationships/slide" Target="slide27.xml"/><Relationship Id="rId30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7.png"/><Relationship Id="rId5" Type="http://schemas.openxmlformats.org/officeDocument/2006/relationships/slide" Target="slide19.xml"/><Relationship Id="rId4" Type="http://schemas.openxmlformats.org/officeDocument/2006/relationships/image" Target="../media/image9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slide" Target="slide19.xml"/><Relationship Id="rId7" Type="http://schemas.openxmlformats.org/officeDocument/2006/relationships/image" Target="../media/image96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image" Target="../media/image101.png"/><Relationship Id="rId7" Type="http://schemas.openxmlformats.org/officeDocument/2006/relationships/image" Target="../media/image96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Relationship Id="rId9" Type="http://schemas.openxmlformats.org/officeDocument/2006/relationships/image" Target="../media/image9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image" Target="../media/image105.png"/><Relationship Id="rId7" Type="http://schemas.openxmlformats.org/officeDocument/2006/relationships/image" Target="../media/image96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Relationship Id="rId9" Type="http://schemas.openxmlformats.org/officeDocument/2006/relationships/image" Target="../media/image9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7" Type="http://schemas.openxmlformats.org/officeDocument/2006/relationships/image" Target="../media/image97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8.xml"/><Relationship Id="rId6" Type="http://schemas.openxmlformats.org/officeDocument/2006/relationships/slide" Target="slide19.xml"/><Relationship Id="rId5" Type="http://schemas.openxmlformats.org/officeDocument/2006/relationships/image" Target="../media/image96.png"/><Relationship Id="rId4" Type="http://schemas.openxmlformats.org/officeDocument/2006/relationships/image" Target="../media/image11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7.png"/><Relationship Id="rId5" Type="http://schemas.openxmlformats.org/officeDocument/2006/relationships/slide" Target="slide19.xml"/><Relationship Id="rId4" Type="http://schemas.openxmlformats.org/officeDocument/2006/relationships/image" Target="../media/image9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12.png"/><Relationship Id="rId7" Type="http://schemas.openxmlformats.org/officeDocument/2006/relationships/image" Target="../media/image97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8.xml"/><Relationship Id="rId6" Type="http://schemas.openxmlformats.org/officeDocument/2006/relationships/slide" Target="slide19.xml"/><Relationship Id="rId5" Type="http://schemas.openxmlformats.org/officeDocument/2006/relationships/image" Target="../media/image114.png"/><Relationship Id="rId4" Type="http://schemas.openxmlformats.org/officeDocument/2006/relationships/image" Target="../media/image113.png"/><Relationship Id="rId9" Type="http://schemas.openxmlformats.org/officeDocument/2006/relationships/image" Target="../media/image11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5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3.png"/><Relationship Id="rId4" Type="http://schemas.openxmlformats.org/officeDocument/2006/relationships/image" Target="../media/image42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3.png"/><Relationship Id="rId5" Type="http://schemas.openxmlformats.org/officeDocument/2006/relationships/image" Target="../media/image46.gif"/><Relationship Id="rId4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8.gif"/><Relationship Id="rId5" Type="http://schemas.openxmlformats.org/officeDocument/2006/relationships/image" Target="../media/image47.png"/><Relationship Id="rId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9.png"/><Relationship Id="rId7" Type="http://schemas.openxmlformats.org/officeDocument/2006/relationships/image" Target="../media/image53.gi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"/>
            <a:ext cx="12191999" cy="600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18" y="850502"/>
            <a:ext cx="11304362" cy="490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08096"/>
            <a:ext cx="12192000" cy="3049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0000000我图PPT\00001PNG素材\儿童卡通\454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22882" y="3207905"/>
            <a:ext cx="4617066" cy="288959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307487" y="595635"/>
            <a:ext cx="2422395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482" y="4365105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êu đề 1"/>
          <p:cNvSpPr>
            <a:spLocks noGrp="1"/>
          </p:cNvSpPr>
          <p:nvPr/>
        </p:nvSpPr>
        <p:spPr>
          <a:xfrm>
            <a:off x="1188085" y="3208020"/>
            <a:ext cx="9546590" cy="1664970"/>
          </a:xfrm>
          <a:prstGeom prst="rect">
            <a:avLst/>
          </a:prstGeom>
        </p:spPr>
        <p:txBody>
          <a:bodyPr spcFirstLastPara="1" vert="horz" lIns="91440" tIns="45720" rIns="91440" bIns="45720" numCol="1" rtlCol="0" anchor="b">
            <a:prstTxWarp prst="textArchUp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vi-VN" sz="4400" kern="1200">
                <a:solidFill>
                  <a:srgbClr val="4040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4800" b="1" i="0" u="none" strike="noStrike" kern="1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cs typeface="Times New Roman" panose="02020603050405020304"/>
                <a:sym typeface="+mn-ea"/>
              </a:rPr>
            </a:br>
            <a:br>
              <a:rPr kumimoji="0" lang="en-US" sz="4800" b="1" i="0" u="none" strike="noStrike" kern="1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cs typeface="Times New Roman" panose="02020603050405020304"/>
                <a:sym typeface="+mn-ea"/>
              </a:rPr>
            </a:br>
            <a:br>
              <a:rPr kumimoji="0" lang="en-US" sz="4800" b="1" i="0" u="none" strike="noStrike" kern="1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cs typeface="Times New Roman" panose="02020603050405020304"/>
                <a:sym typeface="+mn-ea"/>
              </a:rPr>
            </a:br>
            <a:br>
              <a:rPr kumimoji="0" lang="en-US" sz="4800" b="1" i="0" u="none" strike="noStrike" kern="1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cs typeface="Times New Roman" panose="02020603050405020304"/>
                <a:sym typeface="+mn-ea"/>
              </a:rPr>
            </a:br>
            <a:r>
              <a:rPr kumimoji="0" lang="en-US" sz="4800" b="1" i="0" u="none" strike="noStrike" kern="1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cs typeface="Times New Roman" panose="02020603050405020304"/>
                <a:sym typeface="+mn-ea"/>
              </a:rPr>
              <a:t>CHÀO MỪNG CÁC EM ĐẾN VỚI TIẾT</a:t>
            </a:r>
            <a:br>
              <a:rPr kumimoji="0" lang="en-US" sz="4800" b="1" i="0" u="none" strike="noStrike" kern="1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cs typeface="Times New Roman" panose="02020603050405020304"/>
              </a:rPr>
            </a:br>
            <a:endParaRPr kumimoji="0" lang="en-US" altLang="vi-VN" sz="4800" b="1" i="0" u="none" strike="noStrike" kern="10" cap="none" spc="0" normalizeH="0" baseline="0" noProof="0" dirty="0">
              <a:ln w="12700">
                <a:solidFill>
                  <a:srgbClr val="4472C4"/>
                </a:solidFill>
                <a:prstDash val="solid"/>
              </a:ln>
              <a:pattFill prst="pct50">
                <a:fgClr>
                  <a:srgbClr val="4472C4"/>
                </a:fgClr>
                <a:bgClr>
                  <a:srgbClr val="4472C4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4472C4"/>
                </a:outerShdw>
              </a:effectLst>
              <a:uLnTx/>
              <a:uFillTx/>
              <a:latin typeface="Calibri" panose="020F0502020204030204"/>
              <a:cs typeface="Times New Roman" panose="02020603050405020304"/>
            </a:endParaRPr>
          </a:p>
        </p:txBody>
      </p:sp>
      <p:sp>
        <p:nvSpPr>
          <p:cNvPr id="13" name="圆角矩形 1"/>
          <p:cNvSpPr/>
          <p:nvPr/>
        </p:nvSpPr>
        <p:spPr>
          <a:xfrm>
            <a:off x="2262873" y="3313110"/>
            <a:ext cx="7228953" cy="145523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268" tIns="81133" rIns="162268" bIns="81133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16224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Times New Roman" panose="02020603050405020304" pitchFamily="18" charset="0"/>
              </a:rPr>
              <a:t>TOÁN LỚP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be 11"/>
          <p:cNvSpPr>
            <a:spLocks/>
          </p:cNvSpPr>
          <p:nvPr/>
        </p:nvSpPr>
        <p:spPr>
          <a:xfrm>
            <a:off x="1579726" y="4794619"/>
            <a:ext cx="815081" cy="795135"/>
          </a:xfrm>
          <a:prstGeom prst="cub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6489743" y="704180"/>
            <a:ext cx="5442638" cy="7101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5865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Số</a:t>
            </a:r>
            <a:r>
              <a:rPr lang="en-GB" sz="5865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5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1464906" y="2909558"/>
            <a:ext cx="3632135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2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Có</a:t>
            </a:r>
            <a:r>
              <a:rPr lang="en-GB" sz="32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5 con </a:t>
            </a:r>
            <a:r>
              <a:rPr lang="en-GB" sz="32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cá</a:t>
            </a:r>
            <a:r>
              <a:rPr lang="en-GB" sz="32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trong</a:t>
            </a:r>
            <a:r>
              <a:rPr lang="en-GB" sz="32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bình</a:t>
            </a:r>
            <a:endParaRPr lang="en-GB" sz="3200" b="1" dirty="0">
              <a:solidFill>
                <a:srgbClr val="0070C0"/>
              </a:solidFill>
              <a:latin typeface="+mj-lt"/>
              <a:cs typeface="Lato" panose="020F0502020204030203" pitchFamily="34" charset="0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1464906" y="5795394"/>
            <a:ext cx="3632135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2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Có</a:t>
            </a:r>
            <a:r>
              <a:rPr lang="en-GB" sz="32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5 </a:t>
            </a:r>
            <a:r>
              <a:rPr lang="en-GB" sz="32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khối</a:t>
            </a:r>
            <a:r>
              <a:rPr lang="en-GB" sz="32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gỗ</a:t>
            </a:r>
            <a:endParaRPr lang="en-GB" sz="3200" b="1" dirty="0">
              <a:solidFill>
                <a:srgbClr val="0070C0"/>
              </a:solidFill>
              <a:latin typeface="+mj-lt"/>
              <a:cs typeface="Lato" panose="020F0502020204030203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72346" y="704180"/>
            <a:ext cx="2617654" cy="19430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2253931" y="1161494"/>
            <a:ext cx="671200" cy="4282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60775" y="1182899"/>
            <a:ext cx="711376" cy="453858"/>
          </a:xfrm>
          <a:prstGeom prst="rect">
            <a:avLst/>
          </a:prstGeom>
        </p:spPr>
      </p:pic>
      <p:sp>
        <p:nvSpPr>
          <p:cNvPr id="9" name="Cube 8"/>
          <p:cNvSpPr>
            <a:spLocks/>
          </p:cNvSpPr>
          <p:nvPr/>
        </p:nvSpPr>
        <p:spPr>
          <a:xfrm>
            <a:off x="2832494" y="4794619"/>
            <a:ext cx="815081" cy="795135"/>
          </a:xfrm>
          <a:prstGeom prst="cub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5" name="Cube 14"/>
          <p:cNvSpPr>
            <a:spLocks/>
          </p:cNvSpPr>
          <p:nvPr/>
        </p:nvSpPr>
        <p:spPr>
          <a:xfrm>
            <a:off x="4085261" y="4794619"/>
            <a:ext cx="815081" cy="795135"/>
          </a:xfrm>
          <a:prstGeom prst="cub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6" name="Cube 15"/>
          <p:cNvSpPr>
            <a:spLocks/>
          </p:cNvSpPr>
          <p:nvPr/>
        </p:nvSpPr>
        <p:spPr>
          <a:xfrm>
            <a:off x="3611214" y="3727756"/>
            <a:ext cx="815081" cy="795135"/>
          </a:xfrm>
          <a:prstGeom prst="cub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08487" y="1734914"/>
            <a:ext cx="518716" cy="3309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33836" y="2062456"/>
            <a:ext cx="562323" cy="3587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3671542" y="1664339"/>
            <a:ext cx="653402" cy="416871"/>
          </a:xfrm>
          <a:prstGeom prst="rect">
            <a:avLst/>
          </a:prstGeom>
        </p:spPr>
      </p:pic>
      <p:sp>
        <p:nvSpPr>
          <p:cNvPr id="20" name="Cube 19"/>
          <p:cNvSpPr>
            <a:spLocks/>
          </p:cNvSpPr>
          <p:nvPr/>
        </p:nvSpPr>
        <p:spPr>
          <a:xfrm>
            <a:off x="2257992" y="3727756"/>
            <a:ext cx="815081" cy="795135"/>
          </a:xfrm>
          <a:prstGeom prst="cub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>
              <a:solidFill>
                <a:srgbClr val="0070C0"/>
              </a:solidFill>
              <a:latin typeface="+mj-lt"/>
            </a:endParaRP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7602001" y="5673174"/>
            <a:ext cx="3501837" cy="6677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265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năm</a:t>
            </a:r>
            <a:endParaRPr lang="en-GB" sz="4265" dirty="0">
              <a:solidFill>
                <a:srgbClr val="0070C0"/>
              </a:solidFill>
              <a:latin typeface="+mj-lt"/>
              <a:cs typeface="Lato" panose="020F0502020204030203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319160" y="1636757"/>
            <a:ext cx="4001165" cy="400116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233522" y="557086"/>
            <a:ext cx="2030996" cy="1015498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2CDF157-757A-4132-8BB3-A6783820E2BA}"/>
              </a:ext>
            </a:extLst>
          </p:cNvPr>
          <p:cNvCxnSpPr>
            <a:cxnSpLocks/>
          </p:cNvCxnSpPr>
          <p:nvPr/>
        </p:nvCxnSpPr>
        <p:spPr>
          <a:xfrm>
            <a:off x="6096000" y="489098"/>
            <a:ext cx="0" cy="587980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08333E-7 -2.96296E-6 L 2.08333E-7 0.00023 C 0.00208 -0.00185 0.00417 -0.00393 0.00625 -0.00555 C 0.0082 -0.00717 0.01055 -0.00764 0.01263 -0.00833 C 0.02096 -0.0081 0.02956 -0.00902 0.03802 -0.00717 C 0.03893 -0.00671 0.03945 -0.00463 0.03958 -0.00277 C 0.03971 0.0007 0.03997 0.00463 0.03867 0.00718 C 0.03763 0.00949 0.03398 0.01019 0.03398 0.01042 C 0.025 0.00949 0.01602 0.00996 0.00716 0.00857 C 0.00534 0.00834 0.00221 0.00579 0.00221 0.00602 C -0.00052 0.00255 0.00039 0.00093 2.08333E-7 -2.96296E-6 Z " pathEditMode="relative" rAng="0" ptsTypes="AAAAAAAAA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29167E-6 4.44444E-6 L 2.29167E-6 0.00023 C -0.0043 0.00023 -0.00873 4.44444E-6 -0.01289 0.00115 C -0.01367 0.00162 -0.01419 0.0037 -0.01511 0.00393 C -0.01706 0.00486 -0.01888 0.00486 -0.02071 0.00555 C -0.02279 0.00625 -0.02513 0.00671 -0.02709 0.00833 C -0.02813 0.00925 -0.02917 0.01018 -0.03021 0.01111 C -0.03281 0.01574 -0.03086 0.01319 -0.03503 0.0155 C -0.03503 0.01574 -0.04102 0.01875 -0.04219 0.01967 C -0.0431 0.02013 -0.04375 0.02106 -0.04466 0.02106 L -0.05794 0.02245 C -0.05781 0.02384 -0.05821 0.02662 -0.05729 0.02685 C -0.03867 0.02893 -0.04024 0.02939 -0.03112 0.02384 C -0.025 0.01666 -0.03268 0.025 -0.02552 0.01967 C -0.02461 0.01875 -0.02396 0.01759 -0.02305 0.01666 C -0.0224 0.01597 -0.02149 0.01574 -0.02071 0.0155 C -0.01992 0.01458 -0.01927 0.01319 -0.01836 0.01273 C -0.01758 0.01203 -0.01667 0.01203 -0.01602 0.01111 C -0.01524 0.01041 -0.01498 0.00925 -0.01446 0.00833 C -0.01302 0.00625 -0.01042 0.0037 -0.00886 0.00277 C -0.00469 -0.00024 -0.00156 0.00023 2.29167E-6 4.44444E-6 Z " pathEditMode="relative" rAng="0" ptsTypes="AAAAAAAAAAAAAAAAAAAAA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04" y="141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3.125E-6 -3.33333E-6 L -3.125E-6 0.00023 C 0.00209 -0.00185 0.00417 -0.00393 0.00625 -0.00578 C 0.00782 -0.00671 0.01094 -0.00833 0.01094 -0.0081 C 0.01289 -0.0081 0.01511 -0.00926 0.01654 -0.00717 C 0.01732 -0.00625 0.01563 -0.00393 0.01498 -0.00277 C 0.0142 -0.00185 0.01341 -0.00115 0.01263 -3.33333E-6 C 0.01198 0.0007 0.01146 0.00186 0.01094 0.00278 C 0.00326 0.00116 0.0017 0.00023 -3.125E-6 -3.33333E-6 Z " pathEditMode="relative" rAng="0" ptsTypes="AAAAAAAAA">
                                      <p:cBhvr>
                                        <p:cTn id="10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-30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4.58333E-6 3.33333E-6 L -4.58333E-6 0.00023 C -0.00221 0.00115 -0.00429 0.00277 -0.00638 0.00393 C -0.00742 0.00463 -0.00872 0.00463 -0.00976 0.00555 C -0.01028 0.00625 -0.01054 0.00764 -0.01132 0.00833 C -0.01315 0.01018 -0.02122 0.01111 -0.02148 0.01111 C -0.02083 0.01273 -0.02018 0.01412 -0.01927 0.01551 C -0.01679 0.01828 -0.01393 0.01597 -0.01132 0.01551 C -0.01041 0.01458 -0.0095 0.01365 -0.00885 0.01273 C -0.00742 0.01041 -0.00481 0.00555 -0.00481 0.00578 C -0.00403 0.00092 -0.00091 0.00092 -4.58333E-6 3.33333E-6 Z " pathEditMode="relative" rAng="0" ptsTypes="AAAAAAAAAAA">
                                      <p:cBhvr>
                                        <p:cTn id="1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83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E-6 -1.85185E-6 L 5E-6 0.00023 C -0.00665 0.00023 -0.01316 -0.00069 -0.01979 0.00116 C -0.02071 0.00162 -0.02097 0.00394 -0.02071 0.00556 C -0.02019 0.00671 -0.01915 0.00648 -0.01823 0.00671 C -0.01679 0.00741 -0.01563 0.00764 -0.0142 0.00834 C -0.00507 0.00741 0.00469 0.01574 0.00066 -1.85185E-6 C 0.00053 -0.00116 -0.00039 -0.00185 -0.00091 -0.00278 C -0.00351 -0.00116 -0.00013 -0.00069 5E-6 -1.85185E-6 Z " pathEditMode="relative" rAng="0" ptsTypes="AAAAAAAAA">
                                      <p:cBhvr>
                                        <p:cTn id="14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4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  <p:bldP spid="15" grpId="0" animBg="1"/>
      <p:bldP spid="16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 txBox="1">
            <a:spLocks/>
          </p:cNvSpPr>
          <p:nvPr/>
        </p:nvSpPr>
        <p:spPr>
          <a:xfrm>
            <a:off x="6749362" y="447904"/>
            <a:ext cx="5442638" cy="8571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5865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Số</a:t>
            </a:r>
            <a:r>
              <a:rPr lang="en-GB" sz="5865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0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1477961" y="5904146"/>
            <a:ext cx="3632135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8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Trong</a:t>
            </a:r>
            <a:r>
              <a:rPr lang="en-GB" sz="28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bình</a:t>
            </a:r>
            <a:r>
              <a:rPr lang="en-GB" sz="28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không</a:t>
            </a:r>
            <a:r>
              <a:rPr lang="en-GB" sz="28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có</a:t>
            </a:r>
            <a:r>
              <a:rPr lang="en-GB" sz="28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con </a:t>
            </a:r>
            <a:r>
              <a:rPr lang="en-GB" sz="28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cá</a:t>
            </a:r>
            <a:endParaRPr lang="en-GB" sz="2800" b="1" dirty="0">
              <a:solidFill>
                <a:srgbClr val="0070C0"/>
              </a:solidFill>
              <a:latin typeface="+mj-lt"/>
              <a:cs typeface="Lato" panose="020F0502020204030203" pitchFamily="34" charset="0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1477960" y="2762368"/>
            <a:ext cx="3632135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8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Trong</a:t>
            </a:r>
            <a:r>
              <a:rPr lang="en-GB" sz="28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bình</a:t>
            </a:r>
            <a:r>
              <a:rPr lang="en-GB" sz="28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có</a:t>
            </a:r>
            <a:r>
              <a:rPr lang="en-GB" sz="28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1 con </a:t>
            </a:r>
            <a:r>
              <a:rPr lang="en-GB" sz="28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cá</a:t>
            </a:r>
            <a:endParaRPr lang="en-GB" sz="2800" b="1" dirty="0">
              <a:solidFill>
                <a:srgbClr val="0070C0"/>
              </a:solidFill>
              <a:latin typeface="+mj-lt"/>
              <a:cs typeface="Lato" panose="020F050202020403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20190" y="3750265"/>
            <a:ext cx="2617654" cy="1943001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7861620" y="5563992"/>
            <a:ext cx="3501837" cy="6677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265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không</a:t>
            </a:r>
            <a:endParaRPr lang="en-GB" sz="4265" dirty="0">
              <a:solidFill>
                <a:srgbClr val="0070C0"/>
              </a:solidFill>
              <a:latin typeface="+mj-lt"/>
              <a:cs typeface="Lato" panose="020F0502020204030203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74849" y="1350093"/>
            <a:ext cx="3991662" cy="39916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49338" y="511840"/>
            <a:ext cx="2030996" cy="101549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19624" y="713926"/>
            <a:ext cx="2617654" cy="19430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21736" y="1430737"/>
            <a:ext cx="1162848" cy="74189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DE41BD5-4961-4B76-BEBB-7F715EDE5EDC}"/>
              </a:ext>
            </a:extLst>
          </p:cNvPr>
          <p:cNvCxnSpPr>
            <a:cxnSpLocks/>
          </p:cNvCxnSpPr>
          <p:nvPr/>
        </p:nvCxnSpPr>
        <p:spPr>
          <a:xfrm>
            <a:off x="6096000" y="489098"/>
            <a:ext cx="0" cy="587980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4.16667E-7 -1.48148E-6 L 4.16667E-7 0.00023 C -0.00143 -0.00393 -0.00247 -0.0081 -0.00404 -0.01134 C -0.00482 -0.01296 -0.00612 -0.01366 -0.00729 -0.01412 C -0.00885 -0.01551 -0.01042 -0.01597 -0.01198 -0.0169 C -0.01289 -0.01759 -0.01354 -0.01829 -0.01445 -0.01852 L -0.01914 -0.01967 C -0.02617 -0.01944 -0.03346 -0.01944 -0.04063 -0.01852 C -0.04336 -0.01829 -0.04479 -0.01643 -0.04688 -0.01296 C -0.04805 -0.01111 -0.05 -0.00717 -0.05 -0.00694 C -0.04987 -0.00254 -0.05039 0.00255 -0.04935 0.00718 C -0.04883 0.00903 -0.04714 0.00903 -0.04622 0.00996 C -0.04128 0.0132 -0.04115 0.01273 -0.03581 0.01412 C -0.02956 0.01366 -0.02305 0.01366 -0.01667 0.01273 C -0.01563 0.01227 -0.01458 0.01204 -0.01354 0.01111 C -0.01185 0.00949 -0.01029 0.0081 -0.00885 0.00556 C -0.00833 0.00463 -0.00781 0.00347 -0.00729 0.00278 C -0.00664 0.00185 -0.0056 0.00185 -0.00482 0.00116 L 4.16667E-7 -1.48148E-6 Z " pathEditMode="relative" rAng="0" ptsTypes="AAAAAAAAAAAAAAAAA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3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ontent Placeholder 2"/>
          <p:cNvSpPr txBox="1">
            <a:spLocks/>
          </p:cNvSpPr>
          <p:nvPr/>
        </p:nvSpPr>
        <p:spPr>
          <a:xfrm>
            <a:off x="5700752" y="1138232"/>
            <a:ext cx="5705594" cy="7066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400" dirty="0">
                <a:solidFill>
                  <a:srgbClr val="000000"/>
                </a:solidFill>
                <a:latin typeface="+mj-lt"/>
                <a:cs typeface="Lato" panose="020F0502020204030203" pitchFamily="34" charset="0"/>
              </a:rPr>
              <a:t>1. </a:t>
            </a:r>
            <a:r>
              <a:rPr lang="en-GB" sz="4400" dirty="0" err="1">
                <a:solidFill>
                  <a:srgbClr val="000000"/>
                </a:solidFill>
                <a:latin typeface="+mj-lt"/>
                <a:cs typeface="Lato" panose="020F0502020204030203" pitchFamily="34" charset="0"/>
              </a:rPr>
              <a:t>Tập</a:t>
            </a:r>
            <a:r>
              <a:rPr lang="en-GB" sz="4400" dirty="0">
                <a:solidFill>
                  <a:srgbClr val="00000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4400" dirty="0" err="1">
                <a:solidFill>
                  <a:srgbClr val="000000"/>
                </a:solidFill>
                <a:latin typeface="+mj-lt"/>
                <a:cs typeface="Lato" panose="020F0502020204030203" pitchFamily="34" charset="0"/>
              </a:rPr>
              <a:t>viết</a:t>
            </a:r>
            <a:r>
              <a:rPr lang="en-GB" sz="4400" dirty="0">
                <a:solidFill>
                  <a:srgbClr val="00000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4400" dirty="0" err="1">
                <a:solidFill>
                  <a:srgbClr val="000000"/>
                </a:solidFill>
                <a:latin typeface="+mj-lt"/>
                <a:cs typeface="Lato" panose="020F0502020204030203" pitchFamily="34" charset="0"/>
              </a:rPr>
              <a:t>số</a:t>
            </a:r>
            <a:endParaRPr lang="en-GB" sz="4400" dirty="0">
              <a:solidFill>
                <a:srgbClr val="000000"/>
              </a:solidFill>
              <a:latin typeface="+mj-lt"/>
              <a:cs typeface="Lato" panose="020F0502020204030203" pitchFamily="34" charset="0"/>
            </a:endParaRPr>
          </a:p>
        </p:txBody>
      </p:sp>
      <p:pic>
        <p:nvPicPr>
          <p:cNvPr id="3" name="Picture 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21700" y="796147"/>
            <a:ext cx="1416753" cy="1623752"/>
          </a:xfrm>
          <a:prstGeom prst="rect">
            <a:avLst/>
          </a:prstGeom>
        </p:spPr>
      </p:pic>
      <p:pic>
        <p:nvPicPr>
          <p:cNvPr id="40" name="Picture 39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653114" y="1785688"/>
            <a:ext cx="1487816" cy="1491820"/>
          </a:xfrm>
          <a:prstGeom prst="rect">
            <a:avLst/>
          </a:prstGeom>
        </p:spPr>
      </p:pic>
      <p:pic>
        <p:nvPicPr>
          <p:cNvPr id="44" name="Picture 4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155591" y="2251880"/>
            <a:ext cx="1418190" cy="1623753"/>
          </a:xfrm>
          <a:prstGeom prst="rect">
            <a:avLst/>
          </a:prstGeom>
        </p:spPr>
      </p:pic>
      <p:pic>
        <p:nvPicPr>
          <p:cNvPr id="45" name="Picture 4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803479" y="2873650"/>
            <a:ext cx="1462488" cy="1623753"/>
          </a:xfrm>
          <a:prstGeom prst="rect">
            <a:avLst/>
          </a:prstGeom>
        </p:spPr>
      </p:pic>
      <p:pic>
        <p:nvPicPr>
          <p:cNvPr id="46" name="Picture 45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345581" y="3560425"/>
            <a:ext cx="1487816" cy="1491820"/>
          </a:xfrm>
          <a:prstGeom prst="rect">
            <a:avLst/>
          </a:prstGeom>
        </p:spPr>
      </p:pic>
      <p:pic>
        <p:nvPicPr>
          <p:cNvPr id="47" name="Picture 46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9992625" y="4263205"/>
            <a:ext cx="1457847" cy="15780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-189041" y="4865960"/>
            <a:ext cx="3901295" cy="1950649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ontent Placeholder 2"/>
          <p:cNvSpPr txBox="1">
            <a:spLocks/>
          </p:cNvSpPr>
          <p:nvPr/>
        </p:nvSpPr>
        <p:spPr>
          <a:xfrm>
            <a:off x="0" y="5260073"/>
            <a:ext cx="3395074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1. </a:t>
            </a:r>
            <a:r>
              <a:rPr lang="en-GB" sz="44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Tập</a:t>
            </a:r>
            <a:r>
              <a:rPr lang="en-GB" sz="4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44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viết</a:t>
            </a:r>
            <a:r>
              <a:rPr lang="en-GB" sz="4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44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số</a:t>
            </a:r>
            <a:endParaRPr lang="en-GB" sz="4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Lato" panose="020F050202020403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60433" y="478626"/>
            <a:ext cx="5929249" cy="5929249"/>
          </a:xfrm>
          <a:prstGeom prst="rect">
            <a:avLst/>
          </a:prstGeom>
        </p:spPr>
      </p:pic>
      <p:sp>
        <p:nvSpPr>
          <p:cNvPr id="5" name="Action Button: Home 4">
            <a:hlinkClick r:id="rId3" action="ppaction://hlinksldjump" highlightClick="1"/>
          </p:cNvPr>
          <p:cNvSpPr>
            <a:spLocks/>
          </p:cNvSpPr>
          <p:nvPr/>
        </p:nvSpPr>
        <p:spPr>
          <a:xfrm>
            <a:off x="11483969" y="6181009"/>
            <a:ext cx="440896" cy="45373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760111"/>
            <a:ext cx="2999922" cy="1499962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99922" y="485373"/>
            <a:ext cx="2568365" cy="2943627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ontent Placeholder 2"/>
          <p:cNvSpPr txBox="1">
            <a:spLocks/>
          </p:cNvSpPr>
          <p:nvPr/>
        </p:nvSpPr>
        <p:spPr>
          <a:xfrm>
            <a:off x="-536495" y="5434828"/>
            <a:ext cx="4558352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1. </a:t>
            </a:r>
            <a:r>
              <a:rPr lang="en-GB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Tập</a:t>
            </a:r>
            <a:r>
              <a:rPr lang="en-GB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viết</a:t>
            </a:r>
            <a:r>
              <a:rPr lang="en-GB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số</a:t>
            </a:r>
            <a:endParaRPr lang="en-GB" sz="4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Lato" panose="020F050202020403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02948" y="769136"/>
            <a:ext cx="6134393" cy="6134393"/>
          </a:xfrm>
          <a:prstGeom prst="rect">
            <a:avLst/>
          </a:prstGeom>
        </p:spPr>
      </p:pic>
      <p:sp>
        <p:nvSpPr>
          <p:cNvPr id="8" name="Action Button: Home 7">
            <a:hlinkClick r:id="rId3" action="ppaction://hlinksldjump" highlightClick="1"/>
          </p:cNvPr>
          <p:cNvSpPr>
            <a:spLocks/>
          </p:cNvSpPr>
          <p:nvPr/>
        </p:nvSpPr>
        <p:spPr>
          <a:xfrm>
            <a:off x="11483969" y="6181009"/>
            <a:ext cx="440896" cy="45373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039572"/>
            <a:ext cx="2999922" cy="1499962"/>
          </a:xfrm>
          <a:prstGeom prst="rect">
            <a:avLst/>
          </a:prstGeom>
        </p:spPr>
      </p:pic>
      <p:pic>
        <p:nvPicPr>
          <p:cNvPr id="10" name="Picture 9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99922" y="769136"/>
            <a:ext cx="2277861" cy="2283993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ontent Placeholder 2"/>
          <p:cNvSpPr txBox="1">
            <a:spLocks/>
          </p:cNvSpPr>
          <p:nvPr/>
        </p:nvSpPr>
        <p:spPr>
          <a:xfrm>
            <a:off x="0" y="5571699"/>
            <a:ext cx="339252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1. </a:t>
            </a:r>
            <a:r>
              <a:rPr lang="en-GB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Tập</a:t>
            </a:r>
            <a:r>
              <a:rPr lang="en-GB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viết</a:t>
            </a:r>
            <a:r>
              <a:rPr lang="en-GB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số</a:t>
            </a:r>
            <a:endParaRPr lang="en-GB" sz="4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Lato" panose="020F050202020403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52822" y="769136"/>
            <a:ext cx="5854072" cy="5854072"/>
          </a:xfrm>
          <a:prstGeom prst="rect">
            <a:avLst/>
          </a:prstGeom>
        </p:spPr>
      </p:pic>
      <p:sp>
        <p:nvSpPr>
          <p:cNvPr id="9" name="Action Button: Home 8">
            <a:hlinkClick r:id="rId3" action="ppaction://hlinksldjump" highlightClick="1"/>
          </p:cNvPr>
          <p:cNvSpPr>
            <a:spLocks/>
          </p:cNvSpPr>
          <p:nvPr/>
        </p:nvSpPr>
        <p:spPr>
          <a:xfrm>
            <a:off x="11483969" y="6181009"/>
            <a:ext cx="440896" cy="45373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071737"/>
            <a:ext cx="2999922" cy="1499962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32989" y="384917"/>
            <a:ext cx="2476615" cy="267607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ontent Placeholder 2"/>
          <p:cNvSpPr txBox="1">
            <a:spLocks/>
          </p:cNvSpPr>
          <p:nvPr/>
        </p:nvSpPr>
        <p:spPr>
          <a:xfrm>
            <a:off x="116885" y="5538524"/>
            <a:ext cx="2999921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1. </a:t>
            </a:r>
            <a:r>
              <a:rPr lang="en-GB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Tập</a:t>
            </a:r>
            <a:r>
              <a:rPr lang="en-GB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viết</a:t>
            </a:r>
            <a:r>
              <a:rPr lang="en-GB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số</a:t>
            </a:r>
            <a:endParaRPr lang="en-GB" sz="4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Lato" panose="020F050202020403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83203" y="450156"/>
            <a:ext cx="6321344" cy="6321344"/>
          </a:xfrm>
          <a:prstGeom prst="rect">
            <a:avLst/>
          </a:prstGeom>
        </p:spPr>
      </p:pic>
      <p:sp>
        <p:nvSpPr>
          <p:cNvPr id="9" name="Action Button: Home 8">
            <a:hlinkClick r:id="rId3" action="ppaction://hlinksldjump" highlightClick="1"/>
          </p:cNvPr>
          <p:cNvSpPr>
            <a:spLocks/>
          </p:cNvSpPr>
          <p:nvPr/>
        </p:nvSpPr>
        <p:spPr>
          <a:xfrm>
            <a:off x="11483969" y="6181009"/>
            <a:ext cx="440896" cy="45373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96044" y="4038562"/>
            <a:ext cx="2999922" cy="1499962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03878" y="277569"/>
            <a:ext cx="2608242" cy="273293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ontent Placeholder 2"/>
          <p:cNvSpPr txBox="1">
            <a:spLocks/>
          </p:cNvSpPr>
          <p:nvPr/>
        </p:nvSpPr>
        <p:spPr>
          <a:xfrm>
            <a:off x="0" y="5293875"/>
            <a:ext cx="3242246" cy="7082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1. </a:t>
            </a:r>
            <a:r>
              <a:rPr lang="en-GB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Tập</a:t>
            </a:r>
            <a:r>
              <a:rPr lang="en-GB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viết</a:t>
            </a:r>
            <a:r>
              <a:rPr lang="en-GB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số</a:t>
            </a:r>
            <a:endParaRPr lang="en-GB" sz="4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Lato" panose="020F050202020403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43819" y="477507"/>
            <a:ext cx="6440150" cy="6440150"/>
          </a:xfrm>
          <a:prstGeom prst="rect">
            <a:avLst/>
          </a:prstGeom>
        </p:spPr>
      </p:pic>
      <p:sp>
        <p:nvSpPr>
          <p:cNvPr id="9" name="Action Button: Home 8">
            <a:hlinkClick r:id="rId3" action="ppaction://hlinksldjump" highlightClick="1"/>
          </p:cNvPr>
          <p:cNvSpPr>
            <a:spLocks/>
          </p:cNvSpPr>
          <p:nvPr/>
        </p:nvSpPr>
        <p:spPr>
          <a:xfrm>
            <a:off x="11483969" y="6181009"/>
            <a:ext cx="440896" cy="45373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793913"/>
            <a:ext cx="2999922" cy="1499962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99922" y="477506"/>
            <a:ext cx="2295410" cy="2301589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ontent Placeholder 2"/>
          <p:cNvSpPr txBox="1">
            <a:spLocks/>
          </p:cNvSpPr>
          <p:nvPr/>
        </p:nvSpPr>
        <p:spPr>
          <a:xfrm>
            <a:off x="77283" y="5293875"/>
            <a:ext cx="3100982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1. </a:t>
            </a:r>
            <a:r>
              <a:rPr lang="en-GB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Tập</a:t>
            </a:r>
            <a:r>
              <a:rPr lang="en-GB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viết</a:t>
            </a:r>
            <a:r>
              <a:rPr lang="en-GB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số</a:t>
            </a:r>
            <a:endParaRPr lang="en-GB" sz="3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Lato" panose="020F050202020403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04628" y="1089582"/>
            <a:ext cx="5671099" cy="5671099"/>
          </a:xfrm>
          <a:prstGeom prst="rect">
            <a:avLst/>
          </a:prstGeom>
        </p:spPr>
      </p:pic>
      <p:sp>
        <p:nvSpPr>
          <p:cNvPr id="9" name="Action Button: Home 8">
            <a:hlinkClick r:id="rId3" action="ppaction://hlinksldjump" highlightClick="1"/>
          </p:cNvPr>
          <p:cNvSpPr>
            <a:spLocks/>
          </p:cNvSpPr>
          <p:nvPr/>
        </p:nvSpPr>
        <p:spPr>
          <a:xfrm>
            <a:off x="11483969" y="6181009"/>
            <a:ext cx="440896" cy="45373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793913"/>
            <a:ext cx="2999922" cy="1499962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52884" y="477507"/>
            <a:ext cx="2888407" cy="3036131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hlinkClick r:id="rId2" action="ppaction://hlinksldjump"/>
          </p:cNvPr>
          <p:cNvSpPr>
            <a:spLocks/>
          </p:cNvSpPr>
          <p:nvPr/>
        </p:nvSpPr>
        <p:spPr>
          <a:xfrm>
            <a:off x="4522779" y="809821"/>
            <a:ext cx="2067538" cy="155065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7" name="Picture 6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2630" y="1060465"/>
            <a:ext cx="827833" cy="1042587"/>
          </a:xfrm>
          <a:prstGeom prst="rect">
            <a:avLst/>
          </a:prstGeom>
        </p:spPr>
      </p:pic>
      <p:sp>
        <p:nvSpPr>
          <p:cNvPr id="8" name="Rounded Rectangle 7">
            <a:hlinkClick r:id="rId4" action="ppaction://hlinksldjump"/>
          </p:cNvPr>
          <p:cNvSpPr>
            <a:spLocks/>
          </p:cNvSpPr>
          <p:nvPr/>
        </p:nvSpPr>
        <p:spPr>
          <a:xfrm>
            <a:off x="6968171" y="809821"/>
            <a:ext cx="2067538" cy="155065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9" name="Picture 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52050" y="1106882"/>
            <a:ext cx="497115" cy="986318"/>
          </a:xfrm>
          <a:prstGeom prst="rect">
            <a:avLst/>
          </a:prstGeom>
        </p:spPr>
      </p:pic>
      <p:pic>
        <p:nvPicPr>
          <p:cNvPr id="10" name="Picture 9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871658" y="1109822"/>
            <a:ext cx="541719" cy="943872"/>
          </a:xfrm>
          <a:prstGeom prst="rect">
            <a:avLst/>
          </a:prstGeom>
        </p:spPr>
      </p:pic>
      <p:pic>
        <p:nvPicPr>
          <p:cNvPr id="11" name="Picture 10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307393" y="1325499"/>
            <a:ext cx="456955" cy="728196"/>
          </a:xfrm>
          <a:prstGeom prst="rect">
            <a:avLst/>
          </a:prstGeom>
        </p:spPr>
      </p:pic>
      <p:sp>
        <p:nvSpPr>
          <p:cNvPr id="12" name="Rounded Rectangle 11">
            <a:hlinkClick r:id="rId8" action="ppaction://hlinksldjump"/>
          </p:cNvPr>
          <p:cNvSpPr>
            <a:spLocks/>
          </p:cNvSpPr>
          <p:nvPr/>
        </p:nvSpPr>
        <p:spPr>
          <a:xfrm>
            <a:off x="9410941" y="809821"/>
            <a:ext cx="2067538" cy="155065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3" name="Picture 1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568481" y="1639518"/>
            <a:ext cx="607478" cy="455065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692721" y="1035360"/>
            <a:ext cx="614048" cy="459383"/>
          </a:xfrm>
          <a:prstGeom prst="rect">
            <a:avLst/>
          </a:prstGeom>
        </p:spPr>
      </p:pic>
      <p:pic>
        <p:nvPicPr>
          <p:cNvPr id="15" name="Picture 1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flipH="1">
            <a:off x="10569667" y="1713376"/>
            <a:ext cx="612581" cy="455065"/>
          </a:xfrm>
          <a:prstGeom prst="rect">
            <a:avLst/>
          </a:prstGeom>
        </p:spPr>
      </p:pic>
      <p:pic>
        <p:nvPicPr>
          <p:cNvPr id="16" name="Picture 15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flipH="1">
            <a:off x="10700477" y="1109217"/>
            <a:ext cx="619204" cy="459383"/>
          </a:xfrm>
          <a:prstGeom prst="rect">
            <a:avLst/>
          </a:prstGeom>
        </p:spPr>
      </p:pic>
      <p:pic>
        <p:nvPicPr>
          <p:cNvPr id="17" name="Picture 1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flipH="1">
            <a:off x="10135108" y="1434925"/>
            <a:ext cx="619204" cy="459383"/>
          </a:xfrm>
          <a:prstGeom prst="rect">
            <a:avLst/>
          </a:prstGeom>
        </p:spPr>
      </p:pic>
      <p:sp>
        <p:nvSpPr>
          <p:cNvPr id="18" name="Rounded Rectangle 17">
            <a:hlinkClick r:id="rId13" action="ppaction://hlinksldjump"/>
          </p:cNvPr>
          <p:cNvSpPr>
            <a:spLocks/>
          </p:cNvSpPr>
          <p:nvPr/>
        </p:nvSpPr>
        <p:spPr>
          <a:xfrm>
            <a:off x="4522779" y="2648136"/>
            <a:ext cx="2067538" cy="155065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9" name="Picture 18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4776115" y="2856580"/>
            <a:ext cx="573600" cy="573601"/>
          </a:xfrm>
          <a:prstGeom prst="rect">
            <a:avLst/>
          </a:prstGeom>
        </p:spPr>
      </p:pic>
      <p:pic>
        <p:nvPicPr>
          <p:cNvPr id="20" name="Picture 19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5030838" y="3515121"/>
            <a:ext cx="452382" cy="453525"/>
          </a:xfrm>
          <a:prstGeom prst="rect">
            <a:avLst/>
          </a:prstGeom>
        </p:spPr>
      </p:pic>
      <p:pic>
        <p:nvPicPr>
          <p:cNvPr id="21" name="Picture 20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5495033" y="2829612"/>
            <a:ext cx="387713" cy="388704"/>
          </a:xfrm>
          <a:prstGeom prst="rect">
            <a:avLst/>
          </a:prstGeom>
        </p:spPr>
      </p:pic>
      <p:pic>
        <p:nvPicPr>
          <p:cNvPr id="22" name="Picture 21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5642531" y="3339137"/>
            <a:ext cx="654581" cy="655931"/>
          </a:xfrm>
          <a:prstGeom prst="rect">
            <a:avLst/>
          </a:prstGeom>
        </p:spPr>
      </p:pic>
      <p:sp>
        <p:nvSpPr>
          <p:cNvPr id="23" name="Rounded Rectangle 22">
            <a:hlinkClick r:id="rId18" action="ppaction://hlinksldjump"/>
          </p:cNvPr>
          <p:cNvSpPr>
            <a:spLocks/>
          </p:cNvSpPr>
          <p:nvPr/>
        </p:nvSpPr>
        <p:spPr>
          <a:xfrm>
            <a:off x="6968171" y="2648136"/>
            <a:ext cx="2067538" cy="155065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4" name="Oval 23">
            <a:hlinkClick r:id="rId18" action="ppaction://hlinksldjump"/>
          </p:cNvPr>
          <p:cNvSpPr>
            <a:spLocks/>
          </p:cNvSpPr>
          <p:nvPr/>
        </p:nvSpPr>
        <p:spPr>
          <a:xfrm>
            <a:off x="7252050" y="3515121"/>
            <a:ext cx="1580626" cy="408761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25" name="Picture 24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7205729" y="3134237"/>
            <a:ext cx="881975" cy="633760"/>
          </a:xfrm>
          <a:prstGeom prst="rect">
            <a:avLst/>
          </a:prstGeom>
        </p:spPr>
      </p:pic>
      <p:pic>
        <p:nvPicPr>
          <p:cNvPr id="26" name="Picture 25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8147480" y="3035257"/>
            <a:ext cx="531795" cy="633760"/>
          </a:xfrm>
          <a:prstGeom prst="rect">
            <a:avLst/>
          </a:prstGeom>
        </p:spPr>
      </p:pic>
      <p:sp>
        <p:nvSpPr>
          <p:cNvPr id="27" name="Rounded Rectangle 26">
            <a:hlinkClick r:id="rId21" action="ppaction://hlinksldjump"/>
          </p:cNvPr>
          <p:cNvSpPr>
            <a:spLocks/>
          </p:cNvSpPr>
          <p:nvPr/>
        </p:nvSpPr>
        <p:spPr>
          <a:xfrm>
            <a:off x="9410941" y="2648136"/>
            <a:ext cx="2067538" cy="155065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28" name="Picture 27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9933149" y="2924278"/>
            <a:ext cx="1023123" cy="981663"/>
          </a:xfrm>
          <a:prstGeom prst="rect">
            <a:avLst/>
          </a:prstGeom>
        </p:spPr>
      </p:pic>
      <p:sp>
        <p:nvSpPr>
          <p:cNvPr id="29" name="Rounded Rectangle 28">
            <a:hlinkClick r:id="rId23" action="ppaction://hlinksldjump"/>
          </p:cNvPr>
          <p:cNvSpPr>
            <a:spLocks/>
          </p:cNvSpPr>
          <p:nvPr/>
        </p:nvSpPr>
        <p:spPr>
          <a:xfrm>
            <a:off x="4522779" y="4889787"/>
            <a:ext cx="2067538" cy="155065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30" name="Picture 29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5018398" y="5109338"/>
            <a:ext cx="1077646" cy="1115298"/>
          </a:xfrm>
          <a:prstGeom prst="rect">
            <a:avLst/>
          </a:prstGeom>
        </p:spPr>
      </p:pic>
      <p:pic>
        <p:nvPicPr>
          <p:cNvPr id="31" name="Picture 30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5169622" y="5665113"/>
            <a:ext cx="704579" cy="414243"/>
          </a:xfrm>
          <a:prstGeom prst="rect">
            <a:avLst/>
          </a:prstGeom>
        </p:spPr>
      </p:pic>
      <p:pic>
        <p:nvPicPr>
          <p:cNvPr id="32" name="Picture 31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5108808" y="5375713"/>
            <a:ext cx="525118" cy="288239"/>
          </a:xfrm>
          <a:prstGeom prst="rect">
            <a:avLst/>
          </a:prstGeom>
        </p:spPr>
      </p:pic>
      <p:sp>
        <p:nvSpPr>
          <p:cNvPr id="33" name="Rounded Rectangle 32">
            <a:hlinkClick r:id="rId27" action="ppaction://hlinksldjump"/>
          </p:cNvPr>
          <p:cNvSpPr>
            <a:spLocks/>
          </p:cNvSpPr>
          <p:nvPr/>
        </p:nvSpPr>
        <p:spPr>
          <a:xfrm>
            <a:off x="6968171" y="4889787"/>
            <a:ext cx="2067538" cy="155065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34" name="Picture 33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7542761" y="5148255"/>
            <a:ext cx="996581" cy="1031399"/>
          </a:xfrm>
          <a:prstGeom prst="rect">
            <a:avLst/>
          </a:prstGeom>
        </p:spPr>
      </p:pic>
      <p:pic>
        <p:nvPicPr>
          <p:cNvPr id="35" name="Picture 34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7725425" y="5474720"/>
            <a:ext cx="687953" cy="378469"/>
          </a:xfrm>
          <a:prstGeom prst="rect">
            <a:avLst/>
          </a:prstGeom>
        </p:spPr>
      </p:pic>
      <p:sp>
        <p:nvSpPr>
          <p:cNvPr id="36" name="Rounded Rectangle 35">
            <a:hlinkClick r:id="" action="ppaction://noaction"/>
          </p:cNvPr>
          <p:cNvSpPr>
            <a:spLocks/>
          </p:cNvSpPr>
          <p:nvPr/>
        </p:nvSpPr>
        <p:spPr>
          <a:xfrm>
            <a:off x="9410941" y="4889787"/>
            <a:ext cx="2067538" cy="155065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37" name="Picture 36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9946421" y="5148254"/>
            <a:ext cx="996581" cy="1031399"/>
          </a:xfrm>
          <a:prstGeom prst="rect">
            <a:avLst/>
          </a:prstGeom>
        </p:spPr>
      </p:pic>
      <p:sp>
        <p:nvSpPr>
          <p:cNvPr id="39" name="Content Placeholder 2"/>
          <p:cNvSpPr txBox="1">
            <a:spLocks/>
          </p:cNvSpPr>
          <p:nvPr/>
        </p:nvSpPr>
        <p:spPr>
          <a:xfrm>
            <a:off x="4434393" y="299163"/>
            <a:ext cx="476473" cy="2899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666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a)</a:t>
            </a:r>
          </a:p>
        </p:txBody>
      </p:sp>
      <p:sp>
        <p:nvSpPr>
          <p:cNvPr id="41" name="Content Placeholder 2"/>
          <p:cNvSpPr txBox="1">
            <a:spLocks/>
          </p:cNvSpPr>
          <p:nvPr/>
        </p:nvSpPr>
        <p:spPr>
          <a:xfrm>
            <a:off x="4434393" y="4399321"/>
            <a:ext cx="476473" cy="2899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666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b)</a:t>
            </a:r>
          </a:p>
        </p:txBody>
      </p:sp>
      <p:sp>
        <p:nvSpPr>
          <p:cNvPr id="43" name="Content Placeholder 2"/>
          <p:cNvSpPr txBox="1">
            <a:spLocks/>
          </p:cNvSpPr>
          <p:nvPr/>
        </p:nvSpPr>
        <p:spPr>
          <a:xfrm>
            <a:off x="789398" y="3423462"/>
            <a:ext cx="2491456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2. </a:t>
            </a:r>
            <a:r>
              <a:rPr lang="en-GB" sz="4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Số</a:t>
            </a:r>
            <a:r>
              <a:rPr lang="en-GB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?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30" cstate="print"/>
          <a:stretch>
            <a:fillRect/>
          </a:stretch>
        </p:blipFill>
        <p:spPr>
          <a:xfrm>
            <a:off x="27596" y="2097667"/>
            <a:ext cx="2999922" cy="1499962"/>
          </a:xfrm>
          <a:prstGeom prst="rect">
            <a:avLst/>
          </a:prstGeom>
        </p:spPr>
      </p:pic>
      <p:sp>
        <p:nvSpPr>
          <p:cNvPr id="2" name="Rounded Rectangle 1"/>
          <p:cNvSpPr>
            <a:spLocks/>
          </p:cNvSpPr>
          <p:nvPr/>
        </p:nvSpPr>
        <p:spPr>
          <a:xfrm>
            <a:off x="6249333" y="2010755"/>
            <a:ext cx="463478" cy="46347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399" dirty="0">
                <a:solidFill>
                  <a:srgbClr val="FFFFFF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42" name="Rounded Rectangle 41"/>
          <p:cNvSpPr>
            <a:spLocks/>
          </p:cNvSpPr>
          <p:nvPr/>
        </p:nvSpPr>
        <p:spPr>
          <a:xfrm>
            <a:off x="8729464" y="1989369"/>
            <a:ext cx="463478" cy="46347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399" dirty="0">
                <a:solidFill>
                  <a:srgbClr val="FFFFFF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44" name="Rounded Rectangle 43"/>
          <p:cNvSpPr>
            <a:spLocks/>
          </p:cNvSpPr>
          <p:nvPr/>
        </p:nvSpPr>
        <p:spPr>
          <a:xfrm>
            <a:off x="11157931" y="1989369"/>
            <a:ext cx="463478" cy="46347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399" dirty="0">
                <a:solidFill>
                  <a:srgbClr val="FFFFFF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45" name="Rounded Rectangle 44"/>
          <p:cNvSpPr>
            <a:spLocks/>
          </p:cNvSpPr>
          <p:nvPr/>
        </p:nvSpPr>
        <p:spPr>
          <a:xfrm>
            <a:off x="6249333" y="3870475"/>
            <a:ext cx="463478" cy="46347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399" dirty="0">
                <a:solidFill>
                  <a:srgbClr val="FFFFFF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46" name="Rounded Rectangle 45"/>
          <p:cNvSpPr>
            <a:spLocks/>
          </p:cNvSpPr>
          <p:nvPr/>
        </p:nvSpPr>
        <p:spPr>
          <a:xfrm>
            <a:off x="8729464" y="3849089"/>
            <a:ext cx="463478" cy="46347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399" dirty="0">
                <a:solidFill>
                  <a:srgbClr val="FFFFFF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47" name="Rounded Rectangle 46"/>
          <p:cNvSpPr>
            <a:spLocks/>
          </p:cNvSpPr>
          <p:nvPr/>
        </p:nvSpPr>
        <p:spPr>
          <a:xfrm>
            <a:off x="11157931" y="3849089"/>
            <a:ext cx="463478" cy="46347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399" dirty="0">
                <a:solidFill>
                  <a:srgbClr val="FFFFFF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48" name="Rounded Rectangle 47"/>
          <p:cNvSpPr>
            <a:spLocks/>
          </p:cNvSpPr>
          <p:nvPr/>
        </p:nvSpPr>
        <p:spPr>
          <a:xfrm>
            <a:off x="6247268" y="6100742"/>
            <a:ext cx="463478" cy="46347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399" dirty="0">
                <a:solidFill>
                  <a:srgbClr val="FFFFFF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49" name="Rounded Rectangle 48"/>
          <p:cNvSpPr>
            <a:spLocks/>
          </p:cNvSpPr>
          <p:nvPr/>
        </p:nvSpPr>
        <p:spPr>
          <a:xfrm>
            <a:off x="8727399" y="6079356"/>
            <a:ext cx="463478" cy="46347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399" dirty="0">
                <a:solidFill>
                  <a:srgbClr val="FFFFFF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50" name="Rounded Rectangle 49"/>
          <p:cNvSpPr>
            <a:spLocks/>
          </p:cNvSpPr>
          <p:nvPr/>
        </p:nvSpPr>
        <p:spPr>
          <a:xfrm>
            <a:off x="11155867" y="6079356"/>
            <a:ext cx="463478" cy="46347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399" dirty="0">
                <a:solidFill>
                  <a:srgbClr val="FFFFFF"/>
                </a:solidFill>
                <a:latin typeface="Calibri" panose="020F0502020204030204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7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é tập đếm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Callout 9"/>
          <p:cNvSpPr>
            <a:spLocks/>
          </p:cNvSpPr>
          <p:nvPr/>
        </p:nvSpPr>
        <p:spPr>
          <a:xfrm>
            <a:off x="791783" y="787881"/>
            <a:ext cx="3760550" cy="2618463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Đố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các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bạn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có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bao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nhiêu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con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mèo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trong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hình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7" name="Rounded Rectangle 6"/>
          <p:cNvSpPr>
            <a:spLocks/>
          </p:cNvSpPr>
          <p:nvPr/>
        </p:nvSpPr>
        <p:spPr>
          <a:xfrm>
            <a:off x="4552337" y="1418926"/>
            <a:ext cx="6055567" cy="397484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3" name="Rounded Rectangle 2"/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Đáp</a:t>
            </a:r>
            <a:r>
              <a:rPr lang="en-GB" sz="2401" b="1" dirty="0">
                <a:solidFill>
                  <a:srgbClr val="FFFFFF"/>
                </a:solidFill>
                <a:latin typeface="Calibri" panose="020F0502020204030204"/>
              </a:rPr>
              <a:t> </a:t>
            </a:r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án</a:t>
            </a:r>
            <a:endParaRPr lang="en-GB" sz="2401" b="1" dirty="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92820" y="1911041"/>
            <a:ext cx="2374597" cy="299061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689807" y="4003245"/>
            <a:ext cx="2618463" cy="2618463"/>
          </a:xfrm>
          <a:prstGeom prst="rect">
            <a:avLst/>
          </a:prstGeom>
        </p:spPr>
      </p:pic>
      <p:sp>
        <p:nvSpPr>
          <p:cNvPr id="14" name="Rounded Rectangle 13"/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5999" b="1" dirty="0">
                <a:solidFill>
                  <a:srgbClr val="FFFFFF"/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9" name="Action Button: Home 8">
            <a:hlinkClick r:id="rId5" action="ppaction://hlinksldjump" highlightClick="1"/>
          </p:cNvPr>
          <p:cNvSpPr>
            <a:spLocks/>
          </p:cNvSpPr>
          <p:nvPr/>
        </p:nvSpPr>
        <p:spPr>
          <a:xfrm>
            <a:off x="11509718" y="6237737"/>
            <a:ext cx="447337" cy="45373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52338" y="163268"/>
            <a:ext cx="2243508" cy="11217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Callout 9"/>
          <p:cNvSpPr>
            <a:spLocks/>
          </p:cNvSpPr>
          <p:nvPr/>
        </p:nvSpPr>
        <p:spPr>
          <a:xfrm>
            <a:off x="791783" y="786809"/>
            <a:ext cx="3632217" cy="2522667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Đố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các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bạn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có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bao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nhiêu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củ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cà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rốt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trong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hình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7" name="Rounded Rectangle 6"/>
          <p:cNvSpPr>
            <a:spLocks/>
          </p:cNvSpPr>
          <p:nvPr/>
        </p:nvSpPr>
        <p:spPr>
          <a:xfrm>
            <a:off x="4552337" y="1418926"/>
            <a:ext cx="6055567" cy="397484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6" name="Action Button: Home 5">
            <a:hlinkClick r:id="rId3" action="ppaction://hlinksldjump" highlightClick="1"/>
          </p:cNvPr>
          <p:cNvSpPr>
            <a:spLocks/>
          </p:cNvSpPr>
          <p:nvPr/>
        </p:nvSpPr>
        <p:spPr>
          <a:xfrm>
            <a:off x="11509718" y="6237737"/>
            <a:ext cx="447337" cy="45373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21998" y="2025187"/>
            <a:ext cx="1294593" cy="256857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89752" y="2135722"/>
            <a:ext cx="1410750" cy="245804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430214" y="2697389"/>
            <a:ext cx="1190008" cy="189637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689807" y="4003245"/>
            <a:ext cx="2618463" cy="2618463"/>
          </a:xfrm>
          <a:prstGeom prst="rect">
            <a:avLst/>
          </a:prstGeom>
        </p:spPr>
      </p:pic>
      <p:sp>
        <p:nvSpPr>
          <p:cNvPr id="16" name="Rounded Rectangle 15"/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Đáp</a:t>
            </a:r>
            <a:r>
              <a:rPr lang="en-GB" sz="2401" b="1" dirty="0">
                <a:solidFill>
                  <a:srgbClr val="FFFFFF"/>
                </a:solidFill>
                <a:latin typeface="Calibri" panose="020F0502020204030204"/>
              </a:rPr>
              <a:t> </a:t>
            </a:r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án</a:t>
            </a:r>
            <a:endParaRPr lang="en-GB" sz="2401" b="1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7" name="Rounded Rectangle 16"/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5999" b="1" dirty="0">
                <a:solidFill>
                  <a:srgbClr val="FFFFFF"/>
                </a:solidFill>
                <a:latin typeface="Calibri" panose="020F0502020204030204"/>
              </a:rPr>
              <a:t>3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308636" y="174400"/>
            <a:ext cx="2243508" cy="11217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Callout 9"/>
          <p:cNvSpPr>
            <a:spLocks/>
          </p:cNvSpPr>
          <p:nvPr/>
        </p:nvSpPr>
        <p:spPr>
          <a:xfrm>
            <a:off x="832466" y="808399"/>
            <a:ext cx="3367393" cy="2618463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Đố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các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bạn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có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bao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nhiêu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con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chó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trong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hình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?</a:t>
            </a:r>
          </a:p>
        </p:txBody>
      </p:sp>
      <p:sp>
        <p:nvSpPr>
          <p:cNvPr id="7" name="Rounded Rectangle 6"/>
          <p:cNvSpPr>
            <a:spLocks/>
          </p:cNvSpPr>
          <p:nvPr/>
        </p:nvSpPr>
        <p:spPr>
          <a:xfrm>
            <a:off x="4552337" y="1418926"/>
            <a:ext cx="6055567" cy="397484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5427" y="3594726"/>
            <a:ext cx="1758715" cy="131745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50187" y="1846475"/>
            <a:ext cx="1777733" cy="132996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6670201" y="2856502"/>
            <a:ext cx="1773483" cy="131745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8219200" y="1869567"/>
            <a:ext cx="1792660" cy="132996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8179281" y="3550513"/>
            <a:ext cx="1792660" cy="132996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689807" y="4003245"/>
            <a:ext cx="2618463" cy="2618463"/>
          </a:xfrm>
          <a:prstGeom prst="rect">
            <a:avLst/>
          </a:prstGeom>
        </p:spPr>
      </p:pic>
      <p:sp>
        <p:nvSpPr>
          <p:cNvPr id="23" name="Rounded Rectangle 22"/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Đáp</a:t>
            </a:r>
            <a:r>
              <a:rPr lang="en-GB" sz="2401" b="1" dirty="0">
                <a:solidFill>
                  <a:srgbClr val="FFFFFF"/>
                </a:solidFill>
                <a:latin typeface="Calibri" panose="020F0502020204030204"/>
              </a:rPr>
              <a:t> </a:t>
            </a:r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án</a:t>
            </a:r>
            <a:endParaRPr lang="en-GB" sz="2401" b="1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4" name="Rounded Rectangle 23"/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5999" b="1" dirty="0">
                <a:solidFill>
                  <a:srgbClr val="FFFFFF"/>
                </a:solidFill>
                <a:latin typeface="Calibri" panose="020F0502020204030204"/>
              </a:rPr>
              <a:t>5</a:t>
            </a:r>
          </a:p>
        </p:txBody>
      </p:sp>
      <p:sp>
        <p:nvSpPr>
          <p:cNvPr id="13" name="Action Button: Home 12">
            <a:hlinkClick r:id="rId8" action="ppaction://hlinksldjump" highlightClick="1"/>
          </p:cNvPr>
          <p:cNvSpPr>
            <a:spLocks/>
          </p:cNvSpPr>
          <p:nvPr/>
        </p:nvSpPr>
        <p:spPr>
          <a:xfrm>
            <a:off x="11509718" y="6237737"/>
            <a:ext cx="447337" cy="45373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552338" y="163268"/>
            <a:ext cx="2243508" cy="11217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Callout 9"/>
          <p:cNvSpPr>
            <a:spLocks/>
          </p:cNvSpPr>
          <p:nvPr/>
        </p:nvSpPr>
        <p:spPr>
          <a:xfrm>
            <a:off x="964210" y="1285023"/>
            <a:ext cx="3463469" cy="2121322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Đố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các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bạn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có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bao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nhiêu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quả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bóng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trong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hình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?</a:t>
            </a:r>
          </a:p>
        </p:txBody>
      </p:sp>
      <p:sp>
        <p:nvSpPr>
          <p:cNvPr id="7" name="Rounded Rectangle 6"/>
          <p:cNvSpPr>
            <a:spLocks/>
          </p:cNvSpPr>
          <p:nvPr/>
        </p:nvSpPr>
        <p:spPr>
          <a:xfrm>
            <a:off x="4552337" y="1418926"/>
            <a:ext cx="6055567" cy="397484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96532" y="1991386"/>
            <a:ext cx="1213773" cy="121377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55294" y="3472965"/>
            <a:ext cx="1316151" cy="131947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903502" y="2016989"/>
            <a:ext cx="820427" cy="82252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919200" y="3166671"/>
            <a:ext cx="1704701" cy="170821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689807" y="4003245"/>
            <a:ext cx="2618463" cy="2618463"/>
          </a:xfrm>
          <a:prstGeom prst="rect">
            <a:avLst/>
          </a:prstGeom>
        </p:spPr>
      </p:pic>
      <p:sp>
        <p:nvSpPr>
          <p:cNvPr id="19" name="Rounded Rectangle 18"/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Đáp</a:t>
            </a:r>
            <a:r>
              <a:rPr lang="en-GB" sz="2401" b="1" dirty="0">
                <a:solidFill>
                  <a:srgbClr val="FFFFFF"/>
                </a:solidFill>
                <a:latin typeface="Calibri" panose="020F0502020204030204"/>
              </a:rPr>
              <a:t> </a:t>
            </a:r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án</a:t>
            </a:r>
            <a:endParaRPr lang="en-GB" sz="2401" b="1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0" name="Rounded Rectangle 19"/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5999" b="1" dirty="0">
                <a:solidFill>
                  <a:srgbClr val="FFFFFF"/>
                </a:solidFill>
                <a:latin typeface="Calibri" panose="020F0502020204030204"/>
              </a:rPr>
              <a:t>4</a:t>
            </a:r>
          </a:p>
        </p:txBody>
      </p:sp>
      <p:sp>
        <p:nvSpPr>
          <p:cNvPr id="15" name="Action Button: Home 14">
            <a:hlinkClick r:id="rId8" action="ppaction://hlinksldjump" highlightClick="1"/>
          </p:cNvPr>
          <p:cNvSpPr>
            <a:spLocks/>
          </p:cNvSpPr>
          <p:nvPr/>
        </p:nvSpPr>
        <p:spPr>
          <a:xfrm>
            <a:off x="11509718" y="6237737"/>
            <a:ext cx="447337" cy="45373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552338" y="163268"/>
            <a:ext cx="2243508" cy="11217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3384E-6 -2.18451E-6 L -2.53384E-6 -2.18451E-6 C 0.00226 -0.00247 0.00469 -0.00494 0.00712 -0.0071 C 0.00868 -0.00864 0.01181 -0.00957 0.01337 -0.00988 C 0.01597 -0.00957 0.01875 -0.00926 0.02135 -0.00864 C 0.02205 -0.00833 0.02291 -0.0071 0.02361 -0.0071 C 0.02534 -0.0071 0.0269 -0.00802 0.02847 -0.00864 C 0.02951 -0.00895 0.03055 -0.00926 0.03159 -0.00988 C 0.03315 -0.0108 0.03628 -0.01265 0.03628 -0.01265 C 0.03923 -0.00926 0.04166 -0.00802 0.03784 0.00154 C 0.03766 0.00185 0.03281 -0.00124 0.03228 -0.00155 C 0.02899 -0.00093 0.02552 -0.00124 0.02205 -2.18451E-6 C 0.02118 0.00031 0.02066 0.00277 0.01979 0.00277 C 0.01788 0.00308 0.01597 0.00185 0.01424 0.00154 L 0.00938 -0.00155 C 0.00452 -0.00432 0.00157 -0.00031 -2.53384E-6 -2.18451E-6 Z " pathEditMode="relative" ptsTypes="AAAAAAAAAAAAAAAA">
                                      <p:cBhvr>
                                        <p:cTn id="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9184E-6 4.47393E-7 L 3.49184E-6 4.47393E-7 C -0.00191 -0.00216 -0.00382 -0.00432 -0.00556 -0.00679 C -0.0125 -0.01635 -0.00087 -0.00216 -0.00955 -0.01234 C -0.01232 -0.01141 -0.01493 -0.01111 -0.01753 -0.00956 C -0.01823 -0.00926 -0.01857 -0.00771 -0.01909 -0.00679 C -0.01979 -0.00586 -0.02066 -0.00494 -0.02152 -0.00401 C -0.0217 -0.00278 -0.0217 -0.00092 -0.02222 4.47393E-7 C -0.02309 0.00124 -0.0243 0.00154 -0.02551 0.00154 C -0.02968 0.00154 -0.03385 0.00062 -0.03818 4.47393E-7 C -0.03992 0.00062 -0.04218 -0.00062 -0.04374 0.00154 C -0.04443 0.00247 -0.04218 0.0034 -0.04131 0.00432 C -0.04009 0.00525 -0.03662 0.00772 -0.03489 0.00833 C -0.03385 0.00895 -0.0328 0.00926 -0.03176 0.00987 C -0.03107 0.01018 -0.0302 0.0108 -0.02933 0.01142 C -0.02777 0.0108 -0.02621 0.01049 -0.02465 0.00987 C -0.02326 0.00926 -0.02204 0.00802 -0.02066 0.0071 C -0.01909 0.00617 -0.01736 0.00556 -0.01597 0.00432 C -0.01198 0.00093 -0.01389 0.00216 -0.01042 4.47393E-7 C -0.00382 0.00185 -0.00174 4.47393E-7 3.49184E-6 4.47393E-7 Z " pathEditMode="relative" ptsTypes="AAAAAAAAAAAAAAAAAAAA">
                                      <p:cBhvr>
                                        <p:cTn id="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8983E-6 3.00833E-6 L -2.8983E-6 3.00833E-6 C 0.00226 -0.00093 0.00469 -0.00154 0.00712 -0.00278 C 0.00781 -0.00309 0.00868 -0.00339 0.00938 -0.00401 C 0.01024 -0.00494 0.01094 -0.00586 0.01181 -0.00679 C 0.01389 -0.00648 0.01614 -0.00648 0.01823 -0.00555 C 0.01909 -0.00525 0.01962 -0.00339 0.02048 -0.00278 C 0.02135 -0.00216 0.02205 -0.00185 0.02291 -0.00123 C 0.02447 -0.00185 0.02604 -0.00216 0.0276 -0.00278 C 0.02933 -0.00339 0.03246 -0.00555 0.03246 -0.00555 C 0.03506 -0.00494 0.03784 -0.00525 0.04027 -0.00401 C 0.04114 -0.0037 0.042 -0.00278 0.042 -0.00123 C 0.042 0.00123 0.04079 0.00339 0.04027 0.00586 C 0.03923 0.00525 0.03819 0.00494 0.03714 0.00432 C 0.03558 0.00339 0.03246 0.00154 0.03246 0.00154 C 0.02916 0.00185 0.02343 0.00432 0.01979 0.00154 C 0.01805 3.00833E-6 0.01684 -0.00401 0.01493 -0.00401 L -2.8983E-6 3.00833E-6 Z " pathEditMode="relative" ptsTypes="AAAAAAAAAAAAAAAAAA">
                                      <p:cBhvr>
                                        <p:cTn id="10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62687E-6 -1.35143E-6 L -4.62687E-6 -1.35143E-6 C 0.00174 -0.00278 0.00347 -0.00617 0.00556 -0.00864 C 0.00694 -0.01018 0.00868 -0.01049 0.01024 -0.01142 L 0.01267 -0.01265 C 0.01389 -0.01234 0.01528 -0.01203 0.01666 -0.01142 C 0.01736 -0.01111 0.01823 -0.01018 0.01892 -0.00987 C 0.02482 -0.00926 0.03072 -0.00895 0.03645 -0.00864 C 0.03697 -0.00617 0.0387 0.00093 0.03645 0.00278 C 0.03454 0.00432 0.03228 0.00154 0.0302 0.00123 C 0.02638 0.00062 0.02274 0.00031 0.01892 -1.35143E-6 L 0.01423 -0.00278 C 0.00833 -0.00648 0.00226 -0.00062 -4.62687E-6 -1.35143E-6 Z " pathEditMode="relative" ptsTypes="AAAAAAAAAAAAA">
                                      <p:cBhvr>
                                        <p:cTn id="12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Callout 9"/>
          <p:cNvSpPr>
            <a:spLocks/>
          </p:cNvSpPr>
          <p:nvPr/>
        </p:nvSpPr>
        <p:spPr>
          <a:xfrm>
            <a:off x="791783" y="778657"/>
            <a:ext cx="3493137" cy="2618463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Đố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các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bạn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có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bao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nhiêu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con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vịt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trong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hình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?</a:t>
            </a:r>
          </a:p>
        </p:txBody>
      </p:sp>
      <p:sp>
        <p:nvSpPr>
          <p:cNvPr id="7" name="Rounded Rectangle 6"/>
          <p:cNvSpPr>
            <a:spLocks/>
          </p:cNvSpPr>
          <p:nvPr/>
        </p:nvSpPr>
        <p:spPr>
          <a:xfrm>
            <a:off x="4552337" y="1418926"/>
            <a:ext cx="6055567" cy="397484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2" name="Oval 11"/>
          <p:cNvSpPr>
            <a:spLocks/>
          </p:cNvSpPr>
          <p:nvPr/>
        </p:nvSpPr>
        <p:spPr>
          <a:xfrm>
            <a:off x="5442444" y="3397120"/>
            <a:ext cx="4407436" cy="128798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16334" y="2428545"/>
            <a:ext cx="2257247" cy="162198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91530" y="2299208"/>
            <a:ext cx="1333406" cy="158906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689807" y="4003245"/>
            <a:ext cx="2618463" cy="2618463"/>
          </a:xfrm>
          <a:prstGeom prst="rect">
            <a:avLst/>
          </a:prstGeom>
        </p:spPr>
      </p:pic>
      <p:sp>
        <p:nvSpPr>
          <p:cNvPr id="18" name="Rounded Rectangle 17"/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Đáp</a:t>
            </a:r>
            <a:r>
              <a:rPr lang="en-GB" sz="2401" b="1" dirty="0">
                <a:solidFill>
                  <a:srgbClr val="FFFFFF"/>
                </a:solidFill>
                <a:latin typeface="Calibri" panose="020F0502020204030204"/>
              </a:rPr>
              <a:t> </a:t>
            </a:r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án</a:t>
            </a:r>
            <a:endParaRPr lang="en-GB" sz="2401" b="1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9" name="Rounded Rectangle 18"/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5999" b="1" dirty="0">
                <a:solidFill>
                  <a:srgbClr val="FFFFFF"/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11" name="Action Button: Home 10">
            <a:hlinkClick r:id="rId6" action="ppaction://hlinksldjump" highlightClick="1"/>
          </p:cNvPr>
          <p:cNvSpPr>
            <a:spLocks/>
          </p:cNvSpPr>
          <p:nvPr/>
        </p:nvSpPr>
        <p:spPr>
          <a:xfrm>
            <a:off x="11509718" y="6237737"/>
            <a:ext cx="447337" cy="45373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552338" y="163268"/>
            <a:ext cx="2243508" cy="11217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9184E-6 -7.76304E-6 L -3.49184E-6 -7.76304E-6 C 0.00156 -0.00309 0.00278 -0.00649 0.00469 -0.00865 C 0.00607 -0.0105 0.00937 -0.01142 0.00937 -0.01142 C 0.01336 -0.01111 0.01735 -0.01081 0.02135 -0.01019 C 0.02221 -0.00988 0.02291 -0.00896 0.02378 -0.00865 C 0.02829 -0.00741 0.0328 -0.0068 0.03714 -0.00587 C 0.03697 -0.0034 0.03783 0.00092 0.03645 0.00123 C 0.02916 0.00308 0.02152 0.00092 0.01423 -7.76304E-6 C 0.01232 -0.00032 0.01059 -0.00248 0.00868 -0.00309 C 0.00659 -0.0034 0.00139 -0.00062 -3.49184E-6 -7.76304E-6 Z " pathEditMode="relative" ptsTypes="AAAAAAAAAAA">
                                      <p:cBhvr>
                                        <p:cTn id="6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449E-7 -4.2672E-6 L 3.05449E-7 -4.2672E-6 C -0.00226 0.00216 -0.00417 0.00494 -0.00642 0.0071 C -0.00764 0.00802 -0.00902 0.00771 -0.01041 0.00833 C -0.01111 0.00864 -0.01198 0.00926 -0.01267 0.00987 C -0.01874 0.01296 -0.01302 0.00926 -0.01979 0.01419 C -0.01909 0.01543 -0.01857 0.0179 -0.01753 0.0182 C -0.01406 0.01944 -0.01128 0.0179 -0.00885 0.01419 C -0.00764 0.01234 -0.00694 0.00987 -0.00555 0.00833 L -0.0033 0.00555 L 3.05449E-7 -4.2672E-6 Z " pathEditMode="relative" ptsTypes="AAAAAAAAAAA">
                                      <p:cBhvr>
                                        <p:cTn id="8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Callout 9"/>
          <p:cNvSpPr>
            <a:spLocks/>
          </p:cNvSpPr>
          <p:nvPr/>
        </p:nvSpPr>
        <p:spPr>
          <a:xfrm>
            <a:off x="1027837" y="1081099"/>
            <a:ext cx="3255174" cy="2521433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Đố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các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bạn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có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bao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nhiêu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con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chim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trong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hình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?</a:t>
            </a:r>
          </a:p>
        </p:txBody>
      </p:sp>
      <p:sp>
        <p:nvSpPr>
          <p:cNvPr id="7" name="Rounded Rectangle 6"/>
          <p:cNvSpPr>
            <a:spLocks/>
          </p:cNvSpPr>
          <p:nvPr/>
        </p:nvSpPr>
        <p:spPr>
          <a:xfrm>
            <a:off x="4552337" y="1418926"/>
            <a:ext cx="6055567" cy="397484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49247" y="2341816"/>
            <a:ext cx="2261744" cy="21700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689807" y="4003245"/>
            <a:ext cx="2618463" cy="2618463"/>
          </a:xfrm>
          <a:prstGeom prst="rect">
            <a:avLst/>
          </a:prstGeom>
        </p:spPr>
      </p:pic>
      <p:sp>
        <p:nvSpPr>
          <p:cNvPr id="14" name="Rounded Rectangle 13"/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Đáp</a:t>
            </a:r>
            <a:r>
              <a:rPr lang="en-GB" sz="2401" b="1" dirty="0">
                <a:solidFill>
                  <a:srgbClr val="FFFFFF"/>
                </a:solidFill>
                <a:latin typeface="Calibri" panose="020F0502020204030204"/>
              </a:rPr>
              <a:t> </a:t>
            </a:r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án</a:t>
            </a:r>
            <a:endParaRPr lang="en-GB" sz="2401" b="1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6" name="Rounded Rectangle 15"/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5999" b="1" dirty="0">
                <a:solidFill>
                  <a:srgbClr val="FFFFFF"/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9" name="Action Button: Home 8">
            <a:hlinkClick r:id="rId5" action="ppaction://hlinksldjump" highlightClick="1"/>
          </p:cNvPr>
          <p:cNvSpPr>
            <a:spLocks/>
          </p:cNvSpPr>
          <p:nvPr/>
        </p:nvSpPr>
        <p:spPr>
          <a:xfrm>
            <a:off x="11509718" y="6237737"/>
            <a:ext cx="447337" cy="45373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52338" y="163268"/>
            <a:ext cx="2243508" cy="11217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2246E-6 -6.89911E-6 L -1.32246E-6 -6.89911E-6 C -0.00278 -0.00062 -0.00538 -0.00093 -0.00798 -0.00155 C -0.00885 -0.00186 -0.00954 -0.00278 -0.01041 -0.00278 C -0.01336 -0.00278 -0.01631 -0.00186 -0.01926 -0.00155 C -0.02499 -0.00093 -0.03089 -0.00062 -0.03662 -6.89911E-6 C -0.03783 0.00061 -0.04113 0.00154 -0.04061 0.00555 C -0.04044 0.0074 -0.03905 0.0074 -0.03835 0.00863 C -0.03107 0.00802 -0.02395 0.00802 -0.01683 0.00709 C -0.01597 0.00709 -0.01527 0.00617 -0.0144 0.00555 C -0.01232 0.00462 -0.01007 0.00401 -0.00798 0.00277 C -0.00295 -0.00031 -0.00139 0.0003 -1.32246E-6 -6.89911E-6 Z " pathEditMode="relative" ptsTypes="AAAAAAAAAAAA">
                                      <p:cBhvr>
                                        <p:cTn id="14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>
            <a:spLocks/>
          </p:cNvSpPr>
          <p:nvPr/>
        </p:nvSpPr>
        <p:spPr>
          <a:xfrm>
            <a:off x="365626" y="2358573"/>
            <a:ext cx="3273134" cy="214846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68759" y="2719451"/>
            <a:ext cx="1281590" cy="132636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78200" y="3320652"/>
            <a:ext cx="837921" cy="49263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56388" y="2977864"/>
            <a:ext cx="624496" cy="342788"/>
          </a:xfrm>
          <a:prstGeom prst="rect">
            <a:avLst/>
          </a:prstGeom>
        </p:spPr>
      </p:pic>
      <p:sp>
        <p:nvSpPr>
          <p:cNvPr id="18" name="Rounded Rectangle 17"/>
          <p:cNvSpPr>
            <a:spLocks/>
          </p:cNvSpPr>
          <p:nvPr/>
        </p:nvSpPr>
        <p:spPr>
          <a:xfrm>
            <a:off x="3153015" y="4012449"/>
            <a:ext cx="736326" cy="7363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1333" b="1" dirty="0" err="1">
                <a:solidFill>
                  <a:srgbClr val="FFFFFF"/>
                </a:solidFill>
                <a:latin typeface="Calibri" panose="020F0502020204030204"/>
              </a:rPr>
              <a:t>Đáp</a:t>
            </a:r>
            <a:r>
              <a:rPr lang="en-GB" sz="1333" b="1" dirty="0">
                <a:solidFill>
                  <a:srgbClr val="FFFFFF"/>
                </a:solidFill>
                <a:latin typeface="Calibri" panose="020F0502020204030204"/>
              </a:rPr>
              <a:t> </a:t>
            </a:r>
            <a:r>
              <a:rPr lang="en-GB" sz="1333" b="1" dirty="0" err="1">
                <a:solidFill>
                  <a:srgbClr val="FFFFFF"/>
                </a:solidFill>
                <a:latin typeface="Calibri" panose="020F0502020204030204"/>
              </a:rPr>
              <a:t>án</a:t>
            </a:r>
            <a:endParaRPr lang="en-GB" sz="1333" b="1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9" name="Rounded Rectangle 18"/>
          <p:cNvSpPr>
            <a:spLocks/>
          </p:cNvSpPr>
          <p:nvPr/>
        </p:nvSpPr>
        <p:spPr>
          <a:xfrm>
            <a:off x="3153015" y="4012449"/>
            <a:ext cx="736326" cy="7363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b="1" dirty="0">
                <a:solidFill>
                  <a:srgbClr val="FFFFFF"/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11" name="Action Button: Home 10">
            <a:hlinkClick r:id="rId6" action="ppaction://hlinksldjump" highlightClick="1"/>
          </p:cNvPr>
          <p:cNvSpPr>
            <a:spLocks/>
          </p:cNvSpPr>
          <p:nvPr/>
        </p:nvSpPr>
        <p:spPr>
          <a:xfrm>
            <a:off x="11717796" y="6281994"/>
            <a:ext cx="447337" cy="45373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219358" y="189135"/>
            <a:ext cx="2243508" cy="1121755"/>
          </a:xfrm>
          <a:prstGeom prst="rect">
            <a:avLst/>
          </a:prstGeom>
        </p:spPr>
      </p:pic>
      <p:sp>
        <p:nvSpPr>
          <p:cNvPr id="16" name="Rounded Rectangle 15"/>
          <p:cNvSpPr>
            <a:spLocks/>
          </p:cNvSpPr>
          <p:nvPr/>
        </p:nvSpPr>
        <p:spPr>
          <a:xfrm>
            <a:off x="8574376" y="2354766"/>
            <a:ext cx="3273134" cy="214846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3" name="Rounded Rectangle 22"/>
          <p:cNvSpPr>
            <a:spLocks/>
          </p:cNvSpPr>
          <p:nvPr/>
        </p:nvSpPr>
        <p:spPr>
          <a:xfrm>
            <a:off x="11358952" y="4012449"/>
            <a:ext cx="736326" cy="7363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1333" b="1" dirty="0" err="1">
                <a:solidFill>
                  <a:srgbClr val="FFFFFF"/>
                </a:solidFill>
                <a:latin typeface="Calibri" panose="020F0502020204030204"/>
              </a:rPr>
              <a:t>Đáp</a:t>
            </a:r>
            <a:r>
              <a:rPr lang="en-GB" sz="1333" b="1" dirty="0">
                <a:solidFill>
                  <a:srgbClr val="FFFFFF"/>
                </a:solidFill>
                <a:latin typeface="Calibri" panose="020F0502020204030204"/>
              </a:rPr>
              <a:t> </a:t>
            </a:r>
            <a:r>
              <a:rPr lang="en-GB" sz="1333" b="1" dirty="0" err="1">
                <a:solidFill>
                  <a:srgbClr val="FFFFFF"/>
                </a:solidFill>
                <a:latin typeface="Calibri" panose="020F0502020204030204"/>
              </a:rPr>
              <a:t>án</a:t>
            </a:r>
            <a:endParaRPr lang="en-GB" sz="1333" b="1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4" name="Rounded Rectangle 23"/>
          <p:cNvSpPr>
            <a:spLocks/>
          </p:cNvSpPr>
          <p:nvPr/>
        </p:nvSpPr>
        <p:spPr>
          <a:xfrm>
            <a:off x="11358952" y="4012449"/>
            <a:ext cx="736326" cy="7363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b="1" dirty="0">
                <a:solidFill>
                  <a:srgbClr val="FFFFFF"/>
                </a:solidFill>
                <a:latin typeface="Calibri" panose="020F0502020204030204"/>
              </a:rPr>
              <a:t>0</a:t>
            </a:r>
          </a:p>
        </p:txBody>
      </p:sp>
      <p:sp>
        <p:nvSpPr>
          <p:cNvPr id="25" name="Rounded Rectangle 24"/>
          <p:cNvSpPr>
            <a:spLocks/>
          </p:cNvSpPr>
          <p:nvPr/>
        </p:nvSpPr>
        <p:spPr>
          <a:xfrm>
            <a:off x="4469467" y="2354766"/>
            <a:ext cx="3273134" cy="214846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72599" y="2715644"/>
            <a:ext cx="1281590" cy="1326366"/>
          </a:xfrm>
          <a:prstGeom prst="rect">
            <a:avLst/>
          </a:prstGeom>
        </p:spPr>
      </p:pic>
      <p:sp>
        <p:nvSpPr>
          <p:cNvPr id="29" name="Rounded Rectangle 28"/>
          <p:cNvSpPr>
            <a:spLocks/>
          </p:cNvSpPr>
          <p:nvPr/>
        </p:nvSpPr>
        <p:spPr>
          <a:xfrm>
            <a:off x="7255984" y="4012449"/>
            <a:ext cx="736326" cy="7363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1333" b="1" dirty="0" err="1">
                <a:solidFill>
                  <a:srgbClr val="FFFFFF"/>
                </a:solidFill>
                <a:latin typeface="Calibri" panose="020F0502020204030204"/>
              </a:rPr>
              <a:t>Đáp</a:t>
            </a:r>
            <a:r>
              <a:rPr lang="en-GB" sz="1333" b="1" dirty="0">
                <a:solidFill>
                  <a:srgbClr val="FFFFFF"/>
                </a:solidFill>
                <a:latin typeface="Calibri" panose="020F0502020204030204"/>
              </a:rPr>
              <a:t> </a:t>
            </a:r>
            <a:r>
              <a:rPr lang="en-GB" sz="1333" b="1" dirty="0" err="1">
                <a:solidFill>
                  <a:srgbClr val="FFFFFF"/>
                </a:solidFill>
                <a:latin typeface="Calibri" panose="020F0502020204030204"/>
              </a:rPr>
              <a:t>án</a:t>
            </a:r>
            <a:endParaRPr lang="en-GB" sz="1333" b="1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30" name="Rounded Rectangle 29"/>
          <p:cNvSpPr>
            <a:spLocks/>
          </p:cNvSpPr>
          <p:nvPr/>
        </p:nvSpPr>
        <p:spPr>
          <a:xfrm>
            <a:off x="7255984" y="4012449"/>
            <a:ext cx="736326" cy="7363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b="1" dirty="0">
                <a:solidFill>
                  <a:srgbClr val="FFFFFF"/>
                </a:solidFill>
                <a:latin typeface="Calibri" panose="020F0502020204030204"/>
              </a:rPr>
              <a:t>1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510028" y="3254336"/>
            <a:ext cx="873203" cy="48038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387415" y="2715645"/>
            <a:ext cx="1292984" cy="1338159"/>
          </a:xfrm>
          <a:prstGeom prst="rect">
            <a:avLst/>
          </a:prstGeom>
        </p:spPr>
      </p:pic>
      <p:sp>
        <p:nvSpPr>
          <p:cNvPr id="2" name="Rectangle 1"/>
          <p:cNvSpPr>
            <a:spLocks/>
          </p:cNvSpPr>
          <p:nvPr/>
        </p:nvSpPr>
        <p:spPr>
          <a:xfrm>
            <a:off x="1671330" y="1379380"/>
            <a:ext cx="88026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402"/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Đố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các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bạn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biết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có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bao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nhiêu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con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cá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trong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bình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7.40741E-7 L 4.16667E-6 0.00023 C 0.00221 -0.00093 0.00468 -0.00116 0.00716 -0.00278 C 0.00781 -0.00301 0.00794 -0.00486 0.00872 -0.00556 C 0.01028 -0.00648 0.01184 -0.00648 0.01341 -0.00671 C 0.01718 -0.00648 0.02083 -0.00625 0.02448 -0.00556 C 0.02539 -0.00532 0.02604 -0.0044 0.02695 -0.00394 C 0.02981 -0.00347 0.03281 -0.00301 0.0358 -0.00278 C 0.03489 -0.00185 0.03424 -0.0007 0.03333 7.40741E-7 C 0.02747 0.00532 0.01211 7.40741E-7 0.01184 7.40741E-7 C 0.00872 7.40741E-7 0.00195 7.40741E-7 4.16667E-6 7.40741E-7 Z " pathEditMode="relative" rAng="0" ptsTypes="AAAAAAAAAAA">
                                      <p:cBhvr>
                                        <p:cTn id="6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4" y="-2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11111E-6 L 1.04167E-6 0.00023 C -0.00872 0.00092 -0.00977 -0.00255 -0.01445 0.00393 C -0.01511 0.00486 -0.0155 0.00579 -0.01602 0.00671 C -0.01576 0.00856 -0.01628 0.01204 -0.01524 0.01273 C -0.01237 0.01412 -0.00872 0.0118 -0.00638 0.00833 C -0.00534 0.00648 -0.00456 0.00393 -0.00326 0.00278 C -0.00052 -0.0007 -0.00065 0.00023 1.04167E-6 1.11111E-6 Z " pathEditMode="relative" rAng="0" ptsTypes="AAAAAAAA">
                                      <p:cBhvr>
                                        <p:cTn id="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7" y="62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7.40741E-7 L -4.16667E-7 0.00023 C -0.00586 0.00023 -0.01185 -7.40741E-7 -0.01758 0.00116 C -0.02031 0.00185 -0.01875 0.00995 -0.01836 0.01111 C -0.01784 0.01227 -0.01667 0.01204 -0.01602 0.01273 C -0.01393 0.01204 -0.01159 0.01181 -0.0095 0.01111 C -0.00872 0.01088 -0.00781 0.01042 -0.00716 0.00949 C -0.00208 0.00255 -0.00924 0.00764 -0.00312 0.0044 C -0.0026 0.00347 -0.00221 0.00185 -0.00156 0.00116 C -0.00013 -7.40741E-7 0.00313 -0.00116 0.00313 -0.00093 C 0.00482 -0.00069 0.00677 -0.00069 0.00794 0.00116 C 0.00846 0.00255 0.00638 0.00278 0.0056 0.00278 C 0.00352 0.00278 0.00143 0.00185 -0.00091 0.00116 C -0.00104 0.00116 -0.00013 0.00023 -4.16667E-7 -7.40741E-7 Z " pathEditMode="relative" rAng="0" ptsTypes="AAAAAAAAAAAAAA">
                                      <p:cBhvr>
                                        <p:cTn id="10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3" y="57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19" grpId="0" animBg="1"/>
      <p:bldP spid="24" grpId="0" animBg="1"/>
      <p:bldP spid="3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Callout 2"/>
          <p:cNvSpPr>
            <a:spLocks/>
          </p:cNvSpPr>
          <p:nvPr/>
        </p:nvSpPr>
        <p:spPr>
          <a:xfrm>
            <a:off x="-41851" y="1653339"/>
            <a:ext cx="4362532" cy="2168664"/>
          </a:xfrm>
          <a:prstGeom prst="cloudCallout">
            <a:avLst>
              <a:gd name="adj1" fmla="val -10840"/>
              <a:gd name="adj2" fmla="val 4877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Chúng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mình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hãy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cùng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treo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cờ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theo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số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chấm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có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trên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mặt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thẻ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số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nhé</a:t>
            </a:r>
            <a:endParaRPr lang="en-GB" sz="2800" dirty="0">
              <a:solidFill>
                <a:srgbClr val="4472C4">
                  <a:lumMod val="75000"/>
                </a:srgbClr>
              </a:solidFill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662" t="62403" r="84392"/>
          <a:stretch/>
        </p:blipFill>
        <p:spPr>
          <a:xfrm>
            <a:off x="3534624" y="3981338"/>
            <a:ext cx="1018402" cy="1056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9369" t="61040" r="68250" b="917"/>
          <a:stretch/>
        </p:blipFill>
        <p:spPr>
          <a:xfrm>
            <a:off x="4872044" y="3981339"/>
            <a:ext cx="1106610" cy="10268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35615" t="61040" r="52004" b="917"/>
          <a:stretch/>
        </p:blipFill>
        <p:spPr>
          <a:xfrm>
            <a:off x="6236614" y="3992148"/>
            <a:ext cx="1106610" cy="10268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51491" t="61346" r="36128" b="611"/>
          <a:stretch/>
        </p:blipFill>
        <p:spPr>
          <a:xfrm>
            <a:off x="7662243" y="4012843"/>
            <a:ext cx="1106610" cy="10268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67460" t="61346" r="20159" b="611"/>
          <a:stretch/>
        </p:blipFill>
        <p:spPr>
          <a:xfrm>
            <a:off x="8980048" y="4010903"/>
            <a:ext cx="1106610" cy="102683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83337" t="61040" r="4282" b="917"/>
          <a:stretch/>
        </p:blipFill>
        <p:spPr>
          <a:xfrm>
            <a:off x="10347305" y="4012843"/>
            <a:ext cx="1106610" cy="1026837"/>
          </a:xfrm>
          <a:prstGeom prst="rect">
            <a:avLst/>
          </a:prstGeom>
        </p:spPr>
      </p:pic>
      <p:sp>
        <p:nvSpPr>
          <p:cNvPr id="17" name="Rectangle 16"/>
          <p:cNvSpPr>
            <a:spLocks/>
          </p:cNvSpPr>
          <p:nvPr/>
        </p:nvSpPr>
        <p:spPr>
          <a:xfrm>
            <a:off x="3534623" y="1706818"/>
            <a:ext cx="7763855" cy="8545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3601074" y="1604694"/>
            <a:ext cx="1187866" cy="1539525"/>
            <a:chOff x="3446312" y="2145419"/>
            <a:chExt cx="1187866" cy="1539525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3" cstate="print"/>
            <a:srcRect l="3569" r="84622"/>
            <a:stretch/>
          </p:blipFill>
          <p:spPr>
            <a:xfrm rot="21211066">
              <a:off x="3446312" y="2145419"/>
              <a:ext cx="1187866" cy="1539525"/>
            </a:xfrm>
            <a:prstGeom prst="rect">
              <a:avLst/>
            </a:prstGeom>
          </p:spPr>
        </p:pic>
        <p:sp>
          <p:nvSpPr>
            <p:cNvPr id="24" name="TextBox 23"/>
            <p:cNvSpPr txBox="1">
              <a:spLocks/>
            </p:cNvSpPr>
            <p:nvPr/>
          </p:nvSpPr>
          <p:spPr>
            <a:xfrm>
              <a:off x="3710628" y="2245150"/>
              <a:ext cx="75695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GB" sz="7200" dirty="0">
                  <a:solidFill>
                    <a:srgbClr val="000000"/>
                  </a:solidFill>
                  <a:latin typeface="Calibri" panose="020F0502020204030204"/>
                </a:rPr>
                <a:t>0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4790667" y="1596038"/>
            <a:ext cx="1234802" cy="1600356"/>
            <a:chOff x="4635905" y="2136763"/>
            <a:chExt cx="1234801" cy="1600355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4" cstate="print"/>
            <a:srcRect l="19725" t="6821" r="68466" b="-6821"/>
            <a:stretch/>
          </p:blipFill>
          <p:spPr>
            <a:xfrm>
              <a:off x="4635905" y="2136763"/>
              <a:ext cx="1234801" cy="1600355"/>
            </a:xfrm>
            <a:prstGeom prst="rect">
              <a:avLst/>
            </a:prstGeom>
          </p:spPr>
        </p:pic>
        <p:sp>
          <p:nvSpPr>
            <p:cNvPr id="25" name="TextBox 24"/>
            <p:cNvSpPr txBox="1">
              <a:spLocks/>
            </p:cNvSpPr>
            <p:nvPr/>
          </p:nvSpPr>
          <p:spPr>
            <a:xfrm>
              <a:off x="4941228" y="2245149"/>
              <a:ext cx="756957" cy="1200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GB" sz="7200" dirty="0">
                  <a:solidFill>
                    <a:srgbClr val="000000"/>
                  </a:solidFill>
                  <a:latin typeface="Calibri" panose="020F0502020204030204"/>
                </a:rPr>
                <a:t>1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6067319" y="1574169"/>
            <a:ext cx="1234802" cy="1600355"/>
            <a:chOff x="5912555" y="2114893"/>
            <a:chExt cx="1234801" cy="1600355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4" cstate="print"/>
            <a:srcRect l="36878" t="2975" r="51313" b="-2975"/>
            <a:stretch/>
          </p:blipFill>
          <p:spPr>
            <a:xfrm rot="183662">
              <a:off x="5912555" y="2114893"/>
              <a:ext cx="1234801" cy="1600355"/>
            </a:xfrm>
            <a:prstGeom prst="rect">
              <a:avLst/>
            </a:prstGeom>
          </p:spPr>
        </p:pic>
        <p:sp>
          <p:nvSpPr>
            <p:cNvPr id="26" name="TextBox 25"/>
            <p:cNvSpPr txBox="1">
              <a:spLocks/>
            </p:cNvSpPr>
            <p:nvPr/>
          </p:nvSpPr>
          <p:spPr>
            <a:xfrm>
              <a:off x="6202062" y="2226532"/>
              <a:ext cx="75695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GB" sz="7200" dirty="0">
                  <a:solidFill>
                    <a:srgbClr val="000000"/>
                  </a:solidFill>
                  <a:latin typeface="Calibri" panose="020F0502020204030204"/>
                </a:rPr>
                <a:t>2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7453076" y="1623873"/>
            <a:ext cx="1234802" cy="1600355"/>
            <a:chOff x="7298314" y="2164596"/>
            <a:chExt cx="1234801" cy="1600355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4" cstate="print"/>
            <a:srcRect l="53023" t="1876" r="35168" b="-1876"/>
            <a:stretch/>
          </p:blipFill>
          <p:spPr>
            <a:xfrm rot="159849">
              <a:off x="7298314" y="2164596"/>
              <a:ext cx="1234801" cy="1600355"/>
            </a:xfrm>
            <a:prstGeom prst="rect">
              <a:avLst/>
            </a:prstGeom>
          </p:spPr>
        </p:pic>
        <p:sp>
          <p:nvSpPr>
            <p:cNvPr id="27" name="TextBox 26"/>
            <p:cNvSpPr txBox="1">
              <a:spLocks/>
            </p:cNvSpPr>
            <p:nvPr/>
          </p:nvSpPr>
          <p:spPr>
            <a:xfrm>
              <a:off x="7573078" y="2226532"/>
              <a:ext cx="75695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GB" sz="7200" dirty="0">
                  <a:solidFill>
                    <a:srgbClr val="000000"/>
                  </a:solidFill>
                  <a:latin typeface="Calibri" panose="020F0502020204030204"/>
                </a:rPr>
                <a:t>3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8752174" y="1578989"/>
            <a:ext cx="1234802" cy="1600355"/>
            <a:chOff x="8597412" y="2119714"/>
            <a:chExt cx="1234801" cy="1600355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4" cstate="print"/>
            <a:srcRect l="68074" t="-4716" r="20117" b="4716"/>
            <a:stretch/>
          </p:blipFill>
          <p:spPr>
            <a:xfrm rot="154947">
              <a:off x="8597412" y="2119714"/>
              <a:ext cx="1234801" cy="1600355"/>
            </a:xfrm>
            <a:prstGeom prst="rect">
              <a:avLst/>
            </a:prstGeom>
          </p:spPr>
        </p:pic>
        <p:sp>
          <p:nvSpPr>
            <p:cNvPr id="28" name="TextBox 27"/>
            <p:cNvSpPr txBox="1">
              <a:spLocks/>
            </p:cNvSpPr>
            <p:nvPr/>
          </p:nvSpPr>
          <p:spPr>
            <a:xfrm>
              <a:off x="8886208" y="2226532"/>
              <a:ext cx="75695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GB" sz="7200" dirty="0">
                  <a:solidFill>
                    <a:srgbClr val="000000"/>
                  </a:solidFill>
                  <a:latin typeface="Calibri" panose="020F0502020204030204"/>
                </a:rPr>
                <a:t>4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0075458" y="1597784"/>
            <a:ext cx="1234802" cy="1600355"/>
            <a:chOff x="9920695" y="2138509"/>
            <a:chExt cx="1234801" cy="1600355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4" cstate="print"/>
            <a:srcRect l="84891" t="-8013" r="3300" b="8013"/>
            <a:stretch/>
          </p:blipFill>
          <p:spPr>
            <a:xfrm rot="166091">
              <a:off x="9920695" y="2138509"/>
              <a:ext cx="1234801" cy="1600355"/>
            </a:xfrm>
            <a:prstGeom prst="rect">
              <a:avLst/>
            </a:prstGeom>
          </p:spPr>
        </p:pic>
        <p:sp>
          <p:nvSpPr>
            <p:cNvPr id="29" name="TextBox 28"/>
            <p:cNvSpPr txBox="1">
              <a:spLocks/>
            </p:cNvSpPr>
            <p:nvPr/>
          </p:nvSpPr>
          <p:spPr>
            <a:xfrm>
              <a:off x="10218438" y="2226532"/>
              <a:ext cx="75695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GB" sz="7200" dirty="0">
                  <a:solidFill>
                    <a:srgbClr val="000000"/>
                  </a:solidFill>
                  <a:latin typeface="Calibri" panose="020F0502020204030204"/>
                </a:rPr>
                <a:t>5</a:t>
              </a:r>
            </a:p>
          </p:txBody>
        </p:sp>
      </p:grpSp>
      <p:pic>
        <p:nvPicPr>
          <p:cNvPr id="36" name="Picture 3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5428" y="557818"/>
            <a:ext cx="2255976" cy="1127989"/>
          </a:xfrm>
          <a:prstGeom prst="rect">
            <a:avLst/>
          </a:prstGeom>
        </p:spPr>
      </p:pic>
      <p:sp>
        <p:nvSpPr>
          <p:cNvPr id="37" name="Content Placeholder 2"/>
          <p:cNvSpPr txBox="1">
            <a:spLocks/>
          </p:cNvSpPr>
          <p:nvPr/>
        </p:nvSpPr>
        <p:spPr>
          <a:xfrm>
            <a:off x="5658404" y="756545"/>
            <a:ext cx="269170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600" dirty="0">
                <a:solidFill>
                  <a:srgbClr val="000000"/>
                </a:solidFill>
                <a:latin typeface="+mj-lt"/>
                <a:cs typeface="Lato" panose="020F0502020204030203" pitchFamily="34" charset="0"/>
              </a:rPr>
              <a:t>3. </a:t>
            </a:r>
            <a:r>
              <a:rPr lang="en-GB" sz="3600" dirty="0" err="1">
                <a:solidFill>
                  <a:srgbClr val="000000"/>
                </a:solidFill>
                <a:latin typeface="+mj-lt"/>
                <a:cs typeface="Lato" panose="020F0502020204030203" pitchFamily="34" charset="0"/>
              </a:rPr>
              <a:t>Số</a:t>
            </a:r>
            <a:r>
              <a:rPr lang="en-GB" sz="3600" dirty="0">
                <a:solidFill>
                  <a:srgbClr val="000000"/>
                </a:solidFill>
                <a:latin typeface="+mj-lt"/>
                <a:cs typeface="Lato" panose="020F0502020204030203" pitchFamily="34" charset="0"/>
              </a:rPr>
              <a:t> 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1099983" y="3859968"/>
            <a:ext cx="2304317" cy="26831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5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6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7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4"/>
          <p:cNvSpPr txBox="1">
            <a:spLocks noChangeArrowheads="1"/>
          </p:cNvSpPr>
          <p:nvPr/>
        </p:nvSpPr>
        <p:spPr bwMode="auto">
          <a:xfrm>
            <a:off x="2992091" y="2115489"/>
            <a:ext cx="6407089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Củng</a:t>
            </a:r>
            <a:r>
              <a:rPr kumimoji="0" lang="en-US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cố</a:t>
            </a:r>
            <a:r>
              <a:rPr kumimoji="0" lang="en-US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 - </a:t>
            </a:r>
            <a:r>
              <a:rPr kumimoji="0" lang="en-US" alt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Dặn</a:t>
            </a:r>
            <a:r>
              <a:rPr kumimoji="0" lang="en-US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Times New Roman" panose="02020603050405020304" pitchFamily="18" charset="0"/>
              </a:rPr>
              <a:t>dò</a:t>
            </a:r>
            <a:endParaRPr kumimoji="0" lang="en-US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652" name="TextBox 4"/>
          <p:cNvSpPr txBox="1">
            <a:spLocks noChangeArrowheads="1"/>
          </p:cNvSpPr>
          <p:nvPr/>
        </p:nvSpPr>
        <p:spPr bwMode="auto">
          <a:xfrm>
            <a:off x="4310064" y="2669487"/>
            <a:ext cx="3500437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346046" y="2503186"/>
            <a:ext cx="10020926" cy="838062"/>
          </a:xfrm>
        </p:spPr>
        <p:txBody>
          <a:bodyPr>
            <a:noAutofit/>
          </a:bodyPr>
          <a:lstStyle/>
          <a:p>
            <a:pPr algn="l"/>
            <a:r>
              <a:rPr lang="en-GB" sz="5865" dirty="0" err="1">
                <a:solidFill>
                  <a:srgbClr val="40505E"/>
                </a:solidFill>
                <a:latin typeface="Lato" panose="020F0502020204030203"/>
                <a:cs typeface="Lato Heavy" panose="020F0502020204030203" pitchFamily="34" charset="0"/>
              </a:rPr>
              <a:t>Chủ</a:t>
            </a:r>
            <a:r>
              <a:rPr lang="en-GB" sz="5865" dirty="0">
                <a:solidFill>
                  <a:srgbClr val="40505E"/>
                </a:solidFill>
                <a:latin typeface="Lato" panose="020F0502020204030203"/>
                <a:cs typeface="Lato Heavy" panose="020F0502020204030203" pitchFamily="34" charset="0"/>
              </a:rPr>
              <a:t> </a:t>
            </a:r>
            <a:r>
              <a:rPr lang="en-GB" sz="5865" dirty="0" err="1">
                <a:solidFill>
                  <a:srgbClr val="40505E"/>
                </a:solidFill>
                <a:latin typeface="Lato" panose="020F0502020204030203"/>
                <a:cs typeface="Lato Heavy" panose="020F0502020204030203" pitchFamily="34" charset="0"/>
              </a:rPr>
              <a:t>đề</a:t>
            </a:r>
            <a:r>
              <a:rPr lang="en-GB" sz="5865" dirty="0">
                <a:solidFill>
                  <a:srgbClr val="40505E"/>
                </a:solidFill>
                <a:latin typeface="Lato" panose="020F0502020204030203"/>
                <a:cs typeface="Lato Heavy" panose="020F0502020204030203" pitchFamily="34" charset="0"/>
              </a:rPr>
              <a:t> 1: </a:t>
            </a:r>
            <a:r>
              <a:rPr lang="en-GB" sz="5865" dirty="0" err="1">
                <a:solidFill>
                  <a:srgbClr val="40505E"/>
                </a:solidFill>
                <a:latin typeface="Lato" panose="020F0502020204030203"/>
                <a:cs typeface="Lato Heavy" panose="020F0502020204030203" pitchFamily="34" charset="0"/>
              </a:rPr>
              <a:t>Các</a:t>
            </a:r>
            <a:r>
              <a:rPr lang="en-GB" sz="5865" dirty="0">
                <a:solidFill>
                  <a:srgbClr val="40505E"/>
                </a:solidFill>
                <a:latin typeface="Lato" panose="020F0502020204030203"/>
                <a:cs typeface="Lato Heavy" panose="020F0502020204030203" pitchFamily="34" charset="0"/>
              </a:rPr>
              <a:t> </a:t>
            </a:r>
            <a:r>
              <a:rPr lang="en-GB" sz="5865" dirty="0" err="1">
                <a:solidFill>
                  <a:srgbClr val="40505E"/>
                </a:solidFill>
                <a:latin typeface="Lato" panose="020F0502020204030203"/>
                <a:cs typeface="Lato Heavy" panose="020F0502020204030203" pitchFamily="34" charset="0"/>
              </a:rPr>
              <a:t>số</a:t>
            </a:r>
            <a:r>
              <a:rPr lang="en-GB" sz="5865" dirty="0">
                <a:solidFill>
                  <a:srgbClr val="40505E"/>
                </a:solidFill>
                <a:latin typeface="Lato" panose="020F0502020204030203"/>
                <a:cs typeface="Lato Heavy" panose="020F0502020204030203" pitchFamily="34" charset="0"/>
              </a:rPr>
              <a:t> </a:t>
            </a:r>
            <a:r>
              <a:rPr lang="en-GB" sz="5865" dirty="0" err="1">
                <a:solidFill>
                  <a:srgbClr val="40505E"/>
                </a:solidFill>
                <a:latin typeface="Lato" panose="020F0502020204030203"/>
                <a:cs typeface="Lato Heavy" panose="020F0502020204030203" pitchFamily="34" charset="0"/>
              </a:rPr>
              <a:t>từ</a:t>
            </a:r>
            <a:r>
              <a:rPr lang="en-GB" sz="5865" dirty="0">
                <a:solidFill>
                  <a:srgbClr val="40505E"/>
                </a:solidFill>
                <a:latin typeface="Lato" panose="020F0502020204030203"/>
                <a:cs typeface="Lato Heavy" panose="020F0502020204030203" pitchFamily="34" charset="0"/>
              </a:rPr>
              <a:t> 0 </a:t>
            </a:r>
            <a:r>
              <a:rPr lang="en-GB" sz="5865" dirty="0" err="1">
                <a:solidFill>
                  <a:srgbClr val="40505E"/>
                </a:solidFill>
                <a:latin typeface="Lato" panose="020F0502020204030203"/>
                <a:cs typeface="Lato Heavy" panose="020F0502020204030203" pitchFamily="34" charset="0"/>
              </a:rPr>
              <a:t>đến</a:t>
            </a:r>
            <a:r>
              <a:rPr lang="en-GB" sz="5865" dirty="0">
                <a:solidFill>
                  <a:srgbClr val="40505E"/>
                </a:solidFill>
                <a:latin typeface="Lato" panose="020F0502020204030203"/>
                <a:cs typeface="Lato Heavy" panose="020F0502020204030203" pitchFamily="34" charset="0"/>
              </a:rPr>
              <a:t> 10 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32774" y="4121744"/>
            <a:ext cx="10020926" cy="106586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algn="l" defTabSz="1218804"/>
            <a:endParaRPr lang="en-GB" sz="1799" b="1" dirty="0">
              <a:solidFill>
                <a:srgbClr val="4472C4">
                  <a:lumMod val="50000"/>
                </a:srgbClr>
              </a:solidFill>
              <a:latin typeface="Lato" panose="020F0502020204030203"/>
              <a:cs typeface="Lato Heavy" panose="020F0502020204030203" pitchFamily="34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0035998" y="6423376"/>
            <a:ext cx="2074390" cy="2924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1866" dirty="0">
                <a:solidFill>
                  <a:srgbClr val="8599A8"/>
                </a:solidFill>
                <a:latin typeface="Lato" panose="020F0502020204030203"/>
                <a:cs typeface="Lato" panose="020F0502020204030203" pitchFamily="34" charset="0"/>
              </a:rPr>
              <a:t>Ban </a:t>
            </a:r>
            <a:r>
              <a:rPr lang="en-GB" sz="1866" dirty="0" err="1">
                <a:solidFill>
                  <a:srgbClr val="8599A8"/>
                </a:solidFill>
                <a:latin typeface="Lato" panose="020F0502020204030203"/>
                <a:cs typeface="Lato" panose="020F0502020204030203" pitchFamily="34" charset="0"/>
              </a:rPr>
              <a:t>biên</a:t>
            </a:r>
            <a:r>
              <a:rPr lang="en-GB" sz="1866" dirty="0">
                <a:solidFill>
                  <a:srgbClr val="8599A8"/>
                </a:solidFill>
                <a:latin typeface="Lato" panose="020F0502020204030203"/>
                <a:cs typeface="Lato" panose="020F0502020204030203" pitchFamily="34" charset="0"/>
              </a:rPr>
              <a:t> </a:t>
            </a:r>
            <a:r>
              <a:rPr lang="en-GB" sz="1866" dirty="0" err="1">
                <a:solidFill>
                  <a:srgbClr val="8599A8"/>
                </a:solidFill>
                <a:latin typeface="Lato" panose="020F0502020204030203"/>
                <a:cs typeface="Lato" panose="020F0502020204030203" pitchFamily="34" charset="0"/>
              </a:rPr>
              <a:t>tập</a:t>
            </a:r>
            <a:r>
              <a:rPr lang="en-GB" sz="1866" dirty="0">
                <a:solidFill>
                  <a:srgbClr val="8599A8"/>
                </a:solidFill>
                <a:latin typeface="Lato" panose="020F0502020204030203"/>
                <a:cs typeface="Lato" panose="020F0502020204030203" pitchFamily="34" charset="0"/>
              </a:rPr>
              <a:t> AES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3" cstate="print"/>
          <a:srcRect t="25156" b="22152"/>
          <a:stretch/>
        </p:blipFill>
        <p:spPr>
          <a:xfrm>
            <a:off x="3148283" y="3838268"/>
            <a:ext cx="5895433" cy="3106369"/>
          </a:xfrm>
          <a:prstGeom prst="rect">
            <a:avLst/>
          </a:prstGeom>
        </p:spPr>
      </p:pic>
      <p:sp>
        <p:nvSpPr>
          <p:cNvPr id="38" name="Content Placeholder 2"/>
          <p:cNvSpPr txBox="1">
            <a:spLocks/>
          </p:cNvSpPr>
          <p:nvPr/>
        </p:nvSpPr>
        <p:spPr>
          <a:xfrm>
            <a:off x="510569" y="911020"/>
            <a:ext cx="11150162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endParaRPr lang="en-GB" sz="3200" b="1" dirty="0">
              <a:solidFill>
                <a:srgbClr val="40505E"/>
              </a:solidFill>
              <a:latin typeface="+mj-lt"/>
              <a:cs typeface="Lato" panose="020F0502020204030203" pitchFamily="34" charset="0"/>
            </a:endParaRP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1075187" y="2373501"/>
            <a:ext cx="10020926" cy="532456"/>
          </a:xfrm>
          <a:prstGeom prst="rect">
            <a:avLst/>
          </a:prstGeom>
        </p:spPr>
        <p:txBody>
          <a:bodyPr vert="horz" lIns="121878" tIns="60939" rIns="121878" bIns="60939" rtlCol="0" anchor="ctr">
            <a:noAutofit/>
          </a:bodyPr>
          <a:lstStyle>
            <a:lvl1pPr algn="l" defTabSz="6859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1" kern="120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algn="ctr" defTabSz="914347"/>
            <a:r>
              <a:rPr lang="en-GB" sz="5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 Heavy" panose="020F0502020204030203" pitchFamily="34" charset="0"/>
              </a:rPr>
              <a:t>Bài</a:t>
            </a:r>
            <a:r>
              <a:rPr lang="en-GB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 Heavy" panose="020F0502020204030203" pitchFamily="34" charset="0"/>
              </a:rPr>
              <a:t> 1: </a:t>
            </a:r>
            <a:r>
              <a:rPr lang="en-GB" sz="5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 Heavy" panose="020F0502020204030203" pitchFamily="34" charset="0"/>
              </a:rPr>
              <a:t>Các</a:t>
            </a:r>
            <a:r>
              <a:rPr lang="en-GB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 Heavy" panose="020F0502020204030203" pitchFamily="34" charset="0"/>
              </a:rPr>
              <a:t> </a:t>
            </a:r>
            <a:r>
              <a:rPr lang="en-GB" sz="5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 Heavy" panose="020F0502020204030203" pitchFamily="34" charset="0"/>
              </a:rPr>
              <a:t>số</a:t>
            </a:r>
            <a:r>
              <a:rPr lang="en-GB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 Heavy" panose="020F0502020204030203" pitchFamily="34" charset="0"/>
              </a:rPr>
              <a:t> 0, 1, 2, 3, 4, 5</a:t>
            </a:r>
          </a:p>
        </p:txBody>
      </p:sp>
      <p:sp>
        <p:nvSpPr>
          <p:cNvPr id="40" name="Content Placeholder 2"/>
          <p:cNvSpPr txBox="1">
            <a:spLocks/>
          </p:cNvSpPr>
          <p:nvPr/>
        </p:nvSpPr>
        <p:spPr>
          <a:xfrm>
            <a:off x="1344823" y="3092504"/>
            <a:ext cx="9263004" cy="8052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400" dirty="0" err="1">
                <a:solidFill>
                  <a:schemeClr val="bg1"/>
                </a:solidFill>
                <a:latin typeface="+mj-lt"/>
                <a:cs typeface="Lato" panose="020F0502020204030203" pitchFamily="34" charset="0"/>
              </a:rPr>
              <a:t>Tiết</a:t>
            </a:r>
            <a:r>
              <a:rPr lang="en-GB" sz="4400" dirty="0">
                <a:solidFill>
                  <a:schemeClr val="bg1"/>
                </a:solidFill>
                <a:latin typeface="+mj-lt"/>
                <a:cs typeface="Lato" panose="020F0502020204030203" pitchFamily="34" charset="0"/>
              </a:rPr>
              <a:t>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1174E3-59C1-4400-B4FC-FC235985E7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9712" y="96541"/>
            <a:ext cx="7322288" cy="66649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F73D1B-5361-44EA-9925-456B83F4D50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784855"/>
            <a:ext cx="3528084" cy="1764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4004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 txBox="1">
            <a:spLocks/>
          </p:cNvSpPr>
          <p:nvPr/>
        </p:nvSpPr>
        <p:spPr>
          <a:xfrm>
            <a:off x="6199107" y="931635"/>
            <a:ext cx="5442638" cy="8571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5865" b="1" dirty="0" err="1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Số</a:t>
            </a:r>
            <a:r>
              <a:rPr lang="en-GB" sz="5865" b="1" dirty="0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 1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2219024" y="2773679"/>
            <a:ext cx="3042434" cy="91350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399" b="1" dirty="0" err="1">
                <a:latin typeface="+mj-lt"/>
                <a:cs typeface="Lato" panose="020F0502020204030203" pitchFamily="34" charset="0"/>
              </a:rPr>
              <a:t>Có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1 con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cá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trong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bình</a:t>
            </a:r>
            <a:endParaRPr lang="en-GB" sz="2399" b="1" dirty="0">
              <a:latin typeface="+mj-lt"/>
              <a:cs typeface="Lato" panose="020F0502020204030203" pitchFamily="34" charset="0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2301374" y="5524002"/>
            <a:ext cx="3042434" cy="54989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399" b="1" dirty="0" err="1">
                <a:latin typeface="+mj-lt"/>
                <a:cs typeface="Lato" panose="020F0502020204030203" pitchFamily="34" charset="0"/>
              </a:rPr>
              <a:t>Có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1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khối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gỗ</a:t>
            </a:r>
            <a:endParaRPr lang="en-GB" sz="2399" b="1" dirty="0">
              <a:latin typeface="+mj-lt"/>
              <a:cs typeface="Lato" panose="020F050202020403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26261" y="820040"/>
            <a:ext cx="2192661" cy="16275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41167" y="1262862"/>
            <a:ext cx="1162848" cy="7418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29492" y="1633810"/>
            <a:ext cx="4043976" cy="4043976"/>
          </a:xfrm>
          <a:prstGeom prst="rect">
            <a:avLst/>
          </a:prstGeom>
        </p:spPr>
      </p:pic>
      <p:sp>
        <p:nvSpPr>
          <p:cNvPr id="15" name="Cube 14"/>
          <p:cNvSpPr>
            <a:spLocks/>
          </p:cNvSpPr>
          <p:nvPr/>
        </p:nvSpPr>
        <p:spPr>
          <a:xfrm>
            <a:off x="2942820" y="4072867"/>
            <a:ext cx="1629180" cy="1200965"/>
          </a:xfrm>
          <a:prstGeom prst="cub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chemeClr val="tx1"/>
              </a:solidFill>
              <a:latin typeface="+mj-lt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848194" y="5406133"/>
            <a:ext cx="3501837" cy="6677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265" dirty="0" err="1">
                <a:solidFill>
                  <a:srgbClr val="000000"/>
                </a:solidFill>
                <a:latin typeface="+mj-lt"/>
                <a:cs typeface="Lato" panose="020F0502020204030203" pitchFamily="34" charset="0"/>
              </a:rPr>
              <a:t>một</a:t>
            </a:r>
            <a:endParaRPr lang="en-GB" sz="4265" dirty="0">
              <a:solidFill>
                <a:srgbClr val="000000"/>
              </a:solidFill>
              <a:latin typeface="+mj-lt"/>
              <a:cs typeface="Lato" panose="020F0502020204030203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7300" y="423886"/>
            <a:ext cx="2030996" cy="101549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737969E-348A-4B5E-98C4-2F10B82CF0DC}"/>
              </a:ext>
            </a:extLst>
          </p:cNvPr>
          <p:cNvCxnSpPr>
            <a:cxnSpLocks/>
          </p:cNvCxnSpPr>
          <p:nvPr/>
        </p:nvCxnSpPr>
        <p:spPr>
          <a:xfrm>
            <a:off x="6096000" y="489098"/>
            <a:ext cx="0" cy="587980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66667E-6 -4.44444E-6 L -1.66667E-6 0.00024 C -0.00143 -0.00393 -0.00247 -0.0081 -0.00403 -0.01134 C -0.00482 -0.01296 -0.00612 -0.01365 -0.00729 -0.01412 C -0.00885 -0.0155 -0.01041 -0.01597 -0.01198 -0.01689 C -0.01289 -0.01759 -0.01354 -0.01828 -0.01445 -0.01851 L -0.01914 -0.01967 C -0.02617 -0.01944 -0.03346 -0.01944 -0.04062 -0.01851 C -0.04336 -0.01828 -0.04479 -0.01643 -0.04687 -0.01296 C -0.04805 -0.01111 -0.05 -0.00717 -0.05 -0.00694 C -0.04987 -0.00254 -0.05039 0.00255 -0.04935 0.00718 C -0.04883 0.00903 -0.04713 0.00903 -0.04622 0.00996 C -0.04127 0.0132 -0.04114 0.01274 -0.03581 0.01412 C -0.02956 0.01366 -0.02305 0.01366 -0.01666 0.01274 C -0.01562 0.01227 -0.01458 0.01204 -0.01354 0.01112 C -0.01185 0.0095 -0.01028 0.00811 -0.00885 0.00556 C -0.00833 0.00463 -0.00781 0.00348 -0.00729 0.00278 C -0.00664 0.00186 -0.0056 0.00186 -0.00482 0.00116 L -1.66667E-6 -4.44444E-6 Z " pathEditMode="relative" rAng="0" ptsTypes="AAAAAAAAAAAAAAAAAAA">
                                      <p:cBhvr>
                                        <p:cTn id="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3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be 11"/>
          <p:cNvSpPr>
            <a:spLocks/>
          </p:cNvSpPr>
          <p:nvPr/>
        </p:nvSpPr>
        <p:spPr>
          <a:xfrm>
            <a:off x="1780911" y="4272144"/>
            <a:ext cx="1312667" cy="1280543"/>
          </a:xfrm>
          <a:prstGeom prst="cub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00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6333768" y="547469"/>
            <a:ext cx="5442638" cy="8571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60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Số</a:t>
            </a:r>
            <a:r>
              <a:rPr lang="en-GB" sz="60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2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1109727" y="3002161"/>
            <a:ext cx="4564762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6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Có</a:t>
            </a:r>
            <a:r>
              <a:rPr lang="en-GB" sz="36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2 con </a:t>
            </a:r>
            <a:r>
              <a:rPr lang="en-GB" sz="36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cá</a:t>
            </a:r>
            <a:r>
              <a:rPr lang="en-GB" sz="36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trong</a:t>
            </a:r>
            <a:r>
              <a:rPr lang="en-GB" sz="36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bình</a:t>
            </a:r>
            <a:endParaRPr lang="en-GB" sz="3600" b="1" dirty="0">
              <a:solidFill>
                <a:srgbClr val="0070C0"/>
              </a:solidFill>
              <a:latin typeface="+mj-lt"/>
              <a:cs typeface="Lato" panose="020F0502020204030203" pitchFamily="34" charset="0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1501475" y="5764992"/>
            <a:ext cx="3632135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6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Có</a:t>
            </a:r>
            <a:r>
              <a:rPr lang="en-GB" sz="36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2 </a:t>
            </a:r>
            <a:r>
              <a:rPr lang="en-GB" sz="36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khối</a:t>
            </a:r>
            <a:r>
              <a:rPr lang="en-GB" sz="36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gỗ</a:t>
            </a:r>
            <a:endParaRPr lang="en-GB" sz="3600" b="1" dirty="0">
              <a:solidFill>
                <a:srgbClr val="0070C0"/>
              </a:solidFill>
              <a:latin typeface="+mj-lt"/>
              <a:cs typeface="Lato" panose="020F0502020204030203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92702" y="809372"/>
            <a:ext cx="2617654" cy="19430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2363597" y="1334176"/>
            <a:ext cx="854010" cy="5448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98930" y="1804602"/>
            <a:ext cx="945349" cy="603133"/>
          </a:xfrm>
          <a:prstGeom prst="rect">
            <a:avLst/>
          </a:prstGeom>
        </p:spPr>
      </p:pic>
      <p:sp>
        <p:nvSpPr>
          <p:cNvPr id="9" name="Cube 8"/>
          <p:cNvSpPr>
            <a:spLocks/>
          </p:cNvSpPr>
          <p:nvPr/>
        </p:nvSpPr>
        <p:spPr>
          <a:xfrm>
            <a:off x="3649131" y="4304580"/>
            <a:ext cx="1312667" cy="1280543"/>
          </a:xfrm>
          <a:prstGeom prst="cub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00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7188688" y="5189940"/>
            <a:ext cx="3501837" cy="6677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400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hai</a:t>
            </a:r>
            <a:endParaRPr lang="en-GB" sz="4400" dirty="0">
              <a:solidFill>
                <a:srgbClr val="0070C0"/>
              </a:solidFill>
              <a:latin typeface="+mj-lt"/>
              <a:cs typeface="Lato" panose="020F0502020204030203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39023" y="1334176"/>
            <a:ext cx="4001165" cy="400116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40822" y="389168"/>
            <a:ext cx="2030996" cy="1015498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447C9CF-FA9B-42A5-B981-A1A1A4F343B3}"/>
              </a:ext>
            </a:extLst>
          </p:cNvPr>
          <p:cNvCxnSpPr>
            <a:cxnSpLocks/>
          </p:cNvCxnSpPr>
          <p:nvPr/>
        </p:nvCxnSpPr>
        <p:spPr>
          <a:xfrm>
            <a:off x="6096000" y="489098"/>
            <a:ext cx="0" cy="587980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3.75E-6 7.40741E-7 L 3.75E-6 0.00023 C 0.00208 -0.00185 0.00416 -0.00394 0.00625 -0.00556 C 0.0069 -0.00625 0.00794 -0.00648 0.00872 -0.00718 C 0.0095 -0.00764 0.01028 -0.00926 0.01106 -0.00995 C 0.01211 -0.01088 0.01562 -0.01227 0.01666 -0.01273 C 0.01888 -0.0169 0.0177 -0.01574 0.02226 -0.0169 C 0.02643 -0.01782 0.03489 -0.01968 0.03489 -0.01945 C 0.03554 -0.02014 0.03645 -0.02107 0.03711 -0.02107 C 0.04114 -0.02107 0.04518 -0.02037 0.04908 -0.01968 C 0.05091 -0.01945 0.05442 -0.01759 0.05625 -0.0169 C 0.05677 -0.01597 0.05781 -0.01551 0.05781 -0.01412 C 0.0582 -0.01088 0.05833 -0.00648 0.05703 -0.0044 C 0.05651 -0.00347 0.04739 7.40741E-7 0.04596 7.40741E-7 C 0.0319 0.00093 0.01783 0.00093 0.00377 0.00162 L 3.75E-6 7.40741E-7 Z " pathEditMode="relative" rAng="0" ptsTypes="AAAAAAAAAAAAAA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04" y="-97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E-6 4.07407E-6 L 5E-6 0.00023 C -0.02136 -0.00278 -0.01355 -0.00255 -0.04753 4.07407E-6 C -0.04909 4.07407E-6 -0.05066 0.00092 -0.05222 0.00115 C -0.05782 0.00763 -0.05521 0.00578 -0.05938 0.00833 C -0.05925 0.01088 -0.05938 0.01365 -0.05873 0.01551 C -0.05821 0.01666 -0.05717 0.01643 -0.05625 0.01689 C -0.05105 0.02106 -0.05521 0.01921 -0.04909 0.02129 C -0.03659 0.02523 -0.04128 0.02384 -0.02709 0.02569 C -0.02356 0.025 -0.02019 0.02476 -0.01667 0.02407 C -0.01563 0.02384 -0.01459 0.02338 -0.01355 0.02245 C -0.01185 0.02106 -0.00885 0.01689 -0.00885 0.01713 C -0.00833 0.01551 -0.00769 0.01412 -0.00729 0.01273 C -0.00677 0.01134 -0.00677 0.00949 -0.00638 0.00833 C -0.00455 0.00254 -0.00117 0.00115 5E-6 4.07407E-6 Z " pathEditMode="relative" rAng="0" ptsTypes="AAAAAAAAAAAAAAA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69" y="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be 11"/>
          <p:cNvSpPr>
            <a:spLocks/>
          </p:cNvSpPr>
          <p:nvPr/>
        </p:nvSpPr>
        <p:spPr>
          <a:xfrm>
            <a:off x="1921826" y="4343931"/>
            <a:ext cx="1023738" cy="998685"/>
          </a:xfrm>
          <a:prstGeom prst="cub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5711821" y="557086"/>
            <a:ext cx="5442638" cy="8571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5865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Số</a:t>
            </a:r>
            <a:r>
              <a:rPr lang="en-GB" sz="5865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3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2022273" y="2923206"/>
            <a:ext cx="3632135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399" b="1" dirty="0" err="1">
                <a:latin typeface="+mj-lt"/>
                <a:cs typeface="Lato" panose="020F0502020204030203" pitchFamily="34" charset="0"/>
              </a:rPr>
              <a:t>Có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3 con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cá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trong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bình</a:t>
            </a:r>
            <a:endParaRPr lang="en-GB" sz="2399" b="1" dirty="0">
              <a:latin typeface="+mj-lt"/>
              <a:cs typeface="Lato" panose="020F0502020204030203" pitchFamily="34" charset="0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2022273" y="5809042"/>
            <a:ext cx="3632135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399" b="1" dirty="0" err="1">
                <a:latin typeface="+mj-lt"/>
                <a:cs typeface="Lato" panose="020F0502020204030203" pitchFamily="34" charset="0"/>
              </a:rPr>
              <a:t>Có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3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khối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gỗ</a:t>
            </a:r>
            <a:endParaRPr lang="en-GB" sz="2399" b="1" dirty="0">
              <a:latin typeface="+mj-lt"/>
              <a:cs typeface="Lato" panose="020F0502020204030203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29713" y="717828"/>
            <a:ext cx="2617654" cy="19430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4062083" y="1193627"/>
            <a:ext cx="854010" cy="5448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14428" y="1278258"/>
            <a:ext cx="945349" cy="603133"/>
          </a:xfrm>
          <a:prstGeom prst="rect">
            <a:avLst/>
          </a:prstGeom>
        </p:spPr>
      </p:pic>
      <p:sp>
        <p:nvSpPr>
          <p:cNvPr id="9" name="Cube 8"/>
          <p:cNvSpPr>
            <a:spLocks/>
          </p:cNvSpPr>
          <p:nvPr/>
        </p:nvSpPr>
        <p:spPr>
          <a:xfrm>
            <a:off x="3326470" y="4343931"/>
            <a:ext cx="1023738" cy="998685"/>
          </a:xfrm>
          <a:prstGeom prst="cub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" name="Cube 14"/>
          <p:cNvSpPr>
            <a:spLocks/>
          </p:cNvSpPr>
          <p:nvPr/>
        </p:nvSpPr>
        <p:spPr>
          <a:xfrm>
            <a:off x="4731114" y="4343931"/>
            <a:ext cx="1023738" cy="998685"/>
          </a:xfrm>
          <a:prstGeom prst="cub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3492842" y="1820712"/>
            <a:ext cx="857366" cy="547001"/>
          </a:xfrm>
          <a:prstGeom prst="rect">
            <a:avLst/>
          </a:prstGeom>
        </p:spPr>
      </p:pic>
      <p:sp>
        <p:nvSpPr>
          <p:cNvPr id="17" name="Content Placeholder 2"/>
          <p:cNvSpPr txBox="1">
            <a:spLocks/>
          </p:cNvSpPr>
          <p:nvPr/>
        </p:nvSpPr>
        <p:spPr>
          <a:xfrm>
            <a:off x="6768337" y="5342616"/>
            <a:ext cx="3501837" cy="6677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265" dirty="0" err="1">
                <a:latin typeface="+mj-lt"/>
                <a:cs typeface="Lato" panose="020F0502020204030203" pitchFamily="34" charset="0"/>
              </a:rPr>
              <a:t>ba</a:t>
            </a:r>
            <a:endParaRPr lang="en-GB" sz="4265" dirty="0">
              <a:latin typeface="+mj-lt"/>
              <a:cs typeface="Lato" panose="020F0502020204030203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852051" y="1352868"/>
            <a:ext cx="3982577" cy="398257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93209" y="499886"/>
            <a:ext cx="2030996" cy="1015498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F7B7C2E-4269-465F-A282-E4F86A520CBE}"/>
              </a:ext>
            </a:extLst>
          </p:cNvPr>
          <p:cNvCxnSpPr>
            <a:cxnSpLocks/>
          </p:cNvCxnSpPr>
          <p:nvPr/>
        </p:nvCxnSpPr>
        <p:spPr>
          <a:xfrm>
            <a:off x="6096000" y="489098"/>
            <a:ext cx="0" cy="587980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25E-6 -4.07407E-6 L -1.25E-6 0.00024 C 0.00261 -0.00162 0.0069 -0.00463 0.01029 -0.00555 C 0.01341 -0.00671 0.01979 -0.00833 0.01979 -0.0081 C 0.02149 -0.0081 0.02344 -0.0081 0.02539 -0.00717 C 0.02865 -0.00486 0.02656 0.00649 0.02604 0.00834 C 0.02565 0.00996 0.02448 0.00949 0.02383 0.00996 C 0.02253 0.01042 0.02149 0.01088 0.02044 0.01135 C 0.01498 0.01088 0.00938 0.01042 0.00378 0.00996 C 0.00274 0.00949 0.00143 0.01019 0.00065 0.00834 C -1.25E-6 0.00649 -1.25E-6 0.00162 -1.25E-6 -4.07407E-6 Z " pathEditMode="relative" rAng="0" ptsTypes="AAAAAAAAAAA">
                                      <p:cBhvr>
                                        <p:cTn id="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8.33333E-7 2.59259E-6 L 8.33333E-7 0.00023 C -0.00274 0.01389 -0.00274 0.0081 -0.00156 0.02129 C -0.00065 0.02963 -0.00195 0.02778 0.00169 0.02986 C 0.00247 0.0294 0.00351 0.0294 0.00404 0.02847 C 0.00469 0.02708 0.00482 0.02569 0.00482 0.02407 C 0.00482 0.01504 0.00638 0.00532 0.00169 2.59259E-6 C 0.00117 -0.00023 0.00039 2.59259E-6 8.33333E-7 2.59259E-6 Z " pathEditMode="relative" rAng="0" ptsTypes="AAAAAAAA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" y="148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4.58333E-6 -4.07407E-6 L -4.58333E-6 0.00024 C -0.00312 0.00024 -0.00638 -4.07407E-6 -0.0095 0.00116 C -0.01106 0.00186 -0.01237 0.00533 -0.01354 0.00672 C -0.01419 0.00811 -0.0151 0.00857 -0.01575 0.00996 C -0.01562 0.01204 -0.01614 0.01551 -0.0151 0.01667 C -0.01289 0.01945 -0.00716 0.01968 -0.00716 0.01991 C -0.00312 0.01922 0.00092 0.01945 0.00469 0.01829 C 0.00534 0.01783 0.00625 0.01667 0.00625 0.01551 C 0.00638 0.01366 0.00586 0.01135 0.0056 0.00996 C 0.00521 0.00811 0.00469 0.00649 0.00404 0.00556 L -4.58333E-6 -4.07407E-6 Z " pathEditMode="relative" rAng="0" ptsTypes="AAAAAAAAAAAA">
                                      <p:cBhvr>
                                        <p:cTn id="10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be 11"/>
          <p:cNvSpPr>
            <a:spLocks/>
          </p:cNvSpPr>
          <p:nvPr/>
        </p:nvSpPr>
        <p:spPr>
          <a:xfrm>
            <a:off x="2838667" y="5058120"/>
            <a:ext cx="815081" cy="795135"/>
          </a:xfrm>
          <a:prstGeom prst="cub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6432557" y="665060"/>
            <a:ext cx="5442638" cy="8571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5865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Số</a:t>
            </a:r>
            <a:r>
              <a:rPr lang="en-GB" sz="5865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4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2427243" y="3063975"/>
            <a:ext cx="3632135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399" b="1" dirty="0" err="1">
                <a:latin typeface="+mj-lt"/>
                <a:cs typeface="Lato" panose="020F0502020204030203" pitchFamily="34" charset="0"/>
              </a:rPr>
              <a:t>Có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4 con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cá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trong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bình</a:t>
            </a:r>
            <a:endParaRPr lang="en-GB" sz="2399" b="1" dirty="0">
              <a:latin typeface="+mj-lt"/>
              <a:cs typeface="Lato" panose="020F0502020204030203" pitchFamily="34" charset="0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2127309" y="6007058"/>
            <a:ext cx="3632135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399" b="1" dirty="0" err="1">
                <a:latin typeface="+mj-lt"/>
                <a:cs typeface="Lato" panose="020F0502020204030203" pitchFamily="34" charset="0"/>
              </a:rPr>
              <a:t>Có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4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khối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gỗ</a:t>
            </a:r>
            <a:endParaRPr lang="en-GB" sz="2399" b="1" dirty="0">
              <a:latin typeface="+mj-lt"/>
              <a:cs typeface="Lato" panose="020F0502020204030203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72012" y="967681"/>
            <a:ext cx="2617654" cy="19430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39556" y="1473066"/>
            <a:ext cx="902369" cy="5757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86031" y="2126523"/>
            <a:ext cx="743302" cy="474227"/>
          </a:xfrm>
          <a:prstGeom prst="rect">
            <a:avLst/>
          </a:prstGeom>
        </p:spPr>
      </p:pic>
      <p:sp>
        <p:nvSpPr>
          <p:cNvPr id="9" name="Cube 8"/>
          <p:cNvSpPr>
            <a:spLocks/>
          </p:cNvSpPr>
          <p:nvPr/>
        </p:nvSpPr>
        <p:spPr>
          <a:xfrm>
            <a:off x="4243311" y="5058120"/>
            <a:ext cx="815081" cy="795135"/>
          </a:xfrm>
          <a:prstGeom prst="cub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5" name="Cube 14"/>
          <p:cNvSpPr>
            <a:spLocks/>
          </p:cNvSpPr>
          <p:nvPr/>
        </p:nvSpPr>
        <p:spPr>
          <a:xfrm>
            <a:off x="4243311" y="3920488"/>
            <a:ext cx="815081" cy="795135"/>
          </a:xfrm>
          <a:prstGeom prst="cub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48546" y="1438260"/>
            <a:ext cx="743271" cy="474207"/>
          </a:xfrm>
          <a:prstGeom prst="rect">
            <a:avLst/>
          </a:prstGeom>
        </p:spPr>
      </p:pic>
      <p:sp>
        <p:nvSpPr>
          <p:cNvPr id="16" name="Cube 15"/>
          <p:cNvSpPr>
            <a:spLocks/>
          </p:cNvSpPr>
          <p:nvPr/>
        </p:nvSpPr>
        <p:spPr>
          <a:xfrm>
            <a:off x="2881658" y="3907294"/>
            <a:ext cx="815081" cy="795135"/>
          </a:xfrm>
          <a:prstGeom prst="cub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21332" y="1920650"/>
            <a:ext cx="880418" cy="561706"/>
          </a:xfrm>
          <a:prstGeom prst="rect">
            <a:avLst/>
          </a:prstGeom>
        </p:spPr>
      </p:pic>
      <p:sp>
        <p:nvSpPr>
          <p:cNvPr id="17" name="Content Placeholder 2"/>
          <p:cNvSpPr txBox="1">
            <a:spLocks/>
          </p:cNvSpPr>
          <p:nvPr/>
        </p:nvSpPr>
        <p:spPr>
          <a:xfrm>
            <a:off x="6824079" y="5673174"/>
            <a:ext cx="3501837" cy="6677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265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bốn</a:t>
            </a:r>
            <a:endParaRPr lang="en-GB" sz="4265" dirty="0">
              <a:solidFill>
                <a:srgbClr val="0070C0"/>
              </a:solidFill>
              <a:latin typeface="+mj-lt"/>
              <a:cs typeface="Lato" panose="020F0502020204030203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096986" y="1404223"/>
            <a:ext cx="4001165" cy="40011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17147" y="585909"/>
            <a:ext cx="2030996" cy="1015498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E6830A6-9BC1-4F48-9956-036829CA174E}"/>
              </a:ext>
            </a:extLst>
          </p:cNvPr>
          <p:cNvCxnSpPr>
            <a:cxnSpLocks/>
          </p:cNvCxnSpPr>
          <p:nvPr/>
        </p:nvCxnSpPr>
        <p:spPr>
          <a:xfrm>
            <a:off x="6096000" y="489098"/>
            <a:ext cx="0" cy="587980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875E-6 -2.96296E-6 L -1.875E-6 0.00023 C 0.00899 0.0007 0.01576 -0.00648 0.02071 0.0044 C 0.02123 0.00556 0.02175 0.00718 0.02227 0.00834 C 0.02305 0.01273 0.02383 0.01459 0.02227 0.01945 C 0.02175 0.02107 0.02071 0.0213 0.01979 0.02246 C 0.01563 0.02199 0.01133 0.02223 0.00716 0.02107 C 0.00638 0.0206 0.00586 0.01922 0.0056 0.01829 C 0.00156 0.0081 0.00586 0.01644 0.00222 0.00996 C 0.00117 0.0044 0.00039 0.00162 -1.875E-6 -2.96296E-6 Z " pathEditMode="relative" rAng="0" ptsTypes="AAAAAAAAAA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6" y="101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5E-6 -2.96296E-6 L -2.5E-6 0.00023 C -0.00612 0.00023 -0.01237 -2.96296E-6 -0.01823 0.00116 C -0.01914 0.00162 -0.01979 0.00278 -0.01979 0.00394 C -0.01979 0.00741 -0.01875 0.01088 -0.01823 0.01412 C -0.01315 0.01366 -0.0082 0.01389 -0.00325 0.01273 C -0.00247 0.01227 -0.00195 0.01111 -0.00169 0.00996 C -0.00143 0.00834 -0.00039 0.00162 -2.5E-6 -2.96296E-6 Z " pathEditMode="relative" rAng="0" ptsTypes="AAAAAAAA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0" y="6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04167E-6 -4.81481E-6 L -1.04167E-6 0.00024 C 0.00065 0.00163 0.0056 0.00903 0.0056 0.01389 C 0.0056 0.01737 0.00482 0.02061 0.00469 0.02408 C 0.00456 0.02385 -0.00208 0.02315 -0.00247 0.01968 C -0.00273 0.01667 -0.00208 0.00811 -1.04167E-6 0.00556 C 0.00039 0.00487 -1.04167E-6 0.00093 -1.04167E-6 -4.81481E-6 Z " pathEditMode="relative" rAng="0" ptsTypes="AAAAAAA">
                                      <p:cBhvr>
                                        <p:cTn id="1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" y="120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875E-6 4.07407E-6 L -1.875E-6 0.00023 L -0.00638 -0.0044 C -0.00716 -0.00487 -0.00794 -0.00556 -0.00885 -0.00556 C -0.00989 -0.00556 -0.01094 -0.00463 -0.01198 -0.0044 C -0.01211 -0.00278 -0.01289 -0.00162 -0.01263 4.07407E-6 C -0.01237 0.00439 -0.01054 0.00439 -0.00885 0.00555 C -0.00729 0.00486 -0.0056 0.00463 -0.00403 0.00393 C -0.00325 0.0037 -0.00208 0.0037 -0.00169 0.00254 C -0.00117 0.00162 -0.00169 4.07407E-6 -1.875E-6 4.07407E-6 Z " pathEditMode="relative" rAng="0" ptsTypes="AAAAAAAAAA">
                                      <p:cBhvr>
                                        <p:cTn id="1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  <p:bldP spid="15" grpId="0" animBg="1"/>
      <p:bldP spid="1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ppt/theme/theme4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316</Words>
  <Application>Microsoft Office PowerPoint</Application>
  <PresentationFormat>Widescreen</PresentationFormat>
  <Paragraphs>84</Paragraphs>
  <Slides>28</Slides>
  <Notes>1</Notes>
  <HiddenSlides>13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28</vt:i4>
      </vt:variant>
    </vt:vector>
  </HeadingPairs>
  <TitlesOfParts>
    <vt:vector size="41" baseType="lpstr">
      <vt:lpstr>等线</vt:lpstr>
      <vt:lpstr>Lato</vt:lpstr>
      <vt:lpstr>Arial</vt:lpstr>
      <vt:lpstr>Arial-Rounded</vt:lpstr>
      <vt:lpstr>Calibri</vt:lpstr>
      <vt:lpstr>Calibri Light</vt:lpstr>
      <vt:lpstr>Times New Roman</vt:lpstr>
      <vt:lpstr>Wingdings</vt:lpstr>
      <vt:lpstr>Office Theme</vt:lpstr>
      <vt:lpstr>1_Office Theme</vt:lpstr>
      <vt:lpstr>2_Office Theme</vt:lpstr>
      <vt:lpstr>3_Office Theme</vt:lpstr>
      <vt:lpstr>4_Office Theme</vt:lpstr>
      <vt:lpstr>PowerPoint Presentation</vt:lpstr>
      <vt:lpstr>PowerPoint Presentation</vt:lpstr>
      <vt:lpstr>Chủ đề 1: Các số từ 0 đến 10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5</cp:revision>
  <dcterms:created xsi:type="dcterms:W3CDTF">2021-08-12T09:46:42Z</dcterms:created>
  <dcterms:modified xsi:type="dcterms:W3CDTF">2021-08-12T10:59:06Z</dcterms:modified>
</cp:coreProperties>
</file>