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</p:sldMasterIdLst>
  <p:notesMasterIdLst>
    <p:notesMasterId r:id="rId20"/>
  </p:notesMasterIdLst>
  <p:sldIdLst>
    <p:sldId id="276" r:id="rId4"/>
    <p:sldId id="309" r:id="rId5"/>
    <p:sldId id="341" r:id="rId6"/>
    <p:sldId id="278" r:id="rId7"/>
    <p:sldId id="279" r:id="rId8"/>
    <p:sldId id="280" r:id="rId9"/>
    <p:sldId id="259" r:id="rId10"/>
    <p:sldId id="281" r:id="rId11"/>
    <p:sldId id="282" r:id="rId12"/>
    <p:sldId id="270" r:id="rId13"/>
    <p:sldId id="271" r:id="rId14"/>
    <p:sldId id="283" r:id="rId15"/>
    <p:sldId id="285" r:id="rId16"/>
    <p:sldId id="284" r:id="rId17"/>
    <p:sldId id="286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8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A7244-2A0E-44B4-9988-EF2BBBB402C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D3A67-FB3F-4BE2-8072-30EBF7528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2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4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8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9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12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Tự nhiên xã hội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cách s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đồ dùng sắc nhọn an toàn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328"/>
            <a:ext cx="3221037" cy="26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200330"/>
            <a:ext cx="3173413" cy="248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403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8288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vận dụng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763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bị đứt tay do dao và đồ dùng sắc nhọn, em cần làm gì?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dùng dao, kéo hoặc những đồ dùng đễ vỡ và sắc nhọn, cần phải rất cẩn thận để tránh bị đứt tay và mất an toàn.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737026"/>
            <a:ext cx="326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" y="21336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tiết học sau.</a:t>
            </a:r>
          </a:p>
          <a:p>
            <a:pPr marL="685800" indent="-685800">
              <a:buFontTx/>
              <a:buChar char="-"/>
            </a:pP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 4: An toàn khi sử dụng đồ dùng ở nhà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đồ dùng sắc nhọn trong nhà có thể gây nguy hiểm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st 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3" y="1828800"/>
            <a:ext cx="26511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749550"/>
            <a:ext cx="649221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điều gì khi sử dụng dao và đồ dùng sắc nhọn để an toàn?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00" y="1037593"/>
            <a:ext cx="2651125" cy="58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133600"/>
            <a:ext cx="649221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78586" r="21521" b="7676"/>
          <a:stretch>
            <a:fillRect/>
          </a:stretch>
        </p:blipFill>
        <p:spPr>
          <a:xfrm>
            <a:off x="0" y="1156335"/>
            <a:ext cx="9144000" cy="5139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8600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5867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GIẢI LAO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thực hành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198</Words>
  <Application>Microsoft Office PowerPoint</Application>
  <PresentationFormat>On-screen Show (4:3)</PresentationFormat>
  <Paragraphs>27</Paragraphs>
  <Slides>16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Slipstream</vt:lpstr>
      <vt:lpstr>第一PPT，www.1ppt.com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huy_ctn</cp:lastModifiedBy>
  <cp:revision>31</cp:revision>
  <dcterms:created xsi:type="dcterms:W3CDTF">2020-08-09T14:51:00Z</dcterms:created>
  <dcterms:modified xsi:type="dcterms:W3CDTF">2022-09-28T06:30:06Z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