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18" r:id="rId2"/>
    <p:sldId id="337" r:id="rId3"/>
    <p:sldId id="331" r:id="rId4"/>
    <p:sldId id="338" r:id="rId5"/>
    <p:sldId id="345" r:id="rId6"/>
    <p:sldId id="339" r:id="rId7"/>
    <p:sldId id="363" r:id="rId8"/>
    <p:sldId id="364" r:id="rId9"/>
    <p:sldId id="365" r:id="rId10"/>
    <p:sldId id="366" r:id="rId11"/>
    <p:sldId id="342" r:id="rId12"/>
    <p:sldId id="346" r:id="rId13"/>
    <p:sldId id="368" r:id="rId14"/>
    <p:sldId id="3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C6B38-CD18-4BF3-87FC-4F60303A03AF}" type="datetimeFigureOut">
              <a:rPr lang="en-US" smtClean="0"/>
              <a:t>15/09/2023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59F92-062D-48F8-BB2A-C63ABCDA7A84}" type="slidenum">
              <a:rPr lang="en-US" smtClean="0"/>
              <a:t>‹#›</a:t>
            </a:fld>
            <a:endParaRPr lang="en-US"/>
          </a:p>
        </p:txBody>
      </p:sp>
    </p:spTree>
    <p:extLst>
      <p:ext uri="{BB962C8B-B14F-4D97-AF65-F5344CB8AC3E}">
        <p14:creationId xmlns:p14="http://schemas.microsoft.com/office/powerpoint/2010/main" val="141737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Click </a:t>
            </a:r>
            <a:r>
              <a:rPr lang="en-US" dirty="0" err="1"/>
              <a:t>vào</a:t>
            </a:r>
            <a:r>
              <a:rPr lang="en-US" baseline="0" dirty="0"/>
              <a:t> home </a:t>
            </a:r>
            <a:r>
              <a:rPr lang="en-US" baseline="0" dirty="0">
                <a:sym typeface="Wingdings" panose="05000000000000000000" pitchFamily="2" charset="2"/>
              </a:rPr>
              <a:t> </a:t>
            </a:r>
            <a:r>
              <a:rPr lang="en-US" baseline="0" dirty="0" err="1">
                <a:sym typeface="Wingdings" panose="05000000000000000000" pitchFamily="2" charset="2"/>
              </a:rPr>
              <a:t>chuyển</a:t>
            </a:r>
            <a:r>
              <a:rPr lang="en-US" baseline="0" dirty="0">
                <a:sym typeface="Wingdings" panose="05000000000000000000" pitchFamily="2" charset="2"/>
              </a:rPr>
              <a:t> qua slide </a:t>
            </a:r>
            <a:r>
              <a:rPr lang="en-US" baseline="0" dirty="0" err="1">
                <a:sym typeface="Wingdings" panose="05000000000000000000" pitchFamily="2" charset="2"/>
              </a:rPr>
              <a:t>trạm</a:t>
            </a:r>
            <a:r>
              <a:rPr lang="en-US" baseline="0" dirty="0">
                <a:sym typeface="Wingdings" panose="05000000000000000000" pitchFamily="2" charset="2"/>
              </a:rPr>
              <a:t> </a:t>
            </a:r>
            <a:r>
              <a:rPr lang="en-US" baseline="0" dirty="0" err="1">
                <a:sym typeface="Wingdings" panose="05000000000000000000" pitchFamily="2" charset="2"/>
              </a:rPr>
              <a:t>chính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58777-778F-4F60-A500-CFC1ED817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940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2401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5064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3617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6100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7030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689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79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949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6109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27200" y="-330199"/>
            <a:ext cx="1617919" cy="1617919"/>
          </a:xfrm>
          <a:prstGeom prst="rect">
            <a:avLst/>
          </a:prstGeom>
        </p:spPr>
      </p:pic>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790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647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725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15/09/2023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Shape&#10;&#10;Description automatically generated with medium confidence">
            <a:extLst>
              <a:ext uri="{FF2B5EF4-FFF2-40B4-BE49-F238E27FC236}">
                <a16:creationId xmlns:a16="http://schemas.microsoft.com/office/drawing/2014/main" id="{482760C9-9225-46D3-B3B1-99BD8C9AD35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371600" y="-114830"/>
            <a:ext cx="1181630" cy="1181630"/>
          </a:xfrm>
          <a:prstGeom prst="rect">
            <a:avLst/>
          </a:prstGeom>
        </p:spPr>
      </p:pic>
    </p:spTree>
    <p:extLst>
      <p:ext uri="{BB962C8B-B14F-4D97-AF65-F5344CB8AC3E}">
        <p14:creationId xmlns:p14="http://schemas.microsoft.com/office/powerpoint/2010/main" val="2558188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notesSlide" Target="../notesSlides/notesSlide1.xm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6.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23.emf"/><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6.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21.sv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6.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21.sv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520"/>
            <a:ext cx="12211352" cy="6850480"/>
          </a:xfrm>
          <a:prstGeom prst="rect">
            <a:avLst/>
          </a:prstGeom>
        </p:spPr>
      </p:pic>
      <p:sp>
        <p:nvSpPr>
          <p:cNvPr id="10" name="Freeform 8"/>
          <p:cNvSpPr/>
          <p:nvPr/>
        </p:nvSpPr>
        <p:spPr bwMode="auto">
          <a:xfrm>
            <a:off x="1219201" y="596215"/>
            <a:ext cx="10172935" cy="598488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defTabSz="609630">
              <a:defRPr/>
            </a:pPr>
            <a:endParaRPr lang="zh-CN" altLang="en-US" sz="1200">
              <a:solidFill>
                <a:prstClr val="black"/>
              </a:solidFill>
              <a:latin typeface="Calibri"/>
              <a:ea typeface="宋体" panose="02010600030101010101" pitchFamily="2" charset="-122"/>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7684" b="37664"/>
          <a:stretch/>
        </p:blipFill>
        <p:spPr>
          <a:xfrm>
            <a:off x="-152354" y="1041401"/>
            <a:ext cx="12788908" cy="2492749"/>
          </a:xfrm>
          <a:prstGeom prst="rect">
            <a:avLst/>
          </a:prstGeom>
        </p:spPr>
      </p:pic>
      <p:pic>
        <p:nvPicPr>
          <p:cNvPr id="9" name="Picture 5"/>
          <p:cNvPicPr>
            <a:picLocks noChangeAspect="1"/>
          </p:cNvPicPr>
          <p:nvPr/>
        </p:nvPicPr>
        <p:blipFill>
          <a:blip r:embed="rId4"/>
          <a:srcRect r="66324" b="70079"/>
          <a:stretch>
            <a:fillRect/>
          </a:stretch>
        </p:blipFill>
        <p:spPr>
          <a:xfrm>
            <a:off x="-711200" y="-2101"/>
            <a:ext cx="5743010" cy="2870200"/>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t="49123"/>
          <a:stretch/>
        </p:blipFill>
        <p:spPr>
          <a:xfrm>
            <a:off x="13368" y="4515965"/>
            <a:ext cx="12197985" cy="3490876"/>
          </a:xfrm>
          <a:prstGeom prst="rect">
            <a:avLst/>
          </a:prstGeom>
        </p:spPr>
      </p:pic>
      <p:pic>
        <p:nvPicPr>
          <p:cNvPr id="12" name="Picture 6"/>
          <p:cNvPicPr>
            <a:picLocks noChangeAspect="1"/>
          </p:cNvPicPr>
          <p:nvPr/>
        </p:nvPicPr>
        <p:blipFill>
          <a:blip r:embed="rId6"/>
          <a:srcRect l="13162" t="11393" b="31764"/>
          <a:stretch>
            <a:fillRect/>
          </a:stretch>
        </p:blipFill>
        <p:spPr>
          <a:xfrm>
            <a:off x="5031810" y="92159"/>
            <a:ext cx="7936024" cy="2922076"/>
          </a:xfrm>
          <a:prstGeom prst="rect">
            <a:avLst/>
          </a:prstGeom>
        </p:spPr>
      </p:pic>
      <p:pic>
        <p:nvPicPr>
          <p:cNvPr id="2" name="Picture 1">
            <a:extLst>
              <a:ext uri="{FF2B5EF4-FFF2-40B4-BE49-F238E27FC236}">
                <a16:creationId xmlns:a16="http://schemas.microsoft.com/office/drawing/2014/main" id="{6B783D2E-3F28-47F8-AE94-06DE38BB138B}"/>
              </a:ext>
            </a:extLst>
          </p:cNvPr>
          <p:cNvPicPr>
            <a:picLocks noChangeAspect="1"/>
          </p:cNvPicPr>
          <p:nvPr/>
        </p:nvPicPr>
        <p:blipFill>
          <a:blip r:embed="rId7"/>
          <a:stretch>
            <a:fillRect/>
          </a:stretch>
        </p:blipFill>
        <p:spPr>
          <a:xfrm>
            <a:off x="2285670" y="2877720"/>
            <a:ext cx="7620660" cy="2286198"/>
          </a:xfrm>
          <a:prstGeom prst="rect">
            <a:avLst/>
          </a:prstGeom>
        </p:spPr>
      </p:pic>
    </p:spTree>
    <p:extLst>
      <p:ext uri="{BB962C8B-B14F-4D97-AF65-F5344CB8AC3E}">
        <p14:creationId xmlns:p14="http://schemas.microsoft.com/office/powerpoint/2010/main" val="92995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9"/>
                                        </p:tgtEl>
                                        <p:attrNameLst>
                                          <p:attrName>r</p:attrName>
                                        </p:attrNameLst>
                                      </p:cBhvr>
                                    </p:animRot>
                                    <p:animRot by="-240000">
                                      <p:cBhvr>
                                        <p:cTn id="7" dur="400" fill="hold">
                                          <p:stCondLst>
                                            <p:cond delay="400"/>
                                          </p:stCondLst>
                                        </p:cTn>
                                        <p:tgtEl>
                                          <p:spTgt spid="9"/>
                                        </p:tgtEl>
                                        <p:attrNameLst>
                                          <p:attrName>r</p:attrName>
                                        </p:attrNameLst>
                                      </p:cBhvr>
                                    </p:animRot>
                                    <p:animRot by="240000">
                                      <p:cBhvr>
                                        <p:cTn id="8" dur="400" fill="hold">
                                          <p:stCondLst>
                                            <p:cond delay="800"/>
                                          </p:stCondLst>
                                        </p:cTn>
                                        <p:tgtEl>
                                          <p:spTgt spid="9"/>
                                        </p:tgtEl>
                                        <p:attrNameLst>
                                          <p:attrName>r</p:attrName>
                                        </p:attrNameLst>
                                      </p:cBhvr>
                                    </p:animRot>
                                    <p:animRot by="-240000">
                                      <p:cBhvr>
                                        <p:cTn id="9" dur="400" fill="hold">
                                          <p:stCondLst>
                                            <p:cond delay="1200"/>
                                          </p:stCondLst>
                                        </p:cTn>
                                        <p:tgtEl>
                                          <p:spTgt spid="9"/>
                                        </p:tgtEl>
                                        <p:attrNameLst>
                                          <p:attrName>r</p:attrName>
                                        </p:attrNameLst>
                                      </p:cBhvr>
                                    </p:animRot>
                                    <p:animRot by="120000">
                                      <p:cBhvr>
                                        <p:cTn id="10" dur="400" fill="hold">
                                          <p:stCondLst>
                                            <p:cond delay="1600"/>
                                          </p:stCondLst>
                                        </p:cTn>
                                        <p:tgtEl>
                                          <p:spTgt spid="9"/>
                                        </p:tgtEl>
                                        <p:attrNameLst>
                                          <p:attrName>r</p:attrName>
                                        </p:attrNameLst>
                                      </p:cBhvr>
                                    </p:animRot>
                                  </p:childTnLst>
                                </p:cTn>
                              </p:par>
                              <p:par>
                                <p:cTn id="11" presetID="64" presetClass="path" presetSubtype="0" repeatCount="indefinite" accel="50000" decel="50000" fill="hold" nodeType="withEffect">
                                  <p:stCondLst>
                                    <p:cond delay="0"/>
                                  </p:stCondLst>
                                  <p:childTnLst>
                                    <p:animMotion origin="layout" path="M 2.36111E-6 1.11111E-6 L 2.36111E-6 0.69861 " pathEditMode="relative" rAng="0" ptsTypes="AA">
                                      <p:cBhvr>
                                        <p:cTn id="12" dur="3000" fill="hold"/>
                                        <p:tgtEl>
                                          <p:spTgt spid="12"/>
                                        </p:tgtEl>
                                        <p:attrNameLst>
                                          <p:attrName>ppt_x</p:attrName>
                                          <p:attrName>ppt_y</p:attrName>
                                        </p:attrNameLst>
                                      </p:cBhvr>
                                      <p:rCtr x="0" y="34923"/>
                                    </p:animMotion>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grpSp>
        <p:nvGrpSpPr>
          <p:cNvPr id="32" name="Group 31"/>
          <p:cNvGrpSpPr/>
          <p:nvPr/>
        </p:nvGrpSpPr>
        <p:grpSpPr>
          <a:xfrm>
            <a:off x="5767524" y="937170"/>
            <a:ext cx="6273757" cy="2398447"/>
            <a:chOff x="8839150" y="2931953"/>
            <a:chExt cx="8498024" cy="2583742"/>
          </a:xfrm>
        </p:grpSpPr>
        <p:sp>
          <p:nvSpPr>
            <p:cNvPr id="33" name="Speech Bubble: Rectangle with Corners Rounded 6">
              <a:extLst>
                <a:ext uri="{FF2B5EF4-FFF2-40B4-BE49-F238E27FC236}">
                  <a16:creationId xmlns:a16="http://schemas.microsoft.com/office/drawing/2014/main" id="{B9388779-80E8-4258-A350-D089AFC0049E}"/>
                </a:ext>
              </a:extLst>
            </p:cNvPr>
            <p:cNvSpPr/>
            <p:nvPr/>
          </p:nvSpPr>
          <p:spPr>
            <a:xfrm flipH="1">
              <a:off x="8839150" y="2931953"/>
              <a:ext cx="8498024" cy="2583742"/>
            </a:xfrm>
            <a:prstGeom prst="wedgeRoundRectCallout">
              <a:avLst>
                <a:gd name="adj1" fmla="val 59436"/>
                <a:gd name="adj2" fmla="val 13666"/>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79646"/>
                </a:solidFill>
                <a:effectLst/>
                <a:uLnTx/>
                <a:uFillTx/>
                <a:latin typeface="Arial" panose="020B0604020202020204" pitchFamily="34" charset="0"/>
                <a:cs typeface="Arial" panose="020B0604020202020204" pitchFamily="34" charset="0"/>
              </a:endParaRPr>
            </a:p>
          </p:txBody>
        </p:sp>
        <p:sp>
          <p:nvSpPr>
            <p:cNvPr id="34" name="Rectangle 33"/>
            <p:cNvSpPr/>
            <p:nvPr/>
          </p:nvSpPr>
          <p:spPr>
            <a:xfrm>
              <a:off x="8855511" y="3115039"/>
              <a:ext cx="8463352" cy="2276327"/>
            </a:xfrm>
            <a:prstGeom prst="rect">
              <a:avLst/>
            </a:prstGeom>
          </p:spPr>
          <p:txBody>
            <a:bodyPr wrap="square">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Hai bạn nhỏ trao đổi với bố mẹ về việc để vật dễ cháy xa nơi bếp nấu (bình xịt côn trùng) và nhắc mẹ đã tắt bếp ga trước khi ra khỏi nhà chưa.</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9" name="Group 18">
            <a:extLst>
              <a:ext uri="{FF2B5EF4-FFF2-40B4-BE49-F238E27FC236}">
                <a16:creationId xmlns:a16="http://schemas.microsoft.com/office/drawing/2014/main" id="{A6591167-2D44-4411-B3F6-BD10B335A8D0}"/>
              </a:ext>
            </a:extLst>
          </p:cNvPr>
          <p:cNvGrpSpPr/>
          <p:nvPr/>
        </p:nvGrpSpPr>
        <p:grpSpPr>
          <a:xfrm>
            <a:off x="5759043" y="4283674"/>
            <a:ext cx="6260238" cy="2563440"/>
            <a:chOff x="8839157" y="2348309"/>
            <a:chExt cx="8275896" cy="2747621"/>
          </a:xfrm>
        </p:grpSpPr>
        <p:sp>
          <p:nvSpPr>
            <p:cNvPr id="21" name="Speech Bubble: Rectangle with Corners Rounded 6">
              <a:extLst>
                <a:ext uri="{FF2B5EF4-FFF2-40B4-BE49-F238E27FC236}">
                  <a16:creationId xmlns:a16="http://schemas.microsoft.com/office/drawing/2014/main" id="{D627BF1C-D2CB-4D14-8F07-D977A7AC2478}"/>
                </a:ext>
              </a:extLst>
            </p:cNvPr>
            <p:cNvSpPr/>
            <p:nvPr/>
          </p:nvSpPr>
          <p:spPr>
            <a:xfrm flipH="1">
              <a:off x="8839157" y="2348309"/>
              <a:ext cx="8275896" cy="1977500"/>
            </a:xfrm>
            <a:prstGeom prst="wedgeRoundRectCallout">
              <a:avLst>
                <a:gd name="adj1" fmla="val 59436"/>
                <a:gd name="adj2" fmla="val 13666"/>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79646"/>
                </a:solidFill>
                <a:effectLst/>
                <a:uLnTx/>
                <a:uFillTx/>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A5A963F4-8643-4AB7-B23C-E3D6690C8AE7}"/>
                </a:ext>
              </a:extLst>
            </p:cNvPr>
            <p:cNvSpPr/>
            <p:nvPr/>
          </p:nvSpPr>
          <p:spPr>
            <a:xfrm>
              <a:off x="8839157" y="2503069"/>
              <a:ext cx="8259928" cy="2592861"/>
            </a:xfrm>
            <a:prstGeom prst="rect">
              <a:avLst/>
            </a:prstGeom>
          </p:spPr>
          <p:txBody>
            <a:bodyPr wrap="square">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Vì các bạn đã được tìm hiểu về phòng cháy nên các bạn góp ý với bố mẹ như vậy để phòng tránh cháy nổ.</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5" name="Picture 14">
            <a:extLst>
              <a:ext uri="{FF2B5EF4-FFF2-40B4-BE49-F238E27FC236}">
                <a16:creationId xmlns:a16="http://schemas.microsoft.com/office/drawing/2014/main" id="{8EE4FBFC-F5D6-48CD-B7B6-857433F414CA}"/>
              </a:ext>
            </a:extLst>
          </p:cNvPr>
          <p:cNvPicPr>
            <a:picLocks noChangeAspect="1"/>
          </p:cNvPicPr>
          <p:nvPr/>
        </p:nvPicPr>
        <p:blipFill>
          <a:blip r:embed="rId4"/>
          <a:stretch>
            <a:fillRect/>
          </a:stretch>
        </p:blipFill>
        <p:spPr>
          <a:xfrm>
            <a:off x="204892" y="854674"/>
            <a:ext cx="5077346" cy="2563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a:extLst>
              <a:ext uri="{FF2B5EF4-FFF2-40B4-BE49-F238E27FC236}">
                <a16:creationId xmlns:a16="http://schemas.microsoft.com/office/drawing/2014/main" id="{B00F3BB9-4871-484E-81D8-60D528FD6B12}"/>
              </a:ext>
            </a:extLst>
          </p:cNvPr>
          <p:cNvPicPr>
            <a:picLocks noChangeAspect="1"/>
          </p:cNvPicPr>
          <p:nvPr/>
        </p:nvPicPr>
        <p:blipFill>
          <a:blip r:embed="rId5"/>
          <a:stretch>
            <a:fillRect/>
          </a:stretch>
        </p:blipFill>
        <p:spPr>
          <a:xfrm>
            <a:off x="523830" y="3531480"/>
            <a:ext cx="4219344" cy="4150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7944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anim calcmode="lin" valueType="num">
                                      <p:cBhvr>
                                        <p:cTn id="15" dur="500" fill="hold"/>
                                        <p:tgtEl>
                                          <p:spTgt spid="19"/>
                                        </p:tgtEl>
                                        <p:attrNameLst>
                                          <p:attrName>ppt_x</p:attrName>
                                        </p:attrNameLst>
                                      </p:cBhvr>
                                      <p:tavLst>
                                        <p:tav tm="0">
                                          <p:val>
                                            <p:strVal val="#ppt_x"/>
                                          </p:val>
                                        </p:tav>
                                        <p:tav tm="100000">
                                          <p:val>
                                            <p:strVal val="#ppt_x"/>
                                          </p:val>
                                        </p:tav>
                                      </p:tavLst>
                                    </p:anim>
                                    <p:anim calcmode="lin" valueType="num">
                                      <p:cBhvr>
                                        <p:cTn id="16"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defTabSz="609630">
              <a:defRPr/>
            </a:pPr>
            <a:endParaRPr lang="zh-CN" altLang="en-US" sz="1200">
              <a:solidFill>
                <a:prstClr val="black"/>
              </a:solidFill>
              <a:latin typeface="Calibri"/>
              <a:ea typeface="宋体" panose="02010600030101010101" pitchFamily="2" charset="-122"/>
            </a:endParaRP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7388" t="44103" r="6153" b="28119"/>
          <a:stretch/>
        </p:blipFill>
        <p:spPr>
          <a:xfrm>
            <a:off x="-11374" y="4643356"/>
            <a:ext cx="12254367" cy="2214645"/>
          </a:xfrm>
          <a:prstGeom prst="rect">
            <a:avLst/>
          </a:prstGeom>
        </p:spPr>
      </p:pic>
      <p:pic>
        <p:nvPicPr>
          <p:cNvPr id="7" name="Picture 7"/>
          <p:cNvPicPr>
            <a:picLocks noChangeAspect="1"/>
          </p:cNvPicPr>
          <p:nvPr/>
        </p:nvPicPr>
        <p:blipFill>
          <a:blip r:embed="rId7"/>
          <a:srcRect l="11001" t="30962" r="13970" b="32828"/>
          <a:stretch>
            <a:fillRect/>
          </a:stretch>
        </p:blipFill>
        <p:spPr>
          <a:xfrm>
            <a:off x="-914400" y="2905329"/>
            <a:ext cx="15073265" cy="4091823"/>
          </a:xfrm>
          <a:prstGeom prst="rect">
            <a:avLst/>
          </a:prstGeom>
        </p:spPr>
      </p:pic>
      <p:pic>
        <p:nvPicPr>
          <p:cNvPr id="15" name="Picture 5"/>
          <p:cNvPicPr>
            <a:picLocks noChangeAspect="1"/>
          </p:cNvPicPr>
          <p:nvPr/>
        </p:nvPicPr>
        <p:blipFill>
          <a:blip r:embed="rId8"/>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8"/>
          <a:srcRect r="66324" b="70079"/>
          <a:stretch>
            <a:fillRect/>
          </a:stretch>
        </p:blipFill>
        <p:spPr>
          <a:xfrm flipH="1">
            <a:off x="7218596" y="-45258"/>
            <a:ext cx="4973404" cy="2485572"/>
          </a:xfrm>
          <a:prstGeom prst="rect">
            <a:avLst/>
          </a:prstGeom>
        </p:spPr>
      </p:pic>
      <p:pic>
        <p:nvPicPr>
          <p:cNvPr id="13" name="yeah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587434" y="7041269"/>
            <a:ext cx="406400" cy="406400"/>
          </a:xfrm>
          <a:prstGeom prst="rect">
            <a:avLst/>
          </a:prstGeom>
        </p:spPr>
      </p:pic>
      <p:sp>
        <p:nvSpPr>
          <p:cNvPr id="20" name="TextBox 11"/>
          <p:cNvSpPr txBox="1"/>
          <p:nvPr/>
        </p:nvSpPr>
        <p:spPr>
          <a:xfrm>
            <a:off x="3133903" y="3554312"/>
            <a:ext cx="7432497" cy="686598"/>
          </a:xfrm>
          <a:prstGeom prst="rect">
            <a:avLst/>
          </a:prstGeom>
        </p:spPr>
        <p:txBody>
          <a:bodyPr wrap="square" lIns="0" tIns="0" rIns="0" bIns="0" rtlCol="0" anchor="t">
            <a:spAutoFit/>
          </a:bodyPr>
          <a:lstStyle/>
          <a:p>
            <a:pPr algn="ctr" defTabSz="609630">
              <a:lnSpc>
                <a:spcPts val="6236"/>
              </a:lnSpc>
            </a:pPr>
            <a:endParaRPr lang="en-US" sz="2667" dirty="0">
              <a:solidFill>
                <a:srgbClr val="002060"/>
              </a:solidFill>
              <a:latin typeface="Calibri"/>
            </a:endParaRPr>
          </a:p>
        </p:txBody>
      </p:sp>
      <p:sp>
        <p:nvSpPr>
          <p:cNvPr id="16" name="TextBox 11"/>
          <p:cNvSpPr txBox="1"/>
          <p:nvPr/>
        </p:nvSpPr>
        <p:spPr>
          <a:xfrm>
            <a:off x="2610455" y="2607504"/>
            <a:ext cx="7183120" cy="2357825"/>
          </a:xfrm>
          <a:prstGeom prst="rect">
            <a:avLst/>
          </a:prstGeom>
        </p:spPr>
        <p:txBody>
          <a:bodyPr wrap="square" lIns="0" tIns="0" rIns="0" bIns="0" rtlCol="0" anchor="t">
            <a:spAutoFit/>
          </a:bodyPr>
          <a:lstStyle/>
          <a:p>
            <a:pPr algn="ctr" defTabSz="609630">
              <a:lnSpc>
                <a:spcPts val="6236"/>
              </a:lnSpc>
            </a:pPr>
            <a:r>
              <a:rPr lang="en-US" sz="4454" dirty="0">
                <a:solidFill>
                  <a:srgbClr val="002060"/>
                </a:solidFill>
                <a:latin typeface="Coiny"/>
              </a:rPr>
              <a:t>3. </a:t>
            </a:r>
            <a:r>
              <a:rPr lang="en-US" sz="4454" dirty="0" err="1">
                <a:solidFill>
                  <a:srgbClr val="002060"/>
                </a:solidFill>
                <a:latin typeface="Coiny"/>
              </a:rPr>
              <a:t>Biết</a:t>
            </a:r>
            <a:r>
              <a:rPr lang="en-US" sz="4454" dirty="0">
                <a:solidFill>
                  <a:srgbClr val="002060"/>
                </a:solidFill>
                <a:latin typeface="Coiny"/>
              </a:rPr>
              <a:t> </a:t>
            </a:r>
            <a:r>
              <a:rPr lang="en-US" sz="4454" dirty="0" err="1">
                <a:solidFill>
                  <a:srgbClr val="002060"/>
                </a:solidFill>
                <a:latin typeface="Coiny"/>
              </a:rPr>
              <a:t>phòng</a:t>
            </a:r>
            <a:r>
              <a:rPr lang="en-US" sz="4454" dirty="0">
                <a:solidFill>
                  <a:srgbClr val="002060"/>
                </a:solidFill>
                <a:latin typeface="Coiny"/>
              </a:rPr>
              <a:t> </a:t>
            </a:r>
            <a:r>
              <a:rPr lang="en-US" sz="4454" dirty="0" err="1">
                <a:solidFill>
                  <a:srgbClr val="002060"/>
                </a:solidFill>
                <a:latin typeface="Coiny"/>
              </a:rPr>
              <a:t>tránh</a:t>
            </a:r>
            <a:r>
              <a:rPr lang="en-US" sz="4454" dirty="0">
                <a:solidFill>
                  <a:srgbClr val="002060"/>
                </a:solidFill>
                <a:latin typeface="Coiny"/>
              </a:rPr>
              <a:t> </a:t>
            </a:r>
            <a:r>
              <a:rPr lang="en-US" sz="4454" dirty="0" err="1">
                <a:solidFill>
                  <a:srgbClr val="002060"/>
                </a:solidFill>
                <a:latin typeface="Coiny"/>
              </a:rPr>
              <a:t>cháy</a:t>
            </a:r>
            <a:r>
              <a:rPr lang="en-US" sz="4454" dirty="0">
                <a:solidFill>
                  <a:srgbClr val="002060"/>
                </a:solidFill>
                <a:latin typeface="Coiny"/>
              </a:rPr>
              <a:t> </a:t>
            </a:r>
            <a:r>
              <a:rPr lang="en-US" sz="4454" dirty="0" err="1">
                <a:solidFill>
                  <a:srgbClr val="002060"/>
                </a:solidFill>
                <a:latin typeface="Coiny"/>
              </a:rPr>
              <a:t>nổ</a:t>
            </a:r>
            <a:r>
              <a:rPr lang="en-US" sz="4454" dirty="0">
                <a:solidFill>
                  <a:srgbClr val="002060"/>
                </a:solidFill>
                <a:latin typeface="Coiny"/>
              </a:rPr>
              <a:t> </a:t>
            </a:r>
            <a:r>
              <a:rPr lang="en-US" sz="4454" dirty="0" err="1">
                <a:solidFill>
                  <a:srgbClr val="002060"/>
                </a:solidFill>
                <a:latin typeface="Coiny"/>
              </a:rPr>
              <a:t>và</a:t>
            </a:r>
            <a:r>
              <a:rPr lang="en-US" sz="4454" dirty="0">
                <a:solidFill>
                  <a:srgbClr val="002060"/>
                </a:solidFill>
                <a:latin typeface="Coiny"/>
              </a:rPr>
              <a:t> </a:t>
            </a:r>
            <a:r>
              <a:rPr lang="en-US" sz="4454" dirty="0" err="1">
                <a:solidFill>
                  <a:srgbClr val="002060"/>
                </a:solidFill>
                <a:latin typeface="Coiny"/>
              </a:rPr>
              <a:t>cách</a:t>
            </a:r>
            <a:r>
              <a:rPr lang="en-US" sz="4454" dirty="0">
                <a:solidFill>
                  <a:srgbClr val="002060"/>
                </a:solidFill>
                <a:latin typeface="Coiny"/>
              </a:rPr>
              <a:t> </a:t>
            </a:r>
            <a:r>
              <a:rPr lang="en-US" sz="4454" dirty="0" err="1">
                <a:solidFill>
                  <a:srgbClr val="002060"/>
                </a:solidFill>
                <a:latin typeface="Coiny"/>
              </a:rPr>
              <a:t>thoát</a:t>
            </a:r>
            <a:r>
              <a:rPr lang="en-US" sz="4454" dirty="0">
                <a:solidFill>
                  <a:srgbClr val="002060"/>
                </a:solidFill>
                <a:latin typeface="Coiny"/>
              </a:rPr>
              <a:t> </a:t>
            </a:r>
            <a:r>
              <a:rPr lang="en-US" sz="4454" dirty="0" err="1">
                <a:solidFill>
                  <a:srgbClr val="002060"/>
                </a:solidFill>
                <a:latin typeface="Coiny"/>
              </a:rPr>
              <a:t>khỏi</a:t>
            </a:r>
            <a:r>
              <a:rPr lang="en-US" sz="4454" dirty="0">
                <a:solidFill>
                  <a:srgbClr val="002060"/>
                </a:solidFill>
                <a:latin typeface="Coiny"/>
              </a:rPr>
              <a:t> </a:t>
            </a:r>
            <a:r>
              <a:rPr lang="en-US" sz="4454" dirty="0" err="1">
                <a:solidFill>
                  <a:srgbClr val="002060"/>
                </a:solidFill>
                <a:latin typeface="Coiny"/>
              </a:rPr>
              <a:t>đám</a:t>
            </a:r>
            <a:r>
              <a:rPr lang="en-US" sz="4454" dirty="0">
                <a:solidFill>
                  <a:srgbClr val="002060"/>
                </a:solidFill>
                <a:latin typeface="Coiny"/>
              </a:rPr>
              <a:t> </a:t>
            </a:r>
            <a:r>
              <a:rPr lang="en-US" sz="4454" dirty="0" err="1">
                <a:solidFill>
                  <a:srgbClr val="002060"/>
                </a:solidFill>
                <a:latin typeface="Coiny"/>
              </a:rPr>
              <a:t>cháy</a:t>
            </a:r>
            <a:r>
              <a:rPr lang="en-US" sz="4454" dirty="0">
                <a:solidFill>
                  <a:srgbClr val="002060"/>
                </a:solidFill>
                <a:latin typeface="Coiny"/>
              </a:rPr>
              <a:t>. </a:t>
            </a:r>
            <a:endParaRPr lang="en-US" sz="4454" dirty="0">
              <a:solidFill>
                <a:srgbClr val="FF0000"/>
              </a:solidFill>
              <a:latin typeface="Coiny"/>
            </a:endParaRPr>
          </a:p>
        </p:txBody>
      </p:sp>
    </p:spTree>
    <p:extLst>
      <p:ext uri="{BB962C8B-B14F-4D97-AF65-F5344CB8AC3E}">
        <p14:creationId xmlns:p14="http://schemas.microsoft.com/office/powerpoint/2010/main" val="3899867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600" fill="hold">
                                          <p:stCondLst>
                                            <p:cond delay="0"/>
                                          </p:stCondLst>
                                        </p:cTn>
                                        <p:tgtEl>
                                          <p:spTgt spid="7"/>
                                        </p:tgtEl>
                                        <p:attrNameLst>
                                          <p:attrName>r</p:attrName>
                                        </p:attrNameLst>
                                      </p:cBhvr>
                                    </p:animRot>
                                    <p:animRot by="-240000">
                                      <p:cBhvr>
                                        <p:cTn id="7" dur="1200" fill="hold">
                                          <p:stCondLst>
                                            <p:cond delay="1200"/>
                                          </p:stCondLst>
                                        </p:cTn>
                                        <p:tgtEl>
                                          <p:spTgt spid="7"/>
                                        </p:tgtEl>
                                        <p:attrNameLst>
                                          <p:attrName>r</p:attrName>
                                        </p:attrNameLst>
                                      </p:cBhvr>
                                    </p:animRot>
                                    <p:animRot by="240000">
                                      <p:cBhvr>
                                        <p:cTn id="8" dur="1200" fill="hold">
                                          <p:stCondLst>
                                            <p:cond delay="2400"/>
                                          </p:stCondLst>
                                        </p:cTn>
                                        <p:tgtEl>
                                          <p:spTgt spid="7"/>
                                        </p:tgtEl>
                                        <p:attrNameLst>
                                          <p:attrName>r</p:attrName>
                                        </p:attrNameLst>
                                      </p:cBhvr>
                                    </p:animRot>
                                    <p:animRot by="-240000">
                                      <p:cBhvr>
                                        <p:cTn id="9" dur="1200" fill="hold">
                                          <p:stCondLst>
                                            <p:cond delay="3600"/>
                                          </p:stCondLst>
                                        </p:cTn>
                                        <p:tgtEl>
                                          <p:spTgt spid="7"/>
                                        </p:tgtEl>
                                        <p:attrNameLst>
                                          <p:attrName>r</p:attrName>
                                        </p:attrNameLst>
                                      </p:cBhvr>
                                    </p:animRot>
                                    <p:animRot by="120000">
                                      <p:cBhvr>
                                        <p:cTn id="10" dur="1200" fill="hold">
                                          <p:stCondLst>
                                            <p:cond delay="4800"/>
                                          </p:stCondLst>
                                        </p:cTn>
                                        <p:tgtEl>
                                          <p:spTgt spid="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600" fill="hold">
                                          <p:stCondLst>
                                            <p:cond delay="0"/>
                                          </p:stCondLst>
                                        </p:cTn>
                                        <p:tgtEl>
                                          <p:spTgt spid="15"/>
                                        </p:tgtEl>
                                        <p:attrNameLst>
                                          <p:attrName>r</p:attrName>
                                        </p:attrNameLst>
                                      </p:cBhvr>
                                    </p:animRot>
                                    <p:animRot by="-240000">
                                      <p:cBhvr>
                                        <p:cTn id="13" dur="1200" fill="hold">
                                          <p:stCondLst>
                                            <p:cond delay="1200"/>
                                          </p:stCondLst>
                                        </p:cTn>
                                        <p:tgtEl>
                                          <p:spTgt spid="15"/>
                                        </p:tgtEl>
                                        <p:attrNameLst>
                                          <p:attrName>r</p:attrName>
                                        </p:attrNameLst>
                                      </p:cBhvr>
                                    </p:animRot>
                                    <p:animRot by="240000">
                                      <p:cBhvr>
                                        <p:cTn id="14" dur="1200" fill="hold">
                                          <p:stCondLst>
                                            <p:cond delay="2400"/>
                                          </p:stCondLst>
                                        </p:cTn>
                                        <p:tgtEl>
                                          <p:spTgt spid="15"/>
                                        </p:tgtEl>
                                        <p:attrNameLst>
                                          <p:attrName>r</p:attrName>
                                        </p:attrNameLst>
                                      </p:cBhvr>
                                    </p:animRot>
                                    <p:animRot by="-240000">
                                      <p:cBhvr>
                                        <p:cTn id="15" dur="1200" fill="hold">
                                          <p:stCondLst>
                                            <p:cond delay="3600"/>
                                          </p:stCondLst>
                                        </p:cTn>
                                        <p:tgtEl>
                                          <p:spTgt spid="15"/>
                                        </p:tgtEl>
                                        <p:attrNameLst>
                                          <p:attrName>r</p:attrName>
                                        </p:attrNameLst>
                                      </p:cBhvr>
                                    </p:animRot>
                                    <p:animRot by="120000">
                                      <p:cBhvr>
                                        <p:cTn id="16" dur="1200" fill="hold">
                                          <p:stCondLst>
                                            <p:cond delay="4800"/>
                                          </p:stCondLst>
                                        </p:cTn>
                                        <p:tgtEl>
                                          <p:spTgt spid="1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800" fill="hold">
                                          <p:stCondLst>
                                            <p:cond delay="0"/>
                                          </p:stCondLst>
                                        </p:cTn>
                                        <p:tgtEl>
                                          <p:spTgt spid="19"/>
                                        </p:tgtEl>
                                        <p:attrNameLst>
                                          <p:attrName>r</p:attrName>
                                        </p:attrNameLst>
                                      </p:cBhvr>
                                    </p:animRot>
                                    <p:animRot by="-240000">
                                      <p:cBhvr>
                                        <p:cTn id="19" dur="1600" fill="hold">
                                          <p:stCondLst>
                                            <p:cond delay="1600"/>
                                          </p:stCondLst>
                                        </p:cTn>
                                        <p:tgtEl>
                                          <p:spTgt spid="19"/>
                                        </p:tgtEl>
                                        <p:attrNameLst>
                                          <p:attrName>r</p:attrName>
                                        </p:attrNameLst>
                                      </p:cBhvr>
                                    </p:animRot>
                                    <p:animRot by="240000">
                                      <p:cBhvr>
                                        <p:cTn id="20" dur="1600" fill="hold">
                                          <p:stCondLst>
                                            <p:cond delay="3200"/>
                                          </p:stCondLst>
                                        </p:cTn>
                                        <p:tgtEl>
                                          <p:spTgt spid="19"/>
                                        </p:tgtEl>
                                        <p:attrNameLst>
                                          <p:attrName>r</p:attrName>
                                        </p:attrNameLst>
                                      </p:cBhvr>
                                    </p:animRot>
                                    <p:animRot by="-240000">
                                      <p:cBhvr>
                                        <p:cTn id="21" dur="1600" fill="hold">
                                          <p:stCondLst>
                                            <p:cond delay="4800"/>
                                          </p:stCondLst>
                                        </p:cTn>
                                        <p:tgtEl>
                                          <p:spTgt spid="19"/>
                                        </p:tgtEl>
                                        <p:attrNameLst>
                                          <p:attrName>r</p:attrName>
                                        </p:attrNameLst>
                                      </p:cBhvr>
                                    </p:animRot>
                                    <p:animRot by="120000">
                                      <p:cBhvr>
                                        <p:cTn id="22" dur="1600" fill="hold">
                                          <p:stCondLst>
                                            <p:cond delay="6400"/>
                                          </p:stCondLst>
                                        </p:cTn>
                                        <p:tgtEl>
                                          <p:spTgt spid="19"/>
                                        </p:tgtEl>
                                        <p:attrNameLst>
                                          <p:attrName>r</p:attrName>
                                        </p:attrNameLst>
                                      </p:cBhvr>
                                    </p:animRot>
                                  </p:childTnLst>
                                </p:cTn>
                              </p:par>
                              <p:par>
                                <p:cTn id="23" presetID="1" presetClass="mediacall" presetSubtype="0" fill="hold" nodeType="withEffect">
                                  <p:stCondLst>
                                    <p:cond delay="0"/>
                                  </p:stCondLst>
                                  <p:childTnLst>
                                    <p:cmd type="call" cmd="playFrom(0.0)">
                                      <p:cBhvr>
                                        <p:cTn id="24" dur="1306"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nodePh="1">
                                  <p:stCondLst>
                                    <p:cond delay="0"/>
                                  </p:stCondLst>
                                  <p:endCondLst>
                                    <p:cond evt="begin" delay="0">
                                      <p:tn val="27"/>
                                    </p:cond>
                                  </p:end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13"/>
                </p:tgtEl>
              </p:cMediaNode>
            </p:audio>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pic>
        <p:nvPicPr>
          <p:cNvPr id="20"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97215" y="1689657"/>
            <a:ext cx="3701048" cy="4619091"/>
          </a:xfrm>
          <a:prstGeom prst="rect">
            <a:avLst/>
          </a:prstGeom>
        </p:spPr>
      </p:pic>
      <p:grpSp>
        <p:nvGrpSpPr>
          <p:cNvPr id="52" name="组合 18">
            <a:extLst>
              <a:ext uri="{FF2B5EF4-FFF2-40B4-BE49-F238E27FC236}">
                <a16:creationId xmlns:a16="http://schemas.microsoft.com/office/drawing/2014/main" id="{927D2DC9-3DEF-42DA-94FB-B32836520188}"/>
              </a:ext>
            </a:extLst>
          </p:cNvPr>
          <p:cNvGrpSpPr/>
          <p:nvPr/>
        </p:nvGrpSpPr>
        <p:grpSpPr>
          <a:xfrm>
            <a:off x="5055476" y="1019503"/>
            <a:ext cx="6768661" cy="1905512"/>
            <a:chOff x="1317" y="3053"/>
            <a:chExt cx="16681" cy="3943"/>
          </a:xfrm>
        </p:grpSpPr>
        <p:grpSp>
          <p:nvGrpSpPr>
            <p:cNvPr id="54" name="组合 15">
              <a:extLst>
                <a:ext uri="{FF2B5EF4-FFF2-40B4-BE49-F238E27FC236}">
                  <a16:creationId xmlns:a16="http://schemas.microsoft.com/office/drawing/2014/main" id="{93E5097D-1BF3-4082-ACCB-F929E06B5B4B}"/>
                </a:ext>
              </a:extLst>
            </p:cNvPr>
            <p:cNvGrpSpPr/>
            <p:nvPr/>
          </p:nvGrpSpPr>
          <p:grpSpPr>
            <a:xfrm>
              <a:off x="1317" y="3053"/>
              <a:ext cx="16681" cy="3688"/>
              <a:chOff x="1020" y="2328"/>
              <a:chExt cx="11012" cy="7599"/>
            </a:xfrm>
          </p:grpSpPr>
          <p:sp>
            <p:nvSpPr>
              <p:cNvPr id="56" name="圆角矩形 14">
                <a:extLst>
                  <a:ext uri="{FF2B5EF4-FFF2-40B4-BE49-F238E27FC236}">
                    <a16:creationId xmlns:a16="http://schemas.microsoft.com/office/drawing/2014/main" id="{BE4929E2-5493-482E-ADAC-D8B6DE788DC3}"/>
                  </a:ext>
                </a:extLst>
              </p:cNvPr>
              <p:cNvSpPr/>
              <p:nvPr/>
            </p:nvSpPr>
            <p:spPr>
              <a:xfrm>
                <a:off x="1220" y="2481"/>
                <a:ext cx="10812" cy="744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7" name="圆角矩形 13">
                <a:extLst>
                  <a:ext uri="{FF2B5EF4-FFF2-40B4-BE49-F238E27FC236}">
                    <a16:creationId xmlns:a16="http://schemas.microsoft.com/office/drawing/2014/main" id="{22CB0A92-3198-45EF-9F50-1916D7140842}"/>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55" name="文本框 17">
              <a:extLst>
                <a:ext uri="{FF2B5EF4-FFF2-40B4-BE49-F238E27FC236}">
                  <a16:creationId xmlns:a16="http://schemas.microsoft.com/office/drawing/2014/main" id="{CFB0D888-9FE3-46E5-A2AD-DEA3E71A8D8C}"/>
                </a:ext>
              </a:extLst>
            </p:cNvPr>
            <p:cNvSpPr txBox="1"/>
            <p:nvPr/>
          </p:nvSpPr>
          <p:spPr>
            <a:xfrm>
              <a:off x="2023" y="3249"/>
              <a:ext cx="15672" cy="3747"/>
            </a:xfrm>
            <a:prstGeom prst="rect">
              <a:avLst/>
            </a:prstGeom>
            <a:noFill/>
          </p:spPr>
          <p:txBody>
            <a:bodyPr wrap="square" rtlCol="0">
              <a:spAutoFit/>
            </a:bodyPr>
            <a:lstStyle/>
            <a:p>
              <a:pPr marL="0" marR="0" algn="just">
                <a:lnSpc>
                  <a:spcPct val="120000"/>
                </a:lnSpc>
                <a:spcBef>
                  <a:spcPts val="0"/>
                </a:spcBef>
                <a:spcAft>
                  <a:spcPts val="0"/>
                </a:spcAft>
              </a:pPr>
              <a:r>
                <a:rPr lang="nl-NL" sz="3200" dirty="0">
                  <a:effectLst/>
                  <a:latin typeface="Arial" panose="020B0604020202020204" pitchFamily="34" charset="0"/>
                  <a:ea typeface="Times New Roman" panose="02020603050405020304" pitchFamily="18" charset="0"/>
                  <a:cs typeface="Arial" panose="020B0604020202020204" pitchFamily="34" charset="0"/>
                </a:rPr>
                <a:t>Em sẽ làm gì để phòng tránh được cháy tại gia đình nhà mình.</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59" name="组合 18">
            <a:extLst>
              <a:ext uri="{FF2B5EF4-FFF2-40B4-BE49-F238E27FC236}">
                <a16:creationId xmlns:a16="http://schemas.microsoft.com/office/drawing/2014/main" id="{97A52A78-8292-42E4-B09E-5673E5CB81A1}"/>
              </a:ext>
            </a:extLst>
          </p:cNvPr>
          <p:cNvGrpSpPr/>
          <p:nvPr/>
        </p:nvGrpSpPr>
        <p:grpSpPr>
          <a:xfrm>
            <a:off x="5055476" y="3543708"/>
            <a:ext cx="6768661" cy="1544006"/>
            <a:chOff x="1317" y="3053"/>
            <a:chExt cx="16681" cy="3915"/>
          </a:xfrm>
        </p:grpSpPr>
        <p:grpSp>
          <p:nvGrpSpPr>
            <p:cNvPr id="61" name="组合 15">
              <a:extLst>
                <a:ext uri="{FF2B5EF4-FFF2-40B4-BE49-F238E27FC236}">
                  <a16:creationId xmlns:a16="http://schemas.microsoft.com/office/drawing/2014/main" id="{A64C6818-9104-4809-B0D7-A7BDEEC326EC}"/>
                </a:ext>
              </a:extLst>
            </p:cNvPr>
            <p:cNvGrpSpPr/>
            <p:nvPr/>
          </p:nvGrpSpPr>
          <p:grpSpPr>
            <a:xfrm>
              <a:off x="1317" y="3053"/>
              <a:ext cx="16681" cy="3688"/>
              <a:chOff x="1020" y="2328"/>
              <a:chExt cx="11012" cy="7598"/>
            </a:xfrm>
          </p:grpSpPr>
          <p:sp>
            <p:nvSpPr>
              <p:cNvPr id="63" name="圆角矩形 14">
                <a:extLst>
                  <a:ext uri="{FF2B5EF4-FFF2-40B4-BE49-F238E27FC236}">
                    <a16:creationId xmlns:a16="http://schemas.microsoft.com/office/drawing/2014/main" id="{282BDC00-DCBE-4447-9A87-FECEFCDC52E8}"/>
                  </a:ext>
                </a:extLst>
              </p:cNvPr>
              <p:cNvSpPr/>
              <p:nvPr/>
            </p:nvSpPr>
            <p:spPr>
              <a:xfrm>
                <a:off x="1220" y="2481"/>
                <a:ext cx="10812" cy="7445"/>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4" name="圆角矩形 13">
                <a:extLst>
                  <a:ext uri="{FF2B5EF4-FFF2-40B4-BE49-F238E27FC236}">
                    <a16:creationId xmlns:a16="http://schemas.microsoft.com/office/drawing/2014/main" id="{E61393F4-BDAD-4E82-BDE4-7C99C996AE33}"/>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62" name="文本框 17">
              <a:extLst>
                <a:ext uri="{FF2B5EF4-FFF2-40B4-BE49-F238E27FC236}">
                  <a16:creationId xmlns:a16="http://schemas.microsoft.com/office/drawing/2014/main" id="{84C217B5-5D21-4993-9454-12C1E129CE53}"/>
                </a:ext>
              </a:extLst>
            </p:cNvPr>
            <p:cNvSpPr txBox="1"/>
            <p:nvPr/>
          </p:nvSpPr>
          <p:spPr>
            <a:xfrm>
              <a:off x="2555" y="3875"/>
              <a:ext cx="14856" cy="3093"/>
            </a:xfrm>
            <a:prstGeom prst="rect">
              <a:avLst/>
            </a:prstGeom>
            <a:noFill/>
          </p:spPr>
          <p:txBody>
            <a:bodyPr wrap="square" rtlCol="0">
              <a:spAutoFit/>
            </a:bodyPr>
            <a:lstStyle/>
            <a:p>
              <a:pPr marL="0" marR="0" algn="just">
                <a:lnSpc>
                  <a:spcPct val="120000"/>
                </a:lnSpc>
                <a:spcBef>
                  <a:spcPts val="0"/>
                </a:spcBef>
                <a:spcAft>
                  <a:spcPts val="0"/>
                </a:spcAft>
              </a:pPr>
              <a:r>
                <a:rPr lang="nl-NL" sz="3200" dirty="0">
                  <a:effectLst/>
                  <a:latin typeface="Arial" panose="020B0604020202020204" pitchFamily="34" charset="0"/>
                  <a:ea typeface="Times New Roman" panose="02020603050405020304" pitchFamily="18" charset="0"/>
                  <a:cs typeface="Arial" panose="020B0604020202020204" pitchFamily="34" charset="0"/>
                </a:rPr>
                <a:t>Nêu cách xử lí khi gặp cháy.</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875300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1000"/>
                                        <p:tgtEl>
                                          <p:spTgt spid="59"/>
                                        </p:tgtEl>
                                      </p:cBhvr>
                                    </p:animEffect>
                                    <p:anim calcmode="lin" valueType="num">
                                      <p:cBhvr>
                                        <p:cTn id="28" dur="1000" fill="hold"/>
                                        <p:tgtEl>
                                          <p:spTgt spid="59"/>
                                        </p:tgtEl>
                                        <p:attrNameLst>
                                          <p:attrName>ppt_x</p:attrName>
                                        </p:attrNameLst>
                                      </p:cBhvr>
                                      <p:tavLst>
                                        <p:tav tm="0">
                                          <p:val>
                                            <p:strVal val="#ppt_x"/>
                                          </p:val>
                                        </p:tav>
                                        <p:tav tm="100000">
                                          <p:val>
                                            <p:strVal val="#ppt_x"/>
                                          </p:val>
                                        </p:tav>
                                      </p:tavLst>
                                    </p:anim>
                                    <p:anim calcmode="lin" valueType="num">
                                      <p:cBhvr>
                                        <p:cTn id="2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150360" y="2110728"/>
            <a:ext cx="4201160" cy="3516163"/>
          </a:xfrm>
          <a:prstGeom prst="rect">
            <a:avLst/>
          </a:prstGeom>
        </p:spPr>
      </p:pic>
      <p:pic>
        <p:nvPicPr>
          <p:cNvPr id="8" name="Picture 7">
            <a:extLst>
              <a:ext uri="{FF2B5EF4-FFF2-40B4-BE49-F238E27FC236}">
                <a16:creationId xmlns:a16="http://schemas.microsoft.com/office/drawing/2014/main" id="{92644D00-4190-4954-ADBA-8D1BDB015A60}"/>
              </a:ext>
            </a:extLst>
          </p:cNvPr>
          <p:cNvPicPr>
            <a:picLocks noChangeAspect="1"/>
          </p:cNvPicPr>
          <p:nvPr/>
        </p:nvPicPr>
        <p:blipFill>
          <a:blip r:embed="rId5"/>
          <a:stretch>
            <a:fillRect/>
          </a:stretch>
        </p:blipFill>
        <p:spPr>
          <a:xfrm>
            <a:off x="2590800" y="578069"/>
            <a:ext cx="7010400" cy="943704"/>
          </a:xfrm>
          <a:prstGeom prst="rect">
            <a:avLst/>
          </a:prstGeom>
        </p:spPr>
      </p:pic>
    </p:spTree>
    <p:extLst>
      <p:ext uri="{BB962C8B-B14F-4D97-AF65-F5344CB8AC3E}">
        <p14:creationId xmlns:p14="http://schemas.microsoft.com/office/powerpoint/2010/main" val="2347896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sp>
        <p:nvSpPr>
          <p:cNvPr id="6" name="TextBox 5">
            <a:extLst>
              <a:ext uri="{FF2B5EF4-FFF2-40B4-BE49-F238E27FC236}">
                <a16:creationId xmlns:a16="http://schemas.microsoft.com/office/drawing/2014/main" id="{F379433D-8AF9-4438-8634-F899E8126719}"/>
              </a:ext>
            </a:extLst>
          </p:cNvPr>
          <p:cNvSpPr txBox="1"/>
          <p:nvPr/>
        </p:nvSpPr>
        <p:spPr>
          <a:xfrm>
            <a:off x="2262232" y="327285"/>
            <a:ext cx="9255760" cy="861774"/>
          </a:xfrm>
          <a:prstGeom prst="rect">
            <a:avLst/>
          </a:prstGeom>
          <a:noFill/>
        </p:spPr>
        <p:txBody>
          <a:bodyPr wrap="square" rtlCol="0">
            <a:spAutoFit/>
          </a:bodyPr>
          <a:lstStyle/>
          <a:p>
            <a:pPr algn="ctr">
              <a:defRPr/>
            </a:pP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Các</a:t>
            </a:r>
            <a:r>
              <a:rPr lang="en-US" sz="5000" b="1" dirty="0">
                <a:ln>
                  <a:solidFill>
                    <a:srgbClr val="108539"/>
                  </a:solidFill>
                </a:ln>
                <a:solidFill>
                  <a:srgbClr val="FF0000"/>
                </a:solidFill>
                <a:latin typeface="Baloo 2" panose="03080502040302020200" pitchFamily="66" charset="0"/>
                <a:cs typeface="Baloo 2" panose="03080502040302020200" pitchFamily="66" charset="0"/>
              </a:rPr>
              <a:t> </a:t>
            </a: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phòng</a:t>
            </a:r>
            <a:r>
              <a:rPr lang="en-US" sz="5000" b="1" dirty="0">
                <a:ln>
                  <a:solidFill>
                    <a:srgbClr val="108539"/>
                  </a:solidFill>
                </a:ln>
                <a:solidFill>
                  <a:srgbClr val="FF0000"/>
                </a:solidFill>
                <a:latin typeface="Baloo 2" panose="03080502040302020200" pitchFamily="66" charset="0"/>
                <a:cs typeface="Baloo 2" panose="03080502040302020200" pitchFamily="66" charset="0"/>
              </a:rPr>
              <a:t> </a:t>
            </a: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chống</a:t>
            </a:r>
            <a:r>
              <a:rPr lang="en-US" sz="5000" b="1" dirty="0">
                <a:ln>
                  <a:solidFill>
                    <a:srgbClr val="108539"/>
                  </a:solidFill>
                </a:ln>
                <a:solidFill>
                  <a:srgbClr val="FF0000"/>
                </a:solidFill>
                <a:latin typeface="Baloo 2" panose="03080502040302020200" pitchFamily="66" charset="0"/>
                <a:cs typeface="Baloo 2" panose="03080502040302020200" pitchFamily="66" charset="0"/>
              </a:rPr>
              <a:t> </a:t>
            </a: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cháy</a:t>
            </a:r>
            <a:r>
              <a:rPr lang="en-US" sz="5000" b="1" dirty="0">
                <a:ln>
                  <a:solidFill>
                    <a:srgbClr val="108539"/>
                  </a:solidFill>
                </a:ln>
                <a:solidFill>
                  <a:srgbClr val="FF0000"/>
                </a:solidFill>
                <a:latin typeface="Baloo 2" panose="03080502040302020200" pitchFamily="66" charset="0"/>
                <a:cs typeface="Baloo 2" panose="03080502040302020200" pitchFamily="66" charset="0"/>
              </a:rPr>
              <a:t> </a:t>
            </a: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nổ</a:t>
            </a:r>
            <a:endParaRPr lang="en-US" sz="5000" b="1" dirty="0">
              <a:ln>
                <a:solidFill>
                  <a:srgbClr val="108539"/>
                </a:solidFill>
              </a:ln>
              <a:solidFill>
                <a:srgbClr val="FF0000"/>
              </a:solidFill>
              <a:latin typeface="Baloo 2" panose="03080502040302020200" pitchFamily="66" charset="0"/>
              <a:cs typeface="Baloo 2" panose="03080502040302020200" pitchFamily="66" charset="0"/>
            </a:endParaRPr>
          </a:p>
        </p:txBody>
      </p:sp>
      <p:grpSp>
        <p:nvGrpSpPr>
          <p:cNvPr id="7" name="Group 6">
            <a:extLst>
              <a:ext uri="{FF2B5EF4-FFF2-40B4-BE49-F238E27FC236}">
                <a16:creationId xmlns:a16="http://schemas.microsoft.com/office/drawing/2014/main" id="{E52CD1DB-C37D-4AD2-A225-0E16CB052ED1}"/>
              </a:ext>
            </a:extLst>
          </p:cNvPr>
          <p:cNvGrpSpPr/>
          <p:nvPr/>
        </p:nvGrpSpPr>
        <p:grpSpPr>
          <a:xfrm>
            <a:off x="674462" y="1335180"/>
            <a:ext cx="9255760" cy="1408679"/>
            <a:chOff x="674462" y="1335180"/>
            <a:chExt cx="6531010" cy="1408679"/>
          </a:xfrm>
        </p:grpSpPr>
        <p:grpSp>
          <p:nvGrpSpPr>
            <p:cNvPr id="9" name="组合 18">
              <a:extLst>
                <a:ext uri="{FF2B5EF4-FFF2-40B4-BE49-F238E27FC236}">
                  <a16:creationId xmlns:a16="http://schemas.microsoft.com/office/drawing/2014/main" id="{D79CDE5E-A021-4419-8DDA-FA148167E891}"/>
                </a:ext>
              </a:extLst>
            </p:cNvPr>
            <p:cNvGrpSpPr/>
            <p:nvPr/>
          </p:nvGrpSpPr>
          <p:grpSpPr>
            <a:xfrm>
              <a:off x="1241740" y="1588903"/>
              <a:ext cx="5963732" cy="1154956"/>
              <a:chOff x="1317" y="3053"/>
              <a:chExt cx="16681" cy="5391"/>
            </a:xfrm>
          </p:grpSpPr>
          <p:grpSp>
            <p:nvGrpSpPr>
              <p:cNvPr id="12" name="组合 15">
                <a:extLst>
                  <a:ext uri="{FF2B5EF4-FFF2-40B4-BE49-F238E27FC236}">
                    <a16:creationId xmlns:a16="http://schemas.microsoft.com/office/drawing/2014/main" id="{29674A95-FA4F-4D3F-8E0D-DFAB768DFEEA}"/>
                  </a:ext>
                </a:extLst>
              </p:cNvPr>
              <p:cNvGrpSpPr/>
              <p:nvPr/>
            </p:nvGrpSpPr>
            <p:grpSpPr>
              <a:xfrm>
                <a:off x="1317" y="3053"/>
                <a:ext cx="16681" cy="3965"/>
                <a:chOff x="1020" y="2328"/>
                <a:chExt cx="11012" cy="8169"/>
              </a:xfrm>
            </p:grpSpPr>
            <p:sp>
              <p:nvSpPr>
                <p:cNvPr id="14" name="圆角矩形 14">
                  <a:extLst>
                    <a:ext uri="{FF2B5EF4-FFF2-40B4-BE49-F238E27FC236}">
                      <a16:creationId xmlns:a16="http://schemas.microsoft.com/office/drawing/2014/main" id="{AAA47D38-22D1-4ADB-95D9-F748A007236C}"/>
                    </a:ext>
                  </a:extLst>
                </p:cNvPr>
                <p:cNvSpPr/>
                <p:nvPr/>
              </p:nvSpPr>
              <p:spPr>
                <a:xfrm>
                  <a:off x="1220" y="2481"/>
                  <a:ext cx="10812" cy="8016"/>
                </a:xfrm>
                <a:prstGeom prst="roundRect">
                  <a:avLst/>
                </a:prstGeom>
                <a:solidFill>
                  <a:srgbClr val="03C400"/>
                </a:solidFill>
                <a:ln w="254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5" name="圆角矩形 13">
                  <a:extLst>
                    <a:ext uri="{FF2B5EF4-FFF2-40B4-BE49-F238E27FC236}">
                      <a16:creationId xmlns:a16="http://schemas.microsoft.com/office/drawing/2014/main" id="{D1698716-166E-4210-B60B-7E30EB03224A}"/>
                    </a:ext>
                  </a:extLst>
                </p:cNvPr>
                <p:cNvSpPr/>
                <p:nvPr/>
              </p:nvSpPr>
              <p:spPr>
                <a:xfrm>
                  <a:off x="1020" y="2328"/>
                  <a:ext cx="10812" cy="7120"/>
                </a:xfrm>
                <a:prstGeom prst="roundRect">
                  <a:avLst/>
                </a:prstGeom>
                <a:solidFill>
                  <a:sysClr val="window" lastClr="FFFFFF"/>
                </a:solidFill>
                <a:ln w="25400" cap="flat" cmpd="sng" algn="ctr">
                  <a:solidFill>
                    <a:srgbClr val="5F77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13" name="文本框 17">
                <a:extLst>
                  <a:ext uri="{FF2B5EF4-FFF2-40B4-BE49-F238E27FC236}">
                    <a16:creationId xmlns:a16="http://schemas.microsoft.com/office/drawing/2014/main" id="{CB36F4EC-9CF3-46C6-B18C-D98470D07BCE}"/>
                  </a:ext>
                </a:extLst>
              </p:cNvPr>
              <p:cNvSpPr txBox="1"/>
              <p:nvPr/>
            </p:nvSpPr>
            <p:spPr>
              <a:xfrm>
                <a:off x="2864" y="3416"/>
                <a:ext cx="14554" cy="5028"/>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nl-NL" sz="3200" dirty="0">
                    <a:effectLst/>
                    <a:latin typeface="Arial" panose="020B0604020202020204" pitchFamily="34" charset="0"/>
                    <a:ea typeface="Times New Roman" panose="02020603050405020304" pitchFamily="18" charset="0"/>
                    <a:cs typeface="Arial" panose="020B0604020202020204" pitchFamily="34" charset="0"/>
                  </a:rPr>
                  <a:t>Không để những thứ dễ cháy gần bếp</a:t>
                </a:r>
                <a:endParaRPr kumimoji="0" lang="en-US" sz="3200" b="1" i="0" u="none" strike="noStrike" kern="0" cap="none" spc="0" normalizeH="0" baseline="0" noProof="0" dirty="0">
                  <a:ln>
                    <a:noFill/>
                  </a:ln>
                  <a:solidFill>
                    <a:srgbClr val="FF0000"/>
                  </a:solidFill>
                  <a:effectLst/>
                  <a:uLnTx/>
                  <a:uFillTx/>
                  <a:latin typeface="Arial" panose="020B0604020202020204" pitchFamily="34" charset="0"/>
                  <a:ea typeface="Palatino Linotype" panose="02040502050505030304" pitchFamily="18" charset="0"/>
                  <a:cs typeface="Arial" panose="020B0604020202020204" pitchFamily="34" charset="0"/>
                </a:endParaRPr>
              </a:p>
            </p:txBody>
          </p:sp>
        </p:grpSp>
        <p:pic>
          <p:nvPicPr>
            <p:cNvPr id="10" name="图片 25" descr="卡通人物&#10;&#10;中度可信度描述已自动生成">
              <a:extLst>
                <a:ext uri="{FF2B5EF4-FFF2-40B4-BE49-F238E27FC236}">
                  <a16:creationId xmlns:a16="http://schemas.microsoft.com/office/drawing/2014/main" id="{E49128DD-0A87-4E18-868E-55F058415880}"/>
                </a:ext>
              </a:extLst>
            </p:cNvPr>
            <p:cNvPicPr>
              <a:picLocks noChangeAspect="1"/>
            </p:cNvPicPr>
            <p:nvPr>
              <p:custDataLst>
                <p:tags r:id="rId3"/>
              </p:custDataLst>
            </p:nvPr>
          </p:nvPicPr>
          <p:blipFill>
            <a:blip r:embed="rId7" cstate="email"/>
            <a:stretch>
              <a:fillRect/>
            </a:stretch>
          </p:blipFill>
          <p:spPr>
            <a:xfrm rot="19945025">
              <a:off x="674462" y="1335180"/>
              <a:ext cx="1247817" cy="1247817"/>
            </a:xfrm>
            <a:prstGeom prst="rect">
              <a:avLst/>
            </a:prstGeom>
          </p:spPr>
        </p:pic>
      </p:grpSp>
      <p:grpSp>
        <p:nvGrpSpPr>
          <p:cNvPr id="16" name="Group 15">
            <a:extLst>
              <a:ext uri="{FF2B5EF4-FFF2-40B4-BE49-F238E27FC236}">
                <a16:creationId xmlns:a16="http://schemas.microsoft.com/office/drawing/2014/main" id="{5FDB7E49-28E6-4DCA-B0CD-4D5E07DF5164}"/>
              </a:ext>
            </a:extLst>
          </p:cNvPr>
          <p:cNvGrpSpPr/>
          <p:nvPr/>
        </p:nvGrpSpPr>
        <p:grpSpPr>
          <a:xfrm>
            <a:off x="674462" y="2606063"/>
            <a:ext cx="9343298" cy="1551362"/>
            <a:chOff x="674462" y="1335180"/>
            <a:chExt cx="6531010" cy="1551362"/>
          </a:xfrm>
        </p:grpSpPr>
        <p:grpSp>
          <p:nvGrpSpPr>
            <p:cNvPr id="17" name="组合 18">
              <a:extLst>
                <a:ext uri="{FF2B5EF4-FFF2-40B4-BE49-F238E27FC236}">
                  <a16:creationId xmlns:a16="http://schemas.microsoft.com/office/drawing/2014/main" id="{3C77A1E9-4D84-4395-A0AF-3DF1C506FEA7}"/>
                </a:ext>
              </a:extLst>
            </p:cNvPr>
            <p:cNvGrpSpPr/>
            <p:nvPr/>
          </p:nvGrpSpPr>
          <p:grpSpPr>
            <a:xfrm>
              <a:off x="1241740" y="1588903"/>
              <a:ext cx="5963732" cy="1297639"/>
              <a:chOff x="1317" y="3053"/>
              <a:chExt cx="16681" cy="6057"/>
            </a:xfrm>
          </p:grpSpPr>
          <p:grpSp>
            <p:nvGrpSpPr>
              <p:cNvPr id="19" name="组合 15">
                <a:extLst>
                  <a:ext uri="{FF2B5EF4-FFF2-40B4-BE49-F238E27FC236}">
                    <a16:creationId xmlns:a16="http://schemas.microsoft.com/office/drawing/2014/main" id="{202AAD5D-DEDC-465F-A715-8AB8F3F9D61E}"/>
                  </a:ext>
                </a:extLst>
              </p:cNvPr>
              <p:cNvGrpSpPr/>
              <p:nvPr/>
            </p:nvGrpSpPr>
            <p:grpSpPr>
              <a:xfrm>
                <a:off x="1317" y="3053"/>
                <a:ext cx="16681" cy="3965"/>
                <a:chOff x="1020" y="2328"/>
                <a:chExt cx="11012" cy="8169"/>
              </a:xfrm>
            </p:grpSpPr>
            <p:sp>
              <p:nvSpPr>
                <p:cNvPr id="22" name="圆角矩形 14">
                  <a:extLst>
                    <a:ext uri="{FF2B5EF4-FFF2-40B4-BE49-F238E27FC236}">
                      <a16:creationId xmlns:a16="http://schemas.microsoft.com/office/drawing/2014/main" id="{8C224553-0D6F-4BDE-AA99-0373CC220F8B}"/>
                    </a:ext>
                  </a:extLst>
                </p:cNvPr>
                <p:cNvSpPr/>
                <p:nvPr/>
              </p:nvSpPr>
              <p:spPr>
                <a:xfrm>
                  <a:off x="1220" y="2481"/>
                  <a:ext cx="10812" cy="8016"/>
                </a:xfrm>
                <a:prstGeom prst="roundRect">
                  <a:avLst/>
                </a:prstGeom>
                <a:solidFill>
                  <a:srgbClr val="03C400"/>
                </a:solidFill>
                <a:ln w="254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3" name="圆角矩形 13">
                  <a:extLst>
                    <a:ext uri="{FF2B5EF4-FFF2-40B4-BE49-F238E27FC236}">
                      <a16:creationId xmlns:a16="http://schemas.microsoft.com/office/drawing/2014/main" id="{1DB25F59-8032-40F5-AB13-42E39E65AFA4}"/>
                    </a:ext>
                  </a:extLst>
                </p:cNvPr>
                <p:cNvSpPr/>
                <p:nvPr/>
              </p:nvSpPr>
              <p:spPr>
                <a:xfrm>
                  <a:off x="1020" y="2328"/>
                  <a:ext cx="10812" cy="7120"/>
                </a:xfrm>
                <a:prstGeom prst="roundRect">
                  <a:avLst/>
                </a:prstGeom>
                <a:solidFill>
                  <a:sysClr val="window" lastClr="FFFFFF"/>
                </a:solidFill>
                <a:ln w="25400" cap="flat" cmpd="sng" algn="ctr">
                  <a:solidFill>
                    <a:srgbClr val="5F77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0" name="文本框 17">
                <a:extLst>
                  <a:ext uri="{FF2B5EF4-FFF2-40B4-BE49-F238E27FC236}">
                    <a16:creationId xmlns:a16="http://schemas.microsoft.com/office/drawing/2014/main" id="{8BE2005A-C025-4AD5-A3A5-F962922668C1}"/>
                  </a:ext>
                </a:extLst>
              </p:cNvPr>
              <p:cNvSpPr txBox="1"/>
              <p:nvPr/>
            </p:nvSpPr>
            <p:spPr>
              <a:xfrm>
                <a:off x="2864" y="3416"/>
                <a:ext cx="14554" cy="5694"/>
              </a:xfrm>
              <a:prstGeom prst="rect">
                <a:avLst/>
              </a:prstGeom>
              <a:noFill/>
            </p:spPr>
            <p:txBody>
              <a:bodyPr wrap="square" rtlCol="0">
                <a:spAutoFit/>
              </a:bodyPr>
              <a:lstStyle/>
              <a:p>
                <a:pPr marL="0" marR="0" algn="just">
                  <a:lnSpc>
                    <a:spcPct val="120000"/>
                  </a:lnSpc>
                  <a:spcBef>
                    <a:spcPts val="0"/>
                  </a:spcBef>
                  <a:spcAft>
                    <a:spcPts val="0"/>
                  </a:spcAft>
                </a:pPr>
                <a:r>
                  <a:rPr lang="nl-NL" sz="3200" dirty="0">
                    <a:latin typeface="Arial" panose="020B0604020202020204" pitchFamily="34" charset="0"/>
                    <a:ea typeface="Times New Roman" panose="02020603050405020304" pitchFamily="18" charset="0"/>
                    <a:cs typeface="Arial" panose="020B0604020202020204" pitchFamily="34" charset="0"/>
                  </a:rPr>
                  <a:t>N</a:t>
                </a:r>
                <a:r>
                  <a:rPr lang="nl-NL" sz="3200" dirty="0">
                    <a:effectLst/>
                    <a:latin typeface="Arial" panose="020B0604020202020204" pitchFamily="34" charset="0"/>
                    <a:ea typeface="Times New Roman" panose="02020603050405020304" pitchFamily="18" charset="0"/>
                    <a:cs typeface="Arial" panose="020B0604020202020204" pitchFamily="34" charset="0"/>
                  </a:rPr>
                  <a:t>gắt nguồn điện khi không sử dụng,...</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8" name="图片 25" descr="卡通人物&#10;&#10;中度可信度描述已自动生成">
              <a:extLst>
                <a:ext uri="{FF2B5EF4-FFF2-40B4-BE49-F238E27FC236}">
                  <a16:creationId xmlns:a16="http://schemas.microsoft.com/office/drawing/2014/main" id="{21EC6467-3E88-4A0F-BFBB-5FCA7342FA35}"/>
                </a:ext>
              </a:extLst>
            </p:cNvPr>
            <p:cNvPicPr>
              <a:picLocks noChangeAspect="1"/>
            </p:cNvPicPr>
            <p:nvPr>
              <p:custDataLst>
                <p:tags r:id="rId2"/>
              </p:custDataLst>
            </p:nvPr>
          </p:nvPicPr>
          <p:blipFill>
            <a:blip r:embed="rId7" cstate="email"/>
            <a:stretch>
              <a:fillRect/>
            </a:stretch>
          </p:blipFill>
          <p:spPr>
            <a:xfrm rot="19945025">
              <a:off x="674462" y="1335180"/>
              <a:ext cx="1247817" cy="1247817"/>
            </a:xfrm>
            <a:prstGeom prst="rect">
              <a:avLst/>
            </a:prstGeom>
          </p:spPr>
        </p:pic>
      </p:grpSp>
      <p:grpSp>
        <p:nvGrpSpPr>
          <p:cNvPr id="24" name="Group 23">
            <a:extLst>
              <a:ext uri="{FF2B5EF4-FFF2-40B4-BE49-F238E27FC236}">
                <a16:creationId xmlns:a16="http://schemas.microsoft.com/office/drawing/2014/main" id="{4C7A6764-BACA-4656-A8F5-9CBDC9113387}"/>
              </a:ext>
            </a:extLst>
          </p:cNvPr>
          <p:cNvGrpSpPr/>
          <p:nvPr/>
        </p:nvGrpSpPr>
        <p:grpSpPr>
          <a:xfrm>
            <a:off x="933894" y="3940888"/>
            <a:ext cx="9083866" cy="1847671"/>
            <a:chOff x="883789" y="3738737"/>
            <a:chExt cx="7329463" cy="1193002"/>
          </a:xfrm>
        </p:grpSpPr>
        <p:grpSp>
          <p:nvGrpSpPr>
            <p:cNvPr id="25" name="组合 18">
              <a:extLst>
                <a:ext uri="{FF2B5EF4-FFF2-40B4-BE49-F238E27FC236}">
                  <a16:creationId xmlns:a16="http://schemas.microsoft.com/office/drawing/2014/main" id="{EC7D66AA-75A1-4E3B-960A-688B22482C66}"/>
                </a:ext>
              </a:extLst>
            </p:cNvPr>
            <p:cNvGrpSpPr/>
            <p:nvPr/>
          </p:nvGrpSpPr>
          <p:grpSpPr>
            <a:xfrm>
              <a:off x="1241740" y="3951172"/>
              <a:ext cx="6971512" cy="980567"/>
              <a:chOff x="1317" y="3053"/>
              <a:chExt cx="16631" cy="4577"/>
            </a:xfrm>
          </p:grpSpPr>
          <p:grpSp>
            <p:nvGrpSpPr>
              <p:cNvPr id="27" name="组合 15">
                <a:extLst>
                  <a:ext uri="{FF2B5EF4-FFF2-40B4-BE49-F238E27FC236}">
                    <a16:creationId xmlns:a16="http://schemas.microsoft.com/office/drawing/2014/main" id="{3F7762EE-7373-41C9-8B4B-CBE5410A5926}"/>
                  </a:ext>
                </a:extLst>
              </p:cNvPr>
              <p:cNvGrpSpPr/>
              <p:nvPr/>
            </p:nvGrpSpPr>
            <p:grpSpPr>
              <a:xfrm>
                <a:off x="1317" y="3053"/>
                <a:ext cx="16631" cy="3965"/>
                <a:chOff x="1020" y="2328"/>
                <a:chExt cx="10979" cy="8169"/>
              </a:xfrm>
            </p:grpSpPr>
            <p:sp>
              <p:nvSpPr>
                <p:cNvPr id="29" name="圆角矩形 14">
                  <a:extLst>
                    <a:ext uri="{FF2B5EF4-FFF2-40B4-BE49-F238E27FC236}">
                      <a16:creationId xmlns:a16="http://schemas.microsoft.com/office/drawing/2014/main" id="{20AAC4A8-39F6-492F-B0CB-E1CF7760DDF8}"/>
                    </a:ext>
                  </a:extLst>
                </p:cNvPr>
                <p:cNvSpPr/>
                <p:nvPr/>
              </p:nvSpPr>
              <p:spPr>
                <a:xfrm>
                  <a:off x="1220" y="2481"/>
                  <a:ext cx="10779" cy="8016"/>
                </a:xfrm>
                <a:prstGeom prst="roundRect">
                  <a:avLst/>
                </a:prstGeom>
                <a:solidFill>
                  <a:srgbClr val="03C400"/>
                </a:solidFill>
                <a:ln w="254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0" name="圆角矩形 13">
                  <a:extLst>
                    <a:ext uri="{FF2B5EF4-FFF2-40B4-BE49-F238E27FC236}">
                      <a16:creationId xmlns:a16="http://schemas.microsoft.com/office/drawing/2014/main" id="{C254CBA4-2509-4C67-9984-0DCEFA7C1869}"/>
                    </a:ext>
                  </a:extLst>
                </p:cNvPr>
                <p:cNvSpPr/>
                <p:nvPr/>
              </p:nvSpPr>
              <p:spPr>
                <a:xfrm>
                  <a:off x="1020" y="2328"/>
                  <a:ext cx="10812" cy="7120"/>
                </a:xfrm>
                <a:prstGeom prst="roundRect">
                  <a:avLst/>
                </a:prstGeom>
                <a:solidFill>
                  <a:sysClr val="window" lastClr="FFFFFF"/>
                </a:solidFill>
                <a:ln w="25400" cap="flat" cmpd="sng" algn="ctr">
                  <a:solidFill>
                    <a:srgbClr val="5F77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8" name="文本框 17">
                <a:extLst>
                  <a:ext uri="{FF2B5EF4-FFF2-40B4-BE49-F238E27FC236}">
                    <a16:creationId xmlns:a16="http://schemas.microsoft.com/office/drawing/2014/main" id="{B6F05551-9C3F-4FD2-B4CA-0F061AC82AB2}"/>
                  </a:ext>
                </a:extLst>
              </p:cNvPr>
              <p:cNvSpPr txBox="1"/>
              <p:nvPr/>
            </p:nvSpPr>
            <p:spPr>
              <a:xfrm>
                <a:off x="2699" y="3524"/>
                <a:ext cx="14996" cy="4106"/>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nl-NL" sz="3200" dirty="0">
                    <a:effectLst/>
                    <a:latin typeface="Arial" panose="020B0604020202020204" pitchFamily="34" charset="0"/>
                    <a:ea typeface="Times New Roman" panose="02020603050405020304" pitchFamily="18" charset="0"/>
                    <a:cs typeface="Arial" panose="020B0604020202020204" pitchFamily="34" charset="0"/>
                  </a:rPr>
                  <a:t>Thấy có đám cháy thì kêu cứu và tìm cách thoát nhanh khỏi đám cháy.</a:t>
                </a:r>
                <a:endParaRPr kumimoji="0" lang="en-US" sz="3200" b="1" i="0" u="none" strike="noStrike" kern="0" cap="none" spc="0" normalizeH="0" baseline="0" noProof="0" dirty="0">
                  <a:ln>
                    <a:noFill/>
                  </a:ln>
                  <a:solidFill>
                    <a:srgbClr val="FF0000"/>
                  </a:solidFill>
                  <a:effectLst/>
                  <a:uLnTx/>
                  <a:uFillTx/>
                  <a:latin typeface="Arial" panose="020B0604020202020204" pitchFamily="34" charset="0"/>
                  <a:ea typeface="Palatino Linotype" panose="02040502050505030304" pitchFamily="18" charset="0"/>
                  <a:cs typeface="Arial" panose="020B0604020202020204" pitchFamily="34" charset="0"/>
                </a:endParaRPr>
              </a:p>
            </p:txBody>
          </p:sp>
        </p:grpSp>
        <p:pic>
          <p:nvPicPr>
            <p:cNvPr id="26" name="图片 25" descr="卡通人物&#10;&#10;中度可信度描述已自动生成">
              <a:extLst>
                <a:ext uri="{FF2B5EF4-FFF2-40B4-BE49-F238E27FC236}">
                  <a16:creationId xmlns:a16="http://schemas.microsoft.com/office/drawing/2014/main" id="{5A8D667F-EBBB-40AC-A5F2-6D76E1E21EAE}"/>
                </a:ext>
              </a:extLst>
            </p:cNvPr>
            <p:cNvPicPr>
              <a:picLocks noChangeAspect="1"/>
            </p:cNvPicPr>
            <p:nvPr>
              <p:custDataLst>
                <p:tags r:id="rId1"/>
              </p:custDataLst>
            </p:nvPr>
          </p:nvPicPr>
          <p:blipFill>
            <a:blip r:embed="rId7" cstate="email"/>
            <a:stretch>
              <a:fillRect/>
            </a:stretch>
          </p:blipFill>
          <p:spPr>
            <a:xfrm rot="19945025">
              <a:off x="883789" y="3738737"/>
              <a:ext cx="1121274" cy="1121274"/>
            </a:xfrm>
            <a:prstGeom prst="rect">
              <a:avLst/>
            </a:prstGeom>
          </p:spPr>
        </p:pic>
      </p:grpSp>
    </p:spTree>
    <p:extLst>
      <p:ext uri="{BB962C8B-B14F-4D97-AF65-F5344CB8AC3E}">
        <p14:creationId xmlns:p14="http://schemas.microsoft.com/office/powerpoint/2010/main" val="189212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 calcmode="lin" valueType="num">
                                      <p:cBhvr>
                                        <p:cTn id="9" dur="75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750" fill="hold"/>
                                        <p:tgtEl>
                                          <p:spTgt spid="16"/>
                                        </p:tgtEl>
                                        <p:attrNameLst>
                                          <p:attrName>ppt_w</p:attrName>
                                        </p:attrNameLst>
                                      </p:cBhvr>
                                      <p:tavLst>
                                        <p:tav tm="0">
                                          <p:val>
                                            <p:fltVal val="0"/>
                                          </p:val>
                                        </p:tav>
                                        <p:tav tm="100000">
                                          <p:val>
                                            <p:strVal val="#ppt_w"/>
                                          </p:val>
                                        </p:tav>
                                      </p:tavLst>
                                    </p:anim>
                                    <p:anim calcmode="lin" valueType="num">
                                      <p:cBhvr>
                                        <p:cTn id="16" dur="750" fill="hold"/>
                                        <p:tgtEl>
                                          <p:spTgt spid="16"/>
                                        </p:tgtEl>
                                        <p:attrNameLst>
                                          <p:attrName>ppt_h</p:attrName>
                                        </p:attrNameLst>
                                      </p:cBhvr>
                                      <p:tavLst>
                                        <p:tav tm="0">
                                          <p:val>
                                            <p:fltVal val="0"/>
                                          </p:val>
                                        </p:tav>
                                        <p:tav tm="100000">
                                          <p:val>
                                            <p:strVal val="#ppt_h"/>
                                          </p:val>
                                        </p:tav>
                                      </p:tavLst>
                                    </p:anim>
                                    <p:anim calcmode="lin" valueType="num">
                                      <p:cBhvr>
                                        <p:cTn id="17" dur="750" fill="hold"/>
                                        <p:tgtEl>
                                          <p:spTgt spid="16"/>
                                        </p:tgtEl>
                                        <p:attrNameLst>
                                          <p:attrName>ppt_x</p:attrName>
                                        </p:attrNameLst>
                                      </p:cBhvr>
                                      <p:tavLst>
                                        <p:tav tm="0" fmla="#ppt_x+(cos(-2*pi*(1-$))*-#ppt_x-sin(-2*pi*(1-$))*(1-#ppt_y))*(1-$)">
                                          <p:val>
                                            <p:fltVal val="0"/>
                                          </p:val>
                                        </p:tav>
                                        <p:tav tm="100000">
                                          <p:val>
                                            <p:fltVal val="1"/>
                                          </p:val>
                                        </p:tav>
                                      </p:tavLst>
                                    </p:anim>
                                    <p:anim calcmode="lin" valueType="num">
                                      <p:cBhvr>
                                        <p:cTn id="18" dur="75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750" fill="hold"/>
                                        <p:tgtEl>
                                          <p:spTgt spid="24"/>
                                        </p:tgtEl>
                                        <p:attrNameLst>
                                          <p:attrName>ppt_w</p:attrName>
                                        </p:attrNameLst>
                                      </p:cBhvr>
                                      <p:tavLst>
                                        <p:tav tm="0">
                                          <p:val>
                                            <p:fltVal val="0"/>
                                          </p:val>
                                        </p:tav>
                                        <p:tav tm="100000">
                                          <p:val>
                                            <p:strVal val="#ppt_w"/>
                                          </p:val>
                                        </p:tav>
                                      </p:tavLst>
                                    </p:anim>
                                    <p:anim calcmode="lin" valueType="num">
                                      <p:cBhvr>
                                        <p:cTn id="24" dur="750" fill="hold"/>
                                        <p:tgtEl>
                                          <p:spTgt spid="24"/>
                                        </p:tgtEl>
                                        <p:attrNameLst>
                                          <p:attrName>ppt_h</p:attrName>
                                        </p:attrNameLst>
                                      </p:cBhvr>
                                      <p:tavLst>
                                        <p:tav tm="0">
                                          <p:val>
                                            <p:fltVal val="0"/>
                                          </p:val>
                                        </p:tav>
                                        <p:tav tm="100000">
                                          <p:val>
                                            <p:strVal val="#ppt_h"/>
                                          </p:val>
                                        </p:tav>
                                      </p:tavLst>
                                    </p:anim>
                                    <p:anim calcmode="lin" valueType="num">
                                      <p:cBhvr>
                                        <p:cTn id="25" dur="750" fill="hold"/>
                                        <p:tgtEl>
                                          <p:spTgt spid="24"/>
                                        </p:tgtEl>
                                        <p:attrNameLst>
                                          <p:attrName>ppt_x</p:attrName>
                                        </p:attrNameLst>
                                      </p:cBhvr>
                                      <p:tavLst>
                                        <p:tav tm="0" fmla="#ppt_x+(cos(-2*pi*(1-$))*-#ppt_x-sin(-2*pi*(1-$))*(1-#ppt_y))*(1-$)">
                                          <p:val>
                                            <p:fltVal val="0"/>
                                          </p:val>
                                        </p:tav>
                                        <p:tav tm="100000">
                                          <p:val>
                                            <p:fltVal val="1"/>
                                          </p:val>
                                        </p:tav>
                                      </p:tavLst>
                                    </p:anim>
                                    <p:anim calcmode="lin" valueType="num">
                                      <p:cBhvr>
                                        <p:cTn id="26" dur="750" fill="hold"/>
                                        <p:tgtEl>
                                          <p:spTgt spid="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grpSp>
        <p:nvGrpSpPr>
          <p:cNvPr id="22" name="Group 21"/>
          <p:cNvGrpSpPr/>
          <p:nvPr/>
        </p:nvGrpSpPr>
        <p:grpSpPr>
          <a:xfrm>
            <a:off x="4038368" y="850207"/>
            <a:ext cx="6985232" cy="1318333"/>
            <a:chOff x="8839157" y="2348309"/>
            <a:chExt cx="8275896" cy="1977500"/>
          </a:xfrm>
        </p:grpSpPr>
        <p:sp>
          <p:nvSpPr>
            <p:cNvPr id="23" name="Speech Bubble: Rectangle with Corners Rounded 6">
              <a:extLst>
                <a:ext uri="{FF2B5EF4-FFF2-40B4-BE49-F238E27FC236}">
                  <a16:creationId xmlns:a16="http://schemas.microsoft.com/office/drawing/2014/main" id="{B9388779-80E8-4258-A350-D089AFC0049E}"/>
                </a:ext>
              </a:extLst>
            </p:cNvPr>
            <p:cNvSpPr/>
            <p:nvPr/>
          </p:nvSpPr>
          <p:spPr>
            <a:xfrm flipH="1">
              <a:off x="8839157" y="2348309"/>
              <a:ext cx="8275896" cy="1977500"/>
            </a:xfrm>
            <a:prstGeom prst="wedgeRoundRectCallout">
              <a:avLst>
                <a:gd name="adj1" fmla="val 59436"/>
                <a:gd name="adj2" fmla="val 13666"/>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3200" dirty="0">
                <a:solidFill>
                  <a:srgbClr val="F79646"/>
                </a:solidFill>
                <a:latin typeface="Arial" panose="020B0604020202020204" pitchFamily="34" charset="0"/>
                <a:cs typeface="Arial" panose="020B0604020202020204" pitchFamily="34" charset="0"/>
              </a:endParaRPr>
            </a:p>
          </p:txBody>
        </p:sp>
        <p:sp>
          <p:nvSpPr>
            <p:cNvPr id="24" name="Rectangle 23"/>
            <p:cNvSpPr/>
            <p:nvPr/>
          </p:nvSpPr>
          <p:spPr>
            <a:xfrm>
              <a:off x="9033246" y="2503069"/>
              <a:ext cx="7762402" cy="943433"/>
            </a:xfrm>
            <a:prstGeom prst="rect">
              <a:avLst/>
            </a:prstGeom>
          </p:spPr>
          <p:txBody>
            <a:bodyPr wrap="square">
              <a:spAutoFit/>
            </a:bodyPr>
            <a:lstStyle/>
            <a:p>
              <a:pPr marL="0" marR="0" algn="just">
                <a:lnSpc>
                  <a:spcPct val="120000"/>
                </a:lnSpc>
                <a:spcBef>
                  <a:spcPts val="0"/>
                </a:spcBef>
                <a:spcAft>
                  <a:spcPts val="0"/>
                </a:spcAft>
              </a:pPr>
              <a:r>
                <a:rPr lang="nl-NL" sz="3200" dirty="0">
                  <a:latin typeface="Arial" panose="020B0604020202020204" pitchFamily="34" charset="0"/>
                  <a:ea typeface="Times New Roman" panose="02020603050405020304" pitchFamily="18" charset="0"/>
                  <a:cs typeface="Arial" panose="020B0604020202020204" pitchFamily="34" charset="0"/>
                </a:rPr>
                <a:t>T</a:t>
              </a:r>
              <a:r>
                <a:rPr lang="nl-NL" sz="3200" dirty="0">
                  <a:effectLst/>
                  <a:latin typeface="Arial" panose="020B0604020202020204" pitchFamily="34" charset="0"/>
                  <a:ea typeface="Times New Roman" panose="02020603050405020304" pitchFamily="18" charset="0"/>
                  <a:cs typeface="Arial" panose="020B0604020202020204" pitchFamily="34" charset="0"/>
                </a:rPr>
                <a:t>rong bài hát nói về nội dung gì?</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68660" y="1509373"/>
            <a:ext cx="3701048" cy="4619091"/>
          </a:xfrm>
          <a:prstGeom prst="rect">
            <a:avLst/>
          </a:prstGeom>
        </p:spPr>
      </p:pic>
      <p:grpSp>
        <p:nvGrpSpPr>
          <p:cNvPr id="21" name="Group 20">
            <a:extLst>
              <a:ext uri="{FF2B5EF4-FFF2-40B4-BE49-F238E27FC236}">
                <a16:creationId xmlns:a16="http://schemas.microsoft.com/office/drawing/2014/main" id="{73ACE4C6-A66D-467D-ADE2-4FB7803D5F16}"/>
              </a:ext>
            </a:extLst>
          </p:cNvPr>
          <p:cNvGrpSpPr/>
          <p:nvPr/>
        </p:nvGrpSpPr>
        <p:grpSpPr>
          <a:xfrm>
            <a:off x="4119648" y="2407793"/>
            <a:ext cx="6985232" cy="1323059"/>
            <a:chOff x="8839157" y="2348309"/>
            <a:chExt cx="8275896" cy="1984589"/>
          </a:xfrm>
        </p:grpSpPr>
        <p:sp>
          <p:nvSpPr>
            <p:cNvPr id="35" name="Speech Bubble: Rectangle with Corners Rounded 6">
              <a:extLst>
                <a:ext uri="{FF2B5EF4-FFF2-40B4-BE49-F238E27FC236}">
                  <a16:creationId xmlns:a16="http://schemas.microsoft.com/office/drawing/2014/main" id="{2C4D6883-D436-449A-BECD-D695F44536D5}"/>
                </a:ext>
              </a:extLst>
            </p:cNvPr>
            <p:cNvSpPr/>
            <p:nvPr/>
          </p:nvSpPr>
          <p:spPr>
            <a:xfrm flipH="1">
              <a:off x="8839157" y="2348309"/>
              <a:ext cx="8275896" cy="1977500"/>
            </a:xfrm>
            <a:prstGeom prst="wedgeRoundRectCallout">
              <a:avLst>
                <a:gd name="adj1" fmla="val 59436"/>
                <a:gd name="adj2" fmla="val 13666"/>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3200" dirty="0">
                <a:solidFill>
                  <a:srgbClr val="F79646"/>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A935F8CB-531D-4753-B82A-CF26CDC85F72}"/>
                </a:ext>
              </a:extLst>
            </p:cNvPr>
            <p:cNvSpPr/>
            <p:nvPr/>
          </p:nvSpPr>
          <p:spPr>
            <a:xfrm>
              <a:off x="9033246" y="2503069"/>
              <a:ext cx="7762402" cy="1829829"/>
            </a:xfrm>
            <a:prstGeom prst="rect">
              <a:avLst/>
            </a:prstGeom>
          </p:spPr>
          <p:txBody>
            <a:bodyPr wrap="square">
              <a:spAutoFit/>
            </a:bodyPr>
            <a:lstStyle/>
            <a:p>
              <a:pPr marL="0" marR="0" algn="just">
                <a:lnSpc>
                  <a:spcPct val="120000"/>
                </a:lnSpc>
                <a:spcBef>
                  <a:spcPts val="0"/>
                </a:spcBef>
                <a:spcAft>
                  <a:spcPts val="0"/>
                </a:spcAft>
              </a:pPr>
              <a:r>
                <a:rPr lang="nl-NL" sz="3200" dirty="0">
                  <a:effectLst/>
                  <a:latin typeface="Arial" panose="020B0604020202020204" pitchFamily="34" charset="0"/>
                  <a:ea typeface="Times New Roman" panose="02020603050405020304" pitchFamily="18" charset="0"/>
                  <a:cs typeface="Arial" panose="020B0604020202020204" pitchFamily="34" charset="0"/>
                </a:rPr>
                <a:t>Công việc của lính cứu hỏa có ích lợi gì?</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2123992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defTabSz="609630">
              <a:defRPr/>
            </a:pPr>
            <a:endParaRPr lang="zh-CN" altLang="en-US" sz="1200">
              <a:solidFill>
                <a:prstClr val="black"/>
              </a:solidFill>
              <a:latin typeface="Calibri"/>
              <a:ea typeface="宋体" panose="02010600030101010101" pitchFamily="2" charset="-122"/>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7388" t="44103" r="6153" b="28119"/>
          <a:stretch/>
        </p:blipFill>
        <p:spPr>
          <a:xfrm>
            <a:off x="-11374" y="4643356"/>
            <a:ext cx="12254367" cy="2214645"/>
          </a:xfrm>
          <a:prstGeom prst="rect">
            <a:avLst/>
          </a:prstGeom>
        </p:spPr>
      </p:pic>
      <p:sp>
        <p:nvSpPr>
          <p:cNvPr id="16" name="TextBox 11"/>
          <p:cNvSpPr txBox="1"/>
          <p:nvPr/>
        </p:nvSpPr>
        <p:spPr>
          <a:xfrm>
            <a:off x="3512495" y="2035580"/>
            <a:ext cx="5438839" cy="873316"/>
          </a:xfrm>
          <a:prstGeom prst="rect">
            <a:avLst/>
          </a:prstGeom>
        </p:spPr>
        <p:txBody>
          <a:bodyPr lIns="0" tIns="0" rIns="0" bIns="0" rtlCol="0" anchor="t">
            <a:spAutoFit/>
          </a:bodyPr>
          <a:lstStyle/>
          <a:p>
            <a:pPr algn="ctr" defTabSz="609630">
              <a:lnSpc>
                <a:spcPts val="6236"/>
              </a:lnSpc>
            </a:pPr>
            <a:r>
              <a:rPr lang="en-US" sz="7200" dirty="0">
                <a:solidFill>
                  <a:srgbClr val="FF0000"/>
                </a:solidFill>
                <a:latin typeface="Coiny"/>
              </a:rPr>
              <a:t>1</a:t>
            </a:r>
          </a:p>
        </p:txBody>
      </p:sp>
      <p:sp>
        <p:nvSpPr>
          <p:cNvPr id="17" name="TextBox 11"/>
          <p:cNvSpPr txBox="1"/>
          <p:nvPr/>
        </p:nvSpPr>
        <p:spPr>
          <a:xfrm>
            <a:off x="3271781" y="2859781"/>
            <a:ext cx="5963811" cy="819776"/>
          </a:xfrm>
          <a:prstGeom prst="rect">
            <a:avLst/>
          </a:prstGeom>
        </p:spPr>
        <p:txBody>
          <a:bodyPr wrap="square" lIns="0" tIns="0" rIns="0" bIns="0" rtlCol="0" anchor="t">
            <a:spAutoFit/>
          </a:bodyPr>
          <a:lstStyle/>
          <a:p>
            <a:pPr algn="ctr" defTabSz="609630">
              <a:lnSpc>
                <a:spcPts val="6236"/>
              </a:lnSpc>
            </a:pPr>
            <a:r>
              <a:rPr lang="en-US" sz="6600" dirty="0" err="1">
                <a:solidFill>
                  <a:srgbClr val="002060"/>
                </a:solidFill>
              </a:rPr>
              <a:t>Xử</a:t>
            </a:r>
            <a:r>
              <a:rPr lang="en-US" sz="6600" dirty="0">
                <a:solidFill>
                  <a:srgbClr val="002060"/>
                </a:solidFill>
              </a:rPr>
              <a:t> </a:t>
            </a:r>
            <a:r>
              <a:rPr lang="en-US" sz="6600" dirty="0" err="1">
                <a:solidFill>
                  <a:srgbClr val="002060"/>
                </a:solidFill>
              </a:rPr>
              <a:t>lí</a:t>
            </a:r>
            <a:r>
              <a:rPr lang="en-US" sz="6600" dirty="0">
                <a:solidFill>
                  <a:srgbClr val="002060"/>
                </a:solidFill>
              </a:rPr>
              <a:t> </a:t>
            </a:r>
            <a:r>
              <a:rPr lang="en-US" sz="6600" dirty="0" err="1">
                <a:solidFill>
                  <a:srgbClr val="002060"/>
                </a:solidFill>
              </a:rPr>
              <a:t>tình</a:t>
            </a:r>
            <a:r>
              <a:rPr lang="en-US" sz="6600" dirty="0">
                <a:solidFill>
                  <a:srgbClr val="002060"/>
                </a:solidFill>
              </a:rPr>
              <a:t> </a:t>
            </a:r>
            <a:r>
              <a:rPr lang="en-US" sz="6600" dirty="0" err="1">
                <a:solidFill>
                  <a:srgbClr val="002060"/>
                </a:solidFill>
              </a:rPr>
              <a:t>huống</a:t>
            </a:r>
            <a:r>
              <a:rPr lang="en-US" sz="6600" dirty="0">
                <a:solidFill>
                  <a:srgbClr val="002060"/>
                </a:solidFill>
              </a:rPr>
              <a:t> </a:t>
            </a:r>
            <a:endParaRPr lang="en-US" sz="6600" dirty="0">
              <a:solidFill>
                <a:srgbClr val="002060"/>
              </a:solidFill>
              <a:latin typeface="Calibri"/>
            </a:endParaRPr>
          </a:p>
        </p:txBody>
      </p:sp>
      <p:pic>
        <p:nvPicPr>
          <p:cNvPr id="15" name="Picture 5"/>
          <p:cNvPicPr>
            <a:picLocks noChangeAspect="1"/>
          </p:cNvPicPr>
          <p:nvPr/>
        </p:nvPicPr>
        <p:blipFill>
          <a:blip r:embed="rId4"/>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4"/>
          <a:srcRect r="66324" b="70079"/>
          <a:stretch>
            <a:fillRect/>
          </a:stretch>
        </p:blipFill>
        <p:spPr>
          <a:xfrm flipH="1">
            <a:off x="7218596" y="-45258"/>
            <a:ext cx="4973404" cy="2485572"/>
          </a:xfrm>
          <a:prstGeom prst="rect">
            <a:avLst/>
          </a:prstGeom>
        </p:spPr>
      </p:pic>
    </p:spTree>
    <p:extLst>
      <p:ext uri="{BB962C8B-B14F-4D97-AF65-F5344CB8AC3E}">
        <p14:creationId xmlns:p14="http://schemas.microsoft.com/office/powerpoint/2010/main" val="1678527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600" fill="hold">
                                          <p:stCondLst>
                                            <p:cond delay="0"/>
                                          </p:stCondLst>
                                        </p:cTn>
                                        <p:tgtEl>
                                          <p:spTgt spid="15"/>
                                        </p:tgtEl>
                                        <p:attrNameLst>
                                          <p:attrName>r</p:attrName>
                                        </p:attrNameLst>
                                      </p:cBhvr>
                                    </p:animRot>
                                    <p:animRot by="-240000">
                                      <p:cBhvr>
                                        <p:cTn id="12" dur="1200" fill="hold">
                                          <p:stCondLst>
                                            <p:cond delay="1200"/>
                                          </p:stCondLst>
                                        </p:cTn>
                                        <p:tgtEl>
                                          <p:spTgt spid="15"/>
                                        </p:tgtEl>
                                        <p:attrNameLst>
                                          <p:attrName>r</p:attrName>
                                        </p:attrNameLst>
                                      </p:cBhvr>
                                    </p:animRot>
                                    <p:animRot by="240000">
                                      <p:cBhvr>
                                        <p:cTn id="13" dur="1200" fill="hold">
                                          <p:stCondLst>
                                            <p:cond delay="2400"/>
                                          </p:stCondLst>
                                        </p:cTn>
                                        <p:tgtEl>
                                          <p:spTgt spid="15"/>
                                        </p:tgtEl>
                                        <p:attrNameLst>
                                          <p:attrName>r</p:attrName>
                                        </p:attrNameLst>
                                      </p:cBhvr>
                                    </p:animRot>
                                    <p:animRot by="-240000">
                                      <p:cBhvr>
                                        <p:cTn id="14" dur="1200" fill="hold">
                                          <p:stCondLst>
                                            <p:cond delay="3600"/>
                                          </p:stCondLst>
                                        </p:cTn>
                                        <p:tgtEl>
                                          <p:spTgt spid="15"/>
                                        </p:tgtEl>
                                        <p:attrNameLst>
                                          <p:attrName>r</p:attrName>
                                        </p:attrNameLst>
                                      </p:cBhvr>
                                    </p:animRot>
                                    <p:animRot by="120000">
                                      <p:cBhvr>
                                        <p:cTn id="15" dur="1200" fill="hold">
                                          <p:stCondLst>
                                            <p:cond delay="4800"/>
                                          </p:stCondLst>
                                        </p:cTn>
                                        <p:tgtEl>
                                          <p:spTgt spid="15"/>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800" fill="hold">
                                          <p:stCondLst>
                                            <p:cond delay="0"/>
                                          </p:stCondLst>
                                        </p:cTn>
                                        <p:tgtEl>
                                          <p:spTgt spid="19"/>
                                        </p:tgtEl>
                                        <p:attrNameLst>
                                          <p:attrName>r</p:attrName>
                                        </p:attrNameLst>
                                      </p:cBhvr>
                                    </p:animRot>
                                    <p:animRot by="-240000">
                                      <p:cBhvr>
                                        <p:cTn id="18" dur="1600" fill="hold">
                                          <p:stCondLst>
                                            <p:cond delay="1600"/>
                                          </p:stCondLst>
                                        </p:cTn>
                                        <p:tgtEl>
                                          <p:spTgt spid="19"/>
                                        </p:tgtEl>
                                        <p:attrNameLst>
                                          <p:attrName>r</p:attrName>
                                        </p:attrNameLst>
                                      </p:cBhvr>
                                    </p:animRot>
                                    <p:animRot by="240000">
                                      <p:cBhvr>
                                        <p:cTn id="19" dur="1600" fill="hold">
                                          <p:stCondLst>
                                            <p:cond delay="3200"/>
                                          </p:stCondLst>
                                        </p:cTn>
                                        <p:tgtEl>
                                          <p:spTgt spid="19"/>
                                        </p:tgtEl>
                                        <p:attrNameLst>
                                          <p:attrName>r</p:attrName>
                                        </p:attrNameLst>
                                      </p:cBhvr>
                                    </p:animRot>
                                    <p:animRot by="-240000">
                                      <p:cBhvr>
                                        <p:cTn id="20" dur="1600" fill="hold">
                                          <p:stCondLst>
                                            <p:cond delay="4800"/>
                                          </p:stCondLst>
                                        </p:cTn>
                                        <p:tgtEl>
                                          <p:spTgt spid="19"/>
                                        </p:tgtEl>
                                        <p:attrNameLst>
                                          <p:attrName>r</p:attrName>
                                        </p:attrNameLst>
                                      </p:cBhvr>
                                    </p:animRot>
                                    <p:animRot by="120000">
                                      <p:cBhvr>
                                        <p:cTn id="21" dur="1600" fill="hold">
                                          <p:stCondLst>
                                            <p:cond delay="6400"/>
                                          </p:stCondLst>
                                        </p:cTn>
                                        <p:tgtEl>
                                          <p:spTgt spid="19"/>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grpSp>
        <p:nvGrpSpPr>
          <p:cNvPr id="25" name="Group 24"/>
          <p:cNvGrpSpPr/>
          <p:nvPr/>
        </p:nvGrpSpPr>
        <p:grpSpPr>
          <a:xfrm>
            <a:off x="437483" y="-108120"/>
            <a:ext cx="10923185" cy="1631685"/>
            <a:chOff x="2010730" y="677561"/>
            <a:chExt cx="16384778" cy="2447527"/>
          </a:xfrm>
        </p:grpSpPr>
        <p:sp>
          <p:nvSpPr>
            <p:cNvPr id="26" name="Rectangle 25"/>
            <p:cNvSpPr/>
            <p:nvPr/>
          </p:nvSpPr>
          <p:spPr>
            <a:xfrm>
              <a:off x="4806316" y="1336314"/>
              <a:ext cx="13589192" cy="1191921"/>
            </a:xfrm>
            <a:prstGeom prst="rect">
              <a:avLst/>
            </a:prstGeom>
            <a:solidFill>
              <a:srgbClr val="DCE6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grpSp>
          <p:nvGrpSpPr>
            <p:cNvPr id="27" name="Group 26"/>
            <p:cNvGrpSpPr/>
            <p:nvPr/>
          </p:nvGrpSpPr>
          <p:grpSpPr>
            <a:xfrm>
              <a:off x="2010730" y="677561"/>
              <a:ext cx="3557378" cy="2447527"/>
              <a:chOff x="1928812" y="125280"/>
              <a:chExt cx="3557378" cy="2447527"/>
            </a:xfrm>
          </p:grpSpPr>
          <p:pic>
            <p:nvPicPr>
              <p:cNvPr id="29" name="Picture 4"/>
              <p:cNvPicPr>
                <a:picLocks noChangeAspect="1"/>
              </p:cNvPicPr>
              <p:nvPr/>
            </p:nvPicPr>
            <p:blipFill>
              <a:blip r:embed="rId4"/>
              <a:srcRect t="15855" b="15342"/>
              <a:stretch>
                <a:fillRect/>
              </a:stretch>
            </p:blipFill>
            <p:spPr>
              <a:xfrm>
                <a:off x="1928812" y="125280"/>
                <a:ext cx="3557378" cy="2447527"/>
              </a:xfrm>
              <a:prstGeom prst="rect">
                <a:avLst/>
              </a:prstGeom>
            </p:spPr>
          </p:pic>
          <p:pic>
            <p:nvPicPr>
              <p:cNvPr id="30" name="Picture 10"/>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2519584" y="213110"/>
                <a:ext cx="2269231" cy="1577115"/>
              </a:xfrm>
              <a:prstGeom prst="rect">
                <a:avLst/>
              </a:prstGeom>
            </p:spPr>
          </p:pic>
        </p:grpSp>
        <p:sp>
          <p:nvSpPr>
            <p:cNvPr id="28" name="TextBox 14"/>
            <p:cNvSpPr txBox="1"/>
            <p:nvPr/>
          </p:nvSpPr>
          <p:spPr>
            <a:xfrm>
              <a:off x="5438236" y="1502225"/>
              <a:ext cx="12928911" cy="804933"/>
            </a:xfrm>
            <a:prstGeom prst="rect">
              <a:avLst/>
            </a:prstGeom>
          </p:spPr>
          <p:txBody>
            <a:bodyPr wrap="square" lIns="0" tIns="0" rIns="0" bIns="0" rtlCol="0" anchor="t">
              <a:spAutoFit/>
            </a:bodyPr>
            <a:lstStyle/>
            <a:p>
              <a:pPr marL="0" marR="0" algn="just">
                <a:lnSpc>
                  <a:spcPct val="120000"/>
                </a:lnSpc>
                <a:spcBef>
                  <a:spcPts val="0"/>
                </a:spcBef>
                <a:spcAft>
                  <a:spcPts val="0"/>
                </a:spcAft>
              </a:pPr>
              <a:r>
                <a:rPr lang="nl-NL" sz="3200" dirty="0">
                  <a:effectLst/>
                  <a:latin typeface="Arial" panose="020B0604020202020204" pitchFamily="34" charset="0"/>
                  <a:ea typeface="Times New Roman" panose="02020603050405020304" pitchFamily="18" charset="0"/>
                  <a:cs typeface="Arial" panose="020B0604020202020204" pitchFamily="34" charset="0"/>
                </a:rPr>
                <a:t>Em sẽ xử lí thế nào trong tình huống sau.</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5" name="Picture 4">
            <a:extLst>
              <a:ext uri="{FF2B5EF4-FFF2-40B4-BE49-F238E27FC236}">
                <a16:creationId xmlns:a16="http://schemas.microsoft.com/office/drawing/2014/main" id="{3FA68AB6-2717-4662-B129-D637891A0737}"/>
              </a:ext>
            </a:extLst>
          </p:cNvPr>
          <p:cNvPicPr>
            <a:picLocks noChangeAspect="1"/>
          </p:cNvPicPr>
          <p:nvPr/>
        </p:nvPicPr>
        <p:blipFill>
          <a:blip r:embed="rId7"/>
          <a:stretch>
            <a:fillRect/>
          </a:stretch>
        </p:blipFill>
        <p:spPr>
          <a:xfrm>
            <a:off x="182880" y="1763283"/>
            <a:ext cx="5522225" cy="3221195"/>
          </a:xfrm>
          <a:prstGeom prst="rect">
            <a:avLst/>
          </a:prstGeom>
          <a:ln>
            <a:noFill/>
          </a:ln>
          <a:effectLst>
            <a:softEdge rad="112500"/>
          </a:effectLst>
        </p:spPr>
      </p:pic>
      <p:grpSp>
        <p:nvGrpSpPr>
          <p:cNvPr id="31" name="Google Shape;1023;p13">
            <a:extLst>
              <a:ext uri="{FF2B5EF4-FFF2-40B4-BE49-F238E27FC236}">
                <a16:creationId xmlns:a16="http://schemas.microsoft.com/office/drawing/2014/main" id="{303EAF11-B73D-496D-A662-AE48C28AC4FA}"/>
              </a:ext>
            </a:extLst>
          </p:cNvPr>
          <p:cNvGrpSpPr/>
          <p:nvPr/>
        </p:nvGrpSpPr>
        <p:grpSpPr>
          <a:xfrm>
            <a:off x="5685246" y="1630372"/>
            <a:ext cx="4484624" cy="2528919"/>
            <a:chOff x="5876916" y="975793"/>
            <a:chExt cx="4684259" cy="2641495"/>
          </a:xfrm>
        </p:grpSpPr>
        <p:grpSp>
          <p:nvGrpSpPr>
            <p:cNvPr id="35" name="Google Shape;1024;p13">
              <a:extLst>
                <a:ext uri="{FF2B5EF4-FFF2-40B4-BE49-F238E27FC236}">
                  <a16:creationId xmlns:a16="http://schemas.microsoft.com/office/drawing/2014/main" id="{AFA806EE-4A20-453A-BC62-0DCA44846907}"/>
                </a:ext>
              </a:extLst>
            </p:cNvPr>
            <p:cNvGrpSpPr/>
            <p:nvPr/>
          </p:nvGrpSpPr>
          <p:grpSpPr>
            <a:xfrm>
              <a:off x="5876916" y="975793"/>
              <a:ext cx="4684259" cy="2113916"/>
              <a:chOff x="2387762" y="551055"/>
              <a:chExt cx="7051289" cy="3182111"/>
            </a:xfrm>
          </p:grpSpPr>
          <p:pic>
            <p:nvPicPr>
              <p:cNvPr id="37" name="Google Shape;1025;p13" descr="2">
                <a:extLst>
                  <a:ext uri="{FF2B5EF4-FFF2-40B4-BE49-F238E27FC236}">
                    <a16:creationId xmlns:a16="http://schemas.microsoft.com/office/drawing/2014/main" id="{0A42C637-8802-4904-9AD5-FF53CFC588A7}"/>
                  </a:ext>
                </a:extLst>
              </p:cNvPr>
              <p:cNvPicPr preferRelativeResize="0"/>
              <p:nvPr/>
            </p:nvPicPr>
            <p:blipFill rotWithShape="1">
              <a:blip r:embed="rId8">
                <a:alphaModFix/>
              </a:blip>
              <a:srcRect/>
              <a:stretch/>
            </p:blipFill>
            <p:spPr>
              <a:xfrm>
                <a:off x="4238307" y="551055"/>
                <a:ext cx="3689350" cy="3127375"/>
              </a:xfrm>
              <a:prstGeom prst="rect">
                <a:avLst/>
              </a:prstGeom>
              <a:noFill/>
              <a:ln>
                <a:noFill/>
              </a:ln>
            </p:spPr>
          </p:pic>
          <p:pic>
            <p:nvPicPr>
              <p:cNvPr id="38" name="Google Shape;1026;p13" descr="1">
                <a:extLst>
                  <a:ext uri="{FF2B5EF4-FFF2-40B4-BE49-F238E27FC236}">
                    <a16:creationId xmlns:a16="http://schemas.microsoft.com/office/drawing/2014/main" id="{972113F4-9D70-447E-AD8C-F284930AA0F9}"/>
                  </a:ext>
                </a:extLst>
              </p:cNvPr>
              <p:cNvPicPr preferRelativeResize="0"/>
              <p:nvPr/>
            </p:nvPicPr>
            <p:blipFill rotWithShape="1">
              <a:blip r:embed="rId9">
                <a:alphaModFix/>
              </a:blip>
              <a:srcRect/>
              <a:stretch/>
            </p:blipFill>
            <p:spPr>
              <a:xfrm>
                <a:off x="5999058" y="790165"/>
                <a:ext cx="3439993" cy="2915633"/>
              </a:xfrm>
              <a:prstGeom prst="rect">
                <a:avLst/>
              </a:prstGeom>
              <a:noFill/>
              <a:ln>
                <a:noFill/>
              </a:ln>
            </p:spPr>
          </p:pic>
          <p:pic>
            <p:nvPicPr>
              <p:cNvPr id="39" name="Google Shape;1027;p13" descr="3">
                <a:extLst>
                  <a:ext uri="{FF2B5EF4-FFF2-40B4-BE49-F238E27FC236}">
                    <a16:creationId xmlns:a16="http://schemas.microsoft.com/office/drawing/2014/main" id="{D7FBF5DC-530B-4AE8-BAF7-4B8DAD85665B}"/>
                  </a:ext>
                </a:extLst>
              </p:cNvPr>
              <p:cNvPicPr preferRelativeResize="0"/>
              <p:nvPr/>
            </p:nvPicPr>
            <p:blipFill rotWithShape="1">
              <a:blip r:embed="rId10">
                <a:alphaModFix/>
              </a:blip>
              <a:srcRect/>
              <a:stretch/>
            </p:blipFill>
            <p:spPr>
              <a:xfrm flipH="1">
                <a:off x="2387762" y="872971"/>
                <a:ext cx="3374585" cy="2860195"/>
              </a:xfrm>
              <a:prstGeom prst="rect">
                <a:avLst/>
              </a:prstGeom>
              <a:noFill/>
              <a:ln>
                <a:noFill/>
              </a:ln>
            </p:spPr>
          </p:pic>
        </p:grpSp>
        <p:sp>
          <p:nvSpPr>
            <p:cNvPr id="36" name="Google Shape;1028;p13">
              <a:extLst>
                <a:ext uri="{FF2B5EF4-FFF2-40B4-BE49-F238E27FC236}">
                  <a16:creationId xmlns:a16="http://schemas.microsoft.com/office/drawing/2014/main" id="{9E80AA38-CD48-434F-A159-E58FFE6A7409}"/>
                </a:ext>
              </a:extLst>
            </p:cNvPr>
            <p:cNvSpPr/>
            <p:nvPr/>
          </p:nvSpPr>
          <p:spPr>
            <a:xfrm>
              <a:off x="6714251" y="2510908"/>
              <a:ext cx="3495263" cy="1106380"/>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err="1">
                  <a:solidFill>
                    <a:srgbClr val="C00000"/>
                  </a:solidFill>
                  <a:latin typeface="Arial"/>
                  <a:ea typeface="Arial"/>
                  <a:cs typeface="Arial"/>
                  <a:sym typeface="Arial"/>
                </a:rPr>
                <a:t>Thảo</a:t>
              </a:r>
              <a:r>
                <a:rPr lang="en-US" sz="3200" b="1" dirty="0">
                  <a:solidFill>
                    <a:srgbClr val="C00000"/>
                  </a:solidFill>
                  <a:latin typeface="Arial"/>
                  <a:ea typeface="Arial"/>
                  <a:cs typeface="Arial"/>
                  <a:sym typeface="Arial"/>
                </a:rPr>
                <a:t> </a:t>
              </a:r>
              <a:r>
                <a:rPr lang="en-US" sz="3200" b="1" dirty="0" err="1">
                  <a:solidFill>
                    <a:srgbClr val="C00000"/>
                  </a:solidFill>
                  <a:latin typeface="Arial"/>
                  <a:ea typeface="Arial"/>
                  <a:cs typeface="Arial"/>
                  <a:sym typeface="Arial"/>
                </a:rPr>
                <a:t>luận</a:t>
              </a:r>
              <a:endParaRPr lang="en-US" sz="3200" b="1" dirty="0">
                <a:solidFill>
                  <a:srgbClr val="C00000"/>
                </a:solidFill>
                <a:latin typeface="Arial"/>
                <a:ea typeface="Arial"/>
                <a:cs typeface="Arial"/>
                <a:sym typeface="Arial"/>
              </a:endParaRPr>
            </a:p>
            <a:p>
              <a:pPr marL="0" marR="0" lvl="0" indent="0" algn="ctr" rtl="0">
                <a:spcBef>
                  <a:spcPts val="0"/>
                </a:spcBef>
                <a:spcAft>
                  <a:spcPts val="0"/>
                </a:spcAft>
                <a:buNone/>
              </a:pPr>
              <a:r>
                <a:rPr lang="en-US" sz="3200" b="1" dirty="0" err="1">
                  <a:solidFill>
                    <a:srgbClr val="C00000"/>
                  </a:solidFill>
                  <a:latin typeface="Arial"/>
                  <a:ea typeface="Arial"/>
                  <a:cs typeface="Arial"/>
                  <a:sym typeface="Arial"/>
                </a:rPr>
                <a:t>nhóm</a:t>
              </a:r>
              <a:r>
                <a:rPr lang="en-US" sz="3200" b="1" dirty="0">
                  <a:solidFill>
                    <a:srgbClr val="C00000"/>
                  </a:solidFill>
                  <a:latin typeface="Arial"/>
                  <a:ea typeface="Arial"/>
                  <a:cs typeface="Arial"/>
                  <a:sym typeface="Arial"/>
                </a:rPr>
                <a:t> 4</a:t>
              </a:r>
              <a:endParaRPr dirty="0"/>
            </a:p>
          </p:txBody>
        </p:sp>
      </p:grpSp>
    </p:spTree>
    <p:extLst>
      <p:ext uri="{BB962C8B-B14F-4D97-AF65-F5344CB8AC3E}">
        <p14:creationId xmlns:p14="http://schemas.microsoft.com/office/powerpoint/2010/main" val="2606764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119120" y="1920564"/>
            <a:ext cx="3891280" cy="3256809"/>
          </a:xfrm>
          <a:prstGeom prst="rect">
            <a:avLst/>
          </a:prstGeom>
        </p:spPr>
      </p:pic>
      <p:sp>
        <p:nvSpPr>
          <p:cNvPr id="35" name="TextBox 34"/>
          <p:cNvSpPr txBox="1"/>
          <p:nvPr/>
        </p:nvSpPr>
        <p:spPr>
          <a:xfrm>
            <a:off x="1016000" y="1007027"/>
            <a:ext cx="7955280" cy="1015663"/>
          </a:xfrm>
          <a:prstGeom prst="rect">
            <a:avLst/>
          </a:prstGeom>
          <a:noFill/>
        </p:spPr>
        <p:txBody>
          <a:bodyPr wrap="square" rtlCol="0">
            <a:spAutoFit/>
          </a:bodyPr>
          <a:lstStyle/>
          <a:p>
            <a:pPr defTabSz="609630"/>
            <a:r>
              <a:rPr lang="en-US" sz="6000" dirty="0">
                <a:solidFill>
                  <a:prstClr val="black"/>
                </a:solidFill>
                <a:latin typeface="Coiny" panose="02000903060500060000" pitchFamily="2" charset="0"/>
              </a:rPr>
              <a:t>Chia </a:t>
            </a:r>
            <a:r>
              <a:rPr lang="en-US" sz="6000" dirty="0" err="1">
                <a:solidFill>
                  <a:prstClr val="black"/>
                </a:solidFill>
                <a:latin typeface="Coiny" panose="02000903060500060000" pitchFamily="2" charset="0"/>
              </a:rPr>
              <a:t>sẻ</a:t>
            </a:r>
            <a:r>
              <a:rPr lang="en-US" sz="6000" dirty="0">
                <a:solidFill>
                  <a:prstClr val="black"/>
                </a:solidFill>
                <a:latin typeface="Coiny" panose="02000903060500060000" pitchFamily="2" charset="0"/>
              </a:rPr>
              <a:t> </a:t>
            </a:r>
            <a:r>
              <a:rPr lang="en-US" sz="6000" dirty="0" err="1">
                <a:solidFill>
                  <a:prstClr val="black"/>
                </a:solidFill>
                <a:latin typeface="Coiny" panose="02000903060500060000" pitchFamily="2" charset="0"/>
              </a:rPr>
              <a:t>trước</a:t>
            </a:r>
            <a:r>
              <a:rPr lang="en-US" sz="6000" dirty="0">
                <a:solidFill>
                  <a:prstClr val="black"/>
                </a:solidFill>
                <a:latin typeface="Coiny" panose="02000903060500060000" pitchFamily="2" charset="0"/>
              </a:rPr>
              <a:t> </a:t>
            </a:r>
            <a:r>
              <a:rPr lang="en-US" sz="6000" dirty="0" err="1">
                <a:solidFill>
                  <a:prstClr val="black"/>
                </a:solidFill>
                <a:latin typeface="Coiny" panose="02000903060500060000" pitchFamily="2" charset="0"/>
              </a:rPr>
              <a:t>lớp</a:t>
            </a:r>
            <a:endParaRPr lang="en-US" sz="6000" dirty="0">
              <a:solidFill>
                <a:prstClr val="black"/>
              </a:solidFill>
              <a:latin typeface="Coiny" panose="02000903060500060000" pitchFamily="2" charset="0"/>
            </a:endParaRPr>
          </a:p>
        </p:txBody>
      </p:sp>
      <p:pic>
        <p:nvPicPr>
          <p:cNvPr id="7" name="Picture 6">
            <a:extLst>
              <a:ext uri="{FF2B5EF4-FFF2-40B4-BE49-F238E27FC236}">
                <a16:creationId xmlns:a16="http://schemas.microsoft.com/office/drawing/2014/main" id="{865C77DF-69F7-4418-A059-48270341738C}"/>
              </a:ext>
            </a:extLst>
          </p:cNvPr>
          <p:cNvPicPr>
            <a:picLocks noChangeAspect="1"/>
          </p:cNvPicPr>
          <p:nvPr/>
        </p:nvPicPr>
        <p:blipFill>
          <a:blip r:embed="rId5"/>
          <a:stretch>
            <a:fillRect/>
          </a:stretch>
        </p:blipFill>
        <p:spPr>
          <a:xfrm>
            <a:off x="7241672" y="2604854"/>
            <a:ext cx="4689105" cy="2735224"/>
          </a:xfrm>
          <a:prstGeom prst="rect">
            <a:avLst/>
          </a:prstGeom>
          <a:ln>
            <a:noFill/>
          </a:ln>
          <a:effectLst>
            <a:softEdge rad="112500"/>
          </a:effectLst>
        </p:spPr>
      </p:pic>
    </p:spTree>
    <p:extLst>
      <p:ext uri="{BB962C8B-B14F-4D97-AF65-F5344CB8AC3E}">
        <p14:creationId xmlns:p14="http://schemas.microsoft.com/office/powerpoint/2010/main" val="2831160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grpSp>
        <p:nvGrpSpPr>
          <p:cNvPr id="22" name="Group 21"/>
          <p:cNvGrpSpPr/>
          <p:nvPr/>
        </p:nvGrpSpPr>
        <p:grpSpPr>
          <a:xfrm>
            <a:off x="7183120" y="2052321"/>
            <a:ext cx="4803393" cy="1695783"/>
            <a:chOff x="8839157" y="2348309"/>
            <a:chExt cx="8275896" cy="2080817"/>
          </a:xfrm>
        </p:grpSpPr>
        <p:sp>
          <p:nvSpPr>
            <p:cNvPr id="23" name="Speech Bubble: Rectangle with Corners Rounded 6">
              <a:extLst>
                <a:ext uri="{FF2B5EF4-FFF2-40B4-BE49-F238E27FC236}">
                  <a16:creationId xmlns:a16="http://schemas.microsoft.com/office/drawing/2014/main" id="{B9388779-80E8-4258-A350-D089AFC0049E}"/>
                </a:ext>
              </a:extLst>
            </p:cNvPr>
            <p:cNvSpPr/>
            <p:nvPr/>
          </p:nvSpPr>
          <p:spPr>
            <a:xfrm flipH="1">
              <a:off x="8839157" y="2348309"/>
              <a:ext cx="8275896" cy="1977500"/>
            </a:xfrm>
            <a:prstGeom prst="wedgeRoundRectCallout">
              <a:avLst>
                <a:gd name="adj1" fmla="val 59436"/>
                <a:gd name="adj2" fmla="val 13666"/>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600" dirty="0">
                <a:solidFill>
                  <a:srgbClr val="F79646"/>
                </a:solidFill>
                <a:latin typeface="iCiel Cadena" panose="02000503000000020004" pitchFamily="50" charset="0"/>
              </a:endParaRPr>
            </a:p>
          </p:txBody>
        </p:sp>
        <p:sp>
          <p:nvSpPr>
            <p:cNvPr id="24" name="Rectangle 23"/>
            <p:cNvSpPr/>
            <p:nvPr/>
          </p:nvSpPr>
          <p:spPr>
            <a:xfrm>
              <a:off x="8839157" y="2503069"/>
              <a:ext cx="8259928" cy="1926057"/>
            </a:xfrm>
            <a:prstGeom prst="rect">
              <a:avLst/>
            </a:prstGeom>
          </p:spPr>
          <p:txBody>
            <a:bodyPr wrap="square">
              <a:spAutoFit/>
            </a:bodyPr>
            <a:lstStyle/>
            <a:p>
              <a:pPr algn="ctr" defTabSz="609630"/>
              <a:r>
                <a:rPr lang="nl-NL" sz="2400" i="1" dirty="0">
                  <a:effectLst/>
                  <a:latin typeface="Arial" panose="020B0604020202020204" pitchFamily="34" charset="0"/>
                  <a:ea typeface="Times New Roman" panose="02020603050405020304" pitchFamily="18" charset="0"/>
                  <a:cs typeface="Arial" panose="020B0604020202020204" pitchFamily="34" charset="0"/>
                </a:rPr>
                <a:t>Gặp tình huống này chúng ta bình tĩnh khóa bình ga lại rồi mở các cửa phòng bếp, lấy quạt tay quạt khí ga ra bên ngoài. </a:t>
              </a:r>
              <a:endParaRPr lang="en-US" sz="2400" dirty="0">
                <a:solidFill>
                  <a:srgbClr val="002060"/>
                </a:solidFill>
                <a:latin typeface="Arial" panose="020B0604020202020204" pitchFamily="34" charset="0"/>
                <a:cs typeface="Arial" panose="020B0604020202020204" pitchFamily="34" charset="0"/>
              </a:endParaRPr>
            </a:p>
          </p:txBody>
        </p:sp>
      </p:grpSp>
      <p:grpSp>
        <p:nvGrpSpPr>
          <p:cNvPr id="32" name="Group 31"/>
          <p:cNvGrpSpPr/>
          <p:nvPr/>
        </p:nvGrpSpPr>
        <p:grpSpPr>
          <a:xfrm>
            <a:off x="6486897" y="567707"/>
            <a:ext cx="5623823" cy="1294906"/>
            <a:chOff x="8731328" y="2931953"/>
            <a:chExt cx="8587536" cy="2583742"/>
          </a:xfrm>
        </p:grpSpPr>
        <p:sp>
          <p:nvSpPr>
            <p:cNvPr id="33" name="Speech Bubble: Rectangle with Corners Rounded 6">
              <a:extLst>
                <a:ext uri="{FF2B5EF4-FFF2-40B4-BE49-F238E27FC236}">
                  <a16:creationId xmlns:a16="http://schemas.microsoft.com/office/drawing/2014/main" id="{B9388779-80E8-4258-A350-D089AFC0049E}"/>
                </a:ext>
              </a:extLst>
            </p:cNvPr>
            <p:cNvSpPr/>
            <p:nvPr/>
          </p:nvSpPr>
          <p:spPr>
            <a:xfrm flipH="1">
              <a:off x="8839152" y="2931953"/>
              <a:ext cx="8275896" cy="2583742"/>
            </a:xfrm>
            <a:prstGeom prst="wedgeRoundRectCallout">
              <a:avLst>
                <a:gd name="adj1" fmla="val 59436"/>
                <a:gd name="adj2" fmla="val 13666"/>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600" dirty="0">
                <a:solidFill>
                  <a:srgbClr val="F79646"/>
                </a:solidFill>
                <a:latin typeface="iCiel Cadena" panose="02000503000000020004" pitchFamily="50" charset="0"/>
              </a:endParaRPr>
            </a:p>
          </p:txBody>
        </p:sp>
        <p:sp>
          <p:nvSpPr>
            <p:cNvPr id="34" name="Rectangle 33"/>
            <p:cNvSpPr/>
            <p:nvPr/>
          </p:nvSpPr>
          <p:spPr>
            <a:xfrm>
              <a:off x="8731328" y="3115039"/>
              <a:ext cx="8587536" cy="2395031"/>
            </a:xfrm>
            <a:prstGeom prst="rect">
              <a:avLst/>
            </a:prstGeom>
          </p:spPr>
          <p:txBody>
            <a:bodyPr wrap="square">
              <a:spAutoFit/>
            </a:bodyPr>
            <a:lstStyle/>
            <a:p>
              <a:pPr algn="ctr" defTabSz="609630"/>
              <a:r>
                <a:rPr lang="nl-NL" sz="2400" i="1" dirty="0">
                  <a:effectLst/>
                  <a:latin typeface="Arial" panose="020B0604020202020204" pitchFamily="34" charset="0"/>
                  <a:ea typeface="Times New Roman" panose="02020603050405020304" pitchFamily="18" charset="0"/>
                  <a:cs typeface="Arial" panose="020B0604020202020204" pitchFamily="34" charset="0"/>
                </a:rPr>
                <a:t>Khi bếp ga có mùi ga, nguyên nhân có thể do hở dây dẫn ga hoặc người nấu bếp chưa tắt hẳn bếp. </a:t>
              </a:r>
              <a:endParaRPr lang="en-US" sz="2400" dirty="0">
                <a:solidFill>
                  <a:srgbClr val="002060"/>
                </a:solidFill>
                <a:latin typeface="Arial" panose="020B0604020202020204" pitchFamily="34" charset="0"/>
                <a:cs typeface="Arial" panose="020B0604020202020204" pitchFamily="34" charset="0"/>
              </a:endParaRPr>
            </a:p>
          </p:txBody>
        </p:sp>
      </p:grpSp>
      <p:pic>
        <p:nvPicPr>
          <p:cNvPr id="20"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4785360" y="1951552"/>
            <a:ext cx="3701048" cy="4619091"/>
          </a:xfrm>
          <a:prstGeom prst="rect">
            <a:avLst/>
          </a:prstGeom>
        </p:spPr>
      </p:pic>
      <p:pic>
        <p:nvPicPr>
          <p:cNvPr id="18" name="Picture 17">
            <a:extLst>
              <a:ext uri="{FF2B5EF4-FFF2-40B4-BE49-F238E27FC236}">
                <a16:creationId xmlns:a16="http://schemas.microsoft.com/office/drawing/2014/main" id="{A27E54BF-4AF2-475A-8427-93FF05735D5A}"/>
              </a:ext>
            </a:extLst>
          </p:cNvPr>
          <p:cNvPicPr>
            <a:picLocks noChangeAspect="1"/>
          </p:cNvPicPr>
          <p:nvPr/>
        </p:nvPicPr>
        <p:blipFill>
          <a:blip r:embed="rId6"/>
          <a:stretch>
            <a:fillRect/>
          </a:stretch>
        </p:blipFill>
        <p:spPr>
          <a:xfrm>
            <a:off x="182880" y="1977798"/>
            <a:ext cx="5154473" cy="3006680"/>
          </a:xfrm>
          <a:prstGeom prst="rect">
            <a:avLst/>
          </a:prstGeom>
          <a:ln>
            <a:noFill/>
          </a:ln>
          <a:effectLst>
            <a:softEdge rad="112500"/>
          </a:effectLst>
        </p:spPr>
      </p:pic>
      <p:grpSp>
        <p:nvGrpSpPr>
          <p:cNvPr id="19" name="Group 18">
            <a:extLst>
              <a:ext uri="{FF2B5EF4-FFF2-40B4-BE49-F238E27FC236}">
                <a16:creationId xmlns:a16="http://schemas.microsoft.com/office/drawing/2014/main" id="{A6591167-2D44-4411-B3F6-BD10B335A8D0}"/>
              </a:ext>
            </a:extLst>
          </p:cNvPr>
          <p:cNvGrpSpPr/>
          <p:nvPr/>
        </p:nvGrpSpPr>
        <p:grpSpPr>
          <a:xfrm>
            <a:off x="7307327" y="4100842"/>
            <a:ext cx="4803393" cy="1611584"/>
            <a:chOff x="8839157" y="2348309"/>
            <a:chExt cx="8275896" cy="1977500"/>
          </a:xfrm>
        </p:grpSpPr>
        <p:sp>
          <p:nvSpPr>
            <p:cNvPr id="21" name="Speech Bubble: Rectangle with Corners Rounded 6">
              <a:extLst>
                <a:ext uri="{FF2B5EF4-FFF2-40B4-BE49-F238E27FC236}">
                  <a16:creationId xmlns:a16="http://schemas.microsoft.com/office/drawing/2014/main" id="{D627BF1C-D2CB-4D14-8F07-D977A7AC2478}"/>
                </a:ext>
              </a:extLst>
            </p:cNvPr>
            <p:cNvSpPr/>
            <p:nvPr/>
          </p:nvSpPr>
          <p:spPr>
            <a:xfrm flipH="1">
              <a:off x="8839157" y="2348309"/>
              <a:ext cx="8275896" cy="1977500"/>
            </a:xfrm>
            <a:prstGeom prst="wedgeRoundRectCallout">
              <a:avLst>
                <a:gd name="adj1" fmla="val 59436"/>
                <a:gd name="adj2" fmla="val 13666"/>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600" dirty="0">
                <a:solidFill>
                  <a:srgbClr val="F79646"/>
                </a:solidFill>
                <a:latin typeface="iCiel Cadena" panose="02000503000000020004" pitchFamily="50" charset="0"/>
              </a:endParaRPr>
            </a:p>
          </p:txBody>
        </p:sp>
        <p:sp>
          <p:nvSpPr>
            <p:cNvPr id="35" name="Rectangle 34">
              <a:extLst>
                <a:ext uri="{FF2B5EF4-FFF2-40B4-BE49-F238E27FC236}">
                  <a16:creationId xmlns:a16="http://schemas.microsoft.com/office/drawing/2014/main" id="{A5A963F4-8643-4AB7-B23C-E3D6690C8AE7}"/>
                </a:ext>
              </a:extLst>
            </p:cNvPr>
            <p:cNvSpPr/>
            <p:nvPr/>
          </p:nvSpPr>
          <p:spPr>
            <a:xfrm>
              <a:off x="8839157" y="2503069"/>
              <a:ext cx="8259928" cy="1699463"/>
            </a:xfrm>
            <a:prstGeom prst="rect">
              <a:avLst/>
            </a:prstGeom>
          </p:spPr>
          <p:txBody>
            <a:bodyPr wrap="square">
              <a:spAutoFit/>
            </a:bodyPr>
            <a:lstStyle/>
            <a:p>
              <a:pPr algn="ctr" defTabSz="609630"/>
              <a:r>
                <a:rPr lang="nl-NL" sz="2800" i="1" dirty="0">
                  <a:effectLst/>
                  <a:latin typeface="Arial" panose="020B0604020202020204" pitchFamily="34" charset="0"/>
                  <a:ea typeface="Times New Roman" panose="02020603050405020304" pitchFamily="18" charset="0"/>
                  <a:cs typeface="Arial" panose="020B0604020202020204" pitchFamily="34" charset="0"/>
                </a:rPr>
                <a:t>Tuyệt đối không được bật quạt điện, bóng điện khi ở khu vực bếp có mùi ga.</a:t>
              </a:r>
              <a:endParaRPr lang="en-US" sz="2800"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54277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anim calcmode="lin" valueType="num">
                                      <p:cBhvr>
                                        <p:cTn id="21" dur="500" fill="hold"/>
                                        <p:tgtEl>
                                          <p:spTgt spid="32"/>
                                        </p:tgtEl>
                                        <p:attrNameLst>
                                          <p:attrName>ppt_x</p:attrName>
                                        </p:attrNameLst>
                                      </p:cBhvr>
                                      <p:tavLst>
                                        <p:tav tm="0">
                                          <p:val>
                                            <p:strVal val="#ppt_x"/>
                                          </p:val>
                                        </p:tav>
                                        <p:tav tm="100000">
                                          <p:val>
                                            <p:strVal val="#ppt_x"/>
                                          </p:val>
                                        </p:tav>
                                      </p:tavLst>
                                    </p:anim>
                                    <p:anim calcmode="lin" valueType="num">
                                      <p:cBhvr>
                                        <p:cTn id="22"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anim calcmode="lin" valueType="num">
                                      <p:cBhvr>
                                        <p:cTn id="28" dur="500" fill="hold"/>
                                        <p:tgtEl>
                                          <p:spTgt spid="22"/>
                                        </p:tgtEl>
                                        <p:attrNameLst>
                                          <p:attrName>ppt_x</p:attrName>
                                        </p:attrNameLst>
                                      </p:cBhvr>
                                      <p:tavLst>
                                        <p:tav tm="0">
                                          <p:val>
                                            <p:strVal val="#ppt_x"/>
                                          </p:val>
                                        </p:tav>
                                        <p:tav tm="100000">
                                          <p:val>
                                            <p:strVal val="#ppt_x"/>
                                          </p:val>
                                        </p:tav>
                                      </p:tavLst>
                                    </p:anim>
                                    <p:anim calcmode="lin" valueType="num">
                                      <p:cBhvr>
                                        <p:cTn id="2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anim calcmode="lin" valueType="num">
                                      <p:cBhvr>
                                        <p:cTn id="35" dur="500" fill="hold"/>
                                        <p:tgtEl>
                                          <p:spTgt spid="19"/>
                                        </p:tgtEl>
                                        <p:attrNameLst>
                                          <p:attrName>ppt_x</p:attrName>
                                        </p:attrNameLst>
                                      </p:cBhvr>
                                      <p:tavLst>
                                        <p:tav tm="0">
                                          <p:val>
                                            <p:strVal val="#ppt_x"/>
                                          </p:val>
                                        </p:tav>
                                        <p:tav tm="100000">
                                          <p:val>
                                            <p:strVal val="#ppt_x"/>
                                          </p:val>
                                        </p:tav>
                                      </p:tavLst>
                                    </p:anim>
                                    <p:anim calcmode="lin" valueType="num">
                                      <p:cBhvr>
                                        <p:cTn id="36"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7388" t="44103" r="6153" b="28119"/>
          <a:stretch/>
        </p:blipFill>
        <p:spPr>
          <a:xfrm>
            <a:off x="-11374" y="4643356"/>
            <a:ext cx="12254367" cy="2214645"/>
          </a:xfrm>
          <a:prstGeom prst="rect">
            <a:avLst/>
          </a:prstGeom>
        </p:spPr>
      </p:pic>
      <p:sp>
        <p:nvSpPr>
          <p:cNvPr id="16" name="TextBox 11"/>
          <p:cNvSpPr txBox="1"/>
          <p:nvPr/>
        </p:nvSpPr>
        <p:spPr>
          <a:xfrm>
            <a:off x="3512495" y="2035580"/>
            <a:ext cx="5438839" cy="873316"/>
          </a:xfrm>
          <a:prstGeom prst="rect">
            <a:avLst/>
          </a:prstGeom>
        </p:spPr>
        <p:txBody>
          <a:bodyPr lIns="0" tIns="0" rIns="0" bIns="0" rtlCol="0" anchor="t">
            <a:spAutoFit/>
          </a:bodyPr>
          <a:lstStyle/>
          <a:p>
            <a:pPr marL="0" marR="0" lvl="0" indent="0" algn="ctr" defTabSz="609630" rtl="0" eaLnBrk="1" fontAlgn="auto" latinLnBrk="0" hangingPunct="1">
              <a:lnSpc>
                <a:spcPts val="6236"/>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Coiny"/>
                <a:ea typeface="+mn-ea"/>
                <a:cs typeface="+mn-cs"/>
              </a:rPr>
              <a:t>2</a:t>
            </a:r>
          </a:p>
        </p:txBody>
      </p:sp>
      <p:sp>
        <p:nvSpPr>
          <p:cNvPr id="17" name="TextBox 11"/>
          <p:cNvSpPr txBox="1"/>
          <p:nvPr/>
        </p:nvSpPr>
        <p:spPr>
          <a:xfrm>
            <a:off x="2357121" y="2859781"/>
            <a:ext cx="8026400" cy="2385268"/>
          </a:xfrm>
          <a:prstGeom prst="rect">
            <a:avLst/>
          </a:prstGeom>
        </p:spPr>
        <p:txBody>
          <a:bodyPr wrap="square" lIns="0" tIns="0" rIns="0" bIns="0" rtlCol="0" anchor="t">
            <a:spAutoFit/>
          </a:bodyPr>
          <a:lstStyle/>
          <a:p>
            <a:pPr lvl="0" algn="ctr" defTabSz="609630">
              <a:lnSpc>
                <a:spcPts val="6236"/>
              </a:lnSpc>
            </a:pPr>
            <a:r>
              <a:rPr lang="en-US" sz="5400" dirty="0" err="1">
                <a:solidFill>
                  <a:srgbClr val="002060"/>
                </a:solidFill>
              </a:rPr>
              <a:t>Những</a:t>
            </a:r>
            <a:r>
              <a:rPr lang="en-US" sz="5400" dirty="0">
                <a:solidFill>
                  <a:srgbClr val="002060"/>
                </a:solidFill>
              </a:rPr>
              <a:t> </a:t>
            </a:r>
            <a:r>
              <a:rPr lang="en-US" sz="5400" dirty="0" err="1">
                <a:solidFill>
                  <a:srgbClr val="002060"/>
                </a:solidFill>
              </a:rPr>
              <a:t>việc</a:t>
            </a:r>
            <a:r>
              <a:rPr lang="en-US" sz="5400" dirty="0">
                <a:solidFill>
                  <a:srgbClr val="002060"/>
                </a:solidFill>
              </a:rPr>
              <a:t> </a:t>
            </a:r>
            <a:r>
              <a:rPr lang="en-US" sz="5400" dirty="0" err="1">
                <a:solidFill>
                  <a:srgbClr val="002060"/>
                </a:solidFill>
              </a:rPr>
              <a:t>nên</a:t>
            </a:r>
            <a:r>
              <a:rPr lang="en-US" sz="5400" dirty="0">
                <a:solidFill>
                  <a:srgbClr val="002060"/>
                </a:solidFill>
              </a:rPr>
              <a:t> </a:t>
            </a:r>
            <a:r>
              <a:rPr lang="en-US" sz="5400" dirty="0" err="1">
                <a:solidFill>
                  <a:srgbClr val="002060"/>
                </a:solidFill>
              </a:rPr>
              <a:t>và</a:t>
            </a:r>
            <a:r>
              <a:rPr lang="en-US" sz="5400" dirty="0">
                <a:solidFill>
                  <a:srgbClr val="002060"/>
                </a:solidFill>
              </a:rPr>
              <a:t> </a:t>
            </a:r>
            <a:r>
              <a:rPr lang="en-US" sz="5400" dirty="0" err="1">
                <a:solidFill>
                  <a:srgbClr val="002060"/>
                </a:solidFill>
              </a:rPr>
              <a:t>không</a:t>
            </a:r>
            <a:r>
              <a:rPr lang="en-US" sz="5400" dirty="0">
                <a:solidFill>
                  <a:srgbClr val="002060"/>
                </a:solidFill>
              </a:rPr>
              <a:t> </a:t>
            </a:r>
            <a:r>
              <a:rPr lang="en-US" sz="5400" dirty="0" err="1">
                <a:solidFill>
                  <a:srgbClr val="002060"/>
                </a:solidFill>
              </a:rPr>
              <a:t>nên</a:t>
            </a:r>
            <a:r>
              <a:rPr lang="en-US" sz="5400" dirty="0">
                <a:solidFill>
                  <a:srgbClr val="002060"/>
                </a:solidFill>
              </a:rPr>
              <a:t> </a:t>
            </a:r>
            <a:r>
              <a:rPr lang="en-US" sz="5400" dirty="0" err="1">
                <a:solidFill>
                  <a:srgbClr val="002060"/>
                </a:solidFill>
              </a:rPr>
              <a:t>làm</a:t>
            </a:r>
            <a:r>
              <a:rPr lang="en-US" sz="5400" dirty="0">
                <a:solidFill>
                  <a:srgbClr val="002060"/>
                </a:solidFill>
              </a:rPr>
              <a:t> </a:t>
            </a:r>
            <a:r>
              <a:rPr lang="en-US" sz="5400" dirty="0" err="1">
                <a:solidFill>
                  <a:srgbClr val="002060"/>
                </a:solidFill>
              </a:rPr>
              <a:t>để</a:t>
            </a:r>
            <a:r>
              <a:rPr lang="en-US" sz="5400" dirty="0">
                <a:solidFill>
                  <a:srgbClr val="002060"/>
                </a:solidFill>
              </a:rPr>
              <a:t> </a:t>
            </a:r>
            <a:r>
              <a:rPr lang="en-US" sz="5400" dirty="0" err="1">
                <a:solidFill>
                  <a:srgbClr val="002060"/>
                </a:solidFill>
              </a:rPr>
              <a:t>phòng</a:t>
            </a:r>
            <a:r>
              <a:rPr lang="en-US" sz="5400" dirty="0">
                <a:solidFill>
                  <a:srgbClr val="002060"/>
                </a:solidFill>
              </a:rPr>
              <a:t> </a:t>
            </a:r>
            <a:r>
              <a:rPr lang="en-US" sz="5400" dirty="0" err="1">
                <a:solidFill>
                  <a:srgbClr val="002060"/>
                </a:solidFill>
              </a:rPr>
              <a:t>tránh</a:t>
            </a:r>
            <a:r>
              <a:rPr lang="en-US" sz="5400" dirty="0">
                <a:solidFill>
                  <a:srgbClr val="002060"/>
                </a:solidFill>
              </a:rPr>
              <a:t> </a:t>
            </a:r>
            <a:r>
              <a:rPr lang="en-US" sz="5400" dirty="0" err="1">
                <a:solidFill>
                  <a:srgbClr val="002060"/>
                </a:solidFill>
              </a:rPr>
              <a:t>cháy</a:t>
            </a:r>
            <a:r>
              <a:rPr lang="en-US" sz="5400" dirty="0">
                <a:solidFill>
                  <a:srgbClr val="002060"/>
                </a:solidFill>
              </a:rPr>
              <a:t> </a:t>
            </a:r>
            <a:r>
              <a:rPr lang="en-US" sz="5400" dirty="0" err="1">
                <a:solidFill>
                  <a:srgbClr val="002060"/>
                </a:solidFill>
              </a:rPr>
              <a:t>nhà</a:t>
            </a:r>
            <a:r>
              <a:rPr lang="en-US" sz="5400" dirty="0">
                <a:solidFill>
                  <a:srgbClr val="002060"/>
                </a:solidFill>
              </a:rPr>
              <a:t>.</a:t>
            </a:r>
            <a:endParaRPr kumimoji="0" lang="en-US" sz="5400" b="0" i="0" u="none" strike="noStrike" kern="1200" cap="none" spc="0" normalizeH="0" baseline="0" noProof="0" dirty="0">
              <a:ln>
                <a:noFill/>
              </a:ln>
              <a:solidFill>
                <a:srgbClr val="002060"/>
              </a:solidFill>
              <a:effectLst/>
              <a:uLnTx/>
              <a:uFillTx/>
              <a:latin typeface="Calibri"/>
              <a:ea typeface="+mn-ea"/>
              <a:cs typeface="+mn-cs"/>
            </a:endParaRPr>
          </a:p>
        </p:txBody>
      </p:sp>
      <p:pic>
        <p:nvPicPr>
          <p:cNvPr id="15" name="Picture 5"/>
          <p:cNvPicPr>
            <a:picLocks noChangeAspect="1"/>
          </p:cNvPicPr>
          <p:nvPr/>
        </p:nvPicPr>
        <p:blipFill>
          <a:blip r:embed="rId4"/>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4"/>
          <a:srcRect r="66324" b="70079"/>
          <a:stretch>
            <a:fillRect/>
          </a:stretch>
        </p:blipFill>
        <p:spPr>
          <a:xfrm flipH="1">
            <a:off x="7218596" y="-45258"/>
            <a:ext cx="4973404" cy="2485572"/>
          </a:xfrm>
          <a:prstGeom prst="rect">
            <a:avLst/>
          </a:prstGeom>
        </p:spPr>
      </p:pic>
    </p:spTree>
    <p:extLst>
      <p:ext uri="{BB962C8B-B14F-4D97-AF65-F5344CB8AC3E}">
        <p14:creationId xmlns:p14="http://schemas.microsoft.com/office/powerpoint/2010/main" val="19402410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600" fill="hold">
                                          <p:stCondLst>
                                            <p:cond delay="0"/>
                                          </p:stCondLst>
                                        </p:cTn>
                                        <p:tgtEl>
                                          <p:spTgt spid="15"/>
                                        </p:tgtEl>
                                        <p:attrNameLst>
                                          <p:attrName>r</p:attrName>
                                        </p:attrNameLst>
                                      </p:cBhvr>
                                    </p:animRot>
                                    <p:animRot by="-240000">
                                      <p:cBhvr>
                                        <p:cTn id="12" dur="1200" fill="hold">
                                          <p:stCondLst>
                                            <p:cond delay="1200"/>
                                          </p:stCondLst>
                                        </p:cTn>
                                        <p:tgtEl>
                                          <p:spTgt spid="15"/>
                                        </p:tgtEl>
                                        <p:attrNameLst>
                                          <p:attrName>r</p:attrName>
                                        </p:attrNameLst>
                                      </p:cBhvr>
                                    </p:animRot>
                                    <p:animRot by="240000">
                                      <p:cBhvr>
                                        <p:cTn id="13" dur="1200" fill="hold">
                                          <p:stCondLst>
                                            <p:cond delay="2400"/>
                                          </p:stCondLst>
                                        </p:cTn>
                                        <p:tgtEl>
                                          <p:spTgt spid="15"/>
                                        </p:tgtEl>
                                        <p:attrNameLst>
                                          <p:attrName>r</p:attrName>
                                        </p:attrNameLst>
                                      </p:cBhvr>
                                    </p:animRot>
                                    <p:animRot by="-240000">
                                      <p:cBhvr>
                                        <p:cTn id="14" dur="1200" fill="hold">
                                          <p:stCondLst>
                                            <p:cond delay="3600"/>
                                          </p:stCondLst>
                                        </p:cTn>
                                        <p:tgtEl>
                                          <p:spTgt spid="15"/>
                                        </p:tgtEl>
                                        <p:attrNameLst>
                                          <p:attrName>r</p:attrName>
                                        </p:attrNameLst>
                                      </p:cBhvr>
                                    </p:animRot>
                                    <p:animRot by="120000">
                                      <p:cBhvr>
                                        <p:cTn id="15" dur="1200" fill="hold">
                                          <p:stCondLst>
                                            <p:cond delay="4800"/>
                                          </p:stCondLst>
                                        </p:cTn>
                                        <p:tgtEl>
                                          <p:spTgt spid="15"/>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800" fill="hold">
                                          <p:stCondLst>
                                            <p:cond delay="0"/>
                                          </p:stCondLst>
                                        </p:cTn>
                                        <p:tgtEl>
                                          <p:spTgt spid="19"/>
                                        </p:tgtEl>
                                        <p:attrNameLst>
                                          <p:attrName>r</p:attrName>
                                        </p:attrNameLst>
                                      </p:cBhvr>
                                    </p:animRot>
                                    <p:animRot by="-240000">
                                      <p:cBhvr>
                                        <p:cTn id="18" dur="1600" fill="hold">
                                          <p:stCondLst>
                                            <p:cond delay="1600"/>
                                          </p:stCondLst>
                                        </p:cTn>
                                        <p:tgtEl>
                                          <p:spTgt spid="19"/>
                                        </p:tgtEl>
                                        <p:attrNameLst>
                                          <p:attrName>r</p:attrName>
                                        </p:attrNameLst>
                                      </p:cBhvr>
                                    </p:animRot>
                                    <p:animRot by="240000">
                                      <p:cBhvr>
                                        <p:cTn id="19" dur="1600" fill="hold">
                                          <p:stCondLst>
                                            <p:cond delay="3200"/>
                                          </p:stCondLst>
                                        </p:cTn>
                                        <p:tgtEl>
                                          <p:spTgt spid="19"/>
                                        </p:tgtEl>
                                        <p:attrNameLst>
                                          <p:attrName>r</p:attrName>
                                        </p:attrNameLst>
                                      </p:cBhvr>
                                    </p:animRot>
                                    <p:animRot by="-240000">
                                      <p:cBhvr>
                                        <p:cTn id="20" dur="1600" fill="hold">
                                          <p:stCondLst>
                                            <p:cond delay="4800"/>
                                          </p:stCondLst>
                                        </p:cTn>
                                        <p:tgtEl>
                                          <p:spTgt spid="19"/>
                                        </p:tgtEl>
                                        <p:attrNameLst>
                                          <p:attrName>r</p:attrName>
                                        </p:attrNameLst>
                                      </p:cBhvr>
                                    </p:animRot>
                                    <p:animRot by="120000">
                                      <p:cBhvr>
                                        <p:cTn id="21" dur="1600" fill="hold">
                                          <p:stCondLst>
                                            <p:cond delay="6400"/>
                                          </p:stCondLst>
                                        </p:cTn>
                                        <p:tgtEl>
                                          <p:spTgt spid="19"/>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grpSp>
        <p:nvGrpSpPr>
          <p:cNvPr id="25" name="Group 24"/>
          <p:cNvGrpSpPr/>
          <p:nvPr/>
        </p:nvGrpSpPr>
        <p:grpSpPr>
          <a:xfrm>
            <a:off x="437483" y="-108120"/>
            <a:ext cx="10923185" cy="1631685"/>
            <a:chOff x="2010730" y="677561"/>
            <a:chExt cx="16384778" cy="2447527"/>
          </a:xfrm>
        </p:grpSpPr>
        <p:sp>
          <p:nvSpPr>
            <p:cNvPr id="26" name="Rectangle 25"/>
            <p:cNvSpPr/>
            <p:nvPr/>
          </p:nvSpPr>
          <p:spPr>
            <a:xfrm>
              <a:off x="4806316" y="997112"/>
              <a:ext cx="13589192" cy="1704970"/>
            </a:xfrm>
            <a:prstGeom prst="rect">
              <a:avLst/>
            </a:prstGeom>
            <a:solidFill>
              <a:srgbClr val="DCE6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grpSp>
          <p:nvGrpSpPr>
            <p:cNvPr id="27" name="Group 26"/>
            <p:cNvGrpSpPr/>
            <p:nvPr/>
          </p:nvGrpSpPr>
          <p:grpSpPr>
            <a:xfrm>
              <a:off x="2010730" y="677561"/>
              <a:ext cx="3557378" cy="2447527"/>
              <a:chOff x="1928812" y="125280"/>
              <a:chExt cx="3557378" cy="2447527"/>
            </a:xfrm>
          </p:grpSpPr>
          <p:pic>
            <p:nvPicPr>
              <p:cNvPr id="29" name="Picture 4"/>
              <p:cNvPicPr>
                <a:picLocks noChangeAspect="1"/>
              </p:cNvPicPr>
              <p:nvPr/>
            </p:nvPicPr>
            <p:blipFill>
              <a:blip r:embed="rId4"/>
              <a:srcRect t="15855" b="15342"/>
              <a:stretch>
                <a:fillRect/>
              </a:stretch>
            </p:blipFill>
            <p:spPr>
              <a:xfrm>
                <a:off x="1928812" y="125280"/>
                <a:ext cx="3557378" cy="2447527"/>
              </a:xfrm>
              <a:prstGeom prst="rect">
                <a:avLst/>
              </a:prstGeom>
            </p:spPr>
          </p:pic>
          <p:pic>
            <p:nvPicPr>
              <p:cNvPr id="30" name="Picture 10"/>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2519584" y="213110"/>
                <a:ext cx="2269231" cy="1577115"/>
              </a:xfrm>
              <a:prstGeom prst="rect">
                <a:avLst/>
              </a:prstGeom>
            </p:spPr>
          </p:pic>
        </p:grpSp>
        <p:sp>
          <p:nvSpPr>
            <p:cNvPr id="28" name="TextBox 14"/>
            <p:cNvSpPr txBox="1"/>
            <p:nvPr/>
          </p:nvSpPr>
          <p:spPr>
            <a:xfrm>
              <a:off x="5691480" y="1195746"/>
              <a:ext cx="12131630" cy="1477329"/>
            </a:xfrm>
            <a:prstGeom prst="rect">
              <a:avLst/>
            </a:prstGeom>
          </p:spPr>
          <p:txBody>
            <a:bodyPr wrap="square" lIns="0" tIns="0" rIns="0" bIns="0" rtlCol="0" anchor="t">
              <a:spAutoFit/>
            </a:bodyPr>
            <a:lstStyle/>
            <a:p>
              <a:pPr marL="0" marR="0" lvl="0" indent="0" algn="just" defTabSz="914400" rtl="0" eaLnBrk="1" fontAlgn="auto" latinLnBrk="0" hangingPunct="1">
                <a:spcBef>
                  <a:spcPts val="0"/>
                </a:spcBef>
                <a:spcAft>
                  <a:spcPts val="0"/>
                </a:spcAft>
                <a:buClrTx/>
                <a:buSzTx/>
                <a:buFontTx/>
                <a:buNone/>
                <a:tabLst/>
                <a:defRPr/>
              </a:pPr>
              <a:r>
                <a:rPr lang="vi-VN" sz="3200" b="0" i="0" dirty="0">
                  <a:solidFill>
                    <a:srgbClr val="333333"/>
                  </a:solidFill>
                  <a:effectLst/>
                  <a:latin typeface="Roboto" panose="02000000000000000000" pitchFamily="2" charset="0"/>
                </a:rPr>
                <a:t>Nói với người lớn những việc nên làm hoặc không nên làm để phòng tránh cháy nhà.</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4" name="Picture 3">
            <a:extLst>
              <a:ext uri="{FF2B5EF4-FFF2-40B4-BE49-F238E27FC236}">
                <a16:creationId xmlns:a16="http://schemas.microsoft.com/office/drawing/2014/main" id="{396B5308-7154-4241-811B-6A68471FFC59}"/>
              </a:ext>
            </a:extLst>
          </p:cNvPr>
          <p:cNvPicPr>
            <a:picLocks noChangeAspect="1"/>
          </p:cNvPicPr>
          <p:nvPr/>
        </p:nvPicPr>
        <p:blipFill>
          <a:blip r:embed="rId7"/>
          <a:stretch>
            <a:fillRect/>
          </a:stretch>
        </p:blipFill>
        <p:spPr>
          <a:xfrm>
            <a:off x="147911" y="1480435"/>
            <a:ext cx="4718730" cy="23823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9" name="Group 18">
            <a:extLst>
              <a:ext uri="{FF2B5EF4-FFF2-40B4-BE49-F238E27FC236}">
                <a16:creationId xmlns:a16="http://schemas.microsoft.com/office/drawing/2014/main" id="{6414C3D4-7B11-4458-A368-02993B06CE91}"/>
              </a:ext>
            </a:extLst>
          </p:cNvPr>
          <p:cNvGrpSpPr/>
          <p:nvPr/>
        </p:nvGrpSpPr>
        <p:grpSpPr>
          <a:xfrm>
            <a:off x="6008628" y="3597332"/>
            <a:ext cx="4876379" cy="1611584"/>
            <a:chOff x="8713407" y="2348309"/>
            <a:chExt cx="8401646" cy="1977500"/>
          </a:xfrm>
        </p:grpSpPr>
        <p:sp>
          <p:nvSpPr>
            <p:cNvPr id="20" name="Speech Bubble: Rectangle with Corners Rounded 6">
              <a:extLst>
                <a:ext uri="{FF2B5EF4-FFF2-40B4-BE49-F238E27FC236}">
                  <a16:creationId xmlns:a16="http://schemas.microsoft.com/office/drawing/2014/main" id="{ECE3C6B5-D7F5-4B75-A583-925CE0D043D7}"/>
                </a:ext>
              </a:extLst>
            </p:cNvPr>
            <p:cNvSpPr/>
            <p:nvPr/>
          </p:nvSpPr>
          <p:spPr>
            <a:xfrm flipH="1">
              <a:off x="8839157" y="2348309"/>
              <a:ext cx="8275896" cy="1977500"/>
            </a:xfrm>
            <a:prstGeom prst="wedgeRoundRectCallout">
              <a:avLst>
                <a:gd name="adj1" fmla="val 59436"/>
                <a:gd name="adj2" fmla="val 1366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609630"/>
              <a:endParaRPr lang="en-US" sz="3200" dirty="0">
                <a:solidFill>
                  <a:srgbClr val="F79646"/>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0852311F-4EDE-4033-A815-9202288E5888}"/>
                </a:ext>
              </a:extLst>
            </p:cNvPr>
            <p:cNvSpPr/>
            <p:nvPr/>
          </p:nvSpPr>
          <p:spPr>
            <a:xfrm>
              <a:off x="8713407" y="2683253"/>
              <a:ext cx="8259928" cy="1321804"/>
            </a:xfrm>
            <a:prstGeom prst="rect">
              <a:avLst/>
            </a:prstGeom>
          </p:spPr>
          <p:txBody>
            <a:bodyPr wrap="square">
              <a:spAutoFit/>
            </a:bodyPr>
            <a:lstStyle/>
            <a:p>
              <a:pPr algn="ctr" defTabSz="609630"/>
              <a:r>
                <a:rPr lang="nl-NL" sz="3200" dirty="0">
                  <a:effectLst/>
                  <a:latin typeface="Arial" panose="020B0604020202020204" pitchFamily="34" charset="0"/>
                  <a:ea typeface="Times New Roman" panose="02020603050405020304" pitchFamily="18" charset="0"/>
                  <a:cs typeface="Arial" panose="020B0604020202020204" pitchFamily="34" charset="0"/>
                </a:rPr>
                <a:t>Vì sao bạn lại góp ý với bố mẹ như vậy?</a:t>
              </a:r>
              <a:endParaRPr lang="en-US" sz="3200" dirty="0">
                <a:solidFill>
                  <a:srgbClr val="002060"/>
                </a:solidFill>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EF021577-F550-4C00-9FC2-E1DC0DEEF1D1}"/>
              </a:ext>
            </a:extLst>
          </p:cNvPr>
          <p:cNvGrpSpPr/>
          <p:nvPr/>
        </p:nvGrpSpPr>
        <p:grpSpPr>
          <a:xfrm>
            <a:off x="5943308" y="2108978"/>
            <a:ext cx="5781332" cy="1311644"/>
            <a:chOff x="8731330" y="2931953"/>
            <a:chExt cx="8533283" cy="2617140"/>
          </a:xfrm>
        </p:grpSpPr>
        <p:sp>
          <p:nvSpPr>
            <p:cNvPr id="23" name="Speech Bubble: Rectangle with Corners Rounded 6">
              <a:extLst>
                <a:ext uri="{FF2B5EF4-FFF2-40B4-BE49-F238E27FC236}">
                  <a16:creationId xmlns:a16="http://schemas.microsoft.com/office/drawing/2014/main" id="{74C290DE-6638-47F3-B5FE-CD14D6DDF12D}"/>
                </a:ext>
              </a:extLst>
            </p:cNvPr>
            <p:cNvSpPr/>
            <p:nvPr/>
          </p:nvSpPr>
          <p:spPr>
            <a:xfrm flipH="1">
              <a:off x="8839152" y="2931953"/>
              <a:ext cx="8275896" cy="2583742"/>
            </a:xfrm>
            <a:prstGeom prst="wedgeRoundRectCallout">
              <a:avLst>
                <a:gd name="adj1" fmla="val 59436"/>
                <a:gd name="adj2" fmla="val 1366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609630"/>
              <a:endParaRPr lang="en-US" sz="3200" dirty="0">
                <a:solidFill>
                  <a:srgbClr val="F79646"/>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4C5E6D86-F89C-4743-ABBF-498FBF03163C}"/>
                </a:ext>
              </a:extLst>
            </p:cNvPr>
            <p:cNvSpPr/>
            <p:nvPr/>
          </p:nvSpPr>
          <p:spPr>
            <a:xfrm>
              <a:off x="8731330" y="3115039"/>
              <a:ext cx="8533283" cy="2434054"/>
            </a:xfrm>
            <a:prstGeom prst="rect">
              <a:avLst/>
            </a:prstGeom>
          </p:spPr>
          <p:txBody>
            <a:bodyPr wrap="square">
              <a:spAutoFit/>
            </a:bodyPr>
            <a:lstStyle/>
            <a:p>
              <a:pPr marL="0" marR="0" algn="ctr">
                <a:lnSpc>
                  <a:spcPct val="120000"/>
                </a:lnSpc>
                <a:spcBef>
                  <a:spcPts val="0"/>
                </a:spcBef>
                <a:spcAft>
                  <a:spcPts val="0"/>
                </a:spcAft>
              </a:pPr>
              <a:r>
                <a:rPr lang="nl-NL" sz="3200" dirty="0">
                  <a:effectLst/>
                  <a:latin typeface="Arial" panose="020B0604020202020204" pitchFamily="34" charset="0"/>
                  <a:ea typeface="Times New Roman" panose="02020603050405020304" pitchFamily="18" charset="0"/>
                  <a:cs typeface="Arial" panose="020B0604020202020204" pitchFamily="34" charset="0"/>
                </a:rPr>
                <a:t>Hai bạn nhỏ đang trao đổi với bố mẹ bạn ấy nội dung gì?</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32" name="Picture 31">
            <a:extLst>
              <a:ext uri="{FF2B5EF4-FFF2-40B4-BE49-F238E27FC236}">
                <a16:creationId xmlns:a16="http://schemas.microsoft.com/office/drawing/2014/main" id="{07DD4089-73DD-40E4-826E-71B15CC58C5C}"/>
              </a:ext>
            </a:extLst>
          </p:cNvPr>
          <p:cNvPicPr>
            <a:picLocks noChangeAspect="1"/>
          </p:cNvPicPr>
          <p:nvPr/>
        </p:nvPicPr>
        <p:blipFill>
          <a:blip r:embed="rId8"/>
          <a:stretch>
            <a:fillRect/>
          </a:stretch>
        </p:blipFill>
        <p:spPr>
          <a:xfrm>
            <a:off x="1600790" y="3986811"/>
            <a:ext cx="3100845" cy="30500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76574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anim calcmode="lin" valueType="num">
                                      <p:cBhvr>
                                        <p:cTn id="21" dur="500" fill="hold"/>
                                        <p:tgtEl>
                                          <p:spTgt spid="22"/>
                                        </p:tgtEl>
                                        <p:attrNameLst>
                                          <p:attrName>ppt_x</p:attrName>
                                        </p:attrNameLst>
                                      </p:cBhvr>
                                      <p:tavLst>
                                        <p:tav tm="0">
                                          <p:val>
                                            <p:strVal val="#ppt_x"/>
                                          </p:val>
                                        </p:tav>
                                        <p:tav tm="100000">
                                          <p:val>
                                            <p:strVal val="#ppt_x"/>
                                          </p:val>
                                        </p:tav>
                                      </p:tavLst>
                                    </p:anim>
                                    <p:anim calcmode="lin" valueType="num">
                                      <p:cBhvr>
                                        <p:cTn id="22"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93406" y="2152857"/>
            <a:ext cx="3891280" cy="3256809"/>
          </a:xfrm>
          <a:prstGeom prst="rect">
            <a:avLst/>
          </a:prstGeom>
        </p:spPr>
      </p:pic>
      <p:sp>
        <p:nvSpPr>
          <p:cNvPr id="35" name="TextBox 34"/>
          <p:cNvSpPr txBox="1"/>
          <p:nvPr/>
        </p:nvSpPr>
        <p:spPr>
          <a:xfrm>
            <a:off x="1422400" y="346627"/>
            <a:ext cx="5794703" cy="1938992"/>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Chia </a:t>
            </a:r>
            <a:r>
              <a:rPr kumimoji="0" lang="en-US" sz="60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sẻ</a:t>
            </a:r>
            <a:r>
              <a:rPr kumimoji="0" lang="en-US" sz="60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p>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trước</a:t>
            </a:r>
            <a:r>
              <a:rPr kumimoji="0" lang="en-US" sz="60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r>
              <a:rPr kumimoji="0" lang="en-US" sz="60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lớp</a:t>
            </a:r>
            <a:endParaRPr kumimoji="0" lang="en-US" sz="60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p:txBody>
      </p:sp>
      <p:pic>
        <p:nvPicPr>
          <p:cNvPr id="7" name="Picture 6">
            <a:extLst>
              <a:ext uri="{FF2B5EF4-FFF2-40B4-BE49-F238E27FC236}">
                <a16:creationId xmlns:a16="http://schemas.microsoft.com/office/drawing/2014/main" id="{61AEF0CD-464F-4A16-A316-83C381AC43D1}"/>
              </a:ext>
            </a:extLst>
          </p:cNvPr>
          <p:cNvPicPr>
            <a:picLocks noChangeAspect="1"/>
          </p:cNvPicPr>
          <p:nvPr/>
        </p:nvPicPr>
        <p:blipFill>
          <a:blip r:embed="rId5"/>
          <a:stretch>
            <a:fillRect/>
          </a:stretch>
        </p:blipFill>
        <p:spPr>
          <a:xfrm>
            <a:off x="7002092" y="514146"/>
            <a:ext cx="4216833" cy="21289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6C7B8804-7058-4722-85DD-82D970F85FF1}"/>
              </a:ext>
            </a:extLst>
          </p:cNvPr>
          <p:cNvPicPr>
            <a:picLocks noChangeAspect="1"/>
          </p:cNvPicPr>
          <p:nvPr/>
        </p:nvPicPr>
        <p:blipFill>
          <a:blip r:embed="rId6"/>
          <a:stretch>
            <a:fillRect/>
          </a:stretch>
        </p:blipFill>
        <p:spPr>
          <a:xfrm>
            <a:off x="7678092" y="2689863"/>
            <a:ext cx="3100845" cy="3050011"/>
          </a:xfrm>
          <a:prstGeom prst="rect">
            <a:avLst/>
          </a:prstGeom>
        </p:spPr>
      </p:pic>
    </p:spTree>
    <p:extLst>
      <p:ext uri="{BB962C8B-B14F-4D97-AF65-F5344CB8AC3E}">
        <p14:creationId xmlns:p14="http://schemas.microsoft.com/office/powerpoint/2010/main" val="2266187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329</Words>
  <Application>Microsoft Office PowerPoint</Application>
  <PresentationFormat>Widescreen</PresentationFormat>
  <Paragraphs>29</Paragraphs>
  <Slides>14</Slides>
  <Notes>1</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宋体</vt:lpstr>
      <vt:lpstr>Arial</vt:lpstr>
      <vt:lpstr>Baloo 2</vt:lpstr>
      <vt:lpstr>Calibri</vt:lpstr>
      <vt:lpstr>Coiny</vt:lpstr>
      <vt:lpstr>iCiel Cadena</vt:lpstr>
      <vt:lpstr>Microsoft YaHei</vt:lpstr>
      <vt:lpstr>Palatino Linotype</vt:lpstr>
      <vt:lpstr>Roboto</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31</cp:revision>
  <dcterms:created xsi:type="dcterms:W3CDTF">2022-07-05T08:23:14Z</dcterms:created>
  <dcterms:modified xsi:type="dcterms:W3CDTF">2023-09-15T03:45:13Z</dcterms:modified>
</cp:coreProperties>
</file>