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9" r:id="rId2"/>
    <p:sldId id="263" r:id="rId3"/>
    <p:sldId id="367" r:id="rId4"/>
    <p:sldId id="260" r:id="rId5"/>
    <p:sldId id="524" r:id="rId6"/>
    <p:sldId id="526" r:id="rId7"/>
    <p:sldId id="528" r:id="rId8"/>
    <p:sldId id="354" r:id="rId9"/>
    <p:sldId id="53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E13C8-8BB8-4A17-80F2-EEFDB59F3C13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C54AC-8D29-4752-974A-C9A7BE97B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8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09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2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4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19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527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3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21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21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885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6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9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84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25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3B715-ED6F-412A-9B01-14F782563FA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0688" y="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6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C548F95-26CC-4427-9217-81E9283DACF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2676525"/>
            <a:ext cx="4295775" cy="42957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19D7D9-A23A-4D85-A81B-B200134C8B0F}"/>
              </a:ext>
            </a:extLst>
          </p:cNvPr>
          <p:cNvSpPr/>
          <p:nvPr/>
        </p:nvSpPr>
        <p:spPr>
          <a:xfrm>
            <a:off x="3900211" y="1843227"/>
            <a:ext cx="35445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3FE8A-9BF6-46F8-89F7-AAA32822D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ED2C-9D5E-4982-8995-2C912038F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90" y="2576986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Quan sát các hình về gia đình Minh và cho biết sự kiện nào đã diễn ra.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BDDE237-81F0-4FBE-B43C-88228AE9B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25" y="1899920"/>
            <a:ext cx="5676960" cy="3297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BAB3E-CCBC-43DF-86B7-2241A6EDD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962" y="1899920"/>
            <a:ext cx="5802038" cy="32973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9F4BCD-0A77-45A7-90F6-78AC3B5EF126}"/>
              </a:ext>
            </a:extLst>
          </p:cNvPr>
          <p:cNvSpPr txBox="1"/>
          <p:nvPr/>
        </p:nvSpPr>
        <p:spPr>
          <a:xfrm>
            <a:off x="380925" y="5402143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Ngày khai giảng năm học mới, ngày Minh chính tức đi học.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EAE8B-6D24-45E0-8639-DEC5076BF1AC}"/>
              </a:ext>
            </a:extLst>
          </p:cNvPr>
          <p:cNvSpPr txBox="1"/>
          <p:nvPr/>
        </p:nvSpPr>
        <p:spPr>
          <a:xfrm>
            <a:off x="6389962" y="5414676"/>
            <a:ext cx="5786196" cy="1123712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3000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Gia đình Minh chào đón em bé ra đời (mẹ sinh em bé)</a:t>
            </a:r>
            <a:endParaRPr kumimoji="0" lang="pt-BR" sz="3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23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12677" y="512482"/>
              <a:ext cx="55689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Quan sát và nêu các sự kiện của gia đình Minh và cho biết.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AD418C6-4A4C-46E2-A76C-D5F956E32071}"/>
              </a:ext>
            </a:extLst>
          </p:cNvPr>
          <p:cNvSpPr txBox="1"/>
          <p:nvPr/>
        </p:nvSpPr>
        <p:spPr>
          <a:xfrm>
            <a:off x="1605280" y="1849120"/>
            <a:ext cx="97173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1E671C-BD34-487E-90FC-288AF2325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78" y="3280747"/>
            <a:ext cx="9669125" cy="2703493"/>
          </a:xfrm>
          <a:prstGeom prst="rect">
            <a:avLst/>
          </a:prstGeom>
        </p:spPr>
      </p:pic>
      <p:grpSp>
        <p:nvGrpSpPr>
          <p:cNvPr id="15" name="Google Shape;1023;p13">
            <a:extLst>
              <a:ext uri="{FF2B5EF4-FFF2-40B4-BE49-F238E27FC236}">
                <a16:creationId xmlns:a16="http://schemas.microsoft.com/office/drawing/2014/main" id="{B9658680-EE19-4348-9CFB-A90DE57A21E0}"/>
              </a:ext>
            </a:extLst>
          </p:cNvPr>
          <p:cNvGrpSpPr/>
          <p:nvPr/>
        </p:nvGrpSpPr>
        <p:grpSpPr>
          <a:xfrm>
            <a:off x="8869680" y="4531360"/>
            <a:ext cx="3697950" cy="2128520"/>
            <a:chOff x="5876916" y="975793"/>
            <a:chExt cx="4684259" cy="2641495"/>
          </a:xfrm>
        </p:grpSpPr>
        <p:grpSp>
          <p:nvGrpSpPr>
            <p:cNvPr id="21" name="Google Shape;1024;p13">
              <a:extLst>
                <a:ext uri="{FF2B5EF4-FFF2-40B4-BE49-F238E27FC236}">
                  <a16:creationId xmlns:a16="http://schemas.microsoft.com/office/drawing/2014/main" id="{01FD7ACA-8231-4757-A3CD-E8D26BBF0ADB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3" name="Google Shape;1025;p13" descr="2">
                <a:extLst>
                  <a:ext uri="{FF2B5EF4-FFF2-40B4-BE49-F238E27FC236}">
                    <a16:creationId xmlns:a16="http://schemas.microsoft.com/office/drawing/2014/main" id="{5521770F-D23F-422F-886F-7F5874140482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Google Shape;1026;p13" descr="1">
                <a:extLst>
                  <a:ext uri="{FF2B5EF4-FFF2-40B4-BE49-F238E27FC236}">
                    <a16:creationId xmlns:a16="http://schemas.microsoft.com/office/drawing/2014/main" id="{44D8ADA1-B0A3-403E-BE3B-1DA98BAD173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1027;p13" descr="3">
                <a:extLst>
                  <a:ext uri="{FF2B5EF4-FFF2-40B4-BE49-F238E27FC236}">
                    <a16:creationId xmlns:a16="http://schemas.microsoft.com/office/drawing/2014/main" id="{C0AF589D-40A5-4015-A427-C9BD4B63EEE3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Google Shape;1028;p13">
              <a:extLst>
                <a:ext uri="{FF2B5EF4-FFF2-40B4-BE49-F238E27FC236}">
                  <a16:creationId xmlns:a16="http://schemas.microsoft.com/office/drawing/2014/main" id="{EB616FA5-ECD6-4EBD-8F37-E97EF10044E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463017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9">
            <a:extLst>
              <a:ext uri="{FF2B5EF4-FFF2-40B4-BE49-F238E27FC236}">
                <a16:creationId xmlns:a16="http://schemas.microsoft.com/office/drawing/2014/main" id="{A9623BAF-00CA-463A-A646-40F506B4FBE8}"/>
              </a:ext>
            </a:extLst>
          </p:cNvPr>
          <p:cNvSpPr txBox="1"/>
          <p:nvPr/>
        </p:nvSpPr>
        <p:spPr>
          <a:xfrm>
            <a:off x="2436492" y="242076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vi-VN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2009: Đám cưới của bố mẹ Minh.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720E4-1FEC-4E9B-AFCB-7C6559E76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629" y="23437"/>
            <a:ext cx="8052603" cy="225151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73E074D8-0EAB-497C-BC92-F8DBC8409CB1}"/>
              </a:ext>
            </a:extLst>
          </p:cNvPr>
          <p:cNvSpPr txBox="1"/>
          <p:nvPr/>
        </p:nvSpPr>
        <p:spPr>
          <a:xfrm>
            <a:off x="2436491" y="342900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2014: Minh được sinh ra.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444AF887-688E-42B7-A424-4301774CFFDA}"/>
              </a:ext>
            </a:extLst>
          </p:cNvPr>
          <p:cNvSpPr txBox="1"/>
          <p:nvPr/>
        </p:nvSpPr>
        <p:spPr>
          <a:xfrm>
            <a:off x="2436491" y="4437235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2018: Mẹ của Minh sinh em bé.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1B041FAE-B5F4-4712-A0BE-C2CF245491DC}"/>
              </a:ext>
            </a:extLst>
          </p:cNvPr>
          <p:cNvSpPr txBox="1"/>
          <p:nvPr/>
        </p:nvSpPr>
        <p:spPr>
          <a:xfrm>
            <a:off x="2436491" y="5445470"/>
            <a:ext cx="7723505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pt-BR" sz="360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2020: Minh bắt đầu học lớp 1.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80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Kể về một ngày kỉ niệm hoặc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1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6AB7BB2-6F38-43BF-BB68-018F103C4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077045" y="3467563"/>
            <a:ext cx="3862235" cy="361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8229E81-B530-496F-9A83-E23D13CD71CC}"/>
              </a:ext>
            </a:extLst>
          </p:cNvPr>
          <p:cNvGrpSpPr/>
          <p:nvPr/>
        </p:nvGrpSpPr>
        <p:grpSpPr>
          <a:xfrm>
            <a:off x="2387599" y="2001795"/>
            <a:ext cx="8493759" cy="1465768"/>
            <a:chOff x="6915255" y="-180163"/>
            <a:chExt cx="5266243" cy="2217897"/>
          </a:xfrm>
        </p:grpSpPr>
        <p:sp>
          <p:nvSpPr>
            <p:cNvPr id="14" name="Rounded Rectangular Callout 4">
              <a:extLst>
                <a:ext uri="{FF2B5EF4-FFF2-40B4-BE49-F238E27FC236}">
                  <a16:creationId xmlns:a16="http://schemas.microsoft.com/office/drawing/2014/main" id="{AEA89944-E0B2-4532-A09E-EE3682CD5E81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5" name="Rounded Rectangular Callout 18">
              <a:extLst>
                <a:ext uri="{FF2B5EF4-FFF2-40B4-BE49-F238E27FC236}">
                  <a16:creationId xmlns:a16="http://schemas.microsoft.com/office/drawing/2014/main" id="{1FA7AFA6-0519-4509-8181-1F2D9EACBB7B}"/>
                </a:ext>
              </a:extLst>
            </p:cNvPr>
            <p:cNvSpPr/>
            <p:nvPr/>
          </p:nvSpPr>
          <p:spPr>
            <a:xfrm>
              <a:off x="6915255" y="-180163"/>
              <a:ext cx="5266243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hay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kỉ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niệm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nhớ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9683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69390" y="0"/>
            <a:ext cx="10763810" cy="1371600"/>
            <a:chOff x="595159" y="192870"/>
            <a:chExt cx="6473298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5925346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7" y="512482"/>
              <a:ext cx="548658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Vẽ đường thời gian về một số sự kiện quan trọng của gia đình em.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1D23A3EE-51F3-4155-B84A-449C468F35C4}"/>
              </a:ext>
            </a:extLst>
          </p:cNvPr>
          <p:cNvGrpSpPr/>
          <p:nvPr/>
        </p:nvGrpSpPr>
        <p:grpSpPr>
          <a:xfrm>
            <a:off x="243840" y="2281841"/>
            <a:ext cx="4581870" cy="299119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F5F4B713-6715-40B9-9754-1DDA98921519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>
                <a:extLst>
                  <a:ext uri="{FF2B5EF4-FFF2-40B4-BE49-F238E27FC236}">
                    <a16:creationId xmlns:a16="http://schemas.microsoft.com/office/drawing/2014/main" id="{3AE34205-3DE0-48C6-AE85-6C50A96E9B9B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>
                <a:extLst>
                  <a:ext uri="{FF2B5EF4-FFF2-40B4-BE49-F238E27FC236}">
                    <a16:creationId xmlns:a16="http://schemas.microsoft.com/office/drawing/2014/main" id="{88992F97-66A1-4768-9FF5-64C6D8BE9C9E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>
                <a:extLst>
                  <a:ext uri="{FF2B5EF4-FFF2-40B4-BE49-F238E27FC236}">
                    <a16:creationId xmlns:a16="http://schemas.microsoft.com/office/drawing/2014/main" id="{8F4A4A68-D24C-4674-80E9-DA357FDEC23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C0E4999F-B317-4D28-9C84-86E6647B2358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23" name="Google Shape;1045;p15">
            <a:extLst>
              <a:ext uri="{FF2B5EF4-FFF2-40B4-BE49-F238E27FC236}">
                <a16:creationId xmlns:a16="http://schemas.microsoft.com/office/drawing/2014/main" id="{00EF275B-F78A-42D7-B782-010EC3119F52}"/>
              </a:ext>
            </a:extLst>
          </p:cNvPr>
          <p:cNvSpPr/>
          <p:nvPr/>
        </p:nvSpPr>
        <p:spPr>
          <a:xfrm>
            <a:off x="4761317" y="192497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trọng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045;p15">
            <a:extLst>
              <a:ext uri="{FF2B5EF4-FFF2-40B4-BE49-F238E27FC236}">
                <a16:creationId xmlns:a16="http://schemas.microsoft.com/office/drawing/2014/main" id="{78086510-3FB5-46C8-A284-095831E6D3E7}"/>
              </a:ext>
            </a:extLst>
          </p:cNvPr>
          <p:cNvSpPr/>
          <p:nvPr/>
        </p:nvSpPr>
        <p:spPr>
          <a:xfrm>
            <a:off x="4761316" y="340568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Nhận xét sự thay đổi của gia đình em qua một số sự kiện theo thời gian.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4593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72510" y="-132080"/>
            <a:ext cx="6090210" cy="1371600"/>
            <a:chOff x="595159" y="192870"/>
            <a:chExt cx="3662620" cy="1371600"/>
          </a:xfrm>
        </p:grpSpPr>
        <p:sp>
          <p:nvSpPr>
            <p:cNvPr id="16" name="Google Shape;1352;p29"/>
            <p:cNvSpPr/>
            <p:nvPr/>
          </p:nvSpPr>
          <p:spPr>
            <a:xfrm>
              <a:off x="1143111" y="512482"/>
              <a:ext cx="311466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Google Shape;697;p24"/>
            <p:cNvSpPr txBox="1">
              <a:spLocks/>
            </p:cNvSpPr>
            <p:nvPr/>
          </p:nvSpPr>
          <p:spPr>
            <a:xfrm>
              <a:off x="1395088" y="672288"/>
              <a:ext cx="2801590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thời gian mẫu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E596E92-B265-4D2E-935D-A8407B135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" y="2132731"/>
            <a:ext cx="10570210" cy="218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905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AB016-5995-4B13-A645-41075CA07792}"/>
              </a:ext>
            </a:extLst>
          </p:cNvPr>
          <p:cNvGrpSpPr/>
          <p:nvPr/>
        </p:nvGrpSpPr>
        <p:grpSpPr>
          <a:xfrm>
            <a:off x="1468830" y="-71120"/>
            <a:ext cx="10276130" cy="1371600"/>
            <a:chOff x="595159" y="192870"/>
            <a:chExt cx="6180010" cy="1371600"/>
          </a:xfrm>
        </p:grpSpPr>
        <p:sp>
          <p:nvSpPr>
            <p:cNvPr id="12" name="Google Shape;1352;p29">
              <a:extLst>
                <a:ext uri="{FF2B5EF4-FFF2-40B4-BE49-F238E27FC236}">
                  <a16:creationId xmlns:a16="http://schemas.microsoft.com/office/drawing/2014/main" id="{54BD3816-AEF7-42FF-9239-33A5A2157711}"/>
                </a:ext>
              </a:extLst>
            </p:cNvPr>
            <p:cNvSpPr/>
            <p:nvPr/>
          </p:nvSpPr>
          <p:spPr>
            <a:xfrm>
              <a:off x="1143111" y="512482"/>
              <a:ext cx="5632058" cy="1051988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Google Shape;697;p24">
              <a:extLst>
                <a:ext uri="{FF2B5EF4-FFF2-40B4-BE49-F238E27FC236}">
                  <a16:creationId xmlns:a16="http://schemas.microsoft.com/office/drawing/2014/main" id="{AC86D2C7-0CE5-4DE5-B966-FB5160E2EEF3}"/>
                </a:ext>
              </a:extLst>
            </p:cNvPr>
            <p:cNvSpPr txBox="1">
              <a:spLocks/>
            </p:cNvSpPr>
            <p:nvPr/>
          </p:nvSpPr>
          <p:spPr>
            <a:xfrm>
              <a:off x="1412688" y="512482"/>
              <a:ext cx="509290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Nếu em là bạn gái trong tình huống sau, em sẽ bày tỏ tình cảm và sự quan tâm đối với bố như thế nào?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B15614-AA7C-4D11-B3A9-34AC8BDD3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159" y="192870"/>
              <a:ext cx="601425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3508124-A268-4400-945F-F0ED7836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59" y="1823292"/>
            <a:ext cx="6928265" cy="4525328"/>
          </a:xfrm>
          <a:prstGeom prst="rect">
            <a:avLst/>
          </a:prstGeom>
        </p:spPr>
      </p:pic>
      <p:sp>
        <p:nvSpPr>
          <p:cNvPr id="17" name="Google Shape;1045;p15">
            <a:extLst>
              <a:ext uri="{FF2B5EF4-FFF2-40B4-BE49-F238E27FC236}">
                <a16:creationId xmlns:a16="http://schemas.microsoft.com/office/drawing/2014/main" id="{5BD83F93-3D00-4ADB-B8A0-C5C6F7AB5389}"/>
              </a:ext>
            </a:extLst>
          </p:cNvPr>
          <p:cNvSpPr/>
          <p:nvPr/>
        </p:nvSpPr>
        <p:spPr>
          <a:xfrm>
            <a:off x="7494357" y="1742096"/>
            <a:ext cx="4443739" cy="1198060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Tuyệt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vời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quá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, con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chúc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mừng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bố</a:t>
            </a:r>
            <a:r>
              <a:rPr lang="en-US" sz="2800" kern="0" dirty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045;p15">
            <a:extLst>
              <a:ext uri="{FF2B5EF4-FFF2-40B4-BE49-F238E27FC236}">
                <a16:creationId xmlns:a16="http://schemas.microsoft.com/office/drawing/2014/main" id="{6261F10C-D8C8-4288-92AA-4FE328A4C337}"/>
              </a:ext>
            </a:extLst>
          </p:cNvPr>
          <p:cNvSpPr/>
          <p:nvPr/>
        </p:nvSpPr>
        <p:spPr>
          <a:xfrm>
            <a:off x="7494356" y="3222801"/>
            <a:ext cx="4443739" cy="1429219"/>
          </a:xfrm>
          <a:prstGeom prst="wedgeRoundRectCallout">
            <a:avLst>
              <a:gd name="adj1" fmla="val -54720"/>
              <a:gd name="adj2" fmla="val 69898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lvl="0"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Vậy là bố đã có vông việc mới rồi, con vui lắm. Chúc mừng bố nhé!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01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402985-6BAD-463A-AAD4-CEC2EDC12D03}"/>
              </a:ext>
            </a:extLst>
          </p:cNvPr>
          <p:cNvSpPr/>
          <p:nvPr/>
        </p:nvSpPr>
        <p:spPr>
          <a:xfrm>
            <a:off x="3757735" y="103751"/>
            <a:ext cx="4998382" cy="1198858"/>
          </a:xfrm>
          <a:prstGeom prst="rect">
            <a:avLst/>
          </a:prstGeom>
          <a:solidFill>
            <a:srgbClr val="FDD000"/>
          </a:solidFill>
          <a:ln>
            <a:solidFill>
              <a:srgbClr val="FDD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05E9C0-7EDF-42CB-A452-1D2786AFC0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40" t="7807"/>
          <a:stretch/>
        </p:blipFill>
        <p:spPr>
          <a:xfrm>
            <a:off x="3832587" y="-101157"/>
            <a:ext cx="5383751" cy="1689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CE7FD7-04BC-4BE4-9A04-4C7CE215C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3" y="1778018"/>
            <a:ext cx="11664633" cy="507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279</Words>
  <Application>Microsoft Office PowerPoint</Application>
  <PresentationFormat>Widescreen</PresentationFormat>
  <Paragraphs>33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Arial-Rounded</vt:lpstr>
      <vt:lpstr>Calibri</vt:lpstr>
      <vt:lpstr>Coiny</vt:lpstr>
      <vt:lpstr>等线</vt:lpstr>
      <vt:lpstr>Odibee Sans</vt:lpstr>
      <vt:lpstr>Times New Roman</vt:lpstr>
      <vt:lpstr>字魂27号-布丁体</vt:lpstr>
      <vt:lpstr>思源黑体 Medium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CHỨC SINH NHẬT</dc:title>
  <dc:creator>Thao Tran</dc:creator>
  <cp:lastModifiedBy>Admin</cp:lastModifiedBy>
  <cp:revision>22</cp:revision>
  <dcterms:created xsi:type="dcterms:W3CDTF">2022-07-05T03:40:20Z</dcterms:created>
  <dcterms:modified xsi:type="dcterms:W3CDTF">2023-09-15T02:13:10Z</dcterms:modified>
</cp:coreProperties>
</file>