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4" r:id="rId3"/>
  </p:sldMasterIdLst>
  <p:notesMasterIdLst>
    <p:notesMasterId r:id="rId18"/>
  </p:notesMasterIdLst>
  <p:sldIdLst>
    <p:sldId id="272" r:id="rId4"/>
    <p:sldId id="385" r:id="rId5"/>
    <p:sldId id="387" r:id="rId6"/>
    <p:sldId id="402" r:id="rId7"/>
    <p:sldId id="403" r:id="rId8"/>
    <p:sldId id="388" r:id="rId9"/>
    <p:sldId id="394" r:id="rId10"/>
    <p:sldId id="405" r:id="rId11"/>
    <p:sldId id="406" r:id="rId12"/>
    <p:sldId id="392" r:id="rId13"/>
    <p:sldId id="408" r:id="rId14"/>
    <p:sldId id="398" r:id="rId15"/>
    <p:sldId id="409" r:id="rId16"/>
    <p:sldId id="4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C5"/>
    <a:srgbClr val="E64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E9EE6-7504-4D0A-A299-AB8F6BCCDDA0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2BA1-2598-4641-BD62-0E2005F4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DB5AD-FCF2-4B78-93EB-08ABEC8D5F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7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EFE-9F40-4876-82FC-AA0BF46CB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1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9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2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74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mmary slide (1)">
    <p:bg>
      <p:bgPr>
        <a:solidFill>
          <a:srgbClr val="13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rop Image Here.pn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1506808" y="1074083"/>
            <a:ext cx="9178384" cy="2032936"/>
          </a:xfrm>
          <a:prstGeom prst="rect">
            <a:avLst/>
          </a:prstGeom>
        </p:spPr>
        <p:txBody>
          <a:bodyPr anchor="t"/>
          <a:lstStyle>
            <a:lvl1pPr>
              <a:defRPr sz="12500">
                <a:solidFill>
                  <a:srgbClr val="FFFFFF"/>
                </a:solidFill>
                <a:latin typeface="仓耳玄三M W05" panose="02020400000000000000" pitchFamily="18" charset="-122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6" name="ABOUT…"/>
          <p:cNvSpPr txBox="1">
            <a:spLocks noGrp="1"/>
          </p:cNvSpPr>
          <p:nvPr>
            <p:ph type="body" sz="quarter" idx="14"/>
          </p:nvPr>
        </p:nvSpPr>
        <p:spPr>
          <a:xfrm>
            <a:off x="2599624" y="4416137"/>
            <a:ext cx="1486304" cy="75713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  <a:latin typeface="仓耳玄三M W05" panose="02020400000000000000" pitchFamily="18" charset="-122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ABOUT</a:t>
            </a:r>
          </a:p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INTRO</a:t>
            </a:r>
          </a:p>
        </p:txBody>
      </p:sp>
      <p:sp>
        <p:nvSpPr>
          <p:cNvPr id="47" name="CREATIVE…"/>
          <p:cNvSpPr txBox="1">
            <a:spLocks noGrp="1"/>
          </p:cNvSpPr>
          <p:nvPr>
            <p:ph type="body" sz="quarter" idx="15"/>
          </p:nvPr>
        </p:nvSpPr>
        <p:spPr>
          <a:xfrm>
            <a:off x="4525586" y="4416137"/>
            <a:ext cx="2066912" cy="75713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  <a:latin typeface="仓耳玄三M W05" panose="02020400000000000000" pitchFamily="18" charset="-122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CREATIVE</a:t>
            </a:r>
          </a:p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GALLERY</a:t>
            </a:r>
          </a:p>
        </p:txBody>
      </p:sp>
      <p:sp>
        <p:nvSpPr>
          <p:cNvPr id="48" name="SERVICES…"/>
          <p:cNvSpPr txBox="1">
            <a:spLocks noGrp="1"/>
          </p:cNvSpPr>
          <p:nvPr>
            <p:ph type="body" sz="quarter" idx="16"/>
          </p:nvPr>
        </p:nvSpPr>
        <p:spPr>
          <a:xfrm>
            <a:off x="6566169" y="4416137"/>
            <a:ext cx="2338461" cy="75713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  <a:latin typeface="仓耳玄三M W05" panose="02020400000000000000" pitchFamily="18" charset="-122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SERVICES</a:t>
            </a:r>
          </a:p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ANALYTICS</a:t>
            </a:r>
          </a:p>
        </p:txBody>
      </p:sp>
      <p:sp>
        <p:nvSpPr>
          <p:cNvPr id="49" name="TEAM…"/>
          <p:cNvSpPr txBox="1">
            <a:spLocks noGrp="1"/>
          </p:cNvSpPr>
          <p:nvPr>
            <p:ph type="body" sz="quarter" idx="17"/>
          </p:nvPr>
        </p:nvSpPr>
        <p:spPr>
          <a:xfrm>
            <a:off x="8832824" y="4416137"/>
            <a:ext cx="1555875" cy="75713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  <a:latin typeface="仓耳玄三M W05" panose="02020400000000000000" pitchFamily="18" charset="-122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TEAM</a:t>
            </a:r>
          </a:p>
          <a:p>
            <a:pPr marL="0" indent="0">
              <a:spcBef>
                <a:spcPts val="0"/>
              </a:spcBef>
              <a:buSzTx/>
              <a:buNone/>
              <a:defRPr sz="2400" b="1" cap="all" spc="480">
                <a:solidFill>
                  <a:srgbClr val="FFFFFF"/>
                </a:solidFill>
              </a:defRPr>
            </a:pPr>
            <a:r>
              <a:rPr dirty="0"/>
              <a:t>SLIDES</a:t>
            </a:r>
          </a:p>
        </p:txBody>
      </p:sp>
      <p:sp>
        <p:nvSpPr>
          <p:cNvPr id="9" name="Shape"/>
          <p:cNvSpPr/>
          <p:nvPr userDrawn="1"/>
        </p:nvSpPr>
        <p:spPr>
          <a:xfrm>
            <a:off x="1865677" y="3531727"/>
            <a:ext cx="2238721" cy="2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0" name="Shape"/>
          <p:cNvSpPr/>
          <p:nvPr userDrawn="1"/>
        </p:nvSpPr>
        <p:spPr>
          <a:xfrm>
            <a:off x="3940273" y="3531727"/>
            <a:ext cx="2238720" cy="2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1" name="Shape"/>
          <p:cNvSpPr/>
          <p:nvPr userDrawn="1"/>
        </p:nvSpPr>
        <p:spPr>
          <a:xfrm>
            <a:off x="6014603" y="3531727"/>
            <a:ext cx="2238721" cy="2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2" name="Shape"/>
          <p:cNvSpPr/>
          <p:nvPr userDrawn="1"/>
        </p:nvSpPr>
        <p:spPr>
          <a:xfrm>
            <a:off x="8087603" y="3531727"/>
            <a:ext cx="2238721" cy="2238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25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  <p:bldP spid="12" grpId="0" animBg="1" advAuto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s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sz="half" idx="13"/>
          </p:nvPr>
        </p:nvSpPr>
        <p:spPr>
          <a:xfrm>
            <a:off x="2005936" y="1142450"/>
            <a:ext cx="4573101" cy="4573100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219051" cy="223838"/>
          </a:xfrm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83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8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931164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7826" y="3554510"/>
            <a:ext cx="4830926" cy="37225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0556" y="2463800"/>
            <a:ext cx="2541444" cy="4991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9731" y="317500"/>
            <a:ext cx="2193386" cy="23142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0556" y="737588"/>
            <a:ext cx="1938538" cy="1474096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834243" y="-222248"/>
            <a:ext cx="3202003" cy="1622424"/>
            <a:chOff x="4834243" y="-222248"/>
            <a:chExt cx="3202003" cy="1622424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34243" y="-222248"/>
              <a:ext cx="3202003" cy="1622424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5265693" y="405756"/>
              <a:ext cx="21130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prstClr val="white"/>
                  </a:solidFill>
                </a:rPr>
                <a:t>Add your title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2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84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6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1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3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931164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7826" y="3554510"/>
            <a:ext cx="4830926" cy="37225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0556" y="2463800"/>
            <a:ext cx="2541444" cy="4991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9731" y="317500"/>
            <a:ext cx="2193386" cy="23142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0556" y="737588"/>
            <a:ext cx="1938538" cy="1474096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834243" y="-222248"/>
            <a:ext cx="3202003" cy="1622424"/>
            <a:chOff x="4834243" y="-222248"/>
            <a:chExt cx="3202003" cy="1622424"/>
          </a:xfrm>
        </p:grpSpPr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34243" y="-222248"/>
              <a:ext cx="3202003" cy="1622424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5265693" y="405756"/>
              <a:ext cx="21130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prstClr val="white"/>
                  </a:solidFill>
                </a:rPr>
                <a:t>Add your title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82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6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9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5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C280-F055-48BF-9755-01D0A43F9E2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ADED-6EA5-4C55-B57A-F4EB9A37F3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4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75BABC-C61E-4BDE-B7C2-04562D2A88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D95A9F0-8D7D-417A-8311-8EFC16F95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2" r="-53"/>
            <a:stretch/>
          </p:blipFill>
          <p:spPr>
            <a:xfrm>
              <a:off x="0" y="0"/>
              <a:ext cx="9084945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7D916F0-EC55-4323-8683-866929D75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50"/>
            <a:stretch/>
          </p:blipFill>
          <p:spPr>
            <a:xfrm>
              <a:off x="9418320" y="0"/>
              <a:ext cx="2773680" cy="6858000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1788160" y="1850886"/>
            <a:ext cx="10137141" cy="4149864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4BB8B-EB77-42D5-B163-6E7DB29B049F}"/>
              </a:ext>
            </a:extLst>
          </p:cNvPr>
          <p:cNvSpPr/>
          <p:nvPr/>
        </p:nvSpPr>
        <p:spPr>
          <a:xfrm>
            <a:off x="4673973" y="2705887"/>
            <a:ext cx="3541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1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B0E8-645C-411F-A8A1-71D08A4C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478" y="1850886"/>
            <a:ext cx="1700931" cy="829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75E0C7-B401-4BD6-A26F-E23D5CE1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670940"/>
            <a:ext cx="984504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students Royalty Free Vector Image - VectorStock">
            <a:extLst>
              <a:ext uri="{FF2B5EF4-FFF2-40B4-BE49-F238E27FC236}">
                <a16:creationId xmlns:a16="http://schemas.microsoft.com/office/drawing/2014/main" id="{64F59E36-735B-4271-A43A-2D1D02A20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25887" y="2722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908B46-0FB0-40FD-8C98-A9BD735C797C}"/>
              </a:ext>
            </a:extLst>
          </p:cNvPr>
          <p:cNvGrpSpPr/>
          <p:nvPr/>
        </p:nvGrpSpPr>
        <p:grpSpPr>
          <a:xfrm rot="10800000">
            <a:off x="2194560" y="783769"/>
            <a:ext cx="8249920" cy="1826185"/>
            <a:chOff x="1557867" y="4109156"/>
            <a:chExt cx="3770489" cy="1527028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E466175-C4DC-4136-8430-F28D57CD7420}"/>
                </a:ext>
              </a:extLst>
            </p:cNvPr>
            <p:cNvSpPr/>
            <p:nvPr/>
          </p:nvSpPr>
          <p:spPr>
            <a:xfrm>
              <a:off x="1557867" y="4109156"/>
              <a:ext cx="3770489" cy="1527028"/>
            </a:xfrm>
            <a:custGeom>
              <a:avLst/>
              <a:gdLst>
                <a:gd name="connsiteX0" fmla="*/ 0 w 3770489"/>
                <a:gd name="connsiteY0" fmla="*/ 254510 h 1527028"/>
                <a:gd name="connsiteX1" fmla="*/ 254510 w 3770489"/>
                <a:gd name="connsiteY1" fmla="*/ 0 h 1527028"/>
                <a:gd name="connsiteX2" fmla="*/ 628415 w 3770489"/>
                <a:gd name="connsiteY2" fmla="*/ 0 h 1527028"/>
                <a:gd name="connsiteX3" fmla="*/ 1621612 w 3770489"/>
                <a:gd name="connsiteY3" fmla="*/ -411290 h 1527028"/>
                <a:gd name="connsiteX4" fmla="*/ 1571037 w 3770489"/>
                <a:gd name="connsiteY4" fmla="*/ 0 h 1527028"/>
                <a:gd name="connsiteX5" fmla="*/ 3515979 w 3770489"/>
                <a:gd name="connsiteY5" fmla="*/ 0 h 1527028"/>
                <a:gd name="connsiteX6" fmla="*/ 3770489 w 3770489"/>
                <a:gd name="connsiteY6" fmla="*/ 254510 h 1527028"/>
                <a:gd name="connsiteX7" fmla="*/ 3770489 w 3770489"/>
                <a:gd name="connsiteY7" fmla="*/ 254505 h 1527028"/>
                <a:gd name="connsiteX8" fmla="*/ 3770489 w 3770489"/>
                <a:gd name="connsiteY8" fmla="*/ 254505 h 1527028"/>
                <a:gd name="connsiteX9" fmla="*/ 3770489 w 3770489"/>
                <a:gd name="connsiteY9" fmla="*/ 636262 h 1527028"/>
                <a:gd name="connsiteX10" fmla="*/ 3770489 w 3770489"/>
                <a:gd name="connsiteY10" fmla="*/ 1272518 h 1527028"/>
                <a:gd name="connsiteX11" fmla="*/ 3515979 w 3770489"/>
                <a:gd name="connsiteY11" fmla="*/ 1527028 h 1527028"/>
                <a:gd name="connsiteX12" fmla="*/ 1571037 w 3770489"/>
                <a:gd name="connsiteY12" fmla="*/ 1527028 h 1527028"/>
                <a:gd name="connsiteX13" fmla="*/ 628415 w 3770489"/>
                <a:gd name="connsiteY13" fmla="*/ 1527028 h 1527028"/>
                <a:gd name="connsiteX14" fmla="*/ 628415 w 3770489"/>
                <a:gd name="connsiteY14" fmla="*/ 1527028 h 1527028"/>
                <a:gd name="connsiteX15" fmla="*/ 254510 w 3770489"/>
                <a:gd name="connsiteY15" fmla="*/ 1527028 h 1527028"/>
                <a:gd name="connsiteX16" fmla="*/ 0 w 3770489"/>
                <a:gd name="connsiteY16" fmla="*/ 1272518 h 1527028"/>
                <a:gd name="connsiteX17" fmla="*/ 0 w 3770489"/>
                <a:gd name="connsiteY17" fmla="*/ 636262 h 1527028"/>
                <a:gd name="connsiteX18" fmla="*/ 0 w 3770489"/>
                <a:gd name="connsiteY18" fmla="*/ 254505 h 1527028"/>
                <a:gd name="connsiteX19" fmla="*/ 0 w 3770489"/>
                <a:gd name="connsiteY19" fmla="*/ 254505 h 1527028"/>
                <a:gd name="connsiteX20" fmla="*/ 0 w 3770489"/>
                <a:gd name="connsiteY20" fmla="*/ 254510 h 152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0489" h="1527028" fill="none" extrusionOk="0">
                  <a:moveTo>
                    <a:pt x="0" y="254510"/>
                  </a:moveTo>
                  <a:cubicBezTo>
                    <a:pt x="8403" y="118496"/>
                    <a:pt x="111129" y="1134"/>
                    <a:pt x="254510" y="0"/>
                  </a:cubicBezTo>
                  <a:cubicBezTo>
                    <a:pt x="381849" y="-29542"/>
                    <a:pt x="451523" y="18957"/>
                    <a:pt x="628415" y="0"/>
                  </a:cubicBezTo>
                  <a:cubicBezTo>
                    <a:pt x="1049568" y="-270722"/>
                    <a:pt x="1228029" y="-331368"/>
                    <a:pt x="1621612" y="-411290"/>
                  </a:cubicBezTo>
                  <a:cubicBezTo>
                    <a:pt x="1578247" y="-292295"/>
                    <a:pt x="1557675" y="-144066"/>
                    <a:pt x="1571037" y="0"/>
                  </a:cubicBezTo>
                  <a:cubicBezTo>
                    <a:pt x="2075593" y="-95567"/>
                    <a:pt x="2787682" y="-3505"/>
                    <a:pt x="3515979" y="0"/>
                  </a:cubicBezTo>
                  <a:cubicBezTo>
                    <a:pt x="3683959" y="-3860"/>
                    <a:pt x="3777209" y="104979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83149" y="342879"/>
                    <a:pt x="3754441" y="529789"/>
                    <a:pt x="3770489" y="636262"/>
                  </a:cubicBezTo>
                  <a:cubicBezTo>
                    <a:pt x="3811626" y="821081"/>
                    <a:pt x="3716064" y="1025854"/>
                    <a:pt x="3770489" y="1272518"/>
                  </a:cubicBezTo>
                  <a:cubicBezTo>
                    <a:pt x="3769240" y="1418714"/>
                    <a:pt x="3663362" y="1543073"/>
                    <a:pt x="3515979" y="1527028"/>
                  </a:cubicBezTo>
                  <a:cubicBezTo>
                    <a:pt x="2745945" y="1576727"/>
                    <a:pt x="1915624" y="1502300"/>
                    <a:pt x="1571037" y="1527028"/>
                  </a:cubicBezTo>
                  <a:cubicBezTo>
                    <a:pt x="1462364" y="1456120"/>
                    <a:pt x="1031162" y="1529937"/>
                    <a:pt x="628415" y="1527028"/>
                  </a:cubicBezTo>
                  <a:lnTo>
                    <a:pt x="628415" y="1527028"/>
                  </a:lnTo>
                  <a:cubicBezTo>
                    <a:pt x="555813" y="1545126"/>
                    <a:pt x="436739" y="1536708"/>
                    <a:pt x="254510" y="1527028"/>
                  </a:cubicBezTo>
                  <a:cubicBezTo>
                    <a:pt x="112659" y="1545112"/>
                    <a:pt x="-8195" y="1421900"/>
                    <a:pt x="0" y="1272518"/>
                  </a:cubicBezTo>
                  <a:cubicBezTo>
                    <a:pt x="-47427" y="1173418"/>
                    <a:pt x="-51121" y="896706"/>
                    <a:pt x="0" y="636262"/>
                  </a:cubicBezTo>
                  <a:cubicBezTo>
                    <a:pt x="-32397" y="544547"/>
                    <a:pt x="-5176" y="361331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  <a:path w="3770489" h="1527028" stroke="0" extrusionOk="0">
                  <a:moveTo>
                    <a:pt x="0" y="254510"/>
                  </a:moveTo>
                  <a:cubicBezTo>
                    <a:pt x="-5595" y="123516"/>
                    <a:pt x="119594" y="-3819"/>
                    <a:pt x="254510" y="0"/>
                  </a:cubicBezTo>
                  <a:cubicBezTo>
                    <a:pt x="308640" y="3046"/>
                    <a:pt x="487412" y="27205"/>
                    <a:pt x="628415" y="0"/>
                  </a:cubicBezTo>
                  <a:cubicBezTo>
                    <a:pt x="762998" y="-21067"/>
                    <a:pt x="1134726" y="-247408"/>
                    <a:pt x="1621612" y="-411290"/>
                  </a:cubicBezTo>
                  <a:cubicBezTo>
                    <a:pt x="1576877" y="-342698"/>
                    <a:pt x="1620061" y="-147191"/>
                    <a:pt x="1571037" y="0"/>
                  </a:cubicBezTo>
                  <a:cubicBezTo>
                    <a:pt x="2432723" y="-37426"/>
                    <a:pt x="2792351" y="-143246"/>
                    <a:pt x="3515979" y="0"/>
                  </a:cubicBezTo>
                  <a:cubicBezTo>
                    <a:pt x="3657026" y="-16547"/>
                    <a:pt x="3768009" y="121355"/>
                    <a:pt x="3770489" y="254510"/>
                  </a:cubicBezTo>
                  <a:lnTo>
                    <a:pt x="3770489" y="254505"/>
                  </a:lnTo>
                  <a:lnTo>
                    <a:pt x="3770489" y="254505"/>
                  </a:lnTo>
                  <a:cubicBezTo>
                    <a:pt x="3769932" y="445048"/>
                    <a:pt x="3794839" y="532027"/>
                    <a:pt x="3770489" y="636262"/>
                  </a:cubicBezTo>
                  <a:cubicBezTo>
                    <a:pt x="3728858" y="723640"/>
                    <a:pt x="3754038" y="1178297"/>
                    <a:pt x="3770489" y="1272518"/>
                  </a:cubicBezTo>
                  <a:cubicBezTo>
                    <a:pt x="3771160" y="1407548"/>
                    <a:pt x="3664733" y="1526762"/>
                    <a:pt x="3515979" y="1527028"/>
                  </a:cubicBezTo>
                  <a:cubicBezTo>
                    <a:pt x="2970116" y="1357993"/>
                    <a:pt x="1933468" y="1580328"/>
                    <a:pt x="1571037" y="1527028"/>
                  </a:cubicBezTo>
                  <a:cubicBezTo>
                    <a:pt x="1256901" y="1591279"/>
                    <a:pt x="992883" y="1588325"/>
                    <a:pt x="628415" y="1527028"/>
                  </a:cubicBezTo>
                  <a:lnTo>
                    <a:pt x="628415" y="1527028"/>
                  </a:lnTo>
                  <a:cubicBezTo>
                    <a:pt x="512587" y="1543759"/>
                    <a:pt x="375581" y="1503465"/>
                    <a:pt x="254510" y="1527028"/>
                  </a:cubicBezTo>
                  <a:cubicBezTo>
                    <a:pt x="89650" y="1532432"/>
                    <a:pt x="18858" y="1398340"/>
                    <a:pt x="0" y="1272518"/>
                  </a:cubicBezTo>
                  <a:cubicBezTo>
                    <a:pt x="-5650" y="1060899"/>
                    <a:pt x="33667" y="811590"/>
                    <a:pt x="0" y="636262"/>
                  </a:cubicBezTo>
                  <a:cubicBezTo>
                    <a:pt x="10142" y="489734"/>
                    <a:pt x="-25314" y="353162"/>
                    <a:pt x="0" y="254505"/>
                  </a:cubicBezTo>
                  <a:lnTo>
                    <a:pt x="0" y="254505"/>
                  </a:lnTo>
                  <a:lnTo>
                    <a:pt x="0" y="25451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6992"/>
                        <a:gd name="adj2" fmla="val -7693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9BA69F8-9D3F-4545-A0C0-EC83E12603C5}"/>
                </a:ext>
              </a:extLst>
            </p:cNvPr>
            <p:cNvSpPr/>
            <p:nvPr/>
          </p:nvSpPr>
          <p:spPr>
            <a:xfrm>
              <a:off x="1745995" y="4347009"/>
              <a:ext cx="3417469" cy="1048437"/>
            </a:xfrm>
            <a:custGeom>
              <a:avLst/>
              <a:gdLst>
                <a:gd name="connsiteX0" fmla="*/ 0 w 3417469"/>
                <a:gd name="connsiteY0" fmla="*/ 174743 h 1048437"/>
                <a:gd name="connsiteX1" fmla="*/ 174743 w 3417469"/>
                <a:gd name="connsiteY1" fmla="*/ 0 h 1048437"/>
                <a:gd name="connsiteX2" fmla="*/ 569578 w 3417469"/>
                <a:gd name="connsiteY2" fmla="*/ 0 h 1048437"/>
                <a:gd name="connsiteX3" fmla="*/ 1131114 w 3417469"/>
                <a:gd name="connsiteY3" fmla="*/ -327542 h 1048437"/>
                <a:gd name="connsiteX4" fmla="*/ 1423945 w 3417469"/>
                <a:gd name="connsiteY4" fmla="*/ 0 h 1048437"/>
                <a:gd name="connsiteX5" fmla="*/ 3242726 w 3417469"/>
                <a:gd name="connsiteY5" fmla="*/ 0 h 1048437"/>
                <a:gd name="connsiteX6" fmla="*/ 3417469 w 3417469"/>
                <a:gd name="connsiteY6" fmla="*/ 174743 h 1048437"/>
                <a:gd name="connsiteX7" fmla="*/ 3417469 w 3417469"/>
                <a:gd name="connsiteY7" fmla="*/ 174740 h 1048437"/>
                <a:gd name="connsiteX8" fmla="*/ 3417469 w 3417469"/>
                <a:gd name="connsiteY8" fmla="*/ 174740 h 1048437"/>
                <a:gd name="connsiteX9" fmla="*/ 3417469 w 3417469"/>
                <a:gd name="connsiteY9" fmla="*/ 436849 h 1048437"/>
                <a:gd name="connsiteX10" fmla="*/ 3417469 w 3417469"/>
                <a:gd name="connsiteY10" fmla="*/ 873694 h 1048437"/>
                <a:gd name="connsiteX11" fmla="*/ 3242726 w 3417469"/>
                <a:gd name="connsiteY11" fmla="*/ 1048437 h 1048437"/>
                <a:gd name="connsiteX12" fmla="*/ 1423945 w 3417469"/>
                <a:gd name="connsiteY12" fmla="*/ 1048437 h 1048437"/>
                <a:gd name="connsiteX13" fmla="*/ 569578 w 3417469"/>
                <a:gd name="connsiteY13" fmla="*/ 1048437 h 1048437"/>
                <a:gd name="connsiteX14" fmla="*/ 569578 w 3417469"/>
                <a:gd name="connsiteY14" fmla="*/ 1048437 h 1048437"/>
                <a:gd name="connsiteX15" fmla="*/ 174743 w 3417469"/>
                <a:gd name="connsiteY15" fmla="*/ 1048437 h 1048437"/>
                <a:gd name="connsiteX16" fmla="*/ 0 w 3417469"/>
                <a:gd name="connsiteY16" fmla="*/ 873694 h 1048437"/>
                <a:gd name="connsiteX17" fmla="*/ 0 w 3417469"/>
                <a:gd name="connsiteY17" fmla="*/ 436849 h 1048437"/>
                <a:gd name="connsiteX18" fmla="*/ 0 w 3417469"/>
                <a:gd name="connsiteY18" fmla="*/ 174740 h 1048437"/>
                <a:gd name="connsiteX19" fmla="*/ 0 w 3417469"/>
                <a:gd name="connsiteY19" fmla="*/ 174740 h 1048437"/>
                <a:gd name="connsiteX20" fmla="*/ 0 w 3417469"/>
                <a:gd name="connsiteY20" fmla="*/ 174743 h 10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7469" h="1048437" fill="none" extrusionOk="0">
                  <a:moveTo>
                    <a:pt x="0" y="174743"/>
                  </a:moveTo>
                  <a:cubicBezTo>
                    <a:pt x="9838" y="83560"/>
                    <a:pt x="62158" y="6465"/>
                    <a:pt x="174743" y="0"/>
                  </a:cubicBezTo>
                  <a:cubicBezTo>
                    <a:pt x="298531" y="28563"/>
                    <a:pt x="478854" y="27443"/>
                    <a:pt x="569578" y="0"/>
                  </a:cubicBezTo>
                  <a:cubicBezTo>
                    <a:pt x="640909" y="-13632"/>
                    <a:pt x="1017489" y="-209892"/>
                    <a:pt x="1131114" y="-327542"/>
                  </a:cubicBezTo>
                  <a:cubicBezTo>
                    <a:pt x="1238910" y="-215217"/>
                    <a:pt x="1370749" y="-54487"/>
                    <a:pt x="1423945" y="0"/>
                  </a:cubicBezTo>
                  <a:cubicBezTo>
                    <a:pt x="1618690" y="25800"/>
                    <a:pt x="2567284" y="-32236"/>
                    <a:pt x="3242726" y="0"/>
                  </a:cubicBezTo>
                  <a:cubicBezTo>
                    <a:pt x="3354323" y="-2124"/>
                    <a:pt x="3421007" y="73513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433171" y="251589"/>
                    <a:pt x="3416661" y="333856"/>
                    <a:pt x="3417469" y="436849"/>
                  </a:cubicBezTo>
                  <a:cubicBezTo>
                    <a:pt x="3413719" y="637383"/>
                    <a:pt x="3400799" y="662914"/>
                    <a:pt x="3417469" y="873694"/>
                  </a:cubicBezTo>
                  <a:cubicBezTo>
                    <a:pt x="3416087" y="976436"/>
                    <a:pt x="3346514" y="1065561"/>
                    <a:pt x="3242726" y="1048437"/>
                  </a:cubicBezTo>
                  <a:cubicBezTo>
                    <a:pt x="2838540" y="1147839"/>
                    <a:pt x="2300419" y="1172228"/>
                    <a:pt x="1423945" y="1048437"/>
                  </a:cubicBezTo>
                  <a:cubicBezTo>
                    <a:pt x="1226134" y="1008323"/>
                    <a:pt x="740920" y="991492"/>
                    <a:pt x="569578" y="1048437"/>
                  </a:cubicBezTo>
                  <a:lnTo>
                    <a:pt x="569578" y="1048437"/>
                  </a:lnTo>
                  <a:cubicBezTo>
                    <a:pt x="389981" y="1075619"/>
                    <a:pt x="301395" y="1067932"/>
                    <a:pt x="174743" y="1048437"/>
                  </a:cubicBezTo>
                  <a:cubicBezTo>
                    <a:pt x="77962" y="1052260"/>
                    <a:pt x="-893" y="971163"/>
                    <a:pt x="0" y="873694"/>
                  </a:cubicBezTo>
                  <a:cubicBezTo>
                    <a:pt x="-37818" y="767462"/>
                    <a:pt x="10136" y="645301"/>
                    <a:pt x="0" y="436849"/>
                  </a:cubicBezTo>
                  <a:cubicBezTo>
                    <a:pt x="20742" y="387389"/>
                    <a:pt x="6780" y="244291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  <a:path w="3417469" h="1048437" stroke="0" extrusionOk="0">
                  <a:moveTo>
                    <a:pt x="0" y="174743"/>
                  </a:moveTo>
                  <a:cubicBezTo>
                    <a:pt x="-1314" y="80482"/>
                    <a:pt x="80964" y="-1845"/>
                    <a:pt x="174743" y="0"/>
                  </a:cubicBezTo>
                  <a:cubicBezTo>
                    <a:pt x="241993" y="-13429"/>
                    <a:pt x="479184" y="-14249"/>
                    <a:pt x="569578" y="0"/>
                  </a:cubicBezTo>
                  <a:cubicBezTo>
                    <a:pt x="720569" y="-155093"/>
                    <a:pt x="849782" y="-228787"/>
                    <a:pt x="1131114" y="-327542"/>
                  </a:cubicBezTo>
                  <a:cubicBezTo>
                    <a:pt x="1247474" y="-188422"/>
                    <a:pt x="1347438" y="-116325"/>
                    <a:pt x="1423945" y="0"/>
                  </a:cubicBezTo>
                  <a:cubicBezTo>
                    <a:pt x="2194199" y="-93196"/>
                    <a:pt x="3049290" y="-28026"/>
                    <a:pt x="3242726" y="0"/>
                  </a:cubicBezTo>
                  <a:cubicBezTo>
                    <a:pt x="3339301" y="-2288"/>
                    <a:pt x="3415294" y="84729"/>
                    <a:pt x="3417469" y="174743"/>
                  </a:cubicBezTo>
                  <a:lnTo>
                    <a:pt x="3417469" y="174740"/>
                  </a:lnTo>
                  <a:lnTo>
                    <a:pt x="3417469" y="174740"/>
                  </a:lnTo>
                  <a:cubicBezTo>
                    <a:pt x="3399604" y="246126"/>
                    <a:pt x="3424078" y="324671"/>
                    <a:pt x="3417469" y="436849"/>
                  </a:cubicBezTo>
                  <a:cubicBezTo>
                    <a:pt x="3389485" y="481535"/>
                    <a:pt x="3395105" y="795007"/>
                    <a:pt x="3417469" y="873694"/>
                  </a:cubicBezTo>
                  <a:cubicBezTo>
                    <a:pt x="3419534" y="953174"/>
                    <a:pt x="3342230" y="1048340"/>
                    <a:pt x="3242726" y="1048437"/>
                  </a:cubicBezTo>
                  <a:cubicBezTo>
                    <a:pt x="2431474" y="1012756"/>
                    <a:pt x="2317180" y="897490"/>
                    <a:pt x="1423945" y="1048437"/>
                  </a:cubicBezTo>
                  <a:cubicBezTo>
                    <a:pt x="1031059" y="1053439"/>
                    <a:pt x="884135" y="1123447"/>
                    <a:pt x="569578" y="1048437"/>
                  </a:cubicBezTo>
                  <a:lnTo>
                    <a:pt x="569578" y="1048437"/>
                  </a:lnTo>
                  <a:cubicBezTo>
                    <a:pt x="469954" y="1014787"/>
                    <a:pt x="340757" y="1078519"/>
                    <a:pt x="174743" y="1048437"/>
                  </a:cubicBezTo>
                  <a:cubicBezTo>
                    <a:pt x="74264" y="1049320"/>
                    <a:pt x="12508" y="960425"/>
                    <a:pt x="0" y="873694"/>
                  </a:cubicBezTo>
                  <a:cubicBezTo>
                    <a:pt x="3073" y="693309"/>
                    <a:pt x="38028" y="593629"/>
                    <a:pt x="0" y="436849"/>
                  </a:cubicBezTo>
                  <a:cubicBezTo>
                    <a:pt x="15984" y="307902"/>
                    <a:pt x="-9998" y="303653"/>
                    <a:pt x="0" y="174740"/>
                  </a:cubicBezTo>
                  <a:lnTo>
                    <a:pt x="0" y="174740"/>
                  </a:lnTo>
                  <a:lnTo>
                    <a:pt x="0" y="17474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16902"/>
                        <a:gd name="adj2" fmla="val -8124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文本框 18">
            <a:extLst>
              <a:ext uri="{FF2B5EF4-FFF2-40B4-BE49-F238E27FC236}">
                <a16:creationId xmlns:a16="http://schemas.microsoft.com/office/drawing/2014/main" id="{BB99CCB7-9263-4CF3-B42C-8278C6C6CDFF}"/>
              </a:ext>
            </a:extLst>
          </p:cNvPr>
          <p:cNvSpPr txBox="1"/>
          <p:nvPr/>
        </p:nvSpPr>
        <p:spPr>
          <a:xfrm>
            <a:off x="2596045" y="1228688"/>
            <a:ext cx="76567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 thường làm gì để thể hiện tình cảm của mình đối với họ hàng?</a:t>
            </a:r>
            <a:endParaRPr lang="zh-CN" altLang="en-US" sz="3000" dirty="0"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2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23">
            <a:extLst>
              <a:ext uri="{FF2B5EF4-FFF2-40B4-BE49-F238E27FC236}">
                <a16:creationId xmlns:a16="http://schemas.microsoft.com/office/drawing/2014/main" id="{3A117B7C-BEE3-4CB2-8296-E3EA2B3B8D5E}"/>
              </a:ext>
            </a:extLst>
          </p:cNvPr>
          <p:cNvSpPr/>
          <p:nvPr/>
        </p:nvSpPr>
        <p:spPr>
          <a:xfrm>
            <a:off x="2252136" y="2676108"/>
            <a:ext cx="8923864" cy="234582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FFAE2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315;p20">
            <a:extLst>
              <a:ext uri="{FF2B5EF4-FFF2-40B4-BE49-F238E27FC236}">
                <a16:creationId xmlns:a16="http://schemas.microsoft.com/office/drawing/2014/main" id="{A4F5A3F8-9ADF-47C4-89EA-E3B23C017E3F}"/>
              </a:ext>
            </a:extLst>
          </p:cNvPr>
          <p:cNvGrpSpPr/>
          <p:nvPr/>
        </p:nvGrpSpPr>
        <p:grpSpPr>
          <a:xfrm>
            <a:off x="2117448" y="1823618"/>
            <a:ext cx="1433731" cy="1157400"/>
            <a:chOff x="1376172" y="452280"/>
            <a:chExt cx="1320841" cy="1229757"/>
          </a:xfrm>
        </p:grpSpPr>
        <p:sp>
          <p:nvSpPr>
            <p:cNvPr id="4" name="Google Shape;316;p20">
              <a:extLst>
                <a:ext uri="{FF2B5EF4-FFF2-40B4-BE49-F238E27FC236}">
                  <a16:creationId xmlns:a16="http://schemas.microsoft.com/office/drawing/2014/main" id="{A21DC7C2-80D6-4462-A3F7-BBA7CFE7662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17;p20">
              <a:extLst>
                <a:ext uri="{FF2B5EF4-FFF2-40B4-BE49-F238E27FC236}">
                  <a16:creationId xmlns:a16="http://schemas.microsoft.com/office/drawing/2014/main" id="{C9A45E8A-02CE-46CB-9C14-7D4F8A523D4F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18;p20">
              <a:extLst>
                <a:ext uri="{FF2B5EF4-FFF2-40B4-BE49-F238E27FC236}">
                  <a16:creationId xmlns:a16="http://schemas.microsoft.com/office/drawing/2014/main" id="{33C8C5A1-91C3-4EDD-86ED-A0FF01809FEF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9;p20">
              <a:extLst>
                <a:ext uri="{FF2B5EF4-FFF2-40B4-BE49-F238E27FC236}">
                  <a16:creationId xmlns:a16="http://schemas.microsoft.com/office/drawing/2014/main" id="{33F2B9BA-2FA7-4A1C-8312-513B7902EFF9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20;p20">
              <a:extLst>
                <a:ext uri="{FF2B5EF4-FFF2-40B4-BE49-F238E27FC236}">
                  <a16:creationId xmlns:a16="http://schemas.microsoft.com/office/drawing/2014/main" id="{E9D15DF9-559A-4E33-BB28-6875032D2C4A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1;p20">
              <a:extLst>
                <a:ext uri="{FF2B5EF4-FFF2-40B4-BE49-F238E27FC236}">
                  <a16:creationId xmlns:a16="http://schemas.microsoft.com/office/drawing/2014/main" id="{932F02F3-47D7-4027-B646-E51B1430CD02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22;p20">
              <a:extLst>
                <a:ext uri="{FF2B5EF4-FFF2-40B4-BE49-F238E27FC236}">
                  <a16:creationId xmlns:a16="http://schemas.microsoft.com/office/drawing/2014/main" id="{4D4CF2F8-CF8D-4E6A-A97C-5359286F9B11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23;p20">
              <a:extLst>
                <a:ext uri="{FF2B5EF4-FFF2-40B4-BE49-F238E27FC236}">
                  <a16:creationId xmlns:a16="http://schemas.microsoft.com/office/drawing/2014/main" id="{1BC589EF-6AF6-49FD-975F-DE0FFF6C613A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24;p20">
              <a:extLst>
                <a:ext uri="{FF2B5EF4-FFF2-40B4-BE49-F238E27FC236}">
                  <a16:creationId xmlns:a16="http://schemas.microsoft.com/office/drawing/2014/main" id="{9BED63C0-0C8B-42E1-B51B-9A38DB8EAC63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25;p20">
              <a:extLst>
                <a:ext uri="{FF2B5EF4-FFF2-40B4-BE49-F238E27FC236}">
                  <a16:creationId xmlns:a16="http://schemas.microsoft.com/office/drawing/2014/main" id="{A0307876-0C0B-4E7B-8D75-25740210BFDD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26;p20">
              <a:extLst>
                <a:ext uri="{FF2B5EF4-FFF2-40B4-BE49-F238E27FC236}">
                  <a16:creationId xmlns:a16="http://schemas.microsoft.com/office/drawing/2014/main" id="{CB98A484-82A7-4D6C-8D05-814CBB623DFC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27;p20">
              <a:extLst>
                <a:ext uri="{FF2B5EF4-FFF2-40B4-BE49-F238E27FC236}">
                  <a16:creationId xmlns:a16="http://schemas.microsoft.com/office/drawing/2014/main" id="{8CC0A54B-868B-48A3-B214-34516AE1FEDC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28;p20">
              <a:extLst>
                <a:ext uri="{FF2B5EF4-FFF2-40B4-BE49-F238E27FC236}">
                  <a16:creationId xmlns:a16="http://schemas.microsoft.com/office/drawing/2014/main" id="{66CC4D51-FD1D-4129-943A-ADF0264ED611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29;p20">
              <a:extLst>
                <a:ext uri="{FF2B5EF4-FFF2-40B4-BE49-F238E27FC236}">
                  <a16:creationId xmlns:a16="http://schemas.microsoft.com/office/drawing/2014/main" id="{ACE6F21D-36FF-485F-ADF1-B8D916559BE8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0;p20">
              <a:extLst>
                <a:ext uri="{FF2B5EF4-FFF2-40B4-BE49-F238E27FC236}">
                  <a16:creationId xmlns:a16="http://schemas.microsoft.com/office/drawing/2014/main" id="{8E21E1A1-1C6C-4F97-B336-D413FB72B26B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1;p20">
              <a:extLst>
                <a:ext uri="{FF2B5EF4-FFF2-40B4-BE49-F238E27FC236}">
                  <a16:creationId xmlns:a16="http://schemas.microsoft.com/office/drawing/2014/main" id="{4E75C98D-00A4-4BBB-AAE2-5B489806EBF0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E4F1DE0-AED6-4B87-8B34-82FD3794CB9B}"/>
              </a:ext>
            </a:extLst>
          </p:cNvPr>
          <p:cNvSpPr txBox="1"/>
          <p:nvPr/>
        </p:nvSpPr>
        <p:spPr>
          <a:xfrm>
            <a:off x="2649120" y="3050898"/>
            <a:ext cx="8373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cách xưng hô hoặc dán ảnh các thành viên trong gia đình thuộc họ hàng bên nội, bên ngoại.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4CDFB1-2596-4A27-A13A-97C787EBF091}"/>
              </a:ext>
            </a:extLst>
          </p:cNvPr>
          <p:cNvSpPr/>
          <p:nvPr/>
        </p:nvSpPr>
        <p:spPr>
          <a:xfrm>
            <a:off x="254000" y="436880"/>
            <a:ext cx="11684000" cy="6116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9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50E67-946E-46C8-8B4A-2DD588797784}"/>
              </a:ext>
            </a:extLst>
          </p:cNvPr>
          <p:cNvSpPr txBox="1"/>
          <p:nvPr/>
        </p:nvSpPr>
        <p:spPr>
          <a:xfrm>
            <a:off x="934720" y="782320"/>
            <a:ext cx="1075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Viết cách xưng hô hoặc dán ảnh các thành viên trong gia đình thuộc họ hàng bên nội, bên ngoại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01268-4CA1-44C3-8A6C-54663CF3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10" y="1991361"/>
            <a:ext cx="7430897" cy="4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5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4CDFB1-2596-4A27-A13A-97C787EBF091}"/>
              </a:ext>
            </a:extLst>
          </p:cNvPr>
          <p:cNvSpPr/>
          <p:nvPr/>
        </p:nvSpPr>
        <p:spPr>
          <a:xfrm>
            <a:off x="254000" y="436880"/>
            <a:ext cx="11684000" cy="6116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9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50E67-946E-46C8-8B4A-2DD588797784}"/>
              </a:ext>
            </a:extLst>
          </p:cNvPr>
          <p:cNvSpPr txBox="1"/>
          <p:nvPr/>
        </p:nvSpPr>
        <p:spPr>
          <a:xfrm>
            <a:off x="934720" y="782320"/>
            <a:ext cx="107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9D256-6B19-4859-9389-F0E9771D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74091"/>
            <a:ext cx="8321040" cy="40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7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4CDFB1-2596-4A27-A13A-97C787EBF091}"/>
              </a:ext>
            </a:extLst>
          </p:cNvPr>
          <p:cNvSpPr/>
          <p:nvPr/>
        </p:nvSpPr>
        <p:spPr>
          <a:xfrm>
            <a:off x="254000" y="436880"/>
            <a:ext cx="11684000" cy="6116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9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50E67-946E-46C8-8B4A-2DD588797784}"/>
              </a:ext>
            </a:extLst>
          </p:cNvPr>
          <p:cNvSpPr txBox="1"/>
          <p:nvPr/>
        </p:nvSpPr>
        <p:spPr>
          <a:xfrm>
            <a:off x="934720" y="782320"/>
            <a:ext cx="107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TỔNG HỢP 100+ từ vựng học tiếng anh trẻ em theo chủ đề">
            <a:extLst>
              <a:ext uri="{FF2B5EF4-FFF2-40B4-BE49-F238E27FC236}">
                <a16:creationId xmlns:a16="http://schemas.microsoft.com/office/drawing/2014/main" id="{BCFE4EB1-D99B-4402-9478-0D02503C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628140"/>
            <a:ext cx="6390640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7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23">
            <a:extLst>
              <a:ext uri="{FF2B5EF4-FFF2-40B4-BE49-F238E27FC236}">
                <a16:creationId xmlns:a16="http://schemas.microsoft.com/office/drawing/2014/main" id="{3A117B7C-BEE3-4CB2-8296-E3EA2B3B8D5E}"/>
              </a:ext>
            </a:extLst>
          </p:cNvPr>
          <p:cNvSpPr/>
          <p:nvPr/>
        </p:nvSpPr>
        <p:spPr>
          <a:xfrm>
            <a:off x="2252136" y="2676108"/>
            <a:ext cx="8253304" cy="234582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FFAE2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315;p20">
            <a:extLst>
              <a:ext uri="{FF2B5EF4-FFF2-40B4-BE49-F238E27FC236}">
                <a16:creationId xmlns:a16="http://schemas.microsoft.com/office/drawing/2014/main" id="{A4F5A3F8-9ADF-47C4-89EA-E3B23C017E3F}"/>
              </a:ext>
            </a:extLst>
          </p:cNvPr>
          <p:cNvGrpSpPr/>
          <p:nvPr/>
        </p:nvGrpSpPr>
        <p:grpSpPr>
          <a:xfrm>
            <a:off x="2117448" y="1823618"/>
            <a:ext cx="1433731" cy="1157400"/>
            <a:chOff x="1376172" y="452280"/>
            <a:chExt cx="1320841" cy="1229757"/>
          </a:xfrm>
        </p:grpSpPr>
        <p:sp>
          <p:nvSpPr>
            <p:cNvPr id="4" name="Google Shape;316;p20">
              <a:extLst>
                <a:ext uri="{FF2B5EF4-FFF2-40B4-BE49-F238E27FC236}">
                  <a16:creationId xmlns:a16="http://schemas.microsoft.com/office/drawing/2014/main" id="{A21DC7C2-80D6-4462-A3F7-BBA7CFE7662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17;p20">
              <a:extLst>
                <a:ext uri="{FF2B5EF4-FFF2-40B4-BE49-F238E27FC236}">
                  <a16:creationId xmlns:a16="http://schemas.microsoft.com/office/drawing/2014/main" id="{C9A45E8A-02CE-46CB-9C14-7D4F8A523D4F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18;p20">
              <a:extLst>
                <a:ext uri="{FF2B5EF4-FFF2-40B4-BE49-F238E27FC236}">
                  <a16:creationId xmlns:a16="http://schemas.microsoft.com/office/drawing/2014/main" id="{33C8C5A1-91C3-4EDD-86ED-A0FF01809FEF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9;p20">
              <a:extLst>
                <a:ext uri="{FF2B5EF4-FFF2-40B4-BE49-F238E27FC236}">
                  <a16:creationId xmlns:a16="http://schemas.microsoft.com/office/drawing/2014/main" id="{33F2B9BA-2FA7-4A1C-8312-513B7902EFF9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20;p20">
              <a:extLst>
                <a:ext uri="{FF2B5EF4-FFF2-40B4-BE49-F238E27FC236}">
                  <a16:creationId xmlns:a16="http://schemas.microsoft.com/office/drawing/2014/main" id="{E9D15DF9-559A-4E33-BB28-6875032D2C4A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1;p20">
              <a:extLst>
                <a:ext uri="{FF2B5EF4-FFF2-40B4-BE49-F238E27FC236}">
                  <a16:creationId xmlns:a16="http://schemas.microsoft.com/office/drawing/2014/main" id="{932F02F3-47D7-4027-B646-E51B1430CD02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22;p20">
              <a:extLst>
                <a:ext uri="{FF2B5EF4-FFF2-40B4-BE49-F238E27FC236}">
                  <a16:creationId xmlns:a16="http://schemas.microsoft.com/office/drawing/2014/main" id="{4D4CF2F8-CF8D-4E6A-A97C-5359286F9B11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23;p20">
              <a:extLst>
                <a:ext uri="{FF2B5EF4-FFF2-40B4-BE49-F238E27FC236}">
                  <a16:creationId xmlns:a16="http://schemas.microsoft.com/office/drawing/2014/main" id="{1BC589EF-6AF6-49FD-975F-DE0FFF6C613A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24;p20">
              <a:extLst>
                <a:ext uri="{FF2B5EF4-FFF2-40B4-BE49-F238E27FC236}">
                  <a16:creationId xmlns:a16="http://schemas.microsoft.com/office/drawing/2014/main" id="{9BED63C0-0C8B-42E1-B51B-9A38DB8EAC63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25;p20">
              <a:extLst>
                <a:ext uri="{FF2B5EF4-FFF2-40B4-BE49-F238E27FC236}">
                  <a16:creationId xmlns:a16="http://schemas.microsoft.com/office/drawing/2014/main" id="{A0307876-0C0B-4E7B-8D75-25740210BFDD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26;p20">
              <a:extLst>
                <a:ext uri="{FF2B5EF4-FFF2-40B4-BE49-F238E27FC236}">
                  <a16:creationId xmlns:a16="http://schemas.microsoft.com/office/drawing/2014/main" id="{CB98A484-82A7-4D6C-8D05-814CBB623DFC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27;p20">
              <a:extLst>
                <a:ext uri="{FF2B5EF4-FFF2-40B4-BE49-F238E27FC236}">
                  <a16:creationId xmlns:a16="http://schemas.microsoft.com/office/drawing/2014/main" id="{8CC0A54B-868B-48A3-B214-34516AE1FEDC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28;p20">
              <a:extLst>
                <a:ext uri="{FF2B5EF4-FFF2-40B4-BE49-F238E27FC236}">
                  <a16:creationId xmlns:a16="http://schemas.microsoft.com/office/drawing/2014/main" id="{66CC4D51-FD1D-4129-943A-ADF0264ED611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29;p20">
              <a:extLst>
                <a:ext uri="{FF2B5EF4-FFF2-40B4-BE49-F238E27FC236}">
                  <a16:creationId xmlns:a16="http://schemas.microsoft.com/office/drawing/2014/main" id="{ACE6F21D-36FF-485F-ADF1-B8D916559BE8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0;p20">
              <a:extLst>
                <a:ext uri="{FF2B5EF4-FFF2-40B4-BE49-F238E27FC236}">
                  <a16:creationId xmlns:a16="http://schemas.microsoft.com/office/drawing/2014/main" id="{8E21E1A1-1C6C-4F97-B336-D413FB72B26B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1;p20">
              <a:extLst>
                <a:ext uri="{FF2B5EF4-FFF2-40B4-BE49-F238E27FC236}">
                  <a16:creationId xmlns:a16="http://schemas.microsoft.com/office/drawing/2014/main" id="{4E75C98D-00A4-4BBB-AAE2-5B489806EBF0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E4F1DE0-AED6-4B87-8B34-82FD3794CB9B}"/>
              </a:ext>
            </a:extLst>
          </p:cNvPr>
          <p:cNvSpPr txBox="1"/>
          <p:nvPr/>
        </p:nvSpPr>
        <p:spPr>
          <a:xfrm>
            <a:off x="2619156" y="3303542"/>
            <a:ext cx="743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6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0D57F0FA-AA8A-451B-8D70-5F53D2D0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5169165" y="1862052"/>
            <a:ext cx="2210375" cy="45307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4B2193-F623-459A-90DD-41BB7A36E70D}"/>
              </a:ext>
            </a:extLst>
          </p:cNvPr>
          <p:cNvGrpSpPr/>
          <p:nvPr/>
        </p:nvGrpSpPr>
        <p:grpSpPr>
          <a:xfrm>
            <a:off x="7080069" y="1954726"/>
            <a:ext cx="5096377" cy="3441051"/>
            <a:chOff x="7080069" y="1954726"/>
            <a:chExt cx="5096377" cy="3441051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89AC39BD-47F3-43C3-98D8-6C2DB4E7D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069" y="1954726"/>
              <a:ext cx="5096377" cy="34410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A6EB17-3E68-41E8-8F96-B15435655B28}"/>
                </a:ext>
              </a:extLst>
            </p:cNvPr>
            <p:cNvSpPr txBox="1"/>
            <p:nvPr/>
          </p:nvSpPr>
          <p:spPr>
            <a:xfrm>
              <a:off x="7291076" y="2819057"/>
              <a:ext cx="4677174" cy="12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 sao lại xưng hô như vậy?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88EC8-86D4-410F-8523-C9B79ABF2B0B}"/>
              </a:ext>
            </a:extLst>
          </p:cNvPr>
          <p:cNvGrpSpPr/>
          <p:nvPr/>
        </p:nvGrpSpPr>
        <p:grpSpPr>
          <a:xfrm>
            <a:off x="238114" y="195943"/>
            <a:ext cx="5634366" cy="2966589"/>
            <a:chOff x="238114" y="195943"/>
            <a:chExt cx="4885391" cy="2966589"/>
          </a:xfrm>
        </p:grpSpPr>
        <p:pic>
          <p:nvPicPr>
            <p:cNvPr id="11" name="图片 6">
              <a:extLst>
                <a:ext uri="{FF2B5EF4-FFF2-40B4-BE49-F238E27FC236}">
                  <a16:creationId xmlns:a16="http://schemas.microsoft.com/office/drawing/2014/main" id="{E52E5987-D71B-4E8C-98C1-3A480A91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114" y="195943"/>
              <a:ext cx="4885391" cy="29665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288AE7-1C68-4CA7-B813-B5736498A9F9}"/>
                </a:ext>
              </a:extLst>
            </p:cNvPr>
            <p:cNvSpPr txBox="1"/>
            <p:nvPr/>
          </p:nvSpPr>
          <p:spPr>
            <a:xfrm>
              <a:off x="387695" y="661178"/>
              <a:ext cx="3976407" cy="159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hãy kể tên một số thành viên trong gia đình bên nội, bên ngoại của em.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55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9">
            <a:extLst>
              <a:ext uri="{FF2B5EF4-FFF2-40B4-BE49-F238E27FC236}">
                <a16:creationId xmlns:a16="http://schemas.microsoft.com/office/drawing/2014/main" id="{F98D1447-670C-4CC4-93A3-649CC6F6D0BE}"/>
              </a:ext>
            </a:extLst>
          </p:cNvPr>
          <p:cNvSpPr/>
          <p:nvPr/>
        </p:nvSpPr>
        <p:spPr bwMode="auto">
          <a:xfrm>
            <a:off x="762000" y="1245268"/>
            <a:ext cx="4182977" cy="4367464"/>
          </a:xfrm>
          <a:prstGeom prst="ellipse">
            <a:avLst/>
          </a:prstGeom>
          <a:solidFill>
            <a:srgbClr val="F3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F7AAC-9F76-4D59-B1EC-763EC3B876F4}"/>
              </a:ext>
            </a:extLst>
          </p:cNvPr>
          <p:cNvSpPr txBox="1"/>
          <p:nvPr/>
        </p:nvSpPr>
        <p:spPr>
          <a:xfrm>
            <a:off x="1179732" y="2013471"/>
            <a:ext cx="3188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xưng hô trong gia đình dòng họ tuỳ thuộc vào mỗi vùng miền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等腰三角形 14">
            <a:extLst>
              <a:ext uri="{FF2B5EF4-FFF2-40B4-BE49-F238E27FC236}">
                <a16:creationId xmlns:a16="http://schemas.microsoft.com/office/drawing/2014/main" id="{002FBE7F-11E1-431C-800E-13DFA21D58A8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F3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81627-741D-4494-8A39-E87ED03ED002}"/>
              </a:ext>
            </a:extLst>
          </p:cNvPr>
          <p:cNvSpPr txBox="1"/>
          <p:nvPr/>
        </p:nvSpPr>
        <p:spPr>
          <a:xfrm>
            <a:off x="5592605" y="1230716"/>
            <a:ext cx="6059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E64674"/>
                </a:solidFill>
                <a:cs typeface="Arial" panose="020B0604020202020204" pitchFamily="34" charset="0"/>
              </a:rPr>
              <a:t>Có nơi gọi bố mẹ bằng ba - má, có nơi lại gọi là cha – mẹ; có nơi gọi là thầy-u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6467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E9D03E-AD7A-41DC-8AF0-DFEF2322FE09}"/>
              </a:ext>
            </a:extLst>
          </p:cNvPr>
          <p:cNvSpPr txBox="1"/>
          <p:nvPr/>
        </p:nvSpPr>
        <p:spPr>
          <a:xfrm>
            <a:off x="5592605" y="3071430"/>
            <a:ext cx="59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E64674"/>
                </a:solidFill>
                <a:cs typeface="Arial" panose="020B0604020202020204" pitchFamily="34" charset="0"/>
              </a:rPr>
              <a:t>V</a:t>
            </a:r>
            <a:r>
              <a:rPr lang="vi-VN" sz="3200" dirty="0">
                <a:solidFill>
                  <a:srgbClr val="E64674"/>
                </a:solidFill>
                <a:cs typeface="Arial" panose="020B0604020202020204" pitchFamily="34" charset="0"/>
              </a:rPr>
              <a:t>ì vậy chúng ta xưng hộ theo địa phương của mình sao cho phù hợp và lễ phép.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6467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等腰三角形 14">
            <a:extLst>
              <a:ext uri="{FF2B5EF4-FFF2-40B4-BE49-F238E27FC236}">
                <a16:creationId xmlns:a16="http://schemas.microsoft.com/office/drawing/2014/main" id="{0EEF804E-24CE-42BC-B3B5-E16D54999EF7}"/>
              </a:ext>
            </a:extLst>
          </p:cNvPr>
          <p:cNvSpPr/>
          <p:nvPr/>
        </p:nvSpPr>
        <p:spPr>
          <a:xfrm rot="6220156" flipH="1">
            <a:off x="4974988" y="3247978"/>
            <a:ext cx="442229" cy="627451"/>
          </a:xfrm>
          <a:prstGeom prst="triangle">
            <a:avLst/>
          </a:prstGeom>
          <a:solidFill>
            <a:srgbClr val="F3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6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23">
            <a:extLst>
              <a:ext uri="{FF2B5EF4-FFF2-40B4-BE49-F238E27FC236}">
                <a16:creationId xmlns:a16="http://schemas.microsoft.com/office/drawing/2014/main" id="{3A117B7C-BEE3-4CB2-8296-E3EA2B3B8D5E}"/>
              </a:ext>
            </a:extLst>
          </p:cNvPr>
          <p:cNvSpPr/>
          <p:nvPr/>
        </p:nvSpPr>
        <p:spPr>
          <a:xfrm>
            <a:off x="2252136" y="2676108"/>
            <a:ext cx="8253304" cy="234582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FFAE2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315;p20">
            <a:extLst>
              <a:ext uri="{FF2B5EF4-FFF2-40B4-BE49-F238E27FC236}">
                <a16:creationId xmlns:a16="http://schemas.microsoft.com/office/drawing/2014/main" id="{A4F5A3F8-9ADF-47C4-89EA-E3B23C017E3F}"/>
              </a:ext>
            </a:extLst>
          </p:cNvPr>
          <p:cNvGrpSpPr/>
          <p:nvPr/>
        </p:nvGrpSpPr>
        <p:grpSpPr>
          <a:xfrm>
            <a:off x="2117448" y="1823618"/>
            <a:ext cx="1433731" cy="1157400"/>
            <a:chOff x="1376172" y="452280"/>
            <a:chExt cx="1320841" cy="1229757"/>
          </a:xfrm>
        </p:grpSpPr>
        <p:sp>
          <p:nvSpPr>
            <p:cNvPr id="4" name="Google Shape;316;p20">
              <a:extLst>
                <a:ext uri="{FF2B5EF4-FFF2-40B4-BE49-F238E27FC236}">
                  <a16:creationId xmlns:a16="http://schemas.microsoft.com/office/drawing/2014/main" id="{A21DC7C2-80D6-4462-A3F7-BBA7CFE7662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17;p20">
              <a:extLst>
                <a:ext uri="{FF2B5EF4-FFF2-40B4-BE49-F238E27FC236}">
                  <a16:creationId xmlns:a16="http://schemas.microsoft.com/office/drawing/2014/main" id="{C9A45E8A-02CE-46CB-9C14-7D4F8A523D4F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18;p20">
              <a:extLst>
                <a:ext uri="{FF2B5EF4-FFF2-40B4-BE49-F238E27FC236}">
                  <a16:creationId xmlns:a16="http://schemas.microsoft.com/office/drawing/2014/main" id="{33C8C5A1-91C3-4EDD-86ED-A0FF01809FEF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9;p20">
              <a:extLst>
                <a:ext uri="{FF2B5EF4-FFF2-40B4-BE49-F238E27FC236}">
                  <a16:creationId xmlns:a16="http://schemas.microsoft.com/office/drawing/2014/main" id="{33F2B9BA-2FA7-4A1C-8312-513B7902EFF9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20;p20">
              <a:extLst>
                <a:ext uri="{FF2B5EF4-FFF2-40B4-BE49-F238E27FC236}">
                  <a16:creationId xmlns:a16="http://schemas.microsoft.com/office/drawing/2014/main" id="{E9D15DF9-559A-4E33-BB28-6875032D2C4A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1;p20">
              <a:extLst>
                <a:ext uri="{FF2B5EF4-FFF2-40B4-BE49-F238E27FC236}">
                  <a16:creationId xmlns:a16="http://schemas.microsoft.com/office/drawing/2014/main" id="{932F02F3-47D7-4027-B646-E51B1430CD02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22;p20">
              <a:extLst>
                <a:ext uri="{FF2B5EF4-FFF2-40B4-BE49-F238E27FC236}">
                  <a16:creationId xmlns:a16="http://schemas.microsoft.com/office/drawing/2014/main" id="{4D4CF2F8-CF8D-4E6A-A97C-5359286F9B11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23;p20">
              <a:extLst>
                <a:ext uri="{FF2B5EF4-FFF2-40B4-BE49-F238E27FC236}">
                  <a16:creationId xmlns:a16="http://schemas.microsoft.com/office/drawing/2014/main" id="{1BC589EF-6AF6-49FD-975F-DE0FFF6C613A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24;p20">
              <a:extLst>
                <a:ext uri="{FF2B5EF4-FFF2-40B4-BE49-F238E27FC236}">
                  <a16:creationId xmlns:a16="http://schemas.microsoft.com/office/drawing/2014/main" id="{9BED63C0-0C8B-42E1-B51B-9A38DB8EAC63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25;p20">
              <a:extLst>
                <a:ext uri="{FF2B5EF4-FFF2-40B4-BE49-F238E27FC236}">
                  <a16:creationId xmlns:a16="http://schemas.microsoft.com/office/drawing/2014/main" id="{A0307876-0C0B-4E7B-8D75-25740210BFDD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26;p20">
              <a:extLst>
                <a:ext uri="{FF2B5EF4-FFF2-40B4-BE49-F238E27FC236}">
                  <a16:creationId xmlns:a16="http://schemas.microsoft.com/office/drawing/2014/main" id="{CB98A484-82A7-4D6C-8D05-814CBB623DFC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27;p20">
              <a:extLst>
                <a:ext uri="{FF2B5EF4-FFF2-40B4-BE49-F238E27FC236}">
                  <a16:creationId xmlns:a16="http://schemas.microsoft.com/office/drawing/2014/main" id="{8CC0A54B-868B-48A3-B214-34516AE1FEDC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28;p20">
              <a:extLst>
                <a:ext uri="{FF2B5EF4-FFF2-40B4-BE49-F238E27FC236}">
                  <a16:creationId xmlns:a16="http://schemas.microsoft.com/office/drawing/2014/main" id="{66CC4D51-FD1D-4129-943A-ADF0264ED611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29;p20">
              <a:extLst>
                <a:ext uri="{FF2B5EF4-FFF2-40B4-BE49-F238E27FC236}">
                  <a16:creationId xmlns:a16="http://schemas.microsoft.com/office/drawing/2014/main" id="{ACE6F21D-36FF-485F-ADF1-B8D916559BE8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0;p20">
              <a:extLst>
                <a:ext uri="{FF2B5EF4-FFF2-40B4-BE49-F238E27FC236}">
                  <a16:creationId xmlns:a16="http://schemas.microsoft.com/office/drawing/2014/main" id="{8E21E1A1-1C6C-4F97-B336-D413FB72B26B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1;p20">
              <a:extLst>
                <a:ext uri="{FF2B5EF4-FFF2-40B4-BE49-F238E27FC236}">
                  <a16:creationId xmlns:a16="http://schemas.microsoft.com/office/drawing/2014/main" id="{4E75C98D-00A4-4BBB-AAE2-5B489806EBF0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E4F1DE0-AED6-4B87-8B34-82FD3794CB9B}"/>
              </a:ext>
            </a:extLst>
          </p:cNvPr>
          <p:cNvSpPr txBox="1"/>
          <p:nvPr/>
        </p:nvSpPr>
        <p:spPr>
          <a:xfrm>
            <a:off x="2619156" y="3303542"/>
            <a:ext cx="743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23;p13">
            <a:extLst>
              <a:ext uri="{FF2B5EF4-FFF2-40B4-BE49-F238E27FC236}">
                <a16:creationId xmlns:a16="http://schemas.microsoft.com/office/drawing/2014/main" id="{FE7E1238-FC65-42A0-97A0-F2A5300042B6}"/>
              </a:ext>
            </a:extLst>
          </p:cNvPr>
          <p:cNvGrpSpPr/>
          <p:nvPr/>
        </p:nvGrpSpPr>
        <p:grpSpPr>
          <a:xfrm>
            <a:off x="188686" y="4125420"/>
            <a:ext cx="4484624" cy="2528919"/>
            <a:chOff x="5876916" y="975793"/>
            <a:chExt cx="4684259" cy="2641495"/>
          </a:xfrm>
        </p:grpSpPr>
        <p:grpSp>
          <p:nvGrpSpPr>
            <p:cNvPr id="11" name="Google Shape;1024;p13">
              <a:extLst>
                <a:ext uri="{FF2B5EF4-FFF2-40B4-BE49-F238E27FC236}">
                  <a16:creationId xmlns:a16="http://schemas.microsoft.com/office/drawing/2014/main" id="{4887CD34-7E84-4636-95B4-8D0A6E7C771F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13" name="Google Shape;1025;p13" descr="2">
                <a:extLst>
                  <a:ext uri="{FF2B5EF4-FFF2-40B4-BE49-F238E27FC236}">
                    <a16:creationId xmlns:a16="http://schemas.microsoft.com/office/drawing/2014/main" id="{003DFD44-85C0-4ACD-99B1-28BDC0EFBF2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026;p13" descr="1">
                <a:extLst>
                  <a:ext uri="{FF2B5EF4-FFF2-40B4-BE49-F238E27FC236}">
                    <a16:creationId xmlns:a16="http://schemas.microsoft.com/office/drawing/2014/main" id="{53552114-AC6C-4EC3-A61E-520CB543044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027;p13" descr="3">
                <a:extLst>
                  <a:ext uri="{FF2B5EF4-FFF2-40B4-BE49-F238E27FC236}">
                    <a16:creationId xmlns:a16="http://schemas.microsoft.com/office/drawing/2014/main" id="{D33E9ECC-1A3D-453C-A1A5-0A41407191F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Google Shape;1028;p13">
              <a:extLst>
                <a:ext uri="{FF2B5EF4-FFF2-40B4-BE49-F238E27FC236}">
                  <a16:creationId xmlns:a16="http://schemas.microsoft.com/office/drawing/2014/main" id="{5563D8E9-6DAC-4DA5-958D-1A7541D2F874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C892DEF-683B-41F1-8330-F29BEF790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84" y="89209"/>
            <a:ext cx="3643396" cy="39650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6433C2-32EC-4CD0-AC2D-D6CAA3A3044D}"/>
              </a:ext>
            </a:extLst>
          </p:cNvPr>
          <p:cNvGrpSpPr/>
          <p:nvPr/>
        </p:nvGrpSpPr>
        <p:grpSpPr>
          <a:xfrm>
            <a:off x="4131752" y="2317131"/>
            <a:ext cx="7257608" cy="1421006"/>
            <a:chOff x="4101272" y="2580505"/>
            <a:chExt cx="7257608" cy="14210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792C75-A2B6-4F91-B79B-80E648178141}"/>
                </a:ext>
              </a:extLst>
            </p:cNvPr>
            <p:cNvGrpSpPr/>
            <p:nvPr/>
          </p:nvGrpSpPr>
          <p:grpSpPr>
            <a:xfrm rot="10800000">
              <a:off x="4101272" y="2580505"/>
              <a:ext cx="7257608" cy="1421006"/>
              <a:chOff x="1557867" y="4109156"/>
              <a:chExt cx="3770489" cy="1527028"/>
            </a:xfrm>
          </p:grpSpPr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7761208A-41E8-470A-A361-B8D7B0CD8C7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D93EB6EB-45E1-48BD-85DB-5F3377E7FB03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E095CDE2-91A9-4AC6-9CF6-0BF08D094215}"/>
                </a:ext>
              </a:extLst>
            </p:cNvPr>
            <p:cNvSpPr txBox="1"/>
            <p:nvPr/>
          </p:nvSpPr>
          <p:spPr>
            <a:xfrm>
              <a:off x="4260945" y="2998687"/>
              <a:ext cx="67358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altLang="zh-CN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Họ đang gặp nhau vào dịp gì?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4E1BAB-9154-4808-9665-1D56F27912BC}"/>
              </a:ext>
            </a:extLst>
          </p:cNvPr>
          <p:cNvGrpSpPr/>
          <p:nvPr/>
        </p:nvGrpSpPr>
        <p:grpSpPr>
          <a:xfrm>
            <a:off x="4336636" y="4330159"/>
            <a:ext cx="7257608" cy="1665938"/>
            <a:chOff x="4101272" y="2580505"/>
            <a:chExt cx="7257608" cy="142100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052096D-71B9-4E9E-8B48-92BBBF9D1DEC}"/>
                </a:ext>
              </a:extLst>
            </p:cNvPr>
            <p:cNvGrpSpPr/>
            <p:nvPr/>
          </p:nvGrpSpPr>
          <p:grpSpPr>
            <a:xfrm rot="10800000">
              <a:off x="4101272" y="2580505"/>
              <a:ext cx="7257608" cy="1421006"/>
              <a:chOff x="1557867" y="4109156"/>
              <a:chExt cx="3770489" cy="1527028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66A64F61-582A-43F4-9E08-027F080A0B9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877B1A47-A993-4F97-8615-D46A8A2791E6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08289823-613F-4B07-B7DE-32BAC0387BC6}"/>
                </a:ext>
              </a:extLst>
            </p:cNvPr>
            <p:cNvSpPr txBox="1"/>
            <p:nvPr/>
          </p:nvSpPr>
          <p:spPr>
            <a:xfrm>
              <a:off x="4418178" y="2826548"/>
              <a:ext cx="6373701" cy="1040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 cảm của những người trong hình như thế nào?</a:t>
              </a:r>
              <a:endPara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7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6535D1-C2D0-4883-908D-591C9A45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" y="2494578"/>
            <a:ext cx="4942130" cy="27152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1848C-22B6-46A9-BF95-8B8E3E969D9A}"/>
              </a:ext>
            </a:extLst>
          </p:cNvPr>
          <p:cNvGrpSpPr/>
          <p:nvPr/>
        </p:nvGrpSpPr>
        <p:grpSpPr>
          <a:xfrm>
            <a:off x="4409440" y="568960"/>
            <a:ext cx="7487920" cy="1748455"/>
            <a:chOff x="299504" y="1828814"/>
            <a:chExt cx="10081625" cy="3799197"/>
          </a:xfrm>
        </p:grpSpPr>
        <p:pic>
          <p:nvPicPr>
            <p:cNvPr id="13" name="Google Shape;1159;p23">
              <a:extLst>
                <a:ext uri="{FF2B5EF4-FFF2-40B4-BE49-F238E27FC236}">
                  <a16:creationId xmlns:a16="http://schemas.microsoft.com/office/drawing/2014/main" id="{74B246B1-63C5-4385-9F29-18609983FED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6"/>
              <a:ext cx="10081625" cy="3636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160;p23">
              <a:extLst>
                <a:ext uri="{FF2B5EF4-FFF2-40B4-BE49-F238E27FC236}">
                  <a16:creationId xmlns:a16="http://schemas.microsoft.com/office/drawing/2014/main" id="{FE7362AA-B278-418A-8647-6397D64D93F5}"/>
                </a:ext>
              </a:extLst>
            </p:cNvPr>
            <p:cNvSpPr/>
            <p:nvPr/>
          </p:nvSpPr>
          <p:spPr>
            <a:xfrm>
              <a:off x="847366" y="1828814"/>
              <a:ext cx="8476636" cy="3009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hình có mối quan hệ họ hàng với nhau, được thể hiện qua cách xưng hô. </a:t>
              </a:r>
              <a:endParaRPr sz="28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ACB50B-863E-4468-B68C-0137CF75F12A}"/>
              </a:ext>
            </a:extLst>
          </p:cNvPr>
          <p:cNvGrpSpPr/>
          <p:nvPr/>
        </p:nvGrpSpPr>
        <p:grpSpPr>
          <a:xfrm>
            <a:off x="4816353" y="2494578"/>
            <a:ext cx="7487920" cy="1847581"/>
            <a:chOff x="299504" y="1991447"/>
            <a:chExt cx="10081625" cy="3021754"/>
          </a:xfrm>
        </p:grpSpPr>
        <p:pic>
          <p:nvPicPr>
            <p:cNvPr id="18" name="Google Shape;1159;p23">
              <a:extLst>
                <a:ext uri="{FF2B5EF4-FFF2-40B4-BE49-F238E27FC236}">
                  <a16:creationId xmlns:a16="http://schemas.microsoft.com/office/drawing/2014/main" id="{ADCF86E9-1F9D-42DD-82D7-2161887BEC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3021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160;p23">
              <a:extLst>
                <a:ext uri="{FF2B5EF4-FFF2-40B4-BE49-F238E27FC236}">
                  <a16:creationId xmlns:a16="http://schemas.microsoft.com/office/drawing/2014/main" id="{E5EE6FCE-3887-4276-93D1-CFBEB70DA0C8}"/>
                </a:ext>
              </a:extLst>
            </p:cNvPr>
            <p:cNvSpPr/>
            <p:nvPr/>
          </p:nvSpPr>
          <p:spPr>
            <a:xfrm>
              <a:off x="951526" y="2179151"/>
              <a:ext cx="8476636" cy="1842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 gặp nhau vào dịp sinh nhật của một thành viên trong họ hàng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66AFBB-54C4-4E10-AF01-193BFA98302A}"/>
              </a:ext>
            </a:extLst>
          </p:cNvPr>
          <p:cNvGrpSpPr/>
          <p:nvPr/>
        </p:nvGrpSpPr>
        <p:grpSpPr>
          <a:xfrm>
            <a:off x="4816353" y="4456926"/>
            <a:ext cx="7487920" cy="2439766"/>
            <a:chOff x="299504" y="1991447"/>
            <a:chExt cx="10081625" cy="3021754"/>
          </a:xfrm>
        </p:grpSpPr>
        <p:pic>
          <p:nvPicPr>
            <p:cNvPr id="21" name="Google Shape;1159;p23">
              <a:extLst>
                <a:ext uri="{FF2B5EF4-FFF2-40B4-BE49-F238E27FC236}">
                  <a16:creationId xmlns:a16="http://schemas.microsoft.com/office/drawing/2014/main" id="{A0DA384A-0108-4CC2-A008-6919E95A320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3021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160;p23">
              <a:extLst>
                <a:ext uri="{FF2B5EF4-FFF2-40B4-BE49-F238E27FC236}">
                  <a16:creationId xmlns:a16="http://schemas.microsoft.com/office/drawing/2014/main" id="{739F3042-F8DD-420A-A2A4-772BD0A69F78}"/>
                </a:ext>
              </a:extLst>
            </p:cNvPr>
            <p:cNvSpPr/>
            <p:nvPr/>
          </p:nvSpPr>
          <p:spPr>
            <a:xfrm>
              <a:off x="1324759" y="2179151"/>
              <a:ext cx="8103403" cy="230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hình thể hiện tình cảm gắn bó với nhau, thông qua hành động tặng quà nhân dịp dinh nhật; sự vui vẻ của mỗi người khi gặp họ hàng nhà mình.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49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1848C-22B6-46A9-BF95-8B8E3E969D9A}"/>
              </a:ext>
            </a:extLst>
          </p:cNvPr>
          <p:cNvGrpSpPr/>
          <p:nvPr/>
        </p:nvGrpSpPr>
        <p:grpSpPr>
          <a:xfrm>
            <a:off x="4409440" y="568960"/>
            <a:ext cx="7487920" cy="1748455"/>
            <a:chOff x="299504" y="1828814"/>
            <a:chExt cx="10081625" cy="3799197"/>
          </a:xfrm>
        </p:grpSpPr>
        <p:pic>
          <p:nvPicPr>
            <p:cNvPr id="13" name="Google Shape;1159;p23">
              <a:extLst>
                <a:ext uri="{FF2B5EF4-FFF2-40B4-BE49-F238E27FC236}">
                  <a16:creationId xmlns:a16="http://schemas.microsoft.com/office/drawing/2014/main" id="{74B246B1-63C5-4385-9F29-18609983FED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6"/>
              <a:ext cx="10081625" cy="3636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160;p23">
              <a:extLst>
                <a:ext uri="{FF2B5EF4-FFF2-40B4-BE49-F238E27FC236}">
                  <a16:creationId xmlns:a16="http://schemas.microsoft.com/office/drawing/2014/main" id="{FE7362AA-B278-418A-8647-6397D64D93F5}"/>
                </a:ext>
              </a:extLst>
            </p:cNvPr>
            <p:cNvSpPr/>
            <p:nvPr/>
          </p:nvSpPr>
          <p:spPr>
            <a:xfrm>
              <a:off x="586770" y="1828814"/>
              <a:ext cx="8737232" cy="3009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hình có mối quan hệ họ hàng với nhau, được thê hiện qua cách xưng hô: bác, cháu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ACB50B-863E-4468-B68C-0137CF75F12A}"/>
              </a:ext>
            </a:extLst>
          </p:cNvPr>
          <p:cNvGrpSpPr/>
          <p:nvPr/>
        </p:nvGrpSpPr>
        <p:grpSpPr>
          <a:xfrm>
            <a:off x="4816353" y="2494578"/>
            <a:ext cx="7487920" cy="1847581"/>
            <a:chOff x="299504" y="1991447"/>
            <a:chExt cx="10081625" cy="3021754"/>
          </a:xfrm>
        </p:grpSpPr>
        <p:pic>
          <p:nvPicPr>
            <p:cNvPr id="18" name="Google Shape;1159;p23">
              <a:extLst>
                <a:ext uri="{FF2B5EF4-FFF2-40B4-BE49-F238E27FC236}">
                  <a16:creationId xmlns:a16="http://schemas.microsoft.com/office/drawing/2014/main" id="{ADCF86E9-1F9D-42DD-82D7-2161887BEC7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3021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160;p23">
              <a:extLst>
                <a:ext uri="{FF2B5EF4-FFF2-40B4-BE49-F238E27FC236}">
                  <a16:creationId xmlns:a16="http://schemas.microsoft.com/office/drawing/2014/main" id="{E5EE6FCE-3887-4276-93D1-CFBEB70DA0C8}"/>
                </a:ext>
              </a:extLst>
            </p:cNvPr>
            <p:cNvSpPr/>
            <p:nvPr/>
          </p:nvSpPr>
          <p:spPr>
            <a:xfrm>
              <a:off x="951526" y="2454683"/>
              <a:ext cx="8476636" cy="996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 gặp nhau vào dịp Tết nguyên đán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66AFBB-54C4-4E10-AF01-193BFA98302A}"/>
              </a:ext>
            </a:extLst>
          </p:cNvPr>
          <p:cNvGrpSpPr/>
          <p:nvPr/>
        </p:nvGrpSpPr>
        <p:grpSpPr>
          <a:xfrm>
            <a:off x="4816353" y="4456926"/>
            <a:ext cx="7487920" cy="2439766"/>
            <a:chOff x="299504" y="1991447"/>
            <a:chExt cx="10081625" cy="3021754"/>
          </a:xfrm>
        </p:grpSpPr>
        <p:pic>
          <p:nvPicPr>
            <p:cNvPr id="21" name="Google Shape;1159;p23">
              <a:extLst>
                <a:ext uri="{FF2B5EF4-FFF2-40B4-BE49-F238E27FC236}">
                  <a16:creationId xmlns:a16="http://schemas.microsoft.com/office/drawing/2014/main" id="{A0DA384A-0108-4CC2-A008-6919E95A320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3021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160;p23">
              <a:extLst>
                <a:ext uri="{FF2B5EF4-FFF2-40B4-BE49-F238E27FC236}">
                  <a16:creationId xmlns:a16="http://schemas.microsoft.com/office/drawing/2014/main" id="{739F3042-F8DD-420A-A2A4-772BD0A69F78}"/>
                </a:ext>
              </a:extLst>
            </p:cNvPr>
            <p:cNvSpPr/>
            <p:nvPr/>
          </p:nvSpPr>
          <p:spPr>
            <a:xfrm>
              <a:off x="1324759" y="2179151"/>
              <a:ext cx="8103403" cy="2309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người trong hình thể hiện tình cảm gắn bó với nhau, thông qua hành động đến thăm và chúc tết nhau nhân dịp đón năm mới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842510-F3C7-4826-891B-88AA48FAE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" y="2037340"/>
            <a:ext cx="4454132" cy="26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23">
            <a:extLst>
              <a:ext uri="{FF2B5EF4-FFF2-40B4-BE49-F238E27FC236}">
                <a16:creationId xmlns:a16="http://schemas.microsoft.com/office/drawing/2014/main" id="{3A117B7C-BEE3-4CB2-8296-E3EA2B3B8D5E}"/>
              </a:ext>
            </a:extLst>
          </p:cNvPr>
          <p:cNvSpPr/>
          <p:nvPr/>
        </p:nvSpPr>
        <p:spPr>
          <a:xfrm>
            <a:off x="2252136" y="2676108"/>
            <a:ext cx="8253304" cy="234582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FFAE2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315;p20">
            <a:extLst>
              <a:ext uri="{FF2B5EF4-FFF2-40B4-BE49-F238E27FC236}">
                <a16:creationId xmlns:a16="http://schemas.microsoft.com/office/drawing/2014/main" id="{A4F5A3F8-9ADF-47C4-89EA-E3B23C017E3F}"/>
              </a:ext>
            </a:extLst>
          </p:cNvPr>
          <p:cNvGrpSpPr/>
          <p:nvPr/>
        </p:nvGrpSpPr>
        <p:grpSpPr>
          <a:xfrm>
            <a:off x="2117448" y="1823618"/>
            <a:ext cx="1433731" cy="1157400"/>
            <a:chOff x="1376172" y="452280"/>
            <a:chExt cx="1320841" cy="1229757"/>
          </a:xfrm>
        </p:grpSpPr>
        <p:sp>
          <p:nvSpPr>
            <p:cNvPr id="4" name="Google Shape;316;p20">
              <a:extLst>
                <a:ext uri="{FF2B5EF4-FFF2-40B4-BE49-F238E27FC236}">
                  <a16:creationId xmlns:a16="http://schemas.microsoft.com/office/drawing/2014/main" id="{A21DC7C2-80D6-4462-A3F7-BBA7CFE7662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17;p20">
              <a:extLst>
                <a:ext uri="{FF2B5EF4-FFF2-40B4-BE49-F238E27FC236}">
                  <a16:creationId xmlns:a16="http://schemas.microsoft.com/office/drawing/2014/main" id="{C9A45E8A-02CE-46CB-9C14-7D4F8A523D4F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18;p20">
              <a:extLst>
                <a:ext uri="{FF2B5EF4-FFF2-40B4-BE49-F238E27FC236}">
                  <a16:creationId xmlns:a16="http://schemas.microsoft.com/office/drawing/2014/main" id="{33C8C5A1-91C3-4EDD-86ED-A0FF01809FEF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9;p20">
              <a:extLst>
                <a:ext uri="{FF2B5EF4-FFF2-40B4-BE49-F238E27FC236}">
                  <a16:creationId xmlns:a16="http://schemas.microsoft.com/office/drawing/2014/main" id="{33F2B9BA-2FA7-4A1C-8312-513B7902EFF9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20;p20">
              <a:extLst>
                <a:ext uri="{FF2B5EF4-FFF2-40B4-BE49-F238E27FC236}">
                  <a16:creationId xmlns:a16="http://schemas.microsoft.com/office/drawing/2014/main" id="{E9D15DF9-559A-4E33-BB28-6875032D2C4A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1;p20">
              <a:extLst>
                <a:ext uri="{FF2B5EF4-FFF2-40B4-BE49-F238E27FC236}">
                  <a16:creationId xmlns:a16="http://schemas.microsoft.com/office/drawing/2014/main" id="{932F02F3-47D7-4027-B646-E51B1430CD02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22;p20">
              <a:extLst>
                <a:ext uri="{FF2B5EF4-FFF2-40B4-BE49-F238E27FC236}">
                  <a16:creationId xmlns:a16="http://schemas.microsoft.com/office/drawing/2014/main" id="{4D4CF2F8-CF8D-4E6A-A97C-5359286F9B11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23;p20">
              <a:extLst>
                <a:ext uri="{FF2B5EF4-FFF2-40B4-BE49-F238E27FC236}">
                  <a16:creationId xmlns:a16="http://schemas.microsoft.com/office/drawing/2014/main" id="{1BC589EF-6AF6-49FD-975F-DE0FFF6C613A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24;p20">
              <a:extLst>
                <a:ext uri="{FF2B5EF4-FFF2-40B4-BE49-F238E27FC236}">
                  <a16:creationId xmlns:a16="http://schemas.microsoft.com/office/drawing/2014/main" id="{9BED63C0-0C8B-42E1-B51B-9A38DB8EAC63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25;p20">
              <a:extLst>
                <a:ext uri="{FF2B5EF4-FFF2-40B4-BE49-F238E27FC236}">
                  <a16:creationId xmlns:a16="http://schemas.microsoft.com/office/drawing/2014/main" id="{A0307876-0C0B-4E7B-8D75-25740210BFDD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26;p20">
              <a:extLst>
                <a:ext uri="{FF2B5EF4-FFF2-40B4-BE49-F238E27FC236}">
                  <a16:creationId xmlns:a16="http://schemas.microsoft.com/office/drawing/2014/main" id="{CB98A484-82A7-4D6C-8D05-814CBB623DFC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27;p20">
              <a:extLst>
                <a:ext uri="{FF2B5EF4-FFF2-40B4-BE49-F238E27FC236}">
                  <a16:creationId xmlns:a16="http://schemas.microsoft.com/office/drawing/2014/main" id="{8CC0A54B-868B-48A3-B214-34516AE1FEDC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28;p20">
              <a:extLst>
                <a:ext uri="{FF2B5EF4-FFF2-40B4-BE49-F238E27FC236}">
                  <a16:creationId xmlns:a16="http://schemas.microsoft.com/office/drawing/2014/main" id="{66CC4D51-FD1D-4129-943A-ADF0264ED611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29;p20">
              <a:extLst>
                <a:ext uri="{FF2B5EF4-FFF2-40B4-BE49-F238E27FC236}">
                  <a16:creationId xmlns:a16="http://schemas.microsoft.com/office/drawing/2014/main" id="{ACE6F21D-36FF-485F-ADF1-B8D916559BE8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0;p20">
              <a:extLst>
                <a:ext uri="{FF2B5EF4-FFF2-40B4-BE49-F238E27FC236}">
                  <a16:creationId xmlns:a16="http://schemas.microsoft.com/office/drawing/2014/main" id="{8E21E1A1-1C6C-4F97-B336-D413FB72B26B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1;p20">
              <a:extLst>
                <a:ext uri="{FF2B5EF4-FFF2-40B4-BE49-F238E27FC236}">
                  <a16:creationId xmlns:a16="http://schemas.microsoft.com/office/drawing/2014/main" id="{4E75C98D-00A4-4BBB-AAE2-5B489806EBF0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E4F1DE0-AED6-4B87-8B34-82FD3794CB9B}"/>
              </a:ext>
            </a:extLst>
          </p:cNvPr>
          <p:cNvSpPr txBox="1"/>
          <p:nvPr/>
        </p:nvSpPr>
        <p:spPr>
          <a:xfrm>
            <a:off x="2619156" y="3303542"/>
            <a:ext cx="743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white"/>
                </a:solidFill>
                <a:cs typeface="Arial" panose="020B0604020202020204" pitchFamily="34" charset="0"/>
              </a:rPr>
              <a:t>Nêu việc mình làm thể hiện tình cảm với gia đình, họ hàng.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374</Words>
  <Application>Microsoft Office PowerPoint</Application>
  <PresentationFormat>Widescreen</PresentationFormat>
  <Paragraphs>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Coiny</vt:lpstr>
      <vt:lpstr>等线</vt:lpstr>
      <vt:lpstr>等线 Light</vt:lpstr>
      <vt:lpstr>Times New Roman</vt:lpstr>
      <vt:lpstr>仓耳今楷05-6763 W05</vt:lpstr>
      <vt:lpstr>仓耳玄三M W05</vt:lpstr>
      <vt:lpstr>字魂59号-创粗黑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2022-07-05T02:58:56Z</dcterms:created>
  <dcterms:modified xsi:type="dcterms:W3CDTF">2023-09-15T01:31:02Z</dcterms:modified>
</cp:coreProperties>
</file>