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328" r:id="rId5"/>
    <p:sldId id="261" r:id="rId6"/>
    <p:sldId id="329" r:id="rId7"/>
    <p:sldId id="262" r:id="rId8"/>
    <p:sldId id="330" r:id="rId9"/>
    <p:sldId id="263" r:id="rId10"/>
    <p:sldId id="327" r:id="rId11"/>
    <p:sldId id="317" r:id="rId12"/>
    <p:sldId id="324" r:id="rId13"/>
    <p:sldId id="325" r:id="rId14"/>
    <p:sldId id="320" r:id="rId15"/>
    <p:sldId id="331" r:id="rId16"/>
    <p:sldId id="332" r:id="rId17"/>
    <p:sldId id="270" r:id="rId18"/>
    <p:sldId id="333" r:id="rId19"/>
    <p:sldId id="267" r:id="rId20"/>
    <p:sldId id="318" r:id="rId21"/>
    <p:sldId id="271" r:id="rId22"/>
    <p:sldId id="319" r:id="rId23"/>
    <p:sldId id="273" r:id="rId24"/>
    <p:sldId id="326" r:id="rId25"/>
  </p:sldIdLst>
  <p:sldSz cx="12192000" cy="6858000"/>
  <p:notesSz cx="6858000" cy="9144000"/>
  <p:embeddedFontLst>
    <p:embeddedFont>
      <p:font typeface="iCiel Cadena" charset="0"/>
      <p:bold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Lato bold" charset="0"/>
      <p:bold r:id="rId31"/>
    </p:embeddedFont>
    <p:embeddedFont>
      <p:font typeface="Calibri Light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xmlns="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-66" y="-288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3.png"/><Relationship Id="rId2" Type="http://schemas.microsoft.com/office/2007/relationships/media" Target="../media/media12.m4a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13.m4a"/><Relationship Id="rId16" Type="http://schemas.openxmlformats.org/officeDocument/2006/relationships/image" Target="../media/image24.png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audio" Target="../media/media14.m4a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9.m4a"/><Relationship Id="rId7" Type="http://schemas.openxmlformats.org/officeDocument/2006/relationships/image" Target="../media/image30.png"/><Relationship Id="rId2" Type="http://schemas.microsoft.com/office/2007/relationships/media" Target="../media/media19.m4a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3.m4a"/><Relationship Id="rId7" Type="http://schemas.openxmlformats.org/officeDocument/2006/relationships/image" Target="../media/image39.png"/><Relationship Id="rId2" Type="http://schemas.microsoft.com/office/2007/relationships/media" Target="../media/media23.m4a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2.xml"/><Relationship Id="rId5" Type="http://schemas.openxmlformats.org/officeDocument/2006/relationships/slide" Target="slide1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slide" Target="slide9.xml"/><Relationship Id="rId9" Type="http://schemas.openxmlformats.org/officeDocument/2006/relationships/comments" Target="../comments/commen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197F352C-8987-4A1C-927D-DD4F160A3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xmlns="" id="{DAAC3773-A3CF-4B81-9434-DD3D01E32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 advTm="232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4E7E3DDD-AF47-471B-9E8C-6284083B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 advTm="5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B7C2E4A4-16E4-4207-9894-94FB592E92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 advTm="17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xmlns="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D65143F6-AE0A-4A5D-AEF6-AD9D84C62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 advTm="111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xmlns="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xmlns="" id="{0DC9FCFB-8D1B-42B2-8E44-905CC4819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 advTm="75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xmlns="" id="{45809704-D0A1-4D78-84D1-EBF498B37B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5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xmlns="" id="{C2422B68-4C84-4A73-BC66-D9AD1FF89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xmlns="" id="{2406EA3C-112E-4FFC-B1EA-990577745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E45B5659-6399-49B0-809D-A1BD020C5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0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xmlns="" id="{124331FB-3FA3-4022-9B30-0D9BCF1155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 advTm="12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F6EBB619-6D7C-4037-8A37-739AE82A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 advTm="215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FD9B99F2-5ABC-4984-A80F-3108C0C47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 advTm="104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965650DA-55F9-46C0-B31A-F3B755FBF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4E0A1226-F970-4DD9-A9D6-6D99E4A0A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 advTm="5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xmlns="" id="{49A41E31-5CE8-4D91-B5D9-827F9BF48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 advTm="11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741566BC-CABA-4998-9A06-010808B0C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 advTm="80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340F197C-F01B-4191-AB29-FABB9D89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 advTm="4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7CEAB6DB-D3D3-4568-8CB8-7FD289A5A2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 advTm="151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63136C7F-C06C-4EC5-AB1F-9A8A3AE63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 advTm="44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E97CAE00-9FEE-4DE0-8005-7DA3C9802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 advTm="13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DF59A1E6-9A4E-49B9-A21F-487D07F4E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 advTm="3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EBB2F11F-1C54-4A51-80EB-5ABD99E40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 advTm="116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</p:bldLst>
  </p:timing>
  <p:extLst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5" action="ppaction://hlinksldjump"/>
            <a:extLst>
              <a:ext uri="{FF2B5EF4-FFF2-40B4-BE49-F238E27FC236}">
                <a16:creationId xmlns:a16="http://schemas.microsoft.com/office/drawing/2014/main" xmlns="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DE5CFC99-D18F-4B2A-B69D-DF15B3FA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 advTm="4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410</Words>
  <Application>Microsoft Office PowerPoint</Application>
  <PresentationFormat>Custom</PresentationFormat>
  <Paragraphs>85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iCiel Cadena</vt:lpstr>
      <vt:lpstr>Lato</vt:lpstr>
      <vt:lpstr>Lato bold</vt:lpstr>
      <vt:lpstr>Calibri Light</vt:lpstr>
      <vt:lpstr>r0c0i Linotte</vt:lpstr>
      <vt:lpstr>Calibri</vt:lpstr>
      <vt:lpstr>Office Theme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105</cp:revision>
  <dcterms:created xsi:type="dcterms:W3CDTF">2020-05-19T08:38:25Z</dcterms:created>
  <dcterms:modified xsi:type="dcterms:W3CDTF">2022-09-28T05:37:28Z</dcterms:modified>
  <cp:category>9Slide.vn</cp:category>
</cp:coreProperties>
</file>