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7" r:id="rId4"/>
    <p:sldId id="264" r:id="rId5"/>
    <p:sldId id="256" r:id="rId6"/>
    <p:sldId id="265" r:id="rId7"/>
    <p:sldId id="26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ỳnh anh nguyễn thị" initials="qant" lastIdx="1" clrIdx="0">
    <p:extLst>
      <p:ext uri="{19B8F6BF-5375-455C-9EA6-DF929625EA0E}">
        <p15:presenceInfo xmlns:p15="http://schemas.microsoft.com/office/powerpoint/2012/main" xmlns="" userId="7dc718edbcdf26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5A7A-5C0F-4C9C-9694-B89261CE503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7E55-265B-43D9-8AF2-8F1F8530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B8AE9-36F5-473C-98FA-2DE66F2DB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2A8E7F-66F5-46D1-B5E6-1BEBC03A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81034D-38D3-41E1-9EC8-C5727F7A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6854F1-26FC-4208-B074-148B2E9A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BB55CA-7FA9-4D23-A291-B820C6CA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66F40-AF55-4ADE-8A6B-D7423EC3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05390F-A7C4-4DD9-9BFF-E8B8FD2C5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63FED9-83A6-4FEE-B5F9-8FDF35CA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A7C195-F280-4A70-9B14-F94C0D24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992906-6C18-47D9-8EB5-9B1C8A6E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599400-618A-4D7C-A85C-2007B6E48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E9902F-14DD-4F8E-BCC9-6137D09A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573F6-A123-42BC-8D10-092A4054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C2FE3F-CB46-429A-9BE7-9E4F5F82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95DD00-B285-4E4B-9B61-83A73051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3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2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0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6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B362F-3AA3-47CA-B58F-BDEFD49C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0DD62A-0624-41C4-B207-675DEF09E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4BD160-F18F-4469-8419-DD1B0573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F3F92-E895-46E4-AAFD-D99FBE8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C7F808-4E67-4DEC-A743-BCC499E2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9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5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3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1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90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2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3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5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42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73DA8-E5BC-4BB0-AD0D-4328ADC6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E6D477-462F-45EC-8CF4-1682DCF1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F31FB-6D95-4C61-BFC8-FD78CB9C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2CA4C-44F1-4A94-91F6-0DB94D28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411C3-BAE8-4E6E-8B82-242123A9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7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78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6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1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4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FD980-3BB4-4B36-B760-49064F4C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CF525-D069-482A-A090-9A788A1AE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4B543-E65C-44BA-BAEA-8E934F49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F872A9-94AD-4ED7-8C3A-6166111D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67A908-89D6-4875-9A9F-EBE1AFB1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36F125-7324-4E1F-A999-460B20C3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205E8-4295-40EC-BFDA-80BCC4FA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EE61C0-7B34-4CEE-9F79-437D4EAC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A8F8DD-AAD9-47CF-9637-5343C9279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35AE4A-F828-4D27-B579-0A07C38DB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3DC07-9F15-4E81-B6A3-6C6A40C65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ACB7B3-9310-4F0B-AB8F-060DA4B4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1C60ED-C3BA-450C-8D2D-269B4A1B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084FD2-C9E6-4E29-9A20-BBD6B329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28F17-D800-4E12-A81F-C8DB544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4B6190-159A-49F5-BAC5-36230FFC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D3BB48-39B7-4CAF-AB0A-D868CF24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BE7769-0252-4EA6-A37D-D8101565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62F3D7-827B-48D9-9989-80481C85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D42246-A56F-4D0A-B1F4-AE0AEE97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F14D1A-1400-4613-9E42-B71E86D1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E55FF-9784-4F32-8807-1E9D2A8D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369521-E742-4516-8EFD-AE8775C9E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F5DCD2-AAC5-4738-ABE5-C5E3032F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890E9D-668E-479C-9F1D-CD4C9DA0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58AD5D-3C80-4DD5-940F-87764765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187A8-F2E5-4AD3-9E9A-FA025D1E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E31EC-AE96-4B69-98C3-BF4E484A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94CA89-5DFE-4C2B-92AF-EB61C6E8D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29DD37-970D-4B62-A02E-9B531EC78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B1B615-7FCF-42EF-8B20-BFA11860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2FE0C4-DD36-41AC-983D-A9984465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B3D9BC-D638-4D51-9FE4-C42ABF19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BEF7AF6-4F92-40DE-91CA-5B313A95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7E4F37-40F3-4B5A-95B4-36B472AF5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4F99D8-9253-4122-9919-15103A554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A077-F484-454C-B15B-CD86D0FF0F7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160EED-E9DA-4EA4-8B9C-6745B3C10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FBECAC-CCA5-469D-B6CB-79D66D042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0337-00B4-4B9C-BCD2-FCD2AC18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1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075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498" y="6061870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795E78E-A0AC-45A0-A297-AB4F4CAD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12192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63B0593E-9A02-4F01-93A9-400DB47937D0}"/>
              </a:ext>
            </a:extLst>
          </p:cNvPr>
          <p:cNvSpPr txBox="1">
            <a:spLocks/>
          </p:cNvSpPr>
          <p:nvPr/>
        </p:nvSpPr>
        <p:spPr>
          <a:xfrm>
            <a:off x="3569776" y="6067035"/>
            <a:ext cx="8305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005CC9-73CD-4C7A-8C38-F8CF2F6F5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64167" r="53437" b="25833"/>
          <a:stretch/>
        </p:blipFill>
        <p:spPr>
          <a:xfrm>
            <a:off x="1009650" y="304800"/>
            <a:ext cx="92106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ách thiết kế xây dựng mô hình kinh doanh nhà Bungalow hút khách">
            <a:extLst>
              <a:ext uri="{FF2B5EF4-FFF2-40B4-BE49-F238E27FC236}">
                <a16:creationId xmlns:a16="http://schemas.microsoft.com/office/drawing/2014/main" xmlns="" id="{86376DD4-1706-4730-A83D-4D98A9E8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4267" cy="59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B977169-8152-4771-8425-85351196A68F}"/>
              </a:ext>
            </a:extLst>
          </p:cNvPr>
          <p:cNvSpPr txBox="1">
            <a:spLocks/>
          </p:cNvSpPr>
          <p:nvPr/>
        </p:nvSpPr>
        <p:spPr>
          <a:xfrm>
            <a:off x="7760776" y="6076560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Di sản nhà Rông Tây Nguyên và kiến trúc độc đáo không thể bỏ qua">
            <a:extLst>
              <a:ext uri="{FF2B5EF4-FFF2-40B4-BE49-F238E27FC236}">
                <a16:creationId xmlns:a16="http://schemas.microsoft.com/office/drawing/2014/main" xmlns="" id="{522905FF-6269-4954-8D1A-88C3D763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66" y="0"/>
            <a:ext cx="5887733" cy="59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928E50-C825-4F83-AE9E-659BAFA16167}"/>
              </a:ext>
            </a:extLst>
          </p:cNvPr>
          <p:cNvSpPr txBox="1">
            <a:spLocks/>
          </p:cNvSpPr>
          <p:nvPr/>
        </p:nvSpPr>
        <p:spPr>
          <a:xfrm>
            <a:off x="1902901" y="6114660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iết Kế Mẫu Biệt Thự Phố 3 Tầng Hiện Đại Mặt Tiền 9m">
            <a:extLst>
              <a:ext uri="{FF2B5EF4-FFF2-40B4-BE49-F238E27FC236}">
                <a16:creationId xmlns:a16="http://schemas.microsoft.com/office/drawing/2014/main" xmlns="" id="{29882133-8151-4573-87C8-D1E226ED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388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à mái ngói cấp 4 đẹp 100m2 dưới 400 triệu | MuaBanNhaDat – Chuyên trang  tổng hợp và chia sẻ mẫu nhà, kinh nghiệm xây dựng nhà ở giá tốt">
            <a:extLst>
              <a:ext uri="{FF2B5EF4-FFF2-40B4-BE49-F238E27FC236}">
                <a16:creationId xmlns:a16="http://schemas.microsoft.com/office/drawing/2014/main" xmlns="" id="{14D239E2-FC0C-4341-836F-2216A6E4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595312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71F4ABC4-0D72-4CD8-BB57-917FD74D5108}"/>
              </a:ext>
            </a:extLst>
          </p:cNvPr>
          <p:cNvSpPr txBox="1">
            <a:spLocks/>
          </p:cNvSpPr>
          <p:nvPr/>
        </p:nvSpPr>
        <p:spPr>
          <a:xfrm>
            <a:off x="1902901" y="6114660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ADA37ED-9CDA-445C-877E-DEE48F9AAAC3}"/>
              </a:ext>
            </a:extLst>
          </p:cNvPr>
          <p:cNvSpPr txBox="1">
            <a:spLocks/>
          </p:cNvSpPr>
          <p:nvPr/>
        </p:nvSpPr>
        <p:spPr>
          <a:xfrm>
            <a:off x="8237026" y="6085695"/>
            <a:ext cx="2459549" cy="78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học</a:t>
            </a:r>
            <a:endParaRPr lang="en-GB" sz="8000" b="1" kern="0" spc="13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34</Words>
  <Application>Microsoft Office PowerPoint</Application>
  <PresentationFormat>Custom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1_Simple Light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MTC</cp:lastModifiedBy>
  <cp:revision>9</cp:revision>
  <dcterms:created xsi:type="dcterms:W3CDTF">2020-08-27T09:34:19Z</dcterms:created>
  <dcterms:modified xsi:type="dcterms:W3CDTF">2022-09-28T05:13:05Z</dcterms:modified>
</cp:coreProperties>
</file>