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78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8D720-BDA3-4B1A-95AB-0AF03E917E4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5560-5B7E-495A-9F4F-5EBB80A81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7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530D5-DC13-48A0-9ABE-7D47F632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3BA5FE-3333-48C5-BE2C-248FA27B4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210EEB-5D72-46AA-801E-26A821A9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5D95-A521-4F59-B052-3EB859DA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2F547C-D0CF-416D-A9F2-723F17D1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5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AC0E26-65D2-4308-BAA0-169943DC1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C33CAB-C4E6-449E-8ED1-1BB0BD680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07686-1CB1-455E-BC68-30F78C72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85EF01-A80E-45D5-9FD7-E993C77A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20840D-082A-458D-893F-4D5C60EB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1D8EAD-8EA5-422F-9F3C-F620A71DC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B44D57-B493-471D-8227-9D9E0D276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2A08D-D3C6-4AA0-84F5-E6A14574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8514C0-251B-4AE5-87FD-D9B6E80A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75F6DC-1CBA-41F8-8F97-41BF99F0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19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7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8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2F48A8-57CC-4901-848E-6B36371E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A895C8-968B-48D0-A2E0-230680309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C2A209-B0BB-44FD-8071-95B3E395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1F08AE-CBF2-400C-A5D0-63254B5A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B0FD77-80A6-4514-800F-A0F3E5B6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1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B455E-5BAB-4901-84C2-353D97E5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5DC104-DDD8-459A-A8A2-6FF045AB8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8842D3-3F1A-408A-879A-10ED33BB4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BE047C-6876-4FD0-B888-8D1686DC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40BCC-12FC-4D65-99E5-6F577B4F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CF187-C511-4972-A892-AFE8C0A8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79C319-9957-453E-9D01-2835D8F3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7D617E-B9E5-4316-A1D1-A8B804E81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9D4E6-D200-487C-8E57-01DF86C9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C051A4-C008-4D4D-8ED5-ED07ED6A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41213B-D072-44DC-B4E6-08BFA38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57CB37-B1B6-4345-B0BA-20248ED9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A9699F-335B-416C-A2F9-4A094853A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871C10-4646-47E3-9F31-2EDA1852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52EDCD-95D3-44C8-B990-8DA1D783D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7995F3-B2B6-459A-AF13-90BEF3D9A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7B82CD-69D8-4D72-8295-57DF846B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2F540E-2A4F-4B63-BC02-4550A7D3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D6ED10-F37D-46AE-BCDD-C145F40E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7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A2FEE1-A34A-4533-9707-64FDE2AD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14F786-AA35-46EC-958D-AF50BE2E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B128FF-1C7B-4469-9F26-D0E9D081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FEBC4A-52E4-4211-9DAA-69F8331B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7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8620A1-2F01-4789-856C-0E1C2F6D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33C0B1-BA74-4EEA-A70F-70C8DE16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292873-24A3-46B3-B006-903E72E4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0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93068-DE59-4811-8F0E-6F808075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D0E504-239B-4252-BE48-CD7DE1A69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B975DA-96D4-48B9-9669-C35255F87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5AEF4D-9192-43A0-B419-19DC18B6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69398A-D75B-41A2-B84A-D56996B4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548E91-0427-4CCF-9ADF-0F6F4CA5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AFFAA-3475-47D5-BF7A-2D52088B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93FFC3-36A3-4EEA-A5F5-C06879FA5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B250F0-363E-4A76-BBD2-D6E7F76F2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4B1802-448F-4588-ADE8-F15D40DF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52E92E-94F1-4A07-9C26-3DDB43E9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C215B8-E9A5-4CCA-AB97-C53BBB7E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1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EFAB0E-09FC-459A-A19F-0D7A3FEB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732EC-CA81-465E-BF1F-464EDBAC7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5F052F-1119-41BE-BE1C-F2AEBFE3E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23679-6FB7-42DF-8ABD-06D8793DA99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D526F-DB0D-4247-8894-15EA7054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5C8B8A-8371-4BC2-B5E1-A6C3E7421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1ABC8-0BC7-43B9-9F78-4DF39E15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1: Kể về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đình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58540" y="365125"/>
            <a:ext cx="7795260" cy="1325880"/>
          </a:xfrm>
        </p:spPr>
        <p:txBody>
          <a:bodyPr>
            <a:normAutofit/>
          </a:bodyPr>
          <a:lstStyle/>
          <a:p>
            <a:pPr algn="ctr"/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Mọi người trong gia đình Hoa tham gia công việc nhà như thế nào?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3583305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Quan sát hình</a:t>
            </a:r>
          </a:p>
        </p:txBody>
      </p:sp>
      <p:pic>
        <p:nvPicPr>
          <p:cNvPr id="6" name="Content Placeholder 5" descr="411_20200407093737_cd-1---bai-1---kham-pha---trang-8-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810" y="1589405"/>
            <a:ext cx="8047990" cy="3911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99105" y="5735955"/>
            <a:ext cx="6725920" cy="10077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Gia đình Hoa làm cùng nhau nấu ăn rất vui vẻ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3583305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Vẽ gia đình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70" y="1474470"/>
            <a:ext cx="8512175" cy="538353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2400" y="478790"/>
            <a:ext cx="9697720" cy="121221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17725" y="2215515"/>
            <a:ext cx="8131175" cy="29489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25395" y="5286375"/>
            <a:ext cx="2234565" cy="850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Tưới cây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22240" y="5274310"/>
            <a:ext cx="2476500" cy="837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Gấp quần áo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08645" y="5237480"/>
            <a:ext cx="1942465" cy="814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Cho gà ăn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Kể về gia đình 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225" y="1982470"/>
            <a:ext cx="6655435" cy="37096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91</Words>
  <Application>Microsoft Office PowerPoint</Application>
  <PresentationFormat>Custom</PresentationFormat>
  <Paragraphs>21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Mọi người trong gia đình Hoa tham gia công việc nhà như thế nào?</vt:lpstr>
      <vt:lpstr>PowerPoint Presentation</vt:lpstr>
      <vt:lpstr>PowerPoint Presentation</vt:lpstr>
      <vt:lpstr>Kể về gia đình 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</cp:revision>
  <dcterms:created xsi:type="dcterms:W3CDTF">2021-09-23T12:48:57Z</dcterms:created>
  <dcterms:modified xsi:type="dcterms:W3CDTF">2023-09-14T03:32:17Z</dcterms:modified>
</cp:coreProperties>
</file>