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9" r:id="rId4"/>
  </p:sldMasterIdLst>
  <p:notesMasterIdLst>
    <p:notesMasterId r:id="rId12"/>
  </p:notesMasterIdLst>
  <p:sldIdLst>
    <p:sldId id="257" r:id="rId5"/>
    <p:sldId id="258" r:id="rId6"/>
    <p:sldId id="279" r:id="rId7"/>
    <p:sldId id="276" r:id="rId8"/>
    <p:sldId id="268" r:id="rId9"/>
    <p:sldId id="262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9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4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3.xml"/><Relationship Id="rId7" Type="http://schemas.openxmlformats.org/officeDocument/2006/relationships/image" Target="../media/image3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1"/>
            </p:custDataLst>
          </p:nvPr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599" b="5842"/>
          <a:stretch>
            <a:fillRect/>
          </a:stretch>
        </p:blipFill>
        <p:spPr>
          <a:xfrm>
            <a:off x="0" y="5116155"/>
            <a:ext cx="4559966" cy="1741845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896" r="1250" b="5842"/>
          <a:stretch>
            <a:fillRect/>
          </a:stretch>
        </p:blipFill>
        <p:spPr>
          <a:xfrm>
            <a:off x="7820526" y="5268555"/>
            <a:ext cx="4371473" cy="1741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232" y="383170"/>
            <a:ext cx="11945852" cy="14365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03045" y="382905"/>
            <a:ext cx="938847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Chào mừng thầy cô và các</a:t>
            </a: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em đến với tiết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97885" y="2578100"/>
            <a:ext cx="4925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Tự nhiên xã hội lớp 1</a:t>
            </a:r>
          </a:p>
        </p:txBody>
      </p:sp>
    </p:spTree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2321496"/>
            <a:ext cx="6257453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1: Kể về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gia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đình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83820" y="72390"/>
            <a:ext cx="2442210" cy="114173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Quan sát</a:t>
            </a:r>
          </a:p>
        </p:txBody>
      </p:sp>
      <p:sp>
        <p:nvSpPr>
          <p:cNvPr id="6" name="Title 4"/>
          <p:cNvSpPr>
            <a:spLocks noGrp="1"/>
          </p:cNvSpPr>
          <p:nvPr/>
        </p:nvSpPr>
        <p:spPr>
          <a:xfrm>
            <a:off x="3388995" y="365125"/>
            <a:ext cx="796480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Gia đình Hoa có những ai?</a:t>
            </a:r>
          </a:p>
        </p:txBody>
      </p:sp>
      <p:pic>
        <p:nvPicPr>
          <p:cNvPr id="7" name="Content Placeholder 3" descr="411_20200731023244_bg-tnxh-trang-6-7-full-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840" y="1691005"/>
            <a:ext cx="7815580" cy="448627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Lúc nghỉ ngơi gia đình Hoa thường làm gì?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15" y="1587500"/>
            <a:ext cx="2352675" cy="352742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7190" y="2231390"/>
            <a:ext cx="3175000" cy="2543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030" y="2162175"/>
            <a:ext cx="2995930" cy="2533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1640" y="2231390"/>
            <a:ext cx="2880360" cy="2695575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485140" y="5103495"/>
            <a:ext cx="2210435" cy="911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Xem tivi</a:t>
            </a:r>
          </a:p>
        </p:txBody>
      </p:sp>
      <p:sp>
        <p:nvSpPr>
          <p:cNvPr id="9" name="Rectangles 8"/>
          <p:cNvSpPr/>
          <p:nvPr/>
        </p:nvSpPr>
        <p:spPr>
          <a:xfrm>
            <a:off x="3265805" y="4994910"/>
            <a:ext cx="2659380" cy="1056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Dạy bé đi xe đạp</a:t>
            </a:r>
          </a:p>
        </p:txBody>
      </p:sp>
      <p:sp>
        <p:nvSpPr>
          <p:cNvPr id="10" name="Rectangles 9"/>
          <p:cNvSpPr/>
          <p:nvPr/>
        </p:nvSpPr>
        <p:spPr>
          <a:xfrm>
            <a:off x="6424295" y="4915535"/>
            <a:ext cx="2780665" cy="1129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Quây quần bên nhau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9585960" y="4946015"/>
            <a:ext cx="2331085" cy="1068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Cùng nhau đọc sách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7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37" t="-6188"/>
          <a:stretch>
            <a:fillRect/>
          </a:stretch>
        </p:blipFill>
        <p:spPr bwMode="auto">
          <a:xfrm flipH="1">
            <a:off x="1653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609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455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420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</Words>
  <Application>Microsoft Office PowerPoint</Application>
  <PresentationFormat>Custom</PresentationFormat>
  <Paragraphs>21</Paragraphs>
  <Slides>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Office 主题​​</vt:lpstr>
      <vt:lpstr>1_Office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Lúc nghỉ ngơi gia đình Hoa thường làm gì?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AutoBVT</cp:lastModifiedBy>
  <cp:revision>8</cp:revision>
  <dcterms:created xsi:type="dcterms:W3CDTF">2020-09-02T09:10:00Z</dcterms:created>
  <dcterms:modified xsi:type="dcterms:W3CDTF">2023-09-14T03:30:20Z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