
<file path=[Content_Types].xml><?xml version="1.0" encoding="utf-8"?>
<Types xmlns="http://schemas.openxmlformats.org/package/2006/content-types">
  <Default Extension="png" ContentType="image/png"/>
  <Default Extension="jfif" ContentType="image/jpeg"/>
  <Default Extension="m4a" ContentType="audio/unknown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294" r:id="rId2"/>
    <p:sldId id="274" r:id="rId3"/>
    <p:sldId id="271" r:id="rId4"/>
    <p:sldId id="277" r:id="rId5"/>
    <p:sldId id="278" r:id="rId6"/>
    <p:sldId id="279" r:id="rId7"/>
    <p:sldId id="280" r:id="rId8"/>
    <p:sldId id="283" r:id="rId9"/>
    <p:sldId id="285" r:id="rId10"/>
    <p:sldId id="302" r:id="rId11"/>
    <p:sldId id="298" r:id="rId12"/>
    <p:sldId id="286" r:id="rId13"/>
    <p:sldId id="303" r:id="rId14"/>
    <p:sldId id="300" r:id="rId15"/>
    <p:sldId id="287" r:id="rId16"/>
    <p:sldId id="288" r:id="rId17"/>
    <p:sldId id="289" r:id="rId18"/>
    <p:sldId id="290" r:id="rId19"/>
    <p:sldId id="314" r:id="rId20"/>
  </p:sldIdLst>
  <p:sldSz cx="12192000" cy="6858000"/>
  <p:notesSz cx="6858000" cy="9144000"/>
  <p:custDataLst>
    <p:tags r:id="rId2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FF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99CCFF"/>
    <a:srgbClr val="FFFFFF"/>
    <a:srgbClr val="00FF00"/>
    <a:srgbClr val="008000"/>
    <a:srgbClr val="0000FF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4" d="100"/>
          <a:sy n="64" d="100"/>
        </p:scale>
        <p:origin x="-108" y="-3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1D60DA-A998-44A5-B939-D35E2F2ECBE7}" type="datetimeFigureOut">
              <a:rPr lang="en-US" smtClean="0"/>
              <a:t>28/9/2022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22F881-53E6-44FF-B275-B726B68319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7663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ỗ dành sẵn cho Ghi chú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4" name="Chỗ dành sẵn cho Số Trang chiế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935E2820-AFE1-45FA-949E-17BDB534E1DC}" type="slidenum">
              <a:rPr lang="vi-VN" smtClean="0"/>
              <a:pPr rtl="0"/>
              <a:t>19</a:t>
            </a:fld>
            <a:endParaRPr lang="vi-VN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44911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9606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2550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ACD868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91929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04460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en-GB" smtClean="0"/>
              <a:pPr algn="r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0427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0027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11168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1357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1350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9774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62438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7681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30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7326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f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1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056" y="1583578"/>
            <a:ext cx="5411373" cy="54113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8272">
            <a:off x="-28401" y="2843736"/>
            <a:ext cx="5427119" cy="38988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1112" y="2404063"/>
            <a:ext cx="4590888" cy="4590888"/>
          </a:xfrm>
          <a:prstGeom prst="rect">
            <a:avLst/>
          </a:prstGeom>
        </p:spPr>
      </p:pic>
      <p:sp>
        <p:nvSpPr>
          <p:cNvPr id="7" name="TextBox 5"/>
          <p:cNvSpPr txBox="1"/>
          <p:nvPr/>
        </p:nvSpPr>
        <p:spPr>
          <a:xfrm>
            <a:off x="1541725" y="-52438"/>
            <a:ext cx="9653940" cy="1887759"/>
          </a:xfrm>
          <a:prstGeom prst="rect">
            <a:avLst/>
          </a:prstGeom>
          <a:noFill/>
          <a:ln w="9525">
            <a:noFill/>
          </a:ln>
        </p:spPr>
        <p:txBody>
          <a:bodyPr wrap="square" lIns="121917" tIns="60959" rIns="121917" bIns="60959">
            <a:spAutoFit/>
          </a:bodyPr>
          <a:lstStyle/>
          <a:p>
            <a:pPr algn="ctr" defTabSz="913108"/>
            <a:r>
              <a:rPr lang="en-US" sz="2667" b="1">
                <a:solidFill>
                  <a:srgbClr val="FF0000"/>
                </a:solidFill>
                <a:latin typeface="UTM Avo" panose="02040603050506020204"/>
              </a:rPr>
              <a:t>PHÒNG GIÁO DỤC VÀ ĐÀO TẠO QUẬN LONG BIÊN</a:t>
            </a:r>
          </a:p>
          <a:p>
            <a:pPr algn="ctr" defTabSz="913108"/>
            <a:r>
              <a:rPr sz="4400" b="1">
                <a:solidFill>
                  <a:srgbClr val="002060"/>
                </a:solidFill>
                <a:latin typeface="UTM Avo" panose="02040603050506020204"/>
              </a:rPr>
              <a:t>Chào </a:t>
            </a:r>
            <a:r>
              <a:rPr sz="4400" b="1" dirty="0">
                <a:solidFill>
                  <a:srgbClr val="002060"/>
                </a:solidFill>
                <a:latin typeface="UTM Avo" panose="02040603050506020204"/>
              </a:rPr>
              <a:t>mừng các </a:t>
            </a:r>
            <a:r>
              <a:rPr sz="4400" b="1">
                <a:solidFill>
                  <a:srgbClr val="002060"/>
                </a:solidFill>
                <a:latin typeface="UTM Avo" panose="02040603050506020204"/>
              </a:rPr>
              <a:t>con </a:t>
            </a:r>
            <a:endParaRPr lang="en-US" sz="4400" b="1">
              <a:solidFill>
                <a:srgbClr val="002060"/>
              </a:solidFill>
              <a:latin typeface="UTM Avo" panose="02040603050506020204"/>
            </a:endParaRPr>
          </a:p>
          <a:p>
            <a:pPr algn="ctr" defTabSz="913108"/>
            <a:r>
              <a:rPr lang="en-US" sz="4400" b="1">
                <a:solidFill>
                  <a:srgbClr val="002060"/>
                </a:solidFill>
                <a:latin typeface="UTM Avo" panose="02040603050506020204"/>
              </a:rPr>
              <a:t>đến </a:t>
            </a:r>
            <a:r>
              <a:rPr lang="en-US" sz="4400" b="1" err="1">
                <a:solidFill>
                  <a:srgbClr val="002060"/>
                </a:solidFill>
                <a:latin typeface="UTM Avo" panose="02040603050506020204"/>
              </a:rPr>
              <a:t>với</a:t>
            </a:r>
            <a:r>
              <a:rPr lang="en-US" sz="4400" b="1">
                <a:solidFill>
                  <a:srgbClr val="002060"/>
                </a:solidFill>
                <a:latin typeface="UTM Avo" panose="02040603050506020204"/>
              </a:rPr>
              <a:t> giờ học môn </a:t>
            </a:r>
            <a:r>
              <a:rPr lang="en-US" sz="4400" b="1" err="1">
                <a:solidFill>
                  <a:srgbClr val="002060"/>
                </a:solidFill>
                <a:latin typeface="UTM Avo" panose="02040603050506020204"/>
              </a:rPr>
              <a:t>Tiếng</a:t>
            </a:r>
            <a:r>
              <a:rPr lang="en-US" sz="4400" b="1">
                <a:solidFill>
                  <a:srgbClr val="002060"/>
                </a:solidFill>
                <a:latin typeface="UTM Avo" panose="02040603050506020204"/>
              </a:rPr>
              <a:t> Việt - Lớp 1</a:t>
            </a:r>
            <a:endParaRPr lang="en-US" sz="4400" b="1" dirty="0">
              <a:solidFill>
                <a:srgbClr val="002060"/>
              </a:solidFill>
              <a:latin typeface="UTM Avo" panose="02040603050506020204"/>
            </a:endParaRPr>
          </a:p>
        </p:txBody>
      </p:sp>
    </p:spTree>
    <p:extLst>
      <p:ext uri="{BB962C8B-B14F-4D97-AF65-F5344CB8AC3E}">
        <p14:creationId xmlns:p14="http://schemas.microsoft.com/office/powerpoint/2010/main" val="773961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ô - cổ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26771" y="914400"/>
            <a:ext cx="8236404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291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920"/>
    </mc:Choice>
    <mc:Fallback xmlns="">
      <p:transition spd="slow" advTm="699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9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D0A635F-595D-7944-B06B-0F42D3C7303D}"/>
              </a:ext>
            </a:extLst>
          </p:cNvPr>
          <p:cNvSpPr txBox="1"/>
          <p:nvPr/>
        </p:nvSpPr>
        <p:spPr>
          <a:xfrm>
            <a:off x="1085088" y="137769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x-none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1575A62-37CC-44C9-9CAE-762C5E9DCE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156" y="2816613"/>
            <a:ext cx="1401031" cy="338328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499853F-FFA0-4387-B081-545259045A63}"/>
              </a:ext>
            </a:extLst>
          </p:cNvPr>
          <p:cNvSpPr txBox="1"/>
          <p:nvPr/>
        </p:nvSpPr>
        <p:spPr>
          <a:xfrm>
            <a:off x="3014164" y="2087258"/>
            <a:ext cx="6957149" cy="25545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8000" b="1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8000" b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7:    Ô ô . </a:t>
            </a:r>
          </a:p>
          <a:p>
            <a:pPr algn="ctr"/>
            <a:r>
              <a:rPr lang="en-US" sz="8000" b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    (tiết 2)</a:t>
            </a:r>
            <a:endParaRPr lang="en-US" sz="8000" b="1" dirty="0"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5688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8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CCC87D9-3137-43D1-8412-B0E820E89B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843" y="282126"/>
            <a:ext cx="2173358" cy="8410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8AB37C2-2B6A-4921-9866-B491A56B84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616" y="485963"/>
            <a:ext cx="7131189" cy="574116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CF3F4378-8DEA-45B7-876C-572C861A624C}"/>
              </a:ext>
            </a:extLst>
          </p:cNvPr>
          <p:cNvSpPr/>
          <p:nvPr/>
        </p:nvSpPr>
        <p:spPr>
          <a:xfrm>
            <a:off x="3090616" y="485963"/>
            <a:ext cx="7131189" cy="5664466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777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720"/>
    </mc:Choice>
    <mc:Fallback xmlns="">
      <p:transition spd="slow" advTm="5072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u the ngoi">
            <a:extLst>
              <a:ext uri="{FF2B5EF4-FFF2-40B4-BE49-F238E27FC236}">
                <a16:creationId xmlns:a16="http://schemas.microsoft.com/office/drawing/2014/main" xmlns="" id="{698158EF-A70C-4B0C-8C6E-E075141EFA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11041" y="836353"/>
            <a:ext cx="4809554" cy="525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24147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u the ngoi">
            <a:extLst>
              <a:ext uri="{FF2B5EF4-FFF2-40B4-BE49-F238E27FC236}">
                <a16:creationId xmlns:a16="http://schemas.microsoft.com/office/drawing/2014/main" xmlns="" id="{698158EF-A70C-4B0C-8C6E-E075141EFA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6846" y="914731"/>
            <a:ext cx="1005676" cy="109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CCC87D9-3137-43D1-8412-B0E820E89B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843" y="33931"/>
            <a:ext cx="2173358" cy="84104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CF3F4378-8DEA-45B7-876C-572C861A624C}"/>
              </a:ext>
            </a:extLst>
          </p:cNvPr>
          <p:cNvSpPr/>
          <p:nvPr/>
        </p:nvSpPr>
        <p:spPr>
          <a:xfrm>
            <a:off x="3090616" y="485963"/>
            <a:ext cx="7213111" cy="5664466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9202" y="485963"/>
            <a:ext cx="7534526" cy="5664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508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1EE9EC0-4C6F-4AF7-8FAD-1669356B9A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9928" y="1595426"/>
            <a:ext cx="6815459" cy="3075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35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672AEFA4-EA1C-4CA1-B5F3-7E6BFCA9A3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973" y="217511"/>
            <a:ext cx="2262346" cy="10207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AE7A039-101A-4E5A-8FDB-70ADE0FB8A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319" y="727883"/>
            <a:ext cx="9558528" cy="499802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216DE1C-0A8E-4AEF-AA71-1EC7BD8DD5D8}"/>
              </a:ext>
            </a:extLst>
          </p:cNvPr>
          <p:cNvSpPr txBox="1"/>
          <p:nvPr/>
        </p:nvSpPr>
        <p:spPr>
          <a:xfrm>
            <a:off x="4451663" y="5928013"/>
            <a:ext cx="37518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0000CC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Bố </a:t>
            </a:r>
            <a:r>
              <a:rPr lang="en-US" sz="4800" dirty="0" err="1">
                <a:solidFill>
                  <a:srgbClr val="0000CC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4800" dirty="0">
                <a:solidFill>
                  <a:srgbClr val="0000CC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0000CC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bể</a:t>
            </a:r>
            <a:r>
              <a:rPr lang="en-US" sz="4800" dirty="0">
                <a:solidFill>
                  <a:srgbClr val="0000CC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0000CC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4800" dirty="0">
                <a:solidFill>
                  <a:srgbClr val="0000CC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0B22DE3-664E-4160-BE9D-087C00FABE59}"/>
              </a:ext>
            </a:extLst>
          </p:cNvPr>
          <p:cNvSpPr txBox="1"/>
          <p:nvPr/>
        </p:nvSpPr>
        <p:spPr>
          <a:xfrm>
            <a:off x="4816315" y="5928012"/>
            <a:ext cx="4835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UTM Avo" panose="02040603050506020204" pitchFamily="18" charset="0"/>
              </a:rPr>
              <a:t>ô</a:t>
            </a:r>
          </a:p>
        </p:txBody>
      </p:sp>
    </p:spTree>
    <p:extLst>
      <p:ext uri="{BB962C8B-B14F-4D97-AF65-F5344CB8AC3E}">
        <p14:creationId xmlns:p14="http://schemas.microsoft.com/office/powerpoint/2010/main" val="548737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D61F22A-6B7A-4D05-A68D-5752393415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4977" y="2470796"/>
            <a:ext cx="5600565" cy="25073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245966B-D1AE-4C58-AF12-195F81DC2B7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724212" y="0"/>
            <a:ext cx="4405927" cy="3318271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xmlns="" id="{A1AA804A-73AD-42F1-9F92-99489B5BE7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0465" y="4615671"/>
            <a:ext cx="1872878" cy="1348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7239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881955A-C466-4CDF-8930-11F4339A83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243" y="513741"/>
            <a:ext cx="1837637" cy="8226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AA7A09C-C7AD-4F7A-B743-221D52AA35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0566" y="1394605"/>
            <a:ext cx="8430868" cy="501779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278086" y="370114"/>
            <a:ext cx="39406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latin typeface=".VnAvant" panose="020B7200000000000000" pitchFamily="34" charset="0"/>
              </a:rPr>
              <a:t>Xe cé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780313" y="391886"/>
            <a:ext cx="6531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rgbClr val="FF0000"/>
                </a:solidFill>
                <a:latin typeface=".VnAvant" panose="020B7200000000000000" pitchFamily="34" charset="0"/>
              </a:rPr>
              <a:t>«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64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4B6E063-56FB-4D2A-83C3-04E57D7DAF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24522" cy="6858000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1343311" y="1041805"/>
            <a:ext cx="8423344" cy="3127514"/>
          </a:xfrm>
        </p:spPr>
        <p:txBody>
          <a:bodyPr rtlCol="0">
            <a:normAutofit fontScale="90000"/>
          </a:bodyPr>
          <a:lstStyle/>
          <a:p>
            <a:pPr rtl="0">
              <a:lnSpc>
                <a:spcPct val="150000"/>
              </a:lnSpc>
            </a:pPr>
            <a: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  <a:t>            </a:t>
            </a:r>
            <a:r>
              <a:rPr lang="en-US" altLang="vi-VN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  <a:t>Dặn</a:t>
            </a:r>
            <a: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  <a:t> </a:t>
            </a:r>
            <a:r>
              <a:rPr lang="en-US" altLang="vi-VN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  <a:t>dò</a:t>
            </a:r>
            <a: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  <a:t>:</a:t>
            </a:r>
            <a:b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</a:br>
            <a: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  <a:t>- </a:t>
            </a:r>
            <a:r>
              <a:rPr lang="en-US" altLang="vi-VN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  <a:t>Luyện</a:t>
            </a:r>
            <a: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  <a:t> </a:t>
            </a:r>
            <a:r>
              <a:rPr lang="en-US" altLang="vi-VN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  <a:t>đọc</a:t>
            </a:r>
            <a: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  <a:t> </a:t>
            </a:r>
            <a:r>
              <a:rPr lang="en-US" altLang="vi-VN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  <a:t>lại</a:t>
            </a:r>
            <a: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  <a:t> </a:t>
            </a:r>
            <a:r>
              <a:rPr lang="en-US" altLang="vi-VN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  <a:t>bài</a:t>
            </a:r>
            <a: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  <a:t> 7</a:t>
            </a:r>
            <a:b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</a:br>
            <a: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  <a:t>- </a:t>
            </a:r>
            <a:r>
              <a:rPr lang="en-US" altLang="vi-VN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Chuẩn</a:t>
            </a:r>
            <a: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vi-VN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bị</a:t>
            </a:r>
            <a: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vi-VN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bài</a:t>
            </a:r>
            <a: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8: D </a:t>
            </a:r>
            <a:r>
              <a:rPr lang="en-US" altLang="vi-VN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d</a:t>
            </a:r>
            <a: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  Đ </a:t>
            </a:r>
            <a:r>
              <a:rPr lang="en-US" altLang="vi-VN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đ</a:t>
            </a:r>
            <a:endParaRPr lang="en-US" altLang="vi-VN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charset="0"/>
              <a:ea typeface="Tahoma" panose="020B0604030504040204" pitchFamily="3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/>
      </p:transition>
    </mc:Choice>
    <mc:Fallback xmlns=""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2" grpId="3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362E968-AE8C-4A26-A60A-B195703162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067" y="397694"/>
            <a:ext cx="2737766" cy="769418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xmlns="" id="{A1D4FAFA-A849-420F-9620-FBE15B8D5F70}"/>
              </a:ext>
            </a:extLst>
          </p:cNvPr>
          <p:cNvSpPr txBox="1">
            <a:spLocks/>
          </p:cNvSpPr>
          <p:nvPr/>
        </p:nvSpPr>
        <p:spPr>
          <a:xfrm>
            <a:off x="0" y="28071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/>
            </a:r>
            <a:br>
              <a:rPr lang="en-US"/>
            </a:b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E6204BA-6979-4302-9CF6-C116056A27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430" y="1123474"/>
            <a:ext cx="9340596" cy="412757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AC385405-601A-4F65-9156-721B462EE718}"/>
              </a:ext>
            </a:extLst>
          </p:cNvPr>
          <p:cNvSpPr txBox="1"/>
          <p:nvPr/>
        </p:nvSpPr>
        <p:spPr>
          <a:xfrm>
            <a:off x="11128248" y="2201592"/>
            <a:ext cx="448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latin typeface="Quicksand Medium" panose="0000060000000000000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342ACD20-3753-4F96-B392-592EAAC440EC}"/>
              </a:ext>
            </a:extLst>
          </p:cNvPr>
          <p:cNvSpPr txBox="1"/>
          <p:nvPr/>
        </p:nvSpPr>
        <p:spPr>
          <a:xfrm>
            <a:off x="11128248" y="1673103"/>
            <a:ext cx="594360" cy="75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712762" y="5215088"/>
            <a:ext cx="69777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.VnAvant" panose="020B7200000000000000" pitchFamily="34" charset="0"/>
              </a:rPr>
              <a:t>Bè</a:t>
            </a:r>
            <a:r>
              <a:rPr lang="en-US" sz="3600" dirty="0">
                <a:latin typeface=".VnAvant" panose="020B7200000000000000" pitchFamily="34" charset="0"/>
              </a:rPr>
              <a:t> vµ Hµ ®</a:t>
            </a:r>
            <a:r>
              <a:rPr lang="en-US" sz="3600" dirty="0" err="1">
                <a:latin typeface=".VnAvant" panose="020B7200000000000000" pitchFamily="34" charset="0"/>
              </a:rPr>
              <a:t>i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bé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trªn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hÌ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phè</a:t>
            </a:r>
            <a:r>
              <a:rPr lang="en-US" sz="3600" dirty="0">
                <a:latin typeface=".VnAvant" panose="020B7200000000000000" pitchFamily="34" charset="0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964142" y="5215088"/>
            <a:ext cx="446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.VnAvant" panose="020B7200000000000000" pitchFamily="34" charset="0"/>
              </a:rPr>
              <a:t>«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694297" y="5221962"/>
            <a:ext cx="335323" cy="7109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.VnAvant" panose="020B7200000000000000" pitchFamily="34" charset="0"/>
              </a:rPr>
              <a:t>«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405593" y="5222122"/>
            <a:ext cx="4057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.VnAvant" panose="020B7200000000000000" pitchFamily="34" charset="0"/>
              </a:rPr>
              <a:t>«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797318" y="5340639"/>
            <a:ext cx="161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40314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6" grpId="0"/>
      <p:bldP spid="19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D0A635F-595D-7944-B06B-0F42D3C7303D}"/>
              </a:ext>
            </a:extLst>
          </p:cNvPr>
          <p:cNvSpPr txBox="1"/>
          <p:nvPr/>
        </p:nvSpPr>
        <p:spPr>
          <a:xfrm>
            <a:off x="1085088" y="137769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x-none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1575A62-37CC-44C9-9CAE-762C5E9DCE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156" y="2816613"/>
            <a:ext cx="1401031" cy="338328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499853F-FFA0-4387-B081-545259045A63}"/>
              </a:ext>
            </a:extLst>
          </p:cNvPr>
          <p:cNvSpPr txBox="1"/>
          <p:nvPr/>
        </p:nvSpPr>
        <p:spPr>
          <a:xfrm>
            <a:off x="2374083" y="2816613"/>
            <a:ext cx="6957149" cy="25545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8000" b="1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8000" b="1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7:    Ô </a:t>
            </a:r>
            <a:r>
              <a:rPr lang="en-US" sz="8000" b="1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ô</a:t>
            </a:r>
            <a:r>
              <a:rPr lang="en-US" sz="8000" b="1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.</a:t>
            </a:r>
          </a:p>
          <a:p>
            <a:pPr algn="ctr"/>
            <a:r>
              <a:rPr lang="en-US" sz="8000" b="1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8000" b="1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sz="8000" b="1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1)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499853F-FFA0-4387-B081-545259045A63}"/>
              </a:ext>
            </a:extLst>
          </p:cNvPr>
          <p:cNvSpPr txBox="1"/>
          <p:nvPr/>
        </p:nvSpPr>
        <p:spPr>
          <a:xfrm>
            <a:off x="6162261" y="2816613"/>
            <a:ext cx="2658962" cy="132343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8000" b="1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Ô </a:t>
            </a:r>
            <a:r>
              <a:rPr lang="en-US" sz="8000" b="1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ô</a:t>
            </a:r>
            <a:r>
              <a:rPr lang="en-US" sz="8000" b="1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.</a:t>
            </a:r>
          </a:p>
        </p:txBody>
      </p:sp>
    </p:spTree>
    <p:extLst>
      <p:ext uri="{BB962C8B-B14F-4D97-AF65-F5344CB8AC3E}">
        <p14:creationId xmlns:p14="http://schemas.microsoft.com/office/powerpoint/2010/main" val="2297679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FD4C14A7-6EC4-4A7B-BF4D-1A99C7B32F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485" y="361803"/>
            <a:ext cx="2512490" cy="110719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04114" y="1709057"/>
            <a:ext cx="5878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.VnAvant" panose="020B7200000000000000" pitchFamily="34" charset="0"/>
              </a:rPr>
              <a:t>«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562525" y="3154008"/>
            <a:ext cx="1401362" cy="830997"/>
          </a:xfrm>
          <a:prstGeom prst="rect">
            <a:avLst/>
          </a:prstGeom>
          <a:solidFill>
            <a:srgbClr val="99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.VnAvant" panose="020B7200000000000000" pitchFamily="34" charset="0"/>
              </a:rPr>
              <a:t>«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770251" y="3154007"/>
            <a:ext cx="1401362" cy="830997"/>
          </a:xfrm>
          <a:prstGeom prst="rect">
            <a:avLst/>
          </a:prstGeom>
          <a:solidFill>
            <a:srgbClr val="99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.VnAvant" panose="020B7200000000000000" pitchFamily="34" charset="0"/>
              </a:rPr>
              <a:t>«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80414" y="3154005"/>
            <a:ext cx="1541498" cy="830997"/>
          </a:xfrm>
          <a:prstGeom prst="rect">
            <a:avLst/>
          </a:prstGeom>
          <a:solidFill>
            <a:srgbClr val="99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33CC"/>
                </a:solidFill>
                <a:latin typeface=".VnAvant" panose="020B7200000000000000" pitchFamily="34" charset="0"/>
              </a:rPr>
              <a:t>b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188140" y="3154006"/>
            <a:ext cx="1541498" cy="830997"/>
          </a:xfrm>
          <a:prstGeom prst="rect">
            <a:avLst/>
          </a:prstGeom>
          <a:solidFill>
            <a:srgbClr val="99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33CC"/>
                </a:solidFill>
                <a:latin typeface=".VnAvant" panose="020B7200000000000000" pitchFamily="34" charset="0"/>
              </a:rPr>
              <a:t>b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98937" y="4011129"/>
            <a:ext cx="2964950" cy="830997"/>
          </a:xfrm>
          <a:prstGeom prst="rect">
            <a:avLst/>
          </a:prstGeom>
          <a:solidFill>
            <a:srgbClr val="99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0033CC"/>
                </a:solidFill>
                <a:latin typeface=".VnAvant" panose="020B7200000000000000" pitchFamily="34" charset="0"/>
              </a:rPr>
              <a:t>b</a:t>
            </a:r>
            <a:r>
              <a:rPr lang="en-US" sz="48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è</a:t>
            </a:r>
            <a:endParaRPr lang="en-US" sz="48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201203" y="4011129"/>
            <a:ext cx="2964950" cy="830997"/>
          </a:xfrm>
          <a:prstGeom prst="rect">
            <a:avLst/>
          </a:prstGeom>
          <a:solidFill>
            <a:srgbClr val="99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0033CC"/>
                </a:solidFill>
                <a:latin typeface=".VnAvant" panose="020B7200000000000000" pitchFamily="34" charset="0"/>
              </a:rPr>
              <a:t>b</a:t>
            </a:r>
            <a:r>
              <a:rPr lang="en-US" sz="48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é</a:t>
            </a:r>
            <a:endParaRPr lang="en-US" sz="48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3900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88008BB-6E1D-4E7B-BBFD-DB717FB53B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887" y="357808"/>
            <a:ext cx="2159304" cy="83848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21005" y="1590145"/>
            <a:ext cx="6844618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latin typeface=".VnAvant" panose="020B7200000000000000" pitchFamily="34" charset="0"/>
              </a:rPr>
              <a:t>bè</a:t>
            </a:r>
            <a:r>
              <a:rPr lang="en-US" sz="6000" dirty="0">
                <a:latin typeface=".VnAvant" panose="020B7200000000000000" pitchFamily="34" charset="0"/>
              </a:rPr>
              <a:t>       </a:t>
            </a:r>
            <a:r>
              <a:rPr lang="en-US" sz="6000" dirty="0" err="1">
                <a:latin typeface=".VnAvant" panose="020B7200000000000000" pitchFamily="34" charset="0"/>
              </a:rPr>
              <a:t>bæ</a:t>
            </a:r>
            <a:r>
              <a:rPr lang="en-US" sz="6000" dirty="0">
                <a:latin typeface=".VnAvant" panose="020B7200000000000000" pitchFamily="34" charset="0"/>
              </a:rPr>
              <a:t>       </a:t>
            </a:r>
            <a:r>
              <a:rPr lang="en-US" sz="6000" dirty="0" err="1">
                <a:latin typeface=".VnAvant" panose="020B7200000000000000" pitchFamily="34" charset="0"/>
              </a:rPr>
              <a:t>bé</a:t>
            </a:r>
            <a:endParaRPr lang="en-US" sz="6000" dirty="0">
              <a:latin typeface=".VnAvant" panose="020B72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21005" y="1585602"/>
            <a:ext cx="68446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0033CC"/>
                </a:solidFill>
                <a:latin typeface=".VnAvant" panose="020B7200000000000000" pitchFamily="34" charset="0"/>
              </a:rPr>
              <a:t>b</a:t>
            </a:r>
            <a:r>
              <a:rPr lang="en-US" sz="6000" dirty="0" err="1">
                <a:solidFill>
                  <a:srgbClr val="FF0000"/>
                </a:solidFill>
                <a:latin typeface=".VnAvant" panose="020B7200000000000000" pitchFamily="34" charset="0"/>
              </a:rPr>
              <a:t>è</a:t>
            </a:r>
            <a:r>
              <a:rPr lang="en-US" sz="6000" dirty="0">
                <a:latin typeface=".VnAvant" panose="020B7200000000000000" pitchFamily="34" charset="0"/>
              </a:rPr>
              <a:t>       </a:t>
            </a:r>
            <a:r>
              <a:rPr lang="en-US" sz="6000" dirty="0" err="1">
                <a:solidFill>
                  <a:srgbClr val="0033CC"/>
                </a:solidFill>
                <a:latin typeface=".VnAvant" panose="020B7200000000000000" pitchFamily="34" charset="0"/>
              </a:rPr>
              <a:t>b</a:t>
            </a:r>
            <a:r>
              <a:rPr lang="en-US" sz="6000" dirty="0" err="1">
                <a:solidFill>
                  <a:srgbClr val="FF0000"/>
                </a:solidFill>
                <a:latin typeface=".VnAvant" panose="020B7200000000000000" pitchFamily="34" charset="0"/>
              </a:rPr>
              <a:t>æ</a:t>
            </a:r>
            <a:r>
              <a:rPr lang="en-US" sz="6000" dirty="0">
                <a:latin typeface=".VnAvant" panose="020B7200000000000000" pitchFamily="34" charset="0"/>
              </a:rPr>
              <a:t>       </a:t>
            </a:r>
            <a:r>
              <a:rPr lang="en-US" sz="6000" dirty="0" err="1">
                <a:solidFill>
                  <a:srgbClr val="0033CC"/>
                </a:solidFill>
                <a:latin typeface=".VnAvant" panose="020B7200000000000000" pitchFamily="34" charset="0"/>
              </a:rPr>
              <a:t>b</a:t>
            </a:r>
            <a:r>
              <a:rPr lang="en-US" sz="6000" dirty="0" err="1">
                <a:solidFill>
                  <a:srgbClr val="FF0000"/>
                </a:solidFill>
                <a:latin typeface=".VnAvant" panose="020B7200000000000000" pitchFamily="34" charset="0"/>
              </a:rPr>
              <a:t>é</a:t>
            </a:r>
            <a:endParaRPr lang="en-US" sz="60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21005" y="2999664"/>
            <a:ext cx="6844618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atin typeface=".VnAvant" panose="020B7200000000000000" pitchFamily="34" charset="0"/>
              </a:rPr>
              <a:t>c«       </a:t>
            </a:r>
            <a:r>
              <a:rPr lang="en-US" sz="6000" dirty="0" err="1">
                <a:latin typeface=".VnAvant" panose="020B7200000000000000" pitchFamily="34" charset="0"/>
              </a:rPr>
              <a:t>cæ</a:t>
            </a:r>
            <a:r>
              <a:rPr lang="en-US" sz="6000" dirty="0">
                <a:latin typeface=".VnAvant" panose="020B7200000000000000" pitchFamily="34" charset="0"/>
              </a:rPr>
              <a:t>       </a:t>
            </a:r>
            <a:r>
              <a:rPr lang="en-US" sz="6000" dirty="0" err="1">
                <a:latin typeface=".VnAvant" panose="020B7200000000000000" pitchFamily="34" charset="0"/>
              </a:rPr>
              <a:t>cé</a:t>
            </a:r>
            <a:endParaRPr lang="en-US" sz="6000" dirty="0">
              <a:latin typeface=".VnAvant" panose="020B7200000000000000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21005" y="3011659"/>
            <a:ext cx="68446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0033CC"/>
                </a:solidFill>
                <a:latin typeface=".VnAvant" panose="020B7200000000000000" pitchFamily="34" charset="0"/>
              </a:rPr>
              <a:t>c</a:t>
            </a:r>
            <a:r>
              <a:rPr lang="en-US" sz="6000" dirty="0">
                <a:solidFill>
                  <a:srgbClr val="FF0000"/>
                </a:solidFill>
                <a:latin typeface=".VnAvant" panose="020B7200000000000000" pitchFamily="34" charset="0"/>
              </a:rPr>
              <a:t>«</a:t>
            </a:r>
            <a:r>
              <a:rPr lang="en-US" sz="6000" dirty="0">
                <a:latin typeface=".VnAvant" panose="020B7200000000000000" pitchFamily="34" charset="0"/>
              </a:rPr>
              <a:t>       </a:t>
            </a:r>
            <a:r>
              <a:rPr lang="en-US" sz="6000" dirty="0" err="1">
                <a:solidFill>
                  <a:srgbClr val="0033CC"/>
                </a:solidFill>
                <a:latin typeface=".VnAvant" panose="020B7200000000000000" pitchFamily="34" charset="0"/>
              </a:rPr>
              <a:t>c</a:t>
            </a:r>
            <a:r>
              <a:rPr lang="en-US" sz="6000" dirty="0" err="1">
                <a:solidFill>
                  <a:srgbClr val="FF0000"/>
                </a:solidFill>
                <a:latin typeface=".VnAvant" panose="020B7200000000000000" pitchFamily="34" charset="0"/>
              </a:rPr>
              <a:t>æ</a:t>
            </a:r>
            <a:r>
              <a:rPr lang="en-US" sz="6000" dirty="0">
                <a:latin typeface=".VnAvant" panose="020B7200000000000000" pitchFamily="34" charset="0"/>
              </a:rPr>
              <a:t>       </a:t>
            </a:r>
            <a:r>
              <a:rPr lang="en-US" sz="6000" dirty="0" err="1">
                <a:solidFill>
                  <a:srgbClr val="0033CC"/>
                </a:solidFill>
                <a:latin typeface=".VnAvant" panose="020B7200000000000000" pitchFamily="34" charset="0"/>
              </a:rPr>
              <a:t>c</a:t>
            </a:r>
            <a:r>
              <a:rPr lang="en-US" sz="6000" dirty="0" err="1">
                <a:solidFill>
                  <a:srgbClr val="FF0000"/>
                </a:solidFill>
                <a:latin typeface=".VnAvant" panose="020B7200000000000000" pitchFamily="34" charset="0"/>
              </a:rPr>
              <a:t>é</a:t>
            </a:r>
            <a:endParaRPr lang="en-US" sz="60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2914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 animBg="1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FD4C14A7-6EC4-4A7B-BF4D-1A99C7B32F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485" y="322046"/>
            <a:ext cx="2512490" cy="11071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290E44B-048E-4A62-BAD4-3591698E79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797" y="1430061"/>
            <a:ext cx="2921471" cy="368856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3572F2B7-43B4-461F-8CC3-4DC6180816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4260" y="1901000"/>
            <a:ext cx="3823773" cy="318211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D1F6EFA2-51B5-4D7C-ACCD-A6A7440825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65" y="1643326"/>
            <a:ext cx="3381256" cy="360273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23A5BE4C-59C6-4E18-97AA-C2478781359B}"/>
              </a:ext>
            </a:extLst>
          </p:cNvPr>
          <p:cNvSpPr txBox="1"/>
          <p:nvPr/>
        </p:nvSpPr>
        <p:spPr>
          <a:xfrm>
            <a:off x="1705355" y="5300250"/>
            <a:ext cx="10547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00CC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bô</a:t>
            </a:r>
            <a:r>
              <a:rPr lang="en-US" sz="4000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́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0FD17922-EBAF-4ED6-AC99-BAD1542B441F}"/>
              </a:ext>
            </a:extLst>
          </p:cNvPr>
          <p:cNvSpPr txBox="1"/>
          <p:nvPr/>
        </p:nvSpPr>
        <p:spPr>
          <a:xfrm>
            <a:off x="5189982" y="5300250"/>
            <a:ext cx="21933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0000CC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4000" dirty="0">
                <a:solidFill>
                  <a:srgbClr val="0000CC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endParaRPr lang="en-US" sz="4000" dirty="0">
              <a:solidFill>
                <a:srgbClr val="0000CC"/>
              </a:solidFill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8F18C1C-88CF-4566-B37C-77DD1F2232D4}"/>
              </a:ext>
            </a:extLst>
          </p:cNvPr>
          <p:cNvSpPr txBox="1"/>
          <p:nvPr/>
        </p:nvSpPr>
        <p:spPr>
          <a:xfrm>
            <a:off x="8716537" y="5253862"/>
            <a:ext cx="21933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0000CC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cổ</a:t>
            </a:r>
            <a:r>
              <a:rPr lang="en-US" sz="4000" dirty="0">
                <a:solidFill>
                  <a:srgbClr val="0000CC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cò</a:t>
            </a:r>
            <a:endParaRPr lang="en-US" sz="4000" dirty="0">
              <a:solidFill>
                <a:srgbClr val="0000CC"/>
              </a:solidFill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C46EFE8-D42D-433A-93B5-E2AA31FBBE5D}"/>
              </a:ext>
            </a:extLst>
          </p:cNvPr>
          <p:cNvSpPr txBox="1"/>
          <p:nvPr/>
        </p:nvSpPr>
        <p:spPr>
          <a:xfrm>
            <a:off x="1976253" y="5297884"/>
            <a:ext cx="7792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ô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3D36E5B-BC38-4CE5-82A0-A36B7CD17A6C}"/>
              </a:ext>
            </a:extLst>
          </p:cNvPr>
          <p:cNvSpPr txBox="1"/>
          <p:nvPr/>
        </p:nvSpPr>
        <p:spPr>
          <a:xfrm>
            <a:off x="5414802" y="5290601"/>
            <a:ext cx="7792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ô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E59EB7A-808D-43CF-800D-7B2D073A1757}"/>
              </a:ext>
            </a:extLst>
          </p:cNvPr>
          <p:cNvSpPr txBox="1"/>
          <p:nvPr/>
        </p:nvSpPr>
        <p:spPr>
          <a:xfrm>
            <a:off x="8938373" y="5254941"/>
            <a:ext cx="7792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ô</a:t>
            </a:r>
          </a:p>
        </p:txBody>
      </p:sp>
      <p:pic>
        <p:nvPicPr>
          <p:cNvPr id="2" name="Slide15">
            <a:hlinkClick r:id="" action="ppaction://media"/>
            <a:extLst>
              <a:ext uri="{FF2B5EF4-FFF2-40B4-BE49-F238E27FC236}">
                <a16:creationId xmlns:a16="http://schemas.microsoft.com/office/drawing/2014/main" xmlns="" id="{EB498B0A-CDFB-42D2-AB2C-96193AD27B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826931" y="58276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67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170"/>
    </mc:Choice>
    <mc:Fallback xmlns="">
      <p:transition spd="slow" advTm="1141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141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8" grpId="0"/>
      <p:bldP spid="19" grpId="0"/>
      <p:bldP spid="10" grpId="0"/>
      <p:bldP spid="12" grpId="0"/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BCD9145-A160-459C-80DE-7213485E6F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5148" y="1562678"/>
            <a:ext cx="6887817" cy="161991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47E1E47-F38F-49CB-B2C1-FEE9C6311A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485" y="322047"/>
            <a:ext cx="1857932" cy="818748"/>
          </a:xfrm>
          <a:prstGeom prst="rect">
            <a:avLst/>
          </a:prstGeom>
        </p:spPr>
      </p:pic>
      <p:sp>
        <p:nvSpPr>
          <p:cNvPr id="4" name="Rectangle: Rounded Corners 1">
            <a:extLst>
              <a:ext uri="{FF2B5EF4-FFF2-40B4-BE49-F238E27FC236}">
                <a16:creationId xmlns:a16="http://schemas.microsoft.com/office/drawing/2014/main" xmlns="" id="{3E38029D-580E-44EF-A2C3-70905DB9F4B9}"/>
              </a:ext>
            </a:extLst>
          </p:cNvPr>
          <p:cNvSpPr/>
          <p:nvPr/>
        </p:nvSpPr>
        <p:spPr>
          <a:xfrm>
            <a:off x="5300871" y="437165"/>
            <a:ext cx="909563" cy="984885"/>
          </a:xfrm>
          <a:prstGeom prst="round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67C8520-BCFB-4C8A-AE77-66E33F3D2F5B}"/>
              </a:ext>
            </a:extLst>
          </p:cNvPr>
          <p:cNvSpPr txBox="1"/>
          <p:nvPr/>
        </p:nvSpPr>
        <p:spPr>
          <a:xfrm>
            <a:off x="5543617" y="492796"/>
            <a:ext cx="1333633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rgbClr val="E52D56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ô</a:t>
            </a:r>
          </a:p>
          <a:p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5D569B96-2F3E-4169-8970-8322F61FBA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841" y="3980631"/>
            <a:ext cx="1408821" cy="177873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D4B8F512-C9FA-4769-8180-E938C97993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8785" y="4088224"/>
            <a:ext cx="1878830" cy="156354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52DE6C99-99C4-450B-A522-75B81EECC5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802" y="4036835"/>
            <a:ext cx="1633230" cy="174021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053EAACC-09DD-42A1-A4C4-6F3D002C6C1E}"/>
              </a:ext>
            </a:extLst>
          </p:cNvPr>
          <p:cNvSpPr txBox="1"/>
          <p:nvPr/>
        </p:nvSpPr>
        <p:spPr>
          <a:xfrm>
            <a:off x="2038088" y="5724688"/>
            <a:ext cx="11562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00CC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bô</a:t>
            </a:r>
            <a:r>
              <a:rPr lang="en-US" sz="4000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́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59B3AF95-5F4E-4A4C-AD6E-89D20423846E}"/>
              </a:ext>
            </a:extLst>
          </p:cNvPr>
          <p:cNvSpPr txBox="1"/>
          <p:nvPr/>
        </p:nvSpPr>
        <p:spPr>
          <a:xfrm>
            <a:off x="4826171" y="5724688"/>
            <a:ext cx="25396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0000CC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4000" dirty="0">
                <a:solidFill>
                  <a:srgbClr val="0000CC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endParaRPr lang="en-US" sz="4000" dirty="0">
              <a:solidFill>
                <a:srgbClr val="0000CC"/>
              </a:solidFill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456FD28A-FD9C-436C-A5C9-F8619876C79B}"/>
              </a:ext>
            </a:extLst>
          </p:cNvPr>
          <p:cNvSpPr txBox="1"/>
          <p:nvPr/>
        </p:nvSpPr>
        <p:spPr>
          <a:xfrm>
            <a:off x="7846085" y="5694067"/>
            <a:ext cx="2061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0000CC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cổ</a:t>
            </a:r>
            <a:r>
              <a:rPr lang="en-US" sz="4000" dirty="0">
                <a:solidFill>
                  <a:srgbClr val="0000CC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cò</a:t>
            </a:r>
            <a:endParaRPr lang="en-US" sz="4000" dirty="0">
              <a:solidFill>
                <a:srgbClr val="0000CC"/>
              </a:solidFill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39B5A20B-F8C2-4085-B8CA-D4C9F6E645FF}"/>
              </a:ext>
            </a:extLst>
          </p:cNvPr>
          <p:cNvSpPr txBox="1"/>
          <p:nvPr/>
        </p:nvSpPr>
        <p:spPr>
          <a:xfrm>
            <a:off x="2812367" y="3323219"/>
            <a:ext cx="77735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0000CC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bô</a:t>
            </a:r>
            <a:r>
              <a:rPr lang="en-US" sz="4000" dirty="0">
                <a:solidFill>
                  <a:srgbClr val="0000CC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́     </a:t>
            </a:r>
            <a:r>
              <a:rPr lang="en-US" sz="4000" dirty="0" err="1">
                <a:solidFill>
                  <a:srgbClr val="0000CC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bổ</a:t>
            </a:r>
            <a:r>
              <a:rPr lang="en-US" sz="4000" dirty="0">
                <a:solidFill>
                  <a:srgbClr val="0000CC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4000" dirty="0" err="1">
                <a:solidFill>
                  <a:srgbClr val="0000CC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bộ</a:t>
            </a:r>
            <a:r>
              <a:rPr lang="en-US" sz="4000" dirty="0">
                <a:solidFill>
                  <a:srgbClr val="0000CC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  <a:r>
              <a:rPr lang="en-US" sz="4000" dirty="0" err="1">
                <a:solidFill>
                  <a:srgbClr val="0000CC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4000" dirty="0">
                <a:solidFill>
                  <a:srgbClr val="0000CC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4000" dirty="0" err="1">
                <a:solidFill>
                  <a:srgbClr val="0000CC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cổ</a:t>
            </a:r>
            <a:r>
              <a:rPr lang="en-US" sz="4000" dirty="0">
                <a:solidFill>
                  <a:srgbClr val="0000CC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4000" dirty="0" err="1">
                <a:solidFill>
                  <a:srgbClr val="0000CC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cộ</a:t>
            </a:r>
            <a:r>
              <a:rPr lang="en-US" sz="4000" dirty="0">
                <a:solidFill>
                  <a:srgbClr val="0000CC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10763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7773CB8-2DCE-4D3B-B91B-A8BF92FC6D4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222347" y="-409846"/>
            <a:ext cx="4405927" cy="3318271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107E6988-8527-458E-97D5-779243C291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4845" y="4206240"/>
            <a:ext cx="2088208" cy="2088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14148" y="3005911"/>
            <a:ext cx="72106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  <a:endParaRPr lang="vi-VN" sz="7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6345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1F92429-3C49-45B3-A5E1-EAD5AF500B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9314" y="2509772"/>
            <a:ext cx="7013372" cy="18384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9139AA3-83AB-499A-BC61-C4FB068EBC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843" y="245965"/>
            <a:ext cx="2173358" cy="841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013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67&quot;/&gt;&lt;/object&gt;&lt;object type=&quot;3&quot; unique_id=&quot;10004&quot;&gt;&lt;property id=&quot;20148&quot; value=&quot;5&quot;/&gt;&lt;property id=&quot;20300&quot; value=&quot;Slide 2&quot;/&gt;&lt;property id=&quot;20307&quot; value=&quot;256&quot;/&gt;&lt;/object&gt;&lt;object type=&quot;3&quot; unique_id=&quot;10005&quot;&gt;&lt;property id=&quot;20148&quot; value=&quot;5&quot;/&gt;&lt;property id=&quot;20300&quot; value=&quot;Slide 3&quot;/&gt;&lt;property id=&quot;20307&quot; value=&quot;257&quot;/&gt;&lt;/object&gt;&lt;object type=&quot;3&quot; unique_id=&quot;10006&quot;&gt;&lt;property id=&quot;20148&quot; value=&quot;5&quot;/&gt;&lt;property id=&quot;20300&quot; value=&quot;Slide 4&quot;/&gt;&lt;property id=&quot;20307&quot; value=&quot;258&quot;/&gt;&lt;/object&gt;&lt;object type=&quot;3&quot; unique_id=&quot;10007&quot;&gt;&lt;property id=&quot;20148&quot; value=&quot;5&quot;/&gt;&lt;property id=&quot;20300&quot; value=&quot;Slide 5&quot;/&gt;&lt;property id=&quot;20307&quot; value=&quot;259&quot;/&gt;&lt;/object&gt;&lt;object type=&quot;3&quot; unique_id=&quot;10008&quot;&gt;&lt;property id=&quot;20148&quot; value=&quot;5&quot;/&gt;&lt;property id=&quot;20300&quot; value=&quot;Slide 6&quot;/&gt;&lt;property id=&quot;20307&quot; value=&quot;260&quot;/&gt;&lt;/object&gt;&lt;object type=&quot;3&quot; unique_id=&quot;10009&quot;&gt;&lt;property id=&quot;20148&quot; value=&quot;5&quot;/&gt;&lt;property id=&quot;20300&quot; value=&quot;Slide 7&quot;/&gt;&lt;property id=&quot;20307&quot; value=&quot;261&quot;/&gt;&lt;/object&gt;&lt;object type=&quot;3&quot; unique_id=&quot;10010&quot;&gt;&lt;property id=&quot;20148&quot; value=&quot;5&quot;/&gt;&lt;property id=&quot;20300&quot; value=&quot;Slide 8&quot;/&gt;&lt;property id=&quot;20307&quot; value=&quot;262&quot;/&gt;&lt;/object&gt;&lt;object type=&quot;3&quot; unique_id=&quot;10011&quot;&gt;&lt;property id=&quot;20148&quot; value=&quot;5&quot;/&gt;&lt;property id=&quot;20300&quot; value=&quot;Slide 9&quot;/&gt;&lt;property id=&quot;20307&quot; value=&quot;263&quot;/&gt;&lt;/object&gt;&lt;object type=&quot;3&quot; unique_id=&quot;10012&quot;&gt;&lt;property id=&quot;20148&quot; value=&quot;5&quot;/&gt;&lt;property id=&quot;20300&quot; value=&quot;Slide 10&quot;/&gt;&lt;property id=&quot;20307&quot; value=&quot;264&quot;/&gt;&lt;/object&gt;&lt;object type=&quot;3&quot; unique_id=&quot;10013&quot;&gt;&lt;property id=&quot;20148&quot; value=&quot;5&quot;/&gt;&lt;property id=&quot;20300&quot; value=&quot;Slide 11&quot;/&gt;&lt;property id=&quot;20307&quot; value=&quot;265&quot;/&gt;&lt;/object&gt;&lt;object type=&quot;3&quot; unique_id=&quot;10014&quot;&gt;&lt;property id=&quot;20148&quot; value=&quot;5&quot;/&gt;&lt;property id=&quot;20300&quot; value=&quot;Slide 12&quot;/&gt;&lt;property id=&quot;20307&quot; value=&quot;266&quot;/&gt;&lt;/object&gt;&lt;object type=&quot;3&quot; unique_id=&quot;10057&quot;&gt;&lt;property id=&quot;20148&quot; value=&quot;5&quot;/&gt;&lt;property id=&quot;20300&quot; value=&quot;Slide 13&quot;/&gt;&lt;property id=&quot;20307&quot; value=&quot;268&quot;/&gt;&lt;/object&gt;&lt;/object&gt;&lt;object type=&quot;8&quot; unique_id=&quot;10028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2340</TotalTime>
  <Words>119</Words>
  <Application>Microsoft Office PowerPoint</Application>
  <PresentationFormat>Custom</PresentationFormat>
  <Paragraphs>43</Paragraphs>
  <Slides>19</Slides>
  <Notes>1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  Dặn dò: - Luyện đọc lại bài 7 - Chuẩn bị bài 8: D d   Đ đ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Tuan Anh</dc:creator>
  <cp:lastModifiedBy>Admin</cp:lastModifiedBy>
  <cp:revision>115</cp:revision>
  <dcterms:created xsi:type="dcterms:W3CDTF">2018-08-07T02:06:19Z</dcterms:created>
  <dcterms:modified xsi:type="dcterms:W3CDTF">2022-09-28T05:26:57Z</dcterms:modified>
</cp:coreProperties>
</file>