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9"/>
  </p:notesMasterIdLst>
  <p:sldIdLst>
    <p:sldId id="278" r:id="rId3"/>
    <p:sldId id="263" r:id="rId4"/>
    <p:sldId id="262" r:id="rId5"/>
    <p:sldId id="264" r:id="rId6"/>
    <p:sldId id="258" r:id="rId7"/>
    <p:sldId id="273" r:id="rId8"/>
    <p:sldId id="274" r:id="rId9"/>
    <p:sldId id="280" r:id="rId10"/>
    <p:sldId id="265" r:id="rId11"/>
    <p:sldId id="281" r:id="rId12"/>
    <p:sldId id="282" r:id="rId13"/>
    <p:sldId id="266" r:id="rId14"/>
    <p:sldId id="267" r:id="rId15"/>
    <p:sldId id="269" r:id="rId16"/>
    <p:sldId id="272" r:id="rId17"/>
    <p:sldId id="277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7" autoAdjust="0"/>
  </p:normalViewPr>
  <p:slideViewPr>
    <p:cSldViewPr snapToGrid="0">
      <p:cViewPr>
        <p:scale>
          <a:sx n="80" d="100"/>
          <a:sy n="80" d="100"/>
        </p:scale>
        <p:origin x="-1272" y="-6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6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79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9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69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85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70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08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10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88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50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261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84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4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36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525653" y="742523"/>
            <a:ext cx="45056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b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  e  Ê  ê  </a:t>
            </a:r>
            <a:endParaRPr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2179" y="305823"/>
            <a:ext cx="3469208" cy="379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2149" t="44465" b="5088"/>
          <a:stretch>
            <a:fillRect/>
          </a:stretch>
        </p:blipFill>
        <p:spPr bwMode="auto">
          <a:xfrm>
            <a:off x="1460664" y="213755"/>
            <a:ext cx="6427389" cy="45838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65" y="1686289"/>
            <a:ext cx="3751478" cy="19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23" y="129371"/>
            <a:ext cx="5214905" cy="3497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6131" y="3756134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0" y="1434464"/>
            <a:ext cx="4758792" cy="24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2F7AE6-B2D5-4EEE-AB99-09480124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346" y="667950"/>
            <a:ext cx="6003360" cy="4086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2654" y="84085"/>
            <a:ext cx="394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sân</a:t>
            </a:r>
            <a:r>
              <a:rPr lang="en-US" sz="4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endParaRPr kumimoji="0" lang="en-GB" sz="6000" b="1" i="0" u="none" strike="noStrike" kern="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10" y="1902793"/>
            <a:ext cx="4617000" cy="1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56" y="542437"/>
            <a:ext cx="8663518" cy="320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3042" y="3828393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5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5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5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5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0242" y="382839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  </a:t>
            </a:r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0994" y="3828393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 </a:t>
            </a:r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3698" y="3828393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 </a:t>
            </a:r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10346" y="382839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  </a:t>
            </a:r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0394" y="382839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  </a:t>
            </a:r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6050" y="382839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  </a:t>
            </a:r>
            <a:r>
              <a:rPr lang="en-US" sz="5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357319" y="1305098"/>
            <a:ext cx="3516412" cy="2699112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4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4591793" y="1305098"/>
            <a:ext cx="397031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5334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3200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362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362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3200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600" y="2362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8400" y="2362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r="59977" b="25348"/>
          <a:stretch>
            <a:fillRect/>
          </a:stretch>
        </p:blipFill>
        <p:spPr>
          <a:xfrm>
            <a:off x="0" y="452843"/>
            <a:ext cx="3636579" cy="2563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366813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366813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374433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73511" b="25348"/>
          <a:stretch>
            <a:fillRect/>
          </a:stretch>
        </p:blipFill>
        <p:spPr>
          <a:xfrm>
            <a:off x="6358759" y="473863"/>
            <a:ext cx="2406869" cy="2563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46791" r="31463" b="25348"/>
          <a:stretch>
            <a:fillRect/>
          </a:stretch>
        </p:blipFill>
        <p:spPr>
          <a:xfrm>
            <a:off x="3962400" y="326718"/>
            <a:ext cx="1975945" cy="25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-4203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53827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70007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170007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253827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170007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170007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390987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3884807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3884807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bế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3417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89" y="2138144"/>
            <a:ext cx="3825353" cy="11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55</Words>
  <Application>Microsoft Office PowerPoint</Application>
  <PresentationFormat>On-screen Show (16:9)</PresentationFormat>
  <Paragraphs>35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Simple Light</vt:lpstr>
      <vt:lpstr>1_Simple Light</vt:lpstr>
      <vt:lpstr>BÀI 4:  E  e  Ê  ê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MTC</cp:lastModifiedBy>
  <cp:revision>75</cp:revision>
  <dcterms:modified xsi:type="dcterms:W3CDTF">2022-09-28T05:14:09Z</dcterms:modified>
</cp:coreProperties>
</file>