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60" r:id="rId3"/>
    <p:sldId id="296" r:id="rId4"/>
    <p:sldId id="311" r:id="rId5"/>
    <p:sldId id="300" r:id="rId6"/>
    <p:sldId id="301" r:id="rId7"/>
    <p:sldId id="257" r:id="rId8"/>
    <p:sldId id="259" r:id="rId9"/>
    <p:sldId id="266" r:id="rId10"/>
    <p:sldId id="274" r:id="rId11"/>
    <p:sldId id="263" r:id="rId12"/>
    <p:sldId id="303" r:id="rId13"/>
    <p:sldId id="265" r:id="rId14"/>
    <p:sldId id="275" r:id="rId15"/>
    <p:sldId id="302" r:id="rId16"/>
    <p:sldId id="304" r:id="rId17"/>
    <p:sldId id="276" r:id="rId18"/>
    <p:sldId id="305" r:id="rId19"/>
    <p:sldId id="306" r:id="rId20"/>
    <p:sldId id="307" r:id="rId21"/>
    <p:sldId id="309" r:id="rId22"/>
    <p:sldId id="310" r:id="rId23"/>
    <p:sldId id="308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2" y="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9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61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051" y="389495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4885678" y="1676400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video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3A2874-A034-1BAD-72F6-0B1FAE3289FE}"/>
              </a:ext>
            </a:extLst>
          </p:cNvPr>
          <p:cNvSpPr txBox="1"/>
          <p:nvPr/>
        </p:nvSpPr>
        <p:spPr>
          <a:xfrm>
            <a:off x="1349525" y="286300"/>
            <a:ext cx="934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ĐỊNH HƯỚNG HỌC 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0C1AF1F-48EC-9496-DE3F-ACEBDE0B934A}"/>
              </a:ext>
            </a:extLst>
          </p:cNvPr>
          <p:cNvSpPr txBox="1"/>
          <p:nvPr/>
        </p:nvSpPr>
        <p:spPr>
          <a:xfrm>
            <a:off x="3388142" y="1983874"/>
            <a:ext cx="88475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Hãy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chia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những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lợi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ích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cây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cối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mà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biết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thân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mình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Chuẩn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bị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bài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học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nhé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409" y="498604"/>
            <a:ext cx="9563878" cy="63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13" y="847685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4467069" y="2143125"/>
            <a:ext cx="74963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385</Words>
  <Application>Microsoft Office PowerPoint</Application>
  <PresentationFormat>Custom</PresentationFormat>
  <Paragraphs>45</Paragraphs>
  <Slides>23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30</cp:revision>
  <dcterms:created xsi:type="dcterms:W3CDTF">2023-06-14T11:29:35Z</dcterms:created>
  <dcterms:modified xsi:type="dcterms:W3CDTF">2023-09-18T03:15:53Z</dcterms:modified>
</cp:coreProperties>
</file>