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1"/>
  </p:notesMasterIdLst>
  <p:sldIdLst>
    <p:sldId id="258" r:id="rId13"/>
    <p:sldId id="259" r:id="rId14"/>
    <p:sldId id="287"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5" r:id="rId38"/>
    <p:sldId id="283" r:id="rId39"/>
    <p:sldId id="276" r:id="rId40"/>
  </p:sldIdLst>
  <p:sldSz cx="12192000" cy="6858000"/>
  <p:notesSz cx="6858000" cy="9144000"/>
  <p:embeddedFontLst>
    <p:embeddedFont>
      <p:font typeface="等线" panose="02010600030101010101" pitchFamily="2" charset="-122"/>
      <p:regular r:id="rId42"/>
      <p:bold r:id="rId43"/>
    </p:embeddedFont>
    <p:embeddedFont>
      <p:font typeface="#9Slide03 Bebas Neue Bold" panose="020B0604020202020204" charset="0"/>
      <p:bold r:id="rId44"/>
    </p:embeddedFont>
    <p:embeddedFont>
      <p:font typeface="#9Slide03 Kaleko 105 Round" panose="020B0604020202020204" charset="0"/>
      <p:regular r:id="rId45"/>
    </p:embeddedFon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934" y="8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5.fntdata"/><Relationship Id="rId20" Type="http://schemas.openxmlformats.org/officeDocument/2006/relationships/slide" Target="slides/slide8.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24/08/2023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0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2023/8/24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notesSlide" Target="../notesSlides/notesSlide1.xml"/><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hemeOverride" Target="../theme/themeOverride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4.png"/><Relationship Id="rId5" Type="http://schemas.openxmlformats.org/officeDocument/2006/relationships/image" Target="../media/image80.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8.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3.png"/><Relationship Id="rId7" Type="http://schemas.openxmlformats.org/officeDocument/2006/relationships/image" Target="../media/image50.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1.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2.png"/><Relationship Id="rId1" Type="http://schemas.openxmlformats.org/officeDocument/2006/relationships/slideLayout" Target="../slideLayouts/slideLayout84.xml"/><Relationship Id="rId4" Type="http://schemas.openxmlformats.org/officeDocument/2006/relationships/image" Target="../media/image83.JP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2.png"/><Relationship Id="rId1" Type="http://schemas.openxmlformats.org/officeDocument/2006/relationships/slideLayout" Target="../slideLayouts/slideLayout84.xml"/><Relationship Id="rId4" Type="http://schemas.openxmlformats.org/officeDocument/2006/relationships/image" Target="../media/image83.JPG"/></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84.xml"/><Relationship Id="rId6" Type="http://schemas.openxmlformats.org/officeDocument/2006/relationships/image" Target="../media/image83.JPG"/><Relationship Id="rId5" Type="http://schemas.openxmlformats.org/officeDocument/2006/relationships/image" Target="../media/image85.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gif"/><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95.xml"/><Relationship Id="rId6" Type="http://schemas.openxmlformats.org/officeDocument/2006/relationships/image" Target="../media/image46.png"/><Relationship Id="rId5" Type="http://schemas.openxmlformats.org/officeDocument/2006/relationships/image" Target="../media/image94.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8.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3.png"/><Relationship Id="rId7" Type="http://schemas.openxmlformats.org/officeDocument/2006/relationships/image" Target="../media/image50.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1.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7.png"/><Relationship Id="rId3" Type="http://schemas.openxmlformats.org/officeDocument/2006/relationships/notesSlide" Target="../notesSlides/notesSlide12.xml"/><Relationship Id="rId7" Type="http://schemas.openxmlformats.org/officeDocument/2006/relationships/image" Target="../media/image32.png"/><Relationship Id="rId12" Type="http://schemas.openxmlformats.org/officeDocument/2006/relationships/image" Target="../media/image96.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6.png"/><Relationship Id="rId11" Type="http://schemas.openxmlformats.org/officeDocument/2006/relationships/image" Target="../media/image95.jpeg"/><Relationship Id="rId5" Type="http://schemas.openxmlformats.org/officeDocument/2006/relationships/image" Target="../media/image31.png"/><Relationship Id="rId15" Type="http://schemas.microsoft.com/office/2007/relationships/hdphoto" Target="../media/hdphoto7.wdp"/><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28.png"/><Relationship Id="rId14"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41.pn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41.png"/><Relationship Id="rId9" Type="http://schemas.openxmlformats.org/officeDocument/2006/relationships/image" Target="../media/image42.png"/></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6.png"/><Relationship Id="rId3" Type="http://schemas.openxmlformats.org/officeDocument/2006/relationships/notesSlide" Target="../notesSlides/notesSlide14.xml"/><Relationship Id="rId7" Type="http://schemas.openxmlformats.org/officeDocument/2006/relationships/image" Target="../media/image28.png"/><Relationship Id="rId12" Type="http://schemas.openxmlformats.org/officeDocument/2006/relationships/image" Target="../media/image103.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26.png"/><Relationship Id="rId10" Type="http://schemas.openxmlformats.org/officeDocument/2006/relationships/image" Target="../media/image102.png"/><Relationship Id="rId4" Type="http://schemas.openxmlformats.org/officeDocument/2006/relationships/image" Target="../media/image41.pn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7.png"/><Relationship Id="rId3" Type="http://schemas.openxmlformats.org/officeDocument/2006/relationships/notesSlide" Target="../notesSlides/notesSlide15.xml"/><Relationship Id="rId7" Type="http://schemas.openxmlformats.org/officeDocument/2006/relationships/image" Target="../media/image32.png"/><Relationship Id="rId12" Type="http://schemas.openxmlformats.org/officeDocument/2006/relationships/image" Target="../media/image106.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6.png"/><Relationship Id="rId11" Type="http://schemas.microsoft.com/office/2007/relationships/hdphoto" Target="../media/hdphoto9.wdp"/><Relationship Id="rId5" Type="http://schemas.openxmlformats.org/officeDocument/2006/relationships/image" Target="../media/image104.png"/><Relationship Id="rId10" Type="http://schemas.openxmlformats.org/officeDocument/2006/relationships/image" Target="../media/image105.png"/><Relationship Id="rId4" Type="http://schemas.openxmlformats.org/officeDocument/2006/relationships/image" Target="../media/image41.png"/><Relationship Id="rId9" Type="http://schemas.openxmlformats.org/officeDocument/2006/relationships/image" Target="../media/image101.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8.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3.png"/><Relationship Id="rId7" Type="http://schemas.openxmlformats.org/officeDocument/2006/relationships/image" Target="../media/image50.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6.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1.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8.png"/><Relationship Id="rId1" Type="http://schemas.openxmlformats.org/officeDocument/2006/relationships/slideLayout" Target="../slideLayouts/slideLayout11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png"/><Relationship Id="rId3" Type="http://schemas.openxmlformats.org/officeDocument/2006/relationships/image" Target="../media/image109.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100.png"/><Relationship Id="rId16" Type="http://schemas.openxmlformats.org/officeDocument/2006/relationships/image" Target="../media/image118.png"/><Relationship Id="rId1" Type="http://schemas.openxmlformats.org/officeDocument/2006/relationships/slideLayout" Target="../slideLayouts/slideLayout117.xml"/><Relationship Id="rId6" Type="http://schemas.openxmlformats.org/officeDocument/2006/relationships/image" Target="../media/image112.png"/><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image" Target="../media/image117.png"/><Relationship Id="rId10" Type="http://schemas.openxmlformats.org/officeDocument/2006/relationships/image" Target="../media/image114.png"/><Relationship Id="rId4" Type="http://schemas.openxmlformats.org/officeDocument/2006/relationships/image" Target="../media/image110.png"/><Relationship Id="rId9" Type="http://schemas.microsoft.com/office/2007/relationships/hdphoto" Target="../media/hdphoto13.wdp"/><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0.png"/><Relationship Id="rId7" Type="http://schemas.openxmlformats.org/officeDocument/2006/relationships/image" Target="../media/image113.png"/><Relationship Id="rId2" Type="http://schemas.openxmlformats.org/officeDocument/2006/relationships/image" Target="../media/image119.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7.png"/><Relationship Id="rId5" Type="http://schemas.openxmlformats.org/officeDocument/2006/relationships/image" Target="../media/image112.png"/><Relationship Id="rId10" Type="http://schemas.microsoft.com/office/2007/relationships/hdphoto" Target="../media/hdphoto15.wdp"/><Relationship Id="rId4" Type="http://schemas.openxmlformats.org/officeDocument/2006/relationships/image" Target="../media/image121.png"/><Relationship Id="rId9"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8.xml"/><Relationship Id="rId5" Type="http://schemas.openxmlformats.org/officeDocument/2006/relationships/image" Target="../media/image124.GIF"/><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7" Type="http://schemas.microsoft.com/office/2007/relationships/hdphoto" Target="../media/hdphoto17.wdp"/><Relationship Id="rId2" Type="http://schemas.openxmlformats.org/officeDocument/2006/relationships/image" Target="../media/image125.png"/><Relationship Id="rId1" Type="http://schemas.openxmlformats.org/officeDocument/2006/relationships/slideLayout" Target="../slideLayouts/slideLayout11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8.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3.png"/><Relationship Id="rId7" Type="http://schemas.openxmlformats.org/officeDocument/2006/relationships/image" Target="../media/image50.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1.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3.png"/><Relationship Id="rId3" Type="http://schemas.openxmlformats.org/officeDocument/2006/relationships/notesSlide" Target="../notesSlides/notesSlide6.xml"/><Relationship Id="rId7" Type="http://schemas.openxmlformats.org/officeDocument/2006/relationships/image" Target="../media/image32.png"/><Relationship Id="rId12" Type="http://schemas.openxmlformats.org/officeDocument/2006/relationships/image" Target="../media/image62.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6.png"/><Relationship Id="rId11" Type="http://schemas.openxmlformats.org/officeDocument/2006/relationships/image" Target="../media/image61.png"/><Relationship Id="rId5" Type="http://schemas.openxmlformats.org/officeDocument/2006/relationships/image" Target="../media/image31.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28.png"/><Relationship Id="rId14"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7.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2.xml"/><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1.png"/><Relationship Id="rId7" Type="http://schemas.microsoft.com/office/2007/relationships/hdphoto" Target="../media/hdphoto5.wdp"/><Relationship Id="rId12"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73.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6.png"/><Relationship Id="rId4" Type="http://schemas.microsoft.com/office/2007/relationships/hdphoto" Target="../media/hdphoto4.wdp"/><Relationship Id="rId9" Type="http://schemas.openxmlformats.org/officeDocument/2006/relationships/image" Target="../media/image75.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3801041"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9Slide03 Bebas Neue Bold" panose="020B0606020202050201" pitchFamily="34" charset="0"/>
              </a:rPr>
              <a:t>Khởi</a:t>
            </a:r>
            <a:r>
              <a:rPr lang="en-US" altLang="zh-CN" sz="8800" b="1" dirty="0">
                <a:solidFill>
                  <a:srgbClr val="FF0000"/>
                </a:solidFill>
                <a:latin typeface="#9Slide03 Bebas Neue Bold" panose="020B0606020202050201" pitchFamily="34" charset="0"/>
              </a:rPr>
              <a:t> </a:t>
            </a:r>
            <a:r>
              <a:rPr lang="en-US" altLang="zh-CN" sz="8800" b="1" dirty="0" err="1">
                <a:solidFill>
                  <a:srgbClr val="FF0000"/>
                </a:solidFill>
                <a:latin typeface="#9Slide03 Bebas Neue Bold" panose="020B0606020202050201" pitchFamily="34" charset="0"/>
              </a:rPr>
              <a:t>động</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41028"/>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3061824" y="1532359"/>
            <a:ext cx="6066084"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a:solidFill>
                  <a:srgbClr val="FF0000"/>
                </a:solidFill>
                <a:latin typeface="#9Slide03 Bebas Neue Bold" panose="020B0606020202050201" pitchFamily="34" charset="0"/>
              </a:rPr>
              <a:t>YÊU CẦU CẦN ĐẠT</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8"/>
          <a:stretch>
            <a:fillRect/>
          </a:stretch>
        </p:blipFill>
        <p:spPr>
          <a:xfrm>
            <a:off x="-119303" y="-124357"/>
            <a:ext cx="3497947" cy="3755859"/>
          </a:xfrm>
          <a:prstGeom prst="rect">
            <a:avLst/>
          </a:prstGeom>
        </p:spPr>
      </p:pic>
      <p:sp>
        <p:nvSpPr>
          <p:cNvPr id="3" name="TextBox 2">
            <a:extLst>
              <a:ext uri="{FF2B5EF4-FFF2-40B4-BE49-F238E27FC236}">
                <a16:creationId xmlns:a16="http://schemas.microsoft.com/office/drawing/2014/main"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6B3D9508-77C0-437C-9BA7-C026390AAE7D}"/>
              </a:ext>
            </a:extLst>
          </p:cNvPr>
          <p:cNvSpPr txBox="1"/>
          <p:nvPr/>
        </p:nvSpPr>
        <p:spPr>
          <a:xfrm>
            <a:off x="1219019" y="3326663"/>
            <a:ext cx="10174095" cy="1754326"/>
          </a:xfrm>
          <a:prstGeom prst="rect">
            <a:avLst/>
          </a:prstGeom>
          <a:noFill/>
        </p:spPr>
        <p:txBody>
          <a:bodyPr wrap="square" rtlCol="0">
            <a:spAutoFit/>
          </a:bodyPr>
          <a:lstStyle/>
          <a:p>
            <a:pPr marL="514350" indent="-514350" algn="just">
              <a:buFont typeface="+mj-lt"/>
              <a:buAutoNum type="arabicPeriod"/>
            </a:pPr>
            <a:r>
              <a:rPr lang="en-US" sz="3600" dirty="0">
                <a:latin typeface="Cambria" panose="02040503050406030204" pitchFamily="18" charset="0"/>
              </a:rPr>
              <a:t>Quan </a:t>
            </a:r>
            <a:r>
              <a:rPr lang="en-US" sz="3600" dirty="0" err="1">
                <a:latin typeface="Cambria" panose="02040503050406030204" pitchFamily="18" charset="0"/>
              </a:rPr>
              <a:t>sát</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thí</a:t>
            </a:r>
            <a:r>
              <a:rPr lang="en-US" sz="3600" dirty="0">
                <a:latin typeface="Cambria" panose="02040503050406030204" pitchFamily="18" charset="0"/>
              </a:rPr>
              <a:t> </a:t>
            </a:r>
            <a:r>
              <a:rPr lang="en-US" sz="3600" dirty="0" err="1">
                <a:latin typeface="Cambria" panose="02040503050406030204" pitchFamily="18" charset="0"/>
              </a:rPr>
              <a:t>nghiệm</a:t>
            </a:r>
            <a:r>
              <a:rPr lang="en-US" sz="3600" dirty="0">
                <a:latin typeface="Cambria" panose="02040503050406030204" pitchFamily="18" charset="0"/>
              </a:rPr>
              <a:t> </a:t>
            </a:r>
            <a:r>
              <a:rPr lang="en-US" sz="3600" dirty="0" err="1">
                <a:latin typeface="Cambria" panose="02040503050406030204" pitchFamily="18" charset="0"/>
              </a:rPr>
              <a:t>đơn</a:t>
            </a:r>
            <a:r>
              <a:rPr lang="en-US" sz="3600" dirty="0">
                <a:latin typeface="Cambria" panose="02040503050406030204" pitchFamily="18" charset="0"/>
              </a:rPr>
              <a:t> </a:t>
            </a:r>
            <a:r>
              <a:rPr lang="en-US" sz="3600" dirty="0" err="1">
                <a:latin typeface="Cambria" panose="02040503050406030204" pitchFamily="18" charset="0"/>
              </a:rPr>
              <a:t>giản</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ra 1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a:p>
            <a:pPr marL="514350" indent="-514350" algn="just">
              <a:buFont typeface="+mj-lt"/>
              <a:buAutoNum type="arabicPeriod"/>
            </a:pPr>
            <a:r>
              <a:rPr lang="en-US" sz="3600" dirty="0" err="1">
                <a:latin typeface="Cambria" panose="02040503050406030204" pitchFamily="18" charset="0"/>
              </a:rPr>
              <a:t>Nêu</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p:txBody>
      </p:sp>
    </p:spTree>
    <p:extLst>
      <p:ext uri="{BB962C8B-B14F-4D97-AF65-F5344CB8AC3E}">
        <p14:creationId xmlns:p14="http://schemas.microsoft.com/office/powerpoint/2010/main" val="167110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189</TotalTime>
  <Words>643</Words>
  <Application>Microsoft Office PowerPoint</Application>
  <PresentationFormat>Widescreen</PresentationFormat>
  <Paragraphs>94</Paragraphs>
  <Slides>28</Slides>
  <Notes>17</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28</vt:i4>
      </vt:variant>
    </vt:vector>
  </HeadingPairs>
  <TitlesOfParts>
    <vt:vector size="54" baseType="lpstr">
      <vt:lpstr>等线</vt:lpstr>
      <vt:lpstr>UTM Times</vt:lpstr>
      <vt:lpstr>Arial</vt:lpstr>
      <vt:lpstr>DFGothic-EB</vt:lpstr>
      <vt:lpstr>UTM Flamenco</vt:lpstr>
      <vt:lpstr>Times New Roman</vt:lpstr>
      <vt:lpstr>#9Slide03 Bebas Neue Bold</vt:lpstr>
      <vt:lpstr>Calibri</vt:lpstr>
      <vt:lpstr>#9Slide03 Kaleko 105 Round</vt:lpstr>
      <vt:lpstr>UVN Mang Cau Nang</vt:lpstr>
      <vt:lpstr>Cambria</vt:lpstr>
      <vt:lpstr>UTM Guanine</vt:lpstr>
      <vt:lpstr>UTM Rockwell</vt:lpstr>
      <vt:lpstr>UTM Beautiful Caps</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Admin</cp:lastModifiedBy>
  <cp:revision>11</cp:revision>
  <dcterms:created xsi:type="dcterms:W3CDTF">2023-06-19T08:32:55Z</dcterms:created>
  <dcterms:modified xsi:type="dcterms:W3CDTF">2023-08-24T05:35:35Z</dcterms:modified>
  <cp:category>MT50</cp:category>
  <cp:version>MT50</cp:version>
</cp:coreProperties>
</file>