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97" r:id="rId4"/>
    <p:sldId id="421" r:id="rId5"/>
    <p:sldId id="342" r:id="rId6"/>
    <p:sldId id="396" r:id="rId7"/>
    <p:sldId id="400" r:id="rId8"/>
    <p:sldId id="409" r:id="rId9"/>
    <p:sldId id="410" r:id="rId10"/>
    <p:sldId id="411" r:id="rId11"/>
    <p:sldId id="401" r:id="rId12"/>
    <p:sldId id="408" r:id="rId13"/>
    <p:sldId id="402" r:id="rId14"/>
    <p:sldId id="403" r:id="rId15"/>
    <p:sldId id="404" r:id="rId16"/>
    <p:sldId id="412" r:id="rId17"/>
    <p:sldId id="405" r:id="rId18"/>
    <p:sldId id="406" r:id="rId19"/>
    <p:sldId id="407" r:id="rId20"/>
    <p:sldId id="414" r:id="rId21"/>
    <p:sldId id="417" r:id="rId22"/>
    <p:sldId id="418" r:id="rId23"/>
    <p:sldId id="419" r:id="rId24"/>
    <p:sldId id="420" r:id="rId25"/>
    <p:sldId id="415" r:id="rId26"/>
    <p:sldId id="422" r:id="rId27"/>
    <p:sldId id="424" r:id="rId28"/>
    <p:sldId id="423" r:id="rId29"/>
    <p:sldId id="416" r:id="rId30"/>
    <p:sldId id="393" r:id="rId31"/>
  </p:sldIdLst>
  <p:sldSz cx="12192000" cy="6858000"/>
  <p:notesSz cx="6858000" cy="9144000"/>
  <p:embeddedFontLst>
    <p:embeddedFont>
      <p:font typeface="Adobe Arabic" panose="02040503050201020203" charset="-78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Vogue-ExtraBold" panose="020B0500000000000000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25802" y="1762324"/>
            <a:ext cx="7122016" cy="3206711"/>
            <a:chOff x="6487" y="1231"/>
            <a:chExt cx="6226" cy="1376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679</Words>
  <Application>Microsoft Office PowerPoint</Application>
  <PresentationFormat>Widescreen</PresentationFormat>
  <Paragraphs>70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Vogue-ExtraBold</vt:lpstr>
      <vt:lpstr>Cambria</vt:lpstr>
      <vt:lpstr>字魂151号-联盟综艺体</vt:lpstr>
      <vt:lpstr>Calibri Light</vt:lpstr>
      <vt:lpstr>Adobe Arabic</vt:lpstr>
      <vt:lpstr>Calibri</vt:lpstr>
      <vt:lpstr>Arial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HH</cp:lastModifiedBy>
  <cp:revision>6</cp:revision>
  <dcterms:created xsi:type="dcterms:W3CDTF">2023-06-19T10:13:40Z</dcterms:created>
  <dcterms:modified xsi:type="dcterms:W3CDTF">2023-09-18T05:44:03Z</dcterms:modified>
  <cp:version>MNT37</cp:version>
</cp:coreProperties>
</file>