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7" r:id="rId2"/>
    <p:sldId id="335" r:id="rId3"/>
    <p:sldId id="334" r:id="rId4"/>
    <p:sldId id="336" r:id="rId5"/>
    <p:sldId id="263" r:id="rId6"/>
    <p:sldId id="269" r:id="rId7"/>
    <p:sldId id="337" r:id="rId8"/>
    <p:sldId id="272" r:id="rId9"/>
    <p:sldId id="338" r:id="rId10"/>
    <p:sldId id="339" r:id="rId11"/>
    <p:sldId id="292" r:id="rId12"/>
  </p:sldIdLst>
  <p:sldSz cx="12192000" cy="6858000"/>
  <p:notesSz cx="6858000" cy="9144000"/>
  <p:embeddedFontLst>
    <p:embeddedFont>
      <p:font typeface="Cambria" panose="02040503050406030204" pitchFamily="18" charset="0"/>
      <p:regular r:id="rId14"/>
      <p:bold r:id="rId15"/>
      <p:italic r:id="rId16"/>
      <p:boldItalic r:id="rId17"/>
    </p:embeddedFont>
    <p:embeddedFont>
      <p:font typeface="Bellota Text" panose="020B0604020202020204" charset="0"/>
      <p:regular r:id="rId18"/>
      <p:bold r:id="rId19"/>
      <p:italic r:id="rId20"/>
      <p:boldItalic r:id="rId21"/>
    </p:embeddedFont>
    <p:embeddedFont>
      <p:font typeface="Lobster" panose="020B0604020202020204" charset="0"/>
      <p:regular r:id="rId22"/>
    </p:embeddedFont>
    <p:embeddedFont>
      <p:font typeface="Didact Gothic" panose="020B0604020202020204" charset="0"/>
      <p:regular r:id="rId23"/>
    </p:embeddedFont>
    <p:embeddedFont>
      <p:font typeface="UTM Spring" panose="02040603050506020204" pitchFamily="18" charset="0"/>
      <p:regular r:id="rId24"/>
    </p:embeddedFont>
    <p:embeddedFont>
      <p:font typeface="Odibee Sans" panose="020B0604020202020204" charset="0"/>
      <p:regular r:id="rId25"/>
    </p:embeddedFont>
    <p:embeddedFont>
      <p:font typeface="Roboto Condensed" panose="02000000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Pattaya" panose="020B0604020202020204" charset="-3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15/09/2023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chemeClr val="accent6">
                    <a:lumMod val="50000"/>
                  </a:schemeClr>
                </a:solidFill>
                <a:latin typeface="Lobster" panose="00000500000000000000" pitchFamily="2" charset="0"/>
                <a:cs typeface="Times New Roman" panose="02020603050405020304" pitchFamily="18" charset="0"/>
              </a:rPr>
              <a:t>Qua </a:t>
            </a:r>
            <a:r>
              <a:rPr lang="en-US" sz="3733" dirty="0" err="1">
                <a:solidFill>
                  <a:schemeClr val="accent6">
                    <a:lumMod val="50000"/>
                  </a:schemeClr>
                </a:solidFill>
                <a:latin typeface="Lobster" panose="00000500000000000000" pitchFamily="2" charset="0"/>
                <a:cs typeface="Times New Roman" panose="02020603050405020304" pitchFamily="18" charset="0"/>
              </a:rPr>
              <a:t>theo</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dõi</a:t>
            </a:r>
            <a:r>
              <a:rPr lang="en-US" sz="3733" dirty="0">
                <a:solidFill>
                  <a:schemeClr val="accent6">
                    <a:lumMod val="50000"/>
                  </a:schemeClr>
                </a:solidFill>
                <a:latin typeface="Lobster" panose="00000500000000000000" pitchFamily="2" charset="0"/>
                <a:cs typeface="Times New Roman" panose="02020603050405020304" pitchFamily="18" charset="0"/>
              </a:rPr>
              <a:t>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bạn</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em</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thấy</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thế</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nào</a:t>
            </a:r>
            <a:r>
              <a:rPr lang="en-US" sz="3733" dirty="0">
                <a:solidFill>
                  <a:schemeClr val="accent6">
                    <a:lumMod val="50000"/>
                  </a:schemeClr>
                </a:solidFill>
                <a:latin typeface="Lobster" panose="00000500000000000000" pitchFamily="2" charset="0"/>
                <a:cs typeface="Times New Roman" panose="02020603050405020304" pitchFamily="18" charset="0"/>
              </a:rPr>
              <a:t>?</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283</Words>
  <Application>Microsoft Office PowerPoint</Application>
  <PresentationFormat>Widescreen</PresentationFormat>
  <Paragraphs>28</Paragraphs>
  <Slides>11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Cambria</vt:lpstr>
      <vt:lpstr>Bellota Text</vt:lpstr>
      <vt:lpstr>Lobster</vt:lpstr>
      <vt:lpstr>Didact Gothic</vt:lpstr>
      <vt:lpstr>UTM Spring</vt:lpstr>
      <vt:lpstr>Odibee Sans</vt:lpstr>
      <vt:lpstr>Roboto Condensed</vt:lpstr>
      <vt:lpstr>Times New Roman</vt:lpstr>
      <vt:lpstr>Calibri</vt:lpstr>
      <vt:lpstr>Pattaya</vt:lpstr>
      <vt:lpstr>End of the School Year by Slidesgo</vt:lpstr>
      <vt:lpstr>PowerPoint Presentation</vt:lpstr>
      <vt:lpstr>Khởi động</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Admin</cp:lastModifiedBy>
  <cp:revision>22</cp:revision>
  <dcterms:created xsi:type="dcterms:W3CDTF">2022-01-01T01:54:22Z</dcterms:created>
  <dcterms:modified xsi:type="dcterms:W3CDTF">2023-09-15T03:43:20Z</dcterms:modified>
</cp:coreProperties>
</file>