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09" r:id="rId3"/>
    <p:sldId id="410" r:id="rId4"/>
    <p:sldId id="435" r:id="rId5"/>
    <p:sldId id="411" r:id="rId6"/>
    <p:sldId id="436" r:id="rId7"/>
    <p:sldId id="437" r:id="rId8"/>
    <p:sldId id="441" r:id="rId9"/>
    <p:sldId id="443" r:id="rId10"/>
    <p:sldId id="444" r:id="rId11"/>
    <p:sldId id="445" r:id="rId12"/>
    <p:sldId id="450" r:id="rId13"/>
    <p:sldId id="455" r:id="rId14"/>
    <p:sldId id="434" r:id="rId15"/>
    <p:sldId id="453" r:id="rId16"/>
    <p:sldId id="454" r:id="rId17"/>
    <p:sldId id="457" r:id="rId18"/>
    <p:sldId id="456" r:id="rId19"/>
    <p:sldId id="439" r:id="rId20"/>
    <p:sldId id="458" r:id="rId21"/>
    <p:sldId id="460" r:id="rId22"/>
    <p:sldId id="448" r:id="rId23"/>
    <p:sldId id="449" r:id="rId24"/>
    <p:sldId id="459" r:id="rId25"/>
    <p:sldId id="461" r:id="rId26"/>
    <p:sldId id="447" r:id="rId27"/>
    <p:sldId id="451" r:id="rId28"/>
  </p:sldIdLst>
  <p:sldSz cx="12192000" cy="6858000"/>
  <p:notesSz cx="6858000" cy="9144000"/>
  <p:embeddedFontLst>
    <p:embeddedFont>
      <p:font typeface="Calibri Light" charset="0"/>
      <p:regular r:id="rId29"/>
      <p:italic r:id="rId30"/>
    </p:embeddedFon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Vogue-ExtraBold" charset="-93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#9Slide07 HoneyCream" charset="-93"/>
      <p:regular r:id="rId40"/>
    </p:embeddedFont>
    <p:embeddedFont>
      <p:font typeface="微软雅黑" pitchFamily="34" charset="-122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B660"/>
    <a:srgbClr val="393C4F"/>
    <a:srgbClr val="61C890"/>
    <a:srgbClr val="13B55C"/>
    <a:srgbClr val="62B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8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B56605-2B9E-626A-1D7E-DBE0D8B8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1749B1-AD9A-0809-6413-CDCBF567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9B4C86-95C8-9EDC-FAE9-ABF9A04B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184560-FF02-81C5-772B-75A07E1F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AE2FFA-1145-AC4B-C709-1F939A6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99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CFCF0-1746-2605-661A-97F07CAD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28BD9E-159C-5099-ADB0-C9AB7DAD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A7B8C5-ABA1-21E8-47E5-27862441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9841F4-B63A-8CB8-7FD2-79D397E5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744A1A-8E32-AEEF-DA63-BCD952F0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931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04E4FE5-5995-3656-DEAF-F65FF6D49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334BD1-2C44-6C41-3082-018270710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31DB98-52D7-5A2E-779F-A0ABE064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088835-6227-6470-ADD6-133516FB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973315-C82D-B4FC-268E-A0C9761D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502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>
            <a:extLst>
              <a:ext uri="{FF2B5EF4-FFF2-40B4-BE49-F238E27FC236}">
                <a16:creationId xmlns="" xmlns:a16="http://schemas.microsoft.com/office/drawing/2014/main" id="{71FC8AC8-737C-2E3C-AA0B-46ADA3E1AAE5}"/>
              </a:ext>
            </a:extLst>
          </p:cNvPr>
          <p:cNvGrpSpPr/>
          <p:nvPr userDrawn="1"/>
        </p:nvGrpSpPr>
        <p:grpSpPr>
          <a:xfrm>
            <a:off x="0" y="0"/>
            <a:ext cx="12193270" cy="6858635"/>
            <a:chOff x="0" y="0"/>
            <a:chExt cx="19202" cy="10801"/>
          </a:xfrm>
        </p:grpSpPr>
        <p:pic>
          <p:nvPicPr>
            <p:cNvPr id="3" name="图形">
              <a:extLst>
                <a:ext uri="{FF2B5EF4-FFF2-40B4-BE49-F238E27FC236}">
                  <a16:creationId xmlns="" xmlns:a16="http://schemas.microsoft.com/office/drawing/2014/main" id="{52B70899-1C5E-F2C2-28A5-7A2DEA75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02" cy="10801"/>
            </a:xfrm>
            <a:prstGeom prst="rect">
              <a:avLst/>
            </a:prstGeom>
          </p:spPr>
        </p:pic>
        <p:sp>
          <p:nvSpPr>
            <p:cNvPr id="4" name="图形">
              <a:extLst>
                <a:ext uri="{FF2B5EF4-FFF2-40B4-BE49-F238E27FC236}">
                  <a16:creationId xmlns="" xmlns:a16="http://schemas.microsoft.com/office/drawing/2014/main" id="{785AC993-6E8E-8ED5-A50F-1A6E036BBC26}"/>
                </a:ext>
              </a:extLst>
            </p:cNvPr>
            <p:cNvSpPr/>
            <p:nvPr/>
          </p:nvSpPr>
          <p:spPr>
            <a:xfrm>
              <a:off x="0" y="9837"/>
              <a:ext cx="19202" cy="964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8CCC559A-9627-7E8E-72C5-5329FCBD7BA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2392E4-AE98-98CF-A3F2-768445B01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3CD336-0320-D5FB-99BA-2BD088509E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71B3CC-7916-E28C-4B97-8E42D37EBB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9CC68A-E48B-A335-1036-D9493AEE1A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BFD1317-F6EC-98F7-265F-D0E9E420D17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D2F9AE1-CC79-D324-8FC8-DF205A0520D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55103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1ED34AB9-6798-2630-8932-D2119C8B34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54F887-760C-D205-9CE6-0C1EDADA5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04F776-63CD-5BA2-AACF-886DFF3E3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FE0E6D-0DA1-697F-FC72-DD55D609B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DA6250-BFA4-5943-AC45-4DE1FF696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EE78FF5-E162-AC11-5A02-77E84B78C1F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3835A53-B014-80F9-CDC8-E636945514E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337297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615B824E-D84D-385C-47D9-BED5470D8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49CA31-2DC7-09AD-64D0-33F0007AB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48864A-714D-F93D-5645-30E1EE228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92B556-9FAB-8E31-ECC2-8C39548835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949C54-CFE6-920B-D1D1-B26DBB67FC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CF59BBE-EEFF-409C-7FAA-3DC97EE47D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E893DDB-B637-E182-6EB3-D5895D6E5A7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5888136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2DC550A3-2BFB-5C7A-1BF1-E755574CCB26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9EB05C-959F-DB21-6964-009850D34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C8D112-34CA-A2DA-C1C6-B603739702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CA09E3-AB13-A9ED-A7E0-4D3EDD35E0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0DE4AA-728B-1D39-C2A6-18AE3F680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A85BA88-51A0-9B7D-2246-0DA7E970358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90A5478-2216-74C7-EE9C-274957F3597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5547076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DA10D4B9-BDCB-AB18-E435-DAC1A3B5BC59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B0D344-AC50-5F7C-F848-6C5894DA1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6E931C-84D8-D477-AF53-A91BE8F5E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250020-043B-898D-85EC-286C966A86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ACEF664-A848-06CE-BD4C-F93E5439B3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0BDDB46-9195-7607-C54D-F9C89DB9A6E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C7BF278-D3A5-5560-8571-7A4D88BA1BB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45627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8C8DEE-9BA7-D275-D0C4-64C5BB28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B26F89-DFB4-0529-938E-8276DAF9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E145E5-3967-DE6B-475C-1FC91E79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BC9DD0-0EEF-4D61-4FF5-3A2B1EB2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008D0A-D92C-B58A-8F2E-9113B42F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15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658749-0735-3F30-0CCB-A7DCBDA6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CC662-8C3C-8C2B-5313-9E03025E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B54BF6-0D59-8B96-BF7C-A286C93E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275F7E-D304-15D4-EF3A-E9611F03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0226C5-6524-0B24-3892-8D900D4C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81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D7AD75-6A92-A23D-CA77-2F72BA95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601CE-ADBC-FBBB-8BA2-0C13226AD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7FF4D7-9971-91EA-E47D-642D056F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8A2C9D-CB15-002D-31AE-C10FF48D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70DE9F-3CF6-81EB-BAC1-212FAFE6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3AF480-3C01-5E4B-3F20-103BD2F9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75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1A0A7-D4D0-0FFE-2BBF-4658C081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659E72-2773-78C6-73D3-296D038B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C1014B-B641-1C59-4BDA-2C2B02810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273E52B-7266-50CA-AE2A-B4F0EDF5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A05582-F88E-4402-28F8-BE55EB4D1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23C41E-724C-23E1-CFA9-E74B537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CF769BC-E717-80AB-C675-8BD669FE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4AA7354-545A-50B2-5FD3-426F333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355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2A7CE-2FDB-E691-0A28-E39530DC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C08CF0-6D62-2392-E620-E4EE4AB3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4E9393A-4019-DC8C-DD44-9022B25E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14CCB7A-A71F-94B7-A7E3-4BD40763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810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F5B535-F97A-EC2F-9676-C709CFDD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1F40EBB-1CD5-F928-6687-7FC3B05C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3A264D-13E8-1F9D-4225-5536E4BA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70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6C4EEE-48EC-6251-489A-A54C2FB6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FD0A45-FECF-6C32-BDEF-8F799CC7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59EB09-2B88-E705-98EB-2854F6067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6DBB30-607D-21DA-9317-2C3A8977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FA8865-CCDC-888C-B26E-62B27A2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91DFA4-19B3-AE79-44B2-2110796B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264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F09E58-0379-3AE5-C6C2-8602AA42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017883-3E5D-F76B-8AD7-F0CBDE8AC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E71F3C-C82A-5F98-23B7-9CC03F41F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D0F62B-8D73-1534-75E6-BE2E849F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E4DC34-6944-E122-B3BB-E01F5FB4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113FDE-ABAC-3702-F0A4-19461974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172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735D1DC-89E9-89C4-C61F-2117CEC1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32BDF0-EE4C-4600-6C6E-D0C3AB31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1D1773-ABA6-7949-B9A2-FBA489407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A489E-81A8-450C-A12E-E2BB1799A15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C96D86-4464-6B39-A36E-69FAA1F7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E8919-F08F-60CE-6DB5-BFDD1F2E5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3B58AF6-12D1-EB85-DDBE-2FBC808FD8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7C258A9-1D9F-6536-3EA7-3A9208BDD9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89F607D-FB99-0296-D53B-78372F2439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96A0C1-A456-74EF-0193-F130273EEC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88AD99-017E-A300-B0B7-5CD56D86BE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4750A71-97C8-BDD0-6EBB-8E1165F9985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4AD2941-12A2-3E59-8C6F-87AB3E3DC13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21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06075D9-7A50-7BBF-124D-DA2C11A48BA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000ACC-47AC-0FFB-D620-01722C604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277581-87CC-065D-F8F9-65AE1F4EF2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DD315E-E5A1-652B-AB17-1AA933E084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BCAAB2-B470-532E-5AF1-415C6D77D7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39EE903-C475-0879-11F4-58B0CCA91A1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4D9C5A5F-E1A2-4051-789E-751C53EE16F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92663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1.xml"/><Relationship Id="rId7" Type="http://schemas.openxmlformats.org/officeDocument/2006/relationships/image" Target="../media/image3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4.xml"/><Relationship Id="rId7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7.xml"/><Relationship Id="rId7" Type="http://schemas.openxmlformats.org/officeDocument/2006/relationships/image" Target="../media/image3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0.xml"/><Relationship Id="rId7" Type="http://schemas.openxmlformats.org/officeDocument/2006/relationships/image" Target="../media/image3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3.xml"/><Relationship Id="rId7" Type="http://schemas.openxmlformats.org/officeDocument/2006/relationships/image" Target="../media/image3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6.xml"/><Relationship Id="rId7" Type="http://schemas.openxmlformats.org/officeDocument/2006/relationships/image" Target="../media/image3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934" y="-635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14050" y="5966761"/>
            <a:ext cx="12192000" cy="889825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CF8893-30FC-6FC7-40B7-D5CD4AA91D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20" y="3364592"/>
            <a:ext cx="7152978" cy="34155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FB194E-8675-A8B1-085E-289D7B084D4B}"/>
              </a:ext>
            </a:extLst>
          </p:cNvPr>
          <p:cNvGrpSpPr/>
          <p:nvPr/>
        </p:nvGrpSpPr>
        <p:grpSpPr>
          <a:xfrm>
            <a:off x="4469557" y="295259"/>
            <a:ext cx="2801078" cy="642121"/>
            <a:chOff x="1820545" y="518795"/>
            <a:chExt cx="3060065" cy="662940"/>
          </a:xfrm>
        </p:grpSpPr>
        <p:sp>
          <p:nvSpPr>
            <p:cNvPr id="9" name="图形">
              <a:extLst>
                <a:ext uri="{FF2B5EF4-FFF2-40B4-BE49-F238E27FC236}">
                  <a16:creationId xmlns="" xmlns:a16="http://schemas.microsoft.com/office/drawing/2014/main" id="{3403CEAB-ED78-DA0B-0138-906EEB0DD2A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20545" y="518795"/>
              <a:ext cx="3060065" cy="66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="" xmlns:a16="http://schemas.microsoft.com/office/drawing/2014/main" id="{EC212E4B-16CC-7C88-9DC0-14AE19987ABB}"/>
                </a:ext>
              </a:extLst>
            </p:cNvPr>
            <p:cNvSpPr txBox="1"/>
            <p:nvPr/>
          </p:nvSpPr>
          <p:spPr>
            <a:xfrm>
              <a:off x="2114501" y="555836"/>
              <a:ext cx="2472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ĐẠO ĐỨC</a:t>
              </a:r>
              <a:endPara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3B75AEC-15A4-BFAC-2295-560D75D391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760" y="5044656"/>
            <a:ext cx="1792764" cy="1848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72E76C-2790-DFDF-4DF1-2912528712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67" y="1126988"/>
            <a:ext cx="5230821" cy="123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9C6C60-BDB1-FF66-EC06-4EBE1C83FB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150" y="2215481"/>
            <a:ext cx="8925318" cy="1450974"/>
          </a:xfrm>
          <a:prstGeom prst="rect">
            <a:avLst/>
          </a:prstGeom>
        </p:spPr>
      </p:pic>
      <p:sp>
        <p:nvSpPr>
          <p:cNvPr id="16" name="图形">
            <a:extLst>
              <a:ext uri="{FF2B5EF4-FFF2-40B4-BE49-F238E27FC236}">
                <a16:creationId xmlns="" xmlns:a16="http://schemas.microsoft.com/office/drawing/2014/main" id="{1ACA81FB-137D-C28C-ED03-E98C85B1699A}"/>
              </a:ext>
            </a:extLst>
          </p:cNvPr>
          <p:cNvSpPr txBox="1"/>
          <p:nvPr/>
        </p:nvSpPr>
        <p:spPr>
          <a:xfrm>
            <a:off x="9549996" y="347839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200" b="1" spc="600" dirty="0" err="1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0" lang="en-US" sz="3200" b="1" i="0" u="none" strike="noStrike" kern="1200" cap="none" spc="600" normalizeH="0" baseline="0" noProof="0" dirty="0">
              <a:ln>
                <a:noFill/>
              </a:ln>
              <a:solidFill>
                <a:srgbClr val="18B660"/>
              </a:solidFill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sĩ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chữa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Nghiên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cứu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để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sống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9208E8-712C-9C6D-80C6-3A64136A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15" y="438472"/>
            <a:ext cx="5752405" cy="4120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9086D6-F38A-9B65-BFF8-C5B2A7366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217" y="438472"/>
            <a:ext cx="5508568" cy="42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0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69544A-2C3F-47BC-0B22-541F7ED6C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076" y="2576052"/>
            <a:ext cx="7412343" cy="3539394"/>
          </a:xfrm>
          <a:prstGeom prst="rect">
            <a:avLst/>
          </a:prstGeom>
        </p:spPr>
      </p:pic>
      <p:sp>
        <p:nvSpPr>
          <p:cNvPr id="12" name="图形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16004B-E7BD-D4BA-CDED-4ACB8730F5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09651" y="1646447"/>
            <a:ext cx="2359742" cy="6074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BẮT ĐẦU!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A93859-950A-C2E1-EC0A-A0B18D179A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44" y="199016"/>
            <a:ext cx="11053006" cy="1322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DC72B4D-F8DF-7DD5-8D0E-80106E3A8B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5" y="1742623"/>
            <a:ext cx="2341067" cy="2530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A819B0-DC19-4856-1771-D4D7811FB7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933" y="1521963"/>
            <a:ext cx="234106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6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Thợ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mộc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2005075" y="553396"/>
            <a:ext cx="9493241" cy="1748524"/>
            <a:chOff x="2194170" y="287328"/>
            <a:chExt cx="9493241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470592" y="439804"/>
              <a:ext cx="894039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cần đến đục, cưa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 ra giường, tủ… sớm trưa bé cần?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5" y="0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26FBCB-9B3D-E32A-2BFA-0B8607AEE4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8B4321-2EBF-E6BC-1922-716E9EDF4A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10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xe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, t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2005076" y="300993"/>
            <a:ext cx="8495996" cy="2224011"/>
            <a:chOff x="2194171" y="287327"/>
            <a:chExt cx="8495996" cy="2745373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1" y="287327"/>
              <a:ext cx="8495996" cy="27453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3496175" y="336423"/>
              <a:ext cx="6315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vận chuyển hành khách, hàng hoá từ nơi này đến nơi khác?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09" y="350089"/>
            <a:ext cx="1794602" cy="2963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5458EA-7FA6-3F5B-D126-14EFB73F4A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91" y="3418839"/>
            <a:ext cx="2341067" cy="2530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6B44BD-E1A0-940A-AEDD-FFCDE66AC5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79332" y="554724"/>
            <a:ext cx="8495996" cy="1723783"/>
            <a:chOff x="2194171" y="287327"/>
            <a:chExt cx="8495996" cy="2745373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1" y="287327"/>
              <a:ext cx="8495996" cy="27453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637730" y="671398"/>
              <a:ext cx="7608878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no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0FDE1A-BB3F-D425-1356-428BEC80F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1" t="-1542" b="-2453"/>
          <a:stretch/>
        </p:blipFill>
        <p:spPr>
          <a:xfrm>
            <a:off x="9821759" y="49104"/>
            <a:ext cx="2005198" cy="3083647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="" xmlns:a16="http://schemas.microsoft.com/office/drawing/2014/main" id="{4818246E-7083-FD7F-286B-A2F97A8B1D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Nông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dân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2CC76A-9DAB-4F7D-FD0A-B34ED33C6B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C11408-FCD9-F20F-3657-E4B6776EAC4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299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974867" y="373699"/>
            <a:ext cx="8846892" cy="1926953"/>
            <a:chOff x="1627813" y="467012"/>
            <a:chExt cx="8846892" cy="4499406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59708" y="467012"/>
              <a:ext cx="8314997" cy="449940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1627813" y="761091"/>
              <a:ext cx="8647495" cy="210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bạn với vữa, vôi</a:t>
              </a:r>
            </a:p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Xây nhà cao đẹp, bạn tôi đều cần?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0FDE1A-BB3F-D425-1356-428BEC80F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1" t="-1542" b="-2453"/>
          <a:stretch/>
        </p:blipFill>
        <p:spPr>
          <a:xfrm>
            <a:off x="9821759" y="49104"/>
            <a:ext cx="2005198" cy="3083647"/>
          </a:xfrm>
          <a:prstGeom prst="rect">
            <a:avLst/>
          </a:prstGeom>
        </p:spPr>
      </p:pic>
      <p:sp>
        <p:nvSpPr>
          <p:cNvPr id="6" name="图形">
            <a:extLst>
              <a:ext uri="{FF2B5EF4-FFF2-40B4-BE49-F238E27FC236}">
                <a16:creationId xmlns="" xmlns:a16="http://schemas.microsoft.com/office/drawing/2014/main" id="{4818246E-7083-FD7F-286B-A2F97A8B1D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20855" y="37973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Thợ</a:t>
            </a:r>
            <a:r>
              <a:rPr lang="en-US" altLang="zh-CN" sz="6000" b="1" dirty="0">
                <a:solidFill>
                  <a:srgbClr val="FFFFF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x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670A20-5A59-AEB0-C0FF-7B905A56D9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5A6C26-C9E7-477C-F18F-15A0628F00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560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sĩ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04095" y="509965"/>
            <a:ext cx="10750801" cy="1748524"/>
            <a:chOff x="2194170" y="287328"/>
            <a:chExt cx="9941624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262290" y="424159"/>
              <a:ext cx="9873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 gì chăm sóc bệnh nhân</a:t>
              </a:r>
            </a:p>
            <a:p>
              <a:pPr lvl="0" algn="ctr"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 ta khỏe mạnh, vui chơi học hành?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4" y="-15384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9F392F-E992-2597-4E8A-8FF192A7BA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D8C9FE-A3ED-8125-6C21-1261B0C902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320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sp>
        <p:nvSpPr>
          <p:cNvPr id="44" name="图形"/>
          <p:cNvSpPr/>
          <p:nvPr>
            <p:custDataLst>
              <p:tags r:id="rId2"/>
            </p:custDataLst>
          </p:nvPr>
        </p:nvSpPr>
        <p:spPr>
          <a:xfrm>
            <a:off x="3646230" y="3622539"/>
            <a:ext cx="5024917" cy="9793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xế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B29698-F852-031E-1F5B-BD380962E8D2}"/>
              </a:ext>
            </a:extLst>
          </p:cNvPr>
          <p:cNvGrpSpPr/>
          <p:nvPr/>
        </p:nvGrpSpPr>
        <p:grpSpPr>
          <a:xfrm>
            <a:off x="1604094" y="509965"/>
            <a:ext cx="10265922" cy="1748524"/>
            <a:chOff x="2194170" y="287328"/>
            <a:chExt cx="9493241" cy="1748524"/>
          </a:xfrm>
        </p:grpSpPr>
        <p:sp>
          <p:nvSpPr>
            <p:cNvPr id="25" name="图形"/>
            <p:cNvSpPr/>
            <p:nvPr>
              <p:custDataLst>
                <p:tags r:id="rId3"/>
              </p:custDataLst>
            </p:nvPr>
          </p:nvSpPr>
          <p:spPr>
            <a:xfrm>
              <a:off x="2194170" y="287328"/>
              <a:ext cx="9493241" cy="17485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2273284" y="439804"/>
              <a:ext cx="93350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 tai thêm một dấu huyền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Đường xá, đường gần, di chuyển khách đi?</a:t>
              </a:r>
              <a:endParaRPr kumimoji="0" lang="en-US" sz="40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4" y="-15384"/>
            <a:ext cx="1794602" cy="296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9F392F-E992-2597-4E8A-8FF192A7BA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3" y="3313979"/>
            <a:ext cx="2341067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D8C9FE-A3ED-8125-6C21-1261B0C902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362" y="3107874"/>
            <a:ext cx="2341067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831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270" cy="6830060"/>
            <a:chOff x="0" y="45"/>
            <a:chExt cx="19202" cy="10756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02"/>
              <a:ext cx="10418" cy="989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3C6D35-7F5B-41D1-8D87-CE2F3943C7BC}"/>
              </a:ext>
            </a:extLst>
          </p:cNvPr>
          <p:cNvSpPr txBox="1"/>
          <p:nvPr/>
        </p:nvSpPr>
        <p:spPr>
          <a:xfrm>
            <a:off x="6649431" y="1565781"/>
            <a:ext cx="479009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#9Slide07 HoneyCream" panose="020B0604020202020204" charset="0"/>
              </a:rPr>
              <a:t>Luyện</a:t>
            </a:r>
            <a:r>
              <a:rPr lang="en-US" sz="9600" dirty="0">
                <a:latin typeface="#9Slide07 HoneyCream" panose="020B0604020202020204" charset="0"/>
              </a:rPr>
              <a:t> </a:t>
            </a:r>
            <a:r>
              <a:rPr lang="en-US" sz="9600" dirty="0" err="1">
                <a:latin typeface="#9Slide07 HoneyCream" panose="020B0604020202020204" charset="0"/>
              </a:rPr>
              <a:t>tập</a:t>
            </a:r>
            <a:r>
              <a:rPr lang="en-US" sz="9600" dirty="0">
                <a:latin typeface="#9Slide07 HoneyCream" panose="020B0604020202020204" charset="0"/>
              </a:rPr>
              <a:t> –</a:t>
            </a:r>
          </a:p>
          <a:p>
            <a:r>
              <a:rPr lang="en-US" sz="9600" dirty="0" err="1">
                <a:latin typeface="#9Slide07 HoneyCream" panose="020B0604020202020204" charset="0"/>
              </a:rPr>
              <a:t>Thực</a:t>
            </a:r>
            <a:r>
              <a:rPr lang="en-US" sz="9600" dirty="0">
                <a:latin typeface="#9Slide07 HoneyCream" panose="020B0604020202020204" charset="0"/>
              </a:rPr>
              <a:t> </a:t>
            </a:r>
            <a:r>
              <a:rPr lang="en-US" sz="9600" dirty="0" err="1">
                <a:latin typeface="#9Slide07 HoneyCream" panose="020B0604020202020204" charset="0"/>
              </a:rPr>
              <a:t>hành</a:t>
            </a:r>
            <a:endParaRPr lang="en-US" sz="9600" dirty="0">
              <a:latin typeface="#9Slide07 HoneyCream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879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0" y="5699442"/>
            <a:ext cx="12193270" cy="1157923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212CFC-CBCA-3BC7-A118-FE3E441B62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8" y="2412165"/>
            <a:ext cx="2655916" cy="4386400"/>
          </a:xfrm>
          <a:prstGeom prst="rect">
            <a:avLst/>
          </a:prstGeom>
        </p:spPr>
      </p:pic>
      <p:sp>
        <p:nvSpPr>
          <p:cNvPr id="12" name="图形">
            <a:extLst>
              <a:ext uri="{FF2B5EF4-FFF2-40B4-BE49-F238E27FC236}">
                <a16:creationId xmlns="" xmlns:a16="http://schemas.microsoft.com/office/drawing/2014/main" id="{4E67CBEA-673D-47DB-9F4B-D09A5CC9CE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55916" y="1134318"/>
            <a:ext cx="7490323" cy="31203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tỏ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ý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kiến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13919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-1524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02"/>
              <a:ext cx="10418" cy="9899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B1EB92-9A58-081C-B95E-03B629B60E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637" y="1233539"/>
            <a:ext cx="5206435" cy="3804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315595"/>
            <a:ext cx="12193270" cy="6558280"/>
            <a:chOff x="0" y="473"/>
            <a:chExt cx="19202" cy="10328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40" y="473"/>
              <a:ext cx="10418" cy="9899"/>
            </a:xfrm>
            <a:prstGeom prst="rect">
              <a:avLst/>
            </a:prstGeom>
          </p:spPr>
        </p:pic>
      </p:grpSp>
      <p:sp>
        <p:nvSpPr>
          <p:cNvPr id="10" name="图形">
            <a:extLst>
              <a:ext uri="{FF2B5EF4-FFF2-40B4-BE49-F238E27FC236}">
                <a16:creationId xmlns="" xmlns:a16="http://schemas.microsoft.com/office/drawing/2014/main" id="{C1575EB7-FD98-4245-8377-0B5FAFD463F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66076" y="1458410"/>
            <a:ext cx="5073449" cy="35889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Vận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46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B81EF4-9BBD-A68F-2147-554EEACB8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"/>
          <a:stretch/>
        </p:blipFill>
        <p:spPr>
          <a:xfrm>
            <a:off x="2986911" y="1344327"/>
            <a:ext cx="3109089" cy="4825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C6DC2B-6FEC-6F9A-DFC8-AA715185B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887" y="1342058"/>
            <a:ext cx="3229841" cy="4830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FEA36A5-EFE9-CE74-397F-87B08BF3A895}"/>
              </a:ext>
            </a:extLst>
          </p:cNvPr>
          <p:cNvGrpSpPr/>
          <p:nvPr/>
        </p:nvGrpSpPr>
        <p:grpSpPr>
          <a:xfrm>
            <a:off x="2000096" y="205554"/>
            <a:ext cx="8723322" cy="1138773"/>
            <a:chOff x="271519" y="1542906"/>
            <a:chExt cx="7459317" cy="11387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D40678EA-4634-FDBD-A5CA-31310394B6F8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CD3412F-1739-57F2-10ED-B7DF4C6D1FCA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Những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sản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phẩm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trong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cần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thiết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cuộc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sống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chúng</a:t>
              </a:r>
              <a:r>
                <a:rPr lang="en-US" sz="3400" b="1" dirty="0">
                  <a:latin typeface="Cambria" panose="02040503050406030204" pitchFamily="18" charset="0"/>
                </a:rPr>
                <a:t> ta </a:t>
              </a:r>
              <a:r>
                <a:rPr lang="en-US" sz="3400" b="1" dirty="0" err="1">
                  <a:latin typeface="Cambria" panose="02040503050406030204" pitchFamily="18" charset="0"/>
                </a:rPr>
                <a:t>như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thế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nào</a:t>
              </a:r>
              <a:r>
                <a:rPr lang="en-US" sz="3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6FAB3B3-C533-30A3-4E56-B05831E6EC12}"/>
              </a:ext>
            </a:extLst>
          </p:cNvPr>
          <p:cNvGrpSpPr/>
          <p:nvPr/>
        </p:nvGrpSpPr>
        <p:grpSpPr>
          <a:xfrm>
            <a:off x="168896" y="1479665"/>
            <a:ext cx="2507802" cy="2275354"/>
            <a:chOff x="301900" y="1479665"/>
            <a:chExt cx="2507802" cy="2275354"/>
          </a:xfrm>
        </p:grpSpPr>
        <p:sp>
          <p:nvSpPr>
            <p:cNvPr id="8" name="Callout: Bent Line 7">
              <a:extLst>
                <a:ext uri="{FF2B5EF4-FFF2-40B4-BE49-F238E27FC236}">
                  <a16:creationId xmlns="" xmlns:a16="http://schemas.microsoft.com/office/drawing/2014/main" id="{8912A6F9-6E1C-BD4E-6A46-A63B5CFAFA02}"/>
                </a:ext>
              </a:extLst>
            </p:cNvPr>
            <p:cNvSpPr/>
            <p:nvPr/>
          </p:nvSpPr>
          <p:spPr>
            <a:xfrm flipH="1">
              <a:off x="301900" y="1479665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DF1139E-0FD3-F95F-9520-527C5A0CD035}"/>
                </a:ext>
              </a:extLst>
            </p:cNvPr>
            <p:cNvSpPr txBox="1"/>
            <p:nvPr/>
          </p:nvSpPr>
          <p:spPr>
            <a:xfrm>
              <a:off x="301900" y="1590829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Lương</a:t>
              </a:r>
              <a:r>
                <a:rPr lang="en-US" sz="3200" b="1" dirty="0">
                  <a:latin typeface="Cambria" panose="02040503050406030204" pitchFamily="18" charset="0"/>
                </a:rPr>
                <a:t> thực, </a:t>
              </a:r>
              <a:r>
                <a:rPr lang="en-US" sz="3200" b="1" dirty="0" err="1">
                  <a:latin typeface="Cambria" panose="02040503050406030204" pitchFamily="18" charset="0"/>
                </a:rPr>
                <a:t>thưc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phẩm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nuôi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1DA9A64-48CE-A4BD-A555-85D01740EB13}"/>
              </a:ext>
            </a:extLst>
          </p:cNvPr>
          <p:cNvGrpSpPr/>
          <p:nvPr/>
        </p:nvGrpSpPr>
        <p:grpSpPr>
          <a:xfrm>
            <a:off x="168896" y="3894896"/>
            <a:ext cx="2507802" cy="2275354"/>
            <a:chOff x="301900" y="3894896"/>
            <a:chExt cx="2507802" cy="2275354"/>
          </a:xfrm>
        </p:grpSpPr>
        <p:sp>
          <p:nvSpPr>
            <p:cNvPr id="10" name="Callout: Bent Line 9">
              <a:extLst>
                <a:ext uri="{FF2B5EF4-FFF2-40B4-BE49-F238E27FC236}">
                  <a16:creationId xmlns="" xmlns:a16="http://schemas.microsoft.com/office/drawing/2014/main" id="{6116EF5C-8668-43E4-8B75-1591FDF9EB94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D9BDE6D-F642-B3F6-C00D-121C76F10086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quản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làn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lạnh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phương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tiện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</a:rPr>
                <a:t>,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9C6D596-D1C7-21A2-E6D9-4FA93E8588C3}"/>
              </a:ext>
            </a:extLst>
          </p:cNvPr>
          <p:cNvGrpSpPr/>
          <p:nvPr/>
        </p:nvGrpSpPr>
        <p:grpSpPr>
          <a:xfrm flipH="1">
            <a:off x="9636925" y="1479665"/>
            <a:ext cx="2424212" cy="1949335"/>
            <a:chOff x="301900" y="3894896"/>
            <a:chExt cx="2507802" cy="1949335"/>
          </a:xfrm>
        </p:grpSpPr>
        <p:sp>
          <p:nvSpPr>
            <p:cNvPr id="15" name="Callout: Bent Line 14">
              <a:extLst>
                <a:ext uri="{FF2B5EF4-FFF2-40B4-BE49-F238E27FC236}">
                  <a16:creationId xmlns="" xmlns:a16="http://schemas.microsoft.com/office/drawing/2014/main" id="{F49390D3-7FC8-5611-C710-EE1A3036682B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A994C98-62B5-40E6-3E6F-F5F069893D02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Quần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áo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giày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dép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mặc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đội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A34CD11-E94F-A17B-B135-FC8EC89A38EF}"/>
              </a:ext>
            </a:extLst>
          </p:cNvPr>
          <p:cNvGrpSpPr/>
          <p:nvPr/>
        </p:nvGrpSpPr>
        <p:grpSpPr>
          <a:xfrm flipH="1">
            <a:off x="9554189" y="3755019"/>
            <a:ext cx="2424212" cy="1949335"/>
            <a:chOff x="301900" y="3894896"/>
            <a:chExt cx="2507802" cy="1949335"/>
          </a:xfrm>
        </p:grpSpPr>
        <p:sp>
          <p:nvSpPr>
            <p:cNvPr id="18" name="Callout: Bent Line 17">
              <a:extLst>
                <a:ext uri="{FF2B5EF4-FFF2-40B4-BE49-F238E27FC236}">
                  <a16:creationId xmlns="" xmlns:a16="http://schemas.microsoft.com/office/drawing/2014/main" id="{4768599E-CBCD-B0DD-1CA4-54957DF05D9D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8B2E037-4CA2-6D29-149A-BCD6FA1878DC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Đáp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ứng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thần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627F904-BA41-6865-1DF3-969019B289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74" y="22595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2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B81EF4-9BBD-A68F-2147-554EEACB8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"/>
          <a:stretch/>
        </p:blipFill>
        <p:spPr>
          <a:xfrm>
            <a:off x="2986911" y="1344327"/>
            <a:ext cx="3109089" cy="4825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C6DC2B-6FEC-6F9A-DFC8-AA715185B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887" y="1342058"/>
            <a:ext cx="3229841" cy="4830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FEA36A5-EFE9-CE74-397F-87B08BF3A895}"/>
              </a:ext>
            </a:extLst>
          </p:cNvPr>
          <p:cNvGrpSpPr/>
          <p:nvPr/>
        </p:nvGrpSpPr>
        <p:grpSpPr>
          <a:xfrm>
            <a:off x="1185398" y="154832"/>
            <a:ext cx="10554522" cy="1138773"/>
            <a:chOff x="271519" y="1542906"/>
            <a:chExt cx="7459317" cy="11387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D40678EA-4634-FDBD-A5CA-31310394B6F8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CD3412F-1739-57F2-10ED-B7DF4C6D1FCA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latin typeface="Cambria" panose="02040503050406030204" pitchFamily="18" charset="0"/>
                </a:rPr>
                <a:t>Nêu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nhận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xét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về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công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sức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của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người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động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khi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làm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ra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các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sản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phẩm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đó</a:t>
              </a:r>
              <a:r>
                <a:rPr lang="en-US" sz="3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6FAB3B3-C533-30A3-4E56-B05831E6EC12}"/>
              </a:ext>
            </a:extLst>
          </p:cNvPr>
          <p:cNvGrpSpPr/>
          <p:nvPr/>
        </p:nvGrpSpPr>
        <p:grpSpPr>
          <a:xfrm>
            <a:off x="206912" y="1724209"/>
            <a:ext cx="2507802" cy="1680824"/>
            <a:chOff x="301900" y="1479665"/>
            <a:chExt cx="2507802" cy="1680824"/>
          </a:xfrm>
        </p:grpSpPr>
        <p:sp>
          <p:nvSpPr>
            <p:cNvPr id="8" name="Callout: Bent Line 7">
              <a:extLst>
                <a:ext uri="{FF2B5EF4-FFF2-40B4-BE49-F238E27FC236}">
                  <a16:creationId xmlns="" xmlns:a16="http://schemas.microsoft.com/office/drawing/2014/main" id="{8912A6F9-6E1C-BD4E-6A46-A63B5CFAFA02}"/>
                </a:ext>
              </a:extLst>
            </p:cNvPr>
            <p:cNvSpPr/>
            <p:nvPr/>
          </p:nvSpPr>
          <p:spPr>
            <a:xfrm flipH="1">
              <a:off x="301900" y="1479665"/>
              <a:ext cx="2507802" cy="168082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DF1139E-0FD3-F95F-9520-527C5A0CD035}"/>
                </a:ext>
              </a:extLst>
            </p:cNvPr>
            <p:cNvSpPr txBox="1"/>
            <p:nvPr/>
          </p:nvSpPr>
          <p:spPr>
            <a:xfrm>
              <a:off x="301900" y="1590829"/>
              <a:ext cx="25078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dân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1DA9A64-48CE-A4BD-A555-85D01740EB13}"/>
              </a:ext>
            </a:extLst>
          </p:cNvPr>
          <p:cNvGrpSpPr/>
          <p:nvPr/>
        </p:nvGrpSpPr>
        <p:grpSpPr>
          <a:xfrm>
            <a:off x="168896" y="3894896"/>
            <a:ext cx="2507802" cy="2275354"/>
            <a:chOff x="301900" y="3894896"/>
            <a:chExt cx="2507802" cy="2275354"/>
          </a:xfrm>
        </p:grpSpPr>
        <p:sp>
          <p:nvSpPr>
            <p:cNvPr id="10" name="Callout: Bent Line 9">
              <a:extLst>
                <a:ext uri="{FF2B5EF4-FFF2-40B4-BE49-F238E27FC236}">
                  <a16:creationId xmlns="" xmlns:a16="http://schemas.microsoft.com/office/drawing/2014/main" id="{6116EF5C-8668-43E4-8B75-1591FDF9EB94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27535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D9BDE6D-F642-B3F6-C00D-121C76F10086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kĩ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sư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9C6D596-D1C7-21A2-E6D9-4FA93E8588C3}"/>
              </a:ext>
            </a:extLst>
          </p:cNvPr>
          <p:cNvGrpSpPr/>
          <p:nvPr/>
        </p:nvGrpSpPr>
        <p:grpSpPr>
          <a:xfrm flipH="1">
            <a:off x="9636925" y="1424405"/>
            <a:ext cx="2424212" cy="2062103"/>
            <a:chOff x="301900" y="3839636"/>
            <a:chExt cx="2507802" cy="2062103"/>
          </a:xfrm>
        </p:grpSpPr>
        <p:sp>
          <p:nvSpPr>
            <p:cNvPr id="15" name="Callout: Bent Line 14">
              <a:extLst>
                <a:ext uri="{FF2B5EF4-FFF2-40B4-BE49-F238E27FC236}">
                  <a16:creationId xmlns="" xmlns:a16="http://schemas.microsoft.com/office/drawing/2014/main" id="{F49390D3-7FC8-5611-C710-EE1A3036682B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1949335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A994C98-62B5-40E6-3E6F-F5F069893D02}"/>
                </a:ext>
              </a:extLst>
            </p:cNvPr>
            <p:cNvSpPr txBox="1"/>
            <p:nvPr/>
          </p:nvSpPr>
          <p:spPr>
            <a:xfrm>
              <a:off x="301900" y="3839636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thiết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kế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A34CD11-E94F-A17B-B135-FC8EC89A38EF}"/>
              </a:ext>
            </a:extLst>
          </p:cNvPr>
          <p:cNvGrpSpPr/>
          <p:nvPr/>
        </p:nvGrpSpPr>
        <p:grpSpPr>
          <a:xfrm flipH="1">
            <a:off x="9554189" y="3755019"/>
            <a:ext cx="2424212" cy="2313144"/>
            <a:chOff x="301900" y="3894896"/>
            <a:chExt cx="2507802" cy="2313144"/>
          </a:xfrm>
        </p:grpSpPr>
        <p:sp>
          <p:nvSpPr>
            <p:cNvPr id="18" name="Callout: Bent Line 17">
              <a:extLst>
                <a:ext uri="{FF2B5EF4-FFF2-40B4-BE49-F238E27FC236}">
                  <a16:creationId xmlns="" xmlns:a16="http://schemas.microsoft.com/office/drawing/2014/main" id="{4768599E-CBCD-B0DD-1CA4-54957DF05D9D}"/>
                </a:ext>
              </a:extLst>
            </p:cNvPr>
            <p:cNvSpPr/>
            <p:nvPr/>
          </p:nvSpPr>
          <p:spPr>
            <a:xfrm flipH="1">
              <a:off x="301900" y="3894896"/>
              <a:ext cx="2507802" cy="2313144"/>
            </a:xfrm>
            <a:prstGeom prst="borderCallout2">
              <a:avLst>
                <a:gd name="adj1" fmla="val 18750"/>
                <a:gd name="adj2" fmla="val -970"/>
                <a:gd name="adj3" fmla="val 18750"/>
                <a:gd name="adj4" fmla="val -9375"/>
                <a:gd name="adj5" fmla="val 62416"/>
                <a:gd name="adj6" fmla="val -34377"/>
              </a:avLst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8B2E037-4CA2-6D29-149A-BCD6FA1878DC}"/>
                </a:ext>
              </a:extLst>
            </p:cNvPr>
            <p:cNvSpPr txBox="1"/>
            <p:nvPr/>
          </p:nvSpPr>
          <p:spPr>
            <a:xfrm>
              <a:off x="301900" y="4006060"/>
              <a:ext cx="250780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họa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sĩ</a:t>
              </a:r>
              <a:r>
                <a:rPr lang="en-US" sz="32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80AE3E0-BDB5-7CAF-41B1-5B5B5702AE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69" y="-40785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09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D26AB6-AFAC-DF08-DFE4-1FC3E35D8C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374" y="193764"/>
            <a:ext cx="2548349" cy="385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4488C41-C6F1-1499-17E1-3ABAD806F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788" y="-47492"/>
            <a:ext cx="2736987" cy="394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D2BED8-7FF9-5531-5A80-DACE13130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76"/>
          <a:stretch/>
        </p:blipFill>
        <p:spPr>
          <a:xfrm>
            <a:off x="8628562" y="3256135"/>
            <a:ext cx="2496905" cy="3595647"/>
          </a:xfrm>
          <a:prstGeom prst="rect">
            <a:avLst/>
          </a:prstGeom>
        </p:spPr>
      </p:pic>
      <p:sp>
        <p:nvSpPr>
          <p:cNvPr id="15" name="图形">
            <a:extLst>
              <a:ext uri="{FF2B5EF4-FFF2-40B4-BE49-F238E27FC236}">
                <a16:creationId xmlns="" xmlns:a16="http://schemas.microsoft.com/office/drawing/2014/main" id="{B50FE4FD-340C-4FED-9416-95A05C3296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868826"/>
            <a:ext cx="7490323" cy="31203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Trò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Phóng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viên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nhí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9451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D29610-0364-4973-AECF-0133045E3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1" t="-1542" b="-2453"/>
          <a:stretch/>
        </p:blipFill>
        <p:spPr>
          <a:xfrm>
            <a:off x="10186802" y="3533084"/>
            <a:ext cx="2005198" cy="3083647"/>
          </a:xfrm>
          <a:prstGeom prst="rect">
            <a:avLst/>
          </a:prstGeom>
        </p:spPr>
      </p:pic>
      <p:sp>
        <p:nvSpPr>
          <p:cNvPr id="5" name="图形">
            <a:extLst>
              <a:ext uri="{FF2B5EF4-FFF2-40B4-BE49-F238E27FC236}">
                <a16:creationId xmlns="" xmlns:a16="http://schemas.microsoft.com/office/drawing/2014/main" id="{73D53D40-D975-4E52-93FF-83C7AFE46C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3039" y="268744"/>
            <a:ext cx="10265922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đã làm gì để thể hiện lòng biết ơn đối với người lao động?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图形">
            <a:extLst>
              <a:ext uri="{FF2B5EF4-FFF2-40B4-BE49-F238E27FC236}">
                <a16:creationId xmlns="" xmlns:a16="http://schemas.microsoft.com/office/drawing/2014/main" id="{F7669373-0515-4BA8-AD5F-49E097113E6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96937" y="2179343"/>
            <a:ext cx="10265922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khi nào bạn chứng kiến những lời nói, việc làm chưa biết ơn người lao động?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图形">
            <a:extLst>
              <a:ext uri="{FF2B5EF4-FFF2-40B4-BE49-F238E27FC236}">
                <a16:creationId xmlns="" xmlns:a16="http://schemas.microsoft.com/office/drawing/2014/main" id="{52B3C419-BD75-4D30-A952-F3A4A5AB14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91723" y="4200645"/>
            <a:ext cx="7876350" cy="174852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  <a:effectLst>
            <a:outerShdw blurRad="247650" dist="53492" dir="5400000" algn="ctr" rotWithShape="0">
              <a:srgbClr val="F1947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lvl="0" algn="just"/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có suy nghĩ gì về điều đó?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6598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72EEBA2-BD4A-5A16-4AFD-55D5AF0D7C1A}"/>
              </a:ext>
            </a:extLst>
          </p:cNvPr>
          <p:cNvGrpSpPr/>
          <p:nvPr/>
        </p:nvGrpSpPr>
        <p:grpSpPr>
          <a:xfrm>
            <a:off x="2581937" y="103605"/>
            <a:ext cx="8224609" cy="1138773"/>
            <a:chOff x="271519" y="1542906"/>
            <a:chExt cx="7459317" cy="11387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F7E2A16E-C3B0-EDA4-133B-717AC060CC83}"/>
                </a:ext>
              </a:extLst>
            </p:cNvPr>
            <p:cNvSpPr/>
            <p:nvPr/>
          </p:nvSpPr>
          <p:spPr>
            <a:xfrm>
              <a:off x="271519" y="1542907"/>
              <a:ext cx="7459317" cy="11387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8B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7866DCC-A653-9AD1-3AC3-01586856D4E4}"/>
                </a:ext>
              </a:extLst>
            </p:cNvPr>
            <p:cNvSpPr txBox="1"/>
            <p:nvPr/>
          </p:nvSpPr>
          <p:spPr>
            <a:xfrm>
              <a:off x="404523" y="1542906"/>
              <a:ext cx="709355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latin typeface="Cambria" panose="02040503050406030204" pitchFamily="18" charset="0"/>
                </a:rPr>
                <a:t>Theo </a:t>
              </a:r>
              <a:r>
                <a:rPr lang="en-US" sz="3400" b="1" dirty="0" err="1">
                  <a:latin typeface="Cambria" panose="02040503050406030204" pitchFamily="18" charset="0"/>
                </a:rPr>
                <a:t>em</a:t>
              </a:r>
              <a:r>
                <a:rPr lang="en-US" sz="3400" b="1" dirty="0">
                  <a:latin typeface="Cambria" panose="02040503050406030204" pitchFamily="18" charset="0"/>
                </a:rPr>
                <a:t>, </a:t>
              </a:r>
              <a:r>
                <a:rPr lang="en-US" sz="3400" b="1" dirty="0" err="1">
                  <a:latin typeface="Cambria" panose="02040503050406030204" pitchFamily="18" charset="0"/>
                </a:rPr>
                <a:t>vì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chúng</a:t>
              </a:r>
              <a:r>
                <a:rPr lang="en-US" sz="3400" b="1" dirty="0">
                  <a:latin typeface="Cambria" panose="02040503050406030204" pitchFamily="18" charset="0"/>
                </a:rPr>
                <a:t> ta </a:t>
              </a:r>
              <a:r>
                <a:rPr lang="en-US" sz="3400" b="1" dirty="0" err="1">
                  <a:latin typeface="Cambria" panose="02040503050406030204" pitchFamily="18" charset="0"/>
                </a:rPr>
                <a:t>phải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biết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ơn</a:t>
              </a:r>
              <a:endParaRPr lang="en-US" sz="34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người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động</a:t>
              </a:r>
              <a:r>
                <a:rPr lang="en-US" sz="3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B02D4AA-0F5D-5573-8E6C-95CAF199B9FB}"/>
              </a:ext>
            </a:extLst>
          </p:cNvPr>
          <p:cNvGrpSpPr/>
          <p:nvPr/>
        </p:nvGrpSpPr>
        <p:grpSpPr>
          <a:xfrm>
            <a:off x="199506" y="1517107"/>
            <a:ext cx="6749935" cy="4510104"/>
            <a:chOff x="0" y="1384103"/>
            <a:chExt cx="6749935" cy="45101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5A32A8E-5FE7-0648-BE26-7E811AC4BFC3}"/>
                </a:ext>
              </a:extLst>
            </p:cNvPr>
            <p:cNvSpPr/>
            <p:nvPr/>
          </p:nvSpPr>
          <p:spPr>
            <a:xfrm>
              <a:off x="0" y="1384103"/>
              <a:ext cx="6749935" cy="4510104"/>
            </a:xfrm>
            <a:prstGeom prst="roundRect">
              <a:avLst>
                <a:gd name="adj" fmla="val 1368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F8859EA-D035-C5D5-F7B4-41323200F5A0}"/>
                </a:ext>
              </a:extLst>
            </p:cNvPr>
            <p:cNvSpPr txBox="1"/>
            <p:nvPr/>
          </p:nvSpPr>
          <p:spPr>
            <a:xfrm>
              <a:off x="179036" y="1486556"/>
              <a:ext cx="6391861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>
                  <a:latin typeface="Cambria" panose="02040503050406030204" pitchFamily="18" charset="0"/>
                </a:rPr>
                <a:t>Trong </a:t>
              </a:r>
              <a:r>
                <a:rPr lang="en-US" sz="3400" dirty="0" err="1">
                  <a:latin typeface="Cambria" panose="02040503050406030204" pitchFamily="18" charset="0"/>
                </a:rPr>
                <a:t>cuộc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sống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chúng</a:t>
              </a:r>
              <a:r>
                <a:rPr lang="en-US" sz="3400" dirty="0">
                  <a:latin typeface="Cambria" panose="02040503050406030204" pitchFamily="18" charset="0"/>
                </a:rPr>
                <a:t> ta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có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những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sản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như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lương</a:t>
              </a:r>
              <a:r>
                <a:rPr lang="en-US" sz="3400" dirty="0">
                  <a:latin typeface="Cambria" panose="02040503050406030204" pitchFamily="18" charset="0"/>
                </a:rPr>
                <a:t> thực, thực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dùng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thiết</a:t>
              </a:r>
              <a:r>
                <a:rPr lang="en-US" sz="3400" dirty="0">
                  <a:latin typeface="Cambria" panose="02040503050406030204" pitchFamily="18" charset="0"/>
                </a:rPr>
                <a:t> do </a:t>
              </a:r>
              <a:r>
                <a:rPr lang="en-US" sz="3400" dirty="0" err="1">
                  <a:latin typeface="Cambria" panose="02040503050406030204" pitchFamily="18" charset="0"/>
                </a:rPr>
                <a:t>người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lao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động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tạo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ra.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Ngoài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ra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cả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những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sản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phẩm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đáp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ứng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nhu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cầu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vật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chất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tinh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thần</a:t>
              </a:r>
              <a:r>
                <a:rPr lang="en-US" sz="3400" dirty="0">
                  <a:latin typeface="Cambria" panose="02040503050406030204" pitchFamily="18" charset="0"/>
                </a:rPr>
                <a:t>. </a:t>
              </a:r>
              <a:r>
                <a:rPr lang="en-US" sz="3400" dirty="0" err="1">
                  <a:latin typeface="Cambria" panose="02040503050406030204" pitchFamily="18" charset="0"/>
                </a:rPr>
                <a:t>Vì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vậy</a:t>
              </a:r>
              <a:r>
                <a:rPr lang="en-US" sz="3400" dirty="0">
                  <a:latin typeface="Cambria" panose="02040503050406030204" pitchFamily="18" charset="0"/>
                </a:rPr>
                <a:t>, </a:t>
              </a:r>
              <a:r>
                <a:rPr lang="en-US" sz="3400" dirty="0" err="1">
                  <a:latin typeface="Cambria" panose="02040503050406030204" pitchFamily="18" charset="0"/>
                </a:rPr>
                <a:t>chúng</a:t>
              </a:r>
              <a:r>
                <a:rPr lang="en-US" sz="3400" dirty="0">
                  <a:latin typeface="Cambria" panose="02040503050406030204" pitchFamily="18" charset="0"/>
                </a:rPr>
                <a:t> ta </a:t>
              </a:r>
              <a:r>
                <a:rPr lang="en-US" sz="3400" dirty="0" err="1">
                  <a:latin typeface="Cambria" panose="02040503050406030204" pitchFamily="18" charset="0"/>
                </a:rPr>
                <a:t>cần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biết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ơn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người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lao</a:t>
              </a:r>
              <a:r>
                <a:rPr lang="en-US" sz="3400" dirty="0"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latin typeface="Cambria" panose="02040503050406030204" pitchFamily="18" charset="0"/>
                </a:rPr>
                <a:t>động</a:t>
              </a:r>
              <a:r>
                <a:rPr lang="en-US" sz="3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D26AB6-AFAC-DF08-DFE4-1FC3E35D8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39" y="1409106"/>
            <a:ext cx="2548349" cy="385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4488C41-C6F1-1499-17E1-3ABAD80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088" y="1112584"/>
            <a:ext cx="2736987" cy="394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D2BED8-7FF9-5531-5A80-DACE13130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76"/>
          <a:stretch/>
        </p:blipFill>
        <p:spPr>
          <a:xfrm>
            <a:off x="8616987" y="3256135"/>
            <a:ext cx="2496905" cy="3595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7B3F116-2895-ADBC-7430-6F0C437224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33" y="-47492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934" y="-635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14050" y="5966761"/>
            <a:ext cx="12192000" cy="889825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CF8893-30FC-6FC7-40B7-D5CD4AA91D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20" y="3364592"/>
            <a:ext cx="7152978" cy="34155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FB194E-8675-A8B1-085E-289D7B084D4B}"/>
              </a:ext>
            </a:extLst>
          </p:cNvPr>
          <p:cNvGrpSpPr/>
          <p:nvPr/>
        </p:nvGrpSpPr>
        <p:grpSpPr>
          <a:xfrm>
            <a:off x="4469557" y="295259"/>
            <a:ext cx="2801078" cy="642121"/>
            <a:chOff x="1820545" y="518795"/>
            <a:chExt cx="3060065" cy="662940"/>
          </a:xfrm>
        </p:grpSpPr>
        <p:sp>
          <p:nvSpPr>
            <p:cNvPr id="9" name="图形">
              <a:extLst>
                <a:ext uri="{FF2B5EF4-FFF2-40B4-BE49-F238E27FC236}">
                  <a16:creationId xmlns="" xmlns:a16="http://schemas.microsoft.com/office/drawing/2014/main" id="{3403CEAB-ED78-DA0B-0138-906EEB0DD2A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20545" y="518795"/>
              <a:ext cx="3060065" cy="66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="" xmlns:a16="http://schemas.microsoft.com/office/drawing/2014/main" id="{EC212E4B-16CC-7C88-9DC0-14AE19987ABB}"/>
                </a:ext>
              </a:extLst>
            </p:cNvPr>
            <p:cNvSpPr txBox="1"/>
            <p:nvPr/>
          </p:nvSpPr>
          <p:spPr>
            <a:xfrm>
              <a:off x="2114501" y="555836"/>
              <a:ext cx="2472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ĐẠO ĐỨC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3B75AEC-15A4-BFAC-2295-560D75D391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760" y="5044656"/>
            <a:ext cx="1792764" cy="1848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631EA5-B798-8961-D98C-EBF2B87E06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75" y="1007171"/>
            <a:ext cx="8925318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006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A321BC4-640C-0930-C476-2A54CC66528E}"/>
              </a:ext>
            </a:extLst>
          </p:cNvPr>
          <p:cNvGrpSpPr/>
          <p:nvPr/>
        </p:nvGrpSpPr>
        <p:grpSpPr>
          <a:xfrm>
            <a:off x="1101213" y="393290"/>
            <a:ext cx="10392697" cy="778603"/>
            <a:chOff x="407192" y="406833"/>
            <a:chExt cx="11353611" cy="803847"/>
          </a:xfrm>
        </p:grpSpPr>
        <p:sp>
          <p:nvSpPr>
            <p:cNvPr id="4" name="图形">
              <a:extLst>
                <a:ext uri="{FF2B5EF4-FFF2-40B4-BE49-F238E27FC236}">
                  <a16:creationId xmlns="" xmlns:a16="http://schemas.microsoft.com/office/drawing/2014/main" id="{5534D9CA-8DE4-9B37-7309-A632900E895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07192" y="406833"/>
              <a:ext cx="11353611" cy="80384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5" name="图形">
              <a:extLst>
                <a:ext uri="{FF2B5EF4-FFF2-40B4-BE49-F238E27FC236}">
                  <a16:creationId xmlns="" xmlns:a16="http://schemas.microsoft.com/office/drawing/2014/main" id="{72380C4E-DC6E-7E21-4F2C-EC10559982D4}"/>
                </a:ext>
              </a:extLst>
            </p:cNvPr>
            <p:cNvSpPr txBox="1"/>
            <p:nvPr/>
          </p:nvSpPr>
          <p:spPr>
            <a:xfrm>
              <a:off x="877765" y="506888"/>
              <a:ext cx="10230403" cy="603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được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nhắc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đến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hát</a:t>
              </a:r>
              <a:r>
                <a:rPr 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6E5737-3C88-E62F-2956-7B70A0918294}"/>
              </a:ext>
            </a:extLst>
          </p:cNvPr>
          <p:cNvSpPr txBox="1"/>
          <p:nvPr/>
        </p:nvSpPr>
        <p:spPr>
          <a:xfrm>
            <a:off x="786580" y="1263798"/>
            <a:ext cx="1102196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an,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họa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bếp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 phi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5696C8-E0DD-D40B-2320-765A65134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22" y="2017042"/>
            <a:ext cx="5427406" cy="4120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4931CAA-126D-DC42-9608-87D9F731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5" r="-2340" b="-1673"/>
          <a:stretch/>
        </p:blipFill>
        <p:spPr>
          <a:xfrm>
            <a:off x="6214235" y="1622323"/>
            <a:ext cx="2269895" cy="4336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BB873C-D07A-A3D5-3B80-8C413D7D07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34" y="1806126"/>
            <a:ext cx="3499407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EC4E031-FD43-31DE-0BEF-FDB94A17CC41}"/>
              </a:ext>
            </a:extLst>
          </p:cNvPr>
          <p:cNvSpPr txBox="1"/>
          <p:nvPr/>
        </p:nvSpPr>
        <p:spPr>
          <a:xfrm>
            <a:off x="767604" y="2090172"/>
            <a:ext cx="11021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đặc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đáng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>
                <a:latin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lao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phù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lứa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Nhắc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nhở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hành</a:t>
            </a:r>
            <a:r>
              <a:rPr lang="en-US" sz="2800" dirty="0">
                <a:latin typeface="Cambria" panose="02040503050406030204" pitchFamily="18" charset="0"/>
              </a:rPr>
              <a:t> vi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</a:rPr>
              <a:t> lao </a:t>
            </a:r>
            <a:r>
              <a:rPr lang="en-US" sz="2800" dirty="0" err="1">
                <a:latin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61A5CE-D21D-D407-475D-FD62BC599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535" y="594325"/>
            <a:ext cx="6242845" cy="1018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02"/>
              <a:ext cx="10418" cy="9899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3BDC24-C03B-1757-5930-A5108EEE6B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741" y="1612234"/>
            <a:ext cx="5206435" cy="363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759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D96AB0-DEC4-BAB6-21E5-28A9530611C0}"/>
              </a:ext>
            </a:extLst>
          </p:cNvPr>
          <p:cNvSpPr txBox="1"/>
          <p:nvPr/>
        </p:nvSpPr>
        <p:spPr>
          <a:xfrm>
            <a:off x="1218738" y="149858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lao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:</a:t>
            </a:r>
            <a:endParaRPr lang="en-US" sz="3200" dirty="0">
              <a:solidFill>
                <a:srgbClr val="13B55C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901ACF-72CC-6B22-580F-A7BC5F4ABA10}"/>
              </a:ext>
            </a:extLst>
          </p:cNvPr>
          <p:cNvSpPr txBox="1"/>
          <p:nvPr/>
        </p:nvSpPr>
        <p:spPr>
          <a:xfrm>
            <a:off x="213747" y="814976"/>
            <a:ext cx="490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Cambria" panose="02040503050406030204" pitchFamily="18" charset="0"/>
              </a:rPr>
              <a:t>Đọc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trả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lời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câu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hỏi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  <a:endParaRPr lang="en-US" sz="2800" i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9B177C-44E7-08D5-54D6-1433A958116E}"/>
              </a:ext>
            </a:extLst>
          </p:cNvPr>
          <p:cNvSpPr txBox="1"/>
          <p:nvPr/>
        </p:nvSpPr>
        <p:spPr>
          <a:xfrm>
            <a:off x="136502" y="1995251"/>
            <a:ext cx="3129703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ve ve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Đã ngủ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lắng nghe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Trần Phú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Xao xác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Hàng me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BFEA82-4342-BF7A-2F59-3315F334E713}"/>
              </a:ext>
            </a:extLst>
          </p:cNvPr>
          <p:cNvSpPr txBox="1"/>
          <p:nvPr/>
        </p:nvSpPr>
        <p:spPr>
          <a:xfrm>
            <a:off x="3266205" y="1979513"/>
            <a:ext cx="337219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đông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cơn giông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Vừa tắt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đứng trông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lặng ngắt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Chị lao công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Như sắt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Như đồng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Chị lao công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đông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6191810-5641-7902-9F5C-28EF31ABA9C5}"/>
              </a:ext>
            </a:extLst>
          </p:cNvPr>
          <p:cNvSpPr txBox="1"/>
          <p:nvPr/>
        </p:nvSpPr>
        <p:spPr>
          <a:xfrm>
            <a:off x="6432538" y="1979513"/>
            <a:ext cx="2817762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Sáng mai ra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Gánh hàng hoa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Xuống chợ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Hoa Ngọc Hà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rực nở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Hương bay xa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Thơm ngát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Đường ta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Nhớ nghe hoa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Người quét rác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qua.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56FD86-5EA6-D3F7-1D81-FB6ED7BB0D29}"/>
              </a:ext>
            </a:extLst>
          </p:cNvPr>
          <p:cNvSpPr txBox="1"/>
          <p:nvPr/>
        </p:nvSpPr>
        <p:spPr>
          <a:xfrm>
            <a:off x="9099342" y="1979513"/>
            <a:ext cx="312970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ve ve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Đã ngủ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lắng nghe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Trần Phú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Xao xác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Hàng me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b="0" i="0" dirty="0">
              <a:effectLst/>
              <a:latin typeface="Cambria" panose="02040503050406030204" pitchFamily="18" charset="0"/>
            </a:endParaRPr>
          </a:p>
          <a:p>
            <a:pPr algn="r"/>
            <a:r>
              <a:rPr lang="en-US" sz="2300" dirty="0">
                <a:latin typeface="Cambria" panose="02040503050406030204" pitchFamily="18" charset="0"/>
              </a:rPr>
              <a:t> (</a:t>
            </a:r>
            <a:r>
              <a:rPr lang="en-US" sz="2300" dirty="0" err="1">
                <a:latin typeface="Cambria" panose="02040503050406030204" pitchFamily="18" charset="0"/>
              </a:rPr>
              <a:t>Tố</a:t>
            </a:r>
            <a:r>
              <a:rPr lang="en-US" sz="2300" dirty="0">
                <a:latin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</a:rPr>
              <a:t>Hữu</a:t>
            </a:r>
            <a:r>
              <a:rPr lang="en-US" sz="23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DC157F-99A2-FB47-0EB7-9727650D3F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05" y="1125912"/>
            <a:ext cx="6066046" cy="1176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C477DC-D3BA-DED8-4D87-91C213041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99" y="-164618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799709-3640-AE93-26D7-1E9C5A84AF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840" y="31792"/>
            <a:ext cx="6782160" cy="6211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69C3E4-4A4F-1D24-0F34-E235854B580A}"/>
              </a:ext>
            </a:extLst>
          </p:cNvPr>
          <p:cNvSpPr txBox="1"/>
          <p:nvPr/>
        </p:nvSpPr>
        <p:spPr>
          <a:xfrm>
            <a:off x="229281" y="1354709"/>
            <a:ext cx="490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chị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giúp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</a:rPr>
              <a:t> ta?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BB75C7-196A-D27F-1FFD-08BE36011A0D}"/>
              </a:ext>
            </a:extLst>
          </p:cNvPr>
          <p:cNvSpPr txBox="1"/>
          <p:nvPr/>
        </p:nvSpPr>
        <p:spPr>
          <a:xfrm>
            <a:off x="229280" y="3148802"/>
            <a:ext cx="4908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53C770-67FE-912F-99AB-BD315B819C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2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1DF36C-0ED7-03D1-B87C-39B34A1EC974}"/>
              </a:ext>
            </a:extLst>
          </p:cNvPr>
          <p:cNvSpPr txBox="1"/>
          <p:nvPr/>
        </p:nvSpPr>
        <p:spPr>
          <a:xfrm>
            <a:off x="1032844" y="92418"/>
            <a:ext cx="1115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7F6701-3A7D-6EEA-1F46-B3D22E2053C5}"/>
              </a:ext>
            </a:extLst>
          </p:cNvPr>
          <p:cNvSpPr txBox="1"/>
          <p:nvPr/>
        </p:nvSpPr>
        <p:spPr>
          <a:xfrm>
            <a:off x="127401" y="4755143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thực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hội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43E342-D0FD-4E5A-57F2-E61963E92DAB}"/>
              </a:ext>
            </a:extLst>
          </p:cNvPr>
          <p:cNvSpPr txBox="1"/>
          <p:nvPr/>
        </p:nvSpPr>
        <p:spPr>
          <a:xfrm>
            <a:off x="6096000" y="4755143"/>
            <a:ext cx="5508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May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quần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7C78D8-70FD-0C02-D7A3-8999085F5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68" y="1343246"/>
            <a:ext cx="51435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996851-664D-AC1D-561C-8CD897A9A3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850" y="1344831"/>
            <a:ext cx="5146717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DB226D-E059-CDAB-D60F-A4751EFED6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6" y="-97508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1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Dạy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,...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trao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C68BA2-2720-7879-957C-AA9203BDA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37" y="492351"/>
            <a:ext cx="5031970" cy="416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87966F-8226-7E3C-7947-968A0BB1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657" y="459363"/>
            <a:ext cx="6201295" cy="41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19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7AC52"/>
      </a:accent1>
      <a:accent2>
        <a:srgbClr val="62BE8D"/>
      </a:accent2>
      <a:accent3>
        <a:srgbClr val="F7AC52"/>
      </a:accent3>
      <a:accent4>
        <a:srgbClr val="62BE8D"/>
      </a:accent4>
      <a:accent5>
        <a:srgbClr val="F7AC52"/>
      </a:accent5>
      <a:accent6>
        <a:srgbClr val="62BE8D"/>
      </a:accent6>
      <a:hlink>
        <a:srgbClr val="F7AC52"/>
      </a:hlink>
      <a:folHlink>
        <a:srgbClr val="62BE8D"/>
      </a:folHlink>
    </a:clrScheme>
    <a:fontScheme name="自定义 9">
      <a:majorFont>
        <a:latin typeface="字魂58号-创中黑"/>
        <a:ea typeface="思源黑体 CN Medium"/>
        <a:cs typeface=""/>
      </a:majorFont>
      <a:minorFont>
        <a:latin typeface="字魂58号-创中黑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657</Words>
  <Application>Microsoft Office PowerPoint</Application>
  <PresentationFormat>Custom</PresentationFormat>
  <Paragraphs>73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思源黑体 CN Normal</vt:lpstr>
      <vt:lpstr>字魂58号-创中黑</vt:lpstr>
      <vt:lpstr>Wingdings</vt:lpstr>
      <vt:lpstr>思源黑体 CN Medium</vt:lpstr>
      <vt:lpstr>Calibri Light</vt:lpstr>
      <vt:lpstr>Cambria</vt:lpstr>
      <vt:lpstr>Times New Roman</vt:lpstr>
      <vt:lpstr>Vogue-ExtraBold</vt:lpstr>
      <vt:lpstr>Calibri</vt:lpstr>
      <vt:lpstr>#9Slide07 HoneyCream</vt:lpstr>
      <vt:lpstr>微软雅黑</vt:lpstr>
      <vt:lpstr>SVN-Ready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</dc:creator>
  <cp:keywords>MNT;MANGNONTEAM</cp:keywords>
  <dc:description>MT50</dc:description>
  <cp:lastModifiedBy>AutoBVT</cp:lastModifiedBy>
  <cp:revision>15</cp:revision>
  <dcterms:created xsi:type="dcterms:W3CDTF">2023-06-16T09:14:20Z</dcterms:created>
  <dcterms:modified xsi:type="dcterms:W3CDTF">2023-09-18T03:06:45Z</dcterms:modified>
  <cp:category>MT50</cp:category>
  <cp:version>MT50</cp:version>
</cp:coreProperties>
</file>