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86" r:id="rId2"/>
  </p:sldMasterIdLst>
  <p:notesMasterIdLst>
    <p:notesMasterId r:id="rId8"/>
  </p:notesMasterIdLst>
  <p:sldIdLst>
    <p:sldId id="257" r:id="rId3"/>
    <p:sldId id="304" r:id="rId4"/>
    <p:sldId id="300" r:id="rId5"/>
    <p:sldId id="313" r:id="rId6"/>
    <p:sldId id="323" r:id="rId7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oiny" panose="02000903060500060000" pitchFamily="2" charset="0"/>
      <p:regular r:id="rId13"/>
    </p:embeddedFont>
    <p:embeddedFont>
      <p:font typeface="等线" panose="020B0604020202020204" charset="-122"/>
      <p:regular r:id="rId14"/>
      <p:bold r:id="rId15"/>
    </p:embeddedFont>
    <p:embeddedFont>
      <p:font typeface="宋体" panose="02010600030101010101" pitchFamily="2" charset="-122"/>
      <p:regular r:id="rId16"/>
    </p:embeddedFont>
    <p:embeddedFont>
      <p:font typeface="iCiel Cadena" panose="02000503000000020004" charset="0"/>
      <p:bold r:id="rId17"/>
    </p:embeddedFont>
    <p:embeddedFont>
      <p:font typeface="Calibri Light" panose="020F0302020204030204" pitchFamily="34" charset="0"/>
      <p:regular r:id="rId18"/>
      <p: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18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AAD8FB-C4B6-4C38-882B-59B6BD0269FC}" type="datetimeFigureOut">
              <a:rPr lang="en-US" smtClean="0"/>
              <a:t>15/09/2023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61025B-5831-4E85-A00F-2FEDAA1A7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03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025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837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957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36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5615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720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734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44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92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7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249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42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556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9509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08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53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9149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48B4456-702C-460E-AA86-352EB90DFB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499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448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6368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24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75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73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33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D24D669-5C75-4B06-8AEC-6A6BEC78BE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466" y="492833"/>
            <a:ext cx="1584259" cy="1584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4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7267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04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2023/9/15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35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5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-2"/>
            <a:ext cx="9966960" cy="679314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2516249" y="1379448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pic>
        <p:nvPicPr>
          <p:cNvPr id="3" name="纯音乐 - 菊次郎的夏天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8068" y="7176917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F7E660-7005-429A-9874-5E2B1205FEA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10935" y="1921517"/>
            <a:ext cx="7559695" cy="85961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54B71B-E089-4D80-8945-803E31F31C5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2141" y="1002708"/>
            <a:ext cx="3194581" cy="10729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08EE72-3B3F-4AC6-9D80-ED68F58FB6D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649641" y="2714548"/>
            <a:ext cx="910821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68" y="-198885"/>
            <a:ext cx="2471384" cy="24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2291082" y="2220866"/>
            <a:ext cx="799183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TÌM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HIỂU VẺ ĐẸP ĐẤT NƯỚC, CON NGƯỜI VIỆT NAM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39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318499" y="-455139"/>
            <a:ext cx="13489969" cy="7153890"/>
            <a:chOff x="9835" y="-455139"/>
            <a:chExt cx="12341727" cy="64112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6"/>
              <a:ext cx="10468263" cy="5598298"/>
            </a:xfrm>
            <a:prstGeom prst="rect">
              <a:avLst/>
            </a:prstGeom>
          </p:spPr>
        </p:pic>
      </p:grpSp>
      <p:grpSp>
        <p:nvGrpSpPr>
          <p:cNvPr id="86" name="Google Shape;1023;p13">
            <a:extLst>
              <a:ext uri="{FF2B5EF4-FFF2-40B4-BE49-F238E27FC236}">
                <a16:creationId xmlns:a16="http://schemas.microsoft.com/office/drawing/2014/main" id="{A6A9A39E-A12B-42F7-A15D-E6E012F5796A}"/>
              </a:ext>
            </a:extLst>
          </p:cNvPr>
          <p:cNvGrpSpPr/>
          <p:nvPr/>
        </p:nvGrpSpPr>
        <p:grpSpPr>
          <a:xfrm>
            <a:off x="447631" y="2244690"/>
            <a:ext cx="4484624" cy="2528919"/>
            <a:chOff x="5876916" y="975793"/>
            <a:chExt cx="4684259" cy="2641495"/>
          </a:xfrm>
        </p:grpSpPr>
        <p:grpSp>
          <p:nvGrpSpPr>
            <p:cNvPr id="87" name="Google Shape;1024;p13">
              <a:extLst>
                <a:ext uri="{FF2B5EF4-FFF2-40B4-BE49-F238E27FC236}">
                  <a16:creationId xmlns:a16="http://schemas.microsoft.com/office/drawing/2014/main" id="{9AAA5B1E-972B-4497-AD47-3D076451E8B0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89" name="Google Shape;1025;p13" descr="2">
                <a:extLst>
                  <a:ext uri="{FF2B5EF4-FFF2-40B4-BE49-F238E27FC236}">
                    <a16:creationId xmlns:a16="http://schemas.microsoft.com/office/drawing/2014/main" id="{C1F4ADAB-1454-457C-8F47-8C32289AA73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0" name="Google Shape;1026;p13" descr="1">
                <a:extLst>
                  <a:ext uri="{FF2B5EF4-FFF2-40B4-BE49-F238E27FC236}">
                    <a16:creationId xmlns:a16="http://schemas.microsoft.com/office/drawing/2014/main" id="{ED2694F7-3B79-444D-BD82-B89DCEEEA89D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1" name="Google Shape;1027;p13" descr="3">
                <a:extLst>
                  <a:ext uri="{FF2B5EF4-FFF2-40B4-BE49-F238E27FC236}">
                    <a16:creationId xmlns:a16="http://schemas.microsoft.com/office/drawing/2014/main" id="{F4929A87-9C9B-4739-8FDF-47AD72078F75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8" name="Google Shape;1028;p13">
              <a:extLst>
                <a:ext uri="{FF2B5EF4-FFF2-40B4-BE49-F238E27FC236}">
                  <a16:creationId xmlns:a16="http://schemas.microsoft.com/office/drawing/2014/main" id="{B6240C26-1F80-4E5F-A9A7-51C4F6CA58E4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rPr>
                <a:t> 4</a:t>
              </a:r>
              <a:endParaRPr dirty="0"/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EF042C1-C9A1-46BF-A851-80C5A807FB8C}"/>
              </a:ext>
            </a:extLst>
          </p:cNvPr>
          <p:cNvGrpSpPr/>
          <p:nvPr/>
        </p:nvGrpSpPr>
        <p:grpSpPr>
          <a:xfrm>
            <a:off x="5489829" y="2581108"/>
            <a:ext cx="4927600" cy="1611584"/>
            <a:chOff x="8839157" y="2348309"/>
            <a:chExt cx="8275896" cy="1977500"/>
          </a:xfrm>
        </p:grpSpPr>
        <p:sp>
          <p:nvSpPr>
            <p:cNvPr id="103" name="Speech Bubble: Rectangle with Corners Rounded 6">
              <a:extLst>
                <a:ext uri="{FF2B5EF4-FFF2-40B4-BE49-F238E27FC236}">
                  <a16:creationId xmlns:a16="http://schemas.microsoft.com/office/drawing/2014/main" id="{05068290-9A9E-4DC3-994C-451F75A6E851}"/>
                </a:ext>
              </a:extLst>
            </p:cNvPr>
            <p:cNvSpPr/>
            <p:nvPr/>
          </p:nvSpPr>
          <p:spPr>
            <a:xfrm flipH="1">
              <a:off x="8839157" y="2348309"/>
              <a:ext cx="8275896" cy="1977500"/>
            </a:xfrm>
            <a:prstGeom prst="wedgeRoundRectCallout">
              <a:avLst>
                <a:gd name="adj1" fmla="val 65102"/>
                <a:gd name="adj2" fmla="val 43387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3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286E8124-EC98-4928-B0AB-3FB4544D9788}"/>
                </a:ext>
              </a:extLst>
            </p:cNvPr>
            <p:cNvSpPr/>
            <p:nvPr/>
          </p:nvSpPr>
          <p:spPr>
            <a:xfrm>
              <a:off x="8839157" y="2503069"/>
              <a:ext cx="8259927" cy="1472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nl-NL" sz="36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 có cảm nhận gì về những hình ảnh đó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F167D4E2-78CA-4558-A6A9-FFD6DB54E999}"/>
              </a:ext>
            </a:extLst>
          </p:cNvPr>
          <p:cNvGrpSpPr/>
          <p:nvPr/>
        </p:nvGrpSpPr>
        <p:grpSpPr>
          <a:xfrm>
            <a:off x="4793606" y="1096494"/>
            <a:ext cx="5711108" cy="1294906"/>
            <a:chOff x="8731328" y="2931953"/>
            <a:chExt cx="8587536" cy="2583742"/>
          </a:xfrm>
        </p:grpSpPr>
        <p:sp>
          <p:nvSpPr>
            <p:cNvPr id="107" name="Speech Bubble: Rectangle with Corners Rounded 6">
              <a:extLst>
                <a:ext uri="{FF2B5EF4-FFF2-40B4-BE49-F238E27FC236}">
                  <a16:creationId xmlns:a16="http://schemas.microsoft.com/office/drawing/2014/main" id="{29CF7EF5-93C6-4F09-A605-B4FB69C57BD9}"/>
                </a:ext>
              </a:extLst>
            </p:cNvPr>
            <p:cNvSpPr/>
            <p:nvPr/>
          </p:nvSpPr>
          <p:spPr>
            <a:xfrm flipH="1">
              <a:off x="8839152" y="2931953"/>
              <a:ext cx="8275896" cy="2583742"/>
            </a:xfrm>
            <a:prstGeom prst="wedgeRoundRectCallout">
              <a:avLst>
                <a:gd name="adj1" fmla="val 60039"/>
                <a:gd name="adj2" fmla="val 49814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38100">
              <a:solidFill>
                <a:srgbClr val="161F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3600" dirty="0">
                <a:solidFill>
                  <a:srgbClr val="F79646"/>
                </a:solidFill>
                <a:latin typeface="iCiel Cadena" panose="02000503000000020004" pitchFamily="50" charset="0"/>
              </a:endParaRP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6C2A1A2F-8E78-44EC-8E7E-DFB3E5046E34}"/>
                </a:ext>
              </a:extLst>
            </p:cNvPr>
            <p:cNvSpPr/>
            <p:nvPr/>
          </p:nvSpPr>
          <p:spPr>
            <a:xfrm>
              <a:off x="8731328" y="3115039"/>
              <a:ext cx="8587536" cy="23950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nl-NL" sz="3600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 hình ảnh trên có nội dung gì?</a:t>
              </a:r>
              <a:endPara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732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图片 10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01" name="图片 10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" y="45306"/>
            <a:ext cx="2552369" cy="1106151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984" y="519464"/>
            <a:ext cx="10166032" cy="5436669"/>
          </a:xfrm>
          <a:prstGeom prst="rect">
            <a:avLst/>
          </a:prstGeom>
        </p:spPr>
      </p:pic>
      <p:pic>
        <p:nvPicPr>
          <p:cNvPr id="102" name="图片 10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" y="5506037"/>
            <a:ext cx="12196868" cy="1356902"/>
          </a:xfrm>
          <a:prstGeom prst="rect">
            <a:avLst/>
          </a:prstGeom>
        </p:spPr>
      </p:pic>
      <p:pic>
        <p:nvPicPr>
          <p:cNvPr id="98" name="图片 9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262" y="4070685"/>
            <a:ext cx="1840054" cy="2697480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61" y="5317580"/>
            <a:ext cx="4328770" cy="1356902"/>
          </a:xfrm>
          <a:prstGeom prst="rect">
            <a:avLst/>
          </a:prstGeom>
        </p:spPr>
      </p:pic>
      <p:pic>
        <p:nvPicPr>
          <p:cNvPr id="97" name="图片 9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08" y="5820713"/>
            <a:ext cx="3585157" cy="947452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67582">
            <a:off x="11118135" y="3048988"/>
            <a:ext cx="787224" cy="46741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CBCCDBD-2758-4AE1-A575-F5AF030AF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67" b="89941" l="6805" r="93491">
                        <a14:foregroundMark x1="6805" y1="26036" x2="6805" y2="26036"/>
                        <a14:foregroundMark x1="93491" y1="41124" x2="93491" y2="41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9168" y="-198885"/>
            <a:ext cx="2471384" cy="247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6286FF5-FE99-4400-8A31-7EE7AFB486BE}"/>
              </a:ext>
            </a:extLst>
          </p:cNvPr>
          <p:cNvSpPr txBox="1"/>
          <p:nvPr/>
        </p:nvSpPr>
        <p:spPr>
          <a:xfrm>
            <a:off x="2070658" y="2404374"/>
            <a:ext cx="83116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2. </a:t>
            </a:r>
            <a:r>
              <a:rPr lang="vi-VN" sz="4400" dirty="0">
                <a:solidFill>
                  <a:srgbClr val="0070C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latin typeface="Coiny" panose="02000903060500060000" pitchFamily="2" charset="0"/>
              </a:rPr>
              <a:t>Khám phá sự phát triển của quê hương, đất nước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2286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7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631371" y="-914400"/>
            <a:ext cx="14140542" cy="7619877"/>
            <a:chOff x="9835" y="-455139"/>
            <a:chExt cx="12341727" cy="7040873"/>
          </a:xfrm>
        </p:grpSpPr>
        <p:grpSp>
          <p:nvGrpSpPr>
            <p:cNvPr id="8" name="组合 7"/>
            <p:cNvGrpSpPr/>
            <p:nvPr/>
          </p:nvGrpSpPr>
          <p:grpSpPr>
            <a:xfrm>
              <a:off x="9835" y="-455139"/>
              <a:ext cx="12341727" cy="3971541"/>
              <a:chOff x="9835" y="-455139"/>
              <a:chExt cx="12341727" cy="3971541"/>
            </a:xfrm>
          </p:grpSpPr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81530" y="-455139"/>
                <a:ext cx="6070032" cy="1368214"/>
              </a:xfrm>
              <a:prstGeom prst="rect">
                <a:avLst/>
              </a:prstGeom>
            </p:spPr>
          </p:pic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35" y="45306"/>
                <a:ext cx="2552369" cy="1106151"/>
              </a:xfrm>
              <a:prstGeom prst="rect">
                <a:avLst/>
              </a:prstGeom>
            </p:spPr>
          </p:pic>
          <p:pic>
            <p:nvPicPr>
              <p:cNvPr id="46" name="图片 4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467582">
                <a:off x="11118135" y="3048988"/>
                <a:ext cx="787224" cy="467414"/>
              </a:xfrm>
              <a:prstGeom prst="rect">
                <a:avLst/>
              </a:prstGeom>
            </p:spPr>
          </p:pic>
        </p:grpSp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0753" y="357835"/>
              <a:ext cx="10468263" cy="6227899"/>
            </a:xfrm>
            <a:prstGeom prst="rect">
              <a:avLst/>
            </a:prstGeom>
          </p:spPr>
        </p:pic>
      </p:grpSp>
      <p:sp>
        <p:nvSpPr>
          <p:cNvPr id="16" name="Flowchart: Alternate Process 15">
            <a:extLst>
              <a:ext uri="{FF2B5EF4-FFF2-40B4-BE49-F238E27FC236}">
                <a16:creationId xmlns:a16="http://schemas.microsoft.com/office/drawing/2014/main" id="{02D0CD1F-5FA6-4ADD-A097-0A5B553CC79D}"/>
              </a:ext>
            </a:extLst>
          </p:cNvPr>
          <p:cNvSpPr/>
          <p:nvPr/>
        </p:nvSpPr>
        <p:spPr>
          <a:xfrm>
            <a:off x="2889897" y="760358"/>
            <a:ext cx="6711302" cy="1371600"/>
          </a:xfrm>
          <a:prstGeom prst="flowChartAlternateProcess">
            <a:avLst/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AFB400DB-B416-4923-BB14-2E5068BD6ABB}"/>
              </a:ext>
            </a:extLst>
          </p:cNvPr>
          <p:cNvSpPr/>
          <p:nvPr/>
        </p:nvSpPr>
        <p:spPr>
          <a:xfrm>
            <a:off x="740229" y="3149676"/>
            <a:ext cx="10531927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8149F347-BABB-4FDE-8C0C-F736B7A7EE94}"/>
              </a:ext>
            </a:extLst>
          </p:cNvPr>
          <p:cNvSpPr/>
          <p:nvPr/>
        </p:nvSpPr>
        <p:spPr>
          <a:xfrm>
            <a:off x="740229" y="4149269"/>
            <a:ext cx="10531926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gìn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sạch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A2F71BB-5222-45E3-A6DD-880F9D95CAD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65" b="5267"/>
          <a:stretch/>
        </p:blipFill>
        <p:spPr>
          <a:xfrm>
            <a:off x="10059958" y="4858221"/>
            <a:ext cx="1978443" cy="20188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9800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83</Words>
  <Application>Microsoft Office PowerPoint</Application>
  <PresentationFormat>Widescreen</PresentationFormat>
  <Paragraphs>15</Paragraphs>
  <Slides>5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Calibri</vt:lpstr>
      <vt:lpstr>Coiny</vt:lpstr>
      <vt:lpstr>等线</vt:lpstr>
      <vt:lpstr>Arial</vt:lpstr>
      <vt:lpstr>Times New Roman</vt:lpstr>
      <vt:lpstr>宋体</vt:lpstr>
      <vt:lpstr>iCiel Cadena</vt:lpstr>
      <vt:lpstr>Calibri Light</vt:lpstr>
      <vt:lpstr>Office 主题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70</cp:revision>
  <dcterms:created xsi:type="dcterms:W3CDTF">2022-04-26T14:25:32Z</dcterms:created>
  <dcterms:modified xsi:type="dcterms:W3CDTF">2023-09-15T05:16:43Z</dcterms:modified>
</cp:coreProperties>
</file>