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87" r:id="rId4"/>
    <p:sldId id="270" r:id="rId5"/>
    <p:sldId id="256" r:id="rId6"/>
    <p:sldId id="271" r:id="rId7"/>
    <p:sldId id="258" r:id="rId8"/>
    <p:sldId id="259" r:id="rId9"/>
    <p:sldId id="272" r:id="rId10"/>
    <p:sldId id="273" r:id="rId11"/>
    <p:sldId id="274" r:id="rId12"/>
    <p:sldId id="275" r:id="rId13"/>
    <p:sldId id="262" r:id="rId14"/>
    <p:sldId id="276" r:id="rId15"/>
    <p:sldId id="277" r:id="rId16"/>
    <p:sldId id="265" r:id="rId17"/>
    <p:sldId id="266" r:id="rId18"/>
    <p:sldId id="267" r:id="rId19"/>
    <p:sldId id="268" r:id="rId20"/>
    <p:sldId id="28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DC1E0-3252-4610-B455-DB75FECE304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22653-937C-43BC-BFE0-8707DC4E0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22653-937C-43BC-BFE0-8707DC4E016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3B0C5A7-3A67-43D1-B82E-4955D552EBD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9268" y="1501914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1296567"/>
            <a:ext cx="1258171" cy="7784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2" y="2778780"/>
            <a:ext cx="2108379" cy="2783820"/>
            <a:chOff x="701751" y="1789685"/>
            <a:chExt cx="2108379" cy="2087865"/>
          </a:xfrm>
        </p:grpSpPr>
        <p:sp>
          <p:nvSpPr>
            <p:cNvPr id="10" name="Shape 1682"/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/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/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49675" y="1878390"/>
              <a:ext cx="203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2778780"/>
            <a:ext cx="2108378" cy="2783820"/>
            <a:chOff x="3513611" y="1789685"/>
            <a:chExt cx="2108378" cy="2087865"/>
          </a:xfrm>
        </p:grpSpPr>
        <p:sp>
          <p:nvSpPr>
            <p:cNvPr id="8" name="Shape 1682"/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/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/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85118" y="1884678"/>
              <a:ext cx="207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24599" y="2732047"/>
            <a:ext cx="2066686" cy="2830553"/>
            <a:chOff x="6324599" y="1754636"/>
            <a:chExt cx="2066686" cy="2122915"/>
          </a:xfrm>
        </p:grpSpPr>
        <p:sp>
          <p:nvSpPr>
            <p:cNvPr id="9" name="Shape 1682"/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/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/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28384" y="1887436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324599" y="1781213"/>
              <a:ext cx="2066685" cy="2096338"/>
            </a:xfrm>
            <a:prstGeom prst="rect">
              <a:avLst/>
            </a:prstGeom>
          </p:spPr>
        </p:pic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3999" cy="4952999"/>
          </a:xfrm>
        </p:spPr>
      </p:pic>
      <p:sp>
        <p:nvSpPr>
          <p:cNvPr id="4" name="TextBox 3"/>
          <p:cNvSpPr txBox="1"/>
          <p:nvPr/>
        </p:nvSpPr>
        <p:spPr>
          <a:xfrm>
            <a:off x="1524000" y="921033"/>
            <a:ext cx="7358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787743"/>
            <a:ext cx="1258171" cy="58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5616" y="1604797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Tan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Tuấn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cởi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vứt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ngay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xuống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sân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7" y="811585"/>
            <a:ext cx="1231615" cy="698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87801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204377" y="2634402"/>
            <a:ext cx="4735246" cy="3681564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5709052"/>
            <a:ext cx="406400" cy="541867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Đưa ra lời khuyên cho bạn</a:t>
            </a:r>
            <a:endParaRPr lang="en-US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2362200" y="914400"/>
            <a:ext cx="6761015" cy="36576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20980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b="1" dirty="0">
              <a:solidFill>
                <a:srgbClr val="0099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BF21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-137120" y="2964645"/>
            <a:ext cx="2880320" cy="422043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6" y="1828800"/>
            <a:ext cx="9154386" cy="4343400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915400" cy="1600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lnSpc>
                <a:spcPct val="100000"/>
              </a:lnSpc>
              <a:buFont typeface="Georgia" panose="02040502050405020303" pitchFamily="18" charset="0"/>
              <a:buNone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73090" y="0"/>
            <a:ext cx="558959" cy="609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2667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27387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34400" y="2819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047999" cy="1754680"/>
          </a:xfrm>
        </p:spPr>
      </p:pic>
      <p:sp>
        <p:nvSpPr>
          <p:cNvPr id="5" name="Title 1"/>
          <p:cNvSpPr txBox="1"/>
          <p:nvPr/>
        </p:nvSpPr>
        <p:spPr>
          <a:xfrm>
            <a:off x="228600" y="0"/>
            <a:ext cx="8915400" cy="1600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lnSpc>
                <a:spcPts val="58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lnSpc>
                <a:spcPct val="100000"/>
              </a:lnSpc>
              <a:buFont typeface="Georgia" panose="02040502050405020303" pitchFamily="18" charset="0"/>
              <a:buNone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5600"/>
            <a:ext cx="3078668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4800601"/>
            <a:ext cx="3113305" cy="205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8" y="1095166"/>
            <a:ext cx="2821062" cy="1800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8" y="2895600"/>
            <a:ext cx="2821062" cy="2005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8" y="4871569"/>
            <a:ext cx="2821062" cy="1986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2860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114800"/>
            <a:ext cx="1423987" cy="113778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4" idx="3"/>
            <a:endCxn id="12" idx="1"/>
          </p:cNvCxnSpPr>
          <p:nvPr/>
        </p:nvCxnSpPr>
        <p:spPr>
          <a:xfrm>
            <a:off x="3047999" y="2020340"/>
            <a:ext cx="1028701" cy="875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1"/>
          </p:cNvCxnSpPr>
          <p:nvPr/>
        </p:nvCxnSpPr>
        <p:spPr>
          <a:xfrm flipV="1">
            <a:off x="3080400" y="2895600"/>
            <a:ext cx="996300" cy="1002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47998" y="2895600"/>
            <a:ext cx="1028701" cy="2905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405436" y="2286000"/>
            <a:ext cx="917502" cy="23976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</p:cNvCxnSpPr>
          <p:nvPr/>
        </p:nvCxnSpPr>
        <p:spPr>
          <a:xfrm>
            <a:off x="5295900" y="2895600"/>
            <a:ext cx="1027038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3"/>
            <a:endCxn id="10" idx="1"/>
          </p:cNvCxnSpPr>
          <p:nvPr/>
        </p:nvCxnSpPr>
        <p:spPr>
          <a:xfrm>
            <a:off x="5295900" y="2895600"/>
            <a:ext cx="1027038" cy="29691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l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305800" cy="548640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1681315" cy="710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75250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536551" y="5445225"/>
            <a:ext cx="720080" cy="60940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700809"/>
            <a:ext cx="6534472" cy="490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85800" y="2667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3389586"/>
            <a:ext cx="8666018" cy="3468414"/>
            <a:chOff x="457200" y="3389586"/>
            <a:chExt cx="8666018" cy="34684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3872023"/>
              <a:ext cx="2951018" cy="2944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389586"/>
              <a:ext cx="2514600" cy="346841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600200"/>
          </a:xfrm>
        </p:spPr>
        <p:txBody>
          <a:bodyPr/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0" y="2743200"/>
            <a:ext cx="57912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600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542"/>
            <a:ext cx="1259660" cy="62542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1137822"/>
            <a:ext cx="1425508" cy="707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951" y="1223894"/>
            <a:ext cx="689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3340" y="2260080"/>
            <a:ext cx="2011680" cy="2103120"/>
            <a:chOff x="998998" y="1183394"/>
            <a:chExt cx="1681714" cy="1656402"/>
          </a:xfrm>
        </p:grpSpPr>
        <p:sp>
          <p:nvSpPr>
            <p:cNvPr id="11" name="Shape 1862"/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253974" y="4363200"/>
            <a:ext cx="2011680" cy="2103120"/>
            <a:chOff x="952818" y="3110761"/>
            <a:chExt cx="1681714" cy="1697567"/>
          </a:xfrm>
        </p:grpSpPr>
        <p:sp>
          <p:nvSpPr>
            <p:cNvPr id="14" name="Shape 1856"/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368092" y="2054891"/>
            <a:ext cx="2011680" cy="2103120"/>
            <a:chOff x="6486743" y="1142228"/>
            <a:chExt cx="1738926" cy="1697567"/>
          </a:xfrm>
        </p:grpSpPr>
        <p:sp>
          <p:nvSpPr>
            <p:cNvPr id="17" name="Shape 1868"/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619729" y="4383162"/>
            <a:ext cx="2011680" cy="2103120"/>
            <a:chOff x="6372200" y="3105523"/>
            <a:chExt cx="1738926" cy="1697567"/>
          </a:xfrm>
        </p:grpSpPr>
        <p:sp>
          <p:nvSpPr>
            <p:cNvPr id="20" name="Shape 1859"/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21" name="Picture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610547"/>
            <a:ext cx="2011680" cy="2804160"/>
            <a:chOff x="688599" y="1207910"/>
            <a:chExt cx="1951415" cy="1936214"/>
          </a:xfrm>
        </p:grpSpPr>
        <p:sp>
          <p:nvSpPr>
            <p:cNvPr id="4" name="Shape 1865"/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2564904"/>
            <a:ext cx="2011680" cy="2804160"/>
            <a:chOff x="3637865" y="1923678"/>
            <a:chExt cx="1951415" cy="1936216"/>
          </a:xfrm>
        </p:grpSpPr>
        <p:sp>
          <p:nvSpPr>
            <p:cNvPr id="7" name="Shape 1871"/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3621020"/>
            <a:ext cx="2011680" cy="2804160"/>
            <a:chOff x="6593238" y="2715766"/>
            <a:chExt cx="1958759" cy="1948319"/>
          </a:xfrm>
        </p:grpSpPr>
        <p:sp>
          <p:nvSpPr>
            <p:cNvPr id="8" name="Shape 1874"/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4952" y="801315"/>
            <a:ext cx="696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84288" y="2180861"/>
            <a:ext cx="1080120" cy="426223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059832" y="2468893"/>
            <a:ext cx="1199882" cy="397420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315</Words>
  <Application>Microsoft Office PowerPoint</Application>
  <PresentationFormat>On-screen Show (4:3)</PresentationFormat>
  <Paragraphs>43</Paragraphs>
  <Slides>18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Executive</vt:lpstr>
      <vt:lpstr>Office Theme</vt:lpstr>
      <vt:lpstr>1_Office Theme</vt:lpstr>
      <vt:lpstr>PowerPoint Presentation</vt:lpstr>
      <vt:lpstr>PowerPoint Presentation</vt:lpstr>
      <vt:lpstr>Đạo đức</vt:lpstr>
      <vt:lpstr>PowerPoint Presentation</vt:lpstr>
      <vt:lpstr>Hoạt động 1: Tìm hiểu vì sao cần giữ trang phục gọn gàng, sạch sẽ</vt:lpstr>
      <vt:lpstr>Hoạt động 2: Em mặc và giữ trang phục gọn gàng, sạch sẽ</vt:lpstr>
      <vt:lpstr>PowerPoint Presentation</vt:lpstr>
      <vt:lpstr>PowerPoint Presentation</vt:lpstr>
      <vt:lpstr>PowerPoint Presentation</vt:lpstr>
      <vt:lpstr>Hoạt động 3:Em chọn bạn biết giữ trang phục gọn gàng, sạch sẽ</vt:lpstr>
      <vt:lpstr>Hoạt động 4: Chia sẻ cùng bạn</vt:lpstr>
      <vt:lpstr>PowerPoint Presentation</vt:lpstr>
      <vt:lpstr>PowerPoint Presentation</vt:lpstr>
      <vt:lpstr>PowerPoint Presentation</vt:lpstr>
      <vt:lpstr>Bài tập 1: Em hãy đánh dấu X vào         ở những bức tranh thể hiện bạn nhỏ có hành động chỉnh sửa trang phục gọn gàng</vt:lpstr>
      <vt:lpstr>PowerPoint Presentation</vt:lpstr>
      <vt:lpstr>Bài 3: Em hãy nói lời khuyên bạn.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huy_ctn</cp:lastModifiedBy>
  <cp:revision>38</cp:revision>
  <dcterms:created xsi:type="dcterms:W3CDTF">2020-08-11T11:35:00Z</dcterms:created>
  <dcterms:modified xsi:type="dcterms:W3CDTF">2022-09-28T06:27:07Z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