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7"/>
  </p:notesMasterIdLst>
  <p:sldIdLst>
    <p:sldId id="262" r:id="rId4"/>
    <p:sldId id="257" r:id="rId5"/>
    <p:sldId id="258" r:id="rId6"/>
    <p:sldId id="299" r:id="rId7"/>
    <p:sldId id="260" r:id="rId8"/>
    <p:sldId id="261" r:id="rId9"/>
    <p:sldId id="263" r:id="rId10"/>
    <p:sldId id="2640" r:id="rId11"/>
    <p:sldId id="329" r:id="rId12"/>
    <p:sldId id="2641" r:id="rId13"/>
    <p:sldId id="300" r:id="rId14"/>
    <p:sldId id="333" r:id="rId15"/>
    <p:sldId id="323" r:id="rId16"/>
    <p:sldId id="2649" r:id="rId17"/>
    <p:sldId id="2650" r:id="rId18"/>
    <p:sldId id="2633" r:id="rId19"/>
    <p:sldId id="2642" r:id="rId20"/>
    <p:sldId id="2643" r:id="rId21"/>
    <p:sldId id="342" r:id="rId22"/>
    <p:sldId id="2644" r:id="rId23"/>
    <p:sldId id="2645" r:id="rId24"/>
    <p:sldId id="2646" r:id="rId25"/>
    <p:sldId id="2647" r:id="rId26"/>
    <p:sldId id="2648" r:id="rId27"/>
    <p:sldId id="347" r:id="rId28"/>
    <p:sldId id="294" r:id="rId29"/>
    <p:sldId id="2651" r:id="rId30"/>
    <p:sldId id="2637" r:id="rId31"/>
    <p:sldId id="340" r:id="rId32"/>
    <p:sldId id="341" r:id="rId33"/>
    <p:sldId id="2638" r:id="rId34"/>
    <p:sldId id="2639"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885" autoAdjust="0"/>
  </p:normalViewPr>
  <p:slideViewPr>
    <p:cSldViewPr snapToGrid="0">
      <p:cViewPr varScale="1">
        <p:scale>
          <a:sx n="60" d="100"/>
          <a:sy n="60" d="100"/>
        </p:scale>
        <p:origin x="11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09/09/2022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09/09/2022</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09/09/2022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09/09/2022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09/09/2022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09/09/2022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09/09/2022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09/09/2022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09/09/2022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09/09/2022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09/09/2022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09/09/2022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09/09/2022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09/09/2022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09/09/2022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09/09/2022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09/09/2022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09/09/2022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8.xml"/><Relationship Id="rId7" Type="http://schemas.openxmlformats.org/officeDocument/2006/relationships/image" Target="../media/image46.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11" Type="http://schemas.openxmlformats.org/officeDocument/2006/relationships/slide" Target="slide16.xml"/><Relationship Id="rId5" Type="http://schemas.openxmlformats.org/officeDocument/2006/relationships/image" Target="../media/image44.gif"/><Relationship Id="rId10" Type="http://schemas.openxmlformats.org/officeDocument/2006/relationships/slide" Target="slide11.xml"/><Relationship Id="rId4" Type="http://schemas.openxmlformats.org/officeDocument/2006/relationships/image" Target="../media/image43.png"/><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32.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32.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32.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2.gif"/><Relationship Id="rId7" Type="http://schemas.openxmlformats.org/officeDocument/2006/relationships/image" Target="../media/image66.gif"/><Relationship Id="rId2" Type="http://schemas.openxmlformats.org/officeDocument/2006/relationships/image" Target="../media/image61.gif"/><Relationship Id="rId1" Type="http://schemas.openxmlformats.org/officeDocument/2006/relationships/slideLayout" Target="../slideLayouts/slideLayout18.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 Id="rId9" Type="http://schemas.openxmlformats.org/officeDocument/2006/relationships/image" Target="../media/image68.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66.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2.xml"/><Relationship Id="rId5" Type="http://schemas.openxmlformats.org/officeDocument/2006/relationships/image" Target="../media/image63.gif"/><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 Target="slide9.xml"/><Relationship Id="rId7"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image" Target="../media/image17.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9.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5.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8.png"/><Relationship Id="rId19" Type="http://schemas.microsoft.com/office/2007/relationships/hdphoto" Target="../media/hdphoto8.wdp"/><Relationship Id="rId4" Type="http://schemas.openxmlformats.org/officeDocument/2006/relationships/image" Target="../media/image14.png"/><Relationship Id="rId9" Type="http://schemas.openxmlformats.org/officeDocument/2006/relationships/slide" Target="slide8.xml"/><Relationship Id="rId14" Type="http://schemas.openxmlformats.org/officeDocument/2006/relationships/image" Target="../media/image20.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1.jp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rgbClr val="FF0000"/>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37639"/>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Pacifico" panose="00000500000000000000" pitchFamily="2" charset="0"/>
              <a:ea typeface="字魂58号-创中黑" panose="00000500000000000000" pitchFamily="2" charset="-122"/>
              <a:cs typeface="+mn-cs"/>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4" name="Picture 3">
            <a:extLst>
              <a:ext uri="{FF2B5EF4-FFF2-40B4-BE49-F238E27FC236}">
                <a16:creationId xmlns:a16="http://schemas.microsoft.com/office/drawing/2014/main" id="{7DAF5DF8-8371-4438-A4E6-3080D14325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4672" y="-24308"/>
            <a:ext cx="1437325" cy="1437325"/>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11"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609</Words>
  <Application>Microsoft Office PowerPoint</Application>
  <PresentationFormat>Widescreen</PresentationFormat>
  <Paragraphs>92</Paragraphs>
  <Slides>33</Slides>
  <Notes>11</Notes>
  <HiddenSlides>0</HiddenSlides>
  <MMClips>2</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33</vt:i4>
      </vt:variant>
    </vt:vector>
  </HeadingPairs>
  <TitlesOfParts>
    <vt:vector size="54" baseType="lpstr">
      <vt:lpstr>宋体</vt:lpstr>
      <vt:lpstr>Arial</vt:lpstr>
      <vt:lpstr>Arial-Rounded</vt:lpstr>
      <vt:lpstr>Calibri</vt:lpstr>
      <vt:lpstr>Coiny</vt:lpstr>
      <vt:lpstr>等线</vt:lpstr>
      <vt:lpstr>Forte</vt:lpstr>
      <vt:lpstr>方正姚体</vt:lpstr>
      <vt:lpstr>Georgia</vt:lpstr>
      <vt:lpstr>iCiel Baliho Script</vt:lpstr>
      <vt:lpstr>Pacifico</vt:lpstr>
      <vt:lpstr>华文新魏</vt:lpstr>
      <vt:lpstr>Tahoma</vt:lpstr>
      <vt:lpstr>Times New Roman</vt:lpstr>
      <vt:lpstr>Trebuchet MS</vt:lpstr>
      <vt:lpstr>Wingdings 3</vt:lpstr>
      <vt:lpstr>字魂58号-创中黑</vt:lpstr>
      <vt:lpstr>字魂59号-创粗黑</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2022-07-15T22:28:39Z</dcterms:created>
  <dcterms:modified xsi:type="dcterms:W3CDTF">2022-09-09T06:37:31Z</dcterms:modified>
</cp:coreProperties>
</file>