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92" r:id="rId4"/>
  </p:sldMasterIdLst>
  <p:notesMasterIdLst>
    <p:notesMasterId r:id="rId28"/>
  </p:notesMasterIdLst>
  <p:sldIdLst>
    <p:sldId id="357" r:id="rId5"/>
    <p:sldId id="356" r:id="rId6"/>
    <p:sldId id="370" r:id="rId7"/>
    <p:sldId id="343" r:id="rId8"/>
    <p:sldId id="371" r:id="rId9"/>
    <p:sldId id="359" r:id="rId10"/>
    <p:sldId id="270" r:id="rId11"/>
    <p:sldId id="354" r:id="rId12"/>
    <p:sldId id="372" r:id="rId13"/>
    <p:sldId id="285" r:id="rId14"/>
    <p:sldId id="374" r:id="rId15"/>
    <p:sldId id="373" r:id="rId16"/>
    <p:sldId id="355" r:id="rId17"/>
    <p:sldId id="375" r:id="rId18"/>
    <p:sldId id="289" r:id="rId19"/>
    <p:sldId id="363" r:id="rId20"/>
    <p:sldId id="350" r:id="rId21"/>
    <p:sldId id="376" r:id="rId22"/>
    <p:sldId id="273" r:id="rId23"/>
    <p:sldId id="290" r:id="rId24"/>
    <p:sldId id="275" r:id="rId25"/>
    <p:sldId id="377" r:id="rId26"/>
    <p:sldId id="3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FBFBF"/>
    <a:srgbClr val="6A6AE1"/>
    <a:srgbClr val="800080"/>
    <a:srgbClr val="008000"/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5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49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8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5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H.dẫn /, // 1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H.dẫn /, // 1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0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3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89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5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4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2021/5/11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706" r:id="rId6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microsoft.com/office/2007/relationships/media" Target="../media/media2.m4a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media2.m4a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13.m4a"/><Relationship Id="rId7" Type="http://schemas.openxmlformats.org/officeDocument/2006/relationships/image" Target="../media/image30.jpe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6.m4a"/><Relationship Id="rId7" Type="http://schemas.openxmlformats.org/officeDocument/2006/relationships/image" Target="../media/image32.jpe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1.m4a"/><Relationship Id="rId7" Type="http://schemas.microsoft.com/office/2007/relationships/hdphoto" Target="../media/hdphoto2.wdp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2.png"/><Relationship Id="rId5" Type="http://schemas.openxmlformats.org/officeDocument/2006/relationships/image" Target="../media/image36.jpe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2.png"/><Relationship Id="rId2" Type="http://schemas.microsoft.com/office/2007/relationships/media" Target="../media/media23.m4a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2.png"/><Relationship Id="rId2" Type="http://schemas.microsoft.com/office/2007/relationships/media" Target="../media/media24.m4a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microsoft.com/office/2007/relationships/media" Target="../media/media25.m4a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media25.m4a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2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0.m4a"/><Relationship Id="rId7" Type="http://schemas.microsoft.com/office/2007/relationships/hdphoto" Target="../media/hdphoto1.wdp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6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45020" y="1413851"/>
            <a:ext cx="8683608" cy="486496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3766444" y="3761164"/>
            <a:ext cx="4219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endParaRPr lang="zh-CN" altLang="en-US" sz="6400" b="1" dirty="0">
              <a:ln>
                <a:solidFill>
                  <a:schemeClr val="accent2">
                    <a:lumMod val="75000"/>
                  </a:schemeClr>
                </a:solidFill>
              </a:ln>
              <a:noFill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1676889" y="2822910"/>
            <a:ext cx="8558315" cy="448849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altLang="zh-C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CHÀO MỪNG </a:t>
            </a:r>
            <a:r>
              <a:rPr lang="en-GB" altLang="zh-CN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GB" altLang="zh-C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CON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VỚI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TIẾT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endParaRPr lang="zh-CN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460"/>
    </mc:Choice>
    <mc:Fallback>
      <p:transition advTm="1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  <p:bldP spid="97" grpId="0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7383612" y="2058274"/>
            <a:ext cx="101600" cy="517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512395" y="2680007"/>
            <a:ext cx="203200" cy="517237"/>
            <a:chOff x="8512395" y="2680007"/>
            <a:chExt cx="203200" cy="517237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123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619274" y="394798"/>
            <a:ext cx="2124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3743637" y="1913791"/>
            <a:ext cx="5859821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10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53"/>
    </mc:Choice>
    <mc:Fallback>
      <p:transition spd="slow" advTm="3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8258" y="573945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857" y="1436797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0775" y="2243138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7781" y="310599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781" y="391616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84787" y="4693473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768" y="5566442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910179" y="717542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93207" y="1532258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34227" y="2326066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680619" y="3147454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774105" y="3961671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097379" y="4776401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40713" y="5620342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717177" y="1063635"/>
            <a:ext cx="174895" cy="340089"/>
            <a:chOff x="8541320" y="2680007"/>
            <a:chExt cx="174275" cy="517237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210747" y="1903049"/>
            <a:ext cx="174895" cy="340089"/>
            <a:chOff x="8541320" y="2680007"/>
            <a:chExt cx="174275" cy="517237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425561" y="2724135"/>
            <a:ext cx="174895" cy="340089"/>
            <a:chOff x="8541320" y="2680007"/>
            <a:chExt cx="174275" cy="517237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132903" y="3506100"/>
            <a:ext cx="174895" cy="340089"/>
            <a:chOff x="8541320" y="2680007"/>
            <a:chExt cx="174275" cy="517237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898914" y="4372317"/>
            <a:ext cx="174895" cy="340089"/>
            <a:chOff x="8541320" y="2680007"/>
            <a:chExt cx="174275" cy="517237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440074" y="5206939"/>
            <a:ext cx="174895" cy="340089"/>
            <a:chOff x="8541320" y="2680007"/>
            <a:chExt cx="174275" cy="517237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724019" y="6008297"/>
            <a:ext cx="174895" cy="340089"/>
            <a:chOff x="8541320" y="2680007"/>
            <a:chExt cx="174275" cy="517237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2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82"/>
    </mc:Choice>
    <mc:Fallback>
      <p:transition spd="slow" advTm="37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67732" y="271687"/>
            <a:ext cx="212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3" y="884968"/>
            <a:ext cx="36441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ày</a:t>
            </a:r>
            <a:r>
              <a:rPr lang="en-US" sz="4400" b="1" dirty="0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02" y="1992964"/>
            <a:ext cx="6945204" cy="4320749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3" y="1789481"/>
            <a:ext cx="3644135" cy="982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v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un</a:t>
            </a:r>
            <a:r>
              <a:rPr lang="en-US" sz="4400" b="1" dirty="0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3" y="2717642"/>
            <a:ext cx="3644135" cy="982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26" name="Picture 2" descr="Những chuyến đò ng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32" y="2196447"/>
            <a:ext cx="6816799" cy="44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2" y="3730029"/>
            <a:ext cx="3644135" cy="982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4400" b="1" dirty="0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30" name="Picture 6" descr="Trồng trọt chiếm 73% GDP cơ cấu trong nông nghiệp | Thời Báo Tài Chí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97" y="1279076"/>
            <a:ext cx="6248306" cy="41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2916321" y="4647400"/>
            <a:ext cx="3644135" cy="982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00CC"/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endParaRPr lang="vi-VN" sz="4400" b="1" dirty="0">
              <a:solidFill>
                <a:srgbClr val="0000C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27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14"/>
    </mc:Choice>
    <mc:Fallback>
      <p:transition spd="slow" advTm="1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4" grpId="0"/>
      <p:bldP spid="15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93467"/>
            <a:chOff x="0" y="0"/>
            <a:chExt cx="9144000" cy="52451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6" t="43531" r="-2506" b="-909"/>
              <a:stretch/>
            </p:blipFill>
            <p:spPr>
              <a:xfrm rot="21427783" flipH="1">
                <a:off x="2898087" y="3306697"/>
                <a:ext cx="1013511" cy="801938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501900" y="3454400"/>
                <a:ext cx="139700" cy="685800"/>
              </a:xfrm>
              <a:prstGeom prst="rect">
                <a:avLst/>
              </a:prstGeom>
              <a:solidFill>
                <a:srgbClr val="3BA9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735637" y="5016500"/>
              <a:ext cx="2205163" cy="228600"/>
            </a:xfrm>
            <a:prstGeom prst="rect">
              <a:avLst/>
            </a:prstGeom>
            <a:solidFill>
              <a:srgbClr val="523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文本框 109"/>
          <p:cNvSpPr txBox="1"/>
          <p:nvPr/>
        </p:nvSpPr>
        <p:spPr>
          <a:xfrm>
            <a:off x="6400800" y="2041104"/>
            <a:ext cx="5006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US" altLang="zh-CN" sz="7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7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72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endParaRPr lang="zh-CN" altLang="en-US" sz="7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3038"/>
      </p:ext>
    </p:extLst>
  </p:cSld>
  <p:clrMapOvr>
    <a:masterClrMapping/>
  </p:clrMapOvr>
  <p:transition spd="slow" advTm="53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7 -1.23457E-6 L 2.77778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2700" b="1" dirty="0" smtClean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B68A1E-297B-495B-B6EE-719A4AA1A063}"/>
              </a:ext>
            </a:extLst>
          </p:cNvPr>
          <p:cNvSpPr/>
          <p:nvPr/>
        </p:nvSpPr>
        <p:spPr>
          <a:xfrm>
            <a:off x="1861661" y="1902082"/>
            <a:ext cx="401780" cy="3670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AB1807-1741-433C-9A8B-A6FB2EB6DEBF}"/>
              </a:ext>
            </a:extLst>
          </p:cNvPr>
          <p:cNvSpPr/>
          <p:nvPr/>
        </p:nvSpPr>
        <p:spPr>
          <a:xfrm>
            <a:off x="1948426" y="4921053"/>
            <a:ext cx="401780" cy="3670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2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38"/>
    </mc:Choice>
    <mc:Fallback>
      <p:transition spd="slow" advTm="2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46" y="638875"/>
            <a:ext cx="10067567" cy="62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dan vu da cat 24.9.2017">
            <a:hlinkClick r:id="" action="ppaction://media"/>
            <a:extLst>
              <a:ext uri="{FF2B5EF4-FFF2-40B4-BE49-F238E27FC236}">
                <a16:creationId xmlns:a16="http://schemas.microsoft.com/office/drawing/2014/main" id="{F7501E04-F84C-4F8F-B9DC-16D6F9D43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5450" y="5791557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27168" y="153780"/>
            <a:ext cx="6395582" cy="1759930"/>
            <a:chOff x="1409700" y="839579"/>
            <a:chExt cx="6395582" cy="1759930"/>
          </a:xfrm>
        </p:grpSpPr>
        <p:sp>
          <p:nvSpPr>
            <p:cNvPr id="20" name="Flowchart: Punched Tape 19"/>
            <p:cNvSpPr/>
            <p:nvPr/>
          </p:nvSpPr>
          <p:spPr>
            <a:xfrm>
              <a:off x="1409700" y="839579"/>
              <a:ext cx="5573767" cy="1759930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34782" y="1304045"/>
              <a:ext cx="5270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4800" b="1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GIÃN</a:t>
              </a:r>
              <a:endPara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004561"/>
      </p:ext>
    </p:extLst>
  </p:cSld>
  <p:clrMapOvr>
    <a:masterClrMapping/>
  </p:clrMapOvr>
  <p:transition advTm="373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44" objId="18"/>
        <p14:stopEvt time="37371" objId="1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1527" y="2396993"/>
            <a:ext cx="4784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7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endParaRPr lang="zh-CN" altLang="en-US" sz="7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23708"/>
      </p:ext>
    </p:extLst>
  </p:cSld>
  <p:clrMapOvr>
    <a:masterClrMapping/>
  </p:clrMapOvr>
  <p:transition spd="med" advTm="73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8DCD83-C980-4F9F-86A9-2F33263DFA87}"/>
              </a:ext>
            </a:extLst>
          </p:cNvPr>
          <p:cNvGrpSpPr/>
          <p:nvPr/>
        </p:nvGrpSpPr>
        <p:grpSpPr>
          <a:xfrm>
            <a:off x="783771" y="562099"/>
            <a:ext cx="8824687" cy="812800"/>
            <a:chOff x="-5160" y="286327"/>
            <a:chExt cx="11724784" cy="8128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093B54-2817-465F-8FD3-FBD14C159C71}"/>
                </a:ext>
              </a:extLst>
            </p:cNvPr>
            <p:cNvSpPr/>
            <p:nvPr/>
          </p:nvSpPr>
          <p:spPr>
            <a:xfrm>
              <a:off x="-5160" y="286327"/>
              <a:ext cx="109505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AD7675-23BF-416C-8DDA-856D565B9374}"/>
                </a:ext>
              </a:extLst>
            </p:cNvPr>
            <p:cNvSpPr txBox="1"/>
            <p:nvPr/>
          </p:nvSpPr>
          <p:spPr>
            <a:xfrm>
              <a:off x="1089889" y="400339"/>
              <a:ext cx="106297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Tìm 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ở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dòng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những </a:t>
              </a:r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tiếng 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cùng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vần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nhau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960916" y="1278900"/>
            <a:ext cx="2632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44525" y="1808671"/>
            <a:ext cx="1795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07554" y="1264386"/>
            <a:ext cx="1584903" cy="14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75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44"/>
    </mc:Choice>
    <mc:Fallback>
      <p:transition spd="slow" advTm="1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3940970" y="151179"/>
            <a:ext cx="4927259" cy="65556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473372" y="1133757"/>
            <a:ext cx="899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54916" y="1589315"/>
            <a:ext cx="1045027" cy="1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38690" y="2017486"/>
            <a:ext cx="355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65375" y="2503715"/>
            <a:ext cx="55153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38690" y="2946401"/>
            <a:ext cx="551539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36348" y="3392714"/>
            <a:ext cx="370109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91948" y="3849914"/>
            <a:ext cx="410028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05834" y="4307114"/>
            <a:ext cx="410028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89494" y="5667830"/>
            <a:ext cx="55153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13724" y="6125030"/>
            <a:ext cx="55153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26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53"/>
    </mc:Choice>
    <mc:Fallback>
      <p:transition spd="slow" advTm="71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89890" y="1125011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7090" y="286327"/>
            <a:ext cx="3996342" cy="812800"/>
            <a:chOff x="277090" y="286327"/>
            <a:chExt cx="3996342" cy="812800"/>
          </a:xfrm>
        </p:grpSpPr>
        <p:sp>
          <p:nvSpPr>
            <p:cNvPr id="11" name="Oval 10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4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89890" y="400339"/>
              <a:ext cx="31835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hỏi</a:t>
              </a:r>
              <a:endParaRPr lang="en-US" sz="32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2FED8BA-2D23-44FF-9ED2-3EAF6C81A3D6}"/>
              </a:ext>
            </a:extLst>
          </p:cNvPr>
          <p:cNvSpPr/>
          <p:nvPr/>
        </p:nvSpPr>
        <p:spPr>
          <a:xfrm>
            <a:off x="700339" y="1849683"/>
            <a:ext cx="1079731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cày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chèo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"/>
          <p:cNvSpPr txBox="1"/>
          <p:nvPr/>
        </p:nvSpPr>
        <p:spPr>
          <a:xfrm>
            <a:off x="1120240" y="1817878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1120240" y="2492249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CC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FED8BA-2D23-44FF-9ED2-3EAF6C81A3D6}"/>
              </a:ext>
            </a:extLst>
          </p:cNvPr>
          <p:cNvSpPr/>
          <p:nvPr/>
        </p:nvSpPr>
        <p:spPr>
          <a:xfrm>
            <a:off x="719389" y="2231667"/>
            <a:ext cx="1079731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uyện từ vựng tiếng Anh lớp 2 Unit 1 This is my family 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0" t="8885" r="7763" b="32588"/>
          <a:stretch/>
        </p:blipFill>
        <p:spPr bwMode="auto">
          <a:xfrm>
            <a:off x="777414" y="3390900"/>
            <a:ext cx="664913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, Png Download - Teacher Illustration Vector, Transparent Png ,  Transparent Png Image - PNGite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4302" r="4029" b="7350"/>
          <a:stretch/>
        </p:blipFill>
        <p:spPr bwMode="auto">
          <a:xfrm>
            <a:off x="7753351" y="3345902"/>
            <a:ext cx="3694440" cy="301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26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1"/>
      <p:bldP spid="2" grpId="2"/>
      <p:bldP spid="3" grpId="0"/>
      <p:bldP spid="3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769928" y="6456217"/>
              <a:ext cx="3269673" cy="360219"/>
            </a:xfrm>
            <a:prstGeom prst="rect">
              <a:avLst/>
            </a:prstGeom>
            <a:solidFill>
              <a:srgbClr val="5C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文本框 109"/>
          <p:cNvSpPr txBox="1"/>
          <p:nvPr/>
        </p:nvSpPr>
        <p:spPr>
          <a:xfrm>
            <a:off x="1816845" y="3013492"/>
            <a:ext cx="8266388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733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11733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1733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11733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1733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</a:t>
            </a:r>
            <a:endParaRPr lang="zh-CN" altLang="en-US" sz="11733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65278"/>
      </p:ext>
    </p:extLst>
  </p:cSld>
  <p:clrMapOvr>
    <a:masterClrMapping/>
  </p:clrMapOvr>
  <p:transition spd="slow" advTm="154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8.33333E-7 1.7284E-6 L -8.33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79218" y="562280"/>
            <a:ext cx="10954328" cy="812800"/>
            <a:chOff x="277090" y="286327"/>
            <a:chExt cx="10954328" cy="81280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Học thuộc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36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dao</a:t>
              </a:r>
              <a:endParaRPr 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 descr="Talking Student Cartoon Stock Illustrations – 3,002 Talking Student Cartoon  Stock Illustrations, Vectors &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22" y="1489092"/>
            <a:ext cx="6088978" cy="536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0" y="1706527"/>
            <a:ext cx="224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0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7"/>
    </mc:Choice>
    <mc:Fallback>
      <p:transition spd="slow" advTm="1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1410" y="470096"/>
            <a:ext cx="11453092" cy="1191230"/>
            <a:chOff x="277090" y="286327"/>
            <a:chExt cx="10954328" cy="119123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việc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lòng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ơn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hoặc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thầy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cô</a:t>
              </a:r>
              <a:endParaRPr lang="en-US" sz="32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56572"/>
          <a:stretch/>
        </p:blipFill>
        <p:spPr>
          <a:xfrm>
            <a:off x="2547257" y="1775338"/>
            <a:ext cx="6926889" cy="49092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25098" y="1775338"/>
            <a:ext cx="3409405" cy="1685109"/>
            <a:chOff x="8125098" y="1775338"/>
            <a:chExt cx="3409405" cy="1685109"/>
          </a:xfrm>
        </p:grpSpPr>
        <p:sp>
          <p:nvSpPr>
            <p:cNvPr id="6" name="Oval Callout 5"/>
            <p:cNvSpPr/>
            <p:nvPr/>
          </p:nvSpPr>
          <p:spPr>
            <a:xfrm>
              <a:off x="8125098" y="1775338"/>
              <a:ext cx="3409405" cy="1685109"/>
            </a:xfrm>
            <a:prstGeom prst="wedgeEllipseCallout">
              <a:avLst>
                <a:gd name="adj1" fmla="val -45737"/>
                <a:gd name="adj2" fmla="val 5707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52114" y="2079283"/>
              <a:ext cx="21553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ạ.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2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1410" y="470096"/>
            <a:ext cx="11453092" cy="1191230"/>
            <a:chOff x="277090" y="286327"/>
            <a:chExt cx="10954328" cy="119123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việc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lòng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ơn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hoặc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thầy</a:t>
              </a:r>
              <a:r>
                <a:rPr lang="en-US" sz="3200" b="1" dirty="0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UTM Avo" panose="02040603050506020204" pitchFamily="18" charset="0"/>
                </a:rPr>
                <a:t>cô</a:t>
              </a:r>
              <a:endParaRPr lang="en-US" sz="32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56572"/>
          <a:stretch/>
        </p:blipFill>
        <p:spPr>
          <a:xfrm>
            <a:off x="2547257" y="1775338"/>
            <a:ext cx="6926889" cy="49092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25098" y="1775338"/>
            <a:ext cx="3409405" cy="1685109"/>
            <a:chOff x="8125098" y="1775338"/>
            <a:chExt cx="3409405" cy="1685109"/>
          </a:xfrm>
        </p:grpSpPr>
        <p:sp>
          <p:nvSpPr>
            <p:cNvPr id="6" name="Oval Callout 5"/>
            <p:cNvSpPr/>
            <p:nvPr/>
          </p:nvSpPr>
          <p:spPr>
            <a:xfrm>
              <a:off x="8125098" y="1775338"/>
              <a:ext cx="3409405" cy="1685109"/>
            </a:xfrm>
            <a:prstGeom prst="wedgeEllipseCallout">
              <a:avLst>
                <a:gd name="adj1" fmla="val -45737"/>
                <a:gd name="adj2" fmla="val 5707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52114" y="2079283"/>
              <a:ext cx="21553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ạ.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329226"/>
      </p:ext>
    </p:extLst>
  </p:cSld>
  <p:clrMapOvr>
    <a:masterClrMapping/>
  </p:clrMapOvr>
  <p:transition advTm="149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6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706493" y="1360840"/>
            <a:ext cx="8683608" cy="486496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169831" y="4142964"/>
            <a:ext cx="3935222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44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endParaRPr lang="zh-CN" altLang="en-US" sz="44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3302498" y="2890114"/>
            <a:ext cx="60782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8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80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endParaRPr lang="zh-CN" altLang="en-US" sz="6600" b="1" dirty="0">
              <a:ln>
                <a:solidFill>
                  <a:schemeClr val="accent2">
                    <a:lumMod val="75000"/>
                  </a:schemeClr>
                </a:solidFill>
              </a:ln>
              <a:noFill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811507" y="-52616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3744872" y="2533976"/>
            <a:ext cx="5346335" cy="83099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CHÚC </a:t>
            </a:r>
            <a:r>
              <a:rPr lang="en-GB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GB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CON  </a:t>
            </a:r>
            <a:endParaRPr lang="zh-CN" alt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4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530"/>
    </mc:Choice>
    <mc:Fallback>
      <p:transition advTm="1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96" grpId="0"/>
      <p:bldP spid="97" grpId="0"/>
      <p:bldP spid="92" grpId="0" animBg="1"/>
      <p:bldP spid="111" grpId="0" animBg="1"/>
      <p:bldP spid="112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769928" y="6456217"/>
              <a:ext cx="3269673" cy="360219"/>
            </a:xfrm>
            <a:prstGeom prst="rect">
              <a:avLst/>
            </a:prstGeom>
            <a:solidFill>
              <a:srgbClr val="5C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58983" y="2730417"/>
            <a:ext cx="741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1. </a:t>
            </a:r>
            <a:r>
              <a:rPr lang="en-US" sz="3600" dirty="0" err="1" smtClean="0">
                <a:solidFill>
                  <a:srgbClr val="0070C0"/>
                </a:solidFill>
              </a:rPr>
              <a:t>Ruộng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bậc</a:t>
            </a:r>
            <a:r>
              <a:rPr lang="en-US" sz="3600" dirty="0" smtClean="0">
                <a:solidFill>
                  <a:srgbClr val="0070C0"/>
                </a:solidFill>
              </a:rPr>
              <a:t> thang </a:t>
            </a:r>
            <a:r>
              <a:rPr lang="en-US" sz="3600" dirty="0" err="1" smtClean="0">
                <a:solidFill>
                  <a:srgbClr val="0070C0"/>
                </a:solidFill>
              </a:rPr>
              <a:t>có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từ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bao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giờ</a:t>
            </a:r>
            <a:r>
              <a:rPr lang="en-US" sz="3600" dirty="0" smtClean="0">
                <a:solidFill>
                  <a:srgbClr val="0070C0"/>
                </a:solidFill>
              </a:rPr>
              <a:t> 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8983" y="3838667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2</a:t>
            </a:r>
            <a:r>
              <a:rPr lang="en-US" sz="3600" dirty="0" smtClean="0">
                <a:solidFill>
                  <a:srgbClr val="0070C0"/>
                </a:solidFill>
              </a:rPr>
              <a:t>. Ai </a:t>
            </a:r>
            <a:r>
              <a:rPr lang="en-US" sz="3600" dirty="0" err="1" smtClean="0">
                <a:solidFill>
                  <a:srgbClr val="0070C0"/>
                </a:solidFill>
              </a:rPr>
              <a:t>đã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tạo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nên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khu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ruộng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bậc</a:t>
            </a:r>
            <a:r>
              <a:rPr lang="en-US" sz="3600" dirty="0" smtClean="0">
                <a:solidFill>
                  <a:srgbClr val="0070C0"/>
                </a:solidFill>
              </a:rPr>
              <a:t> thang?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79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246"/>
    </mc:Choice>
    <mc:Fallback>
      <p:transition advTm="2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63246" y="115766"/>
            <a:ext cx="593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40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32635" y="823652"/>
            <a:ext cx="5392243" cy="5987293"/>
            <a:chOff x="2521132" y="823652"/>
            <a:chExt cx="5392243" cy="59872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8" y="823652"/>
              <a:ext cx="4781007" cy="59872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36114" y="1815736"/>
            <a:ext cx="4951086" cy="2495007"/>
            <a:chOff x="6936114" y="1815736"/>
            <a:chExt cx="4951086" cy="2495007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6936114" y="1815736"/>
              <a:ext cx="4951086" cy="2495007"/>
            </a:xfrm>
            <a:prstGeom prst="wedgeRoundRectCallout">
              <a:avLst>
                <a:gd name="adj1" fmla="val -51515"/>
                <a:gd name="adj2" fmla="val 74094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66479" y="2079866"/>
              <a:ext cx="480765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” ý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43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2"/>
    </mc:Choice>
    <mc:Fallback>
      <p:transition spd="slow" advTm="3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922800" y="788358"/>
            <a:ext cx="5392243" cy="5987293"/>
            <a:chOff x="2521132" y="823652"/>
            <a:chExt cx="5392243" cy="59872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8" y="823652"/>
              <a:ext cx="4781007" cy="59872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Horizontal Scroll 1"/>
          <p:cNvSpPr/>
          <p:nvPr/>
        </p:nvSpPr>
        <p:spPr>
          <a:xfrm>
            <a:off x="2068306" y="0"/>
            <a:ext cx="8070776" cy="149262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652961" y="330813"/>
            <a:ext cx="59310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800" b="1" dirty="0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5 : </a:t>
            </a:r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800" b="1" dirty="0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800" b="1" dirty="0">
              <a:solidFill>
                <a:srgbClr val="4CA42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5"/>
    </mc:Choice>
    <mc:Fallback>
      <p:transition spd="slow" advTm="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58207" y="2351839"/>
            <a:ext cx="478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8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9765"/>
      </p:ext>
    </p:extLst>
  </p:cSld>
  <p:clrMapOvr>
    <a:masterClrMapping/>
  </p:clrMapOvr>
  <p:transition spd="med" advTm="82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6 -1.85185E-6 L 2.08333E-6 -0.07222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2"/>
    </mc:Choice>
    <mc:Fallback>
      <p:transition spd="slow" advTm="3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993467"/>
            <a:chOff x="0" y="0"/>
            <a:chExt cx="9144000" cy="52451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6" t="43531" r="-2506" b="-909"/>
              <a:stretch/>
            </p:blipFill>
            <p:spPr>
              <a:xfrm rot="21427783" flipH="1">
                <a:off x="2898087" y="3306697"/>
                <a:ext cx="1013511" cy="8019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01900" y="3454400"/>
                <a:ext cx="139700" cy="685800"/>
              </a:xfrm>
              <a:prstGeom prst="rect">
                <a:avLst/>
              </a:prstGeom>
              <a:solidFill>
                <a:srgbClr val="3BA9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735637" y="5016500"/>
              <a:ext cx="2205163" cy="228600"/>
            </a:xfrm>
            <a:prstGeom prst="rect">
              <a:avLst/>
            </a:prstGeom>
            <a:solidFill>
              <a:srgbClr val="523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文本框 109"/>
          <p:cNvSpPr txBox="1"/>
          <p:nvPr/>
        </p:nvSpPr>
        <p:spPr>
          <a:xfrm>
            <a:off x="6588580" y="1863534"/>
            <a:ext cx="4784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US" altLang="zh-CN" sz="7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7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en-US" altLang="zh-CN" sz="7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72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7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8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53"/>
    </mc:Choice>
    <mc:Fallback>
      <p:transition advTm="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94444E-6 4.69136E-6 L -1.94444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cơm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cày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đĩa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rau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muống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ao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đào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vun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Ăn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một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Sang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đò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chèo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chống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võng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Đứng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mát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gốc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cây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</a:p>
          <a:p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Nhớ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trồng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trọt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8258" y="573945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857" y="1436797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0775" y="2243138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7781" y="310599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781" y="391616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84787" y="4693473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768" y="5566442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0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0"/>
    </mc:Choice>
    <mc:Fallback>
      <p:transition spd="slow" advTm="1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3" grpId="0"/>
      <p:bldP spid="10" grpId="0"/>
      <p:bldP spid="11" grpId="0"/>
      <p:bldP spid="12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8|18.6|0.8|19.4|5.4|17.1|0.7|13.9|15.3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6.9|5.5|5.7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9.6|18.6|12|20.8|16.6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678</Words>
  <Application>Microsoft Office PowerPoint</Application>
  <PresentationFormat>Widescreen</PresentationFormat>
  <Paragraphs>158</Paragraphs>
  <Slides>23</Slides>
  <Notes>11</Notes>
  <HiddenSlides>0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宋体</vt:lpstr>
      <vt:lpstr>Arial</vt:lpstr>
      <vt:lpstr>Arial-Rounded</vt:lpstr>
      <vt:lpstr>Calibri</vt:lpstr>
      <vt:lpstr>Calibri Light</vt:lpstr>
      <vt:lpstr>DFPOP1-W9</vt:lpstr>
      <vt:lpstr>inpin heiti</vt:lpstr>
      <vt:lpstr>Times New Roman</vt:lpstr>
      <vt:lpstr>UTM Avo</vt:lpstr>
      <vt:lpstr>华康少女文字W5</vt:lpstr>
      <vt:lpstr>Office Theme</vt:lpstr>
      <vt:lpstr>Default Design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Trang</dc:creator>
  <cp:lastModifiedBy>Trang</cp:lastModifiedBy>
  <cp:revision>105</cp:revision>
  <dcterms:created xsi:type="dcterms:W3CDTF">2020-08-26T04:14:00Z</dcterms:created>
  <dcterms:modified xsi:type="dcterms:W3CDTF">2021-05-11T05:46:54Z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