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6"/>
  </p:notesMasterIdLst>
  <p:sldIdLst>
    <p:sldId id="279" r:id="rId2"/>
    <p:sldId id="280" r:id="rId3"/>
    <p:sldId id="306" r:id="rId4"/>
    <p:sldId id="289" r:id="rId5"/>
    <p:sldId id="304" r:id="rId6"/>
    <p:sldId id="266" r:id="rId7"/>
    <p:sldId id="297" r:id="rId8"/>
    <p:sldId id="291" r:id="rId9"/>
    <p:sldId id="283" r:id="rId10"/>
    <p:sldId id="269" r:id="rId11"/>
    <p:sldId id="305" r:id="rId12"/>
    <p:sldId id="298" r:id="rId13"/>
    <p:sldId id="30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  <a:srgbClr val="19AB65"/>
    <a:srgbClr val="159357"/>
    <a:srgbClr val="D23B0C"/>
    <a:srgbClr val="E66914"/>
    <a:srgbClr val="002F8E"/>
    <a:srgbClr val="EC7A2C"/>
    <a:srgbClr val="BAE18F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9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F684-076E-4968-BDCA-ACD67DA85AF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0971-9F6A-4F3D-A457-2EB52B81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9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9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1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7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3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</p:spTree>
    <p:extLst>
      <p:ext uri="{BB962C8B-B14F-4D97-AF65-F5344CB8AC3E}">
        <p14:creationId xmlns:p14="http://schemas.microsoft.com/office/powerpoint/2010/main" val="144351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25448" y="264266"/>
            <a:ext cx="10741683" cy="4037677"/>
            <a:chOff x="1288892" y="1694473"/>
            <a:chExt cx="10741683" cy="4037677"/>
          </a:xfrm>
        </p:grpSpPr>
        <p:grpSp>
          <p:nvGrpSpPr>
            <p:cNvPr id="31" name="Group 30"/>
            <p:cNvGrpSpPr/>
            <p:nvPr/>
          </p:nvGrpSpPr>
          <p:grpSpPr>
            <a:xfrm>
              <a:off x="1288892" y="2899691"/>
              <a:ext cx="10404551" cy="2832459"/>
              <a:chOff x="853788" y="1253081"/>
              <a:chExt cx="7803413" cy="212434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18086" y="1253081"/>
                <a:ext cx="7515555" cy="2124344"/>
                <a:chOff x="918086" y="1253081"/>
                <a:chExt cx="7515555" cy="212434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918086" y="1253081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18086" y="2301963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 flipH="1">
                  <a:off x="1331501" y="1588270"/>
                  <a:ext cx="7102140" cy="43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Đi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λμϜ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n bạn sẽ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κ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Ƥ ǧẁc b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Π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lĖ, wô đùa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Λ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łn sŗg</a:t>
                  </a:r>
                  <a:endPara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 flipH="1">
                <a:off x="853788" y="2172905"/>
                <a:ext cx="7689113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hǠc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ặt vỏ sò, xây lâu đài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Λ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łn cát . B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ΗϜ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n là jŗ 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943667" y="2635758"/>
                <a:ext cx="771353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Ǖ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ί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à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kì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d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İu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jà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κΗ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łn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ηΗ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łn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ban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Ǉặng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o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úng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Ǉa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.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693444" y="1694473"/>
              <a:ext cx="337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00707" y="337063"/>
            <a:ext cx="9806523" cy="4576417"/>
            <a:chOff x="1200707" y="337063"/>
            <a:chExt cx="9806523" cy="4576417"/>
          </a:xfrm>
        </p:grpSpPr>
        <p:grpSp>
          <p:nvGrpSpPr>
            <p:cNvPr id="2" name="Group 1"/>
            <p:cNvGrpSpPr/>
            <p:nvPr/>
          </p:nvGrpSpPr>
          <p:grpSpPr>
            <a:xfrm>
              <a:off x="4419600" y="337063"/>
              <a:ext cx="3025596" cy="707874"/>
              <a:chOff x="3429000" y="324620"/>
              <a:chExt cx="3025596" cy="70787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29000" y="381238"/>
                <a:ext cx="609600" cy="609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75078" y="324620"/>
                <a:ext cx="2379518" cy="707874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Nghe viết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707" y="4104166"/>
              <a:ext cx="9806523" cy="809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4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5389"/>
            <a:ext cx="11125200" cy="644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</a:t>
            </a:r>
          </a:p>
          <a:p>
            <a:pPr algn="ctr">
              <a:defRPr/>
            </a:pPr>
            <a:endParaRPr lang="en-US" sz="36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2112" y="182417"/>
            <a:ext cx="9988704" cy="937043"/>
            <a:chOff x="147304" y="324847"/>
            <a:chExt cx="9988704" cy="937043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430905"/>
              <a:ext cx="939328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hoặc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 </a:t>
              </a:r>
              <a:r>
                <a:rPr lang="en-US" sz="2400" b="1" i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lịch</a:t>
              </a:r>
              <a:r>
                <a:rPr lang="en-US" sz="2400" b="1" i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biển</a:t>
              </a:r>
              <a:r>
                <a:rPr lang="en-US" sz="2400" b="1" i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400" b="1" i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ngữ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chứa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r>
                <a:rPr lang="en-US" sz="24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ach, </a:t>
              </a:r>
              <a:r>
                <a:rPr lang="en-US" sz="24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r>
                <a:rPr lang="en-US" sz="24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56238" y="1218691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2528454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362616" y="2521527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1353" y="1219499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772400" y="2895600"/>
            <a:ext cx="838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95967" y="5070765"/>
            <a:ext cx="838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62841" y="1223370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9444" y="1236120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50774"/>
            <a:ext cx="12192000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19200" y="537908"/>
            <a:ext cx="9988704" cy="830985"/>
            <a:chOff x="147304" y="430905"/>
            <a:chExt cx="9988704" cy="830985"/>
          </a:xfrm>
          <a:solidFill>
            <a:schemeClr val="accent6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147304" y="493935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2724" y="430905"/>
              <a:ext cx="939328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hoặc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 </a:t>
              </a:r>
              <a:r>
                <a:rPr lang="en-US" sz="2400" b="1" i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lịch</a:t>
              </a:r>
              <a:r>
                <a:rPr lang="en-US" sz="2400" b="1" i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biển</a:t>
              </a:r>
              <a:r>
                <a:rPr lang="en-US" sz="2400" b="1" i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400" b="1" i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ngữ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chứa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r>
                <a:rPr lang="en-US" sz="24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ach, </a:t>
              </a:r>
              <a:r>
                <a:rPr lang="en-US" sz="24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r>
                <a:rPr lang="en-US" sz="24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63326" y="1659325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3326" y="2916181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10" name="Oval 9"/>
          <p:cNvSpPr/>
          <p:nvPr/>
        </p:nvSpPr>
        <p:spPr>
          <a:xfrm>
            <a:off x="756398" y="5305749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3326" y="4159700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77421" y="1808951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77421" y="3093516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56649" y="4337035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56644" y="5483084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48902" y="1537589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28125" y="2745516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 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3228125" y="3960921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228125" y="5169511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cướp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nườm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nượp</a:t>
            </a:r>
            <a:r>
              <a:rPr lang="en-US" sz="28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60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4" grpId="0" animBg="1"/>
      <p:bldP spid="15" grpId="0" animBg="1"/>
      <p:bldP spid="16" grpId="0" animBg="1"/>
      <p:bldP spid="17" grpId="0" animBg="1"/>
      <p:bldP spid="5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0" y="231725"/>
            <a:ext cx="8610600" cy="707874"/>
            <a:chOff x="1368696" y="207494"/>
            <a:chExt cx="8610600" cy="673865"/>
          </a:xfrm>
        </p:grpSpPr>
        <p:sp>
          <p:nvSpPr>
            <p:cNvPr id="6" name="Oval 5"/>
            <p:cNvSpPr/>
            <p:nvPr/>
          </p:nvSpPr>
          <p:spPr>
            <a:xfrm>
              <a:off x="1368696" y="256632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7922" y="207494"/>
              <a:ext cx="7771374" cy="67386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Đặt</a:t>
              </a:r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</a:t>
              </a:r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bức</a:t>
              </a:r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</a:t>
              </a:r>
              <a:endParaRPr lang="en-US" sz="4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191000" y="5681280"/>
            <a:ext cx="4305812" cy="87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854"/>
            <a:ext cx="12088545" cy="489414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343400" y="5783929"/>
            <a:ext cx="4305812" cy="8721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7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7620000" cy="180510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117407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</a:p>
        </p:txBody>
      </p:sp>
    </p:spTree>
    <p:extLst>
      <p:ext uri="{BB962C8B-B14F-4D97-AF65-F5344CB8AC3E}">
        <p14:creationId xmlns:p14="http://schemas.microsoft.com/office/powerpoint/2010/main" val="282390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5389"/>
            <a:ext cx="11125200" cy="644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2112" y="17318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37" y="-2600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163183"/>
            <a:ext cx="589564" cy="51625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4637" y="115192"/>
            <a:ext cx="7718155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8722" y="646577"/>
            <a:ext cx="9683617" cy="107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 b="1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1782" y="664725"/>
            <a:ext cx="242403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6527" y="633418"/>
            <a:ext cx="2143067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đổi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722" y="697934"/>
            <a:ext cx="2335078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nổi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847" y="1204599"/>
            <a:ext cx="214762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đồi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4589" y="1806077"/>
            <a:ext cx="10246745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Dọc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(…………...    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0574" y="2299305"/>
            <a:ext cx="1040808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Miền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(…….              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14615" y="1176190"/>
            <a:ext cx="2286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6239" y="2914220"/>
            <a:ext cx="11968796" cy="3762598"/>
            <a:chOff x="146239" y="2914220"/>
            <a:chExt cx="11968796" cy="3762598"/>
          </a:xfrm>
        </p:grpSpPr>
        <p:grpSp>
          <p:nvGrpSpPr>
            <p:cNvPr id="3" name="Group 2"/>
            <p:cNvGrpSpPr/>
            <p:nvPr/>
          </p:nvGrpSpPr>
          <p:grpSpPr>
            <a:xfrm>
              <a:off x="146239" y="2914220"/>
              <a:ext cx="11968796" cy="3762598"/>
              <a:chOff x="282242" y="3059906"/>
              <a:chExt cx="11968796" cy="376259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82242" y="3059906"/>
                <a:ext cx="11336540" cy="3762598"/>
                <a:chOff x="282242" y="3059906"/>
                <a:chExt cx="11336540" cy="3762598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1447799" y="3059906"/>
                  <a:ext cx="10170983" cy="2222653"/>
                  <a:chOff x="-815419" y="3215843"/>
                  <a:chExt cx="11894541" cy="2921039"/>
                </a:xfrm>
              </p:grpSpPr>
              <p:pic>
                <p:nvPicPr>
                  <p:cNvPr id="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815419" y="3215843"/>
                    <a:ext cx="11894541" cy="29210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7" name="Rectangle 26"/>
                  <p:cNvSpPr/>
                  <p:nvPr/>
                </p:nvSpPr>
                <p:spPr>
                  <a:xfrm>
                    <a:off x="148253" y="3345583"/>
                    <a:ext cx="2887910" cy="64365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en-US" sz="30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endParaRPr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 rot="18850460">
                  <a:off x="50951" y="6006438"/>
                  <a:ext cx="10473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002F8E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`</a:t>
                  </a: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1382725" y="3564003"/>
                <a:ext cx="10868313" cy="3073148"/>
                <a:chOff x="1382725" y="3564003"/>
                <a:chExt cx="10868313" cy="3073148"/>
              </a:xfrm>
            </p:grpSpPr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798" y="4414498"/>
                  <a:ext cx="10170983" cy="22226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1382725" y="4232565"/>
                  <a:ext cx="1986670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Ǉ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Ğng</a:t>
                  </a:r>
                  <a:r>
                    <a:rPr lang="en-US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.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975730" y="3564003"/>
                  <a:ext cx="9880150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Dǌ bờ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λμϜ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n wư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ϐ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Ǉa có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ηΗϛ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u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δ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u du lị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ε Α−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p</a:t>
                  </a:r>
                  <a:r>
                    <a:rPr lang="en-US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wĔ</a:t>
                  </a:r>
                  <a:r>
                    <a:rPr lang="en-US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953491" y="4924828"/>
                  <a:ext cx="10297547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M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Ηϛ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n Nam wư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ϐ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Ǉa có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ững cá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ζ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đŬg lúa</a:t>
                  </a:r>
                  <a:r>
                    <a:rPr lang="en-US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0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lt-LT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ǟųg </a:t>
                  </a:r>
                  <a:endPara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1091756" y="5456741"/>
              <a:ext cx="102975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lt-LT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</a:t>
              </a:r>
              <a:r>
                <a:rPr lang="el-GR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lt-LT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jŪg</a:t>
              </a:r>
              <a:r>
                <a: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r>
                <a:rPr lang="lt-LT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endParaRPr lang="en-US" sz="32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202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17 L 0.27291 0.00417 C 0.39505 0.00417 0.54583 0.04676 0.54583 0.08149 L 0.54583 0.1588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042 L 0.03698 0.01042 C 0.05352 0.01042 0.07396 0.07176 0.07396 0.12176 L 0.07396 0.23311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9867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66800" y="318175"/>
            <a:ext cx="10917382" cy="629919"/>
            <a:chOff x="757859" y="214946"/>
            <a:chExt cx="10362603" cy="629919"/>
          </a:xfrm>
        </p:grpSpPr>
        <p:sp>
          <p:nvSpPr>
            <p:cNvPr id="15" name="Oval 14"/>
            <p:cNvSpPr/>
            <p:nvPr/>
          </p:nvSpPr>
          <p:spPr>
            <a:xfrm>
              <a:off x="757859" y="214946"/>
              <a:ext cx="579105" cy="6299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6964" y="228600"/>
              <a:ext cx="9783498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điều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biển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54" y="984345"/>
            <a:ext cx="3907400" cy="2520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297" y="908591"/>
            <a:ext cx="3811763" cy="2467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318" y="3517341"/>
            <a:ext cx="4890209" cy="3019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297" y="3703592"/>
            <a:ext cx="4136437" cy="27845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414850" y="3188744"/>
            <a:ext cx="3276600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08354" y="6263758"/>
            <a:ext cx="2830000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ốc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63927" y="6204807"/>
            <a:ext cx="1757618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trượt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95800" y="857067"/>
            <a:ext cx="1290637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3982" y="1554618"/>
            <a:ext cx="1515029" cy="319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1336" y="1525853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ốc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31336" y="1536154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dựng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18028" y="1515552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thỏa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4644" y="1525989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trượt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đồi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</a:t>
            </a:r>
            <a:r>
              <a:rPr lang="en-US" sz="28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45937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16" grpId="0" animBg="1"/>
      <p:bldP spid="16" grpId="1" animBg="1"/>
      <p:bldP spid="17" grpId="0" animBg="1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7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7397" y="980805"/>
            <a:ext cx="10439400" cy="5041007"/>
            <a:chOff x="744680" y="1657350"/>
            <a:chExt cx="7809345" cy="2705100"/>
          </a:xfrm>
        </p:grpSpPr>
        <p:sp>
          <p:nvSpPr>
            <p:cNvPr id="9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2170980 w 7920841"/>
                <a:gd name="connsiteY7" fmla="*/ 2825518 h 2895600"/>
                <a:gd name="connsiteX8" fmla="*/ 64538 w 7920841"/>
                <a:gd name="connsiteY8" fmla="*/ 2895600 h 2895600"/>
                <a:gd name="connsiteX9" fmla="*/ 55156 w 7920841"/>
                <a:gd name="connsiteY9" fmla="*/ 1625991 h 2895600"/>
                <a:gd name="connsiteX10" fmla="*/ 223527 w 7920841"/>
                <a:gd name="connsiteY10" fmla="*/ 1016020 h 2895600"/>
                <a:gd name="connsiteX11" fmla="*/ 55155 w 7920841"/>
                <a:gd name="connsiteY11" fmla="*/ 448384 h 2895600"/>
                <a:gd name="connsiteX12" fmla="*/ 64538 w 7920841"/>
                <a:gd name="connsiteY12" fmla="*/ 0 h 2895600"/>
                <a:gd name="connsiteX0" fmla="*/ 64538 w 7920841"/>
                <a:gd name="connsiteY0" fmla="*/ 0 h 2935998"/>
                <a:gd name="connsiteX1" fmla="*/ 7873883 w 7920841"/>
                <a:gd name="connsiteY1" fmla="*/ 0 h 2935998"/>
                <a:gd name="connsiteX2" fmla="*/ 7741859 w 7920841"/>
                <a:gd name="connsiteY2" fmla="*/ 510363 h 2935998"/>
                <a:gd name="connsiteX3" fmla="*/ 7888552 w 7920841"/>
                <a:gd name="connsiteY3" fmla="*/ 928723 h 2935998"/>
                <a:gd name="connsiteX4" fmla="*/ 7628503 w 7920841"/>
                <a:gd name="connsiteY4" fmla="*/ 1908771 h 2935998"/>
                <a:gd name="connsiteX5" fmla="*/ 7917889 w 7920841"/>
                <a:gd name="connsiteY5" fmla="*/ 2462711 h 2935998"/>
                <a:gd name="connsiteX6" fmla="*/ 7873883 w 7920841"/>
                <a:gd name="connsiteY6" fmla="*/ 2895600 h 2935998"/>
                <a:gd name="connsiteX7" fmla="*/ 5482815 w 7920841"/>
                <a:gd name="connsiteY7" fmla="*/ 2917717 h 2935998"/>
                <a:gd name="connsiteX8" fmla="*/ 2170980 w 7920841"/>
                <a:gd name="connsiteY8" fmla="*/ 2825518 h 2935998"/>
                <a:gd name="connsiteX9" fmla="*/ 64538 w 7920841"/>
                <a:gd name="connsiteY9" fmla="*/ 2895600 h 2935998"/>
                <a:gd name="connsiteX10" fmla="*/ 55156 w 7920841"/>
                <a:gd name="connsiteY10" fmla="*/ 1625991 h 2935998"/>
                <a:gd name="connsiteX11" fmla="*/ 223527 w 7920841"/>
                <a:gd name="connsiteY11" fmla="*/ 1016020 h 2935998"/>
                <a:gd name="connsiteX12" fmla="*/ 55155 w 7920841"/>
                <a:gd name="connsiteY12" fmla="*/ 448384 h 2935998"/>
                <a:gd name="connsiteX13" fmla="*/ 64538 w 7920841"/>
                <a:gd name="connsiteY13" fmla="*/ 0 h 2935998"/>
                <a:gd name="connsiteX0" fmla="*/ 64538 w 7920841"/>
                <a:gd name="connsiteY0" fmla="*/ 0 h 2935998"/>
                <a:gd name="connsiteX1" fmla="*/ 3195815 w 7920841"/>
                <a:gd name="connsiteY1" fmla="*/ 59544 h 2935998"/>
                <a:gd name="connsiteX2" fmla="*/ 7873883 w 7920841"/>
                <a:gd name="connsiteY2" fmla="*/ 0 h 2935998"/>
                <a:gd name="connsiteX3" fmla="*/ 7741859 w 7920841"/>
                <a:gd name="connsiteY3" fmla="*/ 510363 h 2935998"/>
                <a:gd name="connsiteX4" fmla="*/ 7888552 w 7920841"/>
                <a:gd name="connsiteY4" fmla="*/ 928723 h 2935998"/>
                <a:gd name="connsiteX5" fmla="*/ 7628503 w 7920841"/>
                <a:gd name="connsiteY5" fmla="*/ 1908771 h 2935998"/>
                <a:gd name="connsiteX6" fmla="*/ 7917889 w 7920841"/>
                <a:gd name="connsiteY6" fmla="*/ 2462711 h 2935998"/>
                <a:gd name="connsiteX7" fmla="*/ 7873883 w 7920841"/>
                <a:gd name="connsiteY7" fmla="*/ 2895600 h 2935998"/>
                <a:gd name="connsiteX8" fmla="*/ 5482815 w 7920841"/>
                <a:gd name="connsiteY8" fmla="*/ 2917717 h 2935998"/>
                <a:gd name="connsiteX9" fmla="*/ 2170980 w 7920841"/>
                <a:gd name="connsiteY9" fmla="*/ 2825518 h 2935998"/>
                <a:gd name="connsiteX10" fmla="*/ 64538 w 7920841"/>
                <a:gd name="connsiteY10" fmla="*/ 2895600 h 2935998"/>
                <a:gd name="connsiteX11" fmla="*/ 55156 w 7920841"/>
                <a:gd name="connsiteY11" fmla="*/ 1625991 h 2935998"/>
                <a:gd name="connsiteX12" fmla="*/ 223527 w 7920841"/>
                <a:gd name="connsiteY12" fmla="*/ 1016020 h 2935998"/>
                <a:gd name="connsiteX13" fmla="*/ 55155 w 7920841"/>
                <a:gd name="connsiteY13" fmla="*/ 448384 h 2935998"/>
                <a:gd name="connsiteX14" fmla="*/ 64538 w 7920841"/>
                <a:gd name="connsiteY14" fmla="*/ 0 h 2935998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628503 w 7920841"/>
                <a:gd name="connsiteY6" fmla="*/ 1941426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806586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69913 h 2968653"/>
                <a:gd name="connsiteX15" fmla="*/ 64538 w 7928667"/>
                <a:gd name="connsiteY15" fmla="*/ 32655 h 2968653"/>
                <a:gd name="connsiteX0" fmla="*/ 196241 w 8060370"/>
                <a:gd name="connsiteY0" fmla="*/ 32655 h 2968653"/>
                <a:gd name="connsiteX1" fmla="*/ 3327518 w 8060370"/>
                <a:gd name="connsiteY1" fmla="*/ 92199 h 2968653"/>
                <a:gd name="connsiteX2" fmla="*/ 5582154 w 8060370"/>
                <a:gd name="connsiteY2" fmla="*/ 0 h 2968653"/>
                <a:gd name="connsiteX3" fmla="*/ 8005586 w 8060370"/>
                <a:gd name="connsiteY3" fmla="*/ 32655 h 2968653"/>
                <a:gd name="connsiteX4" fmla="*/ 7938289 w 8060370"/>
                <a:gd name="connsiteY4" fmla="*/ 543018 h 2968653"/>
                <a:gd name="connsiteX5" fmla="*/ 8020255 w 8060370"/>
                <a:gd name="connsiteY5" fmla="*/ 961378 h 2968653"/>
                <a:gd name="connsiteX6" fmla="*/ 7900446 w 8060370"/>
                <a:gd name="connsiteY6" fmla="*/ 1908049 h 2968653"/>
                <a:gd name="connsiteX7" fmla="*/ 8049592 w 8060370"/>
                <a:gd name="connsiteY7" fmla="*/ 2495366 h 2968653"/>
                <a:gd name="connsiteX8" fmla="*/ 8005586 w 8060370"/>
                <a:gd name="connsiteY8" fmla="*/ 2928255 h 2968653"/>
                <a:gd name="connsiteX9" fmla="*/ 5614518 w 8060370"/>
                <a:gd name="connsiteY9" fmla="*/ 2950372 h 2968653"/>
                <a:gd name="connsiteX10" fmla="*/ 2302683 w 8060370"/>
                <a:gd name="connsiteY10" fmla="*/ 2858173 h 2968653"/>
                <a:gd name="connsiteX11" fmla="*/ 196241 w 8060370"/>
                <a:gd name="connsiteY11" fmla="*/ 2928255 h 2968653"/>
                <a:gd name="connsiteX12" fmla="*/ 176071 w 8060370"/>
                <a:gd name="connsiteY12" fmla="*/ 1814402 h 2968653"/>
                <a:gd name="connsiteX13" fmla="*/ 312079 w 8060370"/>
                <a:gd name="connsiteY13" fmla="*/ 1048675 h 2968653"/>
                <a:gd name="connsiteX14" fmla="*/ 196241 w 8060370"/>
                <a:gd name="connsiteY14" fmla="*/ 32655 h 2968653"/>
                <a:gd name="connsiteX0" fmla="*/ 20335 w 7884464"/>
                <a:gd name="connsiteY0" fmla="*/ 32655 h 2968653"/>
                <a:gd name="connsiteX1" fmla="*/ 3151612 w 7884464"/>
                <a:gd name="connsiteY1" fmla="*/ 92199 h 2968653"/>
                <a:gd name="connsiteX2" fmla="*/ 5406248 w 7884464"/>
                <a:gd name="connsiteY2" fmla="*/ 0 h 2968653"/>
                <a:gd name="connsiteX3" fmla="*/ 7829680 w 7884464"/>
                <a:gd name="connsiteY3" fmla="*/ 32655 h 2968653"/>
                <a:gd name="connsiteX4" fmla="*/ 7762383 w 7884464"/>
                <a:gd name="connsiteY4" fmla="*/ 543018 h 2968653"/>
                <a:gd name="connsiteX5" fmla="*/ 7844349 w 7884464"/>
                <a:gd name="connsiteY5" fmla="*/ 961378 h 2968653"/>
                <a:gd name="connsiteX6" fmla="*/ 7724540 w 7884464"/>
                <a:gd name="connsiteY6" fmla="*/ 1908049 h 2968653"/>
                <a:gd name="connsiteX7" fmla="*/ 7873686 w 7884464"/>
                <a:gd name="connsiteY7" fmla="*/ 2495366 h 2968653"/>
                <a:gd name="connsiteX8" fmla="*/ 7829680 w 7884464"/>
                <a:gd name="connsiteY8" fmla="*/ 2928255 h 2968653"/>
                <a:gd name="connsiteX9" fmla="*/ 5438612 w 7884464"/>
                <a:gd name="connsiteY9" fmla="*/ 2950372 h 2968653"/>
                <a:gd name="connsiteX10" fmla="*/ 2126777 w 7884464"/>
                <a:gd name="connsiteY10" fmla="*/ 2858173 h 2968653"/>
                <a:gd name="connsiteX11" fmla="*/ 20335 w 7884464"/>
                <a:gd name="connsiteY11" fmla="*/ 2928255 h 2968653"/>
                <a:gd name="connsiteX12" fmla="*/ 165 w 7884464"/>
                <a:gd name="connsiteY12" fmla="*/ 1814402 h 2968653"/>
                <a:gd name="connsiteX13" fmla="*/ 136173 w 7884464"/>
                <a:gd name="connsiteY13" fmla="*/ 1048675 h 2968653"/>
                <a:gd name="connsiteX14" fmla="*/ 20335 w 7884464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16512" y="6147147"/>
            <a:ext cx="5558976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9000" y="324620"/>
            <a:ext cx="3025596" cy="707874"/>
            <a:chOff x="3429000" y="324620"/>
            <a:chExt cx="3025596" cy="707874"/>
          </a:xfrm>
        </p:grpSpPr>
        <p:sp>
          <p:nvSpPr>
            <p:cNvPr id="6" name="Oval 5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5078" y="324620"/>
              <a:ext cx="2379518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viết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29692" y="1190047"/>
            <a:ext cx="8626186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món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diệu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ban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-4169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262596" y="1676400"/>
            <a:ext cx="11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39000" y="16764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02369" y="2064325"/>
            <a:ext cx="745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03794" y="2064325"/>
            <a:ext cx="909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61088" y="1676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01076" y="2064325"/>
            <a:ext cx="454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71257" y="2505754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381" y="2667358"/>
            <a:ext cx="9509748" cy="32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6093</TotalTime>
  <Words>753</Words>
  <Application>Microsoft Office PowerPoint</Application>
  <PresentationFormat>Màn hình rộng</PresentationFormat>
  <Paragraphs>88</Paragraphs>
  <Slides>14</Slides>
  <Notes>5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5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Người dùng Không xác định</cp:lastModifiedBy>
  <cp:revision>208</cp:revision>
  <dcterms:created xsi:type="dcterms:W3CDTF">2020-08-29T00:25:06Z</dcterms:created>
  <dcterms:modified xsi:type="dcterms:W3CDTF">2021-05-31T05:09:09Z</dcterms:modified>
</cp:coreProperties>
</file>