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2" r:id="rId2"/>
    <p:sldId id="283" r:id="rId3"/>
    <p:sldId id="306" r:id="rId4"/>
    <p:sldId id="314" r:id="rId5"/>
    <p:sldId id="285" r:id="rId6"/>
    <p:sldId id="286" r:id="rId7"/>
    <p:sldId id="313" r:id="rId8"/>
    <p:sldId id="288" r:id="rId9"/>
    <p:sldId id="289" r:id="rId10"/>
    <p:sldId id="302" r:id="rId11"/>
    <p:sldId id="292" r:id="rId12"/>
    <p:sldId id="293" r:id="rId13"/>
    <p:sldId id="303" r:id="rId14"/>
    <p:sldId id="304" r:id="rId15"/>
    <p:sldId id="295" r:id="rId16"/>
    <p:sldId id="312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>
      <p:cViewPr varScale="1">
        <p:scale>
          <a:sx n="69" d="100"/>
          <a:sy n="69" d="100"/>
        </p:scale>
        <p:origin x="10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7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gi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gif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50823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5389"/>
            <a:ext cx="11125200" cy="644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2112" y="17318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16020" y="6065830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6802" y="6067048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8339" y="6049252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43455" y="1555643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287000" y="2353116"/>
            <a:ext cx="209355" cy="467591"/>
            <a:chOff x="6766969" y="2478092"/>
            <a:chExt cx="209355" cy="46759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1125200" y="4495800"/>
            <a:ext cx="209355" cy="467591"/>
            <a:chOff x="6766969" y="2478092"/>
            <a:chExt cx="209355" cy="46759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983512" y="2845402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783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0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763400" y="904054"/>
            <a:ext cx="6858001" cy="274319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4546" y="228600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38800" y="1627910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1114545" y="792557"/>
            <a:ext cx="3296580" cy="245403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r>
              <a:rPr lang="en-US" dirty="0"/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987186" y="2064329"/>
            <a:ext cx="4004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6" descr="Bãi biển Dốc Lết - Nha Trang, Khánh Hò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5883" y="3812847"/>
            <a:ext cx="11512225" cy="2886419"/>
            <a:chOff x="305883" y="4106071"/>
            <a:chExt cx="11512225" cy="2593195"/>
          </a:xfrm>
        </p:grpSpPr>
        <p:grpSp>
          <p:nvGrpSpPr>
            <p:cNvPr id="7" name="Group 6"/>
            <p:cNvGrpSpPr/>
            <p:nvPr/>
          </p:nvGrpSpPr>
          <p:grpSpPr>
            <a:xfrm>
              <a:off x="305883" y="4106071"/>
              <a:ext cx="11512225" cy="2593195"/>
              <a:chOff x="146619" y="4036206"/>
              <a:chExt cx="11512225" cy="2593195"/>
            </a:xfrm>
          </p:grpSpPr>
          <p:pic>
            <p:nvPicPr>
              <p:cNvPr id="1026" name="Picture 2" descr="Dọc đường bờ biển Sầm Sơ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19" y="4042102"/>
                <a:ext cx="3810000" cy="2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Top 7 Bãi biển đẹp nhất Đà Nẵng - Toplist.v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6619" y="4036206"/>
                <a:ext cx="3813320" cy="2593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háp Trầm Hương biểu tượng du lịch của thành phố Nha Tra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619" y="4036206"/>
                <a:ext cx="3892225" cy="2593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154784" y="4281647"/>
              <a:ext cx="1697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Sầm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39887" y="4237025"/>
              <a:ext cx="13227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Mĩ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Khê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92401" y="4234559"/>
              <a:ext cx="1865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76981" y="277312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48029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4400" y="1174828"/>
            <a:ext cx="10668000" cy="248277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608306"/>
            <a:ext cx="5410200" cy="299413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74691" y="1773380"/>
            <a:ext cx="95029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1225171" y="3699166"/>
            <a:ext cx="2714019" cy="222413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2207430"/>
            <a:ext cx="35799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58001" y="3048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1158001" y="3799367"/>
            <a:ext cx="3223747" cy="238631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321549" y="3840933"/>
            <a:ext cx="2846083" cy="240746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825957" y="2186069"/>
            <a:ext cx="64516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2653145"/>
            <a:ext cx="4052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TAKOU – MŨI NÉ – ĐỒI CÁT BAY – SUỐI H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84" y="3505200"/>
            <a:ext cx="5411316" cy="31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Đồi Cát Bay Mũi Né - Du Lich Phan Thiet - Du Lịch Phan Th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35" y="3505200"/>
            <a:ext cx="565851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486400" y="2617929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38129" y="338858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Ghé Thăm Đồi Cát bay Mũi Né - Phan Thiết!!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02" y="3512128"/>
            <a:ext cx="5655879" cy="31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ả cảnh Vịnh Hạ Long - Văn mẫu tả cảnh lớp 5 - VnDoc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07" y="3523341"/>
            <a:ext cx="4490611" cy="3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1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6180" y="2009965"/>
            <a:ext cx="9954811" cy="3908354"/>
            <a:chOff x="1243243" y="1656086"/>
            <a:chExt cx="9954811" cy="3908354"/>
          </a:xfrm>
        </p:grpSpPr>
        <p:grpSp>
          <p:nvGrpSpPr>
            <p:cNvPr id="39" name="Group 38"/>
            <p:cNvGrpSpPr/>
            <p:nvPr/>
          </p:nvGrpSpPr>
          <p:grpSpPr>
            <a:xfrm>
              <a:off x="1243243" y="1656086"/>
              <a:ext cx="9954811" cy="3908354"/>
              <a:chOff x="1300636" y="2825298"/>
              <a:chExt cx="9954811" cy="390835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314496" y="2825298"/>
                <a:ext cx="9940951" cy="2421840"/>
                <a:chOff x="118658" y="3485795"/>
                <a:chExt cx="8768387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095" y="3485795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118658" y="3974104"/>
                  <a:ext cx="1582534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lt-LT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b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Π </a:t>
                  </a:r>
                  <a:r>
                    <a:rPr lang="lt-LT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lĖ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201" y="4311812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300636" y="4852998"/>
                <a:ext cx="16556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kì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d</a:t>
                </a:r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İu</a:t>
                </a:r>
                <a:endPara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668292" y="2188599"/>
              <a:ext cx="18649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Π </a:t>
              </a:r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lĖ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96148" y="3686407"/>
              <a:ext cx="1737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kì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d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İu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59235" y="3667076"/>
              <a:ext cx="27850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kì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d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İu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"/>
            <a:ext cx="2519264" cy="16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3469085" y="2542766"/>
            <a:ext cx="1864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52510" y="2552196"/>
            <a:ext cx="1864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t-LT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4689" y="4038600"/>
            <a:ext cx="1891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kì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d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İu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31900" y="236999"/>
            <a:ext cx="9728200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 ở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916563" y="219631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8693" y="1087314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9767" y="891650"/>
            <a:ext cx="1028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(………….                                         ).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4163" y="1989058"/>
            <a:ext cx="898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   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7109" y="904108"/>
            <a:ext cx="597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05286" y="1991412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67219" y="2722749"/>
            <a:ext cx="10919979" cy="3369316"/>
            <a:chOff x="967219" y="2722749"/>
            <a:chExt cx="10919979" cy="3369316"/>
          </a:xfrm>
        </p:grpSpPr>
        <p:grpSp>
          <p:nvGrpSpPr>
            <p:cNvPr id="14" name="Group 13"/>
            <p:cNvGrpSpPr/>
            <p:nvPr/>
          </p:nvGrpSpPr>
          <p:grpSpPr>
            <a:xfrm>
              <a:off x="967219" y="2722749"/>
              <a:ext cx="10919979" cy="3369316"/>
              <a:chOff x="967219" y="2722749"/>
              <a:chExt cx="10919979" cy="336931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67219" y="2722749"/>
                <a:ext cx="10919979" cy="2421840"/>
                <a:chOff x="1339994" y="2845612"/>
                <a:chExt cx="10516374" cy="242184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356057" y="2845612"/>
                  <a:ext cx="10500311" cy="2421840"/>
                  <a:chOff x="155314" y="3503806"/>
                  <a:chExt cx="9261772" cy="2147323"/>
                </a:xfrm>
              </p:grpSpPr>
              <p:pic>
                <p:nvPicPr>
                  <p:cNvPr id="4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5314" y="3503806"/>
                    <a:ext cx="8743950" cy="2147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4" name="Rectangle 43"/>
                  <p:cNvSpPr/>
                  <p:nvPr/>
                </p:nvSpPr>
                <p:spPr>
                  <a:xfrm>
                    <a:off x="747802" y="3985816"/>
                    <a:ext cx="8669284" cy="5730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Đi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λμϜ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n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ε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úng Ǉa có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Ό˘ </a:t>
                    </a:r>
                    <a:r>
                      <a:rPr lang="lv-LV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b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Π </a:t>
                    </a:r>
                    <a:r>
                      <a:rPr lang="lv-LV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lĖ, wô đùa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Λ</a:t>
                    </a:r>
                    <a:r>
                      <a:rPr lang="lv-LV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łn sŗg, </a:t>
                    </a:r>
                    <a:endPara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endParaRPr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339994" y="4135848"/>
                  <a:ext cx="908165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lv-LV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ặt vỏ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sò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,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xây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lâu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đài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Λ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łn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cát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.</a:t>
                  </a:r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753" y="5130040"/>
                <a:ext cx="10296525" cy="962025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1698167" y="4745735"/>
              <a:ext cx="97486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Hì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dạng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ững đē cát luŪ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ay đĔ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ν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Ű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cát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67219" y="5477490"/>
            <a:ext cx="9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bay.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900" y="1388433"/>
            <a:ext cx="4120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8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16" grpId="0"/>
      <p:bldP spid="17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0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22792" y="249437"/>
            <a:ext cx="10363200" cy="584763"/>
            <a:chOff x="141963" y="315612"/>
            <a:chExt cx="15687938" cy="584763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41963" y="324847"/>
              <a:ext cx="677544" cy="46334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507" y="315612"/>
              <a:ext cx="15010394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96608"/>
            <a:ext cx="10354603" cy="57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58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7620000" cy="180510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117407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</a:p>
        </p:txBody>
      </p:sp>
    </p:spTree>
    <p:extLst>
      <p:ext uri="{BB962C8B-B14F-4D97-AF65-F5344CB8AC3E}">
        <p14:creationId xmlns:p14="http://schemas.microsoft.com/office/powerpoint/2010/main" val="376434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67802" y="239818"/>
            <a:ext cx="11038905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                   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6020" y="624943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239227" y="3505200"/>
            <a:ext cx="847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05423" y="621005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629400" y="176235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154256" y="233765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378326" y="2717283"/>
            <a:ext cx="112644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50924" y="3557347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81600" y="401423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92833" y="443865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02090" y="4438650"/>
            <a:ext cx="136299" cy="514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9001870" y="122282"/>
            <a:ext cx="3048000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068519" y="2667000"/>
            <a:ext cx="1134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391400" y="350520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01871" y="3075710"/>
            <a:ext cx="1317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258065" y="4343400"/>
            <a:ext cx="17018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[hanhtrangso.nxbgd.vn] Đọc_ Du lịch biển Việt Nam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3038" y="242417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1125200" y="489681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38390" y="4778955"/>
            <a:ext cx="747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9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262" y="1411259"/>
            <a:ext cx="8838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724400" y="147561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5" y="183358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290455" y="2592098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924800" y="4674319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H="1">
            <a:off x="7068726" y="1535765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326186" y="154001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638310" y="3138055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H="1">
            <a:off x="7136875" y="205944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909759" y="259561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7710" y="-55418"/>
            <a:ext cx="12212782" cy="6934922"/>
            <a:chOff x="0" y="-55418"/>
            <a:chExt cx="12212782" cy="6934922"/>
          </a:xfrm>
        </p:grpSpPr>
        <p:sp>
          <p:nvSpPr>
            <p:cNvPr id="2" name="TextBox 1"/>
            <p:cNvSpPr txBox="1"/>
            <p:nvPr/>
          </p:nvSpPr>
          <p:spPr>
            <a:xfrm>
              <a:off x="2971800" y="1981200"/>
              <a:ext cx="441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7802" y="239818"/>
              <a:ext cx="11038905" cy="6344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 </a:t>
              </a:r>
              <a:r>
                <a:rPr lang="en-US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lịch</a:t>
              </a:r>
              <a:r>
                <a:rPr lang="en-US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Nam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Thanh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Hóa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Nẵng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Khánh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Hòa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khách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chiều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thỏa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sức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vỏ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sò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xây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Nếu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Né,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mênh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mông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Trượt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vị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kì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diệu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ban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ta.</a:t>
              </a:r>
            </a:p>
            <a:p>
              <a:pPr algn="just">
                <a:defRPr/>
              </a:pP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                                                             ( </a:t>
              </a:r>
              <a:r>
                <a:rPr lang="en-US" sz="2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Cẩm</a:t>
              </a:r>
              <a:r>
                <a:rPr lang="en-US" sz="2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18310" y="154822"/>
              <a:ext cx="1602334" cy="646319"/>
              <a:chOff x="147304" y="315612"/>
              <a:chExt cx="1602334" cy="64631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147304" y="324847"/>
                <a:ext cx="595420" cy="595420"/>
              </a:xfrm>
              <a:prstGeom prst="ellipse">
                <a:avLst/>
              </a:prstGeom>
              <a:solidFill>
                <a:srgbClr val="672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16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9508" y="315612"/>
                <a:ext cx="930130" cy="646319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>
              <a:off x="6239227" y="3505200"/>
              <a:ext cx="8473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587835" y="184548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0140401" y="2309944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322906" y="2703428"/>
              <a:ext cx="112644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650924" y="3557347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181600" y="4014234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692833" y="443865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002090" y="4438650"/>
              <a:ext cx="136299" cy="5143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0" y="-55418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782" y="6650904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5068519" y="2667000"/>
              <a:ext cx="11347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391400" y="3505200"/>
              <a:ext cx="990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8891031" y="3075710"/>
              <a:ext cx="13175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258065" y="4343400"/>
              <a:ext cx="170186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1125200" y="4841399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138390" y="4778955"/>
              <a:ext cx="747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858334" y="6105455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5781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335680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04460" y="220766"/>
            <a:ext cx="152555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77656" y="6145107"/>
            <a:ext cx="642037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thành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33" name="Oval 32"/>
          <p:cNvSpPr/>
          <p:nvPr/>
        </p:nvSpPr>
        <p:spPr>
          <a:xfrm>
            <a:off x="1075860" y="156257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1075860" y="2787444"/>
            <a:ext cx="457200" cy="4604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287000" y="2350532"/>
            <a:ext cx="209355" cy="467591"/>
            <a:chOff x="6766969" y="2478092"/>
            <a:chExt cx="209355" cy="46759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201400" y="4495800"/>
            <a:ext cx="209355" cy="467591"/>
            <a:chOff x="6766969" y="2478092"/>
            <a:chExt cx="209355" cy="467591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91511" y="6145107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360840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93818" y="5404631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74" name="Picture 2" descr="Ba bãi biển hoang sơ tại Bình Đị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5690"/>
            <a:ext cx="7275793" cy="40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6277" y="5478407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khâm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80" name="Picture 8" descr="Vịnh Hạ Long vào top 25 điểm du lịch đẹp nhất thế giới - VnExpress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164881"/>
            <a:ext cx="7608250" cy="41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1079</Words>
  <Application>Microsoft Office PowerPoint</Application>
  <PresentationFormat>Màn hình rộng</PresentationFormat>
  <Paragraphs>104</Paragraphs>
  <Slides>17</Slides>
  <Notes>3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18" baseType="lpstr"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Người dùng Không xác định</cp:lastModifiedBy>
  <cp:revision>134</cp:revision>
  <dcterms:created xsi:type="dcterms:W3CDTF">2020-05-04T22:33:34Z</dcterms:created>
  <dcterms:modified xsi:type="dcterms:W3CDTF">2021-05-31T05:05:58Z</dcterms:modified>
</cp:coreProperties>
</file>