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59" r:id="rId5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CAF5319-4F45-4C93-9E73-554280423AF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CCAF5319-4F45-4C93-9E73-554280423AF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62" y="380010"/>
            <a:ext cx="9120250" cy="6477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32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Tìm ở cuối các dòng thơ những tiếng cùng vần 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694055" y="2849245"/>
            <a:ext cx="10515600" cy="251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.VnAvant" panose="020BE200000000000000" pitchFamily="34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2530475" y="3105150"/>
            <a:ext cx="2153285" cy="118046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</a:p>
        </p:txBody>
      </p:sp>
      <p:sp>
        <p:nvSpPr>
          <p:cNvPr id="4" name="7-Point Star 3"/>
          <p:cNvSpPr/>
          <p:nvPr/>
        </p:nvSpPr>
        <p:spPr>
          <a:xfrm>
            <a:off x="5749925" y="3105150"/>
            <a:ext cx="2359660" cy="118046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48" y="436377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767080" y="1626870"/>
            <a:ext cx="10515600" cy="1134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Bµi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®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nh¾c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¬n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cµy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®µo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gèc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®I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m¾c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trät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766948" y="2956779"/>
            <a:ext cx="10515600" cy="81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v×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¬n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766948" y="4103928"/>
            <a:ext cx="10514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¬n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v×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¶ ®Ó ¨n,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m¸t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®Ó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n¾ng,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®Ó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n»m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vµ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®ß.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5461379"/>
            <a:ext cx="1051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Cßn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¬n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V×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156753"/>
            <a:ext cx="10959737" cy="6805749"/>
          </a:xfrm>
        </p:spPr>
      </p:pic>
      <p:sp>
        <p:nvSpPr>
          <p:cNvPr id="2" name="TextBox 1"/>
          <p:cNvSpPr txBox="1"/>
          <p:nvPr/>
        </p:nvSpPr>
        <p:spPr>
          <a:xfrm>
            <a:off x="688769" y="5854535"/>
            <a:ext cx="412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dìu</a:t>
            </a:r>
            <a:r>
              <a:rPr lang="en-US" dirty="0"/>
              <a:t> </a:t>
            </a:r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thang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38&quot;&gt;&lt;property id=&quot;20148&quot; value=&quot;5&quot;/&gt;&lt;property id=&quot;20300&quot; value=&quot;Slide 2&quot;/&gt;&lt;property id=&quot;20307&quot; value=&quot;257&quot;/&gt;&lt;/object&gt;&lt;object type=&quot;3&quot; unique_id=&quot;10039&quot;&gt;&lt;property id=&quot;20148&quot; value=&quot;5&quot;/&gt;&lt;property id=&quot;20300&quot; value=&quot;Slide 3&quot;/&gt;&lt;property id=&quot;20307&quot; value=&quot;258&quot;/&gt;&lt;/object&gt;&lt;object type=&quot;3&quot; unique_id=&quot;10040&quot;&gt;&lt;property id=&quot;20148&quot; value=&quot;5&quot;/&gt;&lt;property id=&quot;20300&quot; value=&quot;Slide 4 - &amp;quot;3. T×m ë cuèi c¸c dßng th¬ nh÷ng tiÕng cïng vÇn víi nhau. &amp;quot;&quot;/&gt;&lt;property id=&quot;20307&quot; value=&quot;260&quot;/&gt;&lt;/object&gt;&lt;object type=&quot;3&quot; unique_id=&quot;10041&quot;&gt;&lt;property id=&quot;20148&quot; value=&quot;5&quot;/&gt;&lt;property id=&quot;20300&quot; value=&quot;Slide 7&quot;/&gt;&lt;property id=&quot;20307&quot; value=&quot;259&quot;/&gt;&lt;/object&gt;&lt;object type=&quot;3&quot; unique_id=&quot;10063&quot;&gt;&lt;property id=&quot;20148&quot; value=&quot;5&quot;/&gt;&lt;property id=&quot;20300&quot; value=&quot;Slide 5 - &amp;quot;4. Tr¶ lêi c©u hái  a. Bµi ®ång dao nh¾c chóng ta cÇn nhí ¬n nh÷ng ai? &amp;quot;&quot;/&gt;&lt;property id=&quot;20307&quot; value=&quot;261&quot;/&gt;&lt;/object&gt;&lt;object type=&quot;3&quot; unique_id=&quot;10088&quot;&gt;&lt;property id=&quot;20148&quot; value=&quot;5&quot;/&gt;&lt;property id=&quot;20300&quot; value=&quot;Slide 6 - &amp;quot;5. Häc thuéc lßng bµi ®ång dao.&amp;quot;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.VnAvant</vt:lpstr>
      <vt:lpstr>Arial</vt:lpstr>
      <vt:lpstr>Times New Roman</vt:lpstr>
      <vt:lpstr>Blue Waves</vt:lpstr>
      <vt:lpstr>PowerPoint Presentation</vt:lpstr>
      <vt:lpstr>3. Tìm ở cuối các dòng thơ những tiếng cùng vần </vt:lpstr>
      <vt:lpstr>4. Trả lời câu hỏi a. Bài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admin</cp:lastModifiedBy>
  <cp:revision>16</cp:revision>
  <dcterms:created xsi:type="dcterms:W3CDTF">2020-08-22T05:31:00Z</dcterms:created>
  <dcterms:modified xsi:type="dcterms:W3CDTF">2023-04-05T12:53:00Z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