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7" r:id="rId4"/>
    <p:sldId id="278" r:id="rId5"/>
    <p:sldId id="280" r:id="rId6"/>
    <p:sldId id="279" r:id="rId7"/>
    <p:sldId id="281" r:id="rId8"/>
    <p:sldId id="8634" r:id="rId9"/>
    <p:sldId id="291" r:id="rId10"/>
    <p:sldId id="317" r:id="rId11"/>
    <p:sldId id="318" r:id="rId12"/>
    <p:sldId id="8635" r:id="rId13"/>
    <p:sldId id="8636" r:id="rId14"/>
    <p:sldId id="8637" r:id="rId15"/>
    <p:sldId id="8633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7163-5F39-4702-9D33-2965584CCFA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5714-DD46-4076-841C-C88B34F80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4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7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6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9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6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2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5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8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20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4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9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9185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2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9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06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4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6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8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01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8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8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0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7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A4A4ACB-133D-0AD6-2079-54FF08BD1E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0" y="16192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6979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2.png"/><Relationship Id="rId18" Type="http://schemas.openxmlformats.org/officeDocument/2006/relationships/image" Target="../media/image2.jp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35.sv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4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10" Type="http://schemas.microsoft.com/office/2007/relationships/hdphoto" Target="../media/hdphoto3.wdp"/><Relationship Id="rId4" Type="http://schemas.openxmlformats.org/officeDocument/2006/relationships/image" Target="../media/image57.svg"/><Relationship Id="rId9" Type="http://schemas.openxmlformats.org/officeDocument/2006/relationships/image" Target="../media/image61.png"/><Relationship Id="rId14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svg"/><Relationship Id="rId1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29.png"/><Relationship Id="rId17" Type="http://schemas.openxmlformats.org/officeDocument/2006/relationships/image" Target="../media/image37.svg"/><Relationship Id="rId2" Type="http://schemas.openxmlformats.org/officeDocument/2006/relationships/image" Target="../media/image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12.svg"/><Relationship Id="rId15" Type="http://schemas.openxmlformats.org/officeDocument/2006/relationships/image" Target="../media/image35.svg"/><Relationship Id="rId10" Type="http://schemas.openxmlformats.org/officeDocument/2006/relationships/image" Target="../media/image27.png"/><Relationship Id="rId19" Type="http://schemas.openxmlformats.org/officeDocument/2006/relationships/image" Target="../media/image39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10.svg"/><Relationship Id="rId21" Type="http://schemas.openxmlformats.org/officeDocument/2006/relationships/image" Target="../media/image49.svg"/><Relationship Id="rId7" Type="http://schemas.openxmlformats.org/officeDocument/2006/relationships/image" Target="../media/image14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9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2.svg"/><Relationship Id="rId15" Type="http://schemas.openxmlformats.org/officeDocument/2006/relationships/image" Target="../media/image43.svg"/><Relationship Id="rId10" Type="http://schemas.openxmlformats.org/officeDocument/2006/relationships/image" Target="../media/image23.png"/><Relationship Id="rId19" Type="http://schemas.openxmlformats.org/officeDocument/2006/relationships/image" Target="../media/image47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9.png"/><Relationship Id="rId21" Type="http://schemas.openxmlformats.org/officeDocument/2006/relationships/image" Target="../media/image48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42.png"/><Relationship Id="rId10" Type="http://schemas.openxmlformats.org/officeDocument/2006/relationships/image" Target="../media/image16.svg"/><Relationship Id="rId19" Type="http://schemas.openxmlformats.org/officeDocument/2006/relationships/image" Target="../media/image4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41.svg"/><Relationship Id="rId22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9.png"/><Relationship Id="rId21" Type="http://schemas.openxmlformats.org/officeDocument/2006/relationships/image" Target="../media/image48.png"/><Relationship Id="rId7" Type="http://schemas.openxmlformats.org/officeDocument/2006/relationships/image" Target="../media/image13.png"/><Relationship Id="rId12" Type="http://schemas.openxmlformats.org/officeDocument/2006/relationships/image" Target="../media/image24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sv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5" Type="http://schemas.openxmlformats.org/officeDocument/2006/relationships/image" Target="../media/image42.png"/><Relationship Id="rId10" Type="http://schemas.openxmlformats.org/officeDocument/2006/relationships/image" Target="../media/image16.svg"/><Relationship Id="rId19" Type="http://schemas.openxmlformats.org/officeDocument/2006/relationships/image" Target="../media/image4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41.svg"/><Relationship Id="rId22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50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49" y="2480657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3219450" y="1220275"/>
            <a:ext cx="8591549" cy="2408750"/>
          </a:xfrm>
          <a:custGeom>
            <a:avLst/>
            <a:gdLst>
              <a:gd name="connsiteX0" fmla="*/ 0 w 8591549"/>
              <a:gd name="connsiteY0" fmla="*/ 1204375 h 2408750"/>
              <a:gd name="connsiteX1" fmla="*/ 1204375 w 8591549"/>
              <a:gd name="connsiteY1" fmla="*/ 0 h 2408750"/>
              <a:gd name="connsiteX2" fmla="*/ 1580964 w 8591549"/>
              <a:gd name="connsiteY2" fmla="*/ 0 h 2408750"/>
              <a:gd name="connsiteX3" fmla="*/ 2266692 w 8591549"/>
              <a:gd name="connsiteY3" fmla="*/ 0 h 2408750"/>
              <a:gd name="connsiteX4" fmla="*/ 2890593 w 8591549"/>
              <a:gd name="connsiteY4" fmla="*/ 0 h 2408750"/>
              <a:gd name="connsiteX5" fmla="*/ 3514494 w 8591549"/>
              <a:gd name="connsiteY5" fmla="*/ 0 h 2408750"/>
              <a:gd name="connsiteX6" fmla="*/ 4200222 w 8591549"/>
              <a:gd name="connsiteY6" fmla="*/ 0 h 2408750"/>
              <a:gd name="connsiteX7" fmla="*/ 4824123 w 8591549"/>
              <a:gd name="connsiteY7" fmla="*/ 0 h 2408750"/>
              <a:gd name="connsiteX8" fmla="*/ 5386195 w 8591549"/>
              <a:gd name="connsiteY8" fmla="*/ 0 h 2408750"/>
              <a:gd name="connsiteX9" fmla="*/ 5824612 w 8591549"/>
              <a:gd name="connsiteY9" fmla="*/ 0 h 2408750"/>
              <a:gd name="connsiteX10" fmla="*/ 6263029 w 8591549"/>
              <a:gd name="connsiteY10" fmla="*/ 0 h 2408750"/>
              <a:gd name="connsiteX11" fmla="*/ 6825101 w 8591549"/>
              <a:gd name="connsiteY11" fmla="*/ 0 h 2408750"/>
              <a:gd name="connsiteX12" fmla="*/ 7387174 w 8591549"/>
              <a:gd name="connsiteY12" fmla="*/ 0 h 2408750"/>
              <a:gd name="connsiteX13" fmla="*/ 8591549 w 8591549"/>
              <a:gd name="connsiteY13" fmla="*/ 1204375 h 2408750"/>
              <a:gd name="connsiteX14" fmla="*/ 8591549 w 8591549"/>
              <a:gd name="connsiteY14" fmla="*/ 1204375 h 2408750"/>
              <a:gd name="connsiteX15" fmla="*/ 7387174 w 8591549"/>
              <a:gd name="connsiteY15" fmla="*/ 2408750 h 2408750"/>
              <a:gd name="connsiteX16" fmla="*/ 6886929 w 8591549"/>
              <a:gd name="connsiteY16" fmla="*/ 2408750 h 2408750"/>
              <a:gd name="connsiteX17" fmla="*/ 6324857 w 8591549"/>
              <a:gd name="connsiteY17" fmla="*/ 2408750 h 2408750"/>
              <a:gd name="connsiteX18" fmla="*/ 5762784 w 8591549"/>
              <a:gd name="connsiteY18" fmla="*/ 2408750 h 2408750"/>
              <a:gd name="connsiteX19" fmla="*/ 5386195 w 8591549"/>
              <a:gd name="connsiteY19" fmla="*/ 2408750 h 2408750"/>
              <a:gd name="connsiteX20" fmla="*/ 4700467 w 8591549"/>
              <a:gd name="connsiteY20" fmla="*/ 2408750 h 2408750"/>
              <a:gd name="connsiteX21" fmla="*/ 4262050 w 8591549"/>
              <a:gd name="connsiteY21" fmla="*/ 2408750 h 2408750"/>
              <a:gd name="connsiteX22" fmla="*/ 3885461 w 8591549"/>
              <a:gd name="connsiteY22" fmla="*/ 2408750 h 2408750"/>
              <a:gd name="connsiteX23" fmla="*/ 3447045 w 8591549"/>
              <a:gd name="connsiteY23" fmla="*/ 2408750 h 2408750"/>
              <a:gd name="connsiteX24" fmla="*/ 2884972 w 8591549"/>
              <a:gd name="connsiteY24" fmla="*/ 2408750 h 2408750"/>
              <a:gd name="connsiteX25" fmla="*/ 2446556 w 8591549"/>
              <a:gd name="connsiteY25" fmla="*/ 2408750 h 2408750"/>
              <a:gd name="connsiteX26" fmla="*/ 1884483 w 8591549"/>
              <a:gd name="connsiteY26" fmla="*/ 2408750 h 2408750"/>
              <a:gd name="connsiteX27" fmla="*/ 1204375 w 8591549"/>
              <a:gd name="connsiteY27" fmla="*/ 2408750 h 2408750"/>
              <a:gd name="connsiteX28" fmla="*/ 0 w 8591549"/>
              <a:gd name="connsiteY28" fmla="*/ 1204375 h 24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91549" h="2408750" fill="none" extrusionOk="0">
                <a:moveTo>
                  <a:pt x="0" y="1204375"/>
                </a:moveTo>
                <a:cubicBezTo>
                  <a:pt x="13913" y="530420"/>
                  <a:pt x="601832" y="-19581"/>
                  <a:pt x="1204375" y="0"/>
                </a:cubicBezTo>
                <a:cubicBezTo>
                  <a:pt x="1320917" y="-38182"/>
                  <a:pt x="1411458" y="2522"/>
                  <a:pt x="1580964" y="0"/>
                </a:cubicBezTo>
                <a:cubicBezTo>
                  <a:pt x="1750470" y="-2522"/>
                  <a:pt x="2072250" y="44863"/>
                  <a:pt x="2266692" y="0"/>
                </a:cubicBezTo>
                <a:cubicBezTo>
                  <a:pt x="2461134" y="-44863"/>
                  <a:pt x="2686030" y="8466"/>
                  <a:pt x="2890593" y="0"/>
                </a:cubicBezTo>
                <a:cubicBezTo>
                  <a:pt x="3095156" y="-8466"/>
                  <a:pt x="3352338" y="66769"/>
                  <a:pt x="3514494" y="0"/>
                </a:cubicBezTo>
                <a:cubicBezTo>
                  <a:pt x="3676650" y="-66769"/>
                  <a:pt x="3889903" y="79049"/>
                  <a:pt x="4200222" y="0"/>
                </a:cubicBezTo>
                <a:cubicBezTo>
                  <a:pt x="4510541" y="-79049"/>
                  <a:pt x="4580083" y="69517"/>
                  <a:pt x="4824123" y="0"/>
                </a:cubicBezTo>
                <a:cubicBezTo>
                  <a:pt x="5068163" y="-69517"/>
                  <a:pt x="5207945" y="29165"/>
                  <a:pt x="5386195" y="0"/>
                </a:cubicBezTo>
                <a:cubicBezTo>
                  <a:pt x="5564445" y="-29165"/>
                  <a:pt x="5703397" y="45309"/>
                  <a:pt x="5824612" y="0"/>
                </a:cubicBezTo>
                <a:cubicBezTo>
                  <a:pt x="5945827" y="-45309"/>
                  <a:pt x="6167568" y="33442"/>
                  <a:pt x="6263029" y="0"/>
                </a:cubicBezTo>
                <a:cubicBezTo>
                  <a:pt x="6358490" y="-33442"/>
                  <a:pt x="6576850" y="3875"/>
                  <a:pt x="6825101" y="0"/>
                </a:cubicBezTo>
                <a:cubicBezTo>
                  <a:pt x="7073352" y="-3875"/>
                  <a:pt x="7249466" y="28568"/>
                  <a:pt x="7387174" y="0"/>
                </a:cubicBezTo>
                <a:cubicBezTo>
                  <a:pt x="8030218" y="9354"/>
                  <a:pt x="8511290" y="541472"/>
                  <a:pt x="8591549" y="1204375"/>
                </a:cubicBezTo>
                <a:lnTo>
                  <a:pt x="8591549" y="1204375"/>
                </a:lnTo>
                <a:cubicBezTo>
                  <a:pt x="8711791" y="1968392"/>
                  <a:pt x="8021159" y="2483742"/>
                  <a:pt x="7387174" y="2408750"/>
                </a:cubicBezTo>
                <a:cubicBezTo>
                  <a:pt x="7254542" y="2463435"/>
                  <a:pt x="7120008" y="2357045"/>
                  <a:pt x="6886929" y="2408750"/>
                </a:cubicBezTo>
                <a:cubicBezTo>
                  <a:pt x="6653850" y="2460455"/>
                  <a:pt x="6519607" y="2384973"/>
                  <a:pt x="6324857" y="2408750"/>
                </a:cubicBezTo>
                <a:cubicBezTo>
                  <a:pt x="6130107" y="2432527"/>
                  <a:pt x="5942982" y="2350244"/>
                  <a:pt x="5762784" y="2408750"/>
                </a:cubicBezTo>
                <a:cubicBezTo>
                  <a:pt x="5582586" y="2467256"/>
                  <a:pt x="5473402" y="2381674"/>
                  <a:pt x="5386195" y="2408750"/>
                </a:cubicBezTo>
                <a:cubicBezTo>
                  <a:pt x="5298988" y="2435826"/>
                  <a:pt x="4965184" y="2394036"/>
                  <a:pt x="4700467" y="2408750"/>
                </a:cubicBezTo>
                <a:cubicBezTo>
                  <a:pt x="4435750" y="2423464"/>
                  <a:pt x="4456177" y="2362750"/>
                  <a:pt x="4262050" y="2408750"/>
                </a:cubicBezTo>
                <a:cubicBezTo>
                  <a:pt x="4067923" y="2454750"/>
                  <a:pt x="4026914" y="2397021"/>
                  <a:pt x="3885461" y="2408750"/>
                </a:cubicBezTo>
                <a:cubicBezTo>
                  <a:pt x="3744008" y="2420479"/>
                  <a:pt x="3605125" y="2389695"/>
                  <a:pt x="3447045" y="2408750"/>
                </a:cubicBezTo>
                <a:cubicBezTo>
                  <a:pt x="3288965" y="2427805"/>
                  <a:pt x="3001352" y="2393626"/>
                  <a:pt x="2884972" y="2408750"/>
                </a:cubicBezTo>
                <a:cubicBezTo>
                  <a:pt x="2768592" y="2423874"/>
                  <a:pt x="2559512" y="2406574"/>
                  <a:pt x="2446556" y="2408750"/>
                </a:cubicBezTo>
                <a:cubicBezTo>
                  <a:pt x="2333600" y="2410926"/>
                  <a:pt x="2064047" y="2399605"/>
                  <a:pt x="1884483" y="2408750"/>
                </a:cubicBezTo>
                <a:cubicBezTo>
                  <a:pt x="1704919" y="2417895"/>
                  <a:pt x="1482247" y="2381503"/>
                  <a:pt x="1204375" y="2408750"/>
                </a:cubicBezTo>
                <a:cubicBezTo>
                  <a:pt x="480262" y="2411245"/>
                  <a:pt x="-7204" y="1800925"/>
                  <a:pt x="0" y="1204375"/>
                </a:cubicBezTo>
                <a:close/>
              </a:path>
              <a:path w="8591549" h="2408750" stroke="0" extrusionOk="0">
                <a:moveTo>
                  <a:pt x="0" y="1204375"/>
                </a:moveTo>
                <a:cubicBezTo>
                  <a:pt x="112273" y="414319"/>
                  <a:pt x="354639" y="-69643"/>
                  <a:pt x="1204375" y="0"/>
                </a:cubicBezTo>
                <a:cubicBezTo>
                  <a:pt x="1386054" y="-22577"/>
                  <a:pt x="1462054" y="27968"/>
                  <a:pt x="1642792" y="0"/>
                </a:cubicBezTo>
                <a:cubicBezTo>
                  <a:pt x="1823530" y="-27968"/>
                  <a:pt x="1956171" y="18396"/>
                  <a:pt x="2204864" y="0"/>
                </a:cubicBezTo>
                <a:cubicBezTo>
                  <a:pt x="2453557" y="-18396"/>
                  <a:pt x="2580976" y="41749"/>
                  <a:pt x="2828765" y="0"/>
                </a:cubicBezTo>
                <a:cubicBezTo>
                  <a:pt x="3076554" y="-41749"/>
                  <a:pt x="3111121" y="3747"/>
                  <a:pt x="3267182" y="0"/>
                </a:cubicBezTo>
                <a:cubicBezTo>
                  <a:pt x="3423243" y="-3747"/>
                  <a:pt x="3537585" y="5910"/>
                  <a:pt x="3705598" y="0"/>
                </a:cubicBezTo>
                <a:cubicBezTo>
                  <a:pt x="3873611" y="-5910"/>
                  <a:pt x="4091642" y="35689"/>
                  <a:pt x="4205843" y="0"/>
                </a:cubicBezTo>
                <a:cubicBezTo>
                  <a:pt x="4320045" y="-35689"/>
                  <a:pt x="4480739" y="6036"/>
                  <a:pt x="4582432" y="0"/>
                </a:cubicBezTo>
                <a:cubicBezTo>
                  <a:pt x="4684125" y="-6036"/>
                  <a:pt x="5127639" y="1155"/>
                  <a:pt x="5268160" y="0"/>
                </a:cubicBezTo>
                <a:cubicBezTo>
                  <a:pt x="5408681" y="-1155"/>
                  <a:pt x="5612007" y="41097"/>
                  <a:pt x="5768405" y="0"/>
                </a:cubicBezTo>
                <a:cubicBezTo>
                  <a:pt x="5924804" y="-41097"/>
                  <a:pt x="6062495" y="20331"/>
                  <a:pt x="6330477" y="0"/>
                </a:cubicBezTo>
                <a:cubicBezTo>
                  <a:pt x="6598459" y="-20331"/>
                  <a:pt x="6563338" y="14911"/>
                  <a:pt x="6707066" y="0"/>
                </a:cubicBezTo>
                <a:cubicBezTo>
                  <a:pt x="6850794" y="-14911"/>
                  <a:pt x="7207148" y="37872"/>
                  <a:pt x="7387174" y="0"/>
                </a:cubicBezTo>
                <a:cubicBezTo>
                  <a:pt x="8043475" y="37427"/>
                  <a:pt x="8449127" y="663276"/>
                  <a:pt x="8591549" y="1204375"/>
                </a:cubicBezTo>
                <a:lnTo>
                  <a:pt x="8591549" y="1204375"/>
                </a:lnTo>
                <a:cubicBezTo>
                  <a:pt x="8489478" y="1963567"/>
                  <a:pt x="8034057" y="2435411"/>
                  <a:pt x="7387174" y="2408750"/>
                </a:cubicBezTo>
                <a:cubicBezTo>
                  <a:pt x="7211509" y="2452054"/>
                  <a:pt x="7039251" y="2373540"/>
                  <a:pt x="6948757" y="2408750"/>
                </a:cubicBezTo>
                <a:cubicBezTo>
                  <a:pt x="6858263" y="2443960"/>
                  <a:pt x="6472598" y="2371871"/>
                  <a:pt x="6324857" y="2408750"/>
                </a:cubicBezTo>
                <a:cubicBezTo>
                  <a:pt x="6177116" y="2445629"/>
                  <a:pt x="5985207" y="2392856"/>
                  <a:pt x="5886440" y="2408750"/>
                </a:cubicBezTo>
                <a:cubicBezTo>
                  <a:pt x="5787673" y="2424644"/>
                  <a:pt x="5586657" y="2405624"/>
                  <a:pt x="5324367" y="2408750"/>
                </a:cubicBezTo>
                <a:cubicBezTo>
                  <a:pt x="5062077" y="2411876"/>
                  <a:pt x="5135143" y="2387053"/>
                  <a:pt x="4947779" y="2408750"/>
                </a:cubicBezTo>
                <a:cubicBezTo>
                  <a:pt x="4760415" y="2430447"/>
                  <a:pt x="4452845" y="2405721"/>
                  <a:pt x="4323878" y="2408750"/>
                </a:cubicBezTo>
                <a:cubicBezTo>
                  <a:pt x="4194911" y="2411779"/>
                  <a:pt x="3781412" y="2343339"/>
                  <a:pt x="3638150" y="2408750"/>
                </a:cubicBezTo>
                <a:cubicBezTo>
                  <a:pt x="3494888" y="2474161"/>
                  <a:pt x="3334685" y="2388135"/>
                  <a:pt x="3076077" y="2408750"/>
                </a:cubicBezTo>
                <a:cubicBezTo>
                  <a:pt x="2817469" y="2429365"/>
                  <a:pt x="2770369" y="2396007"/>
                  <a:pt x="2514004" y="2408750"/>
                </a:cubicBezTo>
                <a:cubicBezTo>
                  <a:pt x="2257639" y="2421493"/>
                  <a:pt x="2225153" y="2389873"/>
                  <a:pt x="2137416" y="2408750"/>
                </a:cubicBezTo>
                <a:cubicBezTo>
                  <a:pt x="2049679" y="2427627"/>
                  <a:pt x="1530600" y="2391428"/>
                  <a:pt x="1204375" y="2408750"/>
                </a:cubicBezTo>
                <a:cubicBezTo>
                  <a:pt x="690035" y="2362714"/>
                  <a:pt x="92296" y="1814453"/>
                  <a:pt x="0" y="120437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7409"/>
            <a:ext cx="8071804" cy="2645893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7D07ED6C-BC64-A2F1-7CBE-711627F44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285750"/>
            <a:ext cx="1142999" cy="1142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7643D0-7E9B-2728-5440-2E1EE5227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324" y="1262284"/>
            <a:ext cx="6369887" cy="1922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EA9F91-C8BE-DF4D-BFFE-65A49DCAE266}"/>
              </a:ext>
            </a:extLst>
          </p:cNvPr>
          <p:cNvSpPr txBox="1"/>
          <p:nvPr/>
        </p:nvSpPr>
        <p:spPr>
          <a:xfrm>
            <a:off x="6572250" y="2781300"/>
            <a:ext cx="212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10446631" cy="1255710"/>
          </a:xfrm>
          <a:custGeom>
            <a:avLst/>
            <a:gdLst>
              <a:gd name="connsiteX0" fmla="*/ 0 w 10446631"/>
              <a:gd name="connsiteY0" fmla="*/ 0 h 1255710"/>
              <a:gd name="connsiteX1" fmla="*/ 800908 w 10446631"/>
              <a:gd name="connsiteY1" fmla="*/ 0 h 1255710"/>
              <a:gd name="connsiteX2" fmla="*/ 1706283 w 10446631"/>
              <a:gd name="connsiteY2" fmla="*/ 0 h 1255710"/>
              <a:gd name="connsiteX3" fmla="*/ 2298259 w 10446631"/>
              <a:gd name="connsiteY3" fmla="*/ 0 h 1255710"/>
              <a:gd name="connsiteX4" fmla="*/ 2994701 w 10446631"/>
              <a:gd name="connsiteY4" fmla="*/ 0 h 1255710"/>
              <a:gd name="connsiteX5" fmla="*/ 3377744 w 10446631"/>
              <a:gd name="connsiteY5" fmla="*/ 0 h 1255710"/>
              <a:gd name="connsiteX6" fmla="*/ 3865253 w 10446631"/>
              <a:gd name="connsiteY6" fmla="*/ 0 h 1255710"/>
              <a:gd name="connsiteX7" fmla="*/ 4457229 w 10446631"/>
              <a:gd name="connsiteY7" fmla="*/ 0 h 1255710"/>
              <a:gd name="connsiteX8" fmla="*/ 5153671 w 10446631"/>
              <a:gd name="connsiteY8" fmla="*/ 0 h 1255710"/>
              <a:gd name="connsiteX9" fmla="*/ 5954580 w 10446631"/>
              <a:gd name="connsiteY9" fmla="*/ 0 h 1255710"/>
              <a:gd name="connsiteX10" fmla="*/ 6442089 w 10446631"/>
              <a:gd name="connsiteY10" fmla="*/ 0 h 1255710"/>
              <a:gd name="connsiteX11" fmla="*/ 7242997 w 10446631"/>
              <a:gd name="connsiteY11" fmla="*/ 0 h 1255710"/>
              <a:gd name="connsiteX12" fmla="*/ 7626041 w 10446631"/>
              <a:gd name="connsiteY12" fmla="*/ 0 h 1255710"/>
              <a:gd name="connsiteX13" fmla="*/ 8426949 w 10446631"/>
              <a:gd name="connsiteY13" fmla="*/ 0 h 1255710"/>
              <a:gd name="connsiteX14" fmla="*/ 9227857 w 10446631"/>
              <a:gd name="connsiteY14" fmla="*/ 0 h 1255710"/>
              <a:gd name="connsiteX15" fmla="*/ 10446631 w 10446631"/>
              <a:gd name="connsiteY15" fmla="*/ 0 h 1255710"/>
              <a:gd name="connsiteX16" fmla="*/ 10446631 w 10446631"/>
              <a:gd name="connsiteY16" fmla="*/ 652969 h 1255710"/>
              <a:gd name="connsiteX17" fmla="*/ 10446631 w 10446631"/>
              <a:gd name="connsiteY17" fmla="*/ 1255710 h 1255710"/>
              <a:gd name="connsiteX18" fmla="*/ 10063588 w 10446631"/>
              <a:gd name="connsiteY18" fmla="*/ 1255710 h 1255710"/>
              <a:gd name="connsiteX19" fmla="*/ 9680545 w 10446631"/>
              <a:gd name="connsiteY19" fmla="*/ 1255710 h 1255710"/>
              <a:gd name="connsiteX20" fmla="*/ 8775170 w 10446631"/>
              <a:gd name="connsiteY20" fmla="*/ 1255710 h 1255710"/>
              <a:gd name="connsiteX21" fmla="*/ 8392127 w 10446631"/>
              <a:gd name="connsiteY21" fmla="*/ 1255710 h 1255710"/>
              <a:gd name="connsiteX22" fmla="*/ 8009084 w 10446631"/>
              <a:gd name="connsiteY22" fmla="*/ 1255710 h 1255710"/>
              <a:gd name="connsiteX23" fmla="*/ 7417108 w 10446631"/>
              <a:gd name="connsiteY23" fmla="*/ 1255710 h 1255710"/>
              <a:gd name="connsiteX24" fmla="*/ 6616200 w 10446631"/>
              <a:gd name="connsiteY24" fmla="*/ 1255710 h 1255710"/>
              <a:gd name="connsiteX25" fmla="*/ 5815291 w 10446631"/>
              <a:gd name="connsiteY25" fmla="*/ 1255710 h 1255710"/>
              <a:gd name="connsiteX26" fmla="*/ 5223316 w 10446631"/>
              <a:gd name="connsiteY26" fmla="*/ 1255710 h 1255710"/>
              <a:gd name="connsiteX27" fmla="*/ 4631340 w 10446631"/>
              <a:gd name="connsiteY27" fmla="*/ 1255710 h 1255710"/>
              <a:gd name="connsiteX28" fmla="*/ 3830431 w 10446631"/>
              <a:gd name="connsiteY28" fmla="*/ 1255710 h 1255710"/>
              <a:gd name="connsiteX29" fmla="*/ 3238456 w 10446631"/>
              <a:gd name="connsiteY29" fmla="*/ 1255710 h 1255710"/>
              <a:gd name="connsiteX30" fmla="*/ 2333081 w 10446631"/>
              <a:gd name="connsiteY30" fmla="*/ 1255710 h 1255710"/>
              <a:gd name="connsiteX31" fmla="*/ 1636639 w 10446631"/>
              <a:gd name="connsiteY31" fmla="*/ 1255710 h 1255710"/>
              <a:gd name="connsiteX32" fmla="*/ 1149129 w 10446631"/>
              <a:gd name="connsiteY32" fmla="*/ 1255710 h 1255710"/>
              <a:gd name="connsiteX33" fmla="*/ 0 w 10446631"/>
              <a:gd name="connsiteY33" fmla="*/ 1255710 h 1255710"/>
              <a:gd name="connsiteX34" fmla="*/ 0 w 10446631"/>
              <a:gd name="connsiteY34" fmla="*/ 640412 h 1255710"/>
              <a:gd name="connsiteX35" fmla="*/ 0 w 10446631"/>
              <a:gd name="connsiteY35" fmla="*/ 0 h 125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1255710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14425" y="220076"/>
                  <a:pt x="10466490" y="425924"/>
                  <a:pt x="10446631" y="652969"/>
                </a:cubicBezTo>
                <a:cubicBezTo>
                  <a:pt x="10426772" y="880014"/>
                  <a:pt x="10455331" y="1001596"/>
                  <a:pt x="10446631" y="1255710"/>
                </a:cubicBezTo>
                <a:cubicBezTo>
                  <a:pt x="10322086" y="1245994"/>
                  <a:pt x="10241883" y="1240523"/>
                  <a:pt x="10063588" y="1255710"/>
                </a:cubicBezTo>
                <a:cubicBezTo>
                  <a:pt x="9885293" y="1270897"/>
                  <a:pt x="9813769" y="1268955"/>
                  <a:pt x="9680545" y="1255710"/>
                </a:cubicBezTo>
                <a:cubicBezTo>
                  <a:pt x="9547321" y="1242465"/>
                  <a:pt x="9219179" y="1283646"/>
                  <a:pt x="8775170" y="1255710"/>
                </a:cubicBezTo>
                <a:cubicBezTo>
                  <a:pt x="8331161" y="1227774"/>
                  <a:pt x="8483913" y="1250648"/>
                  <a:pt x="8392127" y="1255710"/>
                </a:cubicBezTo>
                <a:cubicBezTo>
                  <a:pt x="8300341" y="1260772"/>
                  <a:pt x="8137119" y="1252941"/>
                  <a:pt x="8009084" y="1255710"/>
                </a:cubicBezTo>
                <a:cubicBezTo>
                  <a:pt x="7881049" y="1258479"/>
                  <a:pt x="7566926" y="1248709"/>
                  <a:pt x="7417108" y="1255710"/>
                </a:cubicBezTo>
                <a:cubicBezTo>
                  <a:pt x="7267290" y="1262711"/>
                  <a:pt x="6887524" y="1277443"/>
                  <a:pt x="6616200" y="1255710"/>
                </a:cubicBezTo>
                <a:cubicBezTo>
                  <a:pt x="6344876" y="1233977"/>
                  <a:pt x="6199021" y="1221597"/>
                  <a:pt x="5815291" y="1255710"/>
                </a:cubicBezTo>
                <a:cubicBezTo>
                  <a:pt x="5431561" y="1289823"/>
                  <a:pt x="5422296" y="1254230"/>
                  <a:pt x="5223316" y="1255710"/>
                </a:cubicBezTo>
                <a:cubicBezTo>
                  <a:pt x="5024336" y="1257190"/>
                  <a:pt x="4891016" y="1259990"/>
                  <a:pt x="4631340" y="1255710"/>
                </a:cubicBezTo>
                <a:cubicBezTo>
                  <a:pt x="4371664" y="1251430"/>
                  <a:pt x="4100021" y="1246752"/>
                  <a:pt x="3830431" y="1255710"/>
                </a:cubicBezTo>
                <a:cubicBezTo>
                  <a:pt x="3560841" y="1264668"/>
                  <a:pt x="3407677" y="1226364"/>
                  <a:pt x="3238456" y="1255710"/>
                </a:cubicBezTo>
                <a:cubicBezTo>
                  <a:pt x="3069235" y="1285056"/>
                  <a:pt x="2599730" y="1263536"/>
                  <a:pt x="2333081" y="1255710"/>
                </a:cubicBezTo>
                <a:cubicBezTo>
                  <a:pt x="2066432" y="1247884"/>
                  <a:pt x="1803143" y="1271759"/>
                  <a:pt x="1636639" y="1255710"/>
                </a:cubicBezTo>
                <a:cubicBezTo>
                  <a:pt x="1470135" y="1239661"/>
                  <a:pt x="1362756" y="1279873"/>
                  <a:pt x="1149129" y="1255710"/>
                </a:cubicBezTo>
                <a:cubicBezTo>
                  <a:pt x="935502" y="1231548"/>
                  <a:pt x="474228" y="1213617"/>
                  <a:pt x="0" y="1255710"/>
                </a:cubicBezTo>
                <a:cubicBezTo>
                  <a:pt x="-2443" y="973259"/>
                  <a:pt x="6599" y="872997"/>
                  <a:pt x="0" y="640412"/>
                </a:cubicBezTo>
                <a:cubicBezTo>
                  <a:pt x="-6599" y="407827"/>
                  <a:pt x="12505" y="269624"/>
                  <a:pt x="0" y="0"/>
                </a:cubicBezTo>
                <a:close/>
              </a:path>
              <a:path w="10446631" h="12557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34229" y="264069"/>
                  <a:pt x="10467920" y="332726"/>
                  <a:pt x="10446631" y="590184"/>
                </a:cubicBezTo>
                <a:cubicBezTo>
                  <a:pt x="10425342" y="847642"/>
                  <a:pt x="10413427" y="1039780"/>
                  <a:pt x="10446631" y="1255710"/>
                </a:cubicBezTo>
                <a:cubicBezTo>
                  <a:pt x="10255250" y="1243364"/>
                  <a:pt x="10010408" y="1273357"/>
                  <a:pt x="9854655" y="1255710"/>
                </a:cubicBezTo>
                <a:cubicBezTo>
                  <a:pt x="9698902" y="1238063"/>
                  <a:pt x="9383225" y="1270876"/>
                  <a:pt x="9262679" y="1255710"/>
                </a:cubicBezTo>
                <a:cubicBezTo>
                  <a:pt x="9142133" y="1240544"/>
                  <a:pt x="8940417" y="1251570"/>
                  <a:pt x="8670704" y="1255710"/>
                </a:cubicBezTo>
                <a:cubicBezTo>
                  <a:pt x="8400991" y="1259850"/>
                  <a:pt x="8309226" y="1264137"/>
                  <a:pt x="8183194" y="1255710"/>
                </a:cubicBezTo>
                <a:cubicBezTo>
                  <a:pt x="8057162" y="1247284"/>
                  <a:pt x="7933682" y="1250879"/>
                  <a:pt x="7800151" y="1255710"/>
                </a:cubicBezTo>
                <a:cubicBezTo>
                  <a:pt x="7666620" y="1260541"/>
                  <a:pt x="7435791" y="1249833"/>
                  <a:pt x="7103709" y="1255710"/>
                </a:cubicBezTo>
                <a:cubicBezTo>
                  <a:pt x="6771627" y="1261587"/>
                  <a:pt x="6661083" y="1293030"/>
                  <a:pt x="6302801" y="1255710"/>
                </a:cubicBezTo>
                <a:cubicBezTo>
                  <a:pt x="5944519" y="1218390"/>
                  <a:pt x="6032621" y="1240621"/>
                  <a:pt x="5919758" y="1255710"/>
                </a:cubicBezTo>
                <a:cubicBezTo>
                  <a:pt x="5806895" y="1270799"/>
                  <a:pt x="5572342" y="1268481"/>
                  <a:pt x="5327782" y="1255710"/>
                </a:cubicBezTo>
                <a:cubicBezTo>
                  <a:pt x="5083222" y="1242939"/>
                  <a:pt x="5032106" y="1260715"/>
                  <a:pt x="4840272" y="1255710"/>
                </a:cubicBezTo>
                <a:cubicBezTo>
                  <a:pt x="4648438" y="1250706"/>
                  <a:pt x="4155654" y="1280480"/>
                  <a:pt x="3934898" y="1255710"/>
                </a:cubicBezTo>
                <a:cubicBezTo>
                  <a:pt x="3714142" y="1230940"/>
                  <a:pt x="3666867" y="1250349"/>
                  <a:pt x="3447388" y="1255710"/>
                </a:cubicBezTo>
                <a:cubicBezTo>
                  <a:pt x="3227909" y="1261072"/>
                  <a:pt x="2953572" y="1257240"/>
                  <a:pt x="2542014" y="1255710"/>
                </a:cubicBezTo>
                <a:cubicBezTo>
                  <a:pt x="2130456" y="1254180"/>
                  <a:pt x="2257721" y="1264398"/>
                  <a:pt x="2054504" y="1255710"/>
                </a:cubicBezTo>
                <a:cubicBezTo>
                  <a:pt x="1851287" y="1247023"/>
                  <a:pt x="1759284" y="1249243"/>
                  <a:pt x="1671461" y="1255710"/>
                </a:cubicBezTo>
                <a:cubicBezTo>
                  <a:pt x="1583638" y="1262177"/>
                  <a:pt x="1194450" y="1298910"/>
                  <a:pt x="766086" y="1255710"/>
                </a:cubicBezTo>
                <a:cubicBezTo>
                  <a:pt x="337722" y="1212510"/>
                  <a:pt x="254273" y="1242485"/>
                  <a:pt x="0" y="1255710"/>
                </a:cubicBezTo>
                <a:cubicBezTo>
                  <a:pt x="-26706" y="1078939"/>
                  <a:pt x="-3558" y="834310"/>
                  <a:pt x="0" y="652969"/>
                </a:cubicBezTo>
                <a:cubicBezTo>
                  <a:pt x="3558" y="471628"/>
                  <a:pt x="12056" y="3063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1 350 kg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71450" y="0"/>
            <a:ext cx="1104900" cy="92392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2C4A478-F8C0-3B37-164F-37914BCA749F}"/>
              </a:ext>
            </a:extLst>
          </p:cNvPr>
          <p:cNvCxnSpPr/>
          <p:nvPr/>
        </p:nvCxnSpPr>
        <p:spPr>
          <a:xfrm>
            <a:off x="3895725" y="885825"/>
            <a:ext cx="2524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6D5E4-ABA7-F828-53B6-C38983983D98}"/>
              </a:ext>
            </a:extLst>
          </p:cNvPr>
          <p:cNvCxnSpPr>
            <a:cxnSpLocks/>
          </p:cNvCxnSpPr>
          <p:nvPr/>
        </p:nvCxnSpPr>
        <p:spPr>
          <a:xfrm>
            <a:off x="6724650" y="904875"/>
            <a:ext cx="1781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D8C4C5-01B9-A311-9088-7DE6FA029E17}"/>
              </a:ext>
            </a:extLst>
          </p:cNvPr>
          <p:cNvCxnSpPr>
            <a:cxnSpLocks/>
          </p:cNvCxnSpPr>
          <p:nvPr/>
        </p:nvCxnSpPr>
        <p:spPr>
          <a:xfrm>
            <a:off x="9648825" y="876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D7152A-E8FF-6ABD-E7ED-0E0023BE15B2}"/>
              </a:ext>
            </a:extLst>
          </p:cNvPr>
          <p:cNvCxnSpPr>
            <a:cxnSpLocks/>
          </p:cNvCxnSpPr>
          <p:nvPr/>
        </p:nvCxnSpPr>
        <p:spPr>
          <a:xfrm>
            <a:off x="1790700" y="1371600"/>
            <a:ext cx="866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D089A7-E84A-FB64-070B-6038D85E37D8}"/>
              </a:ext>
            </a:extLst>
          </p:cNvPr>
          <p:cNvCxnSpPr>
            <a:cxnSpLocks/>
          </p:cNvCxnSpPr>
          <p:nvPr/>
        </p:nvCxnSpPr>
        <p:spPr>
          <a:xfrm>
            <a:off x="5629275" y="1390650"/>
            <a:ext cx="4638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5B85C5-5AB4-9263-4A9E-14C1DDF15F6E}"/>
              </a:ext>
            </a:extLst>
          </p:cNvPr>
          <p:cNvSpPr txBox="1"/>
          <p:nvPr/>
        </p:nvSpPr>
        <p:spPr>
          <a:xfrm>
            <a:off x="1438275" y="2114550"/>
            <a:ext cx="9182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1350 : 3 = 450 (kg)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450 kg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1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10446631" cy="1751010"/>
          </a:xfrm>
          <a:custGeom>
            <a:avLst/>
            <a:gdLst>
              <a:gd name="connsiteX0" fmla="*/ 0 w 10446631"/>
              <a:gd name="connsiteY0" fmla="*/ 0 h 1751010"/>
              <a:gd name="connsiteX1" fmla="*/ 800908 w 10446631"/>
              <a:gd name="connsiteY1" fmla="*/ 0 h 1751010"/>
              <a:gd name="connsiteX2" fmla="*/ 1497350 w 10446631"/>
              <a:gd name="connsiteY2" fmla="*/ 0 h 1751010"/>
              <a:gd name="connsiteX3" fmla="*/ 1880394 w 10446631"/>
              <a:gd name="connsiteY3" fmla="*/ 0 h 1751010"/>
              <a:gd name="connsiteX4" fmla="*/ 2367903 w 10446631"/>
              <a:gd name="connsiteY4" fmla="*/ 0 h 1751010"/>
              <a:gd name="connsiteX5" fmla="*/ 2959879 w 10446631"/>
              <a:gd name="connsiteY5" fmla="*/ 0 h 1751010"/>
              <a:gd name="connsiteX6" fmla="*/ 3656321 w 10446631"/>
              <a:gd name="connsiteY6" fmla="*/ 0 h 1751010"/>
              <a:gd name="connsiteX7" fmla="*/ 4457229 w 10446631"/>
              <a:gd name="connsiteY7" fmla="*/ 0 h 1751010"/>
              <a:gd name="connsiteX8" fmla="*/ 4944739 w 10446631"/>
              <a:gd name="connsiteY8" fmla="*/ 0 h 1751010"/>
              <a:gd name="connsiteX9" fmla="*/ 5745647 w 10446631"/>
              <a:gd name="connsiteY9" fmla="*/ 0 h 1751010"/>
              <a:gd name="connsiteX10" fmla="*/ 6128690 w 10446631"/>
              <a:gd name="connsiteY10" fmla="*/ 0 h 1751010"/>
              <a:gd name="connsiteX11" fmla="*/ 6929599 w 10446631"/>
              <a:gd name="connsiteY11" fmla="*/ 0 h 1751010"/>
              <a:gd name="connsiteX12" fmla="*/ 7730507 w 10446631"/>
              <a:gd name="connsiteY12" fmla="*/ 0 h 1751010"/>
              <a:gd name="connsiteX13" fmla="*/ 8531415 w 10446631"/>
              <a:gd name="connsiteY13" fmla="*/ 0 h 1751010"/>
              <a:gd name="connsiteX14" fmla="*/ 9436790 w 10446631"/>
              <a:gd name="connsiteY14" fmla="*/ 0 h 1751010"/>
              <a:gd name="connsiteX15" fmla="*/ 10446631 w 10446631"/>
              <a:gd name="connsiteY15" fmla="*/ 0 h 1751010"/>
              <a:gd name="connsiteX16" fmla="*/ 10446631 w 10446631"/>
              <a:gd name="connsiteY16" fmla="*/ 566160 h 1751010"/>
              <a:gd name="connsiteX17" fmla="*/ 10446631 w 10446631"/>
              <a:gd name="connsiteY17" fmla="*/ 1167340 h 1751010"/>
              <a:gd name="connsiteX18" fmla="*/ 10446631 w 10446631"/>
              <a:gd name="connsiteY18" fmla="*/ 1751010 h 1751010"/>
              <a:gd name="connsiteX19" fmla="*/ 9854655 w 10446631"/>
              <a:gd name="connsiteY19" fmla="*/ 1751010 h 1751010"/>
              <a:gd name="connsiteX20" fmla="*/ 9471612 w 10446631"/>
              <a:gd name="connsiteY20" fmla="*/ 1751010 h 1751010"/>
              <a:gd name="connsiteX21" fmla="*/ 8879636 w 10446631"/>
              <a:gd name="connsiteY21" fmla="*/ 1751010 h 1751010"/>
              <a:gd name="connsiteX22" fmla="*/ 8078728 w 10446631"/>
              <a:gd name="connsiteY22" fmla="*/ 1751010 h 1751010"/>
              <a:gd name="connsiteX23" fmla="*/ 7277820 w 10446631"/>
              <a:gd name="connsiteY23" fmla="*/ 1751010 h 1751010"/>
              <a:gd name="connsiteX24" fmla="*/ 6685844 w 10446631"/>
              <a:gd name="connsiteY24" fmla="*/ 1751010 h 1751010"/>
              <a:gd name="connsiteX25" fmla="*/ 6093868 w 10446631"/>
              <a:gd name="connsiteY25" fmla="*/ 1751010 h 1751010"/>
              <a:gd name="connsiteX26" fmla="*/ 5292960 w 10446631"/>
              <a:gd name="connsiteY26" fmla="*/ 1751010 h 1751010"/>
              <a:gd name="connsiteX27" fmla="*/ 4700984 w 10446631"/>
              <a:gd name="connsiteY27" fmla="*/ 1751010 h 1751010"/>
              <a:gd name="connsiteX28" fmla="*/ 3795609 w 10446631"/>
              <a:gd name="connsiteY28" fmla="*/ 1751010 h 1751010"/>
              <a:gd name="connsiteX29" fmla="*/ 3099167 w 10446631"/>
              <a:gd name="connsiteY29" fmla="*/ 1751010 h 1751010"/>
              <a:gd name="connsiteX30" fmla="*/ 2611658 w 10446631"/>
              <a:gd name="connsiteY30" fmla="*/ 1751010 h 1751010"/>
              <a:gd name="connsiteX31" fmla="*/ 1706283 w 10446631"/>
              <a:gd name="connsiteY31" fmla="*/ 1751010 h 1751010"/>
              <a:gd name="connsiteX32" fmla="*/ 1114307 w 10446631"/>
              <a:gd name="connsiteY32" fmla="*/ 1751010 h 1751010"/>
              <a:gd name="connsiteX33" fmla="*/ 0 w 10446631"/>
              <a:gd name="connsiteY33" fmla="*/ 1751010 h 1751010"/>
              <a:gd name="connsiteX34" fmla="*/ 0 w 10446631"/>
              <a:gd name="connsiteY34" fmla="*/ 1132320 h 1751010"/>
              <a:gd name="connsiteX35" fmla="*/ 0 w 10446631"/>
              <a:gd name="connsiteY35" fmla="*/ 566160 h 1751010"/>
              <a:gd name="connsiteX36" fmla="*/ 0 w 10446631"/>
              <a:gd name="connsiteY36" fmla="*/ 0 h 175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46631" h="1751010" fill="none" extrusionOk="0">
                <a:moveTo>
                  <a:pt x="0" y="0"/>
                </a:moveTo>
                <a:cubicBezTo>
                  <a:pt x="160536" y="36729"/>
                  <a:pt x="577448" y="17104"/>
                  <a:pt x="800908" y="0"/>
                </a:cubicBezTo>
                <a:cubicBezTo>
                  <a:pt x="1024368" y="-17104"/>
                  <a:pt x="1196174" y="-24863"/>
                  <a:pt x="1497350" y="0"/>
                </a:cubicBezTo>
                <a:cubicBezTo>
                  <a:pt x="1798526" y="24863"/>
                  <a:pt x="1769713" y="-13289"/>
                  <a:pt x="1880394" y="0"/>
                </a:cubicBezTo>
                <a:cubicBezTo>
                  <a:pt x="1991075" y="13289"/>
                  <a:pt x="2243895" y="13679"/>
                  <a:pt x="2367903" y="0"/>
                </a:cubicBezTo>
                <a:cubicBezTo>
                  <a:pt x="2491911" y="-13679"/>
                  <a:pt x="2793685" y="103"/>
                  <a:pt x="2959879" y="0"/>
                </a:cubicBezTo>
                <a:cubicBezTo>
                  <a:pt x="3126073" y="-103"/>
                  <a:pt x="3460601" y="-32800"/>
                  <a:pt x="3656321" y="0"/>
                </a:cubicBezTo>
                <a:cubicBezTo>
                  <a:pt x="3852041" y="32800"/>
                  <a:pt x="4128661" y="-24221"/>
                  <a:pt x="4457229" y="0"/>
                </a:cubicBezTo>
                <a:cubicBezTo>
                  <a:pt x="4785797" y="24221"/>
                  <a:pt x="4798669" y="-19774"/>
                  <a:pt x="4944739" y="0"/>
                </a:cubicBezTo>
                <a:cubicBezTo>
                  <a:pt x="5090809" y="19774"/>
                  <a:pt x="5398849" y="-34619"/>
                  <a:pt x="5745647" y="0"/>
                </a:cubicBezTo>
                <a:cubicBezTo>
                  <a:pt x="6092445" y="34619"/>
                  <a:pt x="6046872" y="12537"/>
                  <a:pt x="6128690" y="0"/>
                </a:cubicBezTo>
                <a:cubicBezTo>
                  <a:pt x="6210508" y="-12537"/>
                  <a:pt x="6614814" y="-12992"/>
                  <a:pt x="6929599" y="0"/>
                </a:cubicBezTo>
                <a:cubicBezTo>
                  <a:pt x="7244384" y="12992"/>
                  <a:pt x="7567855" y="24809"/>
                  <a:pt x="7730507" y="0"/>
                </a:cubicBezTo>
                <a:cubicBezTo>
                  <a:pt x="7893159" y="-24809"/>
                  <a:pt x="8246371" y="-33062"/>
                  <a:pt x="8531415" y="0"/>
                </a:cubicBezTo>
                <a:cubicBezTo>
                  <a:pt x="8816459" y="33062"/>
                  <a:pt x="9103127" y="-34919"/>
                  <a:pt x="9436790" y="0"/>
                </a:cubicBezTo>
                <a:cubicBezTo>
                  <a:pt x="9770453" y="34919"/>
                  <a:pt x="10156659" y="-25028"/>
                  <a:pt x="10446631" y="0"/>
                </a:cubicBezTo>
                <a:cubicBezTo>
                  <a:pt x="10445233" y="144603"/>
                  <a:pt x="10445276" y="350190"/>
                  <a:pt x="10446631" y="566160"/>
                </a:cubicBezTo>
                <a:cubicBezTo>
                  <a:pt x="10447986" y="782130"/>
                  <a:pt x="10456016" y="918027"/>
                  <a:pt x="10446631" y="1167340"/>
                </a:cubicBezTo>
                <a:cubicBezTo>
                  <a:pt x="10437246" y="1416653"/>
                  <a:pt x="10470142" y="1563069"/>
                  <a:pt x="10446631" y="1751010"/>
                </a:cubicBezTo>
                <a:cubicBezTo>
                  <a:pt x="10326475" y="1776112"/>
                  <a:pt x="10066845" y="1728062"/>
                  <a:pt x="9854655" y="1751010"/>
                </a:cubicBezTo>
                <a:cubicBezTo>
                  <a:pt x="9642465" y="1773958"/>
                  <a:pt x="9599647" y="1748241"/>
                  <a:pt x="9471612" y="1751010"/>
                </a:cubicBezTo>
                <a:cubicBezTo>
                  <a:pt x="9343577" y="1753779"/>
                  <a:pt x="9029454" y="1744009"/>
                  <a:pt x="8879636" y="1751010"/>
                </a:cubicBezTo>
                <a:cubicBezTo>
                  <a:pt x="8729818" y="1758011"/>
                  <a:pt x="8350052" y="1772743"/>
                  <a:pt x="8078728" y="1751010"/>
                </a:cubicBezTo>
                <a:cubicBezTo>
                  <a:pt x="7807404" y="1729277"/>
                  <a:pt x="7658661" y="1711910"/>
                  <a:pt x="7277820" y="1751010"/>
                </a:cubicBezTo>
                <a:cubicBezTo>
                  <a:pt x="6896979" y="1790110"/>
                  <a:pt x="6889448" y="1752393"/>
                  <a:pt x="6685844" y="1751010"/>
                </a:cubicBezTo>
                <a:cubicBezTo>
                  <a:pt x="6482240" y="1749627"/>
                  <a:pt x="6353544" y="1755290"/>
                  <a:pt x="6093868" y="1751010"/>
                </a:cubicBezTo>
                <a:cubicBezTo>
                  <a:pt x="5834192" y="1746730"/>
                  <a:pt x="5561472" y="1741960"/>
                  <a:pt x="5292960" y="1751010"/>
                </a:cubicBezTo>
                <a:cubicBezTo>
                  <a:pt x="5024448" y="1760060"/>
                  <a:pt x="4876142" y="1723249"/>
                  <a:pt x="4700984" y="1751010"/>
                </a:cubicBezTo>
                <a:cubicBezTo>
                  <a:pt x="4525826" y="1778771"/>
                  <a:pt x="4062258" y="1758836"/>
                  <a:pt x="3795609" y="1751010"/>
                </a:cubicBezTo>
                <a:cubicBezTo>
                  <a:pt x="3528960" y="1743184"/>
                  <a:pt x="3265671" y="1767059"/>
                  <a:pt x="3099167" y="1751010"/>
                </a:cubicBezTo>
                <a:cubicBezTo>
                  <a:pt x="2932663" y="1734961"/>
                  <a:pt x="2823425" y="1772666"/>
                  <a:pt x="2611658" y="1751010"/>
                </a:cubicBezTo>
                <a:cubicBezTo>
                  <a:pt x="2399891" y="1729354"/>
                  <a:pt x="1998274" y="1720207"/>
                  <a:pt x="1706283" y="1751010"/>
                </a:cubicBezTo>
                <a:cubicBezTo>
                  <a:pt x="1414292" y="1781813"/>
                  <a:pt x="1402750" y="1730353"/>
                  <a:pt x="1114307" y="1751010"/>
                </a:cubicBezTo>
                <a:cubicBezTo>
                  <a:pt x="825864" y="1771667"/>
                  <a:pt x="255505" y="1757468"/>
                  <a:pt x="0" y="1751010"/>
                </a:cubicBezTo>
                <a:cubicBezTo>
                  <a:pt x="3177" y="1476630"/>
                  <a:pt x="12785" y="1308583"/>
                  <a:pt x="0" y="1132320"/>
                </a:cubicBezTo>
                <a:cubicBezTo>
                  <a:pt x="-12785" y="956057"/>
                  <a:pt x="-876" y="748261"/>
                  <a:pt x="0" y="566160"/>
                </a:cubicBezTo>
                <a:cubicBezTo>
                  <a:pt x="876" y="384059"/>
                  <a:pt x="-13946" y="202695"/>
                  <a:pt x="0" y="0"/>
                </a:cubicBezTo>
                <a:close/>
              </a:path>
              <a:path w="10446631" h="17510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36617" y="241406"/>
                  <a:pt x="10433708" y="331450"/>
                  <a:pt x="10446631" y="531140"/>
                </a:cubicBezTo>
                <a:cubicBezTo>
                  <a:pt x="10459554" y="730830"/>
                  <a:pt x="10428318" y="943120"/>
                  <a:pt x="10446631" y="1097300"/>
                </a:cubicBezTo>
                <a:cubicBezTo>
                  <a:pt x="10464944" y="1251480"/>
                  <a:pt x="10448370" y="1430701"/>
                  <a:pt x="10446631" y="1751010"/>
                </a:cubicBezTo>
                <a:cubicBezTo>
                  <a:pt x="10277833" y="1743667"/>
                  <a:pt x="9897081" y="1732527"/>
                  <a:pt x="9750189" y="1751010"/>
                </a:cubicBezTo>
                <a:cubicBezTo>
                  <a:pt x="9603297" y="1769493"/>
                  <a:pt x="9434659" y="1748154"/>
                  <a:pt x="9158213" y="1751010"/>
                </a:cubicBezTo>
                <a:cubicBezTo>
                  <a:pt x="8881767" y="1753866"/>
                  <a:pt x="8790679" y="1755432"/>
                  <a:pt x="8670704" y="1751010"/>
                </a:cubicBezTo>
                <a:cubicBezTo>
                  <a:pt x="8550729" y="1746588"/>
                  <a:pt x="8421192" y="1746179"/>
                  <a:pt x="8287661" y="1751010"/>
                </a:cubicBezTo>
                <a:cubicBezTo>
                  <a:pt x="8154130" y="1755841"/>
                  <a:pt x="7923301" y="1745133"/>
                  <a:pt x="7591219" y="1751010"/>
                </a:cubicBezTo>
                <a:cubicBezTo>
                  <a:pt x="7259137" y="1756887"/>
                  <a:pt x="7153090" y="1713119"/>
                  <a:pt x="6790310" y="1751010"/>
                </a:cubicBezTo>
                <a:cubicBezTo>
                  <a:pt x="6427530" y="1788901"/>
                  <a:pt x="6520130" y="1735921"/>
                  <a:pt x="6407267" y="1751010"/>
                </a:cubicBezTo>
                <a:cubicBezTo>
                  <a:pt x="6294404" y="1766099"/>
                  <a:pt x="6059851" y="1763781"/>
                  <a:pt x="5815291" y="1751010"/>
                </a:cubicBezTo>
                <a:cubicBezTo>
                  <a:pt x="5570731" y="1738239"/>
                  <a:pt x="5519456" y="1752055"/>
                  <a:pt x="5327782" y="1751010"/>
                </a:cubicBezTo>
                <a:cubicBezTo>
                  <a:pt x="5136108" y="1749965"/>
                  <a:pt x="4644355" y="1778080"/>
                  <a:pt x="4422407" y="1751010"/>
                </a:cubicBezTo>
                <a:cubicBezTo>
                  <a:pt x="4200459" y="1723940"/>
                  <a:pt x="4146175" y="1744516"/>
                  <a:pt x="3934898" y="1751010"/>
                </a:cubicBezTo>
                <a:cubicBezTo>
                  <a:pt x="3723621" y="1757504"/>
                  <a:pt x="3442820" y="1755472"/>
                  <a:pt x="3029523" y="1751010"/>
                </a:cubicBezTo>
                <a:cubicBezTo>
                  <a:pt x="2616226" y="1746548"/>
                  <a:pt x="2740653" y="1752169"/>
                  <a:pt x="2542014" y="1751010"/>
                </a:cubicBezTo>
                <a:cubicBezTo>
                  <a:pt x="2343375" y="1749851"/>
                  <a:pt x="2252628" y="1746134"/>
                  <a:pt x="2158970" y="1751010"/>
                </a:cubicBezTo>
                <a:cubicBezTo>
                  <a:pt x="2065312" y="1755886"/>
                  <a:pt x="1681114" y="1791874"/>
                  <a:pt x="1253596" y="1751010"/>
                </a:cubicBezTo>
                <a:cubicBezTo>
                  <a:pt x="826078" y="1710146"/>
                  <a:pt x="950149" y="1756937"/>
                  <a:pt x="870553" y="1751010"/>
                </a:cubicBezTo>
                <a:cubicBezTo>
                  <a:pt x="790957" y="1745083"/>
                  <a:pt x="176045" y="1773755"/>
                  <a:pt x="0" y="1751010"/>
                </a:cubicBezTo>
                <a:cubicBezTo>
                  <a:pt x="-1095" y="1549733"/>
                  <a:pt x="-19491" y="1363224"/>
                  <a:pt x="0" y="1167340"/>
                </a:cubicBezTo>
                <a:cubicBezTo>
                  <a:pt x="19491" y="971456"/>
                  <a:pt x="-20182" y="711091"/>
                  <a:pt x="0" y="566160"/>
                </a:cubicBezTo>
                <a:cubicBezTo>
                  <a:pt x="20182" y="421229"/>
                  <a:pt x="27641" y="1643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i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Hải dự tính xây một ngôi nhà hết 87 000 viên gạch. Bác Hải đã mua 4 lần, mỗi lần 18 200 viên gạch. Hỏi theo dự tính, bác Hải còn phải mua bao nhiêu viên gạch nữa?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71450" y="0"/>
            <a:ext cx="1104900" cy="92392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715168-E15C-133B-E8EC-4165B6C1FFB0}"/>
              </a:ext>
            </a:extLst>
          </p:cNvPr>
          <p:cNvCxnSpPr>
            <a:cxnSpLocks/>
          </p:cNvCxnSpPr>
          <p:nvPr/>
        </p:nvCxnSpPr>
        <p:spPr>
          <a:xfrm>
            <a:off x="3971925" y="885825"/>
            <a:ext cx="6467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689A6D-584A-85EF-24B1-28DCDED05F2D}"/>
              </a:ext>
            </a:extLst>
          </p:cNvPr>
          <p:cNvCxnSpPr>
            <a:cxnSpLocks/>
          </p:cNvCxnSpPr>
          <p:nvPr/>
        </p:nvCxnSpPr>
        <p:spPr>
          <a:xfrm>
            <a:off x="2305050" y="1352550"/>
            <a:ext cx="2076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5C65F8-661A-23FC-A3D8-57A3BCCCA46D}"/>
              </a:ext>
            </a:extLst>
          </p:cNvPr>
          <p:cNvCxnSpPr>
            <a:cxnSpLocks/>
          </p:cNvCxnSpPr>
          <p:nvPr/>
        </p:nvCxnSpPr>
        <p:spPr>
          <a:xfrm>
            <a:off x="4619625" y="1352550"/>
            <a:ext cx="327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D1B2CD-3AF9-C5D4-4833-A17330753425}"/>
              </a:ext>
            </a:extLst>
          </p:cNvPr>
          <p:cNvCxnSpPr>
            <a:cxnSpLocks/>
          </p:cNvCxnSpPr>
          <p:nvPr/>
        </p:nvCxnSpPr>
        <p:spPr>
          <a:xfrm>
            <a:off x="4114800" y="1828800"/>
            <a:ext cx="4705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91B374-1E08-55D4-1465-EB3F17B6EA95}"/>
              </a:ext>
            </a:extLst>
          </p:cNvPr>
          <p:cNvSpPr txBox="1"/>
          <p:nvPr/>
        </p:nvSpPr>
        <p:spPr>
          <a:xfrm>
            <a:off x="1438275" y="2114550"/>
            <a:ext cx="91821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18 200 × 4 = 72 800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87 000 – 72 800 = 14 200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14 200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2788072" cy="684210"/>
          </a:xfrm>
          <a:custGeom>
            <a:avLst/>
            <a:gdLst>
              <a:gd name="connsiteX0" fmla="*/ 0 w 2788072"/>
              <a:gd name="connsiteY0" fmla="*/ 0 h 684210"/>
              <a:gd name="connsiteX1" fmla="*/ 752779 w 2788072"/>
              <a:gd name="connsiteY1" fmla="*/ 0 h 684210"/>
              <a:gd name="connsiteX2" fmla="*/ 1505559 w 2788072"/>
              <a:gd name="connsiteY2" fmla="*/ 0 h 684210"/>
              <a:gd name="connsiteX3" fmla="*/ 2788072 w 2788072"/>
              <a:gd name="connsiteY3" fmla="*/ 0 h 684210"/>
              <a:gd name="connsiteX4" fmla="*/ 2788072 w 2788072"/>
              <a:gd name="connsiteY4" fmla="*/ 684210 h 684210"/>
              <a:gd name="connsiteX5" fmla="*/ 2174696 w 2788072"/>
              <a:gd name="connsiteY5" fmla="*/ 684210 h 684210"/>
              <a:gd name="connsiteX6" fmla="*/ 1505559 w 2788072"/>
              <a:gd name="connsiteY6" fmla="*/ 684210 h 684210"/>
              <a:gd name="connsiteX7" fmla="*/ 752779 w 2788072"/>
              <a:gd name="connsiteY7" fmla="*/ 684210 h 684210"/>
              <a:gd name="connsiteX8" fmla="*/ 0 w 2788072"/>
              <a:gd name="connsiteY8" fmla="*/ 684210 h 684210"/>
              <a:gd name="connsiteX9" fmla="*/ 0 w 2788072"/>
              <a:gd name="connsiteY9" fmla="*/ 0 h 6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8072" h="684210" fill="none" extrusionOk="0">
                <a:moveTo>
                  <a:pt x="0" y="0"/>
                </a:moveTo>
                <a:cubicBezTo>
                  <a:pt x="256540" y="16905"/>
                  <a:pt x="522287" y="21560"/>
                  <a:pt x="752779" y="0"/>
                </a:cubicBezTo>
                <a:cubicBezTo>
                  <a:pt x="983271" y="-21560"/>
                  <a:pt x="1220316" y="697"/>
                  <a:pt x="1505559" y="0"/>
                </a:cubicBezTo>
                <a:cubicBezTo>
                  <a:pt x="1790802" y="-697"/>
                  <a:pt x="2197667" y="8285"/>
                  <a:pt x="2788072" y="0"/>
                </a:cubicBezTo>
                <a:cubicBezTo>
                  <a:pt x="2779301" y="312079"/>
                  <a:pt x="2780966" y="460379"/>
                  <a:pt x="2788072" y="684210"/>
                </a:cubicBezTo>
                <a:cubicBezTo>
                  <a:pt x="2630579" y="683114"/>
                  <a:pt x="2379386" y="683871"/>
                  <a:pt x="2174696" y="684210"/>
                </a:cubicBezTo>
                <a:cubicBezTo>
                  <a:pt x="1970006" y="684549"/>
                  <a:pt x="1764881" y="675012"/>
                  <a:pt x="1505559" y="684210"/>
                </a:cubicBezTo>
                <a:cubicBezTo>
                  <a:pt x="1246237" y="693408"/>
                  <a:pt x="992471" y="665972"/>
                  <a:pt x="752779" y="684210"/>
                </a:cubicBezTo>
                <a:cubicBezTo>
                  <a:pt x="513087" y="702448"/>
                  <a:pt x="319605" y="718876"/>
                  <a:pt x="0" y="684210"/>
                </a:cubicBezTo>
                <a:cubicBezTo>
                  <a:pt x="-12554" y="464929"/>
                  <a:pt x="-14011" y="265710"/>
                  <a:pt x="0" y="0"/>
                </a:cubicBezTo>
                <a:close/>
              </a:path>
              <a:path w="2788072" h="684210" stroke="0" extrusionOk="0">
                <a:moveTo>
                  <a:pt x="0" y="0"/>
                </a:moveTo>
                <a:cubicBezTo>
                  <a:pt x="167103" y="-11216"/>
                  <a:pt x="393550" y="7799"/>
                  <a:pt x="697018" y="0"/>
                </a:cubicBezTo>
                <a:cubicBezTo>
                  <a:pt x="1000486" y="-7799"/>
                  <a:pt x="1180383" y="19986"/>
                  <a:pt x="1394036" y="0"/>
                </a:cubicBezTo>
                <a:cubicBezTo>
                  <a:pt x="1607689" y="-19986"/>
                  <a:pt x="1921127" y="-8239"/>
                  <a:pt x="2091054" y="0"/>
                </a:cubicBezTo>
                <a:cubicBezTo>
                  <a:pt x="2260981" y="8239"/>
                  <a:pt x="2540013" y="-17924"/>
                  <a:pt x="2788072" y="0"/>
                </a:cubicBezTo>
                <a:cubicBezTo>
                  <a:pt x="2805770" y="176371"/>
                  <a:pt x="2780879" y="469759"/>
                  <a:pt x="2788072" y="684210"/>
                </a:cubicBezTo>
                <a:cubicBezTo>
                  <a:pt x="2545081" y="673233"/>
                  <a:pt x="2374954" y="651355"/>
                  <a:pt x="2063173" y="684210"/>
                </a:cubicBezTo>
                <a:cubicBezTo>
                  <a:pt x="1751392" y="717065"/>
                  <a:pt x="1647192" y="696320"/>
                  <a:pt x="1394036" y="684210"/>
                </a:cubicBezTo>
                <a:cubicBezTo>
                  <a:pt x="1140880" y="672100"/>
                  <a:pt x="847473" y="666676"/>
                  <a:pt x="669137" y="684210"/>
                </a:cubicBezTo>
                <a:cubicBezTo>
                  <a:pt x="490801" y="701744"/>
                  <a:pt x="193687" y="698946"/>
                  <a:pt x="0" y="684210"/>
                </a:cubicBezTo>
                <a:cubicBezTo>
                  <a:pt x="6938" y="511932"/>
                  <a:pt x="-31403" y="2966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800" b="1" i="1" dirty="0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A3EEFF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71450" y="0"/>
            <a:ext cx="1104900" cy="92392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58C2D-022D-39C0-41BF-6E6D6064A24E}"/>
              </a:ext>
            </a:extLst>
          </p:cNvPr>
          <p:cNvSpPr txBox="1"/>
          <p:nvPr/>
        </p:nvSpPr>
        <p:spPr>
          <a:xfrm>
            <a:off x="571500" y="1314450"/>
            <a:ext cx="1129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“x; :”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“?”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626AC-5294-8759-F7B0-F8069F60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357437"/>
            <a:ext cx="8629650" cy="368966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A5FF3B-7B14-429F-34E7-AA59C9DF187F}"/>
              </a:ext>
            </a:extLst>
          </p:cNvPr>
          <p:cNvSpPr/>
          <p:nvPr/>
        </p:nvSpPr>
        <p:spPr>
          <a:xfrm>
            <a:off x="3990975" y="3448050"/>
            <a:ext cx="371475" cy="35242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7E0573-C431-214E-F388-AEE72DDFCE88}"/>
              </a:ext>
            </a:extLst>
          </p:cNvPr>
          <p:cNvSpPr/>
          <p:nvPr/>
        </p:nvSpPr>
        <p:spPr>
          <a:xfrm>
            <a:off x="3267075" y="3448050"/>
            <a:ext cx="371475" cy="35242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51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2"/>
            <a:ext cx="11766014" cy="647987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AD674A49-A8A9-4543-6560-BDCDD0B8C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3525" y="0"/>
            <a:ext cx="8731241" cy="4157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21ED9E-0A52-D0E4-C5D8-81B155D4A01E}"/>
              </a:ext>
            </a:extLst>
          </p:cNvPr>
          <p:cNvSpPr txBox="1"/>
          <p:nvPr/>
        </p:nvSpPr>
        <p:spPr>
          <a:xfrm>
            <a:off x="2618398" y="2333633"/>
            <a:ext cx="643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7727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Dặn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7727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7727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F7727B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:………………..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7727B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FDACFB1D-BFE2-A18A-B8AF-9162EB74A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15400" y="4029613"/>
            <a:ext cx="2745066" cy="220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A2EF9-2352-BB29-CD3F-EF0A2DCADDE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77180" y="1334915"/>
            <a:ext cx="5200339" cy="2511770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90B0CAA-EA14-DB64-7BC0-878248D461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285750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0B29F-650F-95C4-4FDA-A95E8C96E0C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85756" y="1804361"/>
            <a:ext cx="5553937" cy="1268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-30079" y="2238269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AFBAB7D-772C-1784-DA3A-350D2E333D1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816145" y="2203681"/>
            <a:ext cx="5623378" cy="4962632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248A3049-6566-C871-2C41-DA2408CD91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26775" y="589516"/>
            <a:ext cx="6164439" cy="43487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5E67749-729A-28BA-D5EF-C6E8C03BB332}"/>
              </a:ext>
            </a:extLst>
          </p:cNvPr>
          <p:cNvSpPr txBox="1"/>
          <p:nvPr/>
        </p:nvSpPr>
        <p:spPr>
          <a:xfrm>
            <a:off x="2623510" y="1814595"/>
            <a:ext cx="33911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11EF5031-9572-6DBE-66EF-3959D7163F3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602044" y="5059070"/>
            <a:ext cx="2767341" cy="17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09617" y="263564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5671303" y="590381"/>
            <a:ext cx="3355248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6364097" y="1030615"/>
            <a:ext cx="2135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2209923" y="422576"/>
            <a:ext cx="16562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6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66917" y="257849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5671302" y="590381"/>
            <a:ext cx="5110997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5810250" y="1023233"/>
            <a:ext cx="4581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</a:rPr>
              <a:t>Tính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srgbClr val="FF3300"/>
                </a:solidFill>
                <a:latin typeface="Calibri"/>
              </a:rPr>
              <a:t>5 408 x 3 x 4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1936383" y="758676"/>
            <a:ext cx="229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64 896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66917" y="257849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5671302" y="590381"/>
            <a:ext cx="5110997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5810250" y="1023233"/>
            <a:ext cx="4581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380 + 9 836 + 6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430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1936383" y="758676"/>
            <a:ext cx="2292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16 646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B9E76-6DCA-3078-2BF4-95695CF8B47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97234" y="1586053"/>
            <a:ext cx="503573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470352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869528" y="342551"/>
            <a:ext cx="10446631" cy="743299"/>
          </a:xfrm>
          <a:custGeom>
            <a:avLst/>
            <a:gdLst>
              <a:gd name="connsiteX0" fmla="*/ 0 w 10446631"/>
              <a:gd name="connsiteY0" fmla="*/ 0 h 743299"/>
              <a:gd name="connsiteX1" fmla="*/ 800908 w 10446631"/>
              <a:gd name="connsiteY1" fmla="*/ 0 h 743299"/>
              <a:gd name="connsiteX2" fmla="*/ 1706283 w 10446631"/>
              <a:gd name="connsiteY2" fmla="*/ 0 h 743299"/>
              <a:gd name="connsiteX3" fmla="*/ 2298259 w 10446631"/>
              <a:gd name="connsiteY3" fmla="*/ 0 h 743299"/>
              <a:gd name="connsiteX4" fmla="*/ 2994701 w 10446631"/>
              <a:gd name="connsiteY4" fmla="*/ 0 h 743299"/>
              <a:gd name="connsiteX5" fmla="*/ 3377744 w 10446631"/>
              <a:gd name="connsiteY5" fmla="*/ 0 h 743299"/>
              <a:gd name="connsiteX6" fmla="*/ 3865253 w 10446631"/>
              <a:gd name="connsiteY6" fmla="*/ 0 h 743299"/>
              <a:gd name="connsiteX7" fmla="*/ 4457229 w 10446631"/>
              <a:gd name="connsiteY7" fmla="*/ 0 h 743299"/>
              <a:gd name="connsiteX8" fmla="*/ 5153671 w 10446631"/>
              <a:gd name="connsiteY8" fmla="*/ 0 h 743299"/>
              <a:gd name="connsiteX9" fmla="*/ 5954580 w 10446631"/>
              <a:gd name="connsiteY9" fmla="*/ 0 h 743299"/>
              <a:gd name="connsiteX10" fmla="*/ 6442089 w 10446631"/>
              <a:gd name="connsiteY10" fmla="*/ 0 h 743299"/>
              <a:gd name="connsiteX11" fmla="*/ 7242997 w 10446631"/>
              <a:gd name="connsiteY11" fmla="*/ 0 h 743299"/>
              <a:gd name="connsiteX12" fmla="*/ 7626041 w 10446631"/>
              <a:gd name="connsiteY12" fmla="*/ 0 h 743299"/>
              <a:gd name="connsiteX13" fmla="*/ 8426949 w 10446631"/>
              <a:gd name="connsiteY13" fmla="*/ 0 h 743299"/>
              <a:gd name="connsiteX14" fmla="*/ 9227857 w 10446631"/>
              <a:gd name="connsiteY14" fmla="*/ 0 h 743299"/>
              <a:gd name="connsiteX15" fmla="*/ 10446631 w 10446631"/>
              <a:gd name="connsiteY15" fmla="*/ 0 h 743299"/>
              <a:gd name="connsiteX16" fmla="*/ 10446631 w 10446631"/>
              <a:gd name="connsiteY16" fmla="*/ 386515 h 743299"/>
              <a:gd name="connsiteX17" fmla="*/ 10446631 w 10446631"/>
              <a:gd name="connsiteY17" fmla="*/ 743299 h 743299"/>
              <a:gd name="connsiteX18" fmla="*/ 10063588 w 10446631"/>
              <a:gd name="connsiteY18" fmla="*/ 743299 h 743299"/>
              <a:gd name="connsiteX19" fmla="*/ 9680545 w 10446631"/>
              <a:gd name="connsiteY19" fmla="*/ 743299 h 743299"/>
              <a:gd name="connsiteX20" fmla="*/ 8775170 w 10446631"/>
              <a:gd name="connsiteY20" fmla="*/ 743299 h 743299"/>
              <a:gd name="connsiteX21" fmla="*/ 8392127 w 10446631"/>
              <a:gd name="connsiteY21" fmla="*/ 743299 h 743299"/>
              <a:gd name="connsiteX22" fmla="*/ 8009084 w 10446631"/>
              <a:gd name="connsiteY22" fmla="*/ 743299 h 743299"/>
              <a:gd name="connsiteX23" fmla="*/ 7417108 w 10446631"/>
              <a:gd name="connsiteY23" fmla="*/ 743299 h 743299"/>
              <a:gd name="connsiteX24" fmla="*/ 6616200 w 10446631"/>
              <a:gd name="connsiteY24" fmla="*/ 743299 h 743299"/>
              <a:gd name="connsiteX25" fmla="*/ 5815291 w 10446631"/>
              <a:gd name="connsiteY25" fmla="*/ 743299 h 743299"/>
              <a:gd name="connsiteX26" fmla="*/ 5223316 w 10446631"/>
              <a:gd name="connsiteY26" fmla="*/ 743299 h 743299"/>
              <a:gd name="connsiteX27" fmla="*/ 4631340 w 10446631"/>
              <a:gd name="connsiteY27" fmla="*/ 743299 h 743299"/>
              <a:gd name="connsiteX28" fmla="*/ 3830431 w 10446631"/>
              <a:gd name="connsiteY28" fmla="*/ 743299 h 743299"/>
              <a:gd name="connsiteX29" fmla="*/ 3238456 w 10446631"/>
              <a:gd name="connsiteY29" fmla="*/ 743299 h 743299"/>
              <a:gd name="connsiteX30" fmla="*/ 2333081 w 10446631"/>
              <a:gd name="connsiteY30" fmla="*/ 743299 h 743299"/>
              <a:gd name="connsiteX31" fmla="*/ 1636639 w 10446631"/>
              <a:gd name="connsiteY31" fmla="*/ 743299 h 743299"/>
              <a:gd name="connsiteX32" fmla="*/ 1149129 w 10446631"/>
              <a:gd name="connsiteY32" fmla="*/ 743299 h 743299"/>
              <a:gd name="connsiteX33" fmla="*/ 0 w 10446631"/>
              <a:gd name="connsiteY33" fmla="*/ 743299 h 743299"/>
              <a:gd name="connsiteX34" fmla="*/ 0 w 10446631"/>
              <a:gd name="connsiteY34" fmla="*/ 379082 h 743299"/>
              <a:gd name="connsiteX35" fmla="*/ 0 w 10446631"/>
              <a:gd name="connsiteY35" fmla="*/ 0 h 74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743299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62058" y="85165"/>
                  <a:pt x="10445866" y="219265"/>
                  <a:pt x="10446631" y="386515"/>
                </a:cubicBezTo>
                <a:cubicBezTo>
                  <a:pt x="10447396" y="553766"/>
                  <a:pt x="10446217" y="585342"/>
                  <a:pt x="10446631" y="743299"/>
                </a:cubicBezTo>
                <a:cubicBezTo>
                  <a:pt x="10322086" y="733583"/>
                  <a:pt x="10241883" y="728112"/>
                  <a:pt x="10063588" y="743299"/>
                </a:cubicBezTo>
                <a:cubicBezTo>
                  <a:pt x="9885293" y="758486"/>
                  <a:pt x="9813769" y="756544"/>
                  <a:pt x="9680545" y="743299"/>
                </a:cubicBezTo>
                <a:cubicBezTo>
                  <a:pt x="9547321" y="730054"/>
                  <a:pt x="9219179" y="771235"/>
                  <a:pt x="8775170" y="743299"/>
                </a:cubicBezTo>
                <a:cubicBezTo>
                  <a:pt x="8331161" y="715363"/>
                  <a:pt x="8483913" y="738237"/>
                  <a:pt x="8392127" y="743299"/>
                </a:cubicBezTo>
                <a:cubicBezTo>
                  <a:pt x="8300341" y="748361"/>
                  <a:pt x="8137119" y="740530"/>
                  <a:pt x="8009084" y="743299"/>
                </a:cubicBezTo>
                <a:cubicBezTo>
                  <a:pt x="7881049" y="746068"/>
                  <a:pt x="7566926" y="736298"/>
                  <a:pt x="7417108" y="743299"/>
                </a:cubicBezTo>
                <a:cubicBezTo>
                  <a:pt x="7267290" y="750300"/>
                  <a:pt x="6887524" y="765032"/>
                  <a:pt x="6616200" y="743299"/>
                </a:cubicBezTo>
                <a:cubicBezTo>
                  <a:pt x="6344876" y="721566"/>
                  <a:pt x="6199021" y="709186"/>
                  <a:pt x="5815291" y="743299"/>
                </a:cubicBezTo>
                <a:cubicBezTo>
                  <a:pt x="5431561" y="777412"/>
                  <a:pt x="5422296" y="741819"/>
                  <a:pt x="5223316" y="743299"/>
                </a:cubicBezTo>
                <a:cubicBezTo>
                  <a:pt x="5024336" y="744779"/>
                  <a:pt x="4891016" y="747579"/>
                  <a:pt x="4631340" y="743299"/>
                </a:cubicBezTo>
                <a:cubicBezTo>
                  <a:pt x="4371664" y="739019"/>
                  <a:pt x="4100021" y="734341"/>
                  <a:pt x="3830431" y="743299"/>
                </a:cubicBezTo>
                <a:cubicBezTo>
                  <a:pt x="3560841" y="752257"/>
                  <a:pt x="3407677" y="713953"/>
                  <a:pt x="3238456" y="743299"/>
                </a:cubicBezTo>
                <a:cubicBezTo>
                  <a:pt x="3069235" y="772645"/>
                  <a:pt x="2599730" y="751125"/>
                  <a:pt x="2333081" y="743299"/>
                </a:cubicBezTo>
                <a:cubicBezTo>
                  <a:pt x="2066432" y="735473"/>
                  <a:pt x="1803143" y="759348"/>
                  <a:pt x="1636639" y="743299"/>
                </a:cubicBezTo>
                <a:cubicBezTo>
                  <a:pt x="1470135" y="727250"/>
                  <a:pt x="1362756" y="767462"/>
                  <a:pt x="1149129" y="743299"/>
                </a:cubicBezTo>
                <a:cubicBezTo>
                  <a:pt x="935502" y="719137"/>
                  <a:pt x="474228" y="701206"/>
                  <a:pt x="0" y="743299"/>
                </a:cubicBezTo>
                <a:cubicBezTo>
                  <a:pt x="1629" y="562812"/>
                  <a:pt x="6039" y="496105"/>
                  <a:pt x="0" y="379082"/>
                </a:cubicBezTo>
                <a:cubicBezTo>
                  <a:pt x="-6039" y="262059"/>
                  <a:pt x="-11446" y="92615"/>
                  <a:pt x="0" y="0"/>
                </a:cubicBezTo>
                <a:close/>
              </a:path>
              <a:path w="10446631" h="743299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56713" y="148196"/>
                  <a:pt x="10460784" y="236231"/>
                  <a:pt x="10446631" y="349351"/>
                </a:cubicBezTo>
                <a:cubicBezTo>
                  <a:pt x="10432478" y="462471"/>
                  <a:pt x="10431777" y="658444"/>
                  <a:pt x="10446631" y="743299"/>
                </a:cubicBezTo>
                <a:cubicBezTo>
                  <a:pt x="10255250" y="730953"/>
                  <a:pt x="10010408" y="760946"/>
                  <a:pt x="9854655" y="743299"/>
                </a:cubicBezTo>
                <a:cubicBezTo>
                  <a:pt x="9698902" y="725652"/>
                  <a:pt x="9383225" y="758465"/>
                  <a:pt x="9262679" y="743299"/>
                </a:cubicBezTo>
                <a:cubicBezTo>
                  <a:pt x="9142133" y="728133"/>
                  <a:pt x="8940417" y="739159"/>
                  <a:pt x="8670704" y="743299"/>
                </a:cubicBezTo>
                <a:cubicBezTo>
                  <a:pt x="8400991" y="747439"/>
                  <a:pt x="8309226" y="751726"/>
                  <a:pt x="8183194" y="743299"/>
                </a:cubicBezTo>
                <a:cubicBezTo>
                  <a:pt x="8057162" y="734873"/>
                  <a:pt x="7933682" y="738468"/>
                  <a:pt x="7800151" y="743299"/>
                </a:cubicBezTo>
                <a:cubicBezTo>
                  <a:pt x="7666620" y="748130"/>
                  <a:pt x="7435791" y="737422"/>
                  <a:pt x="7103709" y="743299"/>
                </a:cubicBezTo>
                <a:cubicBezTo>
                  <a:pt x="6771627" y="749176"/>
                  <a:pt x="6661083" y="780619"/>
                  <a:pt x="6302801" y="743299"/>
                </a:cubicBezTo>
                <a:cubicBezTo>
                  <a:pt x="5944519" y="705979"/>
                  <a:pt x="6032621" y="728210"/>
                  <a:pt x="5919758" y="743299"/>
                </a:cubicBezTo>
                <a:cubicBezTo>
                  <a:pt x="5806895" y="758388"/>
                  <a:pt x="5572342" y="756070"/>
                  <a:pt x="5327782" y="743299"/>
                </a:cubicBezTo>
                <a:cubicBezTo>
                  <a:pt x="5083222" y="730528"/>
                  <a:pt x="5032106" y="748304"/>
                  <a:pt x="4840272" y="743299"/>
                </a:cubicBezTo>
                <a:cubicBezTo>
                  <a:pt x="4648438" y="738295"/>
                  <a:pt x="4155654" y="768069"/>
                  <a:pt x="3934898" y="743299"/>
                </a:cubicBezTo>
                <a:cubicBezTo>
                  <a:pt x="3714142" y="718529"/>
                  <a:pt x="3666867" y="737938"/>
                  <a:pt x="3447388" y="743299"/>
                </a:cubicBezTo>
                <a:cubicBezTo>
                  <a:pt x="3227909" y="748661"/>
                  <a:pt x="2953572" y="744829"/>
                  <a:pt x="2542014" y="743299"/>
                </a:cubicBezTo>
                <a:cubicBezTo>
                  <a:pt x="2130456" y="741769"/>
                  <a:pt x="2257721" y="751987"/>
                  <a:pt x="2054504" y="743299"/>
                </a:cubicBezTo>
                <a:cubicBezTo>
                  <a:pt x="1851287" y="734612"/>
                  <a:pt x="1759284" y="736832"/>
                  <a:pt x="1671461" y="743299"/>
                </a:cubicBezTo>
                <a:cubicBezTo>
                  <a:pt x="1583638" y="749766"/>
                  <a:pt x="1194450" y="786499"/>
                  <a:pt x="766086" y="743299"/>
                </a:cubicBezTo>
                <a:cubicBezTo>
                  <a:pt x="337722" y="700099"/>
                  <a:pt x="254273" y="730074"/>
                  <a:pt x="0" y="743299"/>
                </a:cubicBezTo>
                <a:cubicBezTo>
                  <a:pt x="5895" y="579836"/>
                  <a:pt x="-8742" y="501777"/>
                  <a:pt x="0" y="386515"/>
                </a:cubicBezTo>
                <a:cubicBezTo>
                  <a:pt x="8742" y="271253"/>
                  <a:pt x="-12353" y="14252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i="1">
                <a:solidFill>
                  <a:srgbClr val="A3EEFF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164881" y="1"/>
            <a:ext cx="1416270" cy="1133474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6463C-44DC-6DFD-2BAA-8E2A6AE2A1C2}"/>
              </a:ext>
            </a:extLst>
          </p:cNvPr>
          <p:cNvSpPr txBox="1"/>
          <p:nvPr/>
        </p:nvSpPr>
        <p:spPr>
          <a:xfrm>
            <a:off x="1019175" y="1638300"/>
            <a:ext cx="9801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Phép tính nào dưới đây có kết quả lớn nhất?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1500 × 7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2109 × 5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1807 × 6</a:t>
            </a:r>
          </a:p>
          <a:p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FB814-6461-9D34-D259-711E3157BBEB}"/>
              </a:ext>
            </a:extLst>
          </p:cNvPr>
          <p:cNvSpPr txBox="1"/>
          <p:nvPr/>
        </p:nvSpPr>
        <p:spPr>
          <a:xfrm>
            <a:off x="1028700" y="3686175"/>
            <a:ext cx="980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Phép tính nào dưới đây có kết quả bé nhất?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18 126 : 3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43 120 : 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52 200 : 9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8A979-5727-CDB0-30B3-74F4D09FAE87}"/>
              </a:ext>
            </a:extLst>
          </p:cNvPr>
          <p:cNvSpPr txBox="1"/>
          <p:nvPr/>
        </p:nvSpPr>
        <p:spPr>
          <a:xfrm>
            <a:off x="1266825" y="2762250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A4CA0-7113-9851-09D8-0E46209D1B41}"/>
              </a:ext>
            </a:extLst>
          </p:cNvPr>
          <p:cNvSpPr txBox="1"/>
          <p:nvPr/>
        </p:nvSpPr>
        <p:spPr>
          <a:xfrm>
            <a:off x="4000500" y="27146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10 545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07C4C-4033-025A-3CB1-DD995D9A9FDD}"/>
              </a:ext>
            </a:extLst>
          </p:cNvPr>
          <p:cNvSpPr txBox="1"/>
          <p:nvPr/>
        </p:nvSpPr>
        <p:spPr>
          <a:xfrm>
            <a:off x="6715125" y="273367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10 842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CBAB8E-FADD-FE18-CC67-080ACDB217D4}"/>
              </a:ext>
            </a:extLst>
          </p:cNvPr>
          <p:cNvSpPr/>
          <p:nvPr/>
        </p:nvSpPr>
        <p:spPr>
          <a:xfrm>
            <a:off x="6410325" y="2247900"/>
            <a:ext cx="685800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7206E-D707-468D-196C-CEB2099048CE}"/>
              </a:ext>
            </a:extLst>
          </p:cNvPr>
          <p:cNvSpPr txBox="1"/>
          <p:nvPr/>
        </p:nvSpPr>
        <p:spPr>
          <a:xfrm>
            <a:off x="1438275" y="4800600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6042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7E5FE7-FBDF-3B81-C030-10371C463BFD}"/>
              </a:ext>
            </a:extLst>
          </p:cNvPr>
          <p:cNvSpPr txBox="1"/>
          <p:nvPr/>
        </p:nvSpPr>
        <p:spPr>
          <a:xfrm>
            <a:off x="4286250" y="47339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5 390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20466-4877-0F5D-20BD-6DA862E45B71}"/>
              </a:ext>
            </a:extLst>
          </p:cNvPr>
          <p:cNvSpPr txBox="1"/>
          <p:nvPr/>
        </p:nvSpPr>
        <p:spPr>
          <a:xfrm>
            <a:off x="6886575" y="4772025"/>
            <a:ext cx="24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5 800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2C3E2-7530-972B-13DD-DA257E4D0DD6}"/>
              </a:ext>
            </a:extLst>
          </p:cNvPr>
          <p:cNvSpPr/>
          <p:nvPr/>
        </p:nvSpPr>
        <p:spPr>
          <a:xfrm>
            <a:off x="3838575" y="4257675"/>
            <a:ext cx="685800" cy="600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/>
      <p:bldP spid="8" grpId="0"/>
      <p:bldP spid="24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18996-1C08-1F76-3094-35E8DDAD3B41}"/>
              </a:ext>
            </a:extLst>
          </p:cNvPr>
          <p:cNvSpPr/>
          <p:nvPr/>
        </p:nvSpPr>
        <p:spPr>
          <a:xfrm>
            <a:off x="212993" y="206673"/>
            <a:ext cx="11766014" cy="6249338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5F4C2-FFF1-794A-8313-E52168AF893F}"/>
              </a:ext>
            </a:extLst>
          </p:cNvPr>
          <p:cNvSpPr/>
          <p:nvPr/>
        </p:nvSpPr>
        <p:spPr>
          <a:xfrm>
            <a:off x="1031453" y="306390"/>
            <a:ext cx="10446631" cy="912810"/>
          </a:xfrm>
          <a:custGeom>
            <a:avLst/>
            <a:gdLst>
              <a:gd name="connsiteX0" fmla="*/ 0 w 10446631"/>
              <a:gd name="connsiteY0" fmla="*/ 0 h 912810"/>
              <a:gd name="connsiteX1" fmla="*/ 800908 w 10446631"/>
              <a:gd name="connsiteY1" fmla="*/ 0 h 912810"/>
              <a:gd name="connsiteX2" fmla="*/ 1706283 w 10446631"/>
              <a:gd name="connsiteY2" fmla="*/ 0 h 912810"/>
              <a:gd name="connsiteX3" fmla="*/ 2298259 w 10446631"/>
              <a:gd name="connsiteY3" fmla="*/ 0 h 912810"/>
              <a:gd name="connsiteX4" fmla="*/ 2994701 w 10446631"/>
              <a:gd name="connsiteY4" fmla="*/ 0 h 912810"/>
              <a:gd name="connsiteX5" fmla="*/ 3377744 w 10446631"/>
              <a:gd name="connsiteY5" fmla="*/ 0 h 912810"/>
              <a:gd name="connsiteX6" fmla="*/ 3865253 w 10446631"/>
              <a:gd name="connsiteY6" fmla="*/ 0 h 912810"/>
              <a:gd name="connsiteX7" fmla="*/ 4457229 w 10446631"/>
              <a:gd name="connsiteY7" fmla="*/ 0 h 912810"/>
              <a:gd name="connsiteX8" fmla="*/ 5153671 w 10446631"/>
              <a:gd name="connsiteY8" fmla="*/ 0 h 912810"/>
              <a:gd name="connsiteX9" fmla="*/ 5954580 w 10446631"/>
              <a:gd name="connsiteY9" fmla="*/ 0 h 912810"/>
              <a:gd name="connsiteX10" fmla="*/ 6442089 w 10446631"/>
              <a:gd name="connsiteY10" fmla="*/ 0 h 912810"/>
              <a:gd name="connsiteX11" fmla="*/ 7242997 w 10446631"/>
              <a:gd name="connsiteY11" fmla="*/ 0 h 912810"/>
              <a:gd name="connsiteX12" fmla="*/ 7626041 w 10446631"/>
              <a:gd name="connsiteY12" fmla="*/ 0 h 912810"/>
              <a:gd name="connsiteX13" fmla="*/ 8426949 w 10446631"/>
              <a:gd name="connsiteY13" fmla="*/ 0 h 912810"/>
              <a:gd name="connsiteX14" fmla="*/ 9227857 w 10446631"/>
              <a:gd name="connsiteY14" fmla="*/ 0 h 912810"/>
              <a:gd name="connsiteX15" fmla="*/ 10446631 w 10446631"/>
              <a:gd name="connsiteY15" fmla="*/ 0 h 912810"/>
              <a:gd name="connsiteX16" fmla="*/ 10446631 w 10446631"/>
              <a:gd name="connsiteY16" fmla="*/ 474661 h 912810"/>
              <a:gd name="connsiteX17" fmla="*/ 10446631 w 10446631"/>
              <a:gd name="connsiteY17" fmla="*/ 912810 h 912810"/>
              <a:gd name="connsiteX18" fmla="*/ 10063588 w 10446631"/>
              <a:gd name="connsiteY18" fmla="*/ 912810 h 912810"/>
              <a:gd name="connsiteX19" fmla="*/ 9680545 w 10446631"/>
              <a:gd name="connsiteY19" fmla="*/ 912810 h 912810"/>
              <a:gd name="connsiteX20" fmla="*/ 8775170 w 10446631"/>
              <a:gd name="connsiteY20" fmla="*/ 912810 h 912810"/>
              <a:gd name="connsiteX21" fmla="*/ 8392127 w 10446631"/>
              <a:gd name="connsiteY21" fmla="*/ 912810 h 912810"/>
              <a:gd name="connsiteX22" fmla="*/ 8009084 w 10446631"/>
              <a:gd name="connsiteY22" fmla="*/ 912810 h 912810"/>
              <a:gd name="connsiteX23" fmla="*/ 7417108 w 10446631"/>
              <a:gd name="connsiteY23" fmla="*/ 912810 h 912810"/>
              <a:gd name="connsiteX24" fmla="*/ 6616200 w 10446631"/>
              <a:gd name="connsiteY24" fmla="*/ 912810 h 912810"/>
              <a:gd name="connsiteX25" fmla="*/ 5815291 w 10446631"/>
              <a:gd name="connsiteY25" fmla="*/ 912810 h 912810"/>
              <a:gd name="connsiteX26" fmla="*/ 5223316 w 10446631"/>
              <a:gd name="connsiteY26" fmla="*/ 912810 h 912810"/>
              <a:gd name="connsiteX27" fmla="*/ 4631340 w 10446631"/>
              <a:gd name="connsiteY27" fmla="*/ 912810 h 912810"/>
              <a:gd name="connsiteX28" fmla="*/ 3830431 w 10446631"/>
              <a:gd name="connsiteY28" fmla="*/ 912810 h 912810"/>
              <a:gd name="connsiteX29" fmla="*/ 3238456 w 10446631"/>
              <a:gd name="connsiteY29" fmla="*/ 912810 h 912810"/>
              <a:gd name="connsiteX30" fmla="*/ 2333081 w 10446631"/>
              <a:gd name="connsiteY30" fmla="*/ 912810 h 912810"/>
              <a:gd name="connsiteX31" fmla="*/ 1636639 w 10446631"/>
              <a:gd name="connsiteY31" fmla="*/ 912810 h 912810"/>
              <a:gd name="connsiteX32" fmla="*/ 1149129 w 10446631"/>
              <a:gd name="connsiteY32" fmla="*/ 912810 h 912810"/>
              <a:gd name="connsiteX33" fmla="*/ 0 w 10446631"/>
              <a:gd name="connsiteY33" fmla="*/ 912810 h 912810"/>
              <a:gd name="connsiteX34" fmla="*/ 0 w 10446631"/>
              <a:gd name="connsiteY34" fmla="*/ 465533 h 912810"/>
              <a:gd name="connsiteX35" fmla="*/ 0 w 10446631"/>
              <a:gd name="connsiteY35" fmla="*/ 0 h 91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6631" h="912810" fill="none" extrusionOk="0">
                <a:moveTo>
                  <a:pt x="0" y="0"/>
                </a:moveTo>
                <a:cubicBezTo>
                  <a:pt x="162973" y="31656"/>
                  <a:pt x="509637" y="-39788"/>
                  <a:pt x="800908" y="0"/>
                </a:cubicBezTo>
                <a:cubicBezTo>
                  <a:pt x="1092179" y="39788"/>
                  <a:pt x="1389840" y="40984"/>
                  <a:pt x="1706283" y="0"/>
                </a:cubicBezTo>
                <a:cubicBezTo>
                  <a:pt x="2022727" y="-40984"/>
                  <a:pt x="2037701" y="7350"/>
                  <a:pt x="2298259" y="0"/>
                </a:cubicBezTo>
                <a:cubicBezTo>
                  <a:pt x="2558817" y="-7350"/>
                  <a:pt x="2693525" y="-24863"/>
                  <a:pt x="2994701" y="0"/>
                </a:cubicBezTo>
                <a:cubicBezTo>
                  <a:pt x="3295877" y="24863"/>
                  <a:pt x="3274085" y="-11320"/>
                  <a:pt x="3377744" y="0"/>
                </a:cubicBezTo>
                <a:cubicBezTo>
                  <a:pt x="3481403" y="11320"/>
                  <a:pt x="3741245" y="13679"/>
                  <a:pt x="3865253" y="0"/>
                </a:cubicBezTo>
                <a:cubicBezTo>
                  <a:pt x="3989261" y="-13679"/>
                  <a:pt x="4291035" y="103"/>
                  <a:pt x="4457229" y="0"/>
                </a:cubicBezTo>
                <a:cubicBezTo>
                  <a:pt x="4623423" y="-103"/>
                  <a:pt x="4957951" y="-32800"/>
                  <a:pt x="5153671" y="0"/>
                </a:cubicBezTo>
                <a:cubicBezTo>
                  <a:pt x="5349391" y="32800"/>
                  <a:pt x="5625413" y="-25902"/>
                  <a:pt x="5954580" y="0"/>
                </a:cubicBezTo>
                <a:cubicBezTo>
                  <a:pt x="6283747" y="25902"/>
                  <a:pt x="6299756" y="-18430"/>
                  <a:pt x="6442089" y="0"/>
                </a:cubicBezTo>
                <a:cubicBezTo>
                  <a:pt x="6584422" y="18430"/>
                  <a:pt x="6896199" y="-34619"/>
                  <a:pt x="7242997" y="0"/>
                </a:cubicBezTo>
                <a:cubicBezTo>
                  <a:pt x="7589795" y="34619"/>
                  <a:pt x="7538933" y="12438"/>
                  <a:pt x="7626041" y="0"/>
                </a:cubicBezTo>
                <a:cubicBezTo>
                  <a:pt x="7713149" y="-12438"/>
                  <a:pt x="8117171" y="-12434"/>
                  <a:pt x="8426949" y="0"/>
                </a:cubicBezTo>
                <a:cubicBezTo>
                  <a:pt x="8736727" y="12434"/>
                  <a:pt x="9065205" y="24809"/>
                  <a:pt x="9227857" y="0"/>
                </a:cubicBezTo>
                <a:cubicBezTo>
                  <a:pt x="9390509" y="-24809"/>
                  <a:pt x="10048587" y="-32940"/>
                  <a:pt x="10446631" y="0"/>
                </a:cubicBezTo>
                <a:cubicBezTo>
                  <a:pt x="10436581" y="227462"/>
                  <a:pt x="10470140" y="372508"/>
                  <a:pt x="10446631" y="474661"/>
                </a:cubicBezTo>
                <a:cubicBezTo>
                  <a:pt x="10423122" y="576814"/>
                  <a:pt x="10432106" y="755297"/>
                  <a:pt x="10446631" y="912810"/>
                </a:cubicBezTo>
                <a:cubicBezTo>
                  <a:pt x="10322086" y="903094"/>
                  <a:pt x="10241883" y="897623"/>
                  <a:pt x="10063588" y="912810"/>
                </a:cubicBezTo>
                <a:cubicBezTo>
                  <a:pt x="9885293" y="927997"/>
                  <a:pt x="9813769" y="926055"/>
                  <a:pt x="9680545" y="912810"/>
                </a:cubicBezTo>
                <a:cubicBezTo>
                  <a:pt x="9547321" y="899565"/>
                  <a:pt x="9219179" y="940746"/>
                  <a:pt x="8775170" y="912810"/>
                </a:cubicBezTo>
                <a:cubicBezTo>
                  <a:pt x="8331161" y="884874"/>
                  <a:pt x="8483913" y="907748"/>
                  <a:pt x="8392127" y="912810"/>
                </a:cubicBezTo>
                <a:cubicBezTo>
                  <a:pt x="8300341" y="917872"/>
                  <a:pt x="8137119" y="910041"/>
                  <a:pt x="8009084" y="912810"/>
                </a:cubicBezTo>
                <a:cubicBezTo>
                  <a:pt x="7881049" y="915579"/>
                  <a:pt x="7566926" y="905809"/>
                  <a:pt x="7417108" y="912810"/>
                </a:cubicBezTo>
                <a:cubicBezTo>
                  <a:pt x="7267290" y="919811"/>
                  <a:pt x="6887524" y="934543"/>
                  <a:pt x="6616200" y="912810"/>
                </a:cubicBezTo>
                <a:cubicBezTo>
                  <a:pt x="6344876" y="891077"/>
                  <a:pt x="6199021" y="878697"/>
                  <a:pt x="5815291" y="912810"/>
                </a:cubicBezTo>
                <a:cubicBezTo>
                  <a:pt x="5431561" y="946923"/>
                  <a:pt x="5422296" y="911330"/>
                  <a:pt x="5223316" y="912810"/>
                </a:cubicBezTo>
                <a:cubicBezTo>
                  <a:pt x="5024336" y="914290"/>
                  <a:pt x="4891016" y="917090"/>
                  <a:pt x="4631340" y="912810"/>
                </a:cubicBezTo>
                <a:cubicBezTo>
                  <a:pt x="4371664" y="908530"/>
                  <a:pt x="4100021" y="903852"/>
                  <a:pt x="3830431" y="912810"/>
                </a:cubicBezTo>
                <a:cubicBezTo>
                  <a:pt x="3560841" y="921768"/>
                  <a:pt x="3407677" y="883464"/>
                  <a:pt x="3238456" y="912810"/>
                </a:cubicBezTo>
                <a:cubicBezTo>
                  <a:pt x="3069235" y="942156"/>
                  <a:pt x="2599730" y="920636"/>
                  <a:pt x="2333081" y="912810"/>
                </a:cubicBezTo>
                <a:cubicBezTo>
                  <a:pt x="2066432" y="904984"/>
                  <a:pt x="1803143" y="928859"/>
                  <a:pt x="1636639" y="912810"/>
                </a:cubicBezTo>
                <a:cubicBezTo>
                  <a:pt x="1470135" y="896761"/>
                  <a:pt x="1362756" y="936973"/>
                  <a:pt x="1149129" y="912810"/>
                </a:cubicBezTo>
                <a:cubicBezTo>
                  <a:pt x="935502" y="888648"/>
                  <a:pt x="474228" y="870717"/>
                  <a:pt x="0" y="912810"/>
                </a:cubicBezTo>
                <a:cubicBezTo>
                  <a:pt x="1871" y="731944"/>
                  <a:pt x="-1837" y="574774"/>
                  <a:pt x="0" y="465533"/>
                </a:cubicBezTo>
                <a:cubicBezTo>
                  <a:pt x="1837" y="356292"/>
                  <a:pt x="-15399" y="172865"/>
                  <a:pt x="0" y="0"/>
                </a:cubicBezTo>
                <a:close/>
              </a:path>
              <a:path w="10446631" h="912810" stroke="0" extrusionOk="0">
                <a:moveTo>
                  <a:pt x="0" y="0"/>
                </a:moveTo>
                <a:cubicBezTo>
                  <a:pt x="329247" y="32063"/>
                  <a:pt x="552289" y="1157"/>
                  <a:pt x="696442" y="0"/>
                </a:cubicBezTo>
                <a:cubicBezTo>
                  <a:pt x="840595" y="-1157"/>
                  <a:pt x="1060578" y="-11448"/>
                  <a:pt x="1392884" y="0"/>
                </a:cubicBezTo>
                <a:cubicBezTo>
                  <a:pt x="1725190" y="11448"/>
                  <a:pt x="1790503" y="-12329"/>
                  <a:pt x="2089326" y="0"/>
                </a:cubicBezTo>
                <a:cubicBezTo>
                  <a:pt x="2388149" y="12329"/>
                  <a:pt x="2621412" y="21110"/>
                  <a:pt x="2785768" y="0"/>
                </a:cubicBezTo>
                <a:cubicBezTo>
                  <a:pt x="2950124" y="-21110"/>
                  <a:pt x="3315703" y="-1254"/>
                  <a:pt x="3586677" y="0"/>
                </a:cubicBezTo>
                <a:cubicBezTo>
                  <a:pt x="3857651" y="1254"/>
                  <a:pt x="4223202" y="-30456"/>
                  <a:pt x="4387585" y="0"/>
                </a:cubicBezTo>
                <a:cubicBezTo>
                  <a:pt x="4551968" y="30456"/>
                  <a:pt x="4590606" y="5183"/>
                  <a:pt x="4770628" y="0"/>
                </a:cubicBezTo>
                <a:cubicBezTo>
                  <a:pt x="4950650" y="-5183"/>
                  <a:pt x="5333833" y="7102"/>
                  <a:pt x="5676003" y="0"/>
                </a:cubicBezTo>
                <a:cubicBezTo>
                  <a:pt x="6018173" y="-7102"/>
                  <a:pt x="5886426" y="18270"/>
                  <a:pt x="6059046" y="0"/>
                </a:cubicBezTo>
                <a:cubicBezTo>
                  <a:pt x="6231666" y="-18270"/>
                  <a:pt x="6504915" y="38569"/>
                  <a:pt x="6859954" y="0"/>
                </a:cubicBezTo>
                <a:cubicBezTo>
                  <a:pt x="7214993" y="-38569"/>
                  <a:pt x="7428450" y="17881"/>
                  <a:pt x="7660863" y="0"/>
                </a:cubicBezTo>
                <a:cubicBezTo>
                  <a:pt x="7893276" y="-17881"/>
                  <a:pt x="8121126" y="-20735"/>
                  <a:pt x="8357305" y="0"/>
                </a:cubicBezTo>
                <a:cubicBezTo>
                  <a:pt x="8593484" y="20735"/>
                  <a:pt x="9053233" y="-28946"/>
                  <a:pt x="9262679" y="0"/>
                </a:cubicBezTo>
                <a:cubicBezTo>
                  <a:pt x="9472125" y="28946"/>
                  <a:pt x="10058545" y="-45755"/>
                  <a:pt x="10446631" y="0"/>
                </a:cubicBezTo>
                <a:cubicBezTo>
                  <a:pt x="10443564" y="94707"/>
                  <a:pt x="10438852" y="273106"/>
                  <a:pt x="10446631" y="429021"/>
                </a:cubicBezTo>
                <a:cubicBezTo>
                  <a:pt x="10454410" y="584936"/>
                  <a:pt x="10441104" y="793062"/>
                  <a:pt x="10446631" y="912810"/>
                </a:cubicBezTo>
                <a:cubicBezTo>
                  <a:pt x="10255250" y="900464"/>
                  <a:pt x="10010408" y="930457"/>
                  <a:pt x="9854655" y="912810"/>
                </a:cubicBezTo>
                <a:cubicBezTo>
                  <a:pt x="9698902" y="895163"/>
                  <a:pt x="9383225" y="927976"/>
                  <a:pt x="9262679" y="912810"/>
                </a:cubicBezTo>
                <a:cubicBezTo>
                  <a:pt x="9142133" y="897644"/>
                  <a:pt x="8940417" y="908670"/>
                  <a:pt x="8670704" y="912810"/>
                </a:cubicBezTo>
                <a:cubicBezTo>
                  <a:pt x="8400991" y="916950"/>
                  <a:pt x="8309226" y="921237"/>
                  <a:pt x="8183194" y="912810"/>
                </a:cubicBezTo>
                <a:cubicBezTo>
                  <a:pt x="8057162" y="904384"/>
                  <a:pt x="7933682" y="907979"/>
                  <a:pt x="7800151" y="912810"/>
                </a:cubicBezTo>
                <a:cubicBezTo>
                  <a:pt x="7666620" y="917641"/>
                  <a:pt x="7435791" y="906933"/>
                  <a:pt x="7103709" y="912810"/>
                </a:cubicBezTo>
                <a:cubicBezTo>
                  <a:pt x="6771627" y="918687"/>
                  <a:pt x="6661083" y="950130"/>
                  <a:pt x="6302801" y="912810"/>
                </a:cubicBezTo>
                <a:cubicBezTo>
                  <a:pt x="5944519" y="875490"/>
                  <a:pt x="6032621" y="897721"/>
                  <a:pt x="5919758" y="912810"/>
                </a:cubicBezTo>
                <a:cubicBezTo>
                  <a:pt x="5806895" y="927899"/>
                  <a:pt x="5572342" y="925581"/>
                  <a:pt x="5327782" y="912810"/>
                </a:cubicBezTo>
                <a:cubicBezTo>
                  <a:pt x="5083222" y="900039"/>
                  <a:pt x="5032106" y="917815"/>
                  <a:pt x="4840272" y="912810"/>
                </a:cubicBezTo>
                <a:cubicBezTo>
                  <a:pt x="4648438" y="907806"/>
                  <a:pt x="4155654" y="937580"/>
                  <a:pt x="3934898" y="912810"/>
                </a:cubicBezTo>
                <a:cubicBezTo>
                  <a:pt x="3714142" y="888040"/>
                  <a:pt x="3666867" y="907449"/>
                  <a:pt x="3447388" y="912810"/>
                </a:cubicBezTo>
                <a:cubicBezTo>
                  <a:pt x="3227909" y="918172"/>
                  <a:pt x="2953572" y="914340"/>
                  <a:pt x="2542014" y="912810"/>
                </a:cubicBezTo>
                <a:cubicBezTo>
                  <a:pt x="2130456" y="911280"/>
                  <a:pt x="2257721" y="921498"/>
                  <a:pt x="2054504" y="912810"/>
                </a:cubicBezTo>
                <a:cubicBezTo>
                  <a:pt x="1851287" y="904123"/>
                  <a:pt x="1759284" y="906343"/>
                  <a:pt x="1671461" y="912810"/>
                </a:cubicBezTo>
                <a:cubicBezTo>
                  <a:pt x="1583638" y="919277"/>
                  <a:pt x="1194450" y="956010"/>
                  <a:pt x="766086" y="912810"/>
                </a:cubicBezTo>
                <a:cubicBezTo>
                  <a:pt x="337722" y="869610"/>
                  <a:pt x="254273" y="899585"/>
                  <a:pt x="0" y="912810"/>
                </a:cubicBezTo>
                <a:cubicBezTo>
                  <a:pt x="-16541" y="746581"/>
                  <a:pt x="8680" y="614896"/>
                  <a:pt x="0" y="474661"/>
                </a:cubicBezTo>
                <a:cubicBezTo>
                  <a:pt x="-8680" y="334426"/>
                  <a:pt x="23728" y="1160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99"/>
            </a:solidFill>
            <a:extLst>
              <a:ext uri="{C807C97D-BFC1-408E-A445-0C87EB9F89A2}">
                <ask:lineSketchStyleProps xmlns:ask="http://schemas.microsoft.com/office/drawing/2018/sketchyshapes" sd="37853789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A3EEFF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Tính giá trị của biểu thức: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A3EEFF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2DD4507-B21D-A2D7-4197-D7B46161E529}"/>
              </a:ext>
            </a:extLst>
          </p:cNvPr>
          <p:cNvSpPr/>
          <p:nvPr/>
        </p:nvSpPr>
        <p:spPr>
          <a:xfrm>
            <a:off x="819151" y="154339"/>
            <a:ext cx="1333500" cy="1045811"/>
          </a:xfrm>
          <a:prstGeom prst="triangle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35D67-D731-44AC-657F-CB453EDD5A9A}"/>
              </a:ext>
            </a:extLst>
          </p:cNvPr>
          <p:cNvSpPr txBox="1"/>
          <p:nvPr/>
        </p:nvSpPr>
        <p:spPr>
          <a:xfrm>
            <a:off x="704850" y="1971675"/>
            <a:ext cx="102774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8 103 × 5 – 4 135                             b) 24 360 : 8+ 9 600</a:t>
            </a:r>
          </a:p>
          <a:p>
            <a:pPr marL="514350" indent="-514350" algn="just">
              <a:buAutoNum type="alphaLcParenR"/>
            </a:pPr>
            <a:endParaRPr lang="pt-BR" sz="3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LcParenR"/>
            </a:pPr>
            <a:endParaRPr lang="pt-BR" sz="3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LcParenR"/>
            </a:pPr>
            <a:endParaRPr lang="pt-BR" sz="3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839 + 6 215 x 4                                d) 17 286 - 45 234 : 9</a:t>
            </a:r>
          </a:p>
          <a:p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730AB-2FD1-7F81-399D-75E8378F0BA1}"/>
              </a:ext>
            </a:extLst>
          </p:cNvPr>
          <p:cNvSpPr txBox="1"/>
          <p:nvPr/>
        </p:nvSpPr>
        <p:spPr>
          <a:xfrm>
            <a:off x="819150" y="266700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40 515 – 4 135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4A756-7FE4-29EC-E77E-77C4E31D3B29}"/>
              </a:ext>
            </a:extLst>
          </p:cNvPr>
          <p:cNvSpPr txBox="1"/>
          <p:nvPr/>
        </p:nvSpPr>
        <p:spPr>
          <a:xfrm>
            <a:off x="857250" y="322897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36 380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4BCD4-C66E-93F8-ECB4-C8773AFD5325}"/>
              </a:ext>
            </a:extLst>
          </p:cNvPr>
          <p:cNvSpPr txBox="1"/>
          <p:nvPr/>
        </p:nvSpPr>
        <p:spPr>
          <a:xfrm>
            <a:off x="7258050" y="257175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3045 + 9 600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58D48-7C84-BD4A-95CD-682B3A36F322}"/>
              </a:ext>
            </a:extLst>
          </p:cNvPr>
          <p:cNvSpPr txBox="1"/>
          <p:nvPr/>
        </p:nvSpPr>
        <p:spPr>
          <a:xfrm>
            <a:off x="7296150" y="31337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12 645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66B3D-7090-4596-7B34-2B774203475A}"/>
              </a:ext>
            </a:extLst>
          </p:cNvPr>
          <p:cNvSpPr txBox="1"/>
          <p:nvPr/>
        </p:nvSpPr>
        <p:spPr>
          <a:xfrm>
            <a:off x="800100" y="455295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839 + 24 860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D0F98-17EB-3E7A-73FC-348F7D64919A}"/>
              </a:ext>
            </a:extLst>
          </p:cNvPr>
          <p:cNvSpPr txBox="1"/>
          <p:nvPr/>
        </p:nvSpPr>
        <p:spPr>
          <a:xfrm>
            <a:off x="838200" y="51149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25 699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0FDC9E-2899-6079-05E1-2CAF365E4FD9}"/>
              </a:ext>
            </a:extLst>
          </p:cNvPr>
          <p:cNvSpPr txBox="1"/>
          <p:nvPr/>
        </p:nvSpPr>
        <p:spPr>
          <a:xfrm>
            <a:off x="7162800" y="4657725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17 286 – 5 026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4FDBF-9243-5B9C-A39E-D6F4B7C591BC}"/>
              </a:ext>
            </a:extLst>
          </p:cNvPr>
          <p:cNvSpPr txBox="1"/>
          <p:nvPr/>
        </p:nvSpPr>
        <p:spPr>
          <a:xfrm>
            <a:off x="7200900" y="5219700"/>
            <a:ext cx="4010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12 260</a:t>
            </a:r>
          </a:p>
        </p:txBody>
      </p:sp>
    </p:spTree>
    <p:extLst>
      <p:ext uri="{BB962C8B-B14F-4D97-AF65-F5344CB8AC3E}">
        <p14:creationId xmlns:p14="http://schemas.microsoft.com/office/powerpoint/2010/main" val="17897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380</Words>
  <Application>Microsoft Office PowerPoint</Application>
  <PresentationFormat>Widescreen</PresentationFormat>
  <Paragraphs>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Berkshire Swash</vt:lpstr>
      <vt:lpstr>Arial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2023-02-07T10:13:07Z</dcterms:created>
  <dcterms:modified xsi:type="dcterms:W3CDTF">2023-02-07T13:45:36Z</dcterms:modified>
</cp:coreProperties>
</file>