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0"/>
  </p:notesMasterIdLst>
  <p:sldIdLst>
    <p:sldId id="2645" r:id="rId4"/>
    <p:sldId id="2662" r:id="rId5"/>
    <p:sldId id="282" r:id="rId6"/>
    <p:sldId id="299" r:id="rId7"/>
    <p:sldId id="300" r:id="rId8"/>
    <p:sldId id="2658" r:id="rId9"/>
    <p:sldId id="2660" r:id="rId10"/>
    <p:sldId id="2663" r:id="rId11"/>
    <p:sldId id="2661" r:id="rId12"/>
    <p:sldId id="2664" r:id="rId13"/>
    <p:sldId id="2665" r:id="rId14"/>
    <p:sldId id="2666" r:id="rId15"/>
    <p:sldId id="2667" r:id="rId16"/>
    <p:sldId id="2668" r:id="rId17"/>
    <p:sldId id="339" r:id="rId18"/>
    <p:sldId id="7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9DC02-A6F2-4465-A42C-8FF5219D547B}" type="datetimeFigureOut">
              <a:rPr lang="en-US" smtClean="0"/>
              <a:t>15/05/2023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3F5CA-C46D-4766-8BEC-F1E5CEBD8080}" type="slidenum">
              <a:rPr lang="en-US" smtClean="0"/>
              <a:t>‹#›</a:t>
            </a:fld>
            <a:endParaRPr lang="en-US"/>
          </a:p>
        </p:txBody>
      </p:sp>
    </p:spTree>
    <p:extLst>
      <p:ext uri="{BB962C8B-B14F-4D97-AF65-F5344CB8AC3E}">
        <p14:creationId xmlns:p14="http://schemas.microsoft.com/office/powerpoint/2010/main" val="360861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491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79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855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68646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9639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22703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07579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59941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Tree>
    <p:extLst>
      <p:ext uri="{BB962C8B-B14F-4D97-AF65-F5344CB8AC3E}">
        <p14:creationId xmlns:p14="http://schemas.microsoft.com/office/powerpoint/2010/main" val="33151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007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62622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331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extLst>
      <p:ext uri="{BB962C8B-B14F-4D97-AF65-F5344CB8AC3E}">
        <p14:creationId xmlns:p14="http://schemas.microsoft.com/office/powerpoint/2010/main" val="41920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20125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8040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2023/5/15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5563014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914013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3812050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2023/5/15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2870387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2023/5/15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420311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2023/5/15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74469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2023/5/15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23945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3440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2023/5/15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422931749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5274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2003680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599355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495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154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09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203202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455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199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24.xml"/><Relationship Id="rId16" Type="http://schemas.openxmlformats.org/officeDocument/2006/relationships/tags" Target="../tags/tag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A picture containing shape&#10;&#10;Description automatically generated">
            <a:extLst>
              <a:ext uri="{FF2B5EF4-FFF2-40B4-BE49-F238E27FC236}">
                <a16:creationId xmlns:a16="http://schemas.microsoft.com/office/drawing/2014/main" id="{B663A26B-6414-F1F3-76EC-8C9F9E48668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7800" y="276225"/>
            <a:ext cx="1085850" cy="1085850"/>
          </a:xfrm>
          <a:prstGeom prst="rect">
            <a:avLst/>
          </a:prstGeom>
        </p:spPr>
      </p:pic>
    </p:spTree>
    <p:extLst>
      <p:ext uri="{BB962C8B-B14F-4D97-AF65-F5344CB8AC3E}">
        <p14:creationId xmlns:p14="http://schemas.microsoft.com/office/powerpoint/2010/main" val="3268919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154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2023/5/15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7500729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68.xml"/><Relationship Id="rId5" Type="http://schemas.openxmlformats.org/officeDocument/2006/relationships/hyperlink" Target="https://www.facebook.com/huongthaoGADT"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2" name="Group 1">
            <a:extLst>
              <a:ext uri="{FF2B5EF4-FFF2-40B4-BE49-F238E27FC236}">
                <a16:creationId xmlns:a16="http://schemas.microsoft.com/office/drawing/2014/main" id="{303DC9D6-4704-2350-37D1-7E47C9D5EE05}"/>
              </a:ext>
            </a:extLst>
          </p:cNvPr>
          <p:cNvGrpSpPr/>
          <p:nvPr/>
        </p:nvGrpSpPr>
        <p:grpSpPr>
          <a:xfrm>
            <a:off x="2918739" y="0"/>
            <a:ext cx="6099858" cy="2008388"/>
            <a:chOff x="4337964" y="2716029"/>
            <a:chExt cx="6099858" cy="2008388"/>
          </a:xfrm>
        </p:grpSpPr>
        <p:pic>
          <p:nvPicPr>
            <p:cNvPr id="3" name="图片 38">
              <a:extLst>
                <a:ext uri="{FF2B5EF4-FFF2-40B4-BE49-F238E27FC236}">
                  <a16:creationId xmlns:a16="http://schemas.microsoft.com/office/drawing/2014/main" id="{266A25EE-E7D1-C920-853F-73370F01E72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3936" y="2716029"/>
              <a:ext cx="5087915" cy="2008388"/>
            </a:xfrm>
            <a:prstGeom prst="rect">
              <a:avLst/>
            </a:prstGeom>
          </p:spPr>
        </p:pic>
        <p:sp>
          <p:nvSpPr>
            <p:cNvPr id="4" name="TextBox 3">
              <a:extLst>
                <a:ext uri="{FF2B5EF4-FFF2-40B4-BE49-F238E27FC236}">
                  <a16:creationId xmlns:a16="http://schemas.microsoft.com/office/drawing/2014/main" id="{C1CF00AC-B7AE-4941-C9D6-B42B96A31CF8}"/>
                </a:ext>
              </a:extLst>
            </p:cNvPr>
            <p:cNvSpPr txBox="1"/>
            <p:nvPr/>
          </p:nvSpPr>
          <p:spPr>
            <a:xfrm>
              <a:off x="4337964" y="3109374"/>
              <a:ext cx="6099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TOÁN</a:t>
              </a:r>
            </a:p>
          </p:txBody>
        </p:sp>
      </p:grpSp>
      <p:pic>
        <p:nvPicPr>
          <p:cNvPr id="6" name="Picture 5">
            <a:extLst>
              <a:ext uri="{FF2B5EF4-FFF2-40B4-BE49-F238E27FC236}">
                <a16:creationId xmlns:a16="http://schemas.microsoft.com/office/drawing/2014/main" id="{BCDE1076-C468-2201-61AE-F658A10C9F3A}"/>
              </a:ext>
            </a:extLst>
          </p:cNvPr>
          <p:cNvPicPr>
            <a:picLocks noChangeAspect="1"/>
          </p:cNvPicPr>
          <p:nvPr/>
        </p:nvPicPr>
        <p:blipFill>
          <a:blip r:embed="rId10"/>
          <a:stretch>
            <a:fillRect/>
          </a:stretch>
        </p:blipFill>
        <p:spPr>
          <a:xfrm>
            <a:off x="1961380" y="2115224"/>
            <a:ext cx="8974090" cy="2017951"/>
          </a:xfrm>
          <a:prstGeom prst="rect">
            <a:avLst/>
          </a:prstGeom>
        </p:spPr>
      </p:pic>
      <p:sp>
        <p:nvSpPr>
          <p:cNvPr id="8" name="TextBox 7">
            <a:extLst>
              <a:ext uri="{FF2B5EF4-FFF2-40B4-BE49-F238E27FC236}">
                <a16:creationId xmlns:a16="http://schemas.microsoft.com/office/drawing/2014/main" id="{961F9246-2461-7DFD-97E4-87DD0F912657}"/>
              </a:ext>
            </a:extLst>
          </p:cNvPr>
          <p:cNvSpPr txBox="1"/>
          <p:nvPr/>
        </p:nvSpPr>
        <p:spPr>
          <a:xfrm>
            <a:off x="5286375" y="3743325"/>
            <a:ext cx="2095500"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833485"/>
            <a:ext cx="11353800" cy="519853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801226" cy="1248103"/>
            <a:chOff x="457200" y="275897"/>
            <a:chExt cx="9801226"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2047876" y="363732"/>
              <a:ext cx="821055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mỗi số 8 327; 9 015; 25</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468; 62 340 thành tổng (theo mẫu):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6" name="Picture 5">
            <a:extLst>
              <a:ext uri="{FF2B5EF4-FFF2-40B4-BE49-F238E27FC236}">
                <a16:creationId xmlns:a16="http://schemas.microsoft.com/office/drawing/2014/main" id="{0349EDD4-4FB5-E6A7-9767-05D077DDDD6A}"/>
              </a:ext>
            </a:extLst>
          </p:cNvPr>
          <p:cNvPicPr>
            <a:picLocks noChangeAspect="1"/>
          </p:cNvPicPr>
          <p:nvPr/>
        </p:nvPicPr>
        <p:blipFill>
          <a:blip r:embed="rId4"/>
          <a:stretch>
            <a:fillRect/>
          </a:stretch>
        </p:blipFill>
        <p:spPr>
          <a:xfrm>
            <a:off x="2662237" y="2147887"/>
            <a:ext cx="6646911" cy="957263"/>
          </a:xfrm>
          <a:prstGeom prst="rect">
            <a:avLst/>
          </a:prstGeom>
        </p:spPr>
      </p:pic>
      <p:sp>
        <p:nvSpPr>
          <p:cNvPr id="11" name="TextBox 10">
            <a:extLst>
              <a:ext uri="{FF2B5EF4-FFF2-40B4-BE49-F238E27FC236}">
                <a16:creationId xmlns:a16="http://schemas.microsoft.com/office/drawing/2014/main" id="{DE9A9170-5FB2-DFAA-57A6-5D84A5CAAD34}"/>
              </a:ext>
            </a:extLst>
          </p:cNvPr>
          <p:cNvSpPr txBox="1"/>
          <p:nvPr/>
        </p:nvSpPr>
        <p:spPr>
          <a:xfrm>
            <a:off x="1085850" y="3467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8 327</a:t>
            </a:r>
          </a:p>
        </p:txBody>
      </p:sp>
      <p:sp>
        <p:nvSpPr>
          <p:cNvPr id="15" name="TextBox 14">
            <a:extLst>
              <a:ext uri="{FF2B5EF4-FFF2-40B4-BE49-F238E27FC236}">
                <a16:creationId xmlns:a16="http://schemas.microsoft.com/office/drawing/2014/main" id="{82424F39-EF4D-B56D-064E-5178A69A4C0E}"/>
              </a:ext>
            </a:extLst>
          </p:cNvPr>
          <p:cNvSpPr txBox="1"/>
          <p:nvPr/>
        </p:nvSpPr>
        <p:spPr>
          <a:xfrm>
            <a:off x="1047750" y="4229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9 015</a:t>
            </a:r>
          </a:p>
        </p:txBody>
      </p:sp>
      <p:sp>
        <p:nvSpPr>
          <p:cNvPr id="17" name="TextBox 16">
            <a:extLst>
              <a:ext uri="{FF2B5EF4-FFF2-40B4-BE49-F238E27FC236}">
                <a16:creationId xmlns:a16="http://schemas.microsoft.com/office/drawing/2014/main" id="{5DC05C2A-D9EC-FE36-BDF2-99FADED33FF1}"/>
              </a:ext>
            </a:extLst>
          </p:cNvPr>
          <p:cNvSpPr txBox="1"/>
          <p:nvPr/>
        </p:nvSpPr>
        <p:spPr>
          <a:xfrm>
            <a:off x="1038225" y="498157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25 468</a:t>
            </a:r>
          </a:p>
        </p:txBody>
      </p:sp>
      <p:sp>
        <p:nvSpPr>
          <p:cNvPr id="18" name="TextBox 17">
            <a:extLst>
              <a:ext uri="{FF2B5EF4-FFF2-40B4-BE49-F238E27FC236}">
                <a16:creationId xmlns:a16="http://schemas.microsoft.com/office/drawing/2014/main" id="{D2832637-8B89-C72A-4930-9AA804784FA2}"/>
              </a:ext>
            </a:extLst>
          </p:cNvPr>
          <p:cNvSpPr txBox="1"/>
          <p:nvPr/>
        </p:nvSpPr>
        <p:spPr>
          <a:xfrm>
            <a:off x="1009650" y="583882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62 340</a:t>
            </a:r>
          </a:p>
        </p:txBody>
      </p:sp>
      <p:sp>
        <p:nvSpPr>
          <p:cNvPr id="19" name="TextBox 18">
            <a:extLst>
              <a:ext uri="{FF2B5EF4-FFF2-40B4-BE49-F238E27FC236}">
                <a16:creationId xmlns:a16="http://schemas.microsoft.com/office/drawing/2014/main" id="{7C1E85A7-0876-E395-292E-08AC94BC77BD}"/>
              </a:ext>
            </a:extLst>
          </p:cNvPr>
          <p:cNvSpPr txBox="1"/>
          <p:nvPr/>
        </p:nvSpPr>
        <p:spPr>
          <a:xfrm>
            <a:off x="2419350" y="347662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8 000 + 300 + 20 + 7</a:t>
            </a:r>
          </a:p>
        </p:txBody>
      </p:sp>
      <p:sp>
        <p:nvSpPr>
          <p:cNvPr id="20" name="TextBox 19">
            <a:extLst>
              <a:ext uri="{FF2B5EF4-FFF2-40B4-BE49-F238E27FC236}">
                <a16:creationId xmlns:a16="http://schemas.microsoft.com/office/drawing/2014/main" id="{A1ABF534-A0F8-F963-7D00-1D630CF26E5E}"/>
              </a:ext>
            </a:extLst>
          </p:cNvPr>
          <p:cNvSpPr txBox="1"/>
          <p:nvPr/>
        </p:nvSpPr>
        <p:spPr>
          <a:xfrm>
            <a:off x="2419350" y="414337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9 000 + 10 + 5</a:t>
            </a:r>
          </a:p>
        </p:txBody>
      </p:sp>
      <p:sp>
        <p:nvSpPr>
          <p:cNvPr id="21" name="TextBox 20">
            <a:extLst>
              <a:ext uri="{FF2B5EF4-FFF2-40B4-BE49-F238E27FC236}">
                <a16:creationId xmlns:a16="http://schemas.microsoft.com/office/drawing/2014/main" id="{19829366-387D-F80A-6A8A-6828638699E8}"/>
              </a:ext>
            </a:extLst>
          </p:cNvPr>
          <p:cNvSpPr txBox="1"/>
          <p:nvPr/>
        </p:nvSpPr>
        <p:spPr>
          <a:xfrm>
            <a:off x="2495550" y="4972050"/>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20 000 + 5 000 + 400 + 60 + 8</a:t>
            </a:r>
          </a:p>
        </p:txBody>
      </p:sp>
      <p:sp>
        <p:nvSpPr>
          <p:cNvPr id="22" name="TextBox 21">
            <a:extLst>
              <a:ext uri="{FF2B5EF4-FFF2-40B4-BE49-F238E27FC236}">
                <a16:creationId xmlns:a16="http://schemas.microsoft.com/office/drawing/2014/main" id="{B74C5024-F408-ADFE-DE97-78C851C2AFCE}"/>
              </a:ext>
            </a:extLst>
          </p:cNvPr>
          <p:cNvSpPr txBox="1"/>
          <p:nvPr/>
        </p:nvSpPr>
        <p:spPr>
          <a:xfrm>
            <a:off x="2524125" y="5781675"/>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60 000 + 2 000 + 300 + 40</a:t>
            </a:r>
          </a:p>
        </p:txBody>
      </p:sp>
    </p:spTree>
    <p:extLst>
      <p:ext uri="{BB962C8B-B14F-4D97-AF65-F5344CB8AC3E}">
        <p14:creationId xmlns:p14="http://schemas.microsoft.com/office/powerpoint/2010/main" val="2276619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trị</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thức</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grpSp>
      <p:pic>
        <p:nvPicPr>
          <p:cNvPr id="3" name="Picture 2">
            <a:extLst>
              <a:ext uri="{FF2B5EF4-FFF2-40B4-BE49-F238E27FC236}">
                <a16:creationId xmlns:a16="http://schemas.microsoft.com/office/drawing/2014/main" id="{95830A7C-031E-FB3F-9FE4-48BA11B9E76A}"/>
              </a:ext>
            </a:extLst>
          </p:cNvPr>
          <p:cNvPicPr>
            <a:picLocks noChangeAspect="1"/>
          </p:cNvPicPr>
          <p:nvPr/>
        </p:nvPicPr>
        <p:blipFill>
          <a:blip r:embed="rId4"/>
          <a:stretch>
            <a:fillRect/>
          </a:stretch>
        </p:blipFill>
        <p:spPr>
          <a:xfrm>
            <a:off x="1485900" y="1895474"/>
            <a:ext cx="9555152" cy="4644671"/>
          </a:xfrm>
          <a:prstGeom prst="rect">
            <a:avLst/>
          </a:prstGeom>
        </p:spPr>
      </p:pic>
      <p:sp>
        <p:nvSpPr>
          <p:cNvPr id="4" name="Rectangle: Rounded Corners 3">
            <a:extLst>
              <a:ext uri="{FF2B5EF4-FFF2-40B4-BE49-F238E27FC236}">
                <a16:creationId xmlns:a16="http://schemas.microsoft.com/office/drawing/2014/main" id="{9AF4F690-B767-FBD8-EAB5-D653571D7C65}"/>
              </a:ext>
            </a:extLst>
          </p:cNvPr>
          <p:cNvSpPr/>
          <p:nvPr/>
        </p:nvSpPr>
        <p:spPr>
          <a:xfrm>
            <a:off x="2838450" y="25241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34 500</a:t>
            </a:r>
          </a:p>
        </p:txBody>
      </p:sp>
      <p:cxnSp>
        <p:nvCxnSpPr>
          <p:cNvPr id="25" name="Straight Connector 24">
            <a:extLst>
              <a:ext uri="{FF2B5EF4-FFF2-40B4-BE49-F238E27FC236}">
                <a16:creationId xmlns:a16="http://schemas.microsoft.com/office/drawing/2014/main" id="{0F55DD83-D36A-3D3A-CA5D-B3E3272DFE9C}"/>
              </a:ext>
            </a:extLst>
          </p:cNvPr>
          <p:cNvCxnSpPr/>
          <p:nvPr/>
        </p:nvCxnSpPr>
        <p:spPr>
          <a:xfrm flipV="1">
            <a:off x="5705475" y="2505075"/>
            <a:ext cx="238125" cy="1809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F1549289-8194-D29C-AA3B-F6E111922AB5}"/>
              </a:ext>
            </a:extLst>
          </p:cNvPr>
          <p:cNvSpPr/>
          <p:nvPr/>
        </p:nvSpPr>
        <p:spPr>
          <a:xfrm>
            <a:off x="2562225" y="54197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88 819</a:t>
            </a:r>
          </a:p>
        </p:txBody>
      </p:sp>
      <p:cxnSp>
        <p:nvCxnSpPr>
          <p:cNvPr id="27" name="Straight Connector 26">
            <a:extLst>
              <a:ext uri="{FF2B5EF4-FFF2-40B4-BE49-F238E27FC236}">
                <a16:creationId xmlns:a16="http://schemas.microsoft.com/office/drawing/2014/main" id="{3244BF6D-900D-5405-CBAB-069BA46CFF87}"/>
              </a:ext>
            </a:extLst>
          </p:cNvPr>
          <p:cNvCxnSpPr>
            <a:cxnSpLocks/>
          </p:cNvCxnSpPr>
          <p:nvPr/>
        </p:nvCxnSpPr>
        <p:spPr>
          <a:xfrm flipV="1">
            <a:off x="5000625" y="4143375"/>
            <a:ext cx="561975" cy="171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04B229B2-DEF9-A3FC-77F0-AFB68E93A5F6}"/>
              </a:ext>
            </a:extLst>
          </p:cNvPr>
          <p:cNvSpPr/>
          <p:nvPr/>
        </p:nvSpPr>
        <p:spPr>
          <a:xfrm>
            <a:off x="8267700" y="251460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7 623</a:t>
            </a:r>
          </a:p>
        </p:txBody>
      </p:sp>
      <p:cxnSp>
        <p:nvCxnSpPr>
          <p:cNvPr id="30" name="Straight Connector 29">
            <a:extLst>
              <a:ext uri="{FF2B5EF4-FFF2-40B4-BE49-F238E27FC236}">
                <a16:creationId xmlns:a16="http://schemas.microsoft.com/office/drawing/2014/main" id="{B127BA17-A7F8-7276-E565-6E399F5E95AD}"/>
              </a:ext>
            </a:extLst>
          </p:cNvPr>
          <p:cNvCxnSpPr>
            <a:cxnSpLocks/>
          </p:cNvCxnSpPr>
          <p:nvPr/>
        </p:nvCxnSpPr>
        <p:spPr>
          <a:xfrm flipV="1">
            <a:off x="7086600" y="2819400"/>
            <a:ext cx="104775" cy="1695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ED312D47-A208-3259-FDB4-D138935D52F4}"/>
              </a:ext>
            </a:extLst>
          </p:cNvPr>
          <p:cNvSpPr/>
          <p:nvPr/>
        </p:nvSpPr>
        <p:spPr>
          <a:xfrm>
            <a:off x="8534400" y="466725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90 502</a:t>
            </a:r>
          </a:p>
        </p:txBody>
      </p:sp>
      <p:cxnSp>
        <p:nvCxnSpPr>
          <p:cNvPr id="34" name="Straight Connector 33">
            <a:extLst>
              <a:ext uri="{FF2B5EF4-FFF2-40B4-BE49-F238E27FC236}">
                <a16:creationId xmlns:a16="http://schemas.microsoft.com/office/drawing/2014/main" id="{F87F7BA4-54BC-B991-ABF5-7CF7CA4A60A9}"/>
              </a:ext>
            </a:extLst>
          </p:cNvPr>
          <p:cNvCxnSpPr>
            <a:cxnSpLocks/>
          </p:cNvCxnSpPr>
          <p:nvPr/>
        </p:nvCxnSpPr>
        <p:spPr>
          <a:xfrm flipH="1" flipV="1">
            <a:off x="6362700" y="5705475"/>
            <a:ext cx="1200150" cy="952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380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9"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grpSp>
      <p:grpSp>
        <p:nvGrpSpPr>
          <p:cNvPr id="11" name="Group 10">
            <a:extLst>
              <a:ext uri="{FF2B5EF4-FFF2-40B4-BE49-F238E27FC236}">
                <a16:creationId xmlns:a16="http://schemas.microsoft.com/office/drawing/2014/main" id="{C76BA561-CDA7-507C-2D6F-3D228F8E6C2E}"/>
              </a:ext>
            </a:extLst>
          </p:cNvPr>
          <p:cNvGrpSpPr/>
          <p:nvPr/>
        </p:nvGrpSpPr>
        <p:grpSpPr>
          <a:xfrm>
            <a:off x="1076325" y="2085975"/>
            <a:ext cx="9429750" cy="769441"/>
            <a:chOff x="914400" y="1743075"/>
            <a:chExt cx="9429750" cy="769441"/>
          </a:xfrm>
        </p:grpSpPr>
        <p:sp>
          <p:nvSpPr>
            <p:cNvPr id="2" name="TextBox 1">
              <a:extLst>
                <a:ext uri="{FF2B5EF4-FFF2-40B4-BE49-F238E27FC236}">
                  <a16:creationId xmlns:a16="http://schemas.microsoft.com/office/drawing/2014/main" id="{77FE73C9-747F-71A1-93DF-5FC2461969E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5 000 + 300 +       = 5 306 </a:t>
              </a:r>
            </a:p>
          </p:txBody>
        </p:sp>
        <p:sp>
          <p:nvSpPr>
            <p:cNvPr id="6" name="Rectangle: Rounded Corners 5">
              <a:extLst>
                <a:ext uri="{FF2B5EF4-FFF2-40B4-BE49-F238E27FC236}">
                  <a16:creationId xmlns:a16="http://schemas.microsoft.com/office/drawing/2014/main" id="{E223BD3A-817F-AE9F-9F7D-DF1447233AB3}"/>
                </a:ext>
              </a:extLst>
            </p:cNvPr>
            <p:cNvSpPr/>
            <p:nvPr/>
          </p:nvSpPr>
          <p:spPr>
            <a:xfrm>
              <a:off x="4705350" y="185737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9069EFD5-15C0-558D-A800-D8D3185B3157}"/>
              </a:ext>
            </a:extLst>
          </p:cNvPr>
          <p:cNvGrpSpPr/>
          <p:nvPr/>
        </p:nvGrpSpPr>
        <p:grpSpPr>
          <a:xfrm>
            <a:off x="1085850" y="3009900"/>
            <a:ext cx="9429750" cy="769441"/>
            <a:chOff x="914400" y="1743075"/>
            <a:chExt cx="9429750" cy="769441"/>
          </a:xfrm>
        </p:grpSpPr>
        <p:sp>
          <p:nvSpPr>
            <p:cNvPr id="17" name="TextBox 16">
              <a:extLst>
                <a:ext uri="{FF2B5EF4-FFF2-40B4-BE49-F238E27FC236}">
                  <a16:creationId xmlns:a16="http://schemas.microsoft.com/office/drawing/2014/main" id="{98EBB0CB-F37C-3ECA-03A0-E5542CFCC7F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    2000 + 700 +       = 2 780</a:t>
              </a:r>
            </a:p>
          </p:txBody>
        </p:sp>
        <p:sp>
          <p:nvSpPr>
            <p:cNvPr id="18" name="Rectangle: Rounded Corners 17">
              <a:extLst>
                <a:ext uri="{FF2B5EF4-FFF2-40B4-BE49-F238E27FC236}">
                  <a16:creationId xmlns:a16="http://schemas.microsoft.com/office/drawing/2014/main" id="{19FC7FEA-A11D-EB27-6ADF-BF50421AD623}"/>
                </a:ext>
              </a:extLst>
            </p:cNvPr>
            <p:cNvSpPr/>
            <p:nvPr/>
          </p:nvSpPr>
          <p:spPr>
            <a:xfrm>
              <a:off x="4562475" y="186690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2" name="Group 21">
            <a:extLst>
              <a:ext uri="{FF2B5EF4-FFF2-40B4-BE49-F238E27FC236}">
                <a16:creationId xmlns:a16="http://schemas.microsoft.com/office/drawing/2014/main" id="{1CCD25EF-CC42-0470-4164-FB60F4A626CD}"/>
              </a:ext>
            </a:extLst>
          </p:cNvPr>
          <p:cNvGrpSpPr/>
          <p:nvPr/>
        </p:nvGrpSpPr>
        <p:grpSpPr>
          <a:xfrm>
            <a:off x="1066800" y="3895725"/>
            <a:ext cx="9429750" cy="769441"/>
            <a:chOff x="914400" y="1743075"/>
            <a:chExt cx="9429750" cy="769441"/>
          </a:xfrm>
        </p:grpSpPr>
        <p:sp>
          <p:nvSpPr>
            <p:cNvPr id="23" name="TextBox 22">
              <a:extLst>
                <a:ext uri="{FF2B5EF4-FFF2-40B4-BE49-F238E27FC236}">
                  <a16:creationId xmlns:a16="http://schemas.microsoft.com/office/drawing/2014/main" id="{74C8677F-216D-4BC3-F00D-B3F70EF003DA}"/>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40 000 + 8 000 + 600 +       = 48 620</a:t>
              </a:r>
            </a:p>
          </p:txBody>
        </p:sp>
        <p:sp>
          <p:nvSpPr>
            <p:cNvPr id="24" name="Rectangle: Rounded Corners 23">
              <a:extLst>
                <a:ext uri="{FF2B5EF4-FFF2-40B4-BE49-F238E27FC236}">
                  <a16:creationId xmlns:a16="http://schemas.microsoft.com/office/drawing/2014/main" id="{604739FF-5FB1-BC7D-FA93-2B132BAD65F3}"/>
                </a:ext>
              </a:extLst>
            </p:cNvPr>
            <p:cNvSpPr/>
            <p:nvPr/>
          </p:nvSpPr>
          <p:spPr>
            <a:xfrm>
              <a:off x="6800850" y="18859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CCA11A50-9B8D-9460-8AA1-501BEDE19623}"/>
              </a:ext>
            </a:extLst>
          </p:cNvPr>
          <p:cNvGrpSpPr/>
          <p:nvPr/>
        </p:nvGrpSpPr>
        <p:grpSpPr>
          <a:xfrm>
            <a:off x="1038225" y="4933950"/>
            <a:ext cx="9429750" cy="769441"/>
            <a:chOff x="914400" y="1743075"/>
            <a:chExt cx="9429750" cy="769441"/>
          </a:xfrm>
        </p:grpSpPr>
        <p:sp>
          <p:nvSpPr>
            <p:cNvPr id="31" name="TextBox 30">
              <a:extLst>
                <a:ext uri="{FF2B5EF4-FFF2-40B4-BE49-F238E27FC236}">
                  <a16:creationId xmlns:a16="http://schemas.microsoft.com/office/drawing/2014/main" id="{3A7267FC-9CA7-609F-FB6D-878AA3F7B8C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90 000 + 2 000 +       = 92 007</a:t>
              </a:r>
            </a:p>
          </p:txBody>
        </p:sp>
        <p:sp>
          <p:nvSpPr>
            <p:cNvPr id="32" name="Rectangle: Rounded Corners 31">
              <a:extLst>
                <a:ext uri="{FF2B5EF4-FFF2-40B4-BE49-F238E27FC236}">
                  <a16:creationId xmlns:a16="http://schemas.microsoft.com/office/drawing/2014/main" id="{1D946E63-512D-96CA-5113-0EDAC75DE0A0}"/>
                </a:ext>
              </a:extLst>
            </p:cNvPr>
            <p:cNvSpPr/>
            <p:nvPr/>
          </p:nvSpPr>
          <p:spPr>
            <a:xfrm>
              <a:off x="4867275" y="187642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sp>
        <p:nvSpPr>
          <p:cNvPr id="35" name="Rectangle: Rounded Corners 34">
            <a:extLst>
              <a:ext uri="{FF2B5EF4-FFF2-40B4-BE49-F238E27FC236}">
                <a16:creationId xmlns:a16="http://schemas.microsoft.com/office/drawing/2014/main" id="{6148E884-4A51-9597-B110-C653AAD7799A}"/>
              </a:ext>
            </a:extLst>
          </p:cNvPr>
          <p:cNvSpPr/>
          <p:nvPr/>
        </p:nvSpPr>
        <p:spPr>
          <a:xfrm>
            <a:off x="4867275" y="21907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6</a:t>
            </a:r>
          </a:p>
        </p:txBody>
      </p:sp>
      <p:sp>
        <p:nvSpPr>
          <p:cNvPr id="36" name="Rectangle: Rounded Corners 35">
            <a:extLst>
              <a:ext uri="{FF2B5EF4-FFF2-40B4-BE49-F238E27FC236}">
                <a16:creationId xmlns:a16="http://schemas.microsoft.com/office/drawing/2014/main" id="{BB176947-FD8E-2655-481C-58AF953C7819}"/>
              </a:ext>
            </a:extLst>
          </p:cNvPr>
          <p:cNvSpPr/>
          <p:nvPr/>
        </p:nvSpPr>
        <p:spPr>
          <a:xfrm>
            <a:off x="4619625" y="3124200"/>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80</a:t>
            </a:r>
          </a:p>
        </p:txBody>
      </p:sp>
      <p:sp>
        <p:nvSpPr>
          <p:cNvPr id="37" name="Rectangle: Rounded Corners 36">
            <a:extLst>
              <a:ext uri="{FF2B5EF4-FFF2-40B4-BE49-F238E27FC236}">
                <a16:creationId xmlns:a16="http://schemas.microsoft.com/office/drawing/2014/main" id="{78E444B4-6DD7-7E93-7FA3-77BB69DA18BA}"/>
              </a:ext>
            </a:extLst>
          </p:cNvPr>
          <p:cNvSpPr/>
          <p:nvPr/>
        </p:nvSpPr>
        <p:spPr>
          <a:xfrm>
            <a:off x="6819900" y="40100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20</a:t>
            </a:r>
          </a:p>
        </p:txBody>
      </p:sp>
      <p:sp>
        <p:nvSpPr>
          <p:cNvPr id="38" name="Rectangle: Rounded Corners 37">
            <a:extLst>
              <a:ext uri="{FF2B5EF4-FFF2-40B4-BE49-F238E27FC236}">
                <a16:creationId xmlns:a16="http://schemas.microsoft.com/office/drawing/2014/main" id="{C416919A-4634-B972-E244-C765A6D90A81}"/>
              </a:ext>
            </a:extLst>
          </p:cNvPr>
          <p:cNvSpPr/>
          <p:nvPr/>
        </p:nvSpPr>
        <p:spPr>
          <a:xfrm>
            <a:off x="4886325" y="50387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196715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429874" cy="1248103"/>
            <a:chOff x="457200" y="275897"/>
            <a:chExt cx="10429874"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00225" y="373257"/>
              <a:ext cx="9086849"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Em hãy cùng Nam tìm xem trường của Nam có bao nhiêu học sinh.</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p:txBody>
          </p:sp>
        </p:grpSp>
      </p:grpSp>
      <p:pic>
        <p:nvPicPr>
          <p:cNvPr id="20" name="Picture 19">
            <a:extLst>
              <a:ext uri="{FF2B5EF4-FFF2-40B4-BE49-F238E27FC236}">
                <a16:creationId xmlns:a16="http://schemas.microsoft.com/office/drawing/2014/main" id="{7A44151F-992E-702A-27E8-4A79020C9378}"/>
              </a:ext>
            </a:extLst>
          </p:cNvPr>
          <p:cNvPicPr>
            <a:picLocks noChangeAspect="1"/>
          </p:cNvPicPr>
          <p:nvPr/>
        </p:nvPicPr>
        <p:blipFill>
          <a:blip r:embed="rId4"/>
          <a:stretch>
            <a:fillRect/>
          </a:stretch>
        </p:blipFill>
        <p:spPr>
          <a:xfrm>
            <a:off x="1828800" y="1595437"/>
            <a:ext cx="8362950" cy="3667125"/>
          </a:xfrm>
          <a:prstGeom prst="rect">
            <a:avLst/>
          </a:prstGeom>
        </p:spPr>
      </p:pic>
      <p:sp>
        <p:nvSpPr>
          <p:cNvPr id="21" name="TextBox 20">
            <a:extLst>
              <a:ext uri="{FF2B5EF4-FFF2-40B4-BE49-F238E27FC236}">
                <a16:creationId xmlns:a16="http://schemas.microsoft.com/office/drawing/2014/main" id="{7F218D74-CE17-1FB5-6551-9408012DEEB5}"/>
              </a:ext>
            </a:extLst>
          </p:cNvPr>
          <p:cNvSpPr txBox="1"/>
          <p:nvPr/>
        </p:nvSpPr>
        <p:spPr>
          <a:xfrm>
            <a:off x="962024" y="5505450"/>
            <a:ext cx="10410825" cy="1200329"/>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Số tròn chục bé nhất có 4 chữ số khác nhau là 1230. </a:t>
            </a:r>
          </a:p>
          <a:p>
            <a:pPr algn="just"/>
            <a:r>
              <a:rPr lang="vi-VN" sz="3600" b="1" i="0" dirty="0">
                <a:solidFill>
                  <a:srgbClr val="FF0000"/>
                </a:solidFill>
                <a:effectLst/>
                <a:latin typeface="Calibri" panose="020F0502020204030204" pitchFamily="34" charset="0"/>
                <a:cs typeface="Calibri" panose="020F0502020204030204" pitchFamily="34" charset="0"/>
              </a:rPr>
              <a:t>Vậy trường của Nam có tất cả 1230 học sinh.</a:t>
            </a:r>
          </a:p>
        </p:txBody>
      </p:sp>
    </p:spTree>
    <p:extLst>
      <p:ext uri="{BB962C8B-B14F-4D97-AF65-F5344CB8AC3E}">
        <p14:creationId xmlns:p14="http://schemas.microsoft.com/office/powerpoint/2010/main" val="973495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wipe(down)">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891EC-D096-2C2E-F411-5537F204D3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id="{35DB8228-0C77-7040-EFFF-F537E2844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DEF21F9A-AE82-798D-4463-70FA96D8E001}"/>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id="{587F44BC-F149-9A4D-D274-AA3DF90B0BBA}"/>
              </a:ext>
            </a:extLst>
          </p:cNvPr>
          <p:cNvGrpSpPr/>
          <p:nvPr/>
        </p:nvGrpSpPr>
        <p:grpSpPr>
          <a:xfrm>
            <a:off x="5322136" y="979619"/>
            <a:ext cx="2407171" cy="840522"/>
            <a:chOff x="3813507" y="359084"/>
            <a:chExt cx="1979623" cy="840522"/>
          </a:xfrm>
        </p:grpSpPr>
        <p:sp>
          <p:nvSpPr>
            <p:cNvPr id="6" name="TextBox 5">
              <a:extLst>
                <a:ext uri="{FF2B5EF4-FFF2-40B4-BE49-F238E27FC236}">
                  <a16:creationId xmlns:a16="http://schemas.microsoft.com/office/drawing/2014/main" id="{75B77202-1050-D077-C6A6-F5C7A8115243}"/>
                </a:ext>
              </a:extLst>
            </p:cNvPr>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AE58224-C625-C195-F45E-6C36B558064E}"/>
                </a:ext>
              </a:extLst>
            </p:cNvPr>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Rectangle: Rounded Corners 7">
            <a:extLst>
              <a:ext uri="{FF2B5EF4-FFF2-40B4-BE49-F238E27FC236}">
                <a16:creationId xmlns:a16="http://schemas.microsoft.com/office/drawing/2014/main" id="{FE456120-AE1E-E568-924E-9AE18DD2CEDB}"/>
              </a:ext>
            </a:extLst>
          </p:cNvPr>
          <p:cNvSpPr/>
          <p:nvPr/>
        </p:nvSpPr>
        <p:spPr>
          <a:xfrm>
            <a:off x="3512075" y="18309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E9990C61-AB8A-72EE-621B-F755BE52BEEE}"/>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8F82B422-CE87-2056-6D76-FFF9F9DFF926}"/>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2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2303730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198178" y="228297"/>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5 735….5 645</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&gt;</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5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5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10 100 … 10 000 + 1000</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041293" y="832066"/>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74 678… 75 687</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B925DCFA-DA35-437A-98DE-3743E11D26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3136" y="945579"/>
            <a:ext cx="6515550" cy="6062155"/>
          </a:xfrm>
          <a:prstGeom prst="rect">
            <a:avLst/>
          </a:prstGeom>
        </p:spPr>
      </p:pic>
      <p:pic>
        <p:nvPicPr>
          <p:cNvPr id="4" name="图片 20">
            <a:extLst>
              <a:ext uri="{FF2B5EF4-FFF2-40B4-BE49-F238E27FC236}">
                <a16:creationId xmlns:a16="http://schemas.microsoft.com/office/drawing/2014/main" id="{72A7F1D5-B951-4A79-B317-986C1D745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6" name="Picture 5">
            <a:extLst>
              <a:ext uri="{FF2B5EF4-FFF2-40B4-BE49-F238E27FC236}">
                <a16:creationId xmlns:a16="http://schemas.microsoft.com/office/drawing/2014/main" id="{12D61543-A1BE-EB07-D069-BF3A8343D566}"/>
              </a:ext>
            </a:extLst>
          </p:cNvPr>
          <p:cNvPicPr>
            <a:picLocks noChangeAspect="1"/>
          </p:cNvPicPr>
          <p:nvPr/>
        </p:nvPicPr>
        <p:blipFill>
          <a:blip r:embed="rId4"/>
          <a:stretch>
            <a:fillRect/>
          </a:stretch>
        </p:blipFill>
        <p:spPr>
          <a:xfrm>
            <a:off x="708315" y="1699920"/>
            <a:ext cx="7955970" cy="2353260"/>
          </a:xfrm>
          <a:prstGeom prst="rect">
            <a:avLst/>
          </a:prstGeom>
        </p:spPr>
      </p:pic>
    </p:spTree>
    <p:extLst>
      <p:ext uri="{BB962C8B-B14F-4D97-AF65-F5344CB8AC3E}">
        <p14:creationId xmlns:p14="http://schemas.microsoft.com/office/powerpoint/2010/main" val="2919869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833485"/>
            <a:ext cx="11353800" cy="519853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153650" cy="1248103"/>
            <a:chOff x="457200" y="275897"/>
            <a:chExt cx="10153650"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2047875" y="363732"/>
              <a:ext cx="8562975"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libri" panose="020F0502020204030204" pitchFamily="34" charset="0"/>
                  <a:cs typeface="Calibri" panose="020F0502020204030204" pitchFamily="34" charset="0"/>
                </a:rPr>
                <a:t>Dưới đây là số khẩu trang của bốn công ty may được trong một ngày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sp>
        <p:nvSpPr>
          <p:cNvPr id="3" name="TextBox 2">
            <a:extLst>
              <a:ext uri="{FF2B5EF4-FFF2-40B4-BE49-F238E27FC236}">
                <a16:creationId xmlns:a16="http://schemas.microsoft.com/office/drawing/2014/main" id="{C137561B-F88D-EA52-8AA4-CB2D0EF13CC5}"/>
              </a:ext>
            </a:extLst>
          </p:cNvPr>
          <p:cNvSpPr txBox="1"/>
          <p:nvPr/>
        </p:nvSpPr>
        <p:spPr>
          <a:xfrm>
            <a:off x="1019176" y="2314575"/>
            <a:ext cx="52578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a:t>
            </a:r>
            <a:r>
              <a:rPr lang="en-US" sz="2800" dirty="0">
                <a:latin typeface="Calibri" panose="020F0502020204030204" pitchFamily="34" charset="0"/>
                <a:cs typeface="Calibri" panose="020F0502020204030204" pitchFamily="34" charset="0"/>
              </a:rPr>
              <a:t>: 42 000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Cửu</a:t>
            </a:r>
            <a:r>
              <a:rPr lang="en-US" sz="2800" dirty="0">
                <a:latin typeface="Calibri" panose="020F0502020204030204" pitchFamily="34" charset="0"/>
                <a:cs typeface="Calibri" panose="020F0502020204030204" pitchFamily="34" charset="0"/>
              </a:rPr>
              <a:t> Long: 28 000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18074A6-140B-67D4-127C-7BFEFC897639}"/>
              </a:ext>
            </a:extLst>
          </p:cNvPr>
          <p:cNvSpPr txBox="1"/>
          <p:nvPr/>
        </p:nvSpPr>
        <p:spPr>
          <a:xfrm>
            <a:off x="6019801" y="2286000"/>
            <a:ext cx="52578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Hòa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Bình</a:t>
            </a:r>
            <a:r>
              <a:rPr lang="en-US" sz="2800" dirty="0">
                <a:latin typeface="Calibri" panose="020F0502020204030204" pitchFamily="34" charset="0"/>
                <a:cs typeface="Calibri" panose="020F0502020204030204" pitchFamily="34" charset="0"/>
              </a:rPr>
              <a:t>: 37 000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Thăng</a:t>
            </a:r>
            <a:r>
              <a:rPr lang="en-US" sz="2800" dirty="0">
                <a:latin typeface="Calibri" panose="020F0502020204030204" pitchFamily="34" charset="0"/>
                <a:cs typeface="Calibri" panose="020F0502020204030204" pitchFamily="34" charset="0"/>
              </a:rPr>
              <a:t> Long: 50 000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A8482148-451C-82DB-2D6A-F12D216CF7C9}"/>
              </a:ext>
            </a:extLst>
          </p:cNvPr>
          <p:cNvSpPr txBox="1"/>
          <p:nvPr/>
        </p:nvSpPr>
        <p:spPr>
          <a:xfrm>
            <a:off x="847725" y="3590925"/>
            <a:ext cx="10039350" cy="2062103"/>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Trong một ngày, công ty nào may được nhiều khẩu trang nhất, công ty nào may được ít khẩu trang nhất?</a:t>
            </a:r>
          </a:p>
          <a:p>
            <a:pPr algn="just"/>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046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một ngày, công ty nào may được nhiều khẩu trang nhất, công ty nào may được ít khẩu trang nhất?</a:t>
            </a:r>
          </a:p>
        </p:txBody>
      </p:sp>
      <p:grpSp>
        <p:nvGrpSpPr>
          <p:cNvPr id="37" name="Group 36">
            <a:extLst>
              <a:ext uri="{FF2B5EF4-FFF2-40B4-BE49-F238E27FC236}">
                <a16:creationId xmlns:a16="http://schemas.microsoft.com/office/drawing/2014/main" id="{3FBBBB95-13C3-7DA0-D2D7-576055B921F2}"/>
              </a:ext>
            </a:extLst>
          </p:cNvPr>
          <p:cNvGrpSpPr/>
          <p:nvPr/>
        </p:nvGrpSpPr>
        <p:grpSpPr>
          <a:xfrm>
            <a:off x="1463304" y="3327369"/>
            <a:ext cx="8992659" cy="2248483"/>
            <a:chOff x="3722255" y="1490091"/>
            <a:chExt cx="5046771" cy="2074467"/>
          </a:xfrm>
        </p:grpSpPr>
        <p:grpSp>
          <p:nvGrpSpPr>
            <p:cNvPr id="42" name="Graphic 7">
              <a:extLst>
                <a:ext uri="{FF2B5EF4-FFF2-40B4-BE49-F238E27FC236}">
                  <a16:creationId xmlns:a16="http://schemas.microsoft.com/office/drawing/2014/main" id="{77FCE7DE-C2A0-545C-DDB5-71B55BCC4345}"/>
                </a:ext>
              </a:extLst>
            </p:cNvPr>
            <p:cNvGrpSpPr/>
            <p:nvPr/>
          </p:nvGrpSpPr>
          <p:grpSpPr>
            <a:xfrm>
              <a:off x="3722255" y="1490091"/>
              <a:ext cx="5046771" cy="2074467"/>
              <a:chOff x="609584" y="2133703"/>
              <a:chExt cx="7161963" cy="3608930"/>
            </a:xfrm>
          </p:grpSpPr>
          <p:sp>
            <p:nvSpPr>
              <p:cNvPr id="51" name="Freeform: Shape 50">
                <a:extLst>
                  <a:ext uri="{FF2B5EF4-FFF2-40B4-BE49-F238E27FC236}">
                    <a16:creationId xmlns:a16="http://schemas.microsoft.com/office/drawing/2014/main" id="{34259266-9021-A1C3-F55E-3D337A2F6DD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2" name="Graphic 7">
                <a:extLst>
                  <a:ext uri="{FF2B5EF4-FFF2-40B4-BE49-F238E27FC236}">
                    <a16:creationId xmlns:a16="http://schemas.microsoft.com/office/drawing/2014/main" id="{1BA879EE-5961-9DF0-1227-B9AE8EEE731A}"/>
                  </a:ext>
                </a:extLst>
              </p:cNvPr>
              <p:cNvGrpSpPr/>
              <p:nvPr/>
            </p:nvGrpSpPr>
            <p:grpSpPr>
              <a:xfrm>
                <a:off x="609584" y="2133703"/>
                <a:ext cx="7161963" cy="3608930"/>
                <a:chOff x="609584" y="2133703"/>
                <a:chExt cx="7161963" cy="3608930"/>
              </a:xfrm>
              <a:solidFill>
                <a:srgbClr val="000000"/>
              </a:solidFill>
            </p:grpSpPr>
            <p:grpSp>
              <p:nvGrpSpPr>
                <p:cNvPr id="53" name="Graphic 7">
                  <a:extLst>
                    <a:ext uri="{FF2B5EF4-FFF2-40B4-BE49-F238E27FC236}">
                      <a16:creationId xmlns:a16="http://schemas.microsoft.com/office/drawing/2014/main" id="{3B9203D8-E0E3-021D-3CA4-62DC404594EA}"/>
                    </a:ext>
                  </a:extLst>
                </p:cNvPr>
                <p:cNvGrpSpPr/>
                <p:nvPr/>
              </p:nvGrpSpPr>
              <p:grpSpPr>
                <a:xfrm>
                  <a:off x="776118" y="2133703"/>
                  <a:ext cx="6995430" cy="3608930"/>
                  <a:chOff x="776118" y="2133703"/>
                  <a:chExt cx="6995430" cy="3608930"/>
                </a:xfrm>
                <a:solidFill>
                  <a:srgbClr val="000000"/>
                </a:solidFill>
              </p:grpSpPr>
              <p:sp>
                <p:nvSpPr>
                  <p:cNvPr id="65" name="Freeform: Shape 64">
                    <a:extLst>
                      <a:ext uri="{FF2B5EF4-FFF2-40B4-BE49-F238E27FC236}">
                        <a16:creationId xmlns:a16="http://schemas.microsoft.com/office/drawing/2014/main" id="{F836370A-F92C-2533-A2F0-4F8198F7061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Shape 65">
                    <a:extLst>
                      <a:ext uri="{FF2B5EF4-FFF2-40B4-BE49-F238E27FC236}">
                        <a16:creationId xmlns:a16="http://schemas.microsoft.com/office/drawing/2014/main" id="{9E3A7B9F-014C-BB19-E2AE-239542FAB4A5}"/>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7" name="Graphic 7">
                  <a:extLst>
                    <a:ext uri="{FF2B5EF4-FFF2-40B4-BE49-F238E27FC236}">
                      <a16:creationId xmlns:a16="http://schemas.microsoft.com/office/drawing/2014/main" id="{686A2710-8EE3-B7BA-9DF4-5E938021420C}"/>
                    </a:ext>
                  </a:extLst>
                </p:cNvPr>
                <p:cNvGrpSpPr/>
                <p:nvPr/>
              </p:nvGrpSpPr>
              <p:grpSpPr>
                <a:xfrm>
                  <a:off x="1174197" y="2197548"/>
                  <a:ext cx="6469430" cy="3477568"/>
                  <a:chOff x="1174197" y="2197548"/>
                  <a:chExt cx="6469430" cy="3477568"/>
                </a:xfrm>
                <a:solidFill>
                  <a:srgbClr val="000000"/>
                </a:solidFill>
              </p:grpSpPr>
              <p:sp>
                <p:nvSpPr>
                  <p:cNvPr id="63" name="Freeform: Shape 62">
                    <a:extLst>
                      <a:ext uri="{FF2B5EF4-FFF2-40B4-BE49-F238E27FC236}">
                        <a16:creationId xmlns:a16="http://schemas.microsoft.com/office/drawing/2014/main" id="{CD229939-3C57-DB9A-611E-E38D239F8E19}"/>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7F9F629C-D6C7-14FD-069A-5053AA77B0E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8" name="Graphic 7">
                  <a:extLst>
                    <a:ext uri="{FF2B5EF4-FFF2-40B4-BE49-F238E27FC236}">
                      <a16:creationId xmlns:a16="http://schemas.microsoft.com/office/drawing/2014/main" id="{5D44CA6D-24F7-205E-C5E9-4207B57CACB9}"/>
                    </a:ext>
                  </a:extLst>
                </p:cNvPr>
                <p:cNvGrpSpPr/>
                <p:nvPr/>
              </p:nvGrpSpPr>
              <p:grpSpPr>
                <a:xfrm>
                  <a:off x="609584" y="2392211"/>
                  <a:ext cx="440366" cy="1012027"/>
                  <a:chOff x="609584" y="2392211"/>
                  <a:chExt cx="440366" cy="1012027"/>
                </a:xfrm>
                <a:solidFill>
                  <a:srgbClr val="000000"/>
                </a:solidFill>
              </p:grpSpPr>
              <p:sp>
                <p:nvSpPr>
                  <p:cNvPr id="59" name="Freeform: Shape 58">
                    <a:extLst>
                      <a:ext uri="{FF2B5EF4-FFF2-40B4-BE49-F238E27FC236}">
                        <a16:creationId xmlns:a16="http://schemas.microsoft.com/office/drawing/2014/main" id="{0D40194E-D9A6-77F7-2907-4592335E709A}"/>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80AC1577-D2B2-BEB7-738B-5288A2D4E09E}"/>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7D798A08-8FBD-EAA8-96B7-1E6C7F2C9915}"/>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806E3736-F485-45E8-1BB0-9188EFBCC171}"/>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sp>
          <p:nvSpPr>
            <p:cNvPr id="47" name="TextBox 46">
              <a:extLst>
                <a:ext uri="{FF2B5EF4-FFF2-40B4-BE49-F238E27FC236}">
                  <a16:creationId xmlns:a16="http://schemas.microsoft.com/office/drawing/2014/main" id="{B2D0F5D8-85F1-20D1-0986-A1B5669F69CA}"/>
                </a:ext>
              </a:extLst>
            </p:cNvPr>
            <p:cNvSpPr txBox="1"/>
            <p:nvPr/>
          </p:nvSpPr>
          <p:spPr>
            <a:xfrm>
              <a:off x="4446123" y="1801319"/>
              <a:ext cx="4083052" cy="136299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Trong một ngà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công ty Thăng Long may được nhiều khẩu trang nhất, công ty Cửu Long may được ít khẩu trang nhất.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97159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p>
        </p:txBody>
      </p:sp>
      <p:sp>
        <p:nvSpPr>
          <p:cNvPr id="68" name="TextBox 67">
            <a:extLst>
              <a:ext uri="{FF2B5EF4-FFF2-40B4-BE49-F238E27FC236}">
                <a16:creationId xmlns:a16="http://schemas.microsoft.com/office/drawing/2014/main" id="{13B05F10-9A42-5CF1-AA3C-B7A4A014FCC3}"/>
              </a:ext>
            </a:extLst>
          </p:cNvPr>
          <p:cNvSpPr txBox="1"/>
          <p:nvPr/>
        </p:nvSpPr>
        <p:spPr>
          <a:xfrm>
            <a:off x="795129" y="3105835"/>
            <a:ext cx="10823713" cy="1200329"/>
          </a:xfrm>
          <a:prstGeom prst="rect">
            <a:avLst/>
          </a:prstGeom>
          <a:noFill/>
        </p:spPr>
        <p:txBody>
          <a:bodyPr wrap="square">
            <a:spAutoFit/>
          </a:bodyPr>
          <a:lstStyle/>
          <a:p>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Thăng</a:t>
            </a:r>
            <a:r>
              <a:rPr lang="en-US" sz="3600" b="1" i="0" dirty="0">
                <a:solidFill>
                  <a:srgbClr val="FF0000"/>
                </a:solidFill>
                <a:effectLst/>
                <a:latin typeface="Calibri" panose="020F0502020204030204" pitchFamily="34" charset="0"/>
                <a:cs typeface="Calibri" panose="020F0502020204030204" pitchFamily="34" charset="0"/>
              </a:rPr>
              <a:t> Long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Hà</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Hòa</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Bình</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Cửu</a:t>
            </a:r>
            <a:r>
              <a:rPr lang="en-US" sz="3600" b="1" i="0" dirty="0">
                <a:solidFill>
                  <a:srgbClr val="FF0000"/>
                </a:solidFill>
                <a:effectLst/>
                <a:latin typeface="Calibri" panose="020F0502020204030204" pitchFamily="34" charset="0"/>
                <a:cs typeface="Calibri" panose="020F0502020204030204" pitchFamily="34" charset="0"/>
              </a:rPr>
              <a:t> Long.</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481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wipe(down)">
                                      <p:cBhvr>
                                        <p:cTn id="1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FILL" val="a1"/>
</p:tagLst>
</file>

<file path=ppt/tags/tag64.xml><?xml version="1.0" encoding="utf-8"?>
<p:tagLst xmlns:a="http://schemas.openxmlformats.org/drawingml/2006/main" xmlns:r="http://schemas.openxmlformats.org/officeDocument/2006/relationships" xmlns:p="http://schemas.openxmlformats.org/presentationml/2006/main">
  <p:tag name="FILL" val="a1"/>
</p:tagLst>
</file>

<file path=ppt/tags/tag65.xml><?xml version="1.0" encoding="utf-8"?>
<p:tagLst xmlns:a="http://schemas.openxmlformats.org/drawingml/2006/main" xmlns:r="http://schemas.openxmlformats.org/officeDocument/2006/relationships" xmlns:p="http://schemas.openxmlformats.org/presentationml/2006/main">
  <p:tag name="FILL" val="a1"/>
</p:tagLst>
</file>

<file path=ppt/tags/tag66.xml><?xml version="1.0" encoding="utf-8"?>
<p:tagLst xmlns:a="http://schemas.openxmlformats.org/drawingml/2006/main" xmlns:r="http://schemas.openxmlformats.org/officeDocument/2006/relationships" xmlns:p="http://schemas.openxmlformats.org/presentationml/2006/main">
  <p:tag name="FILL" val="a1"/>
</p:tagLst>
</file>

<file path=ppt/tags/tag67.xml><?xml version="1.0" encoding="utf-8"?>
<p:tagLst xmlns:a="http://schemas.openxmlformats.org/drawingml/2006/main" xmlns:r="http://schemas.openxmlformats.org/officeDocument/2006/relationships" xmlns:p="http://schemas.openxmlformats.org/presentationml/2006/main">
  <p:tag name="FILL" val="a1"/>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577</Words>
  <Application>Microsoft Office PowerPoint</Application>
  <PresentationFormat>Widescreen</PresentationFormat>
  <Paragraphs>73</Paragraphs>
  <Slides>16</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微软雅黑</vt:lpstr>
      <vt:lpstr>#9Slide07 SVNBeachwood Sans</vt:lpstr>
      <vt:lpstr>Arial</vt:lpstr>
      <vt:lpstr>Calibri</vt:lpstr>
      <vt:lpstr>等线</vt:lpstr>
      <vt:lpstr>等线 Light</vt:lpstr>
      <vt:lpstr>Times New Roman</vt:lpstr>
      <vt:lpstr>UTM Showcard</vt:lpstr>
      <vt:lpstr>Wingdings</vt:lpstr>
      <vt:lpstr>思源黑体 CN Regular</vt:lpstr>
      <vt:lpstr>杨任东竹石体-Medium</vt:lpstr>
      <vt:lpstr>1_Office 主题​​</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2023-02-06T13:44:03Z</dcterms:created>
  <dcterms:modified xsi:type="dcterms:W3CDTF">2023-05-15T08:28:57Z</dcterms:modified>
</cp:coreProperties>
</file>