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6" r:id="rId2"/>
    <p:sldId id="260" r:id="rId3"/>
    <p:sldId id="295" r:id="rId4"/>
    <p:sldId id="357" r:id="rId5"/>
    <p:sldId id="268" r:id="rId6"/>
    <p:sldId id="290" r:id="rId7"/>
    <p:sldId id="293" r:id="rId8"/>
    <p:sldId id="377" r:id="rId9"/>
    <p:sldId id="279" r:id="rId10"/>
    <p:sldId id="374" r:id="rId11"/>
    <p:sldId id="281" r:id="rId12"/>
    <p:sldId id="296" r:id="rId13"/>
    <p:sldId id="378" r:id="rId14"/>
    <p:sldId id="282" r:id="rId15"/>
    <p:sldId id="294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3EF2-FFF6-49AD-AA4B-BFF77A573E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804F-5287-4363-871C-778FF0B3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2133" y="3106088"/>
            <a:ext cx="5785834" cy="108491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vi-VN" sz="33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E5DBB-60C7-4495-8F1F-7C9E4B20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WordArt 20">
            <a:extLst>
              <a:ext uri="{FF2B5EF4-FFF2-40B4-BE49-F238E27FC236}">
                <a16:creationId xmlns:a16="http://schemas.microsoft.com/office/drawing/2014/main" id="{F395E4E8-7CA7-4738-9A58-DF5584BAB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1567" y="3200401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95076-25BB-4DD1-A5D2-B1BA94B29AC8}"/>
              </a:ext>
            </a:extLst>
          </p:cNvPr>
          <p:cNvSpPr txBox="1"/>
          <p:nvPr/>
        </p:nvSpPr>
        <p:spPr>
          <a:xfrm>
            <a:off x="2831212" y="1096697"/>
            <a:ext cx="652957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CHÀO MỪNG CÁC CON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ĐẾN VỚI TIẾT HỌC TOÁN</a:t>
            </a:r>
            <a:r>
              <a:rPr lang="vi-VN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78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90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05426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5334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771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8401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6705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2000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1905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1981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663212" y="2640630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6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6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6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1440750"/>
            <a:ext cx="509847" cy="235649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897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5164" y="2015122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87733" y="284770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64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7618" y="3771032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14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2023" y="2684854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46</a:t>
            </a:r>
            <a:endParaRPr lang="en-SG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2044" y="1281288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0" y="1989174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4043" y="2921168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446" y="4054892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7170" y="2921168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F623B47-FE29-4E26-A977-20430ABE8031}"/>
              </a:ext>
            </a:extLst>
          </p:cNvPr>
          <p:cNvSpPr/>
          <p:nvPr/>
        </p:nvSpPr>
        <p:spPr>
          <a:xfrm>
            <a:off x="1030779" y="2383671"/>
            <a:ext cx="1255221" cy="11811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92B182-32B5-48BD-BABC-92D9BE134B70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2286000" y="2815935"/>
            <a:ext cx="1105594" cy="15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8F36B5E-68C9-4AF4-9F07-E8D36B77539F}"/>
              </a:ext>
            </a:extLst>
          </p:cNvPr>
          <p:cNvSpPr/>
          <p:nvPr/>
        </p:nvSpPr>
        <p:spPr>
          <a:xfrm>
            <a:off x="3773978" y="2443942"/>
            <a:ext cx="964277" cy="864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140496-DEDD-46DD-9B96-3514A1A111BE}"/>
              </a:ext>
            </a:extLst>
          </p:cNvPr>
          <p:cNvCxnSpPr/>
          <p:nvPr/>
        </p:nvCxnSpPr>
        <p:spPr>
          <a:xfrm>
            <a:off x="4854633" y="2876204"/>
            <a:ext cx="1241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5B5A07A-A64F-42EB-BDF3-EF31C2C83C53}"/>
              </a:ext>
            </a:extLst>
          </p:cNvPr>
          <p:cNvSpPr/>
          <p:nvPr/>
        </p:nvSpPr>
        <p:spPr>
          <a:xfrm>
            <a:off x="5910348" y="1895302"/>
            <a:ext cx="2277687" cy="1778923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F0731C-A550-491B-990A-03E711420B2E}"/>
              </a:ext>
            </a:extLst>
          </p:cNvPr>
          <p:cNvCxnSpPr/>
          <p:nvPr/>
        </p:nvCxnSpPr>
        <p:spPr>
          <a:xfrm>
            <a:off x="7764087" y="2876200"/>
            <a:ext cx="1413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art 12">
            <a:extLst>
              <a:ext uri="{FF2B5EF4-FFF2-40B4-BE49-F238E27FC236}">
                <a16:creationId xmlns:a16="http://schemas.microsoft.com/office/drawing/2014/main" id="{6CF1BB4E-F2DD-4BD1-9667-A0435450A548}"/>
              </a:ext>
            </a:extLst>
          </p:cNvPr>
          <p:cNvSpPr/>
          <p:nvPr/>
        </p:nvSpPr>
        <p:spPr>
          <a:xfrm>
            <a:off x="9526385" y="2443942"/>
            <a:ext cx="1313411" cy="1230283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5C2B1-5099-40DC-A877-B224C1135B76}"/>
              </a:ext>
            </a:extLst>
          </p:cNvPr>
          <p:cNvSpPr txBox="1"/>
          <p:nvPr/>
        </p:nvSpPr>
        <p:spPr>
          <a:xfrm>
            <a:off x="6479771" y="2539018"/>
            <a:ext cx="10058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75B08-A1A7-4A50-B385-8CCDF2276A73}"/>
              </a:ext>
            </a:extLst>
          </p:cNvPr>
          <p:cNvSpPr txBox="1"/>
          <p:nvPr/>
        </p:nvSpPr>
        <p:spPr>
          <a:xfrm>
            <a:off x="9680170" y="2548628"/>
            <a:ext cx="10058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SG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3F254-5F33-491F-B277-AEBB3DD050C6}"/>
              </a:ext>
            </a:extLst>
          </p:cNvPr>
          <p:cNvSpPr txBox="1"/>
          <p:nvPr/>
        </p:nvSpPr>
        <p:spPr>
          <a:xfrm>
            <a:off x="2177935" y="2059221"/>
            <a:ext cx="13632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+ 41</a:t>
            </a:r>
            <a:endParaRPr lang="en-S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B92CC-16F9-46AE-ABA1-7E0422AA8C25}"/>
              </a:ext>
            </a:extLst>
          </p:cNvPr>
          <p:cNvSpPr txBox="1"/>
          <p:nvPr/>
        </p:nvSpPr>
        <p:spPr>
          <a:xfrm>
            <a:off x="4768734" y="2097136"/>
            <a:ext cx="12413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- 54</a:t>
            </a:r>
            <a:endParaRPr lang="en-S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0EE29-3684-48D5-8F01-DB6C1BE240A9}"/>
              </a:ext>
            </a:extLst>
          </p:cNvPr>
          <p:cNvSpPr txBox="1"/>
          <p:nvPr/>
        </p:nvSpPr>
        <p:spPr>
          <a:xfrm>
            <a:off x="8075814" y="2051938"/>
            <a:ext cx="13632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+ 32</a:t>
            </a:r>
            <a:endParaRPr lang="en-S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32ED0-4AA6-4F8F-A1C9-D5BEF817E9C5}"/>
              </a:ext>
            </a:extLst>
          </p:cNvPr>
          <p:cNvSpPr txBox="1"/>
          <p:nvPr/>
        </p:nvSpPr>
        <p:spPr>
          <a:xfrm>
            <a:off x="3830781" y="2539012"/>
            <a:ext cx="9074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SG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4EE20F-15D3-4640-A965-43DA79629E06}"/>
              </a:ext>
            </a:extLst>
          </p:cNvPr>
          <p:cNvSpPr txBox="1"/>
          <p:nvPr/>
        </p:nvSpPr>
        <p:spPr>
          <a:xfrm>
            <a:off x="1255223" y="2491479"/>
            <a:ext cx="9559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723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45720" y="893590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3644" y="5871882"/>
            <a:ext cx="218757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5871882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8123" y="5871882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4265739-5F4A-4CAA-AA2B-4A263983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1" y="471478"/>
            <a:ext cx="9326033" cy="18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our children holding ruler | Premium Vector">
            <a:extLst>
              <a:ext uri="{FF2B5EF4-FFF2-40B4-BE49-F238E27FC236}">
                <a16:creationId xmlns:a16="http://schemas.microsoft.com/office/drawing/2014/main" id="{DACA8C8E-6C8A-4625-B002-F8A805D1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38" y="2154357"/>
            <a:ext cx="5519315" cy="24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2">
            <a:extLst>
              <a:ext uri="{FF2B5EF4-FFF2-40B4-BE49-F238E27FC236}">
                <a16:creationId xmlns:a16="http://schemas.microsoft.com/office/drawing/2014/main" id="{00E622DF-193B-4D68-A3D8-E552CF3FAEC6}"/>
              </a:ext>
            </a:extLst>
          </p:cNvPr>
          <p:cNvGrpSpPr/>
          <p:nvPr/>
        </p:nvGrpSpPr>
        <p:grpSpPr>
          <a:xfrm>
            <a:off x="1752696" y="-100631"/>
            <a:ext cx="9634728" cy="2346537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5A9F958E-6310-4530-A32B-1BEA1FF3D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23662BEA-978E-4F8A-93C7-1CFDEAABA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48916248-FCE1-43FF-9465-8274242C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207642B0-22DD-4E07-AE05-33B7E33E8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FDEE4C20-8325-403E-9E6D-90194D41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795C00-C065-4836-BA36-9F2683F1AE2D}"/>
              </a:ext>
            </a:extLst>
          </p:cNvPr>
          <p:cNvSpPr txBox="1"/>
          <p:nvPr/>
        </p:nvSpPr>
        <p:spPr>
          <a:xfrm>
            <a:off x="1996795" y="209446"/>
            <a:ext cx="955688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39: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vi 100 </a:t>
            </a:r>
            <a:endParaRPr lang="vi-VN" sz="40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9878A-5B3A-4034-ABC1-9E80D3375B03}"/>
              </a:ext>
            </a:extLst>
          </p:cNvPr>
          <p:cNvSpPr txBox="1"/>
          <p:nvPr/>
        </p:nvSpPr>
        <p:spPr>
          <a:xfrm>
            <a:off x="424859" y="4732083"/>
            <a:ext cx="11933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  <a:p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Pictures\tải xuống (4).jpg">
            <a:extLst>
              <a:ext uri="{FF2B5EF4-FFF2-40B4-BE49-F238E27FC236}">
                <a16:creationId xmlns:a16="http://schemas.microsoft.com/office/drawing/2014/main" id="{AE2FB652-0195-4BE3-9939-834FF179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"/>
            <a:ext cx="12192000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782F23-8366-4776-9788-98EB3604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67" y="2275417"/>
            <a:ext cx="6479117" cy="29548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68" y="2693824"/>
            <a:ext cx="4895850" cy="4365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86149-0FD5-4707-8FF6-402D08A44331}"/>
              </a:ext>
            </a:extLst>
          </p:cNvPr>
          <p:cNvSpPr txBox="1"/>
          <p:nvPr/>
        </p:nvSpPr>
        <p:spPr>
          <a:xfrm>
            <a:off x="1970944" y="1604077"/>
            <a:ext cx="709354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39: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vi 100 </a:t>
            </a:r>
            <a:endParaRPr lang="vi-VN" sz="40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ttle boy holding blank board - Download Free Vectors, Clipart ...">
            <a:extLst>
              <a:ext uri="{FF2B5EF4-FFF2-40B4-BE49-F238E27FC236}">
                <a16:creationId xmlns:a16="http://schemas.microsoft.com/office/drawing/2014/main" id="{3940C0FF-6024-48E2-AF8A-3A730448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4818"/>
            <a:ext cx="5942675" cy="18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3CE35BC2-63A8-4723-A3C3-826352EA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1151468"/>
            <a:ext cx="25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3FCE1-1E24-4E9F-9F50-673CDB3F71A1}"/>
              </a:ext>
            </a:extLst>
          </p:cNvPr>
          <p:cNvSpPr/>
          <p:nvPr/>
        </p:nvSpPr>
        <p:spPr>
          <a:xfrm>
            <a:off x="1245704" y="3041651"/>
            <a:ext cx="9183756" cy="121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83ACD-E576-4A7D-9C67-D7FFF42703FF}"/>
              </a:ext>
            </a:extLst>
          </p:cNvPr>
          <p:cNvSpPr/>
          <p:nvPr/>
        </p:nvSpPr>
        <p:spPr>
          <a:xfrm>
            <a:off x="1245702" y="4678294"/>
            <a:ext cx="9183757" cy="121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ttle boy holding blank board - Download Free Vectors, Clipart ...">
            <a:extLst>
              <a:ext uri="{FF2B5EF4-FFF2-40B4-BE49-F238E27FC236}">
                <a16:creationId xmlns:a16="http://schemas.microsoft.com/office/drawing/2014/main" id="{3940C0FF-6024-48E2-AF8A-3A730448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4818"/>
            <a:ext cx="5942675" cy="18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3CE35BC2-63A8-4723-A3C3-826352EA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1151468"/>
            <a:ext cx="25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82353-BFEB-49B4-A341-F8A5A24E1033}"/>
              </a:ext>
            </a:extLst>
          </p:cNvPr>
          <p:cNvSpPr/>
          <p:nvPr/>
        </p:nvSpPr>
        <p:spPr>
          <a:xfrm>
            <a:off x="450734" y="2872893"/>
            <a:ext cx="11543607" cy="222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970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4F73B1-B1EB-4DF9-9D63-919070705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106018" y="927651"/>
            <a:ext cx="11711578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840014" y="1281288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079294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32</a:t>
              </a:r>
              <a:endParaRPr lang="en-US" sz="5400" dirty="0"/>
            </a:p>
            <a:p>
              <a:r>
                <a:rPr lang="en-US" sz="540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71</a:t>
              </a:r>
              <a:endParaRPr lang="en-US" sz="5400" dirty="0"/>
            </a:p>
            <a:p>
              <a:r>
                <a:rPr lang="en-US" sz="540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40</a:t>
              </a:r>
              <a:endParaRPr lang="en-US" sz="5400" dirty="0"/>
            </a:p>
            <a:p>
              <a:r>
                <a:rPr lang="en-US" sz="540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76</a:t>
              </a:r>
              <a:endParaRPr lang="en-US" sz="5400" dirty="0"/>
            </a:p>
            <a:p>
              <a:r>
                <a:rPr lang="en-US" sz="540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36</a:t>
              </a:r>
            </a:p>
            <a:p>
              <a:r>
                <a:rPr lang="en-US" sz="540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47</a:t>
              </a:r>
              <a:endParaRPr lang="en-US" sz="5400" dirty="0"/>
            </a:p>
            <a:p>
              <a:r>
                <a:rPr lang="en-US" sz="540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98F209-CB61-4A99-8B54-69182F563ED2}"/>
              </a:ext>
            </a:extLst>
          </p:cNvPr>
          <p:cNvSpPr txBox="1"/>
          <p:nvPr/>
        </p:nvSpPr>
        <p:spPr>
          <a:xfrm>
            <a:off x="1937928" y="2791098"/>
            <a:ext cx="71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8F818-EC33-41CC-BBEC-9EB3EE716DC6}"/>
              </a:ext>
            </a:extLst>
          </p:cNvPr>
          <p:cNvSpPr txBox="1"/>
          <p:nvPr/>
        </p:nvSpPr>
        <p:spPr>
          <a:xfrm>
            <a:off x="9107355" y="6210850"/>
            <a:ext cx="71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58F46-D5F2-44C1-83A1-37B34C7D5F05}"/>
              </a:ext>
            </a:extLst>
          </p:cNvPr>
          <p:cNvSpPr txBox="1"/>
          <p:nvPr/>
        </p:nvSpPr>
        <p:spPr>
          <a:xfrm>
            <a:off x="1937928" y="6173448"/>
            <a:ext cx="71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94D3EB-C509-41C7-BAB8-7ACF23256B91}"/>
              </a:ext>
            </a:extLst>
          </p:cNvPr>
          <p:cNvSpPr txBox="1"/>
          <p:nvPr/>
        </p:nvSpPr>
        <p:spPr>
          <a:xfrm>
            <a:off x="9150475" y="4625128"/>
            <a:ext cx="71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D1726-7789-455A-8500-395E27F501A2}"/>
              </a:ext>
            </a:extLst>
          </p:cNvPr>
          <p:cNvSpPr txBox="1"/>
          <p:nvPr/>
        </p:nvSpPr>
        <p:spPr>
          <a:xfrm>
            <a:off x="1937928" y="4524516"/>
            <a:ext cx="71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DF884-4BF4-477A-A5C2-36B6925D8E65}"/>
              </a:ext>
            </a:extLst>
          </p:cNvPr>
          <p:cNvSpPr txBox="1"/>
          <p:nvPr/>
        </p:nvSpPr>
        <p:spPr>
          <a:xfrm>
            <a:off x="9107355" y="2955910"/>
            <a:ext cx="71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224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VIET CUONG</cp:lastModifiedBy>
  <cp:revision>67</cp:revision>
  <dcterms:created xsi:type="dcterms:W3CDTF">2020-08-07T08:50:12Z</dcterms:created>
  <dcterms:modified xsi:type="dcterms:W3CDTF">2021-05-09T15:54:48Z</dcterms:modified>
</cp:coreProperties>
</file>