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11"/>
  </p:notesMasterIdLst>
  <p:sldIdLst>
    <p:sldId id="259" r:id="rId4"/>
    <p:sldId id="258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05/04/2023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TNXH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27: Thời tiết luôn thay đổi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Trò chơi: Đóng vai người dẫn chương trình dự báo thời tiết</a:t>
            </a:r>
          </a:p>
        </p:txBody>
      </p:sp>
      <p:pic>
        <p:nvPicPr>
          <p:cNvPr id="4" name="Content Placeholder 3" descr="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670" y="2195195"/>
            <a:ext cx="7298055" cy="433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70" y="365125"/>
            <a:ext cx="7773670" cy="60102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1470" y="1180465"/>
            <a:ext cx="2806700" cy="16141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mát mẻ khi đi biển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9385300" y="984250"/>
            <a:ext cx="2806700" cy="181038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dài tay vào mùa thu se lạnh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210675" y="3902710"/>
            <a:ext cx="2806700" cy="19615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Mặc quần áo ấm, đội mũ, đeo giày vào mùa đông lạnh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485" y="365125"/>
            <a:ext cx="7545705" cy="611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980" y="1356995"/>
            <a:ext cx="9062085" cy="52298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0340" y="93980"/>
            <a:ext cx="2489835" cy="104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2_Office Theme</vt:lpstr>
      <vt:lpstr>Bạn nhỏ 16x9</vt:lpstr>
      <vt:lpstr>Trẻ em Vui vẻ 16x9</vt:lpstr>
      <vt:lpstr>    CHÀO MỪNG CÁC EM ĐẾN VỚI TIẾT </vt:lpstr>
      <vt:lpstr>PowerPoint Presentation</vt:lpstr>
      <vt:lpstr>Trò chơi: Đóng vai người dẫn chương trình dự báo thời tiết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CHÀO MỪNG CÁC EM ĐẾN VỚI TIẾT </dc:title>
  <dc:creator/>
  <cp:lastModifiedBy>admin</cp:lastModifiedBy>
  <cp:revision>2</cp:revision>
  <dcterms:created xsi:type="dcterms:W3CDTF">2020-09-05T04:43:35Z</dcterms:created>
  <dcterms:modified xsi:type="dcterms:W3CDTF">2023-04-05T12:55:17Z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