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8" r:id="rId3"/>
  </p:sldMasterIdLst>
  <p:notesMasterIdLst>
    <p:notesMasterId r:id="rId26"/>
  </p:notesMasterIdLst>
  <p:sldIdLst>
    <p:sldId id="283" r:id="rId4"/>
    <p:sldId id="263" r:id="rId5"/>
    <p:sldId id="259" r:id="rId6"/>
    <p:sldId id="276"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2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05037B-E896-4482-B791-C5C6BB9DE86D}" type="datetimeFigureOut">
              <a:rPr lang="en-US" smtClean="0"/>
              <a:t>15/05/2023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BEAF5-01A3-4273-8DCE-6917B5B11836}" type="slidenum">
              <a:rPr lang="en-US" smtClean="0"/>
              <a:t>‹#›</a:t>
            </a:fld>
            <a:endParaRPr lang="en-US"/>
          </a:p>
        </p:txBody>
      </p:sp>
    </p:spTree>
    <p:extLst>
      <p:ext uri="{BB962C8B-B14F-4D97-AF65-F5344CB8AC3E}">
        <p14:creationId xmlns:p14="http://schemas.microsoft.com/office/powerpoint/2010/main" val="2549369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660030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85403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4073597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910593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57973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182711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694025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973855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035724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58655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294452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603283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987057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877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063268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75595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emf"/><Relationship Id="rId7" Type="http://schemas.openxmlformats.org/officeDocument/2006/relationships/image" Target="../media/image20.emf"/><Relationship Id="rId12" Type="http://schemas.openxmlformats.org/officeDocument/2006/relationships/image" Target="../media/image15.emf"/><Relationship Id="rId2" Type="http://schemas.openxmlformats.org/officeDocument/2006/relationships/image" Target="../media/image21.emf"/><Relationship Id="rId1" Type="http://schemas.openxmlformats.org/officeDocument/2006/relationships/slideMaster" Target="../slideMasters/slideMaster2.xml"/><Relationship Id="rId6" Type="http://schemas.openxmlformats.org/officeDocument/2006/relationships/image" Target="../media/image25.emf"/><Relationship Id="rId11" Type="http://schemas.openxmlformats.org/officeDocument/2006/relationships/image" Target="../media/image16.emf"/><Relationship Id="rId5" Type="http://schemas.openxmlformats.org/officeDocument/2006/relationships/image" Target="../media/image24.emf"/><Relationship Id="rId10" Type="http://schemas.openxmlformats.org/officeDocument/2006/relationships/image" Target="../media/image17.emf"/><Relationship Id="rId4" Type="http://schemas.openxmlformats.org/officeDocument/2006/relationships/image" Target="../media/image23.emf"/><Relationship Id="rId9"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5.emf"/><Relationship Id="rId7" Type="http://schemas.openxmlformats.org/officeDocument/2006/relationships/image" Target="../media/image16.emf"/><Relationship Id="rId2" Type="http://schemas.openxmlformats.org/officeDocument/2006/relationships/image" Target="../media/image23.emf"/><Relationship Id="rId1" Type="http://schemas.openxmlformats.org/officeDocument/2006/relationships/slideMaster" Target="../slideMasters/slideMaster2.xml"/><Relationship Id="rId6" Type="http://schemas.openxmlformats.org/officeDocument/2006/relationships/image" Target="../media/image17.emf"/><Relationship Id="rId5" Type="http://schemas.openxmlformats.org/officeDocument/2006/relationships/image" Target="../media/image8.emf"/><Relationship Id="rId4" Type="http://schemas.openxmlformats.org/officeDocument/2006/relationships/image" Target="../media/image26.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7.emf"/><Relationship Id="rId3" Type="http://schemas.openxmlformats.org/officeDocument/2006/relationships/image" Target="../media/image14.emf"/><Relationship Id="rId7" Type="http://schemas.openxmlformats.org/officeDocument/2006/relationships/image" Target="../media/image15.emf"/><Relationship Id="rId12" Type="http://schemas.openxmlformats.org/officeDocument/2006/relationships/image" Target="../media/image31.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3.emf"/><Relationship Id="rId11" Type="http://schemas.openxmlformats.org/officeDocument/2006/relationships/image" Target="../media/image19.emf"/><Relationship Id="rId5" Type="http://schemas.openxmlformats.org/officeDocument/2006/relationships/image" Target="../media/image32.emf"/><Relationship Id="rId10" Type="http://schemas.openxmlformats.org/officeDocument/2006/relationships/image" Target="../media/image18.emf"/><Relationship Id="rId4" Type="http://schemas.openxmlformats.org/officeDocument/2006/relationships/image" Target="../media/image10.emf"/><Relationship Id="rId9" Type="http://schemas.openxmlformats.org/officeDocument/2006/relationships/image" Target="../media/image17.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5" Type="http://schemas.openxmlformats.org/officeDocument/2006/relationships/hyperlink" Target="http://ibaotu.com/ppt/" TargetMode="External"/><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emf"/><Relationship Id="rId7" Type="http://schemas.openxmlformats.org/officeDocument/2006/relationships/image" Target="../media/image20.emf"/><Relationship Id="rId12" Type="http://schemas.openxmlformats.org/officeDocument/2006/relationships/image" Target="../media/image15.emf"/><Relationship Id="rId2" Type="http://schemas.openxmlformats.org/officeDocument/2006/relationships/image" Target="../media/image21.emf"/><Relationship Id="rId1" Type="http://schemas.openxmlformats.org/officeDocument/2006/relationships/slideMaster" Target="../slideMasters/slideMaster1.xml"/><Relationship Id="rId6" Type="http://schemas.openxmlformats.org/officeDocument/2006/relationships/image" Target="../media/image25.emf"/><Relationship Id="rId11" Type="http://schemas.openxmlformats.org/officeDocument/2006/relationships/image" Target="../media/image16.emf"/><Relationship Id="rId5" Type="http://schemas.openxmlformats.org/officeDocument/2006/relationships/image" Target="../media/image24.emf"/><Relationship Id="rId10" Type="http://schemas.openxmlformats.org/officeDocument/2006/relationships/image" Target="../media/image17.emf"/><Relationship Id="rId4" Type="http://schemas.openxmlformats.org/officeDocument/2006/relationships/image" Target="../media/image23.emf"/><Relationship Id="rId9"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31.emf"/><Relationship Id="rId3" Type="http://schemas.openxmlformats.org/officeDocument/2006/relationships/image" Target="../media/image25.emf"/><Relationship Id="rId7" Type="http://schemas.openxmlformats.org/officeDocument/2006/relationships/image" Target="../media/image16.emf"/><Relationship Id="rId12" Type="http://schemas.openxmlformats.org/officeDocument/2006/relationships/image" Target="../media/image30.emf"/><Relationship Id="rId2" Type="http://schemas.openxmlformats.org/officeDocument/2006/relationships/image" Target="../media/image23.emf"/><Relationship Id="rId1" Type="http://schemas.openxmlformats.org/officeDocument/2006/relationships/slideMaster" Target="../slideMasters/slideMaster1.xml"/><Relationship Id="rId6" Type="http://schemas.openxmlformats.org/officeDocument/2006/relationships/image" Target="../media/image17.emf"/><Relationship Id="rId11" Type="http://schemas.openxmlformats.org/officeDocument/2006/relationships/image" Target="../media/image29.emf"/><Relationship Id="rId5" Type="http://schemas.openxmlformats.org/officeDocument/2006/relationships/image" Target="../media/image8.emf"/><Relationship Id="rId10" Type="http://schemas.openxmlformats.org/officeDocument/2006/relationships/image" Target="../media/image28.emf"/><Relationship Id="rId4" Type="http://schemas.openxmlformats.org/officeDocument/2006/relationships/image" Target="../media/image26.emf"/><Relationship Id="rId9" Type="http://schemas.openxmlformats.org/officeDocument/2006/relationships/image" Target="../media/image27.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7.emf"/><Relationship Id="rId3" Type="http://schemas.openxmlformats.org/officeDocument/2006/relationships/image" Target="../media/image14.emf"/><Relationship Id="rId7" Type="http://schemas.openxmlformats.org/officeDocument/2006/relationships/image" Target="../media/image15.emf"/><Relationship Id="rId12" Type="http://schemas.openxmlformats.org/officeDocument/2006/relationships/image" Target="../media/image31.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3.emf"/><Relationship Id="rId11" Type="http://schemas.openxmlformats.org/officeDocument/2006/relationships/image" Target="../media/image19.emf"/><Relationship Id="rId5" Type="http://schemas.openxmlformats.org/officeDocument/2006/relationships/image" Target="../media/image32.emf"/><Relationship Id="rId10" Type="http://schemas.openxmlformats.org/officeDocument/2006/relationships/image" Target="../media/image18.emf"/><Relationship Id="rId4" Type="http://schemas.openxmlformats.org/officeDocument/2006/relationships/image" Target="../media/image10.emf"/><Relationship Id="rId9" Type="http://schemas.openxmlformats.org/officeDocument/2006/relationships/image" Target="../media/image17.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5" Type="http://schemas.openxmlformats.org/officeDocument/2006/relationships/hyperlink" Target="http://ibaotu.com/ppt/" TargetMode="External"/><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2023/5/15</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7634923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7496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4473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388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2023/5/15</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5691863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2023/5/15</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3798126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2023/5/15</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9973648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2023/5/15</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5781213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2023/5/15</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6324518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2023/5/15</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8807570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2023/5/15</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37576678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2023/5/15</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41637638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2023/5/15</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20860015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2023/5/15</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788632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1257956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1373596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624522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7225518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6356823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ahyp="http://schemas.microsoft.com/office/drawing/2018/hyperlinkcolor" xmlns=""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15889401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3954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3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2023/5/15</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18711665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1222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2023/5/15</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216539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2023/5/15</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6113825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2023/5/15</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9565045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2023/5/15</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3363950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2023/5/15</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6795190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2023/5/15</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4532971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2127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4069208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9119339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1280520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2" name="图片 1">
            <a:extLst>
              <a:ext uri="{FF2B5EF4-FFF2-40B4-BE49-F238E27FC236}">
                <a16:creationId xmlns:a16="http://schemas.microsoft.com/office/drawing/2014/main" id="{5ECF45F9-EE21-4577-9567-587E685234D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598829">
            <a:off x="3037395" y="5813875"/>
            <a:ext cx="1866300" cy="1492359"/>
          </a:xfrm>
          <a:prstGeom prst="rect">
            <a:avLst/>
          </a:prstGeom>
        </p:spPr>
      </p:pic>
      <p:pic>
        <p:nvPicPr>
          <p:cNvPr id="3" name="图片 2">
            <a:extLst>
              <a:ext uri="{FF2B5EF4-FFF2-40B4-BE49-F238E27FC236}">
                <a16:creationId xmlns:a16="http://schemas.microsoft.com/office/drawing/2014/main" id="{37F81CC4-918D-4EF0-BBFD-38382722D98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4755776"/>
            <a:ext cx="1531686" cy="1008164"/>
          </a:xfrm>
          <a:prstGeom prst="rect">
            <a:avLst/>
          </a:prstGeom>
        </p:spPr>
      </p:pic>
      <p:pic>
        <p:nvPicPr>
          <p:cNvPr id="4" name="图片 3">
            <a:extLst>
              <a:ext uri="{FF2B5EF4-FFF2-40B4-BE49-F238E27FC236}">
                <a16:creationId xmlns:a16="http://schemas.microsoft.com/office/drawing/2014/main" id="{BF81C2A7-BAD4-4376-95C9-E47052AD98C8}"/>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115209" y="605922"/>
            <a:ext cx="1769706" cy="1156203"/>
          </a:xfrm>
          <a:prstGeom prst="rect">
            <a:avLst/>
          </a:prstGeom>
        </p:spPr>
      </p:pic>
      <p:pic>
        <p:nvPicPr>
          <p:cNvPr id="5" name="图片 4">
            <a:extLst>
              <a:ext uri="{FF2B5EF4-FFF2-40B4-BE49-F238E27FC236}">
                <a16:creationId xmlns:a16="http://schemas.microsoft.com/office/drawing/2014/main" id="{D734C552-FEF8-4FAB-8032-669B4AE87E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20763630">
            <a:off x="9690847" y="3955409"/>
            <a:ext cx="1853147" cy="1858779"/>
          </a:xfrm>
          <a:prstGeom prst="rect">
            <a:avLst/>
          </a:prstGeom>
        </p:spPr>
      </p:pic>
      <p:pic>
        <p:nvPicPr>
          <p:cNvPr id="6" name="图片 5">
            <a:extLst>
              <a:ext uri="{FF2B5EF4-FFF2-40B4-BE49-F238E27FC236}">
                <a16:creationId xmlns:a16="http://schemas.microsoft.com/office/drawing/2014/main" id="{C729EC85-0A27-45B6-8C19-F511DDF60B2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9106" y="180588"/>
            <a:ext cx="1244835" cy="1238637"/>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3724891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4193883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ahyp="http://schemas.microsoft.com/office/drawing/2018/hyperlinkcolor" xmlns=""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36359359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pic>
        <p:nvPicPr>
          <p:cNvPr id="3" name="Picture 2" descr="A picture containing shape&#10;&#10;Description automatically generated">
            <a:extLst>
              <a:ext uri="{FF2B5EF4-FFF2-40B4-BE49-F238E27FC236}">
                <a16:creationId xmlns:a16="http://schemas.microsoft.com/office/drawing/2014/main" id="{38FDFAC8-07A2-F7FF-9F27-35DADEF084E1}"/>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819910" y="187960"/>
            <a:ext cx="1549400" cy="1549400"/>
          </a:xfrm>
          <a:prstGeom prst="rect">
            <a:avLst/>
          </a:prstGeom>
        </p:spPr>
      </p:pic>
    </p:spTree>
    <p:extLst>
      <p:ext uri="{BB962C8B-B14F-4D97-AF65-F5344CB8AC3E}">
        <p14:creationId xmlns:p14="http://schemas.microsoft.com/office/powerpoint/2010/main" val="4261992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spTree>
    <p:extLst>
      <p:ext uri="{BB962C8B-B14F-4D97-AF65-F5344CB8AC3E}">
        <p14:creationId xmlns:p14="http://schemas.microsoft.com/office/powerpoint/2010/main" val="28943852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184988800"/>
      </p:ext>
    </p:extLst>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emf"/><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0.emf"/><Relationship Id="rId5" Type="http://schemas.microsoft.com/office/2007/relationships/hdphoto" Target="../media/hdphoto1.wdp"/><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0.emf"/><Relationship Id="rId5" Type="http://schemas.microsoft.com/office/2007/relationships/hdphoto" Target="../media/hdphoto1.wdp"/><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 Id="rId4" Type="http://schemas.openxmlformats.org/officeDocument/2006/relationships/image" Target="../media/image58.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 Id="rId4" Type="http://schemas.openxmlformats.org/officeDocument/2006/relationships/image" Target="../media/image58.sv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image" Target="../media/image44.sv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4310D0F-93EE-42D8-B814-BB0F64DC0C20}"/>
              </a:ext>
            </a:extLst>
          </p:cNvPr>
          <p:cNvSpPr txBox="1">
            <a:spLocks/>
          </p:cNvSpPr>
          <p:nvPr/>
        </p:nvSpPr>
        <p:spPr>
          <a:xfrm>
            <a:off x="8382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93A201E-61EC-4BD2-857C-623FEFF99B6C}" type="datetimeFigureOut">
              <a:rPr kumimoji="0" lang="zh-CN" altLang="en-US" sz="1800" b="0" i="0" u="none" strike="noStrike" kern="1200" cap="none" spc="0" normalizeH="0" baseline="0" noProof="0" smtClean="0">
                <a:ln>
                  <a:noFill/>
                </a:ln>
                <a:solidFill>
                  <a:prstClr val="black"/>
                </a:solidFill>
                <a:effectLst/>
                <a:uLnTx/>
                <a:uFillTx/>
                <a:latin typeface="inpin heiti" charset="-122"/>
                <a:ea typeface="inpin heiti"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pic>
        <p:nvPicPr>
          <p:cNvPr id="3" name="图片 2">
            <a:extLst>
              <a:ext uri="{FF2B5EF4-FFF2-40B4-BE49-F238E27FC236}">
                <a16:creationId xmlns:a16="http://schemas.microsoft.com/office/drawing/2014/main" id="{FD566C10-ACEC-4EDA-AB73-86160773F1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4" name="图片 3">
            <a:extLst>
              <a:ext uri="{FF2B5EF4-FFF2-40B4-BE49-F238E27FC236}">
                <a16:creationId xmlns:a16="http://schemas.microsoft.com/office/drawing/2014/main" id="{2759F0E1-BA86-4F15-92FD-969CAB47BB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5" name="图片 4">
            <a:extLst>
              <a:ext uri="{FF2B5EF4-FFF2-40B4-BE49-F238E27FC236}">
                <a16:creationId xmlns:a16="http://schemas.microsoft.com/office/drawing/2014/main" id="{05FC7622-BDA6-4294-A30A-8054CD03DC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6" name="Freeform 6">
            <a:extLst>
              <a:ext uri="{FF2B5EF4-FFF2-40B4-BE49-F238E27FC236}">
                <a16:creationId xmlns:a16="http://schemas.microsoft.com/office/drawing/2014/main" id="{E8DE2921-0A8A-4B35-94C6-1D12F5DA5039}"/>
              </a:ext>
            </a:extLst>
          </p:cNvPr>
          <p:cNvSpPr>
            <a:spLocks/>
          </p:cNvSpPr>
          <p:nvPr/>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pic>
        <p:nvPicPr>
          <p:cNvPr id="7" name="图片 6">
            <a:extLst>
              <a:ext uri="{FF2B5EF4-FFF2-40B4-BE49-F238E27FC236}">
                <a16:creationId xmlns:a16="http://schemas.microsoft.com/office/drawing/2014/main" id="{DCFB1602-A79D-465C-92F7-EA1C745785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4055273" y="-854872"/>
            <a:ext cx="6499980" cy="8527776"/>
          </a:xfrm>
          <a:prstGeom prst="rect">
            <a:avLst/>
          </a:prstGeom>
        </p:spPr>
      </p:pic>
      <p:pic>
        <p:nvPicPr>
          <p:cNvPr id="8" name="图片 7">
            <a:extLst>
              <a:ext uri="{FF2B5EF4-FFF2-40B4-BE49-F238E27FC236}">
                <a16:creationId xmlns:a16="http://schemas.microsoft.com/office/drawing/2014/main" id="{5157D29F-7562-4D9D-BC55-890BA5DF2A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9" name="Group 4">
            <a:extLst>
              <a:ext uri="{FF2B5EF4-FFF2-40B4-BE49-F238E27FC236}">
                <a16:creationId xmlns:a16="http://schemas.microsoft.com/office/drawing/2014/main" id="{324A970F-2FCD-4432-9127-7CEADF961560}"/>
              </a:ext>
            </a:extLst>
          </p:cNvPr>
          <p:cNvGrpSpPr>
            <a:grpSpLocks noChangeAspect="1"/>
          </p:cNvGrpSpPr>
          <p:nvPr/>
        </p:nvGrpSpPr>
        <p:grpSpPr bwMode="auto">
          <a:xfrm>
            <a:off x="1617664" y="607274"/>
            <a:ext cx="3268101" cy="1660796"/>
            <a:chOff x="1523" y="-452"/>
            <a:chExt cx="3727" cy="1894"/>
          </a:xfrm>
        </p:grpSpPr>
        <p:sp>
          <p:nvSpPr>
            <p:cNvPr id="10" name="AutoShape 3">
              <a:extLst>
                <a:ext uri="{FF2B5EF4-FFF2-40B4-BE49-F238E27FC236}">
                  <a16:creationId xmlns:a16="http://schemas.microsoft.com/office/drawing/2014/main" id="{7FE64D4D-BF8D-49E4-8CDB-C3B7DB3C1581}"/>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1" name="Freeform 6">
              <a:extLst>
                <a:ext uri="{FF2B5EF4-FFF2-40B4-BE49-F238E27FC236}">
                  <a16:creationId xmlns:a16="http://schemas.microsoft.com/office/drawing/2014/main" id="{E2873AB9-D190-4241-B496-FB481142F9F8}"/>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grpSp>
        <p:nvGrpSpPr>
          <p:cNvPr id="12" name="Group 9">
            <a:extLst>
              <a:ext uri="{FF2B5EF4-FFF2-40B4-BE49-F238E27FC236}">
                <a16:creationId xmlns:a16="http://schemas.microsoft.com/office/drawing/2014/main" id="{54B09151-6D1D-4D35-A306-6EC1DA86A28C}"/>
              </a:ext>
            </a:extLst>
          </p:cNvPr>
          <p:cNvGrpSpPr>
            <a:grpSpLocks noChangeAspect="1"/>
          </p:cNvGrpSpPr>
          <p:nvPr/>
        </p:nvGrpSpPr>
        <p:grpSpPr bwMode="auto">
          <a:xfrm>
            <a:off x="9487584" y="208352"/>
            <a:ext cx="2805954" cy="1997890"/>
            <a:chOff x="899" y="525"/>
            <a:chExt cx="2205" cy="1570"/>
          </a:xfrm>
        </p:grpSpPr>
        <p:sp>
          <p:nvSpPr>
            <p:cNvPr id="13" name="AutoShape 8">
              <a:extLst>
                <a:ext uri="{FF2B5EF4-FFF2-40B4-BE49-F238E27FC236}">
                  <a16:creationId xmlns:a16="http://schemas.microsoft.com/office/drawing/2014/main" id="{A953B46F-6412-499B-B2C5-BDD2C70C4552}"/>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4" name="Freeform 11">
              <a:extLst>
                <a:ext uri="{FF2B5EF4-FFF2-40B4-BE49-F238E27FC236}">
                  <a16:creationId xmlns:a16="http://schemas.microsoft.com/office/drawing/2014/main" id="{BBAC8DCE-BE73-452B-BB95-3FF782AD35D8}"/>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5" name="Freeform 15">
              <a:extLst>
                <a:ext uri="{FF2B5EF4-FFF2-40B4-BE49-F238E27FC236}">
                  <a16:creationId xmlns:a16="http://schemas.microsoft.com/office/drawing/2014/main" id="{BBF6BDE4-A28C-4FFD-BCDE-455153EA1FF5}"/>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pic>
        <p:nvPicPr>
          <p:cNvPr id="26" name="Picture 25">
            <a:extLst>
              <a:ext uri="{FF2B5EF4-FFF2-40B4-BE49-F238E27FC236}">
                <a16:creationId xmlns:a16="http://schemas.microsoft.com/office/drawing/2014/main" id="{99430903-ACE5-AEA3-03C3-6426A315AF7E}"/>
              </a:ext>
            </a:extLst>
          </p:cNvPr>
          <p:cNvPicPr>
            <a:picLocks noChangeAspect="1"/>
          </p:cNvPicPr>
          <p:nvPr/>
        </p:nvPicPr>
        <p:blipFill>
          <a:blip r:embed="rId7"/>
          <a:stretch>
            <a:fillRect/>
          </a:stretch>
        </p:blipFill>
        <p:spPr>
          <a:xfrm>
            <a:off x="5023706" y="1127997"/>
            <a:ext cx="4450466" cy="646232"/>
          </a:xfrm>
          <a:prstGeom prst="rect">
            <a:avLst/>
          </a:prstGeom>
        </p:spPr>
      </p:pic>
      <p:pic>
        <p:nvPicPr>
          <p:cNvPr id="28" name="Picture 27">
            <a:extLst>
              <a:ext uri="{FF2B5EF4-FFF2-40B4-BE49-F238E27FC236}">
                <a16:creationId xmlns:a16="http://schemas.microsoft.com/office/drawing/2014/main" id="{F57E0108-1A57-028D-FA61-909A55B05E83}"/>
              </a:ext>
            </a:extLst>
          </p:cNvPr>
          <p:cNvPicPr>
            <a:picLocks noChangeAspect="1"/>
          </p:cNvPicPr>
          <p:nvPr/>
        </p:nvPicPr>
        <p:blipFill>
          <a:blip r:embed="rId8"/>
          <a:stretch>
            <a:fillRect/>
          </a:stretch>
        </p:blipFill>
        <p:spPr>
          <a:xfrm>
            <a:off x="3331661" y="2438442"/>
            <a:ext cx="7675529" cy="2060627"/>
          </a:xfrm>
          <a:prstGeom prst="rect">
            <a:avLst/>
          </a:prstGeom>
        </p:spPr>
      </p:pic>
    </p:spTree>
    <p:extLst>
      <p:ext uri="{BB962C8B-B14F-4D97-AF65-F5344CB8AC3E}">
        <p14:creationId xmlns:p14="http://schemas.microsoft.com/office/powerpoint/2010/main" val="25495934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000" fill="hold"/>
                                        <p:tgtEl>
                                          <p:spTgt spid="8"/>
                                        </p:tgtEl>
                                        <p:attrNameLst>
                                          <p:attrName>ppt_x</p:attrName>
                                        </p:attrNameLst>
                                      </p:cBhvr>
                                      <p:tavLst>
                                        <p:tav tm="0">
                                          <p:val>
                                            <p:strVal val="1+#ppt_w/2"/>
                                          </p:val>
                                        </p:tav>
                                        <p:tav tm="100000">
                                          <p:val>
                                            <p:strVal val="#ppt_x"/>
                                          </p:val>
                                        </p:tav>
                                      </p:tavLst>
                                    </p:anim>
                                    <p:anim calcmode="lin" valueType="num">
                                      <p:cBhvr additive="base">
                                        <p:cTn id="31"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7146925" y="240792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Nhìn</a:t>
            </a:r>
            <a:r>
              <a:rPr lang="en-US" sz="3300" b="1" dirty="0">
                <a:solidFill>
                  <a:prstClr val="black"/>
                </a:solidFill>
                <a:latin typeface="Calibri" panose="020F0502020204030204" pitchFamily="34" charset="0"/>
                <a:cs typeface="Calibri" panose="020F0502020204030204" pitchFamily="34" charset="0"/>
              </a:rPr>
              <a:t> </a:t>
            </a:r>
            <a:r>
              <a:rPr lang="vi-VN" sz="3300" b="1" dirty="0">
                <a:solidFill>
                  <a:prstClr val="black"/>
                </a:solidFill>
                <a:latin typeface="Calibri" panose="020F0502020204030204" pitchFamily="34" charset="0"/>
                <a:cs typeface="Calibri" panose="020F0502020204030204" pitchFamily="34" charset="0"/>
              </a:rPr>
              <a:t>từ cục Bắc xuống, Trái Đất ngược chiều kim đồng hồ.</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400" b="1">
                <a:solidFill>
                  <a:srgbClr val="FF0000"/>
                </a:solidFill>
                <a:latin typeface="Cambria" panose="02040503050406030204" pitchFamily="18" charset="0"/>
                <a:ea typeface="Cambria" panose="02040503050406030204" pitchFamily="18" charset="0"/>
              </a:rPr>
              <a:t>Nếu nhìn từ cục Bắc xuống, Trái Đất quay cùng chiều hay ngược chiều kim đồng hồ?</a:t>
            </a:r>
            <a:endParaRPr lang="vi-VN" altLang="zh-CN" sz="2400" b="1" dirty="0" err="1">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0312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7146925" y="240792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Trời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theo</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chiều</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từ</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Tây</a:t>
            </a:r>
            <a:r>
              <a:rPr lang="en-US" sz="3300" b="1" dirty="0">
                <a:solidFill>
                  <a:prstClr val="black"/>
                </a:solidFill>
                <a:latin typeface="Calibri" panose="020F0502020204030204" pitchFamily="34" charset="0"/>
                <a:cs typeface="Calibri" panose="020F0502020204030204" pitchFamily="34" charset="0"/>
              </a:rPr>
              <a:t> sang </a:t>
            </a:r>
            <a:r>
              <a:rPr lang="en-US" sz="3300" b="1" dirty="0" err="1">
                <a:solidFill>
                  <a:prstClr val="black"/>
                </a:solidFill>
                <a:latin typeface="Calibri" panose="020F0502020204030204" pitchFamily="34" charset="0"/>
                <a:cs typeface="Calibri" panose="020F0502020204030204" pitchFamily="34" charset="0"/>
              </a:rPr>
              <a:t>Đông</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800" b="1" dirty="0">
                <a:solidFill>
                  <a:srgbClr val="FF0000"/>
                </a:solidFill>
                <a:latin typeface="Cambria" panose="02040503050406030204" pitchFamily="18" charset="0"/>
                <a:ea typeface="Cambria" panose="02040503050406030204" pitchFamily="18" charset="0"/>
              </a:rPr>
              <a:t>Trái Đất chuyển động quanh Mặt Trời theo chiều nào?</a:t>
            </a:r>
          </a:p>
        </p:txBody>
      </p:sp>
    </p:spTree>
    <p:extLst>
      <p:ext uri="{BB962C8B-B14F-4D97-AF65-F5344CB8AC3E}">
        <p14:creationId xmlns:p14="http://schemas.microsoft.com/office/powerpoint/2010/main" val="3598189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863600" y="241189"/>
            <a:ext cx="10779759" cy="1150731"/>
          </a:xfrm>
          <a:custGeom>
            <a:avLst/>
            <a:gdLst>
              <a:gd name="connsiteX0" fmla="*/ 0 w 10779759"/>
              <a:gd name="connsiteY0" fmla="*/ 191792 h 1150731"/>
              <a:gd name="connsiteX1" fmla="*/ 191792 w 10779759"/>
              <a:gd name="connsiteY1" fmla="*/ 0 h 1150731"/>
              <a:gd name="connsiteX2" fmla="*/ 10587967 w 10779759"/>
              <a:gd name="connsiteY2" fmla="*/ 0 h 1150731"/>
              <a:gd name="connsiteX3" fmla="*/ 10779759 w 10779759"/>
              <a:gd name="connsiteY3" fmla="*/ 191792 h 1150731"/>
              <a:gd name="connsiteX4" fmla="*/ 10779759 w 10779759"/>
              <a:gd name="connsiteY4" fmla="*/ 958939 h 1150731"/>
              <a:gd name="connsiteX5" fmla="*/ 10587967 w 10779759"/>
              <a:gd name="connsiteY5" fmla="*/ 1150731 h 1150731"/>
              <a:gd name="connsiteX6" fmla="*/ 191792 w 10779759"/>
              <a:gd name="connsiteY6" fmla="*/ 1150731 h 1150731"/>
              <a:gd name="connsiteX7" fmla="*/ 0 w 10779759"/>
              <a:gd name="connsiteY7" fmla="*/ 958939 h 1150731"/>
              <a:gd name="connsiteX8" fmla="*/ 0 w 10779759"/>
              <a:gd name="connsiteY8" fmla="*/ 191792 h 115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9759" h="1150731" fill="none" extrusionOk="0">
                <a:moveTo>
                  <a:pt x="0" y="191792"/>
                </a:moveTo>
                <a:cubicBezTo>
                  <a:pt x="-96" y="87579"/>
                  <a:pt x="85991" y="2213"/>
                  <a:pt x="191792" y="0"/>
                </a:cubicBezTo>
                <a:cubicBezTo>
                  <a:pt x="4579596" y="-123866"/>
                  <a:pt x="5742957" y="81108"/>
                  <a:pt x="10587967" y="0"/>
                </a:cubicBezTo>
                <a:cubicBezTo>
                  <a:pt x="10698836" y="-7598"/>
                  <a:pt x="10775215" y="86243"/>
                  <a:pt x="10779759" y="191792"/>
                </a:cubicBezTo>
                <a:cubicBezTo>
                  <a:pt x="10714214" y="469270"/>
                  <a:pt x="10814945" y="636344"/>
                  <a:pt x="10779759" y="958939"/>
                </a:cubicBezTo>
                <a:cubicBezTo>
                  <a:pt x="10780789" y="1062128"/>
                  <a:pt x="10704039" y="1169141"/>
                  <a:pt x="10587967" y="1150731"/>
                </a:cubicBezTo>
                <a:cubicBezTo>
                  <a:pt x="9319271" y="1132876"/>
                  <a:pt x="4530732" y="1041387"/>
                  <a:pt x="191792" y="1150731"/>
                </a:cubicBezTo>
                <a:cubicBezTo>
                  <a:pt x="88434" y="1144335"/>
                  <a:pt x="2693" y="1069891"/>
                  <a:pt x="0" y="958939"/>
                </a:cubicBezTo>
                <a:cubicBezTo>
                  <a:pt x="64055" y="847747"/>
                  <a:pt x="62045" y="564848"/>
                  <a:pt x="0" y="191792"/>
                </a:cubicBezTo>
                <a:close/>
              </a:path>
              <a:path w="10779759" h="1150731" stroke="0" extrusionOk="0">
                <a:moveTo>
                  <a:pt x="0" y="191792"/>
                </a:moveTo>
                <a:cubicBezTo>
                  <a:pt x="7842" y="86330"/>
                  <a:pt x="81027" y="9614"/>
                  <a:pt x="191792" y="0"/>
                </a:cubicBezTo>
                <a:cubicBezTo>
                  <a:pt x="1677126" y="96512"/>
                  <a:pt x="8595241" y="-165548"/>
                  <a:pt x="10587967" y="0"/>
                </a:cubicBezTo>
                <a:cubicBezTo>
                  <a:pt x="10706195" y="309"/>
                  <a:pt x="10798541" y="88935"/>
                  <a:pt x="10779759" y="191792"/>
                </a:cubicBezTo>
                <a:cubicBezTo>
                  <a:pt x="10835720" y="273162"/>
                  <a:pt x="10745929" y="605821"/>
                  <a:pt x="10779759" y="958939"/>
                </a:cubicBezTo>
                <a:cubicBezTo>
                  <a:pt x="10780764" y="1059459"/>
                  <a:pt x="10695987" y="1149782"/>
                  <a:pt x="10587967" y="1150731"/>
                </a:cubicBezTo>
                <a:cubicBezTo>
                  <a:pt x="8291851" y="1312443"/>
                  <a:pt x="4762771" y="1294353"/>
                  <a:pt x="191792" y="1150731"/>
                </a:cubicBezTo>
                <a:cubicBezTo>
                  <a:pt x="92343" y="1147312"/>
                  <a:pt x="16731" y="1057673"/>
                  <a:pt x="0" y="958939"/>
                </a:cubicBezTo>
                <a:cubicBezTo>
                  <a:pt x="-3235" y="869334"/>
                  <a:pt x="-11807" y="451737"/>
                  <a:pt x="0" y="191792"/>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3. Chỉ và nói chiều chuyển động của Mặt Trăng quanh Trái Đất trên hình 4.</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11EDDD49-E9B5-A8CF-3BB0-60CA1BB9133A}"/>
              </a:ext>
            </a:extLst>
          </p:cNvPr>
          <p:cNvPicPr>
            <a:picLocks noChangeAspect="1"/>
          </p:cNvPicPr>
          <p:nvPr/>
        </p:nvPicPr>
        <p:blipFill>
          <a:blip r:embed="rId3"/>
          <a:stretch>
            <a:fillRect/>
          </a:stretch>
        </p:blipFill>
        <p:spPr>
          <a:xfrm>
            <a:off x="5749607" y="2047557"/>
            <a:ext cx="5937308" cy="4221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矩形: 圆角 6">
            <a:extLst>
              <a:ext uri="{FF2B5EF4-FFF2-40B4-BE49-F238E27FC236}">
                <a16:creationId xmlns:a16="http://schemas.microsoft.com/office/drawing/2014/main" id="{4CC26F53-8791-FCCD-D570-7F6B9D3CCEAA}"/>
              </a:ext>
            </a:extLst>
          </p:cNvPr>
          <p:cNvSpPr/>
          <p:nvPr/>
        </p:nvSpPr>
        <p:spPr>
          <a:xfrm>
            <a:off x="132080" y="2275840"/>
            <a:ext cx="5323840" cy="3525520"/>
          </a:xfrm>
          <a:prstGeom prst="roundRect">
            <a:avLst>
              <a:gd name="adj" fmla="val 36795"/>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altLang="zh-CN" sz="2800" b="1" dirty="0">
                <a:solidFill>
                  <a:srgbClr val="FF0000"/>
                </a:solidFill>
                <a:latin typeface="Cambria" panose="02040503050406030204" pitchFamily="18" charset="0"/>
                <a:ea typeface="Cambria" panose="02040503050406030204" pitchFamily="18" charset="0"/>
              </a:rPr>
              <a:t>Mặt Trăng quay quanh Trái Đất theo chiều từ tây sang đông.</a:t>
            </a:r>
            <a:endParaRPr lang="en-US" altLang="zh-CN" sz="2800" b="1" dirty="0">
              <a:solidFill>
                <a:srgbClr val="FF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altLang="zh-CN" sz="2800" b="1" dirty="0">
                <a:solidFill>
                  <a:srgbClr val="FF0000"/>
                </a:solidFill>
                <a:latin typeface="Cambria" panose="02040503050406030204" pitchFamily="18" charset="0"/>
                <a:ea typeface="Cambria" panose="02040503050406030204" pitchFamily="18" charset="0"/>
              </a:rPr>
              <a:t>Nếu nhìn từ cực Bắc xuống, Mặt Trăng quay quanh Trái Đất ngược chiều kim đồng hồ. </a:t>
            </a:r>
          </a:p>
        </p:txBody>
      </p:sp>
    </p:spTree>
    <p:extLst>
      <p:ext uri="{BB962C8B-B14F-4D97-AF65-F5344CB8AC3E}">
        <p14:creationId xmlns:p14="http://schemas.microsoft.com/office/powerpoint/2010/main" val="30630484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3D1206-3FEA-FDDF-61DE-D89969575577}"/>
              </a:ext>
            </a:extLst>
          </p:cNvPr>
          <p:cNvPicPr>
            <a:picLocks noChangeAspect="1"/>
          </p:cNvPicPr>
          <p:nvPr/>
        </p:nvPicPr>
        <p:blipFill>
          <a:blip r:embed="rId2"/>
          <a:stretch>
            <a:fillRect/>
          </a:stretch>
        </p:blipFill>
        <p:spPr>
          <a:xfrm>
            <a:off x="364806" y="183514"/>
            <a:ext cx="3475673" cy="27133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8A9B8E84-33AF-2D68-A621-0CF93A34663B}"/>
              </a:ext>
            </a:extLst>
          </p:cNvPr>
          <p:cNvPicPr>
            <a:picLocks noChangeAspect="1"/>
          </p:cNvPicPr>
          <p:nvPr/>
        </p:nvPicPr>
        <p:blipFill>
          <a:blip r:embed="rId3"/>
          <a:stretch>
            <a:fillRect/>
          </a:stretch>
        </p:blipFill>
        <p:spPr>
          <a:xfrm>
            <a:off x="3941445" y="2817812"/>
            <a:ext cx="7905750" cy="3762375"/>
          </a:xfrm>
          <a:prstGeom prst="rect">
            <a:avLst/>
          </a:prstGeom>
        </p:spPr>
      </p:pic>
    </p:spTree>
    <p:extLst>
      <p:ext uri="{BB962C8B-B14F-4D97-AF65-F5344CB8AC3E}">
        <p14:creationId xmlns:p14="http://schemas.microsoft.com/office/powerpoint/2010/main" val="42631913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4A9B6-82CF-5773-61CF-B9D86CB46479}"/>
              </a:ext>
            </a:extLst>
          </p:cNvPr>
          <p:cNvPicPr>
            <a:picLocks noChangeAspect="1"/>
          </p:cNvPicPr>
          <p:nvPr/>
        </p:nvPicPr>
        <p:blipFill>
          <a:blip r:embed="rId3"/>
          <a:stretch>
            <a:fillRect/>
          </a:stretch>
        </p:blipFill>
        <p:spPr>
          <a:xfrm>
            <a:off x="1377128" y="2812437"/>
            <a:ext cx="2154414" cy="3184934"/>
          </a:xfrm>
          <a:prstGeom prst="rect">
            <a:avLst/>
          </a:prstGeom>
        </p:spPr>
      </p:pic>
      <p:grpSp>
        <p:nvGrpSpPr>
          <p:cNvPr id="4" name="Group 3">
            <a:extLst>
              <a:ext uri="{FF2B5EF4-FFF2-40B4-BE49-F238E27FC236}">
                <a16:creationId xmlns:a16="http://schemas.microsoft.com/office/drawing/2014/main"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id="{AFFA3D99-6948-B34A-773F-674A652E4EBD}"/>
                </a:ext>
              </a:extLst>
            </p:cNvPr>
            <p:cNvSpPr txBox="1"/>
            <p:nvPr/>
          </p:nvSpPr>
          <p:spPr>
            <a:xfrm>
              <a:off x="5081138" y="779526"/>
              <a:ext cx="5138641" cy="646331"/>
            </a:xfrm>
            <a:prstGeom prst="rect">
              <a:avLst/>
            </a:prstGeom>
            <a:noFill/>
          </p:spPr>
          <p:txBody>
            <a:bodyPr wrap="square" rtlCol="0">
              <a:spAutoFit/>
            </a:bodyPr>
            <a:lstStyle/>
            <a:p>
              <a:pPr algn="just"/>
              <a:endParaRPr lang="en-US" sz="3600" b="1" dirty="0"/>
            </a:p>
          </p:txBody>
        </p:sp>
      </p:grpSp>
      <p:sp>
        <p:nvSpPr>
          <p:cNvPr id="5" name="TextBox 4">
            <a:extLst>
              <a:ext uri="{FF2B5EF4-FFF2-40B4-BE49-F238E27FC236}">
                <a16:creationId xmlns:a16="http://schemas.microsoft.com/office/drawing/2014/main" id="{A098E4C2-3D3E-8EF6-DC99-189B42EBB025}"/>
              </a:ext>
            </a:extLst>
          </p:cNvPr>
          <p:cNvSpPr txBox="1"/>
          <p:nvPr/>
        </p:nvSpPr>
        <p:spPr>
          <a:xfrm>
            <a:off x="3586479" y="1126811"/>
            <a:ext cx="5120641" cy="1077218"/>
          </a:xfrm>
          <a:prstGeom prst="rect">
            <a:avLst/>
          </a:prstGeom>
          <a:noFill/>
        </p:spPr>
        <p:txBody>
          <a:bodyPr wrap="square">
            <a:spAutoFit/>
          </a:bodyPr>
          <a:lstStyle/>
          <a:p>
            <a:pPr algn="ctr"/>
            <a:r>
              <a:rPr lang="vi-VN" sz="3200" b="1" dirty="0">
                <a:latin typeface="Calibri" panose="020F0502020204030204" pitchFamily="34" charset="0"/>
                <a:cs typeface="Calibri" panose="020F0502020204030204" pitchFamily="34" charset="0"/>
              </a:rPr>
              <a:t>Vì sao Trái Đất được gọi là hành tinh trong hệ Mặt Trời?</a:t>
            </a:r>
          </a:p>
        </p:txBody>
      </p:sp>
      <p:pic>
        <p:nvPicPr>
          <p:cNvPr id="8" name="Picture 7">
            <a:extLst>
              <a:ext uri="{FF2B5EF4-FFF2-40B4-BE49-F238E27FC236}">
                <a16:creationId xmlns:a16="http://schemas.microsoft.com/office/drawing/2014/main"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a:solidFill>
                  <a:prstClr val="black"/>
                </a:solidFill>
                <a:latin typeface="Calibri" panose="020F0502020204030204" pitchFamily="34" charset="0"/>
                <a:cs typeface="Calibri" panose="020F0502020204030204" pitchFamily="34" charset="0"/>
              </a:rPr>
              <a:t>Do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Trời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a:t>
            </a:r>
            <a:r>
              <a:rPr lang="en-US" sz="3300" b="1" dirty="0" err="1">
                <a:solidFill>
                  <a:prstClr val="black"/>
                </a:solidFill>
                <a:latin typeface="Calibri" panose="020F0502020204030204" pitchFamily="34" charset="0"/>
                <a:cs typeface="Calibri" panose="020F0502020204030204" pitchFamily="34" charset="0"/>
              </a:rPr>
              <a:t>sao</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36788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4A9B6-82CF-5773-61CF-B9D86CB46479}"/>
              </a:ext>
            </a:extLst>
          </p:cNvPr>
          <p:cNvPicPr>
            <a:picLocks noChangeAspect="1"/>
          </p:cNvPicPr>
          <p:nvPr/>
        </p:nvPicPr>
        <p:blipFill>
          <a:blip r:embed="rId3"/>
          <a:stretch>
            <a:fillRect/>
          </a:stretch>
        </p:blipFill>
        <p:spPr>
          <a:xfrm>
            <a:off x="1386653" y="2764812"/>
            <a:ext cx="2154414" cy="3184934"/>
          </a:xfrm>
          <a:prstGeom prst="rect">
            <a:avLst/>
          </a:prstGeom>
        </p:spPr>
      </p:pic>
      <p:grpSp>
        <p:nvGrpSpPr>
          <p:cNvPr id="4" name="Group 3">
            <a:extLst>
              <a:ext uri="{FF2B5EF4-FFF2-40B4-BE49-F238E27FC236}">
                <a16:creationId xmlns:a16="http://schemas.microsoft.com/office/drawing/2014/main"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id="{AFFA3D99-6948-B34A-773F-674A652E4EBD}"/>
                </a:ext>
              </a:extLst>
            </p:cNvPr>
            <p:cNvSpPr txBox="1"/>
            <p:nvPr/>
          </p:nvSpPr>
          <p:spPr>
            <a:xfrm>
              <a:off x="5081138" y="779526"/>
              <a:ext cx="513864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sp>
        <p:nvSpPr>
          <p:cNvPr id="5" name="TextBox 4">
            <a:extLst>
              <a:ext uri="{FF2B5EF4-FFF2-40B4-BE49-F238E27FC236}">
                <a16:creationId xmlns:a16="http://schemas.microsoft.com/office/drawing/2014/main" id="{A098E4C2-3D3E-8EF6-DC99-189B42EBB025}"/>
              </a:ext>
            </a:extLst>
          </p:cNvPr>
          <p:cNvSpPr txBox="1"/>
          <p:nvPr/>
        </p:nvSpPr>
        <p:spPr>
          <a:xfrm>
            <a:off x="3586479" y="1126811"/>
            <a:ext cx="5120641" cy="1077218"/>
          </a:xfrm>
          <a:prstGeom prst="rect">
            <a:avLst/>
          </a:prstGeom>
          <a:noFill/>
        </p:spPr>
        <p:txBody>
          <a:bodyPr wrap="square">
            <a:spAutoFit/>
          </a:bodyPr>
          <a:lstStyle/>
          <a:p>
            <a:pPr lvl="0" algn="ctr"/>
            <a:r>
              <a:rPr lang="vi-VN" sz="3200" b="1" dirty="0">
                <a:solidFill>
                  <a:prstClr val="black"/>
                </a:solidFill>
                <a:latin typeface="Calibri" panose="020F0502020204030204" pitchFamily="34" charset="0"/>
                <a:cs typeface="Calibri" panose="020F0502020204030204" pitchFamily="34" charset="0"/>
              </a:rPr>
              <a:t>Vì sao Mặt Trăng được gọi là vệ tinh của Trái Đất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Trăng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xung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vệ</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của</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82997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DB93E7-DCA0-4E04-8422-BF09070F3328}"/>
              </a:ext>
            </a:extLst>
          </p:cNvPr>
          <p:cNvSpPr txBox="1"/>
          <p:nvPr/>
        </p:nvSpPr>
        <p:spPr>
          <a:xfrm rot="21447738">
            <a:off x="3488495" y="1560766"/>
            <a:ext cx="177975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03</a:t>
            </a:r>
            <a:r>
              <a:rPr kumimoji="0" lang="zh-CN" altLang="en-US" sz="10000" b="0" i="0" u="none" strike="noStrike" kern="1200" cap="none" spc="0" normalizeH="0" baseline="0" noProof="0" dirty="0">
                <a:ln>
                  <a:noFill/>
                </a:ln>
                <a:solidFill>
                  <a:prstClr val="white"/>
                </a:solidFill>
                <a:effectLst/>
                <a:uLnTx/>
                <a:uFillTx/>
                <a:latin typeface="Tahoma" panose="020B0604030504040204" pitchFamily="34" charset="0"/>
                <a:ea typeface="inpin heiti" charset="-122"/>
                <a:cs typeface="Tahoma" panose="020B0604030504040204" pitchFamily="34" charset="0"/>
              </a:rPr>
              <a:t> </a:t>
            </a:r>
          </a:p>
        </p:txBody>
      </p:sp>
      <p:sp>
        <p:nvSpPr>
          <p:cNvPr id="3" name="矩形 2">
            <a:extLst>
              <a:ext uri="{FF2B5EF4-FFF2-40B4-BE49-F238E27FC236}">
                <a16:creationId xmlns:a16="http://schemas.microsoft.com/office/drawing/2014/main" id="{BCD48657-7184-44F2-B78B-C35A070AAAFC}"/>
              </a:ext>
            </a:extLst>
          </p:cNvPr>
          <p:cNvSpPr/>
          <p:nvPr/>
        </p:nvSpPr>
        <p:spPr>
          <a:xfrm>
            <a:off x="2794000" y="3436809"/>
            <a:ext cx="565039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Thực</a:t>
            </a:r>
            <a:r>
              <a:rPr kumimoji="0" lang="en-US" altLang="zh-CN" sz="8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hành</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Tree>
    <p:extLst>
      <p:ext uri="{BB962C8B-B14F-4D97-AF65-F5344CB8AC3E}">
        <p14:creationId xmlns:p14="http://schemas.microsoft.com/office/powerpoint/2010/main" val="10224465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513841" y="180229"/>
            <a:ext cx="9347200" cy="886571"/>
          </a:xfrm>
          <a:custGeom>
            <a:avLst/>
            <a:gdLst>
              <a:gd name="connsiteX0" fmla="*/ 0 w 9347200"/>
              <a:gd name="connsiteY0" fmla="*/ 147765 h 886571"/>
              <a:gd name="connsiteX1" fmla="*/ 147765 w 9347200"/>
              <a:gd name="connsiteY1" fmla="*/ 0 h 886571"/>
              <a:gd name="connsiteX2" fmla="*/ 9199435 w 9347200"/>
              <a:gd name="connsiteY2" fmla="*/ 0 h 886571"/>
              <a:gd name="connsiteX3" fmla="*/ 9347200 w 9347200"/>
              <a:gd name="connsiteY3" fmla="*/ 147765 h 886571"/>
              <a:gd name="connsiteX4" fmla="*/ 9347200 w 9347200"/>
              <a:gd name="connsiteY4" fmla="*/ 738806 h 886571"/>
              <a:gd name="connsiteX5" fmla="*/ 9199435 w 9347200"/>
              <a:gd name="connsiteY5" fmla="*/ 886571 h 886571"/>
              <a:gd name="connsiteX6" fmla="*/ 147765 w 9347200"/>
              <a:gd name="connsiteY6" fmla="*/ 886571 h 886571"/>
              <a:gd name="connsiteX7" fmla="*/ 0 w 9347200"/>
              <a:gd name="connsiteY7" fmla="*/ 738806 h 886571"/>
              <a:gd name="connsiteX8" fmla="*/ 0 w 9347200"/>
              <a:gd name="connsiteY8" fmla="*/ 147765 h 88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200" h="886571" fill="none" extrusionOk="0">
                <a:moveTo>
                  <a:pt x="0" y="147765"/>
                </a:moveTo>
                <a:cubicBezTo>
                  <a:pt x="-76" y="67517"/>
                  <a:pt x="66772" y="11074"/>
                  <a:pt x="147765" y="0"/>
                </a:cubicBezTo>
                <a:cubicBezTo>
                  <a:pt x="1623932" y="-123866"/>
                  <a:pt x="6406105" y="81108"/>
                  <a:pt x="9199435" y="0"/>
                </a:cubicBezTo>
                <a:cubicBezTo>
                  <a:pt x="9289810" y="-13471"/>
                  <a:pt x="9332605" y="67361"/>
                  <a:pt x="9347200" y="147765"/>
                </a:cubicBezTo>
                <a:cubicBezTo>
                  <a:pt x="9308073" y="403597"/>
                  <a:pt x="9294710" y="669708"/>
                  <a:pt x="9347200" y="738806"/>
                </a:cubicBezTo>
                <a:cubicBezTo>
                  <a:pt x="9352614" y="806037"/>
                  <a:pt x="9282815" y="889785"/>
                  <a:pt x="9199435" y="886571"/>
                </a:cubicBezTo>
                <a:cubicBezTo>
                  <a:pt x="7297662" y="868716"/>
                  <a:pt x="2283112" y="777227"/>
                  <a:pt x="147765" y="886571"/>
                </a:cubicBezTo>
                <a:cubicBezTo>
                  <a:pt x="70708" y="875226"/>
                  <a:pt x="3260" y="826502"/>
                  <a:pt x="0" y="738806"/>
                </a:cubicBezTo>
                <a:cubicBezTo>
                  <a:pt x="-29608" y="620448"/>
                  <a:pt x="-9030" y="369993"/>
                  <a:pt x="0" y="147765"/>
                </a:cubicBezTo>
                <a:close/>
              </a:path>
              <a:path w="9347200" h="886571" stroke="0" extrusionOk="0">
                <a:moveTo>
                  <a:pt x="0" y="147765"/>
                </a:moveTo>
                <a:cubicBezTo>
                  <a:pt x="16116" y="67107"/>
                  <a:pt x="63619" y="5042"/>
                  <a:pt x="147765" y="0"/>
                </a:cubicBezTo>
                <a:cubicBezTo>
                  <a:pt x="3561680" y="96512"/>
                  <a:pt x="6933225" y="-165548"/>
                  <a:pt x="9199435" y="0"/>
                </a:cubicBezTo>
                <a:cubicBezTo>
                  <a:pt x="9287918" y="172"/>
                  <a:pt x="9350931" y="66766"/>
                  <a:pt x="9347200" y="147765"/>
                </a:cubicBezTo>
                <a:cubicBezTo>
                  <a:pt x="9383468" y="372896"/>
                  <a:pt x="9389556" y="495543"/>
                  <a:pt x="9347200" y="738806"/>
                </a:cubicBezTo>
                <a:cubicBezTo>
                  <a:pt x="9348362" y="814168"/>
                  <a:pt x="9284127" y="885175"/>
                  <a:pt x="9199435" y="886571"/>
                </a:cubicBezTo>
                <a:cubicBezTo>
                  <a:pt x="5656484" y="1048283"/>
                  <a:pt x="2513294" y="1030193"/>
                  <a:pt x="147765" y="886571"/>
                </a:cubicBezTo>
                <a:cubicBezTo>
                  <a:pt x="76188" y="881275"/>
                  <a:pt x="8520" y="816753"/>
                  <a:pt x="0" y="738806"/>
                </a:cubicBezTo>
                <a:cubicBezTo>
                  <a:pt x="-24468" y="477436"/>
                  <a:pt x="-6542" y="437761"/>
                  <a:pt x="0" y="14776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1.	Thực hành Mặt Trăng quay quanh Trái Đất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F4F317ED-1237-BD2F-CBA7-4C59A104A71F}"/>
              </a:ext>
            </a:extLst>
          </p:cNvPr>
          <p:cNvPicPr>
            <a:picLocks noChangeAspect="1"/>
          </p:cNvPicPr>
          <p:nvPr/>
        </p:nvPicPr>
        <p:blipFill>
          <a:blip r:embed="rId3"/>
          <a:stretch>
            <a:fillRect/>
          </a:stretch>
        </p:blipFill>
        <p:spPr>
          <a:xfrm>
            <a:off x="403542" y="1664652"/>
            <a:ext cx="4809418" cy="37912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4E4D90C7-32EA-36DB-21AE-973B6600EF39}"/>
              </a:ext>
            </a:extLst>
          </p:cNvPr>
          <p:cNvSpPr/>
          <p:nvPr/>
        </p:nvSpPr>
        <p:spPr>
          <a:xfrm>
            <a:off x="5639752" y="1908324"/>
            <a:ext cx="6338888" cy="3923516"/>
          </a:xfrm>
          <a:prstGeom prst="roundRect">
            <a:avLst>
              <a:gd name="adj" fmla="val 25092"/>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en-US" sz="2400" b="1" dirty="0">
                <a:solidFill>
                  <a:srgbClr val="FF0000"/>
                </a:solidFill>
                <a:latin typeface="Cambria" panose="02040503050406030204" pitchFamily="18" charset="0"/>
                <a:ea typeface="Cambria" panose="02040503050406030204" pitchFamily="18" charset="0"/>
              </a:rPr>
              <a:t>G</a:t>
            </a:r>
            <a:r>
              <a:rPr lang="vi-VN" sz="2400" b="1" dirty="0">
                <a:solidFill>
                  <a:srgbClr val="FF0000"/>
                </a:solidFill>
                <a:latin typeface="Cambria" panose="02040503050406030204" pitchFamily="18" charset="0"/>
                <a:ea typeface="Cambria" panose="02040503050406030204" pitchFamily="18" charset="0"/>
              </a:rPr>
              <a:t>ọi 2 HS đóng vai Trái Đất và Mặt Trăng làm mẫu trước lớp.</a:t>
            </a:r>
            <a:endParaRPr lang="en-US" sz="24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Bạn Trái Đất quay tại chỗ, bạn Mặt Trăng quay nhưng luôn quay mặt về Trái Đất.</a:t>
            </a:r>
            <a:endParaRPr lang="en-US" sz="24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ü"/>
            </a:pPr>
            <a:r>
              <a:rPr lang="en-US" sz="2400" b="1" dirty="0">
                <a:solidFill>
                  <a:srgbClr val="FF0000"/>
                </a:solidFill>
                <a:latin typeface="Cambria" panose="02040503050406030204" pitchFamily="18" charset="0"/>
                <a:ea typeface="Cambria" panose="02040503050406030204" pitchFamily="18" charset="0"/>
              </a:rPr>
              <a:t>H</a:t>
            </a:r>
            <a:r>
              <a:rPr lang="vi-VN" sz="2400" b="1" dirty="0">
                <a:solidFill>
                  <a:srgbClr val="FF0000"/>
                </a:solidFill>
                <a:latin typeface="Cambria" panose="02040503050406030204" pitchFamily="18" charset="0"/>
                <a:ea typeface="Cambria" panose="02040503050406030204" pitchFamily="18" charset="0"/>
              </a:rPr>
              <a:t>ỗ trợ cho HS quay đúng chiều: Từ trái qua phải  theo chiều ngược chiều kim đồng hồ, nếu nhìn từ trên xuống.</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15141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wipe(down)">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ipe(down)">
                                      <p:cBhvr>
                                        <p:cTn id="3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513841" y="180229"/>
            <a:ext cx="9347200" cy="1120251"/>
          </a:xfrm>
          <a:custGeom>
            <a:avLst/>
            <a:gdLst>
              <a:gd name="connsiteX0" fmla="*/ 0 w 9347200"/>
              <a:gd name="connsiteY0" fmla="*/ 186712 h 1120251"/>
              <a:gd name="connsiteX1" fmla="*/ 186712 w 9347200"/>
              <a:gd name="connsiteY1" fmla="*/ 0 h 1120251"/>
              <a:gd name="connsiteX2" fmla="*/ 9160488 w 9347200"/>
              <a:gd name="connsiteY2" fmla="*/ 0 h 1120251"/>
              <a:gd name="connsiteX3" fmla="*/ 9347200 w 9347200"/>
              <a:gd name="connsiteY3" fmla="*/ 186712 h 1120251"/>
              <a:gd name="connsiteX4" fmla="*/ 9347200 w 9347200"/>
              <a:gd name="connsiteY4" fmla="*/ 933539 h 1120251"/>
              <a:gd name="connsiteX5" fmla="*/ 9160488 w 9347200"/>
              <a:gd name="connsiteY5" fmla="*/ 1120251 h 1120251"/>
              <a:gd name="connsiteX6" fmla="*/ 186712 w 9347200"/>
              <a:gd name="connsiteY6" fmla="*/ 1120251 h 1120251"/>
              <a:gd name="connsiteX7" fmla="*/ 0 w 9347200"/>
              <a:gd name="connsiteY7" fmla="*/ 933539 h 1120251"/>
              <a:gd name="connsiteX8" fmla="*/ 0 w 9347200"/>
              <a:gd name="connsiteY8" fmla="*/ 186712 h 112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200" h="1120251" fill="none" extrusionOk="0">
                <a:moveTo>
                  <a:pt x="0" y="186712"/>
                </a:moveTo>
                <a:cubicBezTo>
                  <a:pt x="-1120" y="103552"/>
                  <a:pt x="84237" y="11572"/>
                  <a:pt x="186712" y="0"/>
                </a:cubicBezTo>
                <a:cubicBezTo>
                  <a:pt x="1423432" y="-123866"/>
                  <a:pt x="7016482" y="81108"/>
                  <a:pt x="9160488" y="0"/>
                </a:cubicBezTo>
                <a:cubicBezTo>
                  <a:pt x="9270872" y="-11165"/>
                  <a:pt x="9343518" y="83898"/>
                  <a:pt x="9347200" y="186712"/>
                </a:cubicBezTo>
                <a:cubicBezTo>
                  <a:pt x="9289987" y="390348"/>
                  <a:pt x="9345292" y="692924"/>
                  <a:pt x="9347200" y="933539"/>
                </a:cubicBezTo>
                <a:cubicBezTo>
                  <a:pt x="9349091" y="1031637"/>
                  <a:pt x="9273422" y="1138060"/>
                  <a:pt x="9160488" y="1120251"/>
                </a:cubicBezTo>
                <a:cubicBezTo>
                  <a:pt x="5871579" y="1102396"/>
                  <a:pt x="1398704" y="1010907"/>
                  <a:pt x="186712" y="1120251"/>
                </a:cubicBezTo>
                <a:cubicBezTo>
                  <a:pt x="88070" y="1109092"/>
                  <a:pt x="2206" y="1040776"/>
                  <a:pt x="0" y="933539"/>
                </a:cubicBezTo>
                <a:cubicBezTo>
                  <a:pt x="25814" y="724048"/>
                  <a:pt x="-42790" y="448169"/>
                  <a:pt x="0" y="186712"/>
                </a:cubicBezTo>
                <a:close/>
              </a:path>
              <a:path w="9347200" h="1120251" stroke="0" extrusionOk="0">
                <a:moveTo>
                  <a:pt x="0" y="186712"/>
                </a:moveTo>
                <a:cubicBezTo>
                  <a:pt x="2860" y="83763"/>
                  <a:pt x="78250" y="10613"/>
                  <a:pt x="186712" y="0"/>
                </a:cubicBezTo>
                <a:cubicBezTo>
                  <a:pt x="3641599" y="96512"/>
                  <a:pt x="6228596" y="-165548"/>
                  <a:pt x="9160488" y="0"/>
                </a:cubicBezTo>
                <a:cubicBezTo>
                  <a:pt x="9266910" y="83"/>
                  <a:pt x="9352223" y="84414"/>
                  <a:pt x="9347200" y="186712"/>
                </a:cubicBezTo>
                <a:cubicBezTo>
                  <a:pt x="9289200" y="347120"/>
                  <a:pt x="9389044" y="757938"/>
                  <a:pt x="9347200" y="933539"/>
                </a:cubicBezTo>
                <a:cubicBezTo>
                  <a:pt x="9350346" y="1019747"/>
                  <a:pt x="9275323" y="1114946"/>
                  <a:pt x="9160488" y="1120251"/>
                </a:cubicBezTo>
                <a:cubicBezTo>
                  <a:pt x="5856984" y="1281963"/>
                  <a:pt x="2470920" y="1263873"/>
                  <a:pt x="186712" y="1120251"/>
                </a:cubicBezTo>
                <a:cubicBezTo>
                  <a:pt x="94484" y="1114502"/>
                  <a:pt x="4112" y="1034890"/>
                  <a:pt x="0" y="933539"/>
                </a:cubicBezTo>
                <a:cubicBezTo>
                  <a:pt x="-10245" y="664699"/>
                  <a:pt x="-61613" y="545055"/>
                  <a:pt x="0" y="186712"/>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Thực hành Trái Đất chuyển động quanh mình nó và quanh Mặt Trời.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Rounded Corners 6">
            <a:extLst>
              <a:ext uri="{FF2B5EF4-FFF2-40B4-BE49-F238E27FC236}">
                <a16:creationId xmlns:a16="http://schemas.microsoft.com/office/drawing/2014/main" id="{4E4D90C7-32EA-36DB-21AE-973B6600EF39}"/>
              </a:ext>
            </a:extLst>
          </p:cNvPr>
          <p:cNvSpPr/>
          <p:nvPr/>
        </p:nvSpPr>
        <p:spPr>
          <a:xfrm>
            <a:off x="5527992" y="1623844"/>
            <a:ext cx="6338888" cy="4573756"/>
          </a:xfrm>
          <a:prstGeom prst="roundRect">
            <a:avLst>
              <a:gd name="adj" fmla="val 25092"/>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ü"/>
            </a:pPr>
            <a:r>
              <a:rPr lang="en-US" sz="3200" b="1" dirty="0" err="1">
                <a:solidFill>
                  <a:srgbClr val="FF0000"/>
                </a:solidFill>
                <a:latin typeface="Cambria" panose="02040503050406030204" pitchFamily="18" charset="0"/>
                <a:ea typeface="Cambria" panose="02040503050406030204" pitchFamily="18" charset="0"/>
              </a:rPr>
              <a:t>Gọi</a:t>
            </a:r>
            <a:r>
              <a:rPr lang="en-US" sz="3200" b="1" dirty="0">
                <a:solidFill>
                  <a:srgbClr val="FF0000"/>
                </a:solidFill>
                <a:latin typeface="Cambria" panose="02040503050406030204" pitchFamily="18" charset="0"/>
                <a:ea typeface="Cambria" panose="02040503050406030204" pitchFamily="18" charset="0"/>
              </a:rPr>
              <a:t> 2 HS,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trong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Trời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đứng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yên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trong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cầu</a:t>
            </a:r>
            <a:endParaRPr lang="en-US" sz="3200" b="1" dirty="0">
              <a:solidFill>
                <a:srgbClr val="FF0000"/>
              </a:solidFill>
              <a:latin typeface="Cambria" panose="02040503050406030204" pitchFamily="18" charset="0"/>
              <a:ea typeface="Cambria" panose="02040503050406030204" pitchFamily="18" charset="0"/>
            </a:endParaRPr>
          </a:p>
          <a:p>
            <a:pPr marL="457200" lvl="0" indent="-457200" algn="just">
              <a:buFont typeface="Wingdings" panose="05000000000000000000" pitchFamily="2" charset="2"/>
              <a:buChar char="ü"/>
            </a:pP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vừa</a:t>
            </a:r>
            <a:r>
              <a:rPr lang="en-US" sz="3200" b="1" dirty="0">
                <a:solidFill>
                  <a:srgbClr val="FF0000"/>
                </a:solidFill>
                <a:latin typeface="Cambria" panose="02040503050406030204" pitchFamily="18" charset="0"/>
                <a:ea typeface="Cambria" panose="02040503050406030204" pitchFamily="18" charset="0"/>
              </a:rPr>
              <a:t> quay </a:t>
            </a:r>
            <a:r>
              <a:rPr lang="en-US" sz="3200" b="1" dirty="0" err="1">
                <a:solidFill>
                  <a:srgbClr val="FF0000"/>
                </a:solidFill>
                <a:latin typeface="Cambria" panose="02040503050406030204" pitchFamily="18" charset="0"/>
                <a:ea typeface="Cambria" panose="02040503050406030204" pitchFamily="18" charset="0"/>
              </a:rPr>
              <a:t>quả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theo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đúng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quay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quanh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Trời</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F4EDCF0-4839-8950-7AE3-73A6590C920B}"/>
              </a:ext>
            </a:extLst>
          </p:cNvPr>
          <p:cNvPicPr>
            <a:picLocks noChangeAspect="1"/>
          </p:cNvPicPr>
          <p:nvPr/>
        </p:nvPicPr>
        <p:blipFill>
          <a:blip r:embed="rId3"/>
          <a:stretch>
            <a:fillRect/>
          </a:stretch>
        </p:blipFill>
        <p:spPr>
          <a:xfrm>
            <a:off x="500062" y="2018982"/>
            <a:ext cx="4551261" cy="33861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076778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wipe(down)">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12B7-A340-03F7-3472-C627FC447E81}"/>
              </a:ext>
            </a:extLst>
          </p:cNvPr>
          <p:cNvPicPr>
            <a:picLocks noChangeAspect="1"/>
          </p:cNvPicPr>
          <p:nvPr/>
        </p:nvPicPr>
        <p:blipFill>
          <a:blip r:embed="rId2"/>
          <a:stretch>
            <a:fillRect/>
          </a:stretch>
        </p:blipFill>
        <p:spPr>
          <a:xfrm>
            <a:off x="2698150" y="3059408"/>
            <a:ext cx="6839457" cy="3453475"/>
          </a:xfrm>
          <a:prstGeom prst="rect">
            <a:avLst/>
          </a:prstGeom>
          <a:effectLst>
            <a:outerShdw blurRad="50800" dist="38100" dir="5400000" algn="t" rotWithShape="0">
              <a:prstClr val="black">
                <a:alpha val="40000"/>
              </a:prstClr>
            </a:outerShdw>
          </a:effectLst>
        </p:spPr>
      </p:pic>
      <p:pic>
        <p:nvPicPr>
          <p:cNvPr id="3" name="Graphic 2">
            <a:extLst>
              <a:ext uri="{FF2B5EF4-FFF2-40B4-BE49-F238E27FC236}">
                <a16:creationId xmlns:a16="http://schemas.microsoft.com/office/drawing/2014/main" id="{E9BB1AF9-B01B-0F0B-7769-A2CDB313A21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69264" y="247229"/>
            <a:ext cx="10021824" cy="2345760"/>
          </a:xfrm>
          <a:prstGeom prst="rect">
            <a:avLst/>
          </a:prstGeom>
        </p:spPr>
      </p:pic>
      <p:sp>
        <p:nvSpPr>
          <p:cNvPr id="5" name="TextBox 4">
            <a:extLst>
              <a:ext uri="{FF2B5EF4-FFF2-40B4-BE49-F238E27FC236}">
                <a16:creationId xmlns:a16="http://schemas.microsoft.com/office/drawing/2014/main" id="{55D79AA4-606B-7AB3-CABC-58F6101C2DC0}"/>
              </a:ext>
            </a:extLst>
          </p:cNvPr>
          <p:cNvSpPr txBox="1"/>
          <p:nvPr/>
        </p:nvSpPr>
        <p:spPr>
          <a:xfrm>
            <a:off x="1676400" y="374870"/>
            <a:ext cx="9069051" cy="2246769"/>
          </a:xfrm>
          <a:prstGeom prst="rect">
            <a:avLst/>
          </a:prstGeom>
          <a:noFill/>
        </p:spPr>
        <p:txBody>
          <a:bodyPr wrap="square" rtlCol="0">
            <a:spAutoFit/>
          </a:bodyPr>
          <a:lstStyle/>
          <a:p>
            <a:r>
              <a:rPr lang="nl-NL" sz="2800" b="1" dirty="0">
                <a:solidFill>
                  <a:srgbClr val="FF0000"/>
                </a:solidFill>
                <a:effectLst/>
                <a:latin typeface="Cambria" panose="02040503050406030204" pitchFamily="18" charset="0"/>
                <a:ea typeface="Cambria" panose="02040503050406030204" pitchFamily="18" charset="0"/>
              </a:rPr>
              <a:t>Trái Đất là một hành tinh trong hệ Mặt Trời. Từ Mặt Trời ra xa dần, Trái Đất là hành tinh thứ ba. Trái Đất chuyển động quanh mình nó,đồng thời chuyển động quanh Mặt Trời. Mặt Trăng chuyển động quanh Trái Đất, Mặt Trăng là vệ tinh của Trái Đất.</a:t>
            </a:r>
            <a:endParaRPr lang="vi-VN"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85340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8">
            <a:extLst>
              <a:ext uri="{FF2B5EF4-FFF2-40B4-BE49-F238E27FC236}">
                <a16:creationId xmlns:a16="http://schemas.microsoft.com/office/drawing/2014/main" id="{051054D6-EA3B-4923-B36E-1D1C766A06D1}"/>
              </a:ext>
            </a:extLst>
          </p:cNvPr>
          <p:cNvSpPr txBox="1">
            <a:spLocks/>
          </p:cNvSpPr>
          <p:nvPr/>
        </p:nvSpPr>
        <p:spPr>
          <a:xfrm>
            <a:off x="4760590" y="180011"/>
            <a:ext cx="4592132"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CN" sz="4800" dirty="0" err="1">
                <a:solidFill>
                  <a:srgbClr val="FFFF00"/>
                </a:solidFill>
                <a:latin typeface="Calibri" panose="020F0502020204030204" pitchFamily="34" charset="0"/>
                <a:ea typeface="inpin heiti" charset="-122"/>
                <a:cs typeface="Calibri" panose="020F0502020204030204" pitchFamily="34" charset="0"/>
              </a:rPr>
              <a:t>Yêu</a:t>
            </a:r>
            <a:r>
              <a:rPr lang="en-US" altLang="zh-CN" sz="4800" dirty="0">
                <a:solidFill>
                  <a:srgbClr val="FFFF00"/>
                </a:solidFill>
                <a:latin typeface="Calibri" panose="020F0502020204030204" pitchFamily="34" charset="0"/>
                <a:ea typeface="inpin heiti" charset="-122"/>
                <a:cs typeface="Calibri" panose="020F0502020204030204" pitchFamily="34" charset="0"/>
              </a:rPr>
              <a:t> </a:t>
            </a:r>
            <a:r>
              <a:rPr lang="en-US" altLang="zh-CN" sz="4800" dirty="0" err="1">
                <a:solidFill>
                  <a:srgbClr val="FFFF00"/>
                </a:solidFill>
                <a:latin typeface="Calibri" panose="020F0502020204030204" pitchFamily="34" charset="0"/>
                <a:ea typeface="inpin heiti" charset="-122"/>
                <a:cs typeface="Calibri" panose="020F0502020204030204" pitchFamily="34" charset="0"/>
              </a:rPr>
              <a:t>cầu</a:t>
            </a:r>
            <a:r>
              <a:rPr lang="en-US" altLang="zh-CN" sz="4800" dirty="0">
                <a:solidFill>
                  <a:srgbClr val="FFFF00"/>
                </a:solidFill>
                <a:latin typeface="Calibri" panose="020F0502020204030204" pitchFamily="34" charset="0"/>
                <a:ea typeface="inpin heiti" charset="-122"/>
                <a:cs typeface="Calibri" panose="020F0502020204030204" pitchFamily="34" charset="0"/>
              </a:rPr>
              <a:t> </a:t>
            </a:r>
            <a:r>
              <a:rPr lang="en-US" altLang="zh-CN" sz="4800" dirty="0" err="1">
                <a:solidFill>
                  <a:srgbClr val="FFFF00"/>
                </a:solidFill>
                <a:latin typeface="Calibri" panose="020F0502020204030204" pitchFamily="34" charset="0"/>
                <a:ea typeface="inpin heiti" charset="-122"/>
                <a:cs typeface="Calibri" panose="020F0502020204030204" pitchFamily="34" charset="0"/>
              </a:rPr>
              <a:t>cần</a:t>
            </a:r>
            <a:r>
              <a:rPr lang="en-US" altLang="zh-CN" sz="4800" dirty="0">
                <a:solidFill>
                  <a:srgbClr val="FFFF00"/>
                </a:solidFill>
                <a:latin typeface="Calibri" panose="020F0502020204030204" pitchFamily="34" charset="0"/>
                <a:ea typeface="inpin heiti" charset="-122"/>
                <a:cs typeface="Calibri" panose="020F0502020204030204" pitchFamily="34" charset="0"/>
              </a:rPr>
              <a:t> </a:t>
            </a:r>
            <a:r>
              <a:rPr lang="en-US" altLang="zh-CN" sz="4800" dirty="0" err="1">
                <a:solidFill>
                  <a:srgbClr val="FFFF00"/>
                </a:solidFill>
                <a:latin typeface="Calibri" panose="020F0502020204030204" pitchFamily="34" charset="0"/>
                <a:ea typeface="inpin heiti" charset="-122"/>
                <a:cs typeface="Calibri" panose="020F0502020204030204" pitchFamily="34" charset="0"/>
              </a:rPr>
              <a:t>đạt</a:t>
            </a:r>
            <a:endParaRPr kumimoji="0" lang="en-US" altLang="zh-CN" sz="4800" b="0" i="0" u="none" strike="noStrike" kern="1200" cap="none" spc="0" normalizeH="0" baseline="0" noProof="0" dirty="0">
              <a:ln>
                <a:noFill/>
              </a:ln>
              <a:solidFill>
                <a:srgbClr val="FFFF00"/>
              </a:solidFill>
              <a:effectLst/>
              <a:uLnTx/>
              <a:uFillTx/>
              <a:latin typeface="Calibri" panose="020F0502020204030204" pitchFamily="34" charset="0"/>
              <a:ea typeface="inpin heiti" charset="-122"/>
              <a:cs typeface="Calibri" panose="020F0502020204030204" pitchFamily="34" charset="0"/>
            </a:endParaRPr>
          </a:p>
        </p:txBody>
      </p:sp>
      <p:grpSp>
        <p:nvGrpSpPr>
          <p:cNvPr id="23" name="Group 22">
            <a:extLst>
              <a:ext uri="{FF2B5EF4-FFF2-40B4-BE49-F238E27FC236}">
                <a16:creationId xmlns:a16="http://schemas.microsoft.com/office/drawing/2014/main" id="{6F072444-77F4-97C0-D474-CFBF2182BDCA}"/>
              </a:ext>
            </a:extLst>
          </p:cNvPr>
          <p:cNvGrpSpPr/>
          <p:nvPr/>
        </p:nvGrpSpPr>
        <p:grpSpPr>
          <a:xfrm>
            <a:off x="2812774" y="1318624"/>
            <a:ext cx="8090452" cy="890032"/>
            <a:chOff x="2812774" y="1845398"/>
            <a:chExt cx="8090452" cy="890032"/>
          </a:xfrm>
        </p:grpSpPr>
        <p:sp>
          <p:nvSpPr>
            <p:cNvPr id="2" name="圆角矩形 1">
              <a:extLst>
                <a:ext uri="{FF2B5EF4-FFF2-40B4-BE49-F238E27FC236}">
                  <a16:creationId xmlns:a16="http://schemas.microsoft.com/office/drawing/2014/main" id="{5398A105-5281-46F7-99A4-C15723F72875}"/>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4" name="TextBox 4">
              <a:extLst>
                <a:ext uri="{FF2B5EF4-FFF2-40B4-BE49-F238E27FC236}">
                  <a16:creationId xmlns:a16="http://schemas.microsoft.com/office/drawing/2014/main" id="{4E007A59-199B-48ED-83D5-CE145A797B64}"/>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Chỉ và nói được vị trí của Trái Đất trong hệ Mặt Trời trên sơ đồ, tranh ảnh.</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24" name="Group 23">
            <a:extLst>
              <a:ext uri="{FF2B5EF4-FFF2-40B4-BE49-F238E27FC236}">
                <a16:creationId xmlns:a16="http://schemas.microsoft.com/office/drawing/2014/main" id="{9A6E8CF1-5FCB-CFBF-D514-54BD553D8CA1}"/>
              </a:ext>
            </a:extLst>
          </p:cNvPr>
          <p:cNvGrpSpPr/>
          <p:nvPr/>
        </p:nvGrpSpPr>
        <p:grpSpPr>
          <a:xfrm>
            <a:off x="2832652" y="2342355"/>
            <a:ext cx="8090452" cy="828476"/>
            <a:chOff x="2812774" y="1845398"/>
            <a:chExt cx="8090452" cy="828476"/>
          </a:xfrm>
        </p:grpSpPr>
        <p:sp>
          <p:nvSpPr>
            <p:cNvPr id="25" name="圆角矩形 1">
              <a:extLst>
                <a:ext uri="{FF2B5EF4-FFF2-40B4-BE49-F238E27FC236}">
                  <a16:creationId xmlns:a16="http://schemas.microsoft.com/office/drawing/2014/main" id="{95EBD8F3-7CE5-B97F-69C5-6E037BE5ECD5}"/>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26" name="TextBox 4">
              <a:extLst>
                <a:ext uri="{FF2B5EF4-FFF2-40B4-BE49-F238E27FC236}">
                  <a16:creationId xmlns:a16="http://schemas.microsoft.com/office/drawing/2014/main" id="{1CFB3676-5AFE-15AB-150B-142CF8A423D1}"/>
                </a:ext>
              </a:extLst>
            </p:cNvPr>
            <p:cNvSpPr txBox="1"/>
            <p:nvPr/>
          </p:nvSpPr>
          <p:spPr>
            <a:xfrm>
              <a:off x="3160643" y="1904433"/>
              <a:ext cx="7712765" cy="76944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2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Trình bày và chỉ được chiều chuyển động của Trái đất quanh mình nó và quanh Mặt Trời trên sơ đồ hoặc mô hình.</a:t>
              </a:r>
              <a:endParaRPr kumimoji="0" lang="zh-CN" altLang="en-US" sz="22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27" name="Group 26">
            <a:extLst>
              <a:ext uri="{FF2B5EF4-FFF2-40B4-BE49-F238E27FC236}">
                <a16:creationId xmlns:a16="http://schemas.microsoft.com/office/drawing/2014/main" id="{D9EA1E47-98C7-AFD8-12C0-E0DE041574D6}"/>
              </a:ext>
            </a:extLst>
          </p:cNvPr>
          <p:cNvGrpSpPr/>
          <p:nvPr/>
        </p:nvGrpSpPr>
        <p:grpSpPr>
          <a:xfrm>
            <a:off x="2812774" y="3356146"/>
            <a:ext cx="8090452" cy="890032"/>
            <a:chOff x="2812774" y="1845398"/>
            <a:chExt cx="8090452" cy="890032"/>
          </a:xfrm>
        </p:grpSpPr>
        <p:sp>
          <p:nvSpPr>
            <p:cNvPr id="28" name="圆角矩形 1">
              <a:extLst>
                <a:ext uri="{FF2B5EF4-FFF2-40B4-BE49-F238E27FC236}">
                  <a16:creationId xmlns:a16="http://schemas.microsoft.com/office/drawing/2014/main" id="{97B978A3-4CE1-3D57-4287-DE057B9A0222}"/>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29" name="TextBox 4">
              <a:extLst>
                <a:ext uri="{FF2B5EF4-FFF2-40B4-BE49-F238E27FC236}">
                  <a16:creationId xmlns:a16="http://schemas.microsoft.com/office/drawing/2014/main" id="{8B6ED6A7-0A91-20AE-C6C7-3BB640BC03EF}"/>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Giải thích được ở mức đơn giản hiện tượng ngày và đêm qua sử dụng mô hình hoặc video clip.</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30" name="Group 29">
            <a:extLst>
              <a:ext uri="{FF2B5EF4-FFF2-40B4-BE49-F238E27FC236}">
                <a16:creationId xmlns:a16="http://schemas.microsoft.com/office/drawing/2014/main" id="{F3554D98-ABDE-0BA8-ABF8-4F6E77634D2F}"/>
              </a:ext>
            </a:extLst>
          </p:cNvPr>
          <p:cNvGrpSpPr/>
          <p:nvPr/>
        </p:nvGrpSpPr>
        <p:grpSpPr>
          <a:xfrm>
            <a:off x="2713383" y="4290425"/>
            <a:ext cx="8090452" cy="890032"/>
            <a:chOff x="2812774" y="1845398"/>
            <a:chExt cx="8090452" cy="890032"/>
          </a:xfrm>
        </p:grpSpPr>
        <p:sp>
          <p:nvSpPr>
            <p:cNvPr id="31" name="圆角矩形 1">
              <a:extLst>
                <a:ext uri="{FF2B5EF4-FFF2-40B4-BE49-F238E27FC236}">
                  <a16:creationId xmlns:a16="http://schemas.microsoft.com/office/drawing/2014/main" id="{F17B8783-6898-E9B6-2623-AB1F13DBAB53}"/>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32" name="TextBox 4">
              <a:extLst>
                <a:ext uri="{FF2B5EF4-FFF2-40B4-BE49-F238E27FC236}">
                  <a16:creationId xmlns:a16="http://schemas.microsoft.com/office/drawing/2014/main" id="{E99685FE-1A8D-F536-CF5D-E973CD5B3661}"/>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Chỉ được chiều chuyển độngcủa Mặt Trăng quanh Trái Đất trên sơ đồ hoặc mô hình.</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33" name="Group 32">
            <a:extLst>
              <a:ext uri="{FF2B5EF4-FFF2-40B4-BE49-F238E27FC236}">
                <a16:creationId xmlns:a16="http://schemas.microsoft.com/office/drawing/2014/main" id="{8DD84E3A-0681-C6A3-BD0A-E5A6E2D8DDB0}"/>
              </a:ext>
            </a:extLst>
          </p:cNvPr>
          <p:cNvGrpSpPr/>
          <p:nvPr/>
        </p:nvGrpSpPr>
        <p:grpSpPr>
          <a:xfrm>
            <a:off x="2683566" y="5214764"/>
            <a:ext cx="8090452" cy="890032"/>
            <a:chOff x="2812774" y="1845398"/>
            <a:chExt cx="8090452" cy="890032"/>
          </a:xfrm>
        </p:grpSpPr>
        <p:sp>
          <p:nvSpPr>
            <p:cNvPr id="34" name="圆角矩形 1">
              <a:extLst>
                <a:ext uri="{FF2B5EF4-FFF2-40B4-BE49-F238E27FC236}">
                  <a16:creationId xmlns:a16="http://schemas.microsoft.com/office/drawing/2014/main" id="{FAA6EF3D-2BC4-920D-9195-0DEF87F21D57}"/>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35" name="TextBox 4">
              <a:extLst>
                <a:ext uri="{FF2B5EF4-FFF2-40B4-BE49-F238E27FC236}">
                  <a16:creationId xmlns:a16="http://schemas.microsoft.com/office/drawing/2014/main" id="{F4899719-5C29-8235-461D-1EFF3D1CBE9F}"/>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Nêu được Trái Đất là hành tinh của Mặt Trời, Mặt Trăng là vệ tinh của Trái Đất.</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33803996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down)">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12B7-A340-03F7-3472-C627FC447E81}"/>
              </a:ext>
            </a:extLst>
          </p:cNvPr>
          <p:cNvPicPr>
            <a:picLocks noChangeAspect="1"/>
          </p:cNvPicPr>
          <p:nvPr/>
        </p:nvPicPr>
        <p:blipFill>
          <a:blip r:embed="rId2"/>
          <a:stretch>
            <a:fillRect/>
          </a:stretch>
        </p:blipFill>
        <p:spPr>
          <a:xfrm>
            <a:off x="2698150" y="3059408"/>
            <a:ext cx="6839457" cy="3453475"/>
          </a:xfrm>
          <a:prstGeom prst="rect">
            <a:avLst/>
          </a:prstGeom>
          <a:effectLst>
            <a:outerShdw blurRad="50800" dist="38100" dir="5400000" algn="t" rotWithShape="0">
              <a:prstClr val="black">
                <a:alpha val="40000"/>
              </a:prstClr>
            </a:outerShdw>
          </a:effectLst>
        </p:spPr>
      </p:pic>
      <p:pic>
        <p:nvPicPr>
          <p:cNvPr id="3" name="Graphic 2">
            <a:extLst>
              <a:ext uri="{FF2B5EF4-FFF2-40B4-BE49-F238E27FC236}">
                <a16:creationId xmlns:a16="http://schemas.microsoft.com/office/drawing/2014/main" id="{E9BB1AF9-B01B-0F0B-7769-A2CDB313A21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69264" y="247229"/>
            <a:ext cx="10021824" cy="2345760"/>
          </a:xfrm>
          <a:prstGeom prst="rect">
            <a:avLst/>
          </a:prstGeom>
        </p:spPr>
      </p:pic>
      <p:sp>
        <p:nvSpPr>
          <p:cNvPr id="5" name="TextBox 4">
            <a:extLst>
              <a:ext uri="{FF2B5EF4-FFF2-40B4-BE49-F238E27FC236}">
                <a16:creationId xmlns:a16="http://schemas.microsoft.com/office/drawing/2014/main" id="{55D79AA4-606B-7AB3-CABC-58F6101C2DC0}"/>
              </a:ext>
            </a:extLst>
          </p:cNvPr>
          <p:cNvSpPr txBox="1"/>
          <p:nvPr/>
        </p:nvSpPr>
        <p:spPr>
          <a:xfrm>
            <a:off x="1676400" y="374870"/>
            <a:ext cx="9069051"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Trái Đất chuyển</a:t>
            </a:r>
            <a:r>
              <a:rPr kumimoji="0" lang="nl-NL"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động quanh mình nó và quanh Mặt Trời theo hướng từ tây sang đông. Nếu nhìn từ cực Bắc xuống, Trái Đất quay ngược chiều kim đồng hồ.</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21977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611E5E-FCE8-CF5C-A3BD-769FD69AD770}"/>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ysClr val="window" lastClr="FFFFFF">
              <a:alpha val="73000"/>
            </a:sysClr>
          </a:solidFill>
          <a:ln w="38100" cap="flat" cmpd="sng" algn="ctr">
            <a:noFill/>
            <a:prstDash val="dash"/>
            <a:miter lim="800000"/>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38B93217-7F56-FA3B-A26B-CBE910D02CAB}"/>
              </a:ext>
            </a:extLst>
          </p:cNvPr>
          <p:cNvSpPr/>
          <p:nvPr/>
        </p:nvSpPr>
        <p:spPr>
          <a:xfrm>
            <a:off x="710437" y="3039624"/>
            <a:ext cx="10527405" cy="971550"/>
          </a:xfrm>
          <a:prstGeom prst="round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BBD50698-81B6-9C8C-8B5D-4327268E12AC}"/>
              </a:ext>
            </a:extLst>
          </p:cNvPr>
          <p:cNvSpPr/>
          <p:nvPr/>
        </p:nvSpPr>
        <p:spPr>
          <a:xfrm>
            <a:off x="710437" y="1801373"/>
            <a:ext cx="10527405" cy="971550"/>
          </a:xfrm>
          <a:prstGeom prst="round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AF4D213F-4E8E-4BC0-4D04-FA36167106EF}"/>
              </a:ext>
            </a:extLst>
          </p:cNvPr>
          <p:cNvSpPr/>
          <p:nvPr/>
        </p:nvSpPr>
        <p:spPr>
          <a:xfrm>
            <a:off x="710437" y="5624526"/>
            <a:ext cx="10527405" cy="971550"/>
          </a:xfrm>
          <a:prstGeom prst="round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CA225558-89DB-3EF3-EDF0-70630318A069}"/>
              </a:ext>
            </a:extLst>
          </p:cNvPr>
          <p:cNvSpPr/>
          <p:nvPr/>
        </p:nvSpPr>
        <p:spPr>
          <a:xfrm>
            <a:off x="710437" y="4277875"/>
            <a:ext cx="10527405" cy="971550"/>
          </a:xfrm>
          <a:prstGeom prst="round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2">
            <a:extLst>
              <a:ext uri="{FF2B5EF4-FFF2-40B4-BE49-F238E27FC236}">
                <a16:creationId xmlns:a16="http://schemas.microsoft.com/office/drawing/2014/main" id="{468AFECE-F9F0-7F1F-E46D-563C2C576FF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D87B88F7-252C-0718-121A-23FC37DF352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A6C1BED-68B4-9E27-BEDB-7F550458B16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09ECEEE-749D-8841-C7B7-FE6A87537A5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A2D5498-D7CC-F7BA-E09E-120996364F15}"/>
              </a:ext>
            </a:extLst>
          </p:cNvPr>
          <p:cNvPicPr>
            <a:picLocks noChangeAspect="1"/>
          </p:cNvPicPr>
          <p:nvPr/>
        </p:nvPicPr>
        <p:blipFill>
          <a:blip r:embed="rId3"/>
          <a:stretch>
            <a:fillRect/>
          </a:stretch>
        </p:blipFill>
        <p:spPr>
          <a:xfrm>
            <a:off x="3184900" y="249877"/>
            <a:ext cx="6005080" cy="1359526"/>
          </a:xfrm>
          <a:prstGeom prst="rect">
            <a:avLst/>
          </a:prstGeom>
        </p:spPr>
      </p:pic>
    </p:spTree>
    <p:extLst>
      <p:ext uri="{BB962C8B-B14F-4D97-AF65-F5344CB8AC3E}">
        <p14:creationId xmlns:p14="http://schemas.microsoft.com/office/powerpoint/2010/main" val="9658744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nodeType="withEffect">
                                  <p:stCondLst>
                                    <p:cond delay="1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10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nodeType="withEffect">
                                  <p:stCondLst>
                                    <p:cond delay="10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B763C-F6D5-F03A-7670-FC914F6A76D9}"/>
              </a:ext>
            </a:extLst>
          </p:cNvPr>
          <p:cNvPicPr>
            <a:picLocks noChangeAspect="1"/>
          </p:cNvPicPr>
          <p:nvPr/>
        </p:nvPicPr>
        <p:blipFill>
          <a:blip r:embed="rId3"/>
          <a:stretch>
            <a:fillRect/>
          </a:stretch>
        </p:blipFill>
        <p:spPr>
          <a:xfrm>
            <a:off x="2653476" y="2601884"/>
            <a:ext cx="7291448" cy="2121592"/>
          </a:xfrm>
          <a:prstGeom prst="rect">
            <a:avLst/>
          </a:prstGeom>
        </p:spPr>
      </p:pic>
    </p:spTree>
    <p:extLst>
      <p:ext uri="{BB962C8B-B14F-4D97-AF65-F5344CB8AC3E}">
        <p14:creationId xmlns:p14="http://schemas.microsoft.com/office/powerpoint/2010/main" val="936217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DB93E7-DCA0-4E04-8422-BF09070F3328}"/>
              </a:ext>
            </a:extLst>
          </p:cNvPr>
          <p:cNvSpPr txBox="1"/>
          <p:nvPr/>
        </p:nvSpPr>
        <p:spPr>
          <a:xfrm rot="21447738">
            <a:off x="3488495" y="1560766"/>
            <a:ext cx="177975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01</a:t>
            </a:r>
            <a:r>
              <a:rPr kumimoji="0" lang="zh-CN" altLang="en-US" sz="10000" i="0" u="none" strike="noStrike" kern="1200" cap="none" spc="0" normalizeH="0" baseline="0" noProof="0" dirty="0">
                <a:ln>
                  <a:noFill/>
                </a:ln>
                <a:solidFill>
                  <a:prstClr val="white"/>
                </a:solidFill>
                <a:effectLst/>
                <a:uLnTx/>
                <a:uFillTx/>
                <a:latin typeface="Tahoma" panose="020B0604030504040204" pitchFamily="34" charset="0"/>
                <a:ea typeface="inpin heiti" charset="-122"/>
                <a:cs typeface="Tahoma" panose="020B0604030504040204" pitchFamily="34" charset="0"/>
              </a:rPr>
              <a:t> </a:t>
            </a:r>
          </a:p>
        </p:txBody>
      </p:sp>
      <p:sp>
        <p:nvSpPr>
          <p:cNvPr id="3" name="矩形 2">
            <a:extLst>
              <a:ext uri="{FF2B5EF4-FFF2-40B4-BE49-F238E27FC236}">
                <a16:creationId xmlns:a16="http://schemas.microsoft.com/office/drawing/2014/main" id="{BCD48657-7184-44F2-B78B-C35A070AAAFC}"/>
              </a:ext>
            </a:extLst>
          </p:cNvPr>
          <p:cNvSpPr/>
          <p:nvPr/>
        </p:nvSpPr>
        <p:spPr>
          <a:xfrm>
            <a:off x="2952750" y="3518089"/>
            <a:ext cx="549164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Khởi</a:t>
            </a:r>
            <a:r>
              <a:rPr kumimoji="0" lang="en-US" altLang="zh-CN" sz="80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động</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Tree>
    <p:extLst>
      <p:ext uri="{BB962C8B-B14F-4D97-AF65-F5344CB8AC3E}">
        <p14:creationId xmlns:p14="http://schemas.microsoft.com/office/powerpoint/2010/main" val="40421505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CC5FA4F-A978-87AE-34C8-21635D5C9AB2}"/>
              </a:ext>
            </a:extLst>
          </p:cNvPr>
          <p:cNvGrpSpPr/>
          <p:nvPr/>
        </p:nvGrpSpPr>
        <p:grpSpPr>
          <a:xfrm>
            <a:off x="685800" y="2724150"/>
            <a:ext cx="3696144" cy="2626384"/>
            <a:chOff x="-591423" y="1707337"/>
            <a:chExt cx="7679682" cy="5787085"/>
          </a:xfrm>
        </p:grpSpPr>
        <p:pic>
          <p:nvPicPr>
            <p:cNvPr id="43" name="图片 12">
              <a:extLst>
                <a:ext uri="{FF2B5EF4-FFF2-40B4-BE49-F238E27FC236}">
                  <a16:creationId xmlns:a16="http://schemas.microsoft.com/office/drawing/2014/main" id="{8F8DAF2C-5160-611E-46B6-4A0E4AC85A22}"/>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44" name="图片 13">
              <a:extLst>
                <a:ext uri="{FF2B5EF4-FFF2-40B4-BE49-F238E27FC236}">
                  <a16:creationId xmlns:a16="http://schemas.microsoft.com/office/drawing/2014/main" id="{EA1A7B6E-C511-6B17-E242-094414B6BDB2}"/>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45" name="Rectangle: Rounded Corners 44">
            <a:extLst>
              <a:ext uri="{FF2B5EF4-FFF2-40B4-BE49-F238E27FC236}">
                <a16:creationId xmlns:a16="http://schemas.microsoft.com/office/drawing/2014/main" id="{295DCAC4-F52F-BDB4-DD79-4DB6BA677C73}"/>
              </a:ext>
            </a:extLst>
          </p:cNvPr>
          <p:cNvSpPr/>
          <p:nvPr/>
        </p:nvSpPr>
        <p:spPr>
          <a:xfrm>
            <a:off x="3727057" y="1400174"/>
            <a:ext cx="7134633" cy="1017115"/>
          </a:xfrm>
          <a:custGeom>
            <a:avLst/>
            <a:gdLst>
              <a:gd name="connsiteX0" fmla="*/ 0 w 7134633"/>
              <a:gd name="connsiteY0" fmla="*/ 169523 h 1017115"/>
              <a:gd name="connsiteX1" fmla="*/ 169523 w 7134633"/>
              <a:gd name="connsiteY1" fmla="*/ 0 h 1017115"/>
              <a:gd name="connsiteX2" fmla="*/ 6965110 w 7134633"/>
              <a:gd name="connsiteY2" fmla="*/ 0 h 1017115"/>
              <a:gd name="connsiteX3" fmla="*/ 7134633 w 7134633"/>
              <a:gd name="connsiteY3" fmla="*/ 169523 h 1017115"/>
              <a:gd name="connsiteX4" fmla="*/ 7134633 w 7134633"/>
              <a:gd name="connsiteY4" fmla="*/ 847592 h 1017115"/>
              <a:gd name="connsiteX5" fmla="*/ 6965110 w 7134633"/>
              <a:gd name="connsiteY5" fmla="*/ 1017115 h 1017115"/>
              <a:gd name="connsiteX6" fmla="*/ 169523 w 7134633"/>
              <a:gd name="connsiteY6" fmla="*/ 1017115 h 1017115"/>
              <a:gd name="connsiteX7" fmla="*/ 0 w 7134633"/>
              <a:gd name="connsiteY7" fmla="*/ 847592 h 1017115"/>
              <a:gd name="connsiteX8" fmla="*/ 0 w 7134633"/>
              <a:gd name="connsiteY8" fmla="*/ 169523 h 101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1017115" fill="none" extrusionOk="0">
                <a:moveTo>
                  <a:pt x="0" y="169523"/>
                </a:moveTo>
                <a:cubicBezTo>
                  <a:pt x="-158" y="78716"/>
                  <a:pt x="76881" y="17702"/>
                  <a:pt x="169523" y="0"/>
                </a:cubicBezTo>
                <a:cubicBezTo>
                  <a:pt x="2131722" y="-123866"/>
                  <a:pt x="5294550" y="81108"/>
                  <a:pt x="6965110" y="0"/>
                </a:cubicBezTo>
                <a:cubicBezTo>
                  <a:pt x="7064585" y="-8989"/>
                  <a:pt x="7125119" y="76683"/>
                  <a:pt x="7134633" y="169523"/>
                </a:cubicBezTo>
                <a:cubicBezTo>
                  <a:pt x="7169669" y="295909"/>
                  <a:pt x="7098344" y="673432"/>
                  <a:pt x="7134633" y="847592"/>
                </a:cubicBezTo>
                <a:cubicBezTo>
                  <a:pt x="7137189" y="934430"/>
                  <a:pt x="7065284" y="1028996"/>
                  <a:pt x="6965110" y="1017115"/>
                </a:cubicBezTo>
                <a:cubicBezTo>
                  <a:pt x="4347645" y="999260"/>
                  <a:pt x="3446287" y="907771"/>
                  <a:pt x="169523" y="1017115"/>
                </a:cubicBezTo>
                <a:cubicBezTo>
                  <a:pt x="81286" y="1003684"/>
                  <a:pt x="4748" y="950083"/>
                  <a:pt x="0" y="847592"/>
                </a:cubicBezTo>
                <a:cubicBezTo>
                  <a:pt x="55489" y="587640"/>
                  <a:pt x="34002" y="351972"/>
                  <a:pt x="0" y="169523"/>
                </a:cubicBezTo>
                <a:close/>
              </a:path>
              <a:path w="7134633" h="1017115" stroke="0" extrusionOk="0">
                <a:moveTo>
                  <a:pt x="0" y="169523"/>
                </a:moveTo>
                <a:cubicBezTo>
                  <a:pt x="11822" y="76595"/>
                  <a:pt x="73087" y="5584"/>
                  <a:pt x="169523" y="0"/>
                </a:cubicBezTo>
                <a:cubicBezTo>
                  <a:pt x="1318425" y="96512"/>
                  <a:pt x="3743399" y="-165548"/>
                  <a:pt x="6965110" y="0"/>
                </a:cubicBezTo>
                <a:cubicBezTo>
                  <a:pt x="7061100" y="59"/>
                  <a:pt x="7140641" y="76879"/>
                  <a:pt x="7134633" y="169523"/>
                </a:cubicBezTo>
                <a:cubicBezTo>
                  <a:pt x="7161945" y="312480"/>
                  <a:pt x="7190743" y="546671"/>
                  <a:pt x="7134633" y="847592"/>
                </a:cubicBezTo>
                <a:cubicBezTo>
                  <a:pt x="7137875" y="923792"/>
                  <a:pt x="7074182" y="1010121"/>
                  <a:pt x="6965110" y="1017115"/>
                </a:cubicBezTo>
                <a:cubicBezTo>
                  <a:pt x="5654363" y="1178827"/>
                  <a:pt x="2959557" y="1160737"/>
                  <a:pt x="169523" y="1017115"/>
                </a:cubicBezTo>
                <a:cubicBezTo>
                  <a:pt x="79027" y="1015463"/>
                  <a:pt x="11649" y="936211"/>
                  <a:pt x="0" y="847592"/>
                </a:cubicBezTo>
                <a:cubicBezTo>
                  <a:pt x="-1847" y="774984"/>
                  <a:pt x="-5705" y="406031"/>
                  <a:pt x="0" y="16952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libri" panose="020F0502020204030204" pitchFamily="34" charset="0"/>
                <a:cs typeface="Calibri" panose="020F0502020204030204" pitchFamily="34" charset="0"/>
              </a:rPr>
              <a:t>Bài hát nói về điều gì? Ngoài sao trên bầu trời ban ngày và ban đêm còn có gì?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Rectangle: Rounded Corners 45">
            <a:extLst>
              <a:ext uri="{FF2B5EF4-FFF2-40B4-BE49-F238E27FC236}">
                <a16:creationId xmlns:a16="http://schemas.microsoft.com/office/drawing/2014/main" id="{43FAD87F-29AD-671B-D9BB-C4C767B0DFEF}"/>
              </a:ext>
            </a:extLst>
          </p:cNvPr>
          <p:cNvSpPr/>
          <p:nvPr/>
        </p:nvSpPr>
        <p:spPr>
          <a:xfrm>
            <a:off x="4346182" y="2895599"/>
            <a:ext cx="7134633" cy="1017115"/>
          </a:xfrm>
          <a:custGeom>
            <a:avLst/>
            <a:gdLst>
              <a:gd name="connsiteX0" fmla="*/ 0 w 7134633"/>
              <a:gd name="connsiteY0" fmla="*/ 169523 h 1017115"/>
              <a:gd name="connsiteX1" fmla="*/ 169523 w 7134633"/>
              <a:gd name="connsiteY1" fmla="*/ 0 h 1017115"/>
              <a:gd name="connsiteX2" fmla="*/ 6965110 w 7134633"/>
              <a:gd name="connsiteY2" fmla="*/ 0 h 1017115"/>
              <a:gd name="connsiteX3" fmla="*/ 7134633 w 7134633"/>
              <a:gd name="connsiteY3" fmla="*/ 169523 h 1017115"/>
              <a:gd name="connsiteX4" fmla="*/ 7134633 w 7134633"/>
              <a:gd name="connsiteY4" fmla="*/ 847592 h 1017115"/>
              <a:gd name="connsiteX5" fmla="*/ 6965110 w 7134633"/>
              <a:gd name="connsiteY5" fmla="*/ 1017115 h 1017115"/>
              <a:gd name="connsiteX6" fmla="*/ 169523 w 7134633"/>
              <a:gd name="connsiteY6" fmla="*/ 1017115 h 1017115"/>
              <a:gd name="connsiteX7" fmla="*/ 0 w 7134633"/>
              <a:gd name="connsiteY7" fmla="*/ 847592 h 1017115"/>
              <a:gd name="connsiteX8" fmla="*/ 0 w 7134633"/>
              <a:gd name="connsiteY8" fmla="*/ 169523 h 101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1017115" fill="none" extrusionOk="0">
                <a:moveTo>
                  <a:pt x="0" y="169523"/>
                </a:moveTo>
                <a:cubicBezTo>
                  <a:pt x="-158" y="78716"/>
                  <a:pt x="76881" y="17702"/>
                  <a:pt x="169523" y="0"/>
                </a:cubicBezTo>
                <a:cubicBezTo>
                  <a:pt x="2131722" y="-123866"/>
                  <a:pt x="5294550" y="81108"/>
                  <a:pt x="6965110" y="0"/>
                </a:cubicBezTo>
                <a:cubicBezTo>
                  <a:pt x="7064585" y="-8989"/>
                  <a:pt x="7125119" y="76683"/>
                  <a:pt x="7134633" y="169523"/>
                </a:cubicBezTo>
                <a:cubicBezTo>
                  <a:pt x="7169669" y="295909"/>
                  <a:pt x="7098344" y="673432"/>
                  <a:pt x="7134633" y="847592"/>
                </a:cubicBezTo>
                <a:cubicBezTo>
                  <a:pt x="7137189" y="934430"/>
                  <a:pt x="7065284" y="1028996"/>
                  <a:pt x="6965110" y="1017115"/>
                </a:cubicBezTo>
                <a:cubicBezTo>
                  <a:pt x="4347645" y="999260"/>
                  <a:pt x="3446287" y="907771"/>
                  <a:pt x="169523" y="1017115"/>
                </a:cubicBezTo>
                <a:cubicBezTo>
                  <a:pt x="81286" y="1003684"/>
                  <a:pt x="4748" y="950083"/>
                  <a:pt x="0" y="847592"/>
                </a:cubicBezTo>
                <a:cubicBezTo>
                  <a:pt x="55489" y="587640"/>
                  <a:pt x="34002" y="351972"/>
                  <a:pt x="0" y="169523"/>
                </a:cubicBezTo>
                <a:close/>
              </a:path>
              <a:path w="7134633" h="1017115" stroke="0" extrusionOk="0">
                <a:moveTo>
                  <a:pt x="0" y="169523"/>
                </a:moveTo>
                <a:cubicBezTo>
                  <a:pt x="11822" y="76595"/>
                  <a:pt x="73087" y="5584"/>
                  <a:pt x="169523" y="0"/>
                </a:cubicBezTo>
                <a:cubicBezTo>
                  <a:pt x="1318425" y="96512"/>
                  <a:pt x="3743399" y="-165548"/>
                  <a:pt x="6965110" y="0"/>
                </a:cubicBezTo>
                <a:cubicBezTo>
                  <a:pt x="7061100" y="59"/>
                  <a:pt x="7140641" y="76879"/>
                  <a:pt x="7134633" y="169523"/>
                </a:cubicBezTo>
                <a:cubicBezTo>
                  <a:pt x="7161945" y="312480"/>
                  <a:pt x="7190743" y="546671"/>
                  <a:pt x="7134633" y="847592"/>
                </a:cubicBezTo>
                <a:cubicBezTo>
                  <a:pt x="7137875" y="923792"/>
                  <a:pt x="7074182" y="1010121"/>
                  <a:pt x="6965110" y="1017115"/>
                </a:cubicBezTo>
                <a:cubicBezTo>
                  <a:pt x="5654363" y="1178827"/>
                  <a:pt x="2959557" y="1160737"/>
                  <a:pt x="169523" y="1017115"/>
                </a:cubicBezTo>
                <a:cubicBezTo>
                  <a:pt x="79027" y="1015463"/>
                  <a:pt x="11649" y="936211"/>
                  <a:pt x="0" y="847592"/>
                </a:cubicBezTo>
                <a:cubicBezTo>
                  <a:pt x="-1847" y="774984"/>
                  <a:pt x="-5705" y="406031"/>
                  <a:pt x="0" y="16952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libri" panose="020F0502020204030204" pitchFamily="34" charset="0"/>
                <a:cs typeface="Calibri" panose="020F0502020204030204" pitchFamily="34" charset="0"/>
              </a:rPr>
              <a:t>Nêu những hiểu biết về Mặt Trời và Mặt Trăng.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691149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down)">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DB93E7-DCA0-4E04-8422-BF09070F3328}"/>
              </a:ext>
            </a:extLst>
          </p:cNvPr>
          <p:cNvSpPr txBox="1"/>
          <p:nvPr/>
        </p:nvSpPr>
        <p:spPr>
          <a:xfrm rot="21447738">
            <a:off x="3488495" y="1560766"/>
            <a:ext cx="177975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02</a:t>
            </a:r>
            <a:r>
              <a:rPr kumimoji="0" lang="zh-CN" altLang="en-US" sz="10000" b="0" i="0" u="none" strike="noStrike" kern="1200" cap="none" spc="0" normalizeH="0" baseline="0" noProof="0" dirty="0">
                <a:ln>
                  <a:noFill/>
                </a:ln>
                <a:solidFill>
                  <a:prstClr val="white"/>
                </a:solidFill>
                <a:effectLst/>
                <a:uLnTx/>
                <a:uFillTx/>
                <a:latin typeface="Tahoma" panose="020B0604030504040204" pitchFamily="34" charset="0"/>
                <a:ea typeface="inpin heiti" charset="-122"/>
                <a:cs typeface="Tahoma" panose="020B0604030504040204" pitchFamily="34" charset="0"/>
              </a:rPr>
              <a:t> </a:t>
            </a:r>
          </a:p>
        </p:txBody>
      </p:sp>
      <p:sp>
        <p:nvSpPr>
          <p:cNvPr id="3" name="矩形 2">
            <a:extLst>
              <a:ext uri="{FF2B5EF4-FFF2-40B4-BE49-F238E27FC236}">
                <a16:creationId xmlns:a16="http://schemas.microsoft.com/office/drawing/2014/main" id="{BCD48657-7184-44F2-B78B-C35A070AAAFC}"/>
              </a:ext>
            </a:extLst>
          </p:cNvPr>
          <p:cNvSpPr/>
          <p:nvPr/>
        </p:nvSpPr>
        <p:spPr>
          <a:xfrm>
            <a:off x="2952750" y="3518089"/>
            <a:ext cx="549164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Khám</a:t>
            </a:r>
            <a:r>
              <a:rPr kumimoji="0" lang="en-US" altLang="zh-CN" sz="80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phá</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Tree>
    <p:extLst>
      <p:ext uri="{BB962C8B-B14F-4D97-AF65-F5344CB8AC3E}">
        <p14:creationId xmlns:p14="http://schemas.microsoft.com/office/powerpoint/2010/main" val="3793989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2209165" y="322469"/>
            <a:ext cx="7615555" cy="683371"/>
          </a:xfrm>
          <a:custGeom>
            <a:avLst/>
            <a:gdLst>
              <a:gd name="connsiteX0" fmla="*/ 0 w 7615555"/>
              <a:gd name="connsiteY0" fmla="*/ 113897 h 683371"/>
              <a:gd name="connsiteX1" fmla="*/ 113897 w 7615555"/>
              <a:gd name="connsiteY1" fmla="*/ 0 h 683371"/>
              <a:gd name="connsiteX2" fmla="*/ 7501658 w 7615555"/>
              <a:gd name="connsiteY2" fmla="*/ 0 h 683371"/>
              <a:gd name="connsiteX3" fmla="*/ 7615555 w 7615555"/>
              <a:gd name="connsiteY3" fmla="*/ 113897 h 683371"/>
              <a:gd name="connsiteX4" fmla="*/ 7615555 w 7615555"/>
              <a:gd name="connsiteY4" fmla="*/ 569474 h 683371"/>
              <a:gd name="connsiteX5" fmla="*/ 7501658 w 7615555"/>
              <a:gd name="connsiteY5" fmla="*/ 683371 h 683371"/>
              <a:gd name="connsiteX6" fmla="*/ 113897 w 7615555"/>
              <a:gd name="connsiteY6" fmla="*/ 683371 h 683371"/>
              <a:gd name="connsiteX7" fmla="*/ 0 w 7615555"/>
              <a:gd name="connsiteY7" fmla="*/ 569474 h 683371"/>
              <a:gd name="connsiteX8" fmla="*/ 0 w 7615555"/>
              <a:gd name="connsiteY8" fmla="*/ 113897 h 68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5555" h="683371" fill="none" extrusionOk="0">
                <a:moveTo>
                  <a:pt x="0" y="113897"/>
                </a:moveTo>
                <a:cubicBezTo>
                  <a:pt x="-337" y="56991"/>
                  <a:pt x="51175" y="3272"/>
                  <a:pt x="113897" y="0"/>
                </a:cubicBezTo>
                <a:cubicBezTo>
                  <a:pt x="1290018" y="-123866"/>
                  <a:pt x="6445280" y="81108"/>
                  <a:pt x="7501658" y="0"/>
                </a:cubicBezTo>
                <a:cubicBezTo>
                  <a:pt x="7570801" y="-9587"/>
                  <a:pt x="7610662" y="51397"/>
                  <a:pt x="7615555" y="113897"/>
                </a:cubicBezTo>
                <a:cubicBezTo>
                  <a:pt x="7594638" y="204429"/>
                  <a:pt x="7583142" y="484737"/>
                  <a:pt x="7615555" y="569474"/>
                </a:cubicBezTo>
                <a:cubicBezTo>
                  <a:pt x="7619430" y="622088"/>
                  <a:pt x="7566721" y="687288"/>
                  <a:pt x="7501658" y="683371"/>
                </a:cubicBezTo>
                <a:cubicBezTo>
                  <a:pt x="6458963" y="665516"/>
                  <a:pt x="3680462" y="574027"/>
                  <a:pt x="113897" y="683371"/>
                </a:cubicBezTo>
                <a:cubicBezTo>
                  <a:pt x="52042" y="680757"/>
                  <a:pt x="5894" y="643383"/>
                  <a:pt x="0" y="569474"/>
                </a:cubicBezTo>
                <a:cubicBezTo>
                  <a:pt x="28771" y="439486"/>
                  <a:pt x="9100" y="304558"/>
                  <a:pt x="0" y="113897"/>
                </a:cubicBezTo>
                <a:close/>
              </a:path>
              <a:path w="7615555" h="683371" stroke="0" extrusionOk="0">
                <a:moveTo>
                  <a:pt x="0" y="113897"/>
                </a:moveTo>
                <a:cubicBezTo>
                  <a:pt x="10584" y="51617"/>
                  <a:pt x="50339" y="1300"/>
                  <a:pt x="113897" y="0"/>
                </a:cubicBezTo>
                <a:cubicBezTo>
                  <a:pt x="3307627" y="96512"/>
                  <a:pt x="5321751" y="-165548"/>
                  <a:pt x="7501658" y="0"/>
                </a:cubicBezTo>
                <a:cubicBezTo>
                  <a:pt x="7576108" y="290"/>
                  <a:pt x="7622817" y="52179"/>
                  <a:pt x="7615555" y="113897"/>
                </a:cubicBezTo>
                <a:cubicBezTo>
                  <a:pt x="7637388" y="236894"/>
                  <a:pt x="7588018" y="399597"/>
                  <a:pt x="7615555" y="569474"/>
                </a:cubicBezTo>
                <a:cubicBezTo>
                  <a:pt x="7617820" y="620203"/>
                  <a:pt x="7570544" y="680662"/>
                  <a:pt x="7501658" y="683371"/>
                </a:cubicBezTo>
                <a:cubicBezTo>
                  <a:pt x="4258753" y="845083"/>
                  <a:pt x="1994192" y="826993"/>
                  <a:pt x="113897" y="683371"/>
                </a:cubicBezTo>
                <a:cubicBezTo>
                  <a:pt x="53217" y="682197"/>
                  <a:pt x="7758" y="629044"/>
                  <a:pt x="0" y="569474"/>
                </a:cubicBezTo>
                <a:cubicBezTo>
                  <a:pt x="29599" y="489756"/>
                  <a:pt x="18009" y="205415"/>
                  <a:pt x="0" y="11389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libri" panose="020F0502020204030204" pitchFamily="34" charset="0"/>
                <a:cs typeface="Calibri" panose="020F0502020204030204" pitchFamily="34" charset="0"/>
              </a:rPr>
              <a:t>1. Quan </a:t>
            </a:r>
            <a:r>
              <a:rPr lang="en-US" sz="3600" b="1" dirty="0" err="1">
                <a:solidFill>
                  <a:prstClr val="black"/>
                </a:solidFill>
                <a:latin typeface="Calibri" panose="020F0502020204030204" pitchFamily="34" charset="0"/>
                <a:cs typeface="Calibri" panose="020F0502020204030204" pitchFamily="34" charset="0"/>
              </a:rPr>
              <a:t>sát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hình</a:t>
            </a:r>
            <a:r>
              <a:rPr lang="en-US" sz="3600" b="1" dirty="0">
                <a:solidFill>
                  <a:prstClr val="black"/>
                </a:solidFill>
                <a:latin typeface="Calibri" panose="020F0502020204030204" pitchFamily="34" charset="0"/>
                <a:cs typeface="Calibri" panose="020F0502020204030204" pitchFamily="34" charset="0"/>
              </a:rPr>
              <a:t> 1 </a:t>
            </a:r>
            <a:r>
              <a:rPr lang="en-US" sz="3600" b="1" dirty="0" err="1">
                <a:solidFill>
                  <a:prstClr val="black"/>
                </a:solidFill>
                <a:latin typeface="Calibri" panose="020F0502020204030204" pitchFamily="34" charset="0"/>
                <a:cs typeface="Calibri" panose="020F0502020204030204" pitchFamily="34" charset="0"/>
              </a:rPr>
              <a:t>và</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thực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hiện</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E7A31B2-C94B-1523-D7F6-D7C052C626D5}"/>
              </a:ext>
            </a:extLst>
          </p:cNvPr>
          <p:cNvPicPr>
            <a:picLocks noChangeAspect="1"/>
          </p:cNvPicPr>
          <p:nvPr/>
        </p:nvPicPr>
        <p:blipFill>
          <a:blip r:embed="rId3"/>
          <a:stretch>
            <a:fillRect/>
          </a:stretch>
        </p:blipFill>
        <p:spPr>
          <a:xfrm>
            <a:off x="6711794" y="1656080"/>
            <a:ext cx="5256685" cy="43571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矩形: 圆角 6">
            <a:extLst>
              <a:ext uri="{FF2B5EF4-FFF2-40B4-BE49-F238E27FC236}">
                <a16:creationId xmlns:a16="http://schemas.microsoft.com/office/drawing/2014/main" id="{E3756EF7-89C8-8E85-7767-6419BE3D8BD1}"/>
              </a:ext>
            </a:extLst>
          </p:cNvPr>
          <p:cNvSpPr/>
          <p:nvPr/>
        </p:nvSpPr>
        <p:spPr>
          <a:xfrm>
            <a:off x="235131" y="1398569"/>
            <a:ext cx="6439989" cy="795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Chỉ</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vị</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trí</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và</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đất</a:t>
            </a:r>
            <a:endParaRPr lang="zh-CN" altLang="en-US" sz="3200" b="1" dirty="0">
              <a:solidFill>
                <a:srgbClr val="FF0000"/>
              </a:solidFill>
              <a:latin typeface="Cambria" panose="02040503050406030204" pitchFamily="18" charset="0"/>
            </a:endParaRPr>
          </a:p>
        </p:txBody>
      </p:sp>
      <p:sp>
        <p:nvSpPr>
          <p:cNvPr id="11" name="Arrow: Down 10">
            <a:extLst>
              <a:ext uri="{FF2B5EF4-FFF2-40B4-BE49-F238E27FC236}">
                <a16:creationId xmlns:a16="http://schemas.microsoft.com/office/drawing/2014/main" id="{A95D0211-B83E-734D-772B-8E5822E625F2}"/>
              </a:ext>
            </a:extLst>
          </p:cNvPr>
          <p:cNvSpPr/>
          <p:nvPr/>
        </p:nvSpPr>
        <p:spPr>
          <a:xfrm>
            <a:off x="8656320" y="3566160"/>
            <a:ext cx="396240" cy="61976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5F32D616-39DE-1680-9CF6-76964FF37F3F}"/>
              </a:ext>
            </a:extLst>
          </p:cNvPr>
          <p:cNvSpPr/>
          <p:nvPr/>
        </p:nvSpPr>
        <p:spPr>
          <a:xfrm rot="1572993">
            <a:off x="10881360" y="3403600"/>
            <a:ext cx="396240" cy="61976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圆角 6">
            <a:extLst>
              <a:ext uri="{FF2B5EF4-FFF2-40B4-BE49-F238E27FC236}">
                <a16:creationId xmlns:a16="http://schemas.microsoft.com/office/drawing/2014/main" id="{9E6CE729-BFE3-6AB0-4F65-0F029DB44A8C}"/>
              </a:ext>
            </a:extLst>
          </p:cNvPr>
          <p:cNvSpPr/>
          <p:nvPr/>
        </p:nvSpPr>
        <p:spPr>
          <a:xfrm>
            <a:off x="265611" y="2455209"/>
            <a:ext cx="6439989" cy="795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Hệ</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có</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mấy</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hành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tinh</a:t>
            </a:r>
            <a:r>
              <a:rPr lang="en-US" altLang="zh-CN" sz="3200" b="1" dirty="0">
                <a:solidFill>
                  <a:srgbClr val="FF0000"/>
                </a:solidFill>
                <a:latin typeface="Cambria" panose="02040503050406030204" pitchFamily="18" charset="0"/>
                <a:ea typeface="Cambria" panose="02040503050406030204" pitchFamily="18" charset="0"/>
              </a:rPr>
              <a:t>?</a:t>
            </a:r>
            <a:endParaRPr lang="zh-CN" altLang="en-US" sz="3200" b="1" dirty="0">
              <a:solidFill>
                <a:srgbClr val="FF0000"/>
              </a:solidFill>
              <a:latin typeface="Cambria" panose="02040503050406030204" pitchFamily="18" charset="0"/>
            </a:endParaRPr>
          </a:p>
        </p:txBody>
      </p:sp>
      <p:grpSp>
        <p:nvGrpSpPr>
          <p:cNvPr id="14" name="Group 13">
            <a:extLst>
              <a:ext uri="{FF2B5EF4-FFF2-40B4-BE49-F238E27FC236}">
                <a16:creationId xmlns:a16="http://schemas.microsoft.com/office/drawing/2014/main" id="{B3223470-4B02-BAA7-A0F5-5FFF92D5B8CA}"/>
              </a:ext>
            </a:extLst>
          </p:cNvPr>
          <p:cNvGrpSpPr/>
          <p:nvPr/>
        </p:nvGrpSpPr>
        <p:grpSpPr>
          <a:xfrm>
            <a:off x="1271483" y="3426280"/>
            <a:ext cx="4516380" cy="668200"/>
            <a:chOff x="3977443" y="-1656990"/>
            <a:chExt cx="3048464" cy="648010"/>
          </a:xfrm>
        </p:grpSpPr>
        <p:sp>
          <p:nvSpPr>
            <p:cNvPr id="15" name="矩形: 圆角 6">
              <a:extLst>
                <a:ext uri="{FF2B5EF4-FFF2-40B4-BE49-F238E27FC236}">
                  <a16:creationId xmlns:a16="http://schemas.microsoft.com/office/drawing/2014/main" id="{8D13AB79-0C86-B887-6E8F-777F0024FFD5}"/>
                </a:ext>
              </a:extLst>
            </p:cNvPr>
            <p:cNvSpPr/>
            <p:nvPr/>
          </p:nvSpPr>
          <p:spPr>
            <a:xfrm>
              <a:off x="4209607" y="-1656990"/>
              <a:ext cx="2461947" cy="648010"/>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336600"/>
                </a:solidFill>
                <a:latin typeface="Baloo 2 ExtraBold" panose="03080902040302020200" pitchFamily="66" charset="0"/>
                <a:cs typeface="Baloo 2 ExtraBold" panose="03080902040302020200" pitchFamily="66" charset="0"/>
              </a:endParaRPr>
            </a:p>
          </p:txBody>
        </p:sp>
        <p:sp>
          <p:nvSpPr>
            <p:cNvPr id="16" name="TextBox 15">
              <a:extLst>
                <a:ext uri="{FF2B5EF4-FFF2-40B4-BE49-F238E27FC236}">
                  <a16:creationId xmlns:a16="http://schemas.microsoft.com/office/drawing/2014/main" id="{BBCD1AF1-0EBA-970A-59FC-58BED4396CD6}"/>
                </a:ext>
              </a:extLst>
            </p:cNvPr>
            <p:cNvSpPr txBox="1"/>
            <p:nvPr/>
          </p:nvSpPr>
          <p:spPr>
            <a:xfrm>
              <a:off x="3977443" y="-1537846"/>
              <a:ext cx="3048464" cy="507411"/>
            </a:xfrm>
            <a:prstGeom prst="rect">
              <a:avLst/>
            </a:prstGeom>
            <a:noFill/>
          </p:spPr>
          <p:txBody>
            <a:bodyPr wrap="square">
              <a:spAutoFit/>
            </a:bodyPr>
            <a:lstStyle/>
            <a:p>
              <a:pPr algn="ctr"/>
              <a:r>
                <a:rPr lang="en-US" altLang="zh-CN" sz="2800" dirty="0" err="1">
                  <a:solidFill>
                    <a:schemeClr val="bg1"/>
                  </a:solidFill>
                  <a:latin typeface="Baloo 2 ExtraBold" panose="03080902040302020200" pitchFamily="66" charset="0"/>
                  <a:cs typeface="Baloo 2 ExtraBold" panose="03080902040302020200" pitchFamily="66" charset="0"/>
                </a:rPr>
                <a:t>Có</a:t>
              </a:r>
              <a:r>
                <a:rPr lang="en-US" altLang="zh-CN" sz="2800" dirty="0">
                  <a:solidFill>
                    <a:schemeClr val="bg1"/>
                  </a:solidFill>
                  <a:latin typeface="Baloo 2 ExtraBold" panose="03080902040302020200" pitchFamily="66" charset="0"/>
                  <a:cs typeface="Baloo 2 ExtraBold" panose="03080902040302020200" pitchFamily="66" charset="0"/>
                </a:rPr>
                <a:t> 8 </a:t>
              </a:r>
              <a:r>
                <a:rPr lang="en-US" altLang="zh-CN" sz="2800" dirty="0" err="1">
                  <a:solidFill>
                    <a:schemeClr val="bg1"/>
                  </a:solidFill>
                  <a:latin typeface="Baloo 2 ExtraBold" panose="03080902040302020200" pitchFamily="66" charset="0"/>
                  <a:cs typeface="Baloo 2 ExtraBold" panose="03080902040302020200" pitchFamily="66" charset="0"/>
                </a:rPr>
                <a:t>hành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tinh</a:t>
              </a:r>
              <a:endParaRPr lang="zh-CN" altLang="en-US" sz="2800" dirty="0">
                <a:solidFill>
                  <a:schemeClr val="bg1"/>
                </a:solidFill>
                <a:latin typeface="Baloo 2 ExtraBold" panose="03080902040302020200" pitchFamily="66" charset="0"/>
                <a:cs typeface="Baloo 2 ExtraBold" panose="03080902040302020200" pitchFamily="66" charset="0"/>
              </a:endParaRPr>
            </a:p>
          </p:txBody>
        </p:sp>
      </p:grpSp>
      <p:sp>
        <p:nvSpPr>
          <p:cNvPr id="17" name="矩形: 圆角 6">
            <a:extLst>
              <a:ext uri="{FF2B5EF4-FFF2-40B4-BE49-F238E27FC236}">
                <a16:creationId xmlns:a16="http://schemas.microsoft.com/office/drawing/2014/main" id="{8837B277-7962-410E-FE4F-127F03C5B7D7}"/>
              </a:ext>
            </a:extLst>
          </p:cNvPr>
          <p:cNvSpPr/>
          <p:nvPr/>
        </p:nvSpPr>
        <p:spPr>
          <a:xfrm>
            <a:off x="296091" y="4263689"/>
            <a:ext cx="6439989" cy="100935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Từ</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ra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xa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dần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Đất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là</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hành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tinh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thứ</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mấy</a:t>
            </a:r>
            <a:r>
              <a:rPr lang="en-US" altLang="zh-CN" sz="3200" b="1" dirty="0">
                <a:solidFill>
                  <a:srgbClr val="FF0000"/>
                </a:solidFill>
                <a:latin typeface="Cambria" panose="02040503050406030204" pitchFamily="18" charset="0"/>
                <a:ea typeface="Cambria" panose="02040503050406030204" pitchFamily="18" charset="0"/>
              </a:rPr>
              <a:t>?</a:t>
            </a:r>
            <a:endParaRPr lang="zh-CN" altLang="en-US" sz="3200" b="1" dirty="0">
              <a:solidFill>
                <a:srgbClr val="FF0000"/>
              </a:solidFill>
              <a:latin typeface="Cambria" panose="02040503050406030204" pitchFamily="18" charset="0"/>
            </a:endParaRPr>
          </a:p>
        </p:txBody>
      </p:sp>
      <p:grpSp>
        <p:nvGrpSpPr>
          <p:cNvPr id="18" name="Group 17">
            <a:extLst>
              <a:ext uri="{FF2B5EF4-FFF2-40B4-BE49-F238E27FC236}">
                <a16:creationId xmlns:a16="http://schemas.microsoft.com/office/drawing/2014/main" id="{0FA153FA-A499-ED78-DC8C-970DC51354FA}"/>
              </a:ext>
            </a:extLst>
          </p:cNvPr>
          <p:cNvGrpSpPr/>
          <p:nvPr/>
        </p:nvGrpSpPr>
        <p:grpSpPr>
          <a:xfrm>
            <a:off x="1515323" y="5519240"/>
            <a:ext cx="4516380" cy="668200"/>
            <a:chOff x="3977443" y="-1656990"/>
            <a:chExt cx="3048464" cy="648010"/>
          </a:xfrm>
        </p:grpSpPr>
        <p:sp>
          <p:nvSpPr>
            <p:cNvPr id="19" name="矩形: 圆角 6">
              <a:extLst>
                <a:ext uri="{FF2B5EF4-FFF2-40B4-BE49-F238E27FC236}">
                  <a16:creationId xmlns:a16="http://schemas.microsoft.com/office/drawing/2014/main" id="{7B0AAA74-6331-C1F6-6ABC-1AD571EC7E2E}"/>
                </a:ext>
              </a:extLst>
            </p:cNvPr>
            <p:cNvSpPr/>
            <p:nvPr/>
          </p:nvSpPr>
          <p:spPr>
            <a:xfrm>
              <a:off x="4209607" y="-1656990"/>
              <a:ext cx="2461947" cy="648010"/>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336600"/>
                </a:solidFill>
                <a:latin typeface="Baloo 2 ExtraBold" panose="03080902040302020200" pitchFamily="66" charset="0"/>
                <a:cs typeface="Baloo 2 ExtraBold" panose="03080902040302020200" pitchFamily="66" charset="0"/>
              </a:endParaRPr>
            </a:p>
          </p:txBody>
        </p:sp>
        <p:sp>
          <p:nvSpPr>
            <p:cNvPr id="20" name="TextBox 19">
              <a:extLst>
                <a:ext uri="{FF2B5EF4-FFF2-40B4-BE49-F238E27FC236}">
                  <a16:creationId xmlns:a16="http://schemas.microsoft.com/office/drawing/2014/main" id="{ABDF6D71-7B08-ECC6-BA29-661F031C3F93}"/>
                </a:ext>
              </a:extLst>
            </p:cNvPr>
            <p:cNvSpPr txBox="1"/>
            <p:nvPr/>
          </p:nvSpPr>
          <p:spPr>
            <a:xfrm>
              <a:off x="3977443" y="-1537846"/>
              <a:ext cx="3048464" cy="507411"/>
            </a:xfrm>
            <a:prstGeom prst="rect">
              <a:avLst/>
            </a:prstGeom>
            <a:noFill/>
          </p:spPr>
          <p:txBody>
            <a:bodyPr wrap="square">
              <a:spAutoFit/>
            </a:bodyPr>
            <a:lstStyle/>
            <a:p>
              <a:pPr algn="ctr"/>
              <a:r>
                <a:rPr lang="en-US" altLang="zh-CN" sz="2800" dirty="0" err="1">
                  <a:solidFill>
                    <a:schemeClr val="bg1"/>
                  </a:solidFill>
                  <a:latin typeface="Baloo 2 ExtraBold" panose="03080902040302020200" pitchFamily="66" charset="0"/>
                  <a:cs typeface="Baloo 2 ExtraBold" panose="03080902040302020200" pitchFamily="66" charset="0"/>
                </a:rPr>
                <a:t>Hành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tinh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thứ</a:t>
              </a:r>
              <a:r>
                <a:rPr lang="en-US" altLang="zh-CN" sz="2800" dirty="0">
                  <a:solidFill>
                    <a:schemeClr val="bg1"/>
                  </a:solidFill>
                  <a:latin typeface="Baloo 2 ExtraBold" panose="03080902040302020200" pitchFamily="66" charset="0"/>
                  <a:cs typeface="Baloo 2 ExtraBold" panose="03080902040302020200" pitchFamily="66" charset="0"/>
                </a:rPr>
                <a:t> 3</a:t>
              </a:r>
              <a:endParaRPr lang="zh-CN" altLang="en-US" sz="2800" dirty="0">
                <a:solidFill>
                  <a:schemeClr val="bg1"/>
                </a:solidFill>
                <a:latin typeface="Baloo 2 ExtraBold" panose="03080902040302020200" pitchFamily="66" charset="0"/>
                <a:cs typeface="Baloo 2 ExtraBold" panose="03080902040302020200" pitchFamily="66" charset="0"/>
              </a:endParaRPr>
            </a:p>
          </p:txBody>
        </p:sp>
      </p:grpSp>
    </p:spTree>
    <p:extLst>
      <p:ext uri="{BB962C8B-B14F-4D97-AF65-F5344CB8AC3E}">
        <p14:creationId xmlns:p14="http://schemas.microsoft.com/office/powerpoint/2010/main" val="871796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 presetClass="entr" presetSubtype="4" fill="hold" grpId="0" nodeType="withEffect">
                                  <p:stCondLst>
                                    <p:cond delay="5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1" grpId="0" animBg="1"/>
      <p:bldP spid="12" grpId="0" animBg="1"/>
      <p:bldP spid="13"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796382" y="2126512"/>
            <a:ext cx="1859475" cy="3785190"/>
          </a:xfrm>
          <a:prstGeom prst="rect">
            <a:avLst/>
          </a:prstGeom>
        </p:spPr>
      </p:pic>
      <p:sp>
        <p:nvSpPr>
          <p:cNvPr id="9" name="TextBox 8">
            <a:extLst>
              <a:ext uri="{FF2B5EF4-FFF2-40B4-BE49-F238E27FC236}">
                <a16:creationId xmlns:a16="http://schemas.microsoft.com/office/drawing/2014/main" id="{6237E0BE-A74A-4438-8475-455CE5C589BE}"/>
              </a:ext>
            </a:extLst>
          </p:cNvPr>
          <p:cNvSpPr txBox="1"/>
          <p:nvPr/>
        </p:nvSpPr>
        <p:spPr>
          <a:xfrm>
            <a:off x="2921117" y="942281"/>
            <a:ext cx="6592187" cy="255454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một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trong</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hệ</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ra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xa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dần</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thứ</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ba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8768323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2239645" y="210709"/>
            <a:ext cx="7615555" cy="683371"/>
          </a:xfrm>
          <a:custGeom>
            <a:avLst/>
            <a:gdLst>
              <a:gd name="connsiteX0" fmla="*/ 0 w 7615555"/>
              <a:gd name="connsiteY0" fmla="*/ 113897 h 683371"/>
              <a:gd name="connsiteX1" fmla="*/ 113897 w 7615555"/>
              <a:gd name="connsiteY1" fmla="*/ 0 h 683371"/>
              <a:gd name="connsiteX2" fmla="*/ 7501658 w 7615555"/>
              <a:gd name="connsiteY2" fmla="*/ 0 h 683371"/>
              <a:gd name="connsiteX3" fmla="*/ 7615555 w 7615555"/>
              <a:gd name="connsiteY3" fmla="*/ 113897 h 683371"/>
              <a:gd name="connsiteX4" fmla="*/ 7615555 w 7615555"/>
              <a:gd name="connsiteY4" fmla="*/ 569474 h 683371"/>
              <a:gd name="connsiteX5" fmla="*/ 7501658 w 7615555"/>
              <a:gd name="connsiteY5" fmla="*/ 683371 h 683371"/>
              <a:gd name="connsiteX6" fmla="*/ 113897 w 7615555"/>
              <a:gd name="connsiteY6" fmla="*/ 683371 h 683371"/>
              <a:gd name="connsiteX7" fmla="*/ 0 w 7615555"/>
              <a:gd name="connsiteY7" fmla="*/ 569474 h 683371"/>
              <a:gd name="connsiteX8" fmla="*/ 0 w 7615555"/>
              <a:gd name="connsiteY8" fmla="*/ 113897 h 68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5555" h="683371" fill="none" extrusionOk="0">
                <a:moveTo>
                  <a:pt x="0" y="113897"/>
                </a:moveTo>
                <a:cubicBezTo>
                  <a:pt x="-337" y="56991"/>
                  <a:pt x="51175" y="3272"/>
                  <a:pt x="113897" y="0"/>
                </a:cubicBezTo>
                <a:cubicBezTo>
                  <a:pt x="1290018" y="-123866"/>
                  <a:pt x="6445280" y="81108"/>
                  <a:pt x="7501658" y="0"/>
                </a:cubicBezTo>
                <a:cubicBezTo>
                  <a:pt x="7570801" y="-9587"/>
                  <a:pt x="7610662" y="51397"/>
                  <a:pt x="7615555" y="113897"/>
                </a:cubicBezTo>
                <a:cubicBezTo>
                  <a:pt x="7594638" y="204429"/>
                  <a:pt x="7583142" y="484737"/>
                  <a:pt x="7615555" y="569474"/>
                </a:cubicBezTo>
                <a:cubicBezTo>
                  <a:pt x="7619430" y="622088"/>
                  <a:pt x="7566721" y="687288"/>
                  <a:pt x="7501658" y="683371"/>
                </a:cubicBezTo>
                <a:cubicBezTo>
                  <a:pt x="6458963" y="665516"/>
                  <a:pt x="3680462" y="574027"/>
                  <a:pt x="113897" y="683371"/>
                </a:cubicBezTo>
                <a:cubicBezTo>
                  <a:pt x="52042" y="680757"/>
                  <a:pt x="5894" y="643383"/>
                  <a:pt x="0" y="569474"/>
                </a:cubicBezTo>
                <a:cubicBezTo>
                  <a:pt x="28771" y="439486"/>
                  <a:pt x="9100" y="304558"/>
                  <a:pt x="0" y="113897"/>
                </a:cubicBezTo>
                <a:close/>
              </a:path>
              <a:path w="7615555" h="683371" stroke="0" extrusionOk="0">
                <a:moveTo>
                  <a:pt x="0" y="113897"/>
                </a:moveTo>
                <a:cubicBezTo>
                  <a:pt x="10584" y="51617"/>
                  <a:pt x="50339" y="1300"/>
                  <a:pt x="113897" y="0"/>
                </a:cubicBezTo>
                <a:cubicBezTo>
                  <a:pt x="3307627" y="96512"/>
                  <a:pt x="5321751" y="-165548"/>
                  <a:pt x="7501658" y="0"/>
                </a:cubicBezTo>
                <a:cubicBezTo>
                  <a:pt x="7576108" y="290"/>
                  <a:pt x="7622817" y="52179"/>
                  <a:pt x="7615555" y="113897"/>
                </a:cubicBezTo>
                <a:cubicBezTo>
                  <a:pt x="7637388" y="236894"/>
                  <a:pt x="7588018" y="399597"/>
                  <a:pt x="7615555" y="569474"/>
                </a:cubicBezTo>
                <a:cubicBezTo>
                  <a:pt x="7617820" y="620203"/>
                  <a:pt x="7570544" y="680662"/>
                  <a:pt x="7501658" y="683371"/>
                </a:cubicBezTo>
                <a:cubicBezTo>
                  <a:pt x="4258753" y="845083"/>
                  <a:pt x="1994192" y="826993"/>
                  <a:pt x="113897" y="683371"/>
                </a:cubicBezTo>
                <a:cubicBezTo>
                  <a:pt x="53217" y="682197"/>
                  <a:pt x="7758" y="629044"/>
                  <a:pt x="0" y="569474"/>
                </a:cubicBezTo>
                <a:cubicBezTo>
                  <a:pt x="29599" y="489756"/>
                  <a:pt x="18009" y="205415"/>
                  <a:pt x="0" y="11389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2. Quan sát hình 2 và 3, em hãy:</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0" y="125983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矩形: 圆角 6">
            <a:extLst>
              <a:ext uri="{FF2B5EF4-FFF2-40B4-BE49-F238E27FC236}">
                <a16:creationId xmlns:a16="http://schemas.microsoft.com/office/drawing/2014/main" id="{7410A3FF-6360-06DE-FDAB-778DA62049A2}"/>
              </a:ext>
            </a:extLst>
          </p:cNvPr>
          <p:cNvSpPr/>
          <p:nvPr/>
        </p:nvSpPr>
        <p:spPr>
          <a:xfrm>
            <a:off x="6756400" y="142904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b="1" dirty="0" err="1">
                <a:solidFill>
                  <a:srgbClr val="FF0000"/>
                </a:solidFill>
                <a:latin typeface="Cambria" panose="02040503050406030204" pitchFamily="18" charset="0"/>
                <a:ea typeface="Cambria" panose="02040503050406030204" pitchFamily="18" charset="0"/>
              </a:rPr>
              <a:t>Chỉ</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chiều</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chuyển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động</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của</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Trái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Đất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mình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và</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Mặt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Trời</a:t>
            </a:r>
            <a:r>
              <a:rPr lang="en-US" altLang="zh-CN" sz="2400" b="1" dirty="0">
                <a:solidFill>
                  <a:srgbClr val="FF0000"/>
                </a:solidFill>
                <a:latin typeface="Cambria" panose="02040503050406030204" pitchFamily="18" charset="0"/>
                <a:ea typeface="Cambria" panose="02040503050406030204" pitchFamily="18" charset="0"/>
              </a:rPr>
              <a:t>.</a:t>
            </a:r>
            <a:endParaRPr lang="zh-CN" altLang="en-US" sz="2400" b="1" dirty="0">
              <a:solidFill>
                <a:srgbClr val="FF0000"/>
              </a:solidFill>
              <a:latin typeface="Cambria" panose="02040503050406030204" pitchFamily="18" charset="0"/>
            </a:endParaRPr>
          </a:p>
        </p:txBody>
      </p:sp>
      <p:sp>
        <p:nvSpPr>
          <p:cNvPr id="8" name="矩形: 圆角 6">
            <a:extLst>
              <a:ext uri="{FF2B5EF4-FFF2-40B4-BE49-F238E27FC236}">
                <a16:creationId xmlns:a16="http://schemas.microsoft.com/office/drawing/2014/main" id="{59D11D58-9C41-2CE2-2A37-E40B4AD9C02E}"/>
              </a:ext>
            </a:extLst>
          </p:cNvPr>
          <p:cNvSpPr/>
          <p:nvPr/>
        </p:nvSpPr>
        <p:spPr>
          <a:xfrm>
            <a:off x="6868160" y="294288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dirty="0">
                <a:solidFill>
                  <a:srgbClr val="FF0000"/>
                </a:solidFill>
                <a:latin typeface="Cambria" panose="02040503050406030204" pitchFamily="18" charset="0"/>
                <a:ea typeface="Cambria" panose="02040503050406030204" pitchFamily="18" charset="0"/>
              </a:rPr>
              <a:t>Nếu nhìn từ cục Bắc xuống, Trái Đất quay cùng chiều hay ngược chiều kim đồng hồ?</a:t>
            </a:r>
            <a:endParaRPr lang="zh-CN" altLang="en-US" sz="2400" b="1" dirty="0">
              <a:solidFill>
                <a:srgbClr val="FF0000"/>
              </a:solidFill>
              <a:latin typeface="Cambria" panose="02040503050406030204" pitchFamily="18" charset="0"/>
            </a:endParaRPr>
          </a:p>
        </p:txBody>
      </p:sp>
      <p:sp>
        <p:nvSpPr>
          <p:cNvPr id="9" name="矩形: 圆角 6">
            <a:extLst>
              <a:ext uri="{FF2B5EF4-FFF2-40B4-BE49-F238E27FC236}">
                <a16:creationId xmlns:a16="http://schemas.microsoft.com/office/drawing/2014/main" id="{4D93392F-98B3-F7DD-FD54-C50665EB9A2E}"/>
              </a:ext>
            </a:extLst>
          </p:cNvPr>
          <p:cNvSpPr/>
          <p:nvPr/>
        </p:nvSpPr>
        <p:spPr>
          <a:xfrm>
            <a:off x="6868160" y="45481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dirty="0">
                <a:solidFill>
                  <a:srgbClr val="FF0000"/>
                </a:solidFill>
                <a:latin typeface="Cambria" panose="02040503050406030204" pitchFamily="18" charset="0"/>
                <a:ea typeface="Cambria" panose="02040503050406030204" pitchFamily="18" charset="0"/>
              </a:rPr>
              <a:t>Trái Đất chuyển động quanh Mặt Trời theo chiều nào?</a:t>
            </a:r>
            <a:endParaRPr lang="zh-CN" altLang="en-US" sz="2400" b="1" dirty="0">
              <a:solidFill>
                <a:srgbClr val="FF0000"/>
              </a:solidFill>
              <a:latin typeface="Cambria" panose="02040503050406030204" pitchFamily="18" charset="0"/>
            </a:endParaRPr>
          </a:p>
        </p:txBody>
      </p:sp>
      <p:pic>
        <p:nvPicPr>
          <p:cNvPr id="26" name="Picture 25">
            <a:extLst>
              <a:ext uri="{FF2B5EF4-FFF2-40B4-BE49-F238E27FC236}">
                <a16:creationId xmlns:a16="http://schemas.microsoft.com/office/drawing/2014/main" id="{7C85B898-9D9C-0A1D-CB00-6A8F35F47D99}"/>
              </a:ext>
            </a:extLst>
          </p:cNvPr>
          <p:cNvPicPr>
            <a:picLocks noChangeAspect="1"/>
          </p:cNvPicPr>
          <p:nvPr/>
        </p:nvPicPr>
        <p:blipFill>
          <a:blip r:embed="rId4"/>
          <a:stretch>
            <a:fillRect/>
          </a:stretch>
        </p:blipFill>
        <p:spPr>
          <a:xfrm>
            <a:off x="2174240" y="4378128"/>
            <a:ext cx="4149544" cy="2479872"/>
          </a:xfrm>
          <a:prstGeom prst="rect">
            <a:avLst/>
          </a:prstGeom>
        </p:spPr>
      </p:pic>
    </p:spTree>
    <p:extLst>
      <p:ext uri="{BB962C8B-B14F-4D97-AF65-F5344CB8AC3E}">
        <p14:creationId xmlns:p14="http://schemas.microsoft.com/office/powerpoint/2010/main" val="28791627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7157085" y="2344309"/>
            <a:ext cx="4892675" cy="2949051"/>
          </a:xfrm>
          <a:custGeom>
            <a:avLst/>
            <a:gdLst>
              <a:gd name="connsiteX0" fmla="*/ 0 w 4892675"/>
              <a:gd name="connsiteY0" fmla="*/ 491518 h 2949051"/>
              <a:gd name="connsiteX1" fmla="*/ 491518 w 4892675"/>
              <a:gd name="connsiteY1" fmla="*/ 0 h 2949051"/>
              <a:gd name="connsiteX2" fmla="*/ 4401157 w 4892675"/>
              <a:gd name="connsiteY2" fmla="*/ 0 h 2949051"/>
              <a:gd name="connsiteX3" fmla="*/ 4892675 w 4892675"/>
              <a:gd name="connsiteY3" fmla="*/ 491518 h 2949051"/>
              <a:gd name="connsiteX4" fmla="*/ 4892675 w 4892675"/>
              <a:gd name="connsiteY4" fmla="*/ 2457533 h 2949051"/>
              <a:gd name="connsiteX5" fmla="*/ 4401157 w 4892675"/>
              <a:gd name="connsiteY5" fmla="*/ 2949051 h 2949051"/>
              <a:gd name="connsiteX6" fmla="*/ 491518 w 4892675"/>
              <a:gd name="connsiteY6" fmla="*/ 2949051 h 2949051"/>
              <a:gd name="connsiteX7" fmla="*/ 0 w 4892675"/>
              <a:gd name="connsiteY7" fmla="*/ 2457533 h 2949051"/>
              <a:gd name="connsiteX8" fmla="*/ 0 w 4892675"/>
              <a:gd name="connsiteY8" fmla="*/ 491518 h 294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949051" fill="none" extrusionOk="0">
                <a:moveTo>
                  <a:pt x="0" y="491518"/>
                </a:moveTo>
                <a:cubicBezTo>
                  <a:pt x="-1607" y="248699"/>
                  <a:pt x="220823" y="13740"/>
                  <a:pt x="491518" y="0"/>
                </a:cubicBezTo>
                <a:cubicBezTo>
                  <a:pt x="1233303" y="-123866"/>
                  <a:pt x="3873121" y="81108"/>
                  <a:pt x="4401157" y="0"/>
                </a:cubicBezTo>
                <a:cubicBezTo>
                  <a:pt x="4697020" y="-37500"/>
                  <a:pt x="4881458" y="220985"/>
                  <a:pt x="4892675" y="491518"/>
                </a:cubicBezTo>
                <a:cubicBezTo>
                  <a:pt x="5060392" y="830245"/>
                  <a:pt x="4762776" y="2127407"/>
                  <a:pt x="4892675" y="2457533"/>
                </a:cubicBezTo>
                <a:cubicBezTo>
                  <a:pt x="4898334" y="2713963"/>
                  <a:pt x="4683870" y="2969469"/>
                  <a:pt x="4401157" y="2949051"/>
                </a:cubicBezTo>
                <a:cubicBezTo>
                  <a:pt x="3012850" y="2931196"/>
                  <a:pt x="1789316" y="2839707"/>
                  <a:pt x="491518" y="2949051"/>
                </a:cubicBezTo>
                <a:cubicBezTo>
                  <a:pt x="230853" y="2922146"/>
                  <a:pt x="4110" y="2736665"/>
                  <a:pt x="0" y="2457533"/>
                </a:cubicBezTo>
                <a:cubicBezTo>
                  <a:pt x="118672" y="2071606"/>
                  <a:pt x="-34222" y="868876"/>
                  <a:pt x="0" y="491518"/>
                </a:cubicBezTo>
                <a:close/>
              </a:path>
              <a:path w="4892675" h="2949051" stroke="0" extrusionOk="0">
                <a:moveTo>
                  <a:pt x="0" y="491518"/>
                </a:moveTo>
                <a:cubicBezTo>
                  <a:pt x="16741" y="221046"/>
                  <a:pt x="208967" y="22033"/>
                  <a:pt x="491518" y="0"/>
                </a:cubicBezTo>
                <a:cubicBezTo>
                  <a:pt x="1352227" y="96512"/>
                  <a:pt x="2853456" y="-165548"/>
                  <a:pt x="4401157" y="0"/>
                </a:cubicBezTo>
                <a:cubicBezTo>
                  <a:pt x="4676814" y="105"/>
                  <a:pt x="4900972" y="221415"/>
                  <a:pt x="4892675" y="491518"/>
                </a:cubicBezTo>
                <a:cubicBezTo>
                  <a:pt x="4762462" y="865700"/>
                  <a:pt x="5017648" y="2162888"/>
                  <a:pt x="4892675" y="2457533"/>
                </a:cubicBezTo>
                <a:cubicBezTo>
                  <a:pt x="4897360" y="2703807"/>
                  <a:pt x="4717847" y="2928572"/>
                  <a:pt x="4401157" y="2949051"/>
                </a:cubicBezTo>
                <a:cubicBezTo>
                  <a:pt x="3156445" y="3110763"/>
                  <a:pt x="1933955" y="3092673"/>
                  <a:pt x="491518" y="2949051"/>
                </a:cubicBezTo>
                <a:cubicBezTo>
                  <a:pt x="253970" y="2931148"/>
                  <a:pt x="28856" y="2716591"/>
                  <a:pt x="0" y="2457533"/>
                </a:cubicBezTo>
                <a:cubicBezTo>
                  <a:pt x="128997" y="1853913"/>
                  <a:pt x="-102252" y="1059436"/>
                  <a:pt x="0" y="49151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3300" b="1" dirty="0">
                <a:solidFill>
                  <a:prstClr val="black"/>
                </a:solidFill>
                <a:latin typeface="Calibri" panose="020F0502020204030204" pitchFamily="34" charset="0"/>
                <a:cs typeface="Calibri" panose="020F0502020204030204" pitchFamily="34" charset="0"/>
              </a:rPr>
              <a:t>Trái Đất tự quay quanh trục và quay quanh Mặt Trời theo chiều từ Tây sang Đông.</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b="1" dirty="0" err="1">
                <a:solidFill>
                  <a:srgbClr val="FF0000"/>
                </a:solidFill>
                <a:latin typeface="Cambria" panose="02040503050406030204" pitchFamily="18" charset="0"/>
                <a:ea typeface="Cambria" panose="02040503050406030204" pitchFamily="18" charset="0"/>
              </a:rPr>
              <a:t>Chỉ</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chiều</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chuyển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động</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của</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Trái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Đất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mình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và</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Mặt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Trời</a:t>
            </a:r>
            <a:r>
              <a:rPr lang="en-US" altLang="zh-CN" sz="2400" b="1" dirty="0">
                <a:solidFill>
                  <a:srgbClr val="FF0000"/>
                </a:solidFill>
                <a:latin typeface="Cambria" panose="02040503050406030204" pitchFamily="18" charset="0"/>
                <a:ea typeface="Cambria" panose="02040503050406030204" pitchFamily="18" charset="0"/>
              </a:rPr>
              <a:t>.</a:t>
            </a:r>
            <a:endParaRPr lang="zh-CN" altLang="en-US" sz="2400" b="1" dirty="0">
              <a:solidFill>
                <a:srgbClr val="FF0000"/>
              </a:solidFill>
              <a:latin typeface="Cambria" panose="02040503050406030204" pitchFamily="18" charset="0"/>
            </a:endParaRPr>
          </a:p>
        </p:txBody>
      </p:sp>
    </p:spTree>
    <p:extLst>
      <p:ext uri="{BB962C8B-B14F-4D97-AF65-F5344CB8AC3E}">
        <p14:creationId xmlns:p14="http://schemas.microsoft.com/office/powerpoint/2010/main" val="687869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751</Words>
  <Application>Microsoft Office PowerPoint</Application>
  <PresentationFormat>Widescreen</PresentationFormat>
  <Paragraphs>68</Paragraphs>
  <Slides>22</Slides>
  <Notes>16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22</vt:i4>
      </vt:variant>
    </vt:vector>
  </HeadingPairs>
  <TitlesOfParts>
    <vt:vector size="34" baseType="lpstr">
      <vt:lpstr>微软雅黑</vt:lpstr>
      <vt:lpstr>Arial</vt:lpstr>
      <vt:lpstr>Baloo 2 ExtraBold</vt:lpstr>
      <vt:lpstr>Calibri</vt:lpstr>
      <vt:lpstr>Cambria</vt:lpstr>
      <vt:lpstr>等线</vt:lpstr>
      <vt:lpstr>inpin heiti</vt:lpstr>
      <vt:lpstr>Tahoma</vt:lpstr>
      <vt:lpstr>Wingdings</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44</cp:revision>
  <dcterms:created xsi:type="dcterms:W3CDTF">2023-01-25T05:47:41Z</dcterms:created>
  <dcterms:modified xsi:type="dcterms:W3CDTF">2023-05-15T08:27:27Z</dcterms:modified>
</cp:coreProperties>
</file>