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85" r:id="rId4"/>
    <p:sldId id="260" r:id="rId5"/>
    <p:sldId id="288" r:id="rId6"/>
    <p:sldId id="289" r:id="rId7"/>
    <p:sldId id="290" r:id="rId8"/>
    <p:sldId id="291" r:id="rId9"/>
    <p:sldId id="276" r:id="rId10"/>
    <p:sldId id="279" r:id="rId11"/>
    <p:sldId id="292" r:id="rId12"/>
  </p:sldIdLst>
  <p:sldSz cx="12192000" cy="6858000"/>
  <p:notesSz cx="7104063" cy="10234613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59"/>
            <p14:sldId id="285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81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877" autoAdjust="0"/>
    <p:restoredTop sz="94660"/>
  </p:normalViewPr>
  <p:slideViewPr>
    <p:cSldViewPr snapToGrid="0">
      <p:cViewPr>
        <p:scale>
          <a:sx n="37" d="100"/>
          <a:sy n="37" d="100"/>
        </p:scale>
        <p:origin x="-438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56642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7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61.jpeg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image" Target="../media/image50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4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image" Target="../media/image21.png"/><Relationship Id="rId19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microsoft.com/office/2007/relationships/media" Target="../media/media1.mp3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openxmlformats.org/officeDocument/2006/relationships/image" Target="../media/image47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4.png"/><Relationship Id="rId5" Type="http://schemas.openxmlformats.org/officeDocument/2006/relationships/image" Target="../media/image52.png"/><Relationship Id="rId10" Type="http://schemas.openxmlformats.org/officeDocument/2006/relationships/image" Target="../media/image21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28 :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  <p:extLst mod="1">
    <p:ext uri="{E180D4A7-C9FB-4DFB-919C-405C955672EB}">
      <p14:showEvtLst xmlns:p14="http://schemas.microsoft.com/office/powerpoint/2010/main" xmlns="">
        <p14:playEvt time="15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49400"/>
            <a:ext cx="113537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Củng </a:t>
            </a:r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, dặn </a:t>
            </a:r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dò:</a:t>
            </a:r>
          </a:p>
          <a:p>
            <a:pPr>
              <a:buFontTx/>
              <a:buChar char="-"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tiết học này các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đã biết lựa chọn những trang phục cũng như hoạt động của mình cho phù hợp với thời tiết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Hẹn </a:t>
            </a:r>
            <a:r>
              <a:rPr lang="vi-VN" sz="4400" smtClean="0">
                <a:latin typeface="Times New Roman" pitchFamily="18" charset="0"/>
                <a:cs typeface="Times New Roman" pitchFamily="18" charset="0"/>
              </a:rPr>
              <a:t>gặp lại các con ở những tiết học tiếp theo!</a:t>
            </a:r>
            <a:endParaRPr lang="en-US" sz="44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1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4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327-3274058_clothes-and-accesories.png"/>
          <p:cNvPicPr>
            <a:picLocks noChangeAspect="1"/>
          </p:cNvPicPr>
          <p:nvPr/>
        </p:nvPicPr>
        <p:blipFill>
          <a:blip r:embed="rId2"/>
          <a:srcRect l="34503" r="33374" b="67848"/>
          <a:stretch>
            <a:fillRect/>
          </a:stretch>
        </p:blipFill>
        <p:spPr>
          <a:xfrm>
            <a:off x="6837079" y="2534454"/>
            <a:ext cx="1571415" cy="1501472"/>
          </a:xfrm>
          <a:prstGeom prst="rect">
            <a:avLst/>
          </a:prstGeom>
        </p:spPr>
      </p:pic>
      <p:pic>
        <p:nvPicPr>
          <p:cNvPr id="8" name="Picture 7" descr="533-5334104_clothes-png-icon-vector-clothes-png-icon-clipart.png"/>
          <p:cNvPicPr>
            <a:picLocks noChangeAspect="1"/>
          </p:cNvPicPr>
          <p:nvPr/>
        </p:nvPicPr>
        <p:blipFill>
          <a:blip r:embed="rId3"/>
          <a:srcRect l="31317" r="31660" b="68183"/>
          <a:stretch>
            <a:fillRect/>
          </a:stretch>
        </p:blipFill>
        <p:spPr>
          <a:xfrm>
            <a:off x="7947405" y="3873028"/>
            <a:ext cx="1554915" cy="1265551"/>
          </a:xfrm>
          <a:prstGeom prst="rect">
            <a:avLst/>
          </a:prstGeom>
        </p:spPr>
      </p:pic>
      <p:pic>
        <p:nvPicPr>
          <p:cNvPr id="12" name="Picture 11" descr="body boy.png"/>
          <p:cNvPicPr>
            <a:picLocks noChangeAspect="1"/>
          </p:cNvPicPr>
          <p:nvPr/>
        </p:nvPicPr>
        <p:blipFill>
          <a:blip r:embed="rId4"/>
          <a:srcRect l="29390" r="25007"/>
          <a:stretch>
            <a:fillRect/>
          </a:stretch>
        </p:blipFill>
        <p:spPr>
          <a:xfrm>
            <a:off x="242673" y="1207122"/>
            <a:ext cx="2576946" cy="5650878"/>
          </a:xfrm>
          <a:prstGeom prst="rect">
            <a:avLst/>
          </a:prstGeom>
        </p:spPr>
      </p:pic>
      <p:pic>
        <p:nvPicPr>
          <p:cNvPr id="15" name="Picture 14" descr="weather.jpg"/>
          <p:cNvPicPr>
            <a:picLocks noChangeAspect="1"/>
          </p:cNvPicPr>
          <p:nvPr/>
        </p:nvPicPr>
        <p:blipFill>
          <a:blip r:embed="rId5"/>
          <a:srcRect l="24673" r="48833" b="76793"/>
          <a:stretch>
            <a:fillRect/>
          </a:stretch>
        </p:blipFill>
        <p:spPr>
          <a:xfrm>
            <a:off x="5171936" y="0"/>
            <a:ext cx="2221389" cy="1796716"/>
          </a:xfrm>
          <a:prstGeom prst="rect">
            <a:avLst/>
          </a:prstGeom>
        </p:spPr>
      </p:pic>
      <p:pic>
        <p:nvPicPr>
          <p:cNvPr id="39" name="Picture 38" descr="244-2448303_summer-clothing.png"/>
          <p:cNvPicPr>
            <a:picLocks noChangeAspect="1"/>
          </p:cNvPicPr>
          <p:nvPr/>
        </p:nvPicPr>
        <p:blipFill>
          <a:blip r:embed="rId6"/>
          <a:srcRect r="70055" b="70913"/>
          <a:stretch>
            <a:fillRect/>
          </a:stretch>
        </p:blipFill>
        <p:spPr>
          <a:xfrm>
            <a:off x="9548848" y="1507958"/>
            <a:ext cx="3092334" cy="2867494"/>
          </a:xfrm>
          <a:prstGeom prst="rect">
            <a:avLst/>
          </a:prstGeom>
        </p:spPr>
      </p:pic>
      <p:pic>
        <p:nvPicPr>
          <p:cNvPr id="5" name="Picture 4" descr="244-2448303_summer-clothing.png"/>
          <p:cNvPicPr>
            <a:picLocks noChangeAspect="1"/>
          </p:cNvPicPr>
          <p:nvPr/>
        </p:nvPicPr>
        <p:blipFill>
          <a:blip r:embed="rId6"/>
          <a:srcRect l="-5335" t="29771" r="72015" b="32587"/>
          <a:stretch>
            <a:fillRect/>
          </a:stretch>
        </p:blipFill>
        <p:spPr>
          <a:xfrm>
            <a:off x="7929539" y="4829694"/>
            <a:ext cx="1980545" cy="2028306"/>
          </a:xfrm>
          <a:prstGeom prst="rect">
            <a:avLst/>
          </a:prstGeom>
        </p:spPr>
      </p:pic>
      <p:pic>
        <p:nvPicPr>
          <p:cNvPr id="41" name="Picture 40" descr="kisspng-sunglasses-portable-network-graphics-ray-ban-goggl-vector-sunglasses-png-the-sunglasses-5d1a11bd1d3e00.1131159215619895651198.png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lum contrast="30000"/>
          </a:blip>
          <a:stretch>
            <a:fillRect/>
          </a:stretch>
        </p:blipFill>
        <p:spPr>
          <a:xfrm>
            <a:off x="4842284" y="3524278"/>
            <a:ext cx="1856510" cy="1856510"/>
          </a:xfrm>
          <a:prstGeom prst="rect">
            <a:avLst/>
          </a:prstGeom>
        </p:spPr>
      </p:pic>
      <p:pic>
        <p:nvPicPr>
          <p:cNvPr id="42" name="Picture 41" descr="533-5334104_clothes-png-icon-vector-clothes-png-icon-clipart.png"/>
          <p:cNvPicPr>
            <a:picLocks noChangeAspect="1"/>
          </p:cNvPicPr>
          <p:nvPr/>
        </p:nvPicPr>
        <p:blipFill>
          <a:blip r:embed="rId3"/>
          <a:srcRect l="72695" t="35266" b="33690"/>
          <a:stretch>
            <a:fillRect/>
          </a:stretch>
        </p:blipFill>
        <p:spPr>
          <a:xfrm>
            <a:off x="5483203" y="4674814"/>
            <a:ext cx="2225758" cy="2396591"/>
          </a:xfrm>
          <a:prstGeom prst="rect">
            <a:avLst/>
          </a:prstGeom>
        </p:spPr>
      </p:pic>
      <p:pic>
        <p:nvPicPr>
          <p:cNvPr id="44" name="Picture 43" descr="baby-clothes-clipart-3-Images-PNG-Transpare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5046" y="5097784"/>
            <a:ext cx="2346954" cy="1760216"/>
          </a:xfrm>
          <a:prstGeom prst="rect">
            <a:avLst/>
          </a:prstGeom>
        </p:spPr>
      </p:pic>
      <p:pic>
        <p:nvPicPr>
          <p:cNvPr id="45" name="Picture 44" descr="6-60514_socks-clip-art-at-clker-com-vector-sock.png"/>
          <p:cNvPicPr>
            <a:picLocks noChangeAspect="1"/>
          </p:cNvPicPr>
          <p:nvPr/>
        </p:nvPicPr>
        <p:blipFill>
          <a:blip r:embed="rId9" cstate="print"/>
          <a:srcRect r="52760"/>
          <a:stretch>
            <a:fillRect/>
          </a:stretch>
        </p:blipFill>
        <p:spPr>
          <a:xfrm>
            <a:off x="9378068" y="3714937"/>
            <a:ext cx="678873" cy="1290962"/>
          </a:xfrm>
          <a:prstGeom prst="rect">
            <a:avLst/>
          </a:prstGeom>
        </p:spPr>
      </p:pic>
      <p:pic>
        <p:nvPicPr>
          <p:cNvPr id="46" name="Picture 45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59706" y="4840890"/>
            <a:ext cx="1302882" cy="1824604"/>
          </a:xfrm>
          <a:prstGeom prst="rect">
            <a:avLst/>
          </a:prstGeom>
        </p:spPr>
      </p:pic>
      <p:pic>
        <p:nvPicPr>
          <p:cNvPr id="47" name="Picture 46" descr="umbrella_open-51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174821">
            <a:off x="10135496" y="282191"/>
            <a:ext cx="1774313" cy="1774313"/>
          </a:xfrm>
          <a:prstGeom prst="rect">
            <a:avLst/>
          </a:prstGeom>
        </p:spPr>
      </p:pic>
      <p:pic>
        <p:nvPicPr>
          <p:cNvPr id="48" name="Picture 47" descr="244-2448303_summer-clothing.png"/>
          <p:cNvPicPr>
            <a:picLocks noChangeAspect="1"/>
          </p:cNvPicPr>
          <p:nvPr/>
        </p:nvPicPr>
        <p:blipFill>
          <a:blip r:embed="rId6"/>
          <a:srcRect l="-1125" t="67844" r="72357"/>
          <a:stretch>
            <a:fillRect/>
          </a:stretch>
        </p:blipFill>
        <p:spPr>
          <a:xfrm>
            <a:off x="9626599" y="3251200"/>
            <a:ext cx="2565401" cy="1905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61667 -0.092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77083 -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35 -0.27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" y="-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-0.775 -0.1740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41875 0.4099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" y="2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801-8010890_563-x-900-0-dress-up-doll-clip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2631085" cy="5638800"/>
          </a:xfrm>
          <a:prstGeom prst="rect">
            <a:avLst/>
          </a:prstGeom>
        </p:spPr>
      </p:pic>
      <p:pic>
        <p:nvPicPr>
          <p:cNvPr id="21" name="Picture 20" descr="weather.jpg"/>
          <p:cNvPicPr>
            <a:picLocks noChangeAspect="1"/>
          </p:cNvPicPr>
          <p:nvPr/>
        </p:nvPicPr>
        <p:blipFill>
          <a:blip r:embed="rId3"/>
          <a:srcRect t="23581" r="74929" b="55722"/>
          <a:stretch>
            <a:fillRect/>
          </a:stretch>
        </p:blipFill>
        <p:spPr>
          <a:xfrm>
            <a:off x="5029485" y="0"/>
            <a:ext cx="2615246" cy="2159000"/>
          </a:xfrm>
          <a:prstGeom prst="rect">
            <a:avLst/>
          </a:prstGeom>
        </p:spPr>
      </p:pic>
      <p:pic>
        <p:nvPicPr>
          <p:cNvPr id="22" name="Picture 21" descr="327-3274058_clothes-and-accesories.png"/>
          <p:cNvPicPr>
            <a:picLocks noChangeAspect="1"/>
          </p:cNvPicPr>
          <p:nvPr/>
        </p:nvPicPr>
        <p:blipFill>
          <a:blip r:embed="rId4"/>
          <a:srcRect l="34503" r="33374" b="67848"/>
          <a:stretch>
            <a:fillRect/>
          </a:stretch>
        </p:blipFill>
        <p:spPr>
          <a:xfrm>
            <a:off x="6735479" y="3575854"/>
            <a:ext cx="1571415" cy="1501472"/>
          </a:xfrm>
          <a:prstGeom prst="rect">
            <a:avLst/>
          </a:prstGeom>
        </p:spPr>
      </p:pic>
      <p:pic>
        <p:nvPicPr>
          <p:cNvPr id="23" name="Picture 22" descr="533-5334104_clothes-png-icon-vector-clothes-png-icon-clipart.png"/>
          <p:cNvPicPr>
            <a:picLocks noChangeAspect="1"/>
          </p:cNvPicPr>
          <p:nvPr/>
        </p:nvPicPr>
        <p:blipFill>
          <a:blip r:embed="rId5"/>
          <a:srcRect l="31317" r="31660" b="68183"/>
          <a:stretch>
            <a:fillRect/>
          </a:stretch>
        </p:blipFill>
        <p:spPr>
          <a:xfrm>
            <a:off x="8074405" y="3073400"/>
            <a:ext cx="1554915" cy="1265551"/>
          </a:xfrm>
          <a:prstGeom prst="rect">
            <a:avLst/>
          </a:prstGeom>
        </p:spPr>
      </p:pic>
      <p:pic>
        <p:nvPicPr>
          <p:cNvPr id="25" name="Picture 24" descr="244-2448303_summer-clothing.png"/>
          <p:cNvPicPr>
            <a:picLocks noChangeAspect="1"/>
          </p:cNvPicPr>
          <p:nvPr/>
        </p:nvPicPr>
        <p:blipFill>
          <a:blip r:embed="rId6"/>
          <a:srcRect r="70055" b="70913"/>
          <a:stretch>
            <a:fillRect/>
          </a:stretch>
        </p:blipFill>
        <p:spPr>
          <a:xfrm>
            <a:off x="9701248" y="-524042"/>
            <a:ext cx="3092334" cy="2867494"/>
          </a:xfrm>
          <a:prstGeom prst="rect">
            <a:avLst/>
          </a:prstGeom>
        </p:spPr>
      </p:pic>
      <p:pic>
        <p:nvPicPr>
          <p:cNvPr id="28" name="Picture 27" descr="kisspng-sunglasses-portable-network-graphics-ray-ban-goggl-vector-sunglasses-png-the-sunglasses-5d1a11bd1d3e00.1131159215619895651198.png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6084" y="3778278"/>
            <a:ext cx="1856510" cy="1856510"/>
          </a:xfrm>
          <a:prstGeom prst="rect">
            <a:avLst/>
          </a:prstGeom>
        </p:spPr>
      </p:pic>
      <p:pic>
        <p:nvPicPr>
          <p:cNvPr id="29" name="Picture 28" descr="533-5334104_clothes-png-icon-vector-clothes-png-icon-clipart.png"/>
          <p:cNvPicPr>
            <a:picLocks noChangeAspect="1"/>
          </p:cNvPicPr>
          <p:nvPr/>
        </p:nvPicPr>
        <p:blipFill>
          <a:blip r:embed="rId5"/>
          <a:srcRect l="72695" t="35266" b="33690"/>
          <a:stretch>
            <a:fillRect/>
          </a:stretch>
        </p:blipFill>
        <p:spPr>
          <a:xfrm>
            <a:off x="7210403" y="4817009"/>
            <a:ext cx="2225758" cy="2396591"/>
          </a:xfrm>
          <a:prstGeom prst="rect">
            <a:avLst/>
          </a:prstGeom>
        </p:spPr>
      </p:pic>
      <p:pic>
        <p:nvPicPr>
          <p:cNvPr id="30" name="Picture 29" descr="baby-clothes-clipart-3-Images-PNG-Transparen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9446" y="4716784"/>
            <a:ext cx="1635754" cy="2293616"/>
          </a:xfrm>
          <a:prstGeom prst="rect">
            <a:avLst/>
          </a:prstGeom>
        </p:spPr>
      </p:pic>
      <p:pic>
        <p:nvPicPr>
          <p:cNvPr id="35" name="Picture 34" descr="—Pngtree—blue umbrella and rain boots_4485871.png"/>
          <p:cNvPicPr>
            <a:picLocks noChangeAspect="1"/>
          </p:cNvPicPr>
          <p:nvPr/>
        </p:nvPicPr>
        <p:blipFill>
          <a:blip r:embed="rId9" cstate="print"/>
          <a:srcRect l="59583" t="47083" b="14584"/>
          <a:stretch>
            <a:fillRect/>
          </a:stretch>
        </p:blipFill>
        <p:spPr>
          <a:xfrm>
            <a:off x="7924800" y="809923"/>
            <a:ext cx="1778000" cy="167927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552" y="3418939"/>
            <a:ext cx="2183648" cy="3058061"/>
          </a:xfrm>
          <a:prstGeom prst="rect">
            <a:avLst/>
          </a:prstGeom>
        </p:spPr>
      </p:pic>
      <p:pic>
        <p:nvPicPr>
          <p:cNvPr id="34" name="Picture 33" descr="801-8010890_563-x-900-0-dress-up-doll-clipart.png"/>
          <p:cNvPicPr>
            <a:picLocks noChangeAspect="1"/>
          </p:cNvPicPr>
          <p:nvPr/>
        </p:nvPicPr>
        <p:blipFill>
          <a:blip r:embed="rId2"/>
          <a:srcRect b="50901"/>
          <a:stretch>
            <a:fillRect/>
          </a:stretch>
        </p:blipFill>
        <p:spPr>
          <a:xfrm>
            <a:off x="0" y="1168400"/>
            <a:ext cx="2631085" cy="2768600"/>
          </a:xfrm>
          <a:prstGeom prst="rect">
            <a:avLst/>
          </a:prstGeom>
        </p:spPr>
      </p:pic>
      <p:pic>
        <p:nvPicPr>
          <p:cNvPr id="36" name="Picture 35" descr="—Pngtree—blue umbrella and rain boots_4485871.png"/>
          <p:cNvPicPr>
            <a:picLocks noChangeAspect="1"/>
          </p:cNvPicPr>
          <p:nvPr/>
        </p:nvPicPr>
        <p:blipFill>
          <a:blip r:embed="rId11"/>
          <a:srcRect r="39213"/>
          <a:stretch>
            <a:fillRect/>
          </a:stretch>
        </p:blipFill>
        <p:spPr>
          <a:xfrm rot="19868104" flipH="1">
            <a:off x="10037702" y="599670"/>
            <a:ext cx="4308597" cy="70880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71875 -0.151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" y="-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39375 -0.0814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" y="-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78542 -0.185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-0.60417 0.6518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" y="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weather.jpg"/>
          <p:cNvPicPr>
            <a:picLocks noChangeAspect="1"/>
          </p:cNvPicPr>
          <p:nvPr/>
        </p:nvPicPr>
        <p:blipFill>
          <a:blip r:embed="rId2"/>
          <a:srcRect t="42944" r="67619" b="38344"/>
          <a:stretch>
            <a:fillRect/>
          </a:stretch>
        </p:blipFill>
        <p:spPr>
          <a:xfrm>
            <a:off x="4470400" y="0"/>
            <a:ext cx="2590800" cy="1549400"/>
          </a:xfrm>
          <a:prstGeom prst="rect">
            <a:avLst/>
          </a:prstGeom>
        </p:spPr>
      </p:pic>
      <p:pic>
        <p:nvPicPr>
          <p:cNvPr id="55" name="Picture 54" descr="533-5334104_clothes-png-icon-vector-clothes-png-icon-clipart.png"/>
          <p:cNvPicPr>
            <a:picLocks noChangeAspect="1"/>
          </p:cNvPicPr>
          <p:nvPr/>
        </p:nvPicPr>
        <p:blipFill>
          <a:blip r:embed="rId3"/>
          <a:srcRect l="31317" r="31660" b="68183"/>
          <a:stretch>
            <a:fillRect/>
          </a:stretch>
        </p:blipFill>
        <p:spPr>
          <a:xfrm>
            <a:off x="8582405" y="367828"/>
            <a:ext cx="1554915" cy="1265551"/>
          </a:xfrm>
          <a:prstGeom prst="rect">
            <a:avLst/>
          </a:prstGeom>
        </p:spPr>
      </p:pic>
      <p:pic>
        <p:nvPicPr>
          <p:cNvPr id="56" name="Picture 55" descr="body boy.png"/>
          <p:cNvPicPr>
            <a:picLocks noChangeAspect="1"/>
          </p:cNvPicPr>
          <p:nvPr/>
        </p:nvPicPr>
        <p:blipFill>
          <a:blip r:embed="rId4"/>
          <a:srcRect l="29390" r="25007"/>
          <a:stretch>
            <a:fillRect/>
          </a:stretch>
        </p:blipFill>
        <p:spPr>
          <a:xfrm>
            <a:off x="242673" y="1207122"/>
            <a:ext cx="2576946" cy="5650878"/>
          </a:xfrm>
          <a:prstGeom prst="rect">
            <a:avLst/>
          </a:prstGeom>
        </p:spPr>
      </p:pic>
      <p:pic>
        <p:nvPicPr>
          <p:cNvPr id="57" name="Picture 56" descr="244-2448303_summer-clothing.png"/>
          <p:cNvPicPr>
            <a:picLocks noChangeAspect="1"/>
          </p:cNvPicPr>
          <p:nvPr/>
        </p:nvPicPr>
        <p:blipFill>
          <a:blip r:embed="rId5"/>
          <a:srcRect r="70055" b="70913"/>
          <a:stretch>
            <a:fillRect/>
          </a:stretch>
        </p:blipFill>
        <p:spPr>
          <a:xfrm>
            <a:off x="9548848" y="1507958"/>
            <a:ext cx="3092334" cy="2867494"/>
          </a:xfrm>
          <a:prstGeom prst="rect">
            <a:avLst/>
          </a:prstGeom>
        </p:spPr>
      </p:pic>
      <p:pic>
        <p:nvPicPr>
          <p:cNvPr id="61" name="Picture 60" descr="baby-clothes-clipart-3-Images-PNG-Transpare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046" y="5097784"/>
            <a:ext cx="2346954" cy="1760216"/>
          </a:xfrm>
          <a:prstGeom prst="rect">
            <a:avLst/>
          </a:prstGeom>
        </p:spPr>
      </p:pic>
      <p:pic>
        <p:nvPicPr>
          <p:cNvPr id="62" name="Picture 61" descr="6-60514_socks-clip-art-at-clker-com-vector-sock.png"/>
          <p:cNvPicPr>
            <a:picLocks noChangeAspect="1"/>
          </p:cNvPicPr>
          <p:nvPr/>
        </p:nvPicPr>
        <p:blipFill>
          <a:blip r:embed="rId7" cstate="print"/>
          <a:srcRect r="52760"/>
          <a:stretch>
            <a:fillRect/>
          </a:stretch>
        </p:blipFill>
        <p:spPr>
          <a:xfrm>
            <a:off x="8844668" y="2140137"/>
            <a:ext cx="678873" cy="1290962"/>
          </a:xfrm>
          <a:prstGeom prst="rect">
            <a:avLst/>
          </a:prstGeom>
        </p:spPr>
      </p:pic>
      <p:pic>
        <p:nvPicPr>
          <p:cNvPr id="63" name="Picture 62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96506" y="4713890"/>
            <a:ext cx="1302882" cy="1824604"/>
          </a:xfrm>
          <a:prstGeom prst="rect">
            <a:avLst/>
          </a:prstGeom>
        </p:spPr>
      </p:pic>
      <p:pic>
        <p:nvPicPr>
          <p:cNvPr id="64" name="Picture 63" descr="umbrella_open-51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74821">
            <a:off x="10135496" y="282191"/>
            <a:ext cx="1774313" cy="1774313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6400800" y="3962400"/>
            <a:ext cx="2032000" cy="736600"/>
            <a:chOff x="381000" y="6146800"/>
            <a:chExt cx="2032000" cy="736600"/>
          </a:xfrm>
        </p:grpSpPr>
        <p:pic>
          <p:nvPicPr>
            <p:cNvPr id="79" name="Picture 78" descr="327-3274058_clothes-and-accesories.png"/>
            <p:cNvPicPr>
              <a:picLocks noChangeAspect="1"/>
            </p:cNvPicPr>
            <p:nvPr/>
          </p:nvPicPr>
          <p:blipFill>
            <a:blip r:embed="rId10"/>
            <a:srcRect t="38823" r="72683" b="38791"/>
            <a:stretch>
              <a:fillRect/>
            </a:stretch>
          </p:blipFill>
          <p:spPr>
            <a:xfrm flipH="1">
              <a:off x="381000" y="6223000"/>
              <a:ext cx="939800" cy="660400"/>
            </a:xfrm>
            <a:prstGeom prst="rect">
              <a:avLst/>
            </a:prstGeom>
          </p:spPr>
        </p:pic>
        <p:pic>
          <p:nvPicPr>
            <p:cNvPr id="80" name="Picture 79" descr="327-3274058_clothes-and-accesories.png"/>
            <p:cNvPicPr>
              <a:picLocks noChangeAspect="1"/>
            </p:cNvPicPr>
            <p:nvPr/>
          </p:nvPicPr>
          <p:blipFill>
            <a:blip r:embed="rId10"/>
            <a:srcRect t="35380" r="70217" b="40512"/>
            <a:stretch>
              <a:fillRect/>
            </a:stretch>
          </p:blipFill>
          <p:spPr>
            <a:xfrm>
              <a:off x="1518024" y="6146800"/>
              <a:ext cx="894976" cy="711200"/>
            </a:xfrm>
            <a:prstGeom prst="rect">
              <a:avLst/>
            </a:prstGeom>
          </p:spPr>
        </p:pic>
      </p:grpSp>
      <p:pic>
        <p:nvPicPr>
          <p:cNvPr id="82" name="Picture 81" descr="244-2448303_summer-clothing.png"/>
          <p:cNvPicPr>
            <a:picLocks noChangeAspect="1"/>
          </p:cNvPicPr>
          <p:nvPr/>
        </p:nvPicPr>
        <p:blipFill>
          <a:blip r:embed="rId5"/>
          <a:srcRect l="-5335" t="29771" r="72015" b="32587"/>
          <a:stretch>
            <a:fillRect/>
          </a:stretch>
        </p:blipFill>
        <p:spPr>
          <a:xfrm>
            <a:off x="8081939" y="3254894"/>
            <a:ext cx="1980545" cy="2028306"/>
          </a:xfrm>
          <a:prstGeom prst="rect">
            <a:avLst/>
          </a:prstGeom>
        </p:spPr>
      </p:pic>
      <p:pic>
        <p:nvPicPr>
          <p:cNvPr id="78" name="Picture 77" descr="327-3274058_clothes-and-accesories.png"/>
          <p:cNvPicPr>
            <a:picLocks noChangeAspect="1"/>
          </p:cNvPicPr>
          <p:nvPr/>
        </p:nvPicPr>
        <p:blipFill>
          <a:blip r:embed="rId10"/>
          <a:srcRect r="73505" b="69865"/>
          <a:stretch>
            <a:fillRect/>
          </a:stretch>
        </p:blipFill>
        <p:spPr>
          <a:xfrm>
            <a:off x="4896950" y="4953000"/>
            <a:ext cx="2291250" cy="1905000"/>
          </a:xfrm>
          <a:prstGeom prst="rect">
            <a:avLst/>
          </a:prstGeom>
        </p:spPr>
      </p:pic>
      <p:pic>
        <p:nvPicPr>
          <p:cNvPr id="84" name="Picture 83" descr="Lovepik_com-611609452-Cartoon hand drawn children kit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50568" y="3403600"/>
            <a:ext cx="3147832" cy="38861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-0.37291 -0.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" y="-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625 0.140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49166 0.318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" y="1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24259 L -0.71875 -0.014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weather.jpg"/>
          <p:cNvPicPr>
            <a:picLocks noChangeAspect="1"/>
          </p:cNvPicPr>
          <p:nvPr/>
        </p:nvPicPr>
        <p:blipFill>
          <a:blip r:embed="rId2"/>
          <a:srcRect l="2146" t="61478" r="77682" b="18350"/>
          <a:stretch>
            <a:fillRect/>
          </a:stretch>
        </p:blipFill>
        <p:spPr>
          <a:xfrm>
            <a:off x="4927600" y="0"/>
            <a:ext cx="2006600" cy="2006600"/>
          </a:xfrm>
          <a:prstGeom prst="rect">
            <a:avLst/>
          </a:prstGeom>
        </p:spPr>
      </p:pic>
      <p:pic>
        <p:nvPicPr>
          <p:cNvPr id="25" name="Picture 24" descr="41-418871_felt-dolls-paper-dolls-girl-clipart-dress-u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0086"/>
            <a:ext cx="2844800" cy="578791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188341" y="5825292"/>
            <a:ext cx="1806705" cy="1032708"/>
            <a:chOff x="657741" y="5825292"/>
            <a:chExt cx="1806705" cy="1032708"/>
          </a:xfrm>
        </p:grpSpPr>
        <p:pic>
          <p:nvPicPr>
            <p:cNvPr id="22" name="Picture 21" descr="6-60514_socks-clip-art-at-clker-com-vector-sock.png"/>
            <p:cNvPicPr>
              <a:picLocks noChangeAspect="1"/>
            </p:cNvPicPr>
            <p:nvPr/>
          </p:nvPicPr>
          <p:blipFill>
            <a:blip r:embed="rId4" cstate="print"/>
            <a:srcRect r="52467"/>
            <a:stretch>
              <a:fillRect/>
            </a:stretch>
          </p:blipFill>
          <p:spPr>
            <a:xfrm>
              <a:off x="657741" y="5825292"/>
              <a:ext cx="741423" cy="1032708"/>
            </a:xfrm>
            <a:prstGeom prst="rect">
              <a:avLst/>
            </a:prstGeom>
          </p:spPr>
        </p:pic>
        <p:pic>
          <p:nvPicPr>
            <p:cNvPr id="28" name="Picture 27" descr="6-60514_socks-clip-art-at-clker-com-vector-sock.png"/>
            <p:cNvPicPr>
              <a:picLocks noChangeAspect="1"/>
            </p:cNvPicPr>
            <p:nvPr/>
          </p:nvPicPr>
          <p:blipFill>
            <a:blip r:embed="rId5" cstate="print"/>
            <a:srcRect r="52467"/>
            <a:stretch>
              <a:fillRect/>
            </a:stretch>
          </p:blipFill>
          <p:spPr>
            <a:xfrm rot="20732599" flipH="1">
              <a:off x="1703380" y="5897616"/>
              <a:ext cx="761066" cy="907139"/>
            </a:xfrm>
            <a:prstGeom prst="rect">
              <a:avLst/>
            </a:prstGeom>
          </p:spPr>
        </p:pic>
      </p:grpSp>
      <p:pic>
        <p:nvPicPr>
          <p:cNvPr id="32" name="Picture 31" descr="mũ le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289800" y="508000"/>
            <a:ext cx="2565400" cy="227833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277296" y="5502129"/>
            <a:ext cx="2550139" cy="1355871"/>
            <a:chOff x="266896" y="5690933"/>
            <a:chExt cx="2550139" cy="1355871"/>
          </a:xfrm>
        </p:grpSpPr>
        <p:pic>
          <p:nvPicPr>
            <p:cNvPr id="33" name="Picture 32" descr="533-5334104_clothes-png-icon-vector-clothes-png-icon-clipart.png"/>
            <p:cNvPicPr>
              <a:picLocks noChangeAspect="1"/>
            </p:cNvPicPr>
            <p:nvPr/>
          </p:nvPicPr>
          <p:blipFill>
            <a:blip r:embed="rId7"/>
            <a:srcRect l="31317" r="31660" b="68183"/>
            <a:stretch>
              <a:fillRect/>
            </a:stretch>
          </p:blipFill>
          <p:spPr>
            <a:xfrm rot="203233">
              <a:off x="1449450" y="5690933"/>
              <a:ext cx="1367585" cy="1265551"/>
            </a:xfrm>
            <a:prstGeom prst="rect">
              <a:avLst/>
            </a:prstGeom>
          </p:spPr>
        </p:pic>
        <p:pic>
          <p:nvPicPr>
            <p:cNvPr id="34" name="Picture 33" descr="533-5334104_clothes-png-icon-vector-clothes-png-icon-clipart.png"/>
            <p:cNvPicPr>
              <a:picLocks noChangeAspect="1"/>
            </p:cNvPicPr>
            <p:nvPr/>
          </p:nvPicPr>
          <p:blipFill>
            <a:blip r:embed="rId7"/>
            <a:srcRect l="31317" r="31660" b="68183"/>
            <a:stretch>
              <a:fillRect/>
            </a:stretch>
          </p:blipFill>
          <p:spPr>
            <a:xfrm rot="21151949" flipH="1">
              <a:off x="266896" y="5781253"/>
              <a:ext cx="1341923" cy="1265551"/>
            </a:xfrm>
            <a:prstGeom prst="rect">
              <a:avLst/>
            </a:prstGeom>
          </p:spPr>
        </p:pic>
      </p:grpSp>
      <p:pic>
        <p:nvPicPr>
          <p:cNvPr id="31" name="Picture 30" descr="Lovepik_com-610653528-Vector blue design shorts material illustration materia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04200" y="3227317"/>
            <a:ext cx="1371599" cy="2055883"/>
          </a:xfrm>
          <a:prstGeom prst="rect">
            <a:avLst/>
          </a:prstGeom>
        </p:spPr>
      </p:pic>
      <p:pic>
        <p:nvPicPr>
          <p:cNvPr id="26" name="Picture 25" descr="blouse-1297721__340.png"/>
          <p:cNvPicPr>
            <a:picLocks noChangeAspect="1"/>
          </p:cNvPicPr>
          <p:nvPr/>
        </p:nvPicPr>
        <p:blipFill>
          <a:blip r:embed="rId9"/>
          <a:srcRect t="40340" r="76478" b="25095"/>
          <a:stretch>
            <a:fillRect/>
          </a:stretch>
        </p:blipFill>
        <p:spPr>
          <a:xfrm>
            <a:off x="3759200" y="4165600"/>
            <a:ext cx="2590800" cy="1701800"/>
          </a:xfrm>
          <a:prstGeom prst="rect">
            <a:avLst/>
          </a:prstGeom>
        </p:spPr>
      </p:pic>
      <p:pic>
        <p:nvPicPr>
          <p:cNvPr id="35" name="Picture 34" descr="z2482771643761_0505178c812afb78169e8506acd745f8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4581" y="3544938"/>
            <a:ext cx="1404820" cy="1966862"/>
          </a:xfrm>
          <a:prstGeom prst="rect">
            <a:avLst/>
          </a:prstGeom>
        </p:spPr>
      </p:pic>
      <p:pic>
        <p:nvPicPr>
          <p:cNvPr id="36" name="Picture 35" descr="g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9698599">
            <a:off x="6005511" y="5251205"/>
            <a:ext cx="1558043" cy="1397000"/>
          </a:xfrm>
          <a:prstGeom prst="rect">
            <a:avLst/>
          </a:prstGeom>
        </p:spPr>
      </p:pic>
      <p:pic>
        <p:nvPicPr>
          <p:cNvPr id="39" name="Picture 38" descr="327-3274058_clothes-and-accesories.png"/>
          <p:cNvPicPr>
            <a:picLocks noChangeAspect="1"/>
          </p:cNvPicPr>
          <p:nvPr/>
        </p:nvPicPr>
        <p:blipFill>
          <a:blip r:embed="rId12"/>
          <a:srcRect l="34503" r="33374" b="67848"/>
          <a:stretch>
            <a:fillRect/>
          </a:stretch>
        </p:blipFill>
        <p:spPr>
          <a:xfrm>
            <a:off x="10620585" y="2102654"/>
            <a:ext cx="1571415" cy="1501472"/>
          </a:xfrm>
          <a:prstGeom prst="rect">
            <a:avLst/>
          </a:prstGeom>
        </p:spPr>
      </p:pic>
      <p:pic>
        <p:nvPicPr>
          <p:cNvPr id="40" name="Picture 39" descr="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703552" y="3291939"/>
            <a:ext cx="2183648" cy="3058061"/>
          </a:xfrm>
          <a:prstGeom prst="rect">
            <a:avLst/>
          </a:prstGeom>
        </p:spPr>
      </p:pic>
      <p:pic>
        <p:nvPicPr>
          <p:cNvPr id="41" name="Picture 40" descr="244-2448303_summer-clothing.png"/>
          <p:cNvPicPr>
            <a:picLocks noChangeAspect="1"/>
          </p:cNvPicPr>
          <p:nvPr/>
        </p:nvPicPr>
        <p:blipFill>
          <a:blip r:embed="rId14"/>
          <a:srcRect l="-1125" t="67844" r="72357"/>
          <a:stretch>
            <a:fillRect/>
          </a:stretch>
        </p:blipFill>
        <p:spPr>
          <a:xfrm>
            <a:off x="9626599" y="0"/>
            <a:ext cx="2565401" cy="1905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59792 0.18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59167 -0.040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" y="-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28958 -0.15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-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28542 0.00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-0.28542 -0.055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30416 -0.1518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-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56458 0.0370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9&quot;/&gt;&lt;/object&gt;&lt;object type=&quot;3&quot; unique_id=&quot;10006&quot;&gt;&lt;property id=&quot;20148&quot; value=&quot;5&quot;/&gt;&lt;property id=&quot;20300&quot; value=&quot;Slide 3&quot;/&gt;&lt;property id=&quot;20307&quot; value=&quot;285&quot;/&gt;&lt;/object&gt;&lt;object type=&quot;3&quot; unique_id=&quot;10008&quot;&gt;&lt;property id=&quot;20148&quot; value=&quot;5&quot;/&gt;&lt;property id=&quot;20300&quot; value=&quot;Slide 4&quot;/&gt;&lt;property id=&quot;20307&quot; value=&quot;260&quot;/&gt;&lt;/object&gt;&lt;object type=&quot;3&quot; unique_id=&quot;10009&quot;&gt;&lt;property id=&quot;20148&quot; value=&quot;5&quot;/&gt;&lt;property id=&quot;20300&quot; value=&quot;Slide 5&quot;/&gt;&lt;property id=&quot;20307&quot; value=&quot;288&quot;/&gt;&lt;/object&gt;&lt;object type=&quot;3&quot; unique_id=&quot;10010&quot;&gt;&lt;property id=&quot;20148&quot; value=&quot;5&quot;/&gt;&lt;property id=&quot;20300&quot; value=&quot;Slide 6&quot;/&gt;&lt;property id=&quot;20307&quot; value=&quot;289&quot;/&gt;&lt;/object&gt;&lt;object type=&quot;3&quot; unique_id=&quot;10011&quot;&gt;&lt;property id=&quot;20148&quot; value=&quot;5&quot;/&gt;&lt;property id=&quot;20300&quot; value=&quot;Slide 7&quot;/&gt;&lt;property id=&quot;20307&quot; value=&quot;290&quot;/&gt;&lt;/object&gt;&lt;object type=&quot;3&quot; unique_id=&quot;10012&quot;&gt;&lt;property id=&quot;20148&quot; value=&quot;5&quot;/&gt;&lt;property id=&quot;20300&quot; value=&quot;Slide 8&quot;/&gt;&lt;property id=&quot;20307&quot; value=&quot;291&quot;/&gt;&lt;/object&gt;&lt;object type=&quot;3&quot; unique_id=&quot;10013&quot;&gt;&lt;property id=&quot;20148&quot; value=&quot;5&quot;/&gt;&lt;property id=&quot;20300&quot; value=&quot;Slide 9&quot;/&gt;&lt;property id=&quot;20307&quot; value=&quot;276&quot;/&gt;&lt;/object&gt;&lt;object type=&quot;3&quot; unique_id=&quot;10014&quot;&gt;&lt;property id=&quot;20148&quot; value=&quot;5&quot;/&gt;&lt;property id=&quot;20300&quot; value=&quot;Slide 10&quot;/&gt;&lt;property id=&quot;20307&quot; value=&quot;279&quot;/&gt;&lt;/object&gt;&lt;object type=&quot;3&quot; unique_id=&quot;10015&quot;&gt;&lt;property id=&quot;20148&quot; value=&quot;5&quot;/&gt;&lt;property id=&quot;20300&quot; value=&quot;Slide 11&quot;/&gt;&lt;property id=&quot;20307&quot; value=&quot;29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85</Words>
  <Application>Microsoft Office PowerPoint</Application>
  <PresentationFormat>Custom</PresentationFormat>
  <Paragraphs>12</Paragraphs>
  <Slides>11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Admin</cp:lastModifiedBy>
  <cp:revision>65</cp:revision>
  <dcterms:created xsi:type="dcterms:W3CDTF">2017-10-03T14:23:00Z</dcterms:created>
  <dcterms:modified xsi:type="dcterms:W3CDTF">2021-05-11T04:47:39Z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