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2" r:id="rId4"/>
    <p:sldId id="263" r:id="rId5"/>
    <p:sldId id="264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B34E-E24F-4E09-B963-2723F34B034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53FCE-584C-4C66-88A5-A643903AE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3FCE-584C-4C66-88A5-A643903AED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9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6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33813" y="-130068"/>
            <a:ext cx="2350911" cy="1706647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2502" y="190431"/>
            <a:ext cx="134153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3966" y="348912"/>
            <a:ext cx="10718034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0341" y="2382397"/>
            <a:ext cx="10132859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418" y="2397203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2016" y="2441009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2594098"/>
            <a:ext cx="8763000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ea typeface="Arial-Rounded" pitchFamily="34" charset="0"/>
                <a:cs typeface="Arial-Rounded" pitchFamily="34" charset="0"/>
              </a:rPr>
              <a:t>RUỘNG BẬC THANG Ở SA PA</a:t>
            </a:r>
          </a:p>
        </p:txBody>
      </p:sp>
      <p:pic>
        <p:nvPicPr>
          <p:cNvPr id="2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16200000">
            <a:off x="-68429" y="3994086"/>
            <a:ext cx="2932345" cy="27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10800000">
            <a:off x="9439863" y="4050164"/>
            <a:ext cx="2752137" cy="28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"/>
    </mc:Choice>
    <mc:Fallback xmlns="">
      <p:transition spd="slow" advTm="122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690035"/>
            <a:ext cx="11037194" cy="4791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1" y="166815"/>
            <a:ext cx="72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9822" y="5345723"/>
            <a:ext cx="993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khiến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ý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r>
              <a:rPr lang="en-US" sz="2800" dirty="0"/>
              <a:t>b.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125602" y="164137"/>
            <a:ext cx="649127" cy="5285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71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9"/>
    </mc:Choice>
    <mc:Fallback xmlns="">
      <p:transition spd="slow" advTm="499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915" y="1223888"/>
            <a:ext cx="107775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khổng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lồ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rất</a:t>
            </a:r>
            <a:r>
              <a:rPr lang="en-US" sz="3200" dirty="0">
                <a:solidFill>
                  <a:srgbClr val="002060"/>
                </a:solidFill>
              </a:rPr>
              <a:t> to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ngạt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ngào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mùi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hương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rộng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động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mạnh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mũi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bất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tận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không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bao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giờ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mẫn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chăm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lụng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" y="5082450"/>
            <a:ext cx="1738745" cy="1609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70" y="4547875"/>
            <a:ext cx="3277772" cy="2045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29" y="4983976"/>
            <a:ext cx="1738745" cy="16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3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433" y="0"/>
            <a:ext cx="3205567" cy="215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56006"/>
            <a:ext cx="12013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</a:rPr>
              <a:t>Ruộng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bậc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thang</a:t>
            </a:r>
            <a:r>
              <a:rPr lang="en-US" sz="3600" b="1" dirty="0">
                <a:solidFill>
                  <a:prstClr val="black"/>
                </a:solidFill>
              </a:rPr>
              <a:t> ở Sa Pa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</a:rPr>
              <a:t>       </a:t>
            </a:r>
            <a:r>
              <a:rPr lang="en-US" sz="3600" dirty="0" err="1">
                <a:solidFill>
                  <a:prstClr val="black"/>
                </a:solidFill>
              </a:rPr>
              <a:t>Đến</a:t>
            </a:r>
            <a:r>
              <a:rPr lang="en-US" sz="3600" dirty="0">
                <a:solidFill>
                  <a:prstClr val="black"/>
                </a:solidFill>
              </a:rPr>
              <a:t> Sa Pa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mùa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lúa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chín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khách</a:t>
            </a:r>
            <a:r>
              <a:rPr lang="en-US" sz="3600" dirty="0">
                <a:solidFill>
                  <a:prstClr val="black"/>
                </a:solidFill>
              </a:rPr>
              <a:t> du </a:t>
            </a:r>
            <a:r>
              <a:rPr lang="en-US" sz="3600" dirty="0" err="1">
                <a:solidFill>
                  <a:prstClr val="black"/>
                </a:solidFill>
              </a:rPr>
              <a:t>lịch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dịp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ngắm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nhìn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vẻ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đẹp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rực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rỡ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ruộng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Nhìn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xa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chúng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giống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như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khổng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lồ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Từng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từng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như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mặt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đất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với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bầu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trời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Một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màu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trải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dài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bất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tận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Đâu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cũng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ngạt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hương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lúa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</a:rPr>
              <a:t>      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ruộng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 ở Sa Pa </a:t>
            </a:r>
            <a:r>
              <a:rPr lang="en-US" sz="3600" dirty="0" err="1">
                <a:solidFill>
                  <a:prstClr val="black"/>
                </a:solidFill>
              </a:rPr>
              <a:t>đã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hàng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trăm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năm</a:t>
            </a:r>
            <a:r>
              <a:rPr lang="en-US" sz="3600" dirty="0">
                <a:solidFill>
                  <a:prstClr val="black"/>
                </a:solidFill>
              </a:rPr>
              <a:t> nay. </a:t>
            </a:r>
            <a:r>
              <a:rPr lang="en-US" sz="3600" dirty="0" err="1">
                <a:solidFill>
                  <a:prstClr val="black"/>
                </a:solidFill>
              </a:rPr>
              <a:t>Chúng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tạo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nên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bởi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đôi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bàn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tay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chăm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chỉ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cần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mẫn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người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H′mông</a:t>
            </a:r>
            <a:r>
              <a:rPr lang="en-US" sz="3600" dirty="0">
                <a:solidFill>
                  <a:prstClr val="black"/>
                </a:solidFill>
              </a:rPr>
              <a:t>, Dao, </a:t>
            </a:r>
            <a:r>
              <a:rPr lang="en-US" sz="3600" dirty="0" err="1">
                <a:solidFill>
                  <a:prstClr val="black"/>
                </a:solidFill>
              </a:rPr>
              <a:t>Hà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Nhì</a:t>
            </a:r>
            <a:r>
              <a:rPr lang="en-US" sz="3600" dirty="0">
                <a:solidFill>
                  <a:prstClr val="black"/>
                </a:solidFill>
              </a:rPr>
              <a:t>,…</a:t>
            </a:r>
            <a:r>
              <a:rPr lang="en-US" sz="3600" dirty="0" err="1">
                <a:solidFill>
                  <a:prstClr val="black"/>
                </a:solidFill>
              </a:rPr>
              <a:t>sống</a:t>
            </a:r>
            <a:r>
              <a:rPr lang="en-US" sz="3600" dirty="0">
                <a:solidFill>
                  <a:prstClr val="black"/>
                </a:solidFill>
              </a:rPr>
              <a:t> ở </a:t>
            </a:r>
            <a:r>
              <a:rPr lang="en-US" sz="3600" dirty="0" err="1">
                <a:solidFill>
                  <a:prstClr val="black"/>
                </a:solidFill>
              </a:rPr>
              <a:t>đây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21543" y="431599"/>
            <a:ext cx="649127" cy="5285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670" y="394342"/>
            <a:ext cx="10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Đọc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0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8625" y="1767215"/>
            <a:ext cx="361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 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6325" y="2577382"/>
            <a:ext cx="897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392" y="3893886"/>
            <a:ext cx="336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1541" y="5375693"/>
            <a:ext cx="962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7208" y="2584015"/>
            <a:ext cx="879534" cy="428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21046" y="2682992"/>
            <a:ext cx="762746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8677" y="2695081"/>
            <a:ext cx="881113" cy="4274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31447" y="5455700"/>
            <a:ext cx="809507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2132" y="5496647"/>
            <a:ext cx="760028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36770" y="5446969"/>
            <a:ext cx="839251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67554" y="609600"/>
            <a:ext cx="8949513" cy="609600"/>
            <a:chOff x="2947888" y="63998"/>
            <a:chExt cx="9137388" cy="609600"/>
          </a:xfrm>
        </p:grpSpPr>
        <p:sp>
          <p:nvSpPr>
            <p:cNvPr id="38" name="Oval 37"/>
            <p:cNvSpPr/>
            <p:nvPr/>
          </p:nvSpPr>
          <p:spPr>
            <a:xfrm>
              <a:off x="2947888" y="6399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70117" y="80171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: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922" y="2779552"/>
            <a:ext cx="69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9682" y="2447140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56697" y="2787756"/>
            <a:ext cx="69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31447" y="5362310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14682" y="5359967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68489" y="5269814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256335"/>
      </p:ext>
    </p:extLst>
  </p:cSld>
  <p:clrMapOvr>
    <a:masterClrMapping/>
  </p:clrMapOvr>
  <p:transition spd="slow" advTm="922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3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1"/>
    </mc:Choice>
    <mc:Fallback xmlns="">
      <p:transition spd="slow" advTm="2755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4|4.9|14.4|3.6|3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246</Words>
  <Application>Microsoft Office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Arial-Rounded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2021-05-07T01:27:25Z</dcterms:created>
  <dcterms:modified xsi:type="dcterms:W3CDTF">2023-04-05T12:52:11Z</dcterms:modified>
</cp:coreProperties>
</file>