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0" r:id="rId2"/>
    <p:sldId id="285" r:id="rId3"/>
    <p:sldId id="280" r:id="rId4"/>
    <p:sldId id="271" r:id="rId5"/>
    <p:sldId id="290" r:id="rId6"/>
    <p:sldId id="289" r:id="rId7"/>
    <p:sldId id="269" r:id="rId8"/>
    <p:sldId id="288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E2F4-C97F-4A19-82BD-0408B361884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5C3-2AE1-44F0-B407-BDFEA7305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6DE40-53C5-47F3-96F2-CE960FEE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5CA48-723D-4D7B-9EA2-124E329A98FC}"/>
              </a:ext>
            </a:extLst>
          </p:cNvPr>
          <p:cNvSpPr txBox="1"/>
          <p:nvPr/>
        </p:nvSpPr>
        <p:spPr>
          <a:xfrm>
            <a:off x="457200" y="1143000"/>
            <a:ext cx="8229600" cy="424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1</a:t>
            </a:r>
          </a:p>
          <a:p>
            <a:pPr algn="ctr">
              <a:lnSpc>
                <a:spcPct val="200000"/>
              </a:lnSpc>
            </a:pP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 TẬP: BÀI 2 </a:t>
            </a:r>
          </a:p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(Trang 168 – 169)</a:t>
            </a:r>
          </a:p>
        </p:txBody>
      </p:sp>
    </p:spTree>
    <p:extLst>
      <p:ext uri="{BB962C8B-B14F-4D97-AF65-F5344CB8AC3E}">
        <p14:creationId xmlns:p14="http://schemas.microsoft.com/office/powerpoint/2010/main" val="121846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991600" cy="10668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qua</a:t>
            </a:r>
          </a:p>
          <a:p>
            <a:pPr algn="l"/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	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thiện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65442-FFB8-4C65-B8DB-7D77EE078E47}"/>
              </a:ext>
            </a:extLst>
          </p:cNvPr>
          <p:cNvGrpSpPr/>
          <p:nvPr/>
        </p:nvGrpSpPr>
        <p:grpSpPr>
          <a:xfrm>
            <a:off x="0" y="114300"/>
            <a:ext cx="9144000" cy="533400"/>
            <a:chOff x="647700" y="2971800"/>
            <a:chExt cx="9144000" cy="53340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16F72763-C4F4-4756-A6CE-1432F22251DF}"/>
                </a:ext>
              </a:extLst>
            </p:cNvPr>
            <p:cNvSpPr txBox="1">
              <a:spLocks/>
            </p:cNvSpPr>
            <p:nvPr/>
          </p:nvSpPr>
          <p:spPr>
            <a:xfrm>
              <a:off x="914400" y="2971800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Chọn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từ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ngữ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khung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thay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ô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vuông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75DF06-FFF9-4B48-9BFE-94B09A3CD04F}"/>
                </a:ext>
              </a:extLst>
            </p:cNvPr>
            <p:cNvSpPr/>
            <p:nvPr/>
          </p:nvSpPr>
          <p:spPr>
            <a:xfrm>
              <a:off x="647700" y="2971800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EA99E-E20E-44A0-A52F-28EABD4D4167}"/>
              </a:ext>
            </a:extLst>
          </p:cNvPr>
          <p:cNvSpPr/>
          <p:nvPr/>
        </p:nvSpPr>
        <p:spPr>
          <a:xfrm>
            <a:off x="3733800" y="838200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F94FBE-482E-4307-842B-24096D3B8164}"/>
              </a:ext>
            </a:extLst>
          </p:cNvPr>
          <p:cNvSpPr/>
          <p:nvPr/>
        </p:nvSpPr>
        <p:spPr>
          <a:xfrm>
            <a:off x="7315200" y="898423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D6D45-DE7E-495B-B539-90DABAC72ACB}"/>
              </a:ext>
            </a:extLst>
          </p:cNvPr>
          <p:cNvSpPr/>
          <p:nvPr/>
        </p:nvSpPr>
        <p:spPr>
          <a:xfrm>
            <a:off x="31955" y="1354394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3C4DCE-7031-466C-ABC8-23CECC3F4DFF}"/>
              </a:ext>
            </a:extLst>
          </p:cNvPr>
          <p:cNvSpPr/>
          <p:nvPr/>
        </p:nvSpPr>
        <p:spPr>
          <a:xfrm>
            <a:off x="1848465" y="1355623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9BB96-2033-47E6-A930-EF45A9B7F2F8}"/>
              </a:ext>
            </a:extLst>
          </p:cNvPr>
          <p:cNvSpPr/>
          <p:nvPr/>
        </p:nvSpPr>
        <p:spPr>
          <a:xfrm>
            <a:off x="1828800" y="859094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10F6BC-4457-45BF-9B7A-6E4D00C28E62}"/>
              </a:ext>
            </a:extLst>
          </p:cNvPr>
          <p:cNvSpPr/>
          <p:nvPr/>
        </p:nvSpPr>
        <p:spPr>
          <a:xfrm>
            <a:off x="7431958" y="1338417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B51EBA-57BB-4D3E-84F8-04A2D9C52DA1}"/>
              </a:ext>
            </a:extLst>
          </p:cNvPr>
          <p:cNvSpPr/>
          <p:nvPr/>
        </p:nvSpPr>
        <p:spPr>
          <a:xfrm>
            <a:off x="3641008" y="1333500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AC31F2-46E6-4C74-8379-BB091F88B25C}"/>
              </a:ext>
            </a:extLst>
          </p:cNvPr>
          <p:cNvSpPr/>
          <p:nvPr/>
        </p:nvSpPr>
        <p:spPr>
          <a:xfrm>
            <a:off x="152400" y="1949859"/>
            <a:ext cx="8839200" cy="46654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endPara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ngoái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nay,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dỗ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dành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                           (Theo A – mi – xi )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3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45"/>
    </mc:Choice>
    <mc:Fallback xmlns="">
      <p:transition spd="slow" advTm="530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55B85A-A887-46A9-8634-C0130DD6E1CE}"/>
              </a:ext>
            </a:extLst>
          </p:cNvPr>
          <p:cNvGrpSpPr/>
          <p:nvPr/>
        </p:nvGrpSpPr>
        <p:grpSpPr>
          <a:xfrm>
            <a:off x="0" y="33799"/>
            <a:ext cx="9086850" cy="571500"/>
            <a:chOff x="647700" y="2975487"/>
            <a:chExt cx="9086850" cy="571500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6E921DF4-1186-4FC9-A079-02278CC9E9F3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hoàn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chỉnh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A9E25F-BDD8-4729-B68C-8B24F67B8966}"/>
                </a:ext>
              </a:extLst>
            </p:cNvPr>
            <p:cNvSpPr/>
            <p:nvPr/>
          </p:nvSpPr>
          <p:spPr>
            <a:xfrm>
              <a:off x="647700" y="2975487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79BCDFD-4AC9-4012-9AD5-0D983E2DB736}"/>
              </a:ext>
            </a:extLst>
          </p:cNvPr>
          <p:cNvSpPr/>
          <p:nvPr/>
        </p:nvSpPr>
        <p:spPr>
          <a:xfrm>
            <a:off x="990600" y="798256"/>
            <a:ext cx="79248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endParaRPr lang="en-US" sz="25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Thời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trôi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tháng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ngoái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nay,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tận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dỗ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xử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dành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5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tuyệt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vời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2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                           (Theo A – mi – xi )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F10025-0C90-4B50-A886-3CBFA07B9039}"/>
              </a:ext>
            </a:extLst>
          </p:cNvPr>
          <p:cNvGrpSpPr/>
          <p:nvPr/>
        </p:nvGrpSpPr>
        <p:grpSpPr>
          <a:xfrm>
            <a:off x="266700" y="1447800"/>
            <a:ext cx="876300" cy="1828800"/>
            <a:chOff x="266700" y="1447800"/>
            <a:chExt cx="876300" cy="1828800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9F93FBAD-9F66-4AE0-9D5F-F214E84ADA61}"/>
                </a:ext>
              </a:extLst>
            </p:cNvPr>
            <p:cNvSpPr/>
            <p:nvPr/>
          </p:nvSpPr>
          <p:spPr>
            <a:xfrm>
              <a:off x="762000" y="1447800"/>
              <a:ext cx="381000" cy="1828800"/>
            </a:xfrm>
            <a:prstGeom prst="leftBrac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52CB0E-6459-42D3-96E0-86AAF08CCEDB}"/>
                </a:ext>
              </a:extLst>
            </p:cNvPr>
            <p:cNvSpPr/>
            <p:nvPr/>
          </p:nvSpPr>
          <p:spPr>
            <a:xfrm>
              <a:off x="266700" y="2133600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32B11D-D2EA-4322-9287-353209C15A33}"/>
              </a:ext>
            </a:extLst>
          </p:cNvPr>
          <p:cNvGrpSpPr/>
          <p:nvPr/>
        </p:nvGrpSpPr>
        <p:grpSpPr>
          <a:xfrm>
            <a:off x="209550" y="3469556"/>
            <a:ext cx="876300" cy="2397843"/>
            <a:chOff x="266700" y="1447800"/>
            <a:chExt cx="876300" cy="1828800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BDBA681F-A951-438F-BB94-8D711C412172}"/>
                </a:ext>
              </a:extLst>
            </p:cNvPr>
            <p:cNvSpPr/>
            <p:nvPr/>
          </p:nvSpPr>
          <p:spPr>
            <a:xfrm>
              <a:off x="762000" y="1447800"/>
              <a:ext cx="381000" cy="1828800"/>
            </a:xfrm>
            <a:prstGeom prst="leftBrac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7168A0-A0CB-42E8-9CBB-93852C2C910B}"/>
                </a:ext>
              </a:extLst>
            </p:cNvPr>
            <p:cNvSpPr/>
            <p:nvPr/>
          </p:nvSpPr>
          <p:spPr>
            <a:xfrm>
              <a:off x="266700" y="2133600"/>
              <a:ext cx="457200" cy="34870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44C22A3-8598-422E-B689-1719DDF13AAA}"/>
              </a:ext>
            </a:extLst>
          </p:cNvPr>
          <p:cNvSpPr/>
          <p:nvPr/>
        </p:nvSpPr>
        <p:spPr>
          <a:xfrm>
            <a:off x="266700" y="5897046"/>
            <a:ext cx="457200" cy="4572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25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A1AABE6E-CB40-4033-A988-A2574A9E92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0306.1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8454461" y="4916"/>
            <a:ext cx="487363" cy="5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59"/>
    </mc:Choice>
    <mc:Fallback xmlns="">
      <p:transition spd="slow" advTm="65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55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512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766FFB-F104-4EDB-8DEB-A2A4D0B6B9DF}"/>
              </a:ext>
            </a:extLst>
          </p:cNvPr>
          <p:cNvSpPr txBox="1"/>
          <p:nvPr/>
        </p:nvSpPr>
        <p:spPr>
          <a:xfrm>
            <a:off x="322684" y="71585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ai?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7DE19-46DA-41C5-A66C-37E0A5CC50A0}"/>
              </a:ext>
            </a:extLst>
          </p:cNvPr>
          <p:cNvSpPr txBox="1"/>
          <p:nvPr/>
        </p:nvSpPr>
        <p:spPr>
          <a:xfrm>
            <a:off x="119548" y="2217366"/>
            <a:ext cx="903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tiến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qua?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091EE-EC60-407E-A69B-906E560EB1A6}"/>
              </a:ext>
            </a:extLst>
          </p:cNvPr>
          <p:cNvSpPr txBox="1"/>
          <p:nvPr/>
        </p:nvSpPr>
        <p:spPr>
          <a:xfrm>
            <a:off x="205863" y="447111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02061-97E8-4982-AAF4-A94D45FDDC93}"/>
              </a:ext>
            </a:extLst>
          </p:cNvPr>
          <p:cNvSpPr txBox="1"/>
          <p:nvPr/>
        </p:nvSpPr>
        <p:spPr>
          <a:xfrm>
            <a:off x="54040" y="1432783"/>
            <a:ext cx="907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bè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1654C-0E00-4711-84C7-7CF8C3E75F98}"/>
              </a:ext>
            </a:extLst>
          </p:cNvPr>
          <p:cNvSpPr txBox="1"/>
          <p:nvPr/>
        </p:nvSpPr>
        <p:spPr>
          <a:xfrm>
            <a:off x="223069" y="3209474"/>
            <a:ext cx="903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qua,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ngừng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đỡ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A49423-B7F1-4EAC-82DA-D4FDC9FAD6C7}"/>
              </a:ext>
            </a:extLst>
          </p:cNvPr>
          <p:cNvGrpSpPr/>
          <p:nvPr/>
        </p:nvGrpSpPr>
        <p:grpSpPr>
          <a:xfrm>
            <a:off x="0" y="-5530"/>
            <a:ext cx="9086850" cy="571500"/>
            <a:chOff x="647700" y="2975487"/>
            <a:chExt cx="9086850" cy="571500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9AA0483D-E6C7-4248-A1D0-8271B0B8B15E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222196-5FB4-4FA2-B2AC-9CB97753B283}"/>
                </a:ext>
              </a:extLst>
            </p:cNvPr>
            <p:cNvSpPr/>
            <p:nvPr/>
          </p:nvSpPr>
          <p:spPr>
            <a:xfrm>
              <a:off x="647700" y="2975487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88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05"/>
    </mc:Choice>
    <mc:Fallback xmlns="">
      <p:transition spd="slow" advTm="5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9087" y="1055450"/>
            <a:ext cx="8056262" cy="3028258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422038" cy="2124344"/>
                <a:chOff x="918086" y="1253081"/>
                <a:chExt cx="7422038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600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600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237982" y="1588270"/>
                  <a:ext cx="7102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Thời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gian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Ǉrċ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Ǉhật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nhanh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.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Tċ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whớ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lại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whững</a:t>
                  </a:r>
                  <a:endPara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chuyện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qua.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wăm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đến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way,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whờ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sự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giúp</a:t>
                </a:r>
                <a:endPara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đỡ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whiều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wgười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Ǉċ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Ǉiến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bộ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wgừng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Tċ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juū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0531" y="3805535"/>
            <a:ext cx="7411339" cy="736826"/>
            <a:chOff x="1200707" y="3931045"/>
            <a:chExt cx="9881785" cy="9824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707" y="4104166"/>
              <a:ext cx="9806523" cy="8093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1220554" y="3931045"/>
              <a:ext cx="986193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cảm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Ω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Ǉất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ED879A-0A37-40CF-8AE5-1ABFE217536D}"/>
              </a:ext>
            </a:extLst>
          </p:cNvPr>
          <p:cNvGrpSpPr/>
          <p:nvPr/>
        </p:nvGrpSpPr>
        <p:grpSpPr>
          <a:xfrm>
            <a:off x="0" y="-5530"/>
            <a:ext cx="9086850" cy="571500"/>
            <a:chOff x="647700" y="2975487"/>
            <a:chExt cx="9086850" cy="571500"/>
          </a:xfrm>
        </p:grpSpPr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536C194F-41F8-4119-8E27-FF6D3211DB3A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Nghe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1F91C2-1077-4EC5-B9B7-E74CD1CD0E47}"/>
                </a:ext>
              </a:extLst>
            </p:cNvPr>
            <p:cNvSpPr/>
            <p:nvPr/>
          </p:nvSpPr>
          <p:spPr>
            <a:xfrm>
              <a:off x="647700" y="2975487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  <p:sp>
        <p:nvSpPr>
          <p:cNvPr id="24" name="Right Arrow 13">
            <a:extLst>
              <a:ext uri="{FF2B5EF4-FFF2-40B4-BE49-F238E27FC236}">
                <a16:creationId xmlns:a16="http://schemas.microsoft.com/office/drawing/2014/main" id="{D8FE0E7F-D2F0-45CD-86CE-9997F41C787A}"/>
              </a:ext>
            </a:extLst>
          </p:cNvPr>
          <p:cNvSpPr/>
          <p:nvPr/>
        </p:nvSpPr>
        <p:spPr>
          <a:xfrm>
            <a:off x="1126732" y="2610678"/>
            <a:ext cx="349394" cy="1143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997D3F-642B-446D-8A7F-9E8135D8AD79}"/>
              </a:ext>
            </a:extLst>
          </p:cNvPr>
          <p:cNvCxnSpPr/>
          <p:nvPr/>
        </p:nvCxnSpPr>
        <p:spPr>
          <a:xfrm>
            <a:off x="1600200" y="26670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8AE5DC-3FC1-4F10-906A-FB6730AA3B1A}"/>
              </a:ext>
            </a:extLst>
          </p:cNvPr>
          <p:cNvCxnSpPr/>
          <p:nvPr/>
        </p:nvCxnSpPr>
        <p:spPr>
          <a:xfrm>
            <a:off x="5181600" y="26670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02814C-9526-4214-BE49-2D1C516AA19B}"/>
              </a:ext>
            </a:extLst>
          </p:cNvPr>
          <p:cNvCxnSpPr/>
          <p:nvPr/>
        </p:nvCxnSpPr>
        <p:spPr>
          <a:xfrm>
            <a:off x="3048000" y="32004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4F9E46-DFB0-46BB-B5C7-3FDBBC4ADE02}"/>
              </a:ext>
            </a:extLst>
          </p:cNvPr>
          <p:cNvCxnSpPr/>
          <p:nvPr/>
        </p:nvCxnSpPr>
        <p:spPr>
          <a:xfrm>
            <a:off x="6858000" y="37338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34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4"/>
    </mc:Choice>
    <mc:Fallback xmlns="">
      <p:transition spd="slow" advTm="31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2596" y="838200"/>
            <a:ext cx="7918956" cy="2139871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85900" y="1122412"/>
            <a:ext cx="6667500" cy="1546569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pPr algn="just"/>
            <a:r>
              <a:rPr lang="en-US" sz="21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nay,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E3679-5C82-4D97-9454-B1A0DFA32A9A}"/>
              </a:ext>
            </a:extLst>
          </p:cNvPr>
          <p:cNvGrpSpPr/>
          <p:nvPr/>
        </p:nvGrpSpPr>
        <p:grpSpPr>
          <a:xfrm>
            <a:off x="0" y="-5530"/>
            <a:ext cx="9086850" cy="571500"/>
            <a:chOff x="647700" y="2975487"/>
            <a:chExt cx="9086850" cy="571500"/>
          </a:xfrm>
        </p:grpSpPr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43E84D16-9613-45E2-A0BF-20FD059960BE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Nghe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95E6A53-E4FA-4C4D-8DC2-DE9ED2D85458}"/>
                </a:ext>
              </a:extLst>
            </p:cNvPr>
            <p:cNvSpPr/>
            <p:nvPr/>
          </p:nvSpPr>
          <p:spPr>
            <a:xfrm>
              <a:off x="647700" y="2975487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CE5431F-DCF1-42A8-BEE2-9055F2B3F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80" y="3132085"/>
            <a:ext cx="3444320" cy="3649715"/>
          </a:xfrm>
          <a:prstGeom prst="rect">
            <a:avLst/>
          </a:prstGeom>
        </p:spPr>
      </p:pic>
      <p:pic>
        <p:nvPicPr>
          <p:cNvPr id="23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E26C4638-013D-49E4-8D28-72C074819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08067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454461" y="4916"/>
            <a:ext cx="487363" cy="519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8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7"/>
    </mc:Choice>
    <mc:Fallback xmlns="">
      <p:transition spd="slow" advTm="76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5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9087" y="1055450"/>
            <a:ext cx="8056262" cy="3028258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422038" cy="2124344"/>
                <a:chOff x="918086" y="1253081"/>
                <a:chExt cx="7422038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600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8002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600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237982" y="1588270"/>
                  <a:ext cx="7102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Thời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gian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Ǉrċ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Ǉhật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nhanh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.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Tċ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whớ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lại</a:t>
                  </a:r>
                  <a:r>
                    <a:rPr lang="en-US" sz="24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whững</a:t>
                  </a:r>
                  <a:endPara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chuyện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qua.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Từ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đầu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wăm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đến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way,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whờ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sự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giúp</a:t>
                </a:r>
                <a:endPara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đỡ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của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whiều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wgười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Ǉċ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Ǉiến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bộ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không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wgừng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Tċ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juū</a:t>
                </a:r>
                <a:r>
                  <a:rPr lang="en-US" sz="24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0531" y="3805535"/>
            <a:ext cx="7411339" cy="736826"/>
            <a:chOff x="1200707" y="3931045"/>
            <a:chExt cx="9881785" cy="9824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707" y="4104166"/>
              <a:ext cx="9806523" cy="8093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1220554" y="3931045"/>
              <a:ext cx="986193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cảm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Ω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Ǉất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0418AC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24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ED879A-0A37-40CF-8AE5-1ABFE217536D}"/>
              </a:ext>
            </a:extLst>
          </p:cNvPr>
          <p:cNvGrpSpPr/>
          <p:nvPr/>
        </p:nvGrpSpPr>
        <p:grpSpPr>
          <a:xfrm>
            <a:off x="0" y="-5530"/>
            <a:ext cx="9086850" cy="571500"/>
            <a:chOff x="647700" y="2975487"/>
            <a:chExt cx="9086850" cy="571500"/>
          </a:xfrm>
        </p:grpSpPr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536C194F-41F8-4119-8E27-FF6D3211DB3A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Nghe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endParaRPr 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1F91C2-1077-4EC5-B9B7-E74CD1CD0E47}"/>
                </a:ext>
              </a:extLst>
            </p:cNvPr>
            <p:cNvSpPr/>
            <p:nvPr/>
          </p:nvSpPr>
          <p:spPr>
            <a:xfrm>
              <a:off x="647700" y="2975487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4"/>
    </mc:Choice>
    <mc:Fallback xmlns="">
      <p:transition spd="slow" advTm="315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110A54-D26A-43CB-A774-F52330D809EA}"/>
              </a:ext>
            </a:extLst>
          </p:cNvPr>
          <p:cNvGrpSpPr/>
          <p:nvPr/>
        </p:nvGrpSpPr>
        <p:grpSpPr>
          <a:xfrm>
            <a:off x="0" y="0"/>
            <a:ext cx="9086850" cy="565970"/>
            <a:chOff x="647700" y="2981017"/>
            <a:chExt cx="9086850" cy="565970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EA5EAFB-134A-4C43-B7F9-2956F8FCE97A}"/>
                </a:ext>
              </a:extLst>
            </p:cNvPr>
            <p:cNvSpPr txBox="1">
              <a:spLocks/>
            </p:cNvSpPr>
            <p:nvPr/>
          </p:nvSpPr>
          <p:spPr>
            <a:xfrm>
              <a:off x="857250" y="3013587"/>
              <a:ext cx="88773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rộng</a:t>
              </a:r>
              <a:r>
                <a:rPr lang="en-US" sz="2400" dirty="0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991D26-F667-4FA4-B8E2-54CE14517083}"/>
                </a:ext>
              </a:extLst>
            </p:cNvPr>
            <p:cNvSpPr/>
            <p:nvPr/>
          </p:nvSpPr>
          <p:spPr>
            <a:xfrm>
              <a:off x="647700" y="2981017"/>
              <a:ext cx="533400" cy="56597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EC6C36-6DAB-4770-8C52-8CB79ED8923D}"/>
              </a:ext>
            </a:extLst>
          </p:cNvPr>
          <p:cNvSpPr txBox="1"/>
          <p:nvPr/>
        </p:nvSpPr>
        <p:spPr>
          <a:xfrm>
            <a:off x="322684" y="715851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truyện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truyện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D649A-3459-40A8-9775-9EA710BC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25" y="2057400"/>
            <a:ext cx="4600117" cy="47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1 đặc Biệt Ngày Thiếu Nhi 61 Ngày Thiếu Nhi Phim Hoạt Hình, 61 Ngày Thiếu  Nhi, Dành, Trẻ Hình nền Vector để tải xuống miễn phí">
            <a:extLst>
              <a:ext uri="{FF2B5EF4-FFF2-40B4-BE49-F238E27FC236}">
                <a16:creationId xmlns:a16="http://schemas.microsoft.com/office/drawing/2014/main" id="{8EE83DD7-E825-4BFA-A50A-B1AC3373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D0027-1C79-480E-9A9D-6B57704D447D}"/>
              </a:ext>
            </a:extLst>
          </p:cNvPr>
          <p:cNvSpPr txBox="1"/>
          <p:nvPr/>
        </p:nvSpPr>
        <p:spPr>
          <a:xfrm>
            <a:off x="2971800" y="2337375"/>
            <a:ext cx="3962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2800" b="1" dirty="0">
                <a:latin typeface="Arial-SGK-TV" pitchFamily="2" charset="0"/>
                <a:cs typeface="Arial-SGK-TV" pitchFamily="2" charset="0"/>
              </a:rPr>
              <a:t> 3</a:t>
            </a:r>
            <a:r>
              <a:rPr lang="en-US" sz="2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305FD-A473-48EA-86C9-730E3409191C}"/>
              </a:ext>
            </a:extLst>
          </p:cNvPr>
          <p:cNvSpPr txBox="1"/>
          <p:nvPr/>
        </p:nvSpPr>
        <p:spPr>
          <a:xfrm>
            <a:off x="3657600" y="1752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4000" dirty="0"/>
          </a:p>
        </p:txBody>
      </p:sp>
      <p:pic>
        <p:nvPicPr>
          <p:cNvPr id="5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BB3A5801-B8CA-421B-B6E2-4E733DB59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067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454461" y="4916"/>
            <a:ext cx="487363" cy="5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1"/>
    </mc:Choice>
    <mc:Fallback xmlns="">
      <p:transition spd="slow" advTm="2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5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7|7.2|9|8.7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5.7|3.5|5.1|1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693</Words>
  <Application>Microsoft Office PowerPoint</Application>
  <PresentationFormat>On-screen Show (4:3)</PresentationFormat>
  <Paragraphs>63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81</cp:revision>
  <dcterms:created xsi:type="dcterms:W3CDTF">2020-08-19T06:33:35Z</dcterms:created>
  <dcterms:modified xsi:type="dcterms:W3CDTF">2023-04-05T12:51:46Z</dcterms:modified>
</cp:coreProperties>
</file>