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10" r:id="rId3"/>
  </p:sldMasterIdLst>
  <p:notesMasterIdLst>
    <p:notesMasterId r:id="rId14"/>
  </p:notesMasterIdLst>
  <p:sldIdLst>
    <p:sldId id="257" r:id="rId4"/>
    <p:sldId id="337" r:id="rId5"/>
    <p:sldId id="339" r:id="rId6"/>
    <p:sldId id="338" r:id="rId7"/>
    <p:sldId id="340" r:id="rId8"/>
    <p:sldId id="342" r:id="rId9"/>
    <p:sldId id="343" r:id="rId10"/>
    <p:sldId id="344" r:id="rId11"/>
    <p:sldId id="345" r:id="rId12"/>
    <p:sldId id="32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D7196-F2CC-46FD-945F-0D5CD4064AE4}" type="datetimeFigureOut">
              <a:rPr lang="en-US" smtClean="0"/>
              <a:t>15/05/2023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F0E88-1CD8-421D-ABEE-558FAE4FF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2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927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171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387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176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076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264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83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131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013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456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222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703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781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231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174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435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083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159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488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830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680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45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50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18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181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241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621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380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264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067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885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086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524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602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858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458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708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591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092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121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808F54F8-2D71-E571-3B9C-D2823269C4A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651" y="485774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0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字魂107号-萌趣欢乐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82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字魂107号-萌趣欢乐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69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字魂107号-萌趣欢乐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17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E822E6-6958-9F2D-3519-EB032D18F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251" y="1682572"/>
            <a:ext cx="9571550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54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214789-5B99-4D96-AD27-2373A9D57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417" y="759599"/>
            <a:ext cx="8132769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08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7656" b="6094"/>
          <a:stretch/>
        </p:blipFill>
        <p:spPr>
          <a:xfrm rot="5400000">
            <a:off x="2954729" y="-2954727"/>
            <a:ext cx="6858001" cy="1276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7EBE67E-6ED1-4601-8630-EAE295B6A92D}"/>
              </a:ext>
            </a:extLst>
          </p:cNvPr>
          <p:cNvSpPr/>
          <p:nvPr/>
        </p:nvSpPr>
        <p:spPr>
          <a:xfrm>
            <a:off x="665695" y="828281"/>
            <a:ext cx="110426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Em biết những người nổi tiếng nào? Nói điều em biết về một trong những người đó?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F6364E-5136-AE3A-7C8C-0C9F90694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339" y="2166523"/>
            <a:ext cx="5826400" cy="19391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F2145A-78C3-5667-1673-AFC19BB2C2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0009" y="2114524"/>
            <a:ext cx="4442791" cy="19826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13A492-0B30-46DB-A476-1B15C65219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5331" y="4153106"/>
            <a:ext cx="570547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82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7656" b="6094"/>
          <a:stretch/>
        </p:blipFill>
        <p:spPr>
          <a:xfrm rot="5400000">
            <a:off x="2954729" y="-2954727"/>
            <a:ext cx="6858001" cy="1276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12FB84-AF20-B275-5761-4590C042132D}"/>
              </a:ext>
            </a:extLst>
          </p:cNvPr>
          <p:cNvSpPr txBox="1"/>
          <p:nvPr/>
        </p:nvSpPr>
        <p:spPr>
          <a:xfrm>
            <a:off x="950515" y="1363297"/>
            <a:ext cx="3373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accent3">
                      <a:lumMod val="75000"/>
                    </a:schemeClr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LNTH-Kids  Chinese Font 1" panose="02010600030101010101" pitchFamily="2" charset="-128"/>
                <a:ea typeface="LNTH-Kids  Chinese Font 1" panose="02010600030101010101" pitchFamily="2" charset="-128"/>
              </a:rPr>
              <a:t>HOẠT ĐỘNG </a:t>
            </a:r>
          </a:p>
          <a:p>
            <a:pPr algn="ctr"/>
            <a:r>
              <a:rPr lang="en-US" sz="4800" b="1" dirty="0">
                <a:ln w="19050">
                  <a:solidFill>
                    <a:schemeClr val="accent3">
                      <a:lumMod val="75000"/>
                    </a:schemeClr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LNTH-Kids  Chinese Font 1" panose="02010600030101010101" pitchFamily="2" charset="-128"/>
                <a:ea typeface="LNTH-Kids  Chinese Font 1" panose="02010600030101010101" pitchFamily="2" charset="-128"/>
              </a:rPr>
              <a:t>NHÓM ĐÔI</a:t>
            </a:r>
          </a:p>
        </p:txBody>
      </p:sp>
      <p:pic>
        <p:nvPicPr>
          <p:cNvPr id="6" name="Picture 5" descr="A couple of figurines on a table&#10;&#10;Description automatically generated with low confidence">
            <a:extLst>
              <a:ext uri="{FF2B5EF4-FFF2-40B4-BE49-F238E27FC236}">
                <a16:creationId xmlns:a16="http://schemas.microsoft.com/office/drawing/2014/main" id="{79973B5D-8936-86DF-B122-3B607F7D33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74" y="2148127"/>
            <a:ext cx="4114800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261A8F-0B23-5660-6FBE-68E41AD993D9}"/>
              </a:ext>
            </a:extLst>
          </p:cNvPr>
          <p:cNvSpPr txBox="1"/>
          <p:nvPr/>
        </p:nvSpPr>
        <p:spPr>
          <a:xfrm>
            <a:off x="4808481" y="1986845"/>
            <a:ext cx="6571824" cy="2826306"/>
          </a:xfrm>
          <a:custGeom>
            <a:avLst/>
            <a:gdLst>
              <a:gd name="connsiteX0" fmla="*/ 0 w 6571824"/>
              <a:gd name="connsiteY0" fmla="*/ 471060 h 2826306"/>
              <a:gd name="connsiteX1" fmla="*/ 471060 w 6571824"/>
              <a:gd name="connsiteY1" fmla="*/ 0 h 2826306"/>
              <a:gd name="connsiteX2" fmla="*/ 6100764 w 6571824"/>
              <a:gd name="connsiteY2" fmla="*/ 0 h 2826306"/>
              <a:gd name="connsiteX3" fmla="*/ 6571824 w 6571824"/>
              <a:gd name="connsiteY3" fmla="*/ 471060 h 2826306"/>
              <a:gd name="connsiteX4" fmla="*/ 6571824 w 6571824"/>
              <a:gd name="connsiteY4" fmla="*/ 2355246 h 2826306"/>
              <a:gd name="connsiteX5" fmla="*/ 6100764 w 6571824"/>
              <a:gd name="connsiteY5" fmla="*/ 2826306 h 2826306"/>
              <a:gd name="connsiteX6" fmla="*/ 471060 w 6571824"/>
              <a:gd name="connsiteY6" fmla="*/ 2826306 h 2826306"/>
              <a:gd name="connsiteX7" fmla="*/ 0 w 6571824"/>
              <a:gd name="connsiteY7" fmla="*/ 2355246 h 2826306"/>
              <a:gd name="connsiteX8" fmla="*/ 0 w 6571824"/>
              <a:gd name="connsiteY8" fmla="*/ 471060 h 282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71824" h="2826306" fill="none" extrusionOk="0">
                <a:moveTo>
                  <a:pt x="0" y="471060"/>
                </a:moveTo>
                <a:cubicBezTo>
                  <a:pt x="50541" y="210155"/>
                  <a:pt x="224889" y="-3802"/>
                  <a:pt x="471060" y="0"/>
                </a:cubicBezTo>
                <a:cubicBezTo>
                  <a:pt x="3192325" y="-92648"/>
                  <a:pt x="5327211" y="-63196"/>
                  <a:pt x="6100764" y="0"/>
                </a:cubicBezTo>
                <a:cubicBezTo>
                  <a:pt x="6385359" y="21106"/>
                  <a:pt x="6569916" y="198281"/>
                  <a:pt x="6571824" y="471060"/>
                </a:cubicBezTo>
                <a:cubicBezTo>
                  <a:pt x="6552874" y="1367328"/>
                  <a:pt x="6695146" y="1833711"/>
                  <a:pt x="6571824" y="2355246"/>
                </a:cubicBezTo>
                <a:cubicBezTo>
                  <a:pt x="6591859" y="2654474"/>
                  <a:pt x="6355080" y="2848905"/>
                  <a:pt x="6100764" y="2826306"/>
                </a:cubicBezTo>
                <a:cubicBezTo>
                  <a:pt x="3984625" y="2793813"/>
                  <a:pt x="2734484" y="2706333"/>
                  <a:pt x="471060" y="2826306"/>
                </a:cubicBezTo>
                <a:cubicBezTo>
                  <a:pt x="216577" y="2839347"/>
                  <a:pt x="38117" y="2602304"/>
                  <a:pt x="0" y="2355246"/>
                </a:cubicBezTo>
                <a:cubicBezTo>
                  <a:pt x="-47165" y="1905046"/>
                  <a:pt x="-101559" y="683461"/>
                  <a:pt x="0" y="471060"/>
                </a:cubicBezTo>
                <a:close/>
              </a:path>
              <a:path w="6571824" h="2826306" stroke="0" extrusionOk="0">
                <a:moveTo>
                  <a:pt x="0" y="471060"/>
                </a:moveTo>
                <a:cubicBezTo>
                  <a:pt x="43535" y="215916"/>
                  <a:pt x="238546" y="-24481"/>
                  <a:pt x="471060" y="0"/>
                </a:cubicBezTo>
                <a:cubicBezTo>
                  <a:pt x="1164462" y="-3130"/>
                  <a:pt x="3845034" y="101176"/>
                  <a:pt x="6100764" y="0"/>
                </a:cubicBezTo>
                <a:cubicBezTo>
                  <a:pt x="6384960" y="45847"/>
                  <a:pt x="6596474" y="243471"/>
                  <a:pt x="6571824" y="471060"/>
                </a:cubicBezTo>
                <a:cubicBezTo>
                  <a:pt x="6677192" y="690061"/>
                  <a:pt x="6429241" y="1472947"/>
                  <a:pt x="6571824" y="2355246"/>
                </a:cubicBezTo>
                <a:cubicBezTo>
                  <a:pt x="6572083" y="2608179"/>
                  <a:pt x="6355438" y="2818508"/>
                  <a:pt x="6100764" y="2826306"/>
                </a:cubicBezTo>
                <a:cubicBezTo>
                  <a:pt x="4136098" y="2665061"/>
                  <a:pt x="1933029" y="2782546"/>
                  <a:pt x="471060" y="2826306"/>
                </a:cubicBezTo>
                <a:cubicBezTo>
                  <a:pt x="184048" y="2842979"/>
                  <a:pt x="46528" y="2622161"/>
                  <a:pt x="0" y="2355246"/>
                </a:cubicBezTo>
                <a:cubicBezTo>
                  <a:pt x="-65535" y="1829651"/>
                  <a:pt x="96749" y="1224255"/>
                  <a:pt x="0" y="471060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rgbClr val="FFC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Em biết những người nổi tiếng nào?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Pattaya" panose="00000500000000000000" pitchFamily="2" charset="-34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Nói điều em biết về một trong những người đó?</a:t>
            </a:r>
            <a:endParaRPr lang="vi-VN" sz="4000" b="1" i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83869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">
            <a:extLst>
              <a:ext uri="{FF2B5EF4-FFF2-40B4-BE49-F238E27FC236}">
                <a16:creationId xmlns:a16="http://schemas.microsoft.com/office/drawing/2014/main" id="{66313B62-D3FF-4CB1-B79E-F07E2F67E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">
            <a:extLst>
              <a:ext uri="{FF2B5EF4-FFF2-40B4-BE49-F238E27FC236}">
                <a16:creationId xmlns:a16="http://schemas.microsoft.com/office/drawing/2014/main" id="{0DD4AE37-0902-4CD1-9AC8-CD864CF1F9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7656" b="6094"/>
          <a:stretch/>
        </p:blipFill>
        <p:spPr>
          <a:xfrm rot="5400000">
            <a:off x="2954728" y="-2954727"/>
            <a:ext cx="6858001" cy="1276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AutoShape 3">
            <a:extLst>
              <a:ext uri="{FF2B5EF4-FFF2-40B4-BE49-F238E27FC236}">
                <a16:creationId xmlns:a16="http://schemas.microsoft.com/office/drawing/2014/main" id="{9A776BA4-3C16-403A-81DE-FCB695E919C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626475" y="1638985"/>
            <a:ext cx="303212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45A370-48B2-4F7F-9638-9C2A94040BA0}"/>
              </a:ext>
            </a:extLst>
          </p:cNvPr>
          <p:cNvGrpSpPr/>
          <p:nvPr/>
        </p:nvGrpSpPr>
        <p:grpSpPr>
          <a:xfrm>
            <a:off x="8012404" y="1234073"/>
            <a:ext cx="3054350" cy="1895475"/>
            <a:chOff x="9144000" y="-12700"/>
            <a:chExt cx="3054350" cy="18954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46BCB8-4710-40B2-8119-3F79F45C6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5811" y="263655"/>
              <a:ext cx="272831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Wave1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rgbClr val="F17475">
                        <a:satMod val="175000"/>
                        <a:alpha val="40000"/>
                      </a:srgb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宋体" panose="02010600030101010101" pitchFamily="2" charset="-122"/>
                  <a:cs typeface="Baloo" panose="03080902040302020200" pitchFamily="66" charset="0"/>
                </a:rPr>
                <a:t>Chia </a:t>
              </a:r>
              <a:r>
                <a:rPr kumimoji="0" lang="en-US" altLang="zh-CN" sz="6600" b="0" i="0" u="none" strike="noStrike" kern="0" cap="none" spc="0" normalizeH="0" baseline="0" noProof="0" dirty="0" err="1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rgbClr val="F17475">
                        <a:satMod val="175000"/>
                        <a:alpha val="40000"/>
                      </a:srgb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宋体" panose="02010600030101010101" pitchFamily="2" charset="-122"/>
                  <a:cs typeface="Baloo" panose="03080902040302020200" pitchFamily="66" charset="0"/>
                </a:rPr>
                <a:t>sẻ</a:t>
              </a:r>
              <a:endParaRPr kumimoji="0" lang="zh-CN" altLang="zh-CN" sz="1800" b="0" i="0" u="none" strike="noStrike" kern="0" cap="none" spc="0" normalizeH="0" baseline="0" noProof="0" dirty="0">
                <a:ln w="12700">
                  <a:solidFill>
                    <a:srgbClr val="FFFF66"/>
                  </a:solidFill>
                  <a:prstDash val="sysDash"/>
                </a:ln>
                <a:solidFill>
                  <a:srgbClr val="FF0066"/>
                </a:solidFill>
                <a:effectLst>
                  <a:glow rad="101600">
                    <a:srgbClr val="F17475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Baloo" panose="03080902040302020200" pitchFamily="66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900F3D5-8123-4282-8F5B-2CD629A7F74E}"/>
                </a:ext>
              </a:extLst>
            </p:cNvPr>
            <p:cNvGrpSpPr/>
            <p:nvPr/>
          </p:nvGrpSpPr>
          <p:grpSpPr>
            <a:xfrm>
              <a:off x="9144000" y="-12700"/>
              <a:ext cx="3054350" cy="1895475"/>
              <a:chOff x="9144000" y="-12700"/>
              <a:chExt cx="3054350" cy="1895475"/>
            </a:xfrm>
            <a:solidFill>
              <a:srgbClr val="FF006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111156EF-E85B-49FB-9ABB-909DC4A50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4000" y="-12700"/>
                <a:ext cx="1422400" cy="1631950"/>
              </a:xfrm>
              <a:custGeom>
                <a:avLst/>
                <a:gdLst>
                  <a:gd name="connsiteX0" fmla="*/ 741923 w 1422400"/>
                  <a:gd name="connsiteY0" fmla="*/ 19420 h 1631950"/>
                  <a:gd name="connsiteX1" fmla="*/ 239816 w 1422400"/>
                  <a:gd name="connsiteY1" fmla="*/ 197955 h 1631950"/>
                  <a:gd name="connsiteX2" fmla="*/ 22616 w 1422400"/>
                  <a:gd name="connsiteY2" fmla="*/ 671547 h 1631950"/>
                  <a:gd name="connsiteX3" fmla="*/ 168554 w 1422400"/>
                  <a:gd name="connsiteY3" fmla="*/ 1216618 h 1631950"/>
                  <a:gd name="connsiteX4" fmla="*/ 673933 w 1422400"/>
                  <a:gd name="connsiteY4" fmla="*/ 1557369 h 1631950"/>
                  <a:gd name="connsiteX5" fmla="*/ 1419128 w 1422400"/>
                  <a:gd name="connsiteY5" fmla="*/ 1622158 h 1631950"/>
                  <a:gd name="connsiteX6" fmla="*/ 1419128 w 1422400"/>
                  <a:gd name="connsiteY6" fmla="*/ 1615793 h 1631950"/>
                  <a:gd name="connsiteX7" fmla="*/ 774354 w 1422400"/>
                  <a:gd name="connsiteY7" fmla="*/ 1566998 h 1631950"/>
                  <a:gd name="connsiteX8" fmla="*/ 242945 w 1422400"/>
                  <a:gd name="connsiteY8" fmla="*/ 1288098 h 1631950"/>
                  <a:gd name="connsiteX9" fmla="*/ 29159 w 1422400"/>
                  <a:gd name="connsiteY9" fmla="*/ 755919 h 1631950"/>
                  <a:gd name="connsiteX10" fmla="*/ 200842 w 1422400"/>
                  <a:gd name="connsiteY10" fmla="*/ 259480 h 1631950"/>
                  <a:gd name="connsiteX11" fmla="*/ 741923 w 1422400"/>
                  <a:gd name="connsiteY11" fmla="*/ 22684 h 1631950"/>
                  <a:gd name="connsiteX12" fmla="*/ 741923 w 1422400"/>
                  <a:gd name="connsiteY12" fmla="*/ 19420 h 163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2400" h="1631950" fill="none" extrusionOk="0">
                    <a:moveTo>
                      <a:pt x="741923" y="19420"/>
                    </a:moveTo>
                    <a:cubicBezTo>
                      <a:pt x="551850" y="29037"/>
                      <a:pt x="357869" y="35096"/>
                      <a:pt x="239816" y="197955"/>
                    </a:cubicBezTo>
                    <a:cubicBezTo>
                      <a:pt x="88048" y="341879"/>
                      <a:pt x="40631" y="501326"/>
                      <a:pt x="22616" y="671547"/>
                    </a:cubicBezTo>
                    <a:cubicBezTo>
                      <a:pt x="-14268" y="866040"/>
                      <a:pt x="60333" y="1025727"/>
                      <a:pt x="168554" y="1216618"/>
                    </a:cubicBezTo>
                    <a:cubicBezTo>
                      <a:pt x="281070" y="1383092"/>
                      <a:pt x="437788" y="1466856"/>
                      <a:pt x="673933" y="1557369"/>
                    </a:cubicBezTo>
                    <a:cubicBezTo>
                      <a:pt x="881611" y="1600731"/>
                      <a:pt x="1141782" y="1641367"/>
                      <a:pt x="1419128" y="1622158"/>
                    </a:cubicBezTo>
                    <a:cubicBezTo>
                      <a:pt x="1422483" y="1622890"/>
                      <a:pt x="1422884" y="1615270"/>
                      <a:pt x="1419128" y="1615793"/>
                    </a:cubicBezTo>
                    <a:cubicBezTo>
                      <a:pt x="1161703" y="1608980"/>
                      <a:pt x="951423" y="1595985"/>
                      <a:pt x="774354" y="1566998"/>
                    </a:cubicBezTo>
                    <a:cubicBezTo>
                      <a:pt x="592696" y="1518892"/>
                      <a:pt x="379286" y="1483962"/>
                      <a:pt x="242945" y="1288098"/>
                    </a:cubicBezTo>
                    <a:cubicBezTo>
                      <a:pt x="114636" y="1143938"/>
                      <a:pt x="22443" y="950186"/>
                      <a:pt x="29159" y="755919"/>
                    </a:cubicBezTo>
                    <a:cubicBezTo>
                      <a:pt x="22722" y="555131"/>
                      <a:pt x="105338" y="385092"/>
                      <a:pt x="200842" y="259480"/>
                    </a:cubicBezTo>
                    <a:cubicBezTo>
                      <a:pt x="363828" y="91964"/>
                      <a:pt x="535447" y="12520"/>
                      <a:pt x="741923" y="22684"/>
                    </a:cubicBezTo>
                    <a:cubicBezTo>
                      <a:pt x="745688" y="23119"/>
                      <a:pt x="745139" y="19278"/>
                      <a:pt x="741923" y="19420"/>
                    </a:cubicBezTo>
                    <a:close/>
                  </a:path>
                  <a:path w="1422400" h="1631950" stroke="0" extrusionOk="0">
                    <a:moveTo>
                      <a:pt x="741923" y="19420"/>
                    </a:moveTo>
                    <a:cubicBezTo>
                      <a:pt x="593209" y="-25298"/>
                      <a:pt x="378910" y="71233"/>
                      <a:pt x="239816" y="197955"/>
                    </a:cubicBezTo>
                    <a:cubicBezTo>
                      <a:pt x="105962" y="319242"/>
                      <a:pt x="25314" y="495809"/>
                      <a:pt x="22616" y="671547"/>
                    </a:cubicBezTo>
                    <a:cubicBezTo>
                      <a:pt x="-33702" y="858448"/>
                      <a:pt x="74446" y="1012795"/>
                      <a:pt x="168554" y="1216618"/>
                    </a:cubicBezTo>
                    <a:cubicBezTo>
                      <a:pt x="310293" y="1339217"/>
                      <a:pt x="453489" y="1525471"/>
                      <a:pt x="673933" y="1557369"/>
                    </a:cubicBezTo>
                    <a:cubicBezTo>
                      <a:pt x="890623" y="1637894"/>
                      <a:pt x="1131004" y="1646411"/>
                      <a:pt x="1419128" y="1622158"/>
                    </a:cubicBezTo>
                    <a:cubicBezTo>
                      <a:pt x="1422386" y="1621652"/>
                      <a:pt x="1422372" y="1615638"/>
                      <a:pt x="1419128" y="1615793"/>
                    </a:cubicBezTo>
                    <a:cubicBezTo>
                      <a:pt x="1194076" y="1658017"/>
                      <a:pt x="985671" y="1605624"/>
                      <a:pt x="774354" y="1566998"/>
                    </a:cubicBezTo>
                    <a:cubicBezTo>
                      <a:pt x="558500" y="1481304"/>
                      <a:pt x="372938" y="1491700"/>
                      <a:pt x="242945" y="1288098"/>
                    </a:cubicBezTo>
                    <a:cubicBezTo>
                      <a:pt x="109206" y="1171437"/>
                      <a:pt x="18905" y="955649"/>
                      <a:pt x="29159" y="755919"/>
                    </a:cubicBezTo>
                    <a:cubicBezTo>
                      <a:pt x="39756" y="589544"/>
                      <a:pt x="103707" y="381136"/>
                      <a:pt x="200842" y="259480"/>
                    </a:cubicBezTo>
                    <a:cubicBezTo>
                      <a:pt x="371424" y="67315"/>
                      <a:pt x="555457" y="-1941"/>
                      <a:pt x="741923" y="22684"/>
                    </a:cubicBezTo>
                    <a:cubicBezTo>
                      <a:pt x="745153" y="22620"/>
                      <a:pt x="745664" y="19227"/>
                      <a:pt x="741923" y="1942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xmlns="" sd="321285653">
                      <a:custGeom>
                        <a:avLst/>
                        <a:gdLst>
                          <a:gd name="T0" fmla="*/ 229 w 439"/>
                          <a:gd name="T1" fmla="*/ 6 h 503"/>
                          <a:gd name="T2" fmla="*/ 74 w 439"/>
                          <a:gd name="T3" fmla="*/ 61 h 503"/>
                          <a:gd name="T4" fmla="*/ 7 w 439"/>
                          <a:gd name="T5" fmla="*/ 207 h 503"/>
                          <a:gd name="T6" fmla="*/ 52 w 439"/>
                          <a:gd name="T7" fmla="*/ 375 h 503"/>
                          <a:gd name="T8" fmla="*/ 208 w 439"/>
                          <a:gd name="T9" fmla="*/ 480 h 503"/>
                          <a:gd name="T10" fmla="*/ 438 w 439"/>
                          <a:gd name="T11" fmla="*/ 500 h 503"/>
                          <a:gd name="T12" fmla="*/ 438 w 439"/>
                          <a:gd name="T13" fmla="*/ 498 h 503"/>
                          <a:gd name="T14" fmla="*/ 239 w 439"/>
                          <a:gd name="T15" fmla="*/ 483 h 503"/>
                          <a:gd name="T16" fmla="*/ 75 w 439"/>
                          <a:gd name="T17" fmla="*/ 397 h 503"/>
                          <a:gd name="T18" fmla="*/ 9 w 439"/>
                          <a:gd name="T19" fmla="*/ 233 h 503"/>
                          <a:gd name="T20" fmla="*/ 62 w 439"/>
                          <a:gd name="T21" fmla="*/ 80 h 503"/>
                          <a:gd name="T22" fmla="*/ 229 w 439"/>
                          <a:gd name="T23" fmla="*/ 7 h 503"/>
                          <a:gd name="T24" fmla="*/ 229 w 439"/>
                          <a:gd name="T25" fmla="*/ 6 h 5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439" h="503">
                            <a:moveTo>
                              <a:pt x="229" y="6"/>
                            </a:moveTo>
                            <a:cubicBezTo>
                              <a:pt x="171" y="0"/>
                              <a:pt x="116" y="20"/>
                              <a:pt x="74" y="61"/>
                            </a:cubicBezTo>
                            <a:cubicBezTo>
                              <a:pt x="36" y="100"/>
                              <a:pt x="13" y="153"/>
                              <a:pt x="7" y="207"/>
                            </a:cubicBezTo>
                            <a:cubicBezTo>
                              <a:pt x="0" y="268"/>
                              <a:pt x="17" y="325"/>
                              <a:pt x="52" y="375"/>
                            </a:cubicBezTo>
                            <a:cubicBezTo>
                              <a:pt x="90" y="428"/>
                              <a:pt x="145" y="463"/>
                              <a:pt x="208" y="480"/>
                            </a:cubicBezTo>
                            <a:cubicBezTo>
                              <a:pt x="281" y="501"/>
                              <a:pt x="362" y="503"/>
                              <a:pt x="438" y="500"/>
                            </a:cubicBezTo>
                            <a:cubicBezTo>
                              <a:pt x="439" y="500"/>
                              <a:pt x="439" y="498"/>
                              <a:pt x="438" y="498"/>
                            </a:cubicBezTo>
                            <a:cubicBezTo>
                              <a:pt x="371" y="495"/>
                              <a:pt x="305" y="497"/>
                              <a:pt x="239" y="483"/>
                            </a:cubicBezTo>
                            <a:cubicBezTo>
                              <a:pt x="177" y="471"/>
                              <a:pt x="118" y="445"/>
                              <a:pt x="75" y="397"/>
                            </a:cubicBezTo>
                            <a:cubicBezTo>
                              <a:pt x="34" y="352"/>
                              <a:pt x="8" y="294"/>
                              <a:pt x="9" y="233"/>
                            </a:cubicBezTo>
                            <a:cubicBezTo>
                              <a:pt x="9" y="178"/>
                              <a:pt x="28" y="123"/>
                              <a:pt x="62" y="80"/>
                            </a:cubicBezTo>
                            <a:cubicBezTo>
                              <a:pt x="103" y="29"/>
                              <a:pt x="164" y="2"/>
                              <a:pt x="229" y="7"/>
                            </a:cubicBezTo>
                            <a:cubicBezTo>
                              <a:pt x="230" y="7"/>
                              <a:pt x="230" y="6"/>
                              <a:pt x="229" y="6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E806BB44-AB64-4C7D-AA6A-AE6972255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5475" y="-12700"/>
                <a:ext cx="1412875" cy="1631950"/>
              </a:xfrm>
              <a:custGeom>
                <a:avLst/>
                <a:gdLst>
                  <a:gd name="connsiteX0" fmla="*/ 683690 w 1412875"/>
                  <a:gd name="connsiteY0" fmla="*/ 22684 h 1631950"/>
                  <a:gd name="connsiteX1" fmla="*/ 1182858 w 1412875"/>
                  <a:gd name="connsiteY1" fmla="*/ 210847 h 1631950"/>
                  <a:gd name="connsiteX2" fmla="*/ 1393377 w 1412875"/>
                  <a:gd name="connsiteY2" fmla="*/ 694231 h 1631950"/>
                  <a:gd name="connsiteX3" fmla="*/ 1234711 w 1412875"/>
                  <a:gd name="connsiteY3" fmla="*/ 1223146 h 1631950"/>
                  <a:gd name="connsiteX4" fmla="*/ 722685 w 1412875"/>
                  <a:gd name="connsiteY4" fmla="*/ 1550842 h 1631950"/>
                  <a:gd name="connsiteX5" fmla="*/ 6499 w 1412875"/>
                  <a:gd name="connsiteY5" fmla="*/ 1615793 h 1631950"/>
                  <a:gd name="connsiteX6" fmla="*/ 6499 w 1412875"/>
                  <a:gd name="connsiteY6" fmla="*/ 1622158 h 1631950"/>
                  <a:gd name="connsiteX7" fmla="*/ 677332 w 1412875"/>
                  <a:gd name="connsiteY7" fmla="*/ 1576790 h 1631950"/>
                  <a:gd name="connsiteX8" fmla="*/ 1208714 w 1412875"/>
                  <a:gd name="connsiteY8" fmla="*/ 1278306 h 1631950"/>
                  <a:gd name="connsiteX9" fmla="*/ 1406375 w 1412875"/>
                  <a:gd name="connsiteY9" fmla="*/ 743026 h 1631950"/>
                  <a:gd name="connsiteX10" fmla="*/ 1228212 w 1412875"/>
                  <a:gd name="connsiteY10" fmla="*/ 246587 h 1631950"/>
                  <a:gd name="connsiteX11" fmla="*/ 683690 w 1412875"/>
                  <a:gd name="connsiteY11" fmla="*/ 19420 h 1631950"/>
                  <a:gd name="connsiteX12" fmla="*/ 683690 w 1412875"/>
                  <a:gd name="connsiteY12" fmla="*/ 22684 h 163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2875" h="1631950" fill="none" extrusionOk="0">
                    <a:moveTo>
                      <a:pt x="683690" y="22684"/>
                    </a:moveTo>
                    <a:cubicBezTo>
                      <a:pt x="902726" y="-21374"/>
                      <a:pt x="1085152" y="97072"/>
                      <a:pt x="1182858" y="210847"/>
                    </a:cubicBezTo>
                    <a:cubicBezTo>
                      <a:pt x="1282511" y="335863"/>
                      <a:pt x="1387729" y="529856"/>
                      <a:pt x="1393377" y="694231"/>
                    </a:cubicBezTo>
                    <a:cubicBezTo>
                      <a:pt x="1400355" y="872735"/>
                      <a:pt x="1384348" y="1081697"/>
                      <a:pt x="1234711" y="1223146"/>
                    </a:cubicBezTo>
                    <a:cubicBezTo>
                      <a:pt x="1125962" y="1398094"/>
                      <a:pt x="950493" y="1532249"/>
                      <a:pt x="722685" y="1550842"/>
                    </a:cubicBezTo>
                    <a:cubicBezTo>
                      <a:pt x="462999" y="1606536"/>
                      <a:pt x="234234" y="1603020"/>
                      <a:pt x="6499" y="1615793"/>
                    </a:cubicBezTo>
                    <a:cubicBezTo>
                      <a:pt x="-863" y="1616318"/>
                      <a:pt x="1249" y="1622744"/>
                      <a:pt x="6499" y="1622158"/>
                    </a:cubicBezTo>
                    <a:cubicBezTo>
                      <a:pt x="268756" y="1664715"/>
                      <a:pt x="479191" y="1596637"/>
                      <a:pt x="677332" y="1576790"/>
                    </a:cubicBezTo>
                    <a:cubicBezTo>
                      <a:pt x="926297" y="1516772"/>
                      <a:pt x="1089933" y="1437618"/>
                      <a:pt x="1208714" y="1278306"/>
                    </a:cubicBezTo>
                    <a:cubicBezTo>
                      <a:pt x="1329826" y="1102302"/>
                      <a:pt x="1427186" y="937833"/>
                      <a:pt x="1406375" y="743026"/>
                    </a:cubicBezTo>
                    <a:cubicBezTo>
                      <a:pt x="1406673" y="542253"/>
                      <a:pt x="1343028" y="344411"/>
                      <a:pt x="1228212" y="246587"/>
                    </a:cubicBezTo>
                    <a:cubicBezTo>
                      <a:pt x="1083374" y="37565"/>
                      <a:pt x="885696" y="4311"/>
                      <a:pt x="683690" y="19420"/>
                    </a:cubicBezTo>
                    <a:cubicBezTo>
                      <a:pt x="677478" y="18810"/>
                      <a:pt x="677137" y="23088"/>
                      <a:pt x="683690" y="22684"/>
                    </a:cubicBezTo>
                    <a:close/>
                  </a:path>
                  <a:path w="1412875" h="1631950" stroke="0" extrusionOk="0">
                    <a:moveTo>
                      <a:pt x="683690" y="22684"/>
                    </a:moveTo>
                    <a:cubicBezTo>
                      <a:pt x="878685" y="-39626"/>
                      <a:pt x="1047350" y="82014"/>
                      <a:pt x="1182858" y="210847"/>
                    </a:cubicBezTo>
                    <a:cubicBezTo>
                      <a:pt x="1340547" y="338911"/>
                      <a:pt x="1384142" y="512164"/>
                      <a:pt x="1393377" y="694231"/>
                    </a:cubicBezTo>
                    <a:cubicBezTo>
                      <a:pt x="1412557" y="933483"/>
                      <a:pt x="1383782" y="1062284"/>
                      <a:pt x="1234711" y="1223146"/>
                    </a:cubicBezTo>
                    <a:cubicBezTo>
                      <a:pt x="1124419" y="1403806"/>
                      <a:pt x="956204" y="1490391"/>
                      <a:pt x="722685" y="1550842"/>
                    </a:cubicBezTo>
                    <a:cubicBezTo>
                      <a:pt x="454821" y="1611804"/>
                      <a:pt x="248928" y="1621306"/>
                      <a:pt x="6499" y="1615793"/>
                    </a:cubicBezTo>
                    <a:cubicBezTo>
                      <a:pt x="1223" y="1615851"/>
                      <a:pt x="69" y="1622426"/>
                      <a:pt x="6499" y="1622158"/>
                    </a:cubicBezTo>
                    <a:cubicBezTo>
                      <a:pt x="217657" y="1679196"/>
                      <a:pt x="413110" y="1650786"/>
                      <a:pt x="677332" y="1576790"/>
                    </a:cubicBezTo>
                    <a:cubicBezTo>
                      <a:pt x="906824" y="1531733"/>
                      <a:pt x="1099501" y="1393454"/>
                      <a:pt x="1208714" y="1278306"/>
                    </a:cubicBezTo>
                    <a:cubicBezTo>
                      <a:pt x="1327525" y="1135140"/>
                      <a:pt x="1409572" y="950676"/>
                      <a:pt x="1406375" y="743026"/>
                    </a:cubicBezTo>
                    <a:cubicBezTo>
                      <a:pt x="1408391" y="557727"/>
                      <a:pt x="1317957" y="383176"/>
                      <a:pt x="1228212" y="246587"/>
                    </a:cubicBezTo>
                    <a:cubicBezTo>
                      <a:pt x="1094609" y="125028"/>
                      <a:pt x="901779" y="3775"/>
                      <a:pt x="683690" y="19420"/>
                    </a:cubicBezTo>
                    <a:cubicBezTo>
                      <a:pt x="678086" y="19276"/>
                      <a:pt x="677657" y="22079"/>
                      <a:pt x="683690" y="2268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xmlns="" sd="1186888572">
                      <a:custGeom>
                        <a:avLst/>
                        <a:gdLst>
                          <a:gd name="T0" fmla="*/ 211 w 436"/>
                          <a:gd name="T1" fmla="*/ 7 h 503"/>
                          <a:gd name="T2" fmla="*/ 365 w 436"/>
                          <a:gd name="T3" fmla="*/ 65 h 503"/>
                          <a:gd name="T4" fmla="*/ 430 w 436"/>
                          <a:gd name="T5" fmla="*/ 214 h 503"/>
                          <a:gd name="T6" fmla="*/ 381 w 436"/>
                          <a:gd name="T7" fmla="*/ 377 h 503"/>
                          <a:gd name="T8" fmla="*/ 223 w 436"/>
                          <a:gd name="T9" fmla="*/ 478 h 503"/>
                          <a:gd name="T10" fmla="*/ 2 w 436"/>
                          <a:gd name="T11" fmla="*/ 498 h 503"/>
                          <a:gd name="T12" fmla="*/ 2 w 436"/>
                          <a:gd name="T13" fmla="*/ 500 h 503"/>
                          <a:gd name="T14" fmla="*/ 209 w 436"/>
                          <a:gd name="T15" fmla="*/ 486 h 503"/>
                          <a:gd name="T16" fmla="*/ 373 w 436"/>
                          <a:gd name="T17" fmla="*/ 394 h 503"/>
                          <a:gd name="T18" fmla="*/ 434 w 436"/>
                          <a:gd name="T19" fmla="*/ 229 h 503"/>
                          <a:gd name="T20" fmla="*/ 379 w 436"/>
                          <a:gd name="T21" fmla="*/ 76 h 503"/>
                          <a:gd name="T22" fmla="*/ 211 w 436"/>
                          <a:gd name="T23" fmla="*/ 6 h 503"/>
                          <a:gd name="T24" fmla="*/ 211 w 436"/>
                          <a:gd name="T25" fmla="*/ 7 h 5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436" h="503">
                            <a:moveTo>
                              <a:pt x="211" y="7"/>
                            </a:moveTo>
                            <a:cubicBezTo>
                              <a:pt x="268" y="2"/>
                              <a:pt x="324" y="23"/>
                              <a:pt x="365" y="65"/>
                            </a:cubicBezTo>
                            <a:cubicBezTo>
                              <a:pt x="403" y="105"/>
                              <a:pt x="426" y="159"/>
                              <a:pt x="430" y="214"/>
                            </a:cubicBezTo>
                            <a:cubicBezTo>
                              <a:pt x="435" y="274"/>
                              <a:pt x="417" y="330"/>
                              <a:pt x="381" y="377"/>
                            </a:cubicBezTo>
                            <a:cubicBezTo>
                              <a:pt x="343" y="430"/>
                              <a:pt x="286" y="462"/>
                              <a:pt x="223" y="478"/>
                            </a:cubicBezTo>
                            <a:cubicBezTo>
                              <a:pt x="151" y="497"/>
                              <a:pt x="76" y="495"/>
                              <a:pt x="2" y="498"/>
                            </a:cubicBezTo>
                            <a:cubicBezTo>
                              <a:pt x="0" y="498"/>
                              <a:pt x="0" y="500"/>
                              <a:pt x="2" y="500"/>
                            </a:cubicBezTo>
                            <a:cubicBezTo>
                              <a:pt x="71" y="503"/>
                              <a:pt x="142" y="501"/>
                              <a:pt x="209" y="486"/>
                            </a:cubicBezTo>
                            <a:cubicBezTo>
                              <a:pt x="272" y="472"/>
                              <a:pt x="331" y="443"/>
                              <a:pt x="373" y="394"/>
                            </a:cubicBezTo>
                            <a:cubicBezTo>
                              <a:pt x="412" y="347"/>
                              <a:pt x="436" y="290"/>
                              <a:pt x="434" y="229"/>
                            </a:cubicBezTo>
                            <a:cubicBezTo>
                              <a:pt x="433" y="174"/>
                              <a:pt x="413" y="119"/>
                              <a:pt x="379" y="76"/>
                            </a:cubicBezTo>
                            <a:cubicBezTo>
                              <a:pt x="337" y="25"/>
                              <a:pt x="276" y="0"/>
                              <a:pt x="211" y="6"/>
                            </a:cubicBezTo>
                            <a:cubicBezTo>
                              <a:pt x="209" y="6"/>
                              <a:pt x="209" y="7"/>
                              <a:pt x="211" y="7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46F0C755-8721-43E2-9EDA-2FCC33D8F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6538" y="1584325"/>
                <a:ext cx="409575" cy="298450"/>
              </a:xfrm>
              <a:custGeom>
                <a:avLst/>
                <a:gdLst>
                  <a:gd name="connsiteX0" fmla="*/ 182015 w 409575"/>
                  <a:gd name="connsiteY0" fmla="*/ 6476 h 298450"/>
                  <a:gd name="connsiteX1" fmla="*/ 3235 w 409575"/>
                  <a:gd name="connsiteY1" fmla="*/ 288720 h 298450"/>
                  <a:gd name="connsiteX2" fmla="*/ 9747 w 409575"/>
                  <a:gd name="connsiteY2" fmla="*/ 298450 h 298450"/>
                  <a:gd name="connsiteX3" fmla="*/ 247055 w 409575"/>
                  <a:gd name="connsiteY3" fmla="*/ 171937 h 298450"/>
                  <a:gd name="connsiteX4" fmla="*/ 406339 w 409575"/>
                  <a:gd name="connsiteY4" fmla="*/ 9729 h 298450"/>
                  <a:gd name="connsiteX5" fmla="*/ 396591 w 409575"/>
                  <a:gd name="connsiteY5" fmla="*/ 6476 h 298450"/>
                  <a:gd name="connsiteX6" fmla="*/ 234031 w 409575"/>
                  <a:gd name="connsiteY6" fmla="*/ 168683 h 298450"/>
                  <a:gd name="connsiteX7" fmla="*/ 6512 w 409575"/>
                  <a:gd name="connsiteY7" fmla="*/ 285467 h 298450"/>
                  <a:gd name="connsiteX8" fmla="*/ 12983 w 409575"/>
                  <a:gd name="connsiteY8" fmla="*/ 295196 h 298450"/>
                  <a:gd name="connsiteX9" fmla="*/ 188527 w 409575"/>
                  <a:gd name="connsiteY9" fmla="*/ 9729 h 298450"/>
                  <a:gd name="connsiteX10" fmla="*/ 182015 w 409575"/>
                  <a:gd name="connsiteY10" fmla="*/ 6476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9575" h="298450" fill="none" extrusionOk="0">
                    <a:moveTo>
                      <a:pt x="182015" y="6476"/>
                    </a:moveTo>
                    <a:cubicBezTo>
                      <a:pt x="135837" y="112941"/>
                      <a:pt x="79492" y="200624"/>
                      <a:pt x="3235" y="288720"/>
                    </a:cubicBezTo>
                    <a:cubicBezTo>
                      <a:pt x="1514" y="292371"/>
                      <a:pt x="3206" y="298723"/>
                      <a:pt x="9747" y="298450"/>
                    </a:cubicBezTo>
                    <a:cubicBezTo>
                      <a:pt x="90810" y="273011"/>
                      <a:pt x="156878" y="225488"/>
                      <a:pt x="247055" y="171937"/>
                    </a:cubicBezTo>
                    <a:cubicBezTo>
                      <a:pt x="312776" y="142486"/>
                      <a:pt x="364392" y="91159"/>
                      <a:pt x="406339" y="9729"/>
                    </a:cubicBezTo>
                    <a:cubicBezTo>
                      <a:pt x="408443" y="4173"/>
                      <a:pt x="398920" y="804"/>
                      <a:pt x="396591" y="6476"/>
                    </a:cubicBezTo>
                    <a:cubicBezTo>
                      <a:pt x="361800" y="64108"/>
                      <a:pt x="295015" y="125136"/>
                      <a:pt x="234031" y="168683"/>
                    </a:cubicBezTo>
                    <a:cubicBezTo>
                      <a:pt x="156816" y="203324"/>
                      <a:pt x="74469" y="257097"/>
                      <a:pt x="6512" y="285467"/>
                    </a:cubicBezTo>
                    <a:cubicBezTo>
                      <a:pt x="9883" y="288675"/>
                      <a:pt x="9778" y="292593"/>
                      <a:pt x="12983" y="295196"/>
                    </a:cubicBezTo>
                    <a:cubicBezTo>
                      <a:pt x="97211" y="224501"/>
                      <a:pt x="157269" y="131992"/>
                      <a:pt x="188527" y="9729"/>
                    </a:cubicBezTo>
                    <a:cubicBezTo>
                      <a:pt x="188461" y="6366"/>
                      <a:pt x="185578" y="2586"/>
                      <a:pt x="182015" y="6476"/>
                    </a:cubicBezTo>
                    <a:close/>
                  </a:path>
                  <a:path w="409575" h="298450" stroke="0" extrusionOk="0">
                    <a:moveTo>
                      <a:pt x="182015" y="6476"/>
                    </a:moveTo>
                    <a:cubicBezTo>
                      <a:pt x="157467" y="116574"/>
                      <a:pt x="88841" y="208547"/>
                      <a:pt x="3235" y="288720"/>
                    </a:cubicBezTo>
                    <a:cubicBezTo>
                      <a:pt x="-1110" y="292768"/>
                      <a:pt x="4471" y="297748"/>
                      <a:pt x="9747" y="298450"/>
                    </a:cubicBezTo>
                    <a:cubicBezTo>
                      <a:pt x="104792" y="293727"/>
                      <a:pt x="177142" y="229491"/>
                      <a:pt x="247055" y="171937"/>
                    </a:cubicBezTo>
                    <a:cubicBezTo>
                      <a:pt x="322320" y="136436"/>
                      <a:pt x="377247" y="83772"/>
                      <a:pt x="406339" y="9729"/>
                    </a:cubicBezTo>
                    <a:cubicBezTo>
                      <a:pt x="409306" y="4202"/>
                      <a:pt x="399080" y="-1525"/>
                      <a:pt x="396591" y="6476"/>
                    </a:cubicBezTo>
                    <a:cubicBezTo>
                      <a:pt x="370422" y="67825"/>
                      <a:pt x="302527" y="123191"/>
                      <a:pt x="234031" y="168683"/>
                    </a:cubicBezTo>
                    <a:cubicBezTo>
                      <a:pt x="161120" y="232121"/>
                      <a:pt x="105154" y="252907"/>
                      <a:pt x="6512" y="285467"/>
                    </a:cubicBezTo>
                    <a:cubicBezTo>
                      <a:pt x="9903" y="288730"/>
                      <a:pt x="10140" y="291734"/>
                      <a:pt x="12983" y="295196"/>
                    </a:cubicBezTo>
                    <a:cubicBezTo>
                      <a:pt x="84971" y="214234"/>
                      <a:pt x="165572" y="90128"/>
                      <a:pt x="188527" y="9729"/>
                    </a:cubicBezTo>
                    <a:cubicBezTo>
                      <a:pt x="188572" y="7110"/>
                      <a:pt x="185968" y="2884"/>
                      <a:pt x="182015" y="6476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xmlns="" sd="1538759010">
                      <a:custGeom>
                        <a:avLst/>
                        <a:gdLst>
                          <a:gd name="T0" fmla="*/ 56 w 126"/>
                          <a:gd name="T1" fmla="*/ 2 h 92"/>
                          <a:gd name="T2" fmla="*/ 1 w 126"/>
                          <a:gd name="T3" fmla="*/ 89 h 92"/>
                          <a:gd name="T4" fmla="*/ 3 w 126"/>
                          <a:gd name="T5" fmla="*/ 92 h 92"/>
                          <a:gd name="T6" fmla="*/ 76 w 126"/>
                          <a:gd name="T7" fmla="*/ 53 h 92"/>
                          <a:gd name="T8" fmla="*/ 125 w 126"/>
                          <a:gd name="T9" fmla="*/ 3 h 92"/>
                          <a:gd name="T10" fmla="*/ 122 w 126"/>
                          <a:gd name="T11" fmla="*/ 2 h 92"/>
                          <a:gd name="T12" fmla="*/ 72 w 126"/>
                          <a:gd name="T13" fmla="*/ 52 h 92"/>
                          <a:gd name="T14" fmla="*/ 2 w 126"/>
                          <a:gd name="T15" fmla="*/ 88 h 92"/>
                          <a:gd name="T16" fmla="*/ 4 w 126"/>
                          <a:gd name="T17" fmla="*/ 91 h 92"/>
                          <a:gd name="T18" fmla="*/ 58 w 126"/>
                          <a:gd name="T19" fmla="*/ 3 h 92"/>
                          <a:gd name="T20" fmla="*/ 56 w 126"/>
                          <a:gd name="T21" fmla="*/ 2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26" h="92">
                            <a:moveTo>
                              <a:pt x="56" y="2"/>
                            </a:moveTo>
                            <a:cubicBezTo>
                              <a:pt x="42" y="34"/>
                              <a:pt x="26" y="64"/>
                              <a:pt x="1" y="89"/>
                            </a:cubicBezTo>
                            <a:cubicBezTo>
                              <a:pt x="0" y="90"/>
                              <a:pt x="1" y="92"/>
                              <a:pt x="3" y="92"/>
                            </a:cubicBezTo>
                            <a:cubicBezTo>
                              <a:pt x="30" y="84"/>
                              <a:pt x="54" y="70"/>
                              <a:pt x="76" y="53"/>
                            </a:cubicBezTo>
                            <a:cubicBezTo>
                              <a:pt x="95" y="39"/>
                              <a:pt x="113" y="23"/>
                              <a:pt x="125" y="3"/>
                            </a:cubicBezTo>
                            <a:cubicBezTo>
                              <a:pt x="126" y="1"/>
                              <a:pt x="123" y="0"/>
                              <a:pt x="122" y="2"/>
                            </a:cubicBezTo>
                            <a:cubicBezTo>
                              <a:pt x="110" y="22"/>
                              <a:pt x="91" y="38"/>
                              <a:pt x="72" y="52"/>
                            </a:cubicBezTo>
                            <a:cubicBezTo>
                              <a:pt x="51" y="67"/>
                              <a:pt x="27" y="81"/>
                              <a:pt x="2" y="88"/>
                            </a:cubicBezTo>
                            <a:cubicBezTo>
                              <a:pt x="3" y="89"/>
                              <a:pt x="3" y="90"/>
                              <a:pt x="4" y="91"/>
                            </a:cubicBezTo>
                            <a:cubicBezTo>
                              <a:pt x="27" y="67"/>
                              <a:pt x="49" y="35"/>
                              <a:pt x="58" y="3"/>
                            </a:cubicBezTo>
                            <a:cubicBezTo>
                              <a:pt x="58" y="2"/>
                              <a:pt x="57" y="1"/>
                              <a:pt x="56" y="2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9CBB44-DC35-4A66-B8CC-13F836CFC32B}"/>
              </a:ext>
            </a:extLst>
          </p:cNvPr>
          <p:cNvGrpSpPr/>
          <p:nvPr/>
        </p:nvGrpSpPr>
        <p:grpSpPr>
          <a:xfrm>
            <a:off x="3514693" y="2215148"/>
            <a:ext cx="2017727" cy="1828800"/>
            <a:chOff x="1198800" y="1420752"/>
            <a:chExt cx="2017727" cy="1828800"/>
          </a:xfrm>
        </p:grpSpPr>
        <p:pic>
          <p:nvPicPr>
            <p:cNvPr id="12" name="图片 7">
              <a:extLst>
                <a:ext uri="{FF2B5EF4-FFF2-40B4-BE49-F238E27FC236}">
                  <a16:creationId xmlns:a16="http://schemas.microsoft.com/office/drawing/2014/main" id="{D3E1EEC3-3931-454A-A2F9-72F84891B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8800" y="1420752"/>
              <a:ext cx="2017727" cy="18288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EFDFF8-7509-4D6D-9B20-0054AD0B2978}"/>
                </a:ext>
              </a:extLst>
            </p:cNvPr>
            <p:cNvSpPr txBox="1"/>
            <p:nvPr/>
          </p:nvSpPr>
          <p:spPr>
            <a:xfrm>
              <a:off x="1387014" y="2113002"/>
              <a:ext cx="16412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attaya" panose="00000500000000000000" pitchFamily="2" charset="-34"/>
                </a:rPr>
                <a:t>Trình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attaya" panose="00000500000000000000" pitchFamily="2" charset="-34"/>
                </a:rPr>
                <a:t>bày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14" name="Picture 1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BDE90E39-0ED7-4B65-BB8E-D2BDCE34DD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8900" y="3705185"/>
            <a:ext cx="1733550" cy="3236120"/>
          </a:xfrm>
          <a:prstGeom prst="rect">
            <a:avLst/>
          </a:prstGeom>
        </p:spPr>
      </p:pic>
      <p:pic>
        <p:nvPicPr>
          <p:cNvPr id="15" name="Picture 14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D5328B66-FA67-4C56-86C6-2FFFA01EC2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3888" y="3752850"/>
            <a:ext cx="1562239" cy="31067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3B1EAEF-CBFB-420E-BE79-0A2D9F5E5CFE}"/>
              </a:ext>
            </a:extLst>
          </p:cNvPr>
          <p:cNvGrpSpPr/>
          <p:nvPr/>
        </p:nvGrpSpPr>
        <p:grpSpPr>
          <a:xfrm>
            <a:off x="5612380" y="1804149"/>
            <a:ext cx="2017726" cy="1828800"/>
            <a:chOff x="3769768" y="601490"/>
            <a:chExt cx="2017726" cy="1828800"/>
          </a:xfrm>
        </p:grpSpPr>
        <p:pic>
          <p:nvPicPr>
            <p:cNvPr id="17" name="图片 2">
              <a:extLst>
                <a:ext uri="{FF2B5EF4-FFF2-40B4-BE49-F238E27FC236}">
                  <a16:creationId xmlns:a16="http://schemas.microsoft.com/office/drawing/2014/main" id="{1AFBCCD2-F1FC-453B-ABF5-B63883F44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769768" y="601490"/>
              <a:ext cx="2017726" cy="18288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D7FB22-EF1D-4005-8447-3A39740FCD22}"/>
                </a:ext>
              </a:extLst>
            </p:cNvPr>
            <p:cNvSpPr txBox="1"/>
            <p:nvPr/>
          </p:nvSpPr>
          <p:spPr>
            <a:xfrm>
              <a:off x="4161737" y="1158239"/>
              <a:ext cx="15518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attaya" panose="00000500000000000000" pitchFamily="2" charset="-34"/>
                </a:rPr>
                <a:t>Nhận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attaya" panose="00000500000000000000" pitchFamily="2" charset="-34"/>
                </a:rPr>
                <a:t>xét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2ECFA3C-C3F4-459F-8E44-00BF22304391}"/>
              </a:ext>
            </a:extLst>
          </p:cNvPr>
          <p:cNvSpPr txBox="1"/>
          <p:nvPr/>
        </p:nvSpPr>
        <p:spPr>
          <a:xfrm>
            <a:off x="681380" y="1804149"/>
            <a:ext cx="3021527" cy="523220"/>
          </a:xfrm>
          <a:custGeom>
            <a:avLst/>
            <a:gdLst>
              <a:gd name="connsiteX0" fmla="*/ 0 w 3021527"/>
              <a:gd name="connsiteY0" fmla="*/ 0 h 523220"/>
              <a:gd name="connsiteX1" fmla="*/ 3021527 w 3021527"/>
              <a:gd name="connsiteY1" fmla="*/ 0 h 523220"/>
              <a:gd name="connsiteX2" fmla="*/ 3021527 w 3021527"/>
              <a:gd name="connsiteY2" fmla="*/ 523220 h 523220"/>
              <a:gd name="connsiteX3" fmla="*/ 0 w 3021527"/>
              <a:gd name="connsiteY3" fmla="*/ 523220 h 523220"/>
              <a:gd name="connsiteX4" fmla="*/ 0 w 3021527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1527" h="523220" fill="none" extrusionOk="0">
                <a:moveTo>
                  <a:pt x="0" y="0"/>
                </a:moveTo>
                <a:cubicBezTo>
                  <a:pt x="668784" y="5222"/>
                  <a:pt x="2437773" y="24918"/>
                  <a:pt x="3021527" y="0"/>
                </a:cubicBezTo>
                <a:cubicBezTo>
                  <a:pt x="3024908" y="143545"/>
                  <a:pt x="3067315" y="364357"/>
                  <a:pt x="3021527" y="523220"/>
                </a:cubicBezTo>
                <a:cubicBezTo>
                  <a:pt x="2582634" y="358459"/>
                  <a:pt x="439982" y="641370"/>
                  <a:pt x="0" y="523220"/>
                </a:cubicBezTo>
                <a:cubicBezTo>
                  <a:pt x="19472" y="295114"/>
                  <a:pt x="34079" y="163437"/>
                  <a:pt x="0" y="0"/>
                </a:cubicBezTo>
                <a:close/>
              </a:path>
              <a:path w="3021527" h="523220" stroke="0" extrusionOk="0">
                <a:moveTo>
                  <a:pt x="0" y="0"/>
                </a:moveTo>
                <a:cubicBezTo>
                  <a:pt x="949222" y="11849"/>
                  <a:pt x="1974788" y="-161459"/>
                  <a:pt x="3021527" y="0"/>
                </a:cubicBezTo>
                <a:cubicBezTo>
                  <a:pt x="2995639" y="136655"/>
                  <a:pt x="2996759" y="451084"/>
                  <a:pt x="3021527" y="523220"/>
                </a:cubicBezTo>
                <a:cubicBezTo>
                  <a:pt x="1576019" y="377360"/>
                  <a:pt x="1159108" y="444896"/>
                  <a:pt x="0" y="523220"/>
                </a:cubicBezTo>
                <a:cubicBezTo>
                  <a:pt x="-36542" y="352608"/>
                  <a:pt x="-23037" y="25650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lớp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Pattaya" panose="00000500000000000000" pitchFamily="2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6CFD33-42DA-4406-B1B3-29E2C67314F4}"/>
              </a:ext>
            </a:extLst>
          </p:cNvPr>
          <p:cNvSpPr txBox="1"/>
          <p:nvPr/>
        </p:nvSpPr>
        <p:spPr>
          <a:xfrm>
            <a:off x="8436445" y="4043948"/>
            <a:ext cx="2476143" cy="954107"/>
          </a:xfrm>
          <a:custGeom>
            <a:avLst/>
            <a:gdLst>
              <a:gd name="connsiteX0" fmla="*/ 0 w 2476143"/>
              <a:gd name="connsiteY0" fmla="*/ 0 h 954107"/>
              <a:gd name="connsiteX1" fmla="*/ 2476143 w 2476143"/>
              <a:gd name="connsiteY1" fmla="*/ 0 h 954107"/>
              <a:gd name="connsiteX2" fmla="*/ 2476143 w 2476143"/>
              <a:gd name="connsiteY2" fmla="*/ 954107 h 954107"/>
              <a:gd name="connsiteX3" fmla="*/ 0 w 2476143"/>
              <a:gd name="connsiteY3" fmla="*/ 954107 h 954107"/>
              <a:gd name="connsiteX4" fmla="*/ 0 w 2476143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143" h="954107" fill="none" extrusionOk="0">
                <a:moveTo>
                  <a:pt x="0" y="0"/>
                </a:moveTo>
                <a:cubicBezTo>
                  <a:pt x="313699" y="5222"/>
                  <a:pt x="2080220" y="24918"/>
                  <a:pt x="2476143" y="0"/>
                </a:cubicBezTo>
                <a:cubicBezTo>
                  <a:pt x="2501451" y="365569"/>
                  <a:pt x="2510688" y="532638"/>
                  <a:pt x="2476143" y="954107"/>
                </a:cubicBezTo>
                <a:cubicBezTo>
                  <a:pt x="1750939" y="789346"/>
                  <a:pt x="697821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2476143" h="954107" stroke="0" extrusionOk="0">
                <a:moveTo>
                  <a:pt x="0" y="0"/>
                </a:moveTo>
                <a:cubicBezTo>
                  <a:pt x="1128329" y="11849"/>
                  <a:pt x="1446789" y="-161459"/>
                  <a:pt x="2476143" y="0"/>
                </a:cubicBezTo>
                <a:cubicBezTo>
                  <a:pt x="2400327" y="168997"/>
                  <a:pt x="2429108" y="796602"/>
                  <a:pt x="2476143" y="954107"/>
                </a:cubicBezTo>
                <a:cubicBezTo>
                  <a:pt x="1880332" y="808247"/>
                  <a:pt x="1012856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xét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góp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9324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对话气泡: 圆角矩形 1">
            <a:extLst>
              <a:ext uri="{FF2B5EF4-FFF2-40B4-BE49-F238E27FC236}">
                <a16:creationId xmlns:a16="http://schemas.microsoft.com/office/drawing/2014/main" id="{30F86D8A-1FCA-04B0-4887-9BCAA179D884}"/>
              </a:ext>
            </a:extLst>
          </p:cNvPr>
          <p:cNvSpPr/>
          <p:nvPr/>
        </p:nvSpPr>
        <p:spPr>
          <a:xfrm>
            <a:off x="1236959" y="944218"/>
            <a:ext cx="8169862" cy="2633869"/>
          </a:xfrm>
          <a:prstGeom prst="wedgeRoundRectCallout">
            <a:avLst>
              <a:gd name="adj1" fmla="val 49962"/>
              <a:gd name="adj2" fmla="val 59126"/>
              <a:gd name="adj3" fmla="val 16667"/>
            </a:avLst>
          </a:prstGeom>
          <a:solidFill>
            <a:schemeClr val="accent4">
              <a:lumMod val="20000"/>
              <a:lumOff val="80000"/>
              <a:alpha val="78000"/>
            </a:schemeClr>
          </a:solidFill>
          <a:ln>
            <a:solidFill>
              <a:srgbClr val="F4D3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Nêu cảm nghĩ của em về một người nổi tiếng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Collection of little girls in school uniform Vector Image">
            <a:extLst>
              <a:ext uri="{FF2B5EF4-FFF2-40B4-BE49-F238E27FC236}">
                <a16:creationId xmlns:a16="http://schemas.microsoft.com/office/drawing/2014/main" id="{8FD9BFB2-08CE-C6CA-A12E-DD9225F55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0" b="84630" l="36200" r="59300">
                        <a14:foregroundMark x1="37000" y1="60370" x2="36200" y2="59352"/>
                        <a14:foregroundMark x1="45100" y1="51852" x2="48300" y2="51019"/>
                        <a14:foregroundMark x1="48300" y1="51019" x2="48400" y2="51019"/>
                        <a14:foregroundMark x1="49700" y1="65926" x2="52200" y2="67778"/>
                        <a14:foregroundMark x1="52200" y1="67778" x2="52300" y2="67778"/>
                        <a14:foregroundMark x1="50300" y1="67870" x2="50400" y2="75741"/>
                        <a14:foregroundMark x1="46900" y1="65833" x2="45900" y2="73796"/>
                        <a14:foregroundMark x1="46700" y1="79907" x2="46600" y2="82870"/>
                        <a14:foregroundMark x1="45900" y1="77778" x2="46700" y2="82407"/>
                        <a14:foregroundMark x1="46700" y1="82407" x2="45700" y2="84630"/>
                        <a14:foregroundMark x1="51000" y1="80000" x2="50900" y2="84630"/>
                        <a14:foregroundMark x1="58100" y1="58796" x2="59300" y2="59352"/>
                        <a14:foregroundMark x1="43500" y1="62963" x2="44200" y2="64907"/>
                        <a14:foregroundMark x1="46100" y1="50556" x2="49300" y2="50000"/>
                        <a14:backgroundMark x1="40700" y1="60093" x2="42300" y2="61852"/>
                        <a14:backgroundMark x1="53100" y1="69074" x2="53100" y2="69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57" t="49519" r="38730" b="14106"/>
          <a:stretch/>
        </p:blipFill>
        <p:spPr bwMode="auto">
          <a:xfrm>
            <a:off x="9287681" y="2978761"/>
            <a:ext cx="2076917" cy="305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927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">
            <a:extLst>
              <a:ext uri="{FF2B5EF4-FFF2-40B4-BE49-F238E27FC236}">
                <a16:creationId xmlns:a16="http://schemas.microsoft.com/office/drawing/2014/main" id="{66313B62-D3FF-4CB1-B79E-F07E2F67E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">
            <a:extLst>
              <a:ext uri="{FF2B5EF4-FFF2-40B4-BE49-F238E27FC236}">
                <a16:creationId xmlns:a16="http://schemas.microsoft.com/office/drawing/2014/main" id="{0DD4AE37-0902-4CD1-9AC8-CD864CF1F9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7656" b="6094"/>
          <a:stretch/>
        </p:blipFill>
        <p:spPr>
          <a:xfrm rot="5400000">
            <a:off x="2954728" y="-2954727"/>
            <a:ext cx="6858001" cy="1276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CB68E0D-FFEC-4AB1-8F02-23731B5A80F6}"/>
              </a:ext>
            </a:extLst>
          </p:cNvPr>
          <p:cNvSpPr/>
          <p:nvPr/>
        </p:nvSpPr>
        <p:spPr>
          <a:xfrm>
            <a:off x="4144617" y="2494721"/>
            <a:ext cx="4055165" cy="1480931"/>
          </a:xfrm>
          <a:prstGeom prst="ellipse">
            <a:avLst/>
          </a:prstGeom>
          <a:solidFill>
            <a:srgbClr val="F89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NỔI TIẾNG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378BD39-7070-7851-538A-3B7771C768F1}"/>
              </a:ext>
            </a:extLst>
          </p:cNvPr>
          <p:cNvCxnSpPr>
            <a:cxnSpLocks/>
          </p:cNvCxnSpPr>
          <p:nvPr/>
        </p:nvCxnSpPr>
        <p:spPr>
          <a:xfrm flipV="1">
            <a:off x="6132443" y="2037521"/>
            <a:ext cx="9939" cy="44726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C41B35B-EC76-2125-9305-A0C93DC937D1}"/>
              </a:ext>
            </a:extLst>
          </p:cNvPr>
          <p:cNvSpPr/>
          <p:nvPr/>
        </p:nvSpPr>
        <p:spPr>
          <a:xfrm>
            <a:off x="4552121" y="1083365"/>
            <a:ext cx="3299791" cy="9740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81267DF-D5F9-D9EA-AEEA-10DA4D771871}"/>
              </a:ext>
            </a:extLst>
          </p:cNvPr>
          <p:cNvCxnSpPr>
            <a:cxnSpLocks/>
          </p:cNvCxnSpPr>
          <p:nvPr/>
        </p:nvCxnSpPr>
        <p:spPr>
          <a:xfrm>
            <a:off x="8209721" y="3299791"/>
            <a:ext cx="57647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7E107EE-13E0-A5F7-73C0-CCC279B9FB5B}"/>
              </a:ext>
            </a:extLst>
          </p:cNvPr>
          <p:cNvSpPr/>
          <p:nvPr/>
        </p:nvSpPr>
        <p:spPr>
          <a:xfrm>
            <a:off x="8766312" y="2733261"/>
            <a:ext cx="3299791" cy="9740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B2E7DC5-2E45-50D3-B607-F0B12F935318}"/>
              </a:ext>
            </a:extLst>
          </p:cNvPr>
          <p:cNvCxnSpPr>
            <a:cxnSpLocks/>
          </p:cNvCxnSpPr>
          <p:nvPr/>
        </p:nvCxnSpPr>
        <p:spPr>
          <a:xfrm>
            <a:off x="6221895" y="3975653"/>
            <a:ext cx="0" cy="49695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70771D9-C242-BCDF-325B-1B1F9B58FE75}"/>
              </a:ext>
            </a:extLst>
          </p:cNvPr>
          <p:cNvSpPr/>
          <p:nvPr/>
        </p:nvSpPr>
        <p:spPr>
          <a:xfrm>
            <a:off x="4482549" y="4512366"/>
            <a:ext cx="3697356" cy="9740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 tích nổi bật của người đó là gì?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57ACD05-B0E3-9BE7-91C8-520CFE756851}"/>
              </a:ext>
            </a:extLst>
          </p:cNvPr>
          <p:cNvCxnSpPr>
            <a:cxnSpLocks/>
          </p:cNvCxnSpPr>
          <p:nvPr/>
        </p:nvCxnSpPr>
        <p:spPr>
          <a:xfrm flipH="1">
            <a:off x="3478696" y="3210339"/>
            <a:ext cx="665921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C7B2D09-5EFB-386C-B17D-9997692AC629}"/>
              </a:ext>
            </a:extLst>
          </p:cNvPr>
          <p:cNvSpPr/>
          <p:nvPr/>
        </p:nvSpPr>
        <p:spPr>
          <a:xfrm>
            <a:off x="0" y="2633870"/>
            <a:ext cx="3558209" cy="9740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có cảm nhận gì về người nổi tiếng đó?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581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7" grpId="0" animBg="1"/>
      <p:bldP spid="29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">
            <a:extLst>
              <a:ext uri="{FF2B5EF4-FFF2-40B4-BE49-F238E27FC236}">
                <a16:creationId xmlns:a16="http://schemas.microsoft.com/office/drawing/2014/main" id="{66313B62-D3FF-4CB1-B79E-F07E2F67E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">
            <a:extLst>
              <a:ext uri="{FF2B5EF4-FFF2-40B4-BE49-F238E27FC236}">
                <a16:creationId xmlns:a16="http://schemas.microsoft.com/office/drawing/2014/main" id="{0DD4AE37-0902-4CD1-9AC8-CD864CF1F9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7656" b="6094"/>
          <a:stretch/>
        </p:blipFill>
        <p:spPr>
          <a:xfrm rot="5400000">
            <a:off x="2954728" y="-2954727"/>
            <a:ext cx="6858001" cy="1276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AutoShape 3">
            <a:extLst>
              <a:ext uri="{FF2B5EF4-FFF2-40B4-BE49-F238E27FC236}">
                <a16:creationId xmlns:a16="http://schemas.microsoft.com/office/drawing/2014/main" id="{9A776BA4-3C16-403A-81DE-FCB695E919C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626475" y="1638985"/>
            <a:ext cx="303212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45A370-48B2-4F7F-9638-9C2A94040BA0}"/>
              </a:ext>
            </a:extLst>
          </p:cNvPr>
          <p:cNvGrpSpPr/>
          <p:nvPr/>
        </p:nvGrpSpPr>
        <p:grpSpPr>
          <a:xfrm>
            <a:off x="8012404" y="1234073"/>
            <a:ext cx="3054350" cy="1895475"/>
            <a:chOff x="9144000" y="-12700"/>
            <a:chExt cx="3054350" cy="18954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46BCB8-4710-40B2-8119-3F79F45C6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5811" y="263655"/>
              <a:ext cx="272831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Wave1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rgbClr val="F17475">
                        <a:satMod val="175000"/>
                        <a:alpha val="40000"/>
                      </a:srgb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宋体" panose="02010600030101010101" pitchFamily="2" charset="-122"/>
                  <a:cs typeface="Baloo" panose="03080902040302020200" pitchFamily="66" charset="0"/>
                </a:rPr>
                <a:t>Chia </a:t>
              </a:r>
              <a:r>
                <a:rPr kumimoji="0" lang="en-US" altLang="zh-CN" sz="6600" b="0" i="0" u="none" strike="noStrike" kern="0" cap="none" spc="0" normalizeH="0" baseline="0" noProof="0" dirty="0" err="1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rgbClr val="F17475">
                        <a:satMod val="175000"/>
                        <a:alpha val="40000"/>
                      </a:srgb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宋体" panose="02010600030101010101" pitchFamily="2" charset="-122"/>
                  <a:cs typeface="Baloo" panose="03080902040302020200" pitchFamily="66" charset="0"/>
                </a:rPr>
                <a:t>sẻ</a:t>
              </a:r>
              <a:endParaRPr kumimoji="0" lang="zh-CN" altLang="zh-CN" sz="1800" b="0" i="0" u="none" strike="noStrike" kern="0" cap="none" spc="0" normalizeH="0" baseline="0" noProof="0" dirty="0">
                <a:ln w="12700">
                  <a:solidFill>
                    <a:srgbClr val="FFFF66"/>
                  </a:solidFill>
                  <a:prstDash val="sysDash"/>
                </a:ln>
                <a:solidFill>
                  <a:srgbClr val="FF0066"/>
                </a:solidFill>
                <a:effectLst>
                  <a:glow rad="101600">
                    <a:srgbClr val="F17475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Baloo" panose="03080902040302020200" pitchFamily="66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900F3D5-8123-4282-8F5B-2CD629A7F74E}"/>
                </a:ext>
              </a:extLst>
            </p:cNvPr>
            <p:cNvGrpSpPr/>
            <p:nvPr/>
          </p:nvGrpSpPr>
          <p:grpSpPr>
            <a:xfrm>
              <a:off x="9144000" y="-12700"/>
              <a:ext cx="3054350" cy="1895475"/>
              <a:chOff x="9144000" y="-12700"/>
              <a:chExt cx="3054350" cy="1895475"/>
            </a:xfrm>
            <a:solidFill>
              <a:srgbClr val="FF006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111156EF-E85B-49FB-9ABB-909DC4A50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4000" y="-12700"/>
                <a:ext cx="1422400" cy="1631950"/>
              </a:xfrm>
              <a:custGeom>
                <a:avLst/>
                <a:gdLst>
                  <a:gd name="connsiteX0" fmla="*/ 741923 w 1422400"/>
                  <a:gd name="connsiteY0" fmla="*/ 19420 h 1631950"/>
                  <a:gd name="connsiteX1" fmla="*/ 239816 w 1422400"/>
                  <a:gd name="connsiteY1" fmla="*/ 197955 h 1631950"/>
                  <a:gd name="connsiteX2" fmla="*/ 22616 w 1422400"/>
                  <a:gd name="connsiteY2" fmla="*/ 671547 h 1631950"/>
                  <a:gd name="connsiteX3" fmla="*/ 168554 w 1422400"/>
                  <a:gd name="connsiteY3" fmla="*/ 1216618 h 1631950"/>
                  <a:gd name="connsiteX4" fmla="*/ 673933 w 1422400"/>
                  <a:gd name="connsiteY4" fmla="*/ 1557369 h 1631950"/>
                  <a:gd name="connsiteX5" fmla="*/ 1419128 w 1422400"/>
                  <a:gd name="connsiteY5" fmla="*/ 1622158 h 1631950"/>
                  <a:gd name="connsiteX6" fmla="*/ 1419128 w 1422400"/>
                  <a:gd name="connsiteY6" fmla="*/ 1615793 h 1631950"/>
                  <a:gd name="connsiteX7" fmla="*/ 774354 w 1422400"/>
                  <a:gd name="connsiteY7" fmla="*/ 1566998 h 1631950"/>
                  <a:gd name="connsiteX8" fmla="*/ 242945 w 1422400"/>
                  <a:gd name="connsiteY8" fmla="*/ 1288098 h 1631950"/>
                  <a:gd name="connsiteX9" fmla="*/ 29159 w 1422400"/>
                  <a:gd name="connsiteY9" fmla="*/ 755919 h 1631950"/>
                  <a:gd name="connsiteX10" fmla="*/ 200842 w 1422400"/>
                  <a:gd name="connsiteY10" fmla="*/ 259480 h 1631950"/>
                  <a:gd name="connsiteX11" fmla="*/ 741923 w 1422400"/>
                  <a:gd name="connsiteY11" fmla="*/ 22684 h 1631950"/>
                  <a:gd name="connsiteX12" fmla="*/ 741923 w 1422400"/>
                  <a:gd name="connsiteY12" fmla="*/ 19420 h 163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2400" h="1631950" fill="none" extrusionOk="0">
                    <a:moveTo>
                      <a:pt x="741923" y="19420"/>
                    </a:moveTo>
                    <a:cubicBezTo>
                      <a:pt x="551850" y="29037"/>
                      <a:pt x="357869" y="35096"/>
                      <a:pt x="239816" y="197955"/>
                    </a:cubicBezTo>
                    <a:cubicBezTo>
                      <a:pt x="88048" y="341879"/>
                      <a:pt x="40631" y="501326"/>
                      <a:pt x="22616" y="671547"/>
                    </a:cubicBezTo>
                    <a:cubicBezTo>
                      <a:pt x="-14268" y="866040"/>
                      <a:pt x="60333" y="1025727"/>
                      <a:pt x="168554" y="1216618"/>
                    </a:cubicBezTo>
                    <a:cubicBezTo>
                      <a:pt x="281070" y="1383092"/>
                      <a:pt x="437788" y="1466856"/>
                      <a:pt x="673933" y="1557369"/>
                    </a:cubicBezTo>
                    <a:cubicBezTo>
                      <a:pt x="881611" y="1600731"/>
                      <a:pt x="1141782" y="1641367"/>
                      <a:pt x="1419128" y="1622158"/>
                    </a:cubicBezTo>
                    <a:cubicBezTo>
                      <a:pt x="1422483" y="1622890"/>
                      <a:pt x="1422884" y="1615270"/>
                      <a:pt x="1419128" y="1615793"/>
                    </a:cubicBezTo>
                    <a:cubicBezTo>
                      <a:pt x="1161703" y="1608980"/>
                      <a:pt x="951423" y="1595985"/>
                      <a:pt x="774354" y="1566998"/>
                    </a:cubicBezTo>
                    <a:cubicBezTo>
                      <a:pt x="592696" y="1518892"/>
                      <a:pt x="379286" y="1483962"/>
                      <a:pt x="242945" y="1288098"/>
                    </a:cubicBezTo>
                    <a:cubicBezTo>
                      <a:pt x="114636" y="1143938"/>
                      <a:pt x="22443" y="950186"/>
                      <a:pt x="29159" y="755919"/>
                    </a:cubicBezTo>
                    <a:cubicBezTo>
                      <a:pt x="22722" y="555131"/>
                      <a:pt x="105338" y="385092"/>
                      <a:pt x="200842" y="259480"/>
                    </a:cubicBezTo>
                    <a:cubicBezTo>
                      <a:pt x="363828" y="91964"/>
                      <a:pt x="535447" y="12520"/>
                      <a:pt x="741923" y="22684"/>
                    </a:cubicBezTo>
                    <a:cubicBezTo>
                      <a:pt x="745688" y="23119"/>
                      <a:pt x="745139" y="19278"/>
                      <a:pt x="741923" y="19420"/>
                    </a:cubicBezTo>
                    <a:close/>
                  </a:path>
                  <a:path w="1422400" h="1631950" stroke="0" extrusionOk="0">
                    <a:moveTo>
                      <a:pt x="741923" y="19420"/>
                    </a:moveTo>
                    <a:cubicBezTo>
                      <a:pt x="593209" y="-25298"/>
                      <a:pt x="378910" y="71233"/>
                      <a:pt x="239816" y="197955"/>
                    </a:cubicBezTo>
                    <a:cubicBezTo>
                      <a:pt x="105962" y="319242"/>
                      <a:pt x="25314" y="495809"/>
                      <a:pt x="22616" y="671547"/>
                    </a:cubicBezTo>
                    <a:cubicBezTo>
                      <a:pt x="-33702" y="858448"/>
                      <a:pt x="74446" y="1012795"/>
                      <a:pt x="168554" y="1216618"/>
                    </a:cubicBezTo>
                    <a:cubicBezTo>
                      <a:pt x="310293" y="1339217"/>
                      <a:pt x="453489" y="1525471"/>
                      <a:pt x="673933" y="1557369"/>
                    </a:cubicBezTo>
                    <a:cubicBezTo>
                      <a:pt x="890623" y="1637894"/>
                      <a:pt x="1131004" y="1646411"/>
                      <a:pt x="1419128" y="1622158"/>
                    </a:cubicBezTo>
                    <a:cubicBezTo>
                      <a:pt x="1422386" y="1621652"/>
                      <a:pt x="1422372" y="1615638"/>
                      <a:pt x="1419128" y="1615793"/>
                    </a:cubicBezTo>
                    <a:cubicBezTo>
                      <a:pt x="1194076" y="1658017"/>
                      <a:pt x="985671" y="1605624"/>
                      <a:pt x="774354" y="1566998"/>
                    </a:cubicBezTo>
                    <a:cubicBezTo>
                      <a:pt x="558500" y="1481304"/>
                      <a:pt x="372938" y="1491700"/>
                      <a:pt x="242945" y="1288098"/>
                    </a:cubicBezTo>
                    <a:cubicBezTo>
                      <a:pt x="109206" y="1171437"/>
                      <a:pt x="18905" y="955649"/>
                      <a:pt x="29159" y="755919"/>
                    </a:cubicBezTo>
                    <a:cubicBezTo>
                      <a:pt x="39756" y="589544"/>
                      <a:pt x="103707" y="381136"/>
                      <a:pt x="200842" y="259480"/>
                    </a:cubicBezTo>
                    <a:cubicBezTo>
                      <a:pt x="371424" y="67315"/>
                      <a:pt x="555457" y="-1941"/>
                      <a:pt x="741923" y="22684"/>
                    </a:cubicBezTo>
                    <a:cubicBezTo>
                      <a:pt x="745153" y="22620"/>
                      <a:pt x="745664" y="19227"/>
                      <a:pt x="741923" y="1942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xmlns="" sd="321285653">
                      <a:custGeom>
                        <a:avLst/>
                        <a:gdLst>
                          <a:gd name="T0" fmla="*/ 229 w 439"/>
                          <a:gd name="T1" fmla="*/ 6 h 503"/>
                          <a:gd name="T2" fmla="*/ 74 w 439"/>
                          <a:gd name="T3" fmla="*/ 61 h 503"/>
                          <a:gd name="T4" fmla="*/ 7 w 439"/>
                          <a:gd name="T5" fmla="*/ 207 h 503"/>
                          <a:gd name="T6" fmla="*/ 52 w 439"/>
                          <a:gd name="T7" fmla="*/ 375 h 503"/>
                          <a:gd name="T8" fmla="*/ 208 w 439"/>
                          <a:gd name="T9" fmla="*/ 480 h 503"/>
                          <a:gd name="T10" fmla="*/ 438 w 439"/>
                          <a:gd name="T11" fmla="*/ 500 h 503"/>
                          <a:gd name="T12" fmla="*/ 438 w 439"/>
                          <a:gd name="T13" fmla="*/ 498 h 503"/>
                          <a:gd name="T14" fmla="*/ 239 w 439"/>
                          <a:gd name="T15" fmla="*/ 483 h 503"/>
                          <a:gd name="T16" fmla="*/ 75 w 439"/>
                          <a:gd name="T17" fmla="*/ 397 h 503"/>
                          <a:gd name="T18" fmla="*/ 9 w 439"/>
                          <a:gd name="T19" fmla="*/ 233 h 503"/>
                          <a:gd name="T20" fmla="*/ 62 w 439"/>
                          <a:gd name="T21" fmla="*/ 80 h 503"/>
                          <a:gd name="T22" fmla="*/ 229 w 439"/>
                          <a:gd name="T23" fmla="*/ 7 h 503"/>
                          <a:gd name="T24" fmla="*/ 229 w 439"/>
                          <a:gd name="T25" fmla="*/ 6 h 5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439" h="503">
                            <a:moveTo>
                              <a:pt x="229" y="6"/>
                            </a:moveTo>
                            <a:cubicBezTo>
                              <a:pt x="171" y="0"/>
                              <a:pt x="116" y="20"/>
                              <a:pt x="74" y="61"/>
                            </a:cubicBezTo>
                            <a:cubicBezTo>
                              <a:pt x="36" y="100"/>
                              <a:pt x="13" y="153"/>
                              <a:pt x="7" y="207"/>
                            </a:cubicBezTo>
                            <a:cubicBezTo>
                              <a:pt x="0" y="268"/>
                              <a:pt x="17" y="325"/>
                              <a:pt x="52" y="375"/>
                            </a:cubicBezTo>
                            <a:cubicBezTo>
                              <a:pt x="90" y="428"/>
                              <a:pt x="145" y="463"/>
                              <a:pt x="208" y="480"/>
                            </a:cubicBezTo>
                            <a:cubicBezTo>
                              <a:pt x="281" y="501"/>
                              <a:pt x="362" y="503"/>
                              <a:pt x="438" y="500"/>
                            </a:cubicBezTo>
                            <a:cubicBezTo>
                              <a:pt x="439" y="500"/>
                              <a:pt x="439" y="498"/>
                              <a:pt x="438" y="498"/>
                            </a:cubicBezTo>
                            <a:cubicBezTo>
                              <a:pt x="371" y="495"/>
                              <a:pt x="305" y="497"/>
                              <a:pt x="239" y="483"/>
                            </a:cubicBezTo>
                            <a:cubicBezTo>
                              <a:pt x="177" y="471"/>
                              <a:pt x="118" y="445"/>
                              <a:pt x="75" y="397"/>
                            </a:cubicBezTo>
                            <a:cubicBezTo>
                              <a:pt x="34" y="352"/>
                              <a:pt x="8" y="294"/>
                              <a:pt x="9" y="233"/>
                            </a:cubicBezTo>
                            <a:cubicBezTo>
                              <a:pt x="9" y="178"/>
                              <a:pt x="28" y="123"/>
                              <a:pt x="62" y="80"/>
                            </a:cubicBezTo>
                            <a:cubicBezTo>
                              <a:pt x="103" y="29"/>
                              <a:pt x="164" y="2"/>
                              <a:pt x="229" y="7"/>
                            </a:cubicBezTo>
                            <a:cubicBezTo>
                              <a:pt x="230" y="7"/>
                              <a:pt x="230" y="6"/>
                              <a:pt x="229" y="6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E806BB44-AB64-4C7D-AA6A-AE6972255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5475" y="-12700"/>
                <a:ext cx="1412875" cy="1631950"/>
              </a:xfrm>
              <a:custGeom>
                <a:avLst/>
                <a:gdLst>
                  <a:gd name="connsiteX0" fmla="*/ 683690 w 1412875"/>
                  <a:gd name="connsiteY0" fmla="*/ 22684 h 1631950"/>
                  <a:gd name="connsiteX1" fmla="*/ 1182858 w 1412875"/>
                  <a:gd name="connsiteY1" fmla="*/ 210847 h 1631950"/>
                  <a:gd name="connsiteX2" fmla="*/ 1393377 w 1412875"/>
                  <a:gd name="connsiteY2" fmla="*/ 694231 h 1631950"/>
                  <a:gd name="connsiteX3" fmla="*/ 1234711 w 1412875"/>
                  <a:gd name="connsiteY3" fmla="*/ 1223146 h 1631950"/>
                  <a:gd name="connsiteX4" fmla="*/ 722685 w 1412875"/>
                  <a:gd name="connsiteY4" fmla="*/ 1550842 h 1631950"/>
                  <a:gd name="connsiteX5" fmla="*/ 6499 w 1412875"/>
                  <a:gd name="connsiteY5" fmla="*/ 1615793 h 1631950"/>
                  <a:gd name="connsiteX6" fmla="*/ 6499 w 1412875"/>
                  <a:gd name="connsiteY6" fmla="*/ 1622158 h 1631950"/>
                  <a:gd name="connsiteX7" fmla="*/ 677332 w 1412875"/>
                  <a:gd name="connsiteY7" fmla="*/ 1576790 h 1631950"/>
                  <a:gd name="connsiteX8" fmla="*/ 1208714 w 1412875"/>
                  <a:gd name="connsiteY8" fmla="*/ 1278306 h 1631950"/>
                  <a:gd name="connsiteX9" fmla="*/ 1406375 w 1412875"/>
                  <a:gd name="connsiteY9" fmla="*/ 743026 h 1631950"/>
                  <a:gd name="connsiteX10" fmla="*/ 1228212 w 1412875"/>
                  <a:gd name="connsiteY10" fmla="*/ 246587 h 1631950"/>
                  <a:gd name="connsiteX11" fmla="*/ 683690 w 1412875"/>
                  <a:gd name="connsiteY11" fmla="*/ 19420 h 1631950"/>
                  <a:gd name="connsiteX12" fmla="*/ 683690 w 1412875"/>
                  <a:gd name="connsiteY12" fmla="*/ 22684 h 163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2875" h="1631950" fill="none" extrusionOk="0">
                    <a:moveTo>
                      <a:pt x="683690" y="22684"/>
                    </a:moveTo>
                    <a:cubicBezTo>
                      <a:pt x="902726" y="-21374"/>
                      <a:pt x="1085152" y="97072"/>
                      <a:pt x="1182858" y="210847"/>
                    </a:cubicBezTo>
                    <a:cubicBezTo>
                      <a:pt x="1282511" y="335863"/>
                      <a:pt x="1387729" y="529856"/>
                      <a:pt x="1393377" y="694231"/>
                    </a:cubicBezTo>
                    <a:cubicBezTo>
                      <a:pt x="1400355" y="872735"/>
                      <a:pt x="1384348" y="1081697"/>
                      <a:pt x="1234711" y="1223146"/>
                    </a:cubicBezTo>
                    <a:cubicBezTo>
                      <a:pt x="1125962" y="1398094"/>
                      <a:pt x="950493" y="1532249"/>
                      <a:pt x="722685" y="1550842"/>
                    </a:cubicBezTo>
                    <a:cubicBezTo>
                      <a:pt x="462999" y="1606536"/>
                      <a:pt x="234234" y="1603020"/>
                      <a:pt x="6499" y="1615793"/>
                    </a:cubicBezTo>
                    <a:cubicBezTo>
                      <a:pt x="-863" y="1616318"/>
                      <a:pt x="1249" y="1622744"/>
                      <a:pt x="6499" y="1622158"/>
                    </a:cubicBezTo>
                    <a:cubicBezTo>
                      <a:pt x="268756" y="1664715"/>
                      <a:pt x="479191" y="1596637"/>
                      <a:pt x="677332" y="1576790"/>
                    </a:cubicBezTo>
                    <a:cubicBezTo>
                      <a:pt x="926297" y="1516772"/>
                      <a:pt x="1089933" y="1437618"/>
                      <a:pt x="1208714" y="1278306"/>
                    </a:cubicBezTo>
                    <a:cubicBezTo>
                      <a:pt x="1329826" y="1102302"/>
                      <a:pt x="1427186" y="937833"/>
                      <a:pt x="1406375" y="743026"/>
                    </a:cubicBezTo>
                    <a:cubicBezTo>
                      <a:pt x="1406673" y="542253"/>
                      <a:pt x="1343028" y="344411"/>
                      <a:pt x="1228212" y="246587"/>
                    </a:cubicBezTo>
                    <a:cubicBezTo>
                      <a:pt x="1083374" y="37565"/>
                      <a:pt x="885696" y="4311"/>
                      <a:pt x="683690" y="19420"/>
                    </a:cubicBezTo>
                    <a:cubicBezTo>
                      <a:pt x="677478" y="18810"/>
                      <a:pt x="677137" y="23088"/>
                      <a:pt x="683690" y="22684"/>
                    </a:cubicBezTo>
                    <a:close/>
                  </a:path>
                  <a:path w="1412875" h="1631950" stroke="0" extrusionOk="0">
                    <a:moveTo>
                      <a:pt x="683690" y="22684"/>
                    </a:moveTo>
                    <a:cubicBezTo>
                      <a:pt x="878685" y="-39626"/>
                      <a:pt x="1047350" y="82014"/>
                      <a:pt x="1182858" y="210847"/>
                    </a:cubicBezTo>
                    <a:cubicBezTo>
                      <a:pt x="1340547" y="338911"/>
                      <a:pt x="1384142" y="512164"/>
                      <a:pt x="1393377" y="694231"/>
                    </a:cubicBezTo>
                    <a:cubicBezTo>
                      <a:pt x="1412557" y="933483"/>
                      <a:pt x="1383782" y="1062284"/>
                      <a:pt x="1234711" y="1223146"/>
                    </a:cubicBezTo>
                    <a:cubicBezTo>
                      <a:pt x="1124419" y="1403806"/>
                      <a:pt x="956204" y="1490391"/>
                      <a:pt x="722685" y="1550842"/>
                    </a:cubicBezTo>
                    <a:cubicBezTo>
                      <a:pt x="454821" y="1611804"/>
                      <a:pt x="248928" y="1621306"/>
                      <a:pt x="6499" y="1615793"/>
                    </a:cubicBezTo>
                    <a:cubicBezTo>
                      <a:pt x="1223" y="1615851"/>
                      <a:pt x="69" y="1622426"/>
                      <a:pt x="6499" y="1622158"/>
                    </a:cubicBezTo>
                    <a:cubicBezTo>
                      <a:pt x="217657" y="1679196"/>
                      <a:pt x="413110" y="1650786"/>
                      <a:pt x="677332" y="1576790"/>
                    </a:cubicBezTo>
                    <a:cubicBezTo>
                      <a:pt x="906824" y="1531733"/>
                      <a:pt x="1099501" y="1393454"/>
                      <a:pt x="1208714" y="1278306"/>
                    </a:cubicBezTo>
                    <a:cubicBezTo>
                      <a:pt x="1327525" y="1135140"/>
                      <a:pt x="1409572" y="950676"/>
                      <a:pt x="1406375" y="743026"/>
                    </a:cubicBezTo>
                    <a:cubicBezTo>
                      <a:pt x="1408391" y="557727"/>
                      <a:pt x="1317957" y="383176"/>
                      <a:pt x="1228212" y="246587"/>
                    </a:cubicBezTo>
                    <a:cubicBezTo>
                      <a:pt x="1094609" y="125028"/>
                      <a:pt x="901779" y="3775"/>
                      <a:pt x="683690" y="19420"/>
                    </a:cubicBezTo>
                    <a:cubicBezTo>
                      <a:pt x="678086" y="19276"/>
                      <a:pt x="677657" y="22079"/>
                      <a:pt x="683690" y="2268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xmlns="" sd="1186888572">
                      <a:custGeom>
                        <a:avLst/>
                        <a:gdLst>
                          <a:gd name="T0" fmla="*/ 211 w 436"/>
                          <a:gd name="T1" fmla="*/ 7 h 503"/>
                          <a:gd name="T2" fmla="*/ 365 w 436"/>
                          <a:gd name="T3" fmla="*/ 65 h 503"/>
                          <a:gd name="T4" fmla="*/ 430 w 436"/>
                          <a:gd name="T5" fmla="*/ 214 h 503"/>
                          <a:gd name="T6" fmla="*/ 381 w 436"/>
                          <a:gd name="T7" fmla="*/ 377 h 503"/>
                          <a:gd name="T8" fmla="*/ 223 w 436"/>
                          <a:gd name="T9" fmla="*/ 478 h 503"/>
                          <a:gd name="T10" fmla="*/ 2 w 436"/>
                          <a:gd name="T11" fmla="*/ 498 h 503"/>
                          <a:gd name="T12" fmla="*/ 2 w 436"/>
                          <a:gd name="T13" fmla="*/ 500 h 503"/>
                          <a:gd name="T14" fmla="*/ 209 w 436"/>
                          <a:gd name="T15" fmla="*/ 486 h 503"/>
                          <a:gd name="T16" fmla="*/ 373 w 436"/>
                          <a:gd name="T17" fmla="*/ 394 h 503"/>
                          <a:gd name="T18" fmla="*/ 434 w 436"/>
                          <a:gd name="T19" fmla="*/ 229 h 503"/>
                          <a:gd name="T20" fmla="*/ 379 w 436"/>
                          <a:gd name="T21" fmla="*/ 76 h 503"/>
                          <a:gd name="T22" fmla="*/ 211 w 436"/>
                          <a:gd name="T23" fmla="*/ 6 h 503"/>
                          <a:gd name="T24" fmla="*/ 211 w 436"/>
                          <a:gd name="T25" fmla="*/ 7 h 5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436" h="503">
                            <a:moveTo>
                              <a:pt x="211" y="7"/>
                            </a:moveTo>
                            <a:cubicBezTo>
                              <a:pt x="268" y="2"/>
                              <a:pt x="324" y="23"/>
                              <a:pt x="365" y="65"/>
                            </a:cubicBezTo>
                            <a:cubicBezTo>
                              <a:pt x="403" y="105"/>
                              <a:pt x="426" y="159"/>
                              <a:pt x="430" y="214"/>
                            </a:cubicBezTo>
                            <a:cubicBezTo>
                              <a:pt x="435" y="274"/>
                              <a:pt x="417" y="330"/>
                              <a:pt x="381" y="377"/>
                            </a:cubicBezTo>
                            <a:cubicBezTo>
                              <a:pt x="343" y="430"/>
                              <a:pt x="286" y="462"/>
                              <a:pt x="223" y="478"/>
                            </a:cubicBezTo>
                            <a:cubicBezTo>
                              <a:pt x="151" y="497"/>
                              <a:pt x="76" y="495"/>
                              <a:pt x="2" y="498"/>
                            </a:cubicBezTo>
                            <a:cubicBezTo>
                              <a:pt x="0" y="498"/>
                              <a:pt x="0" y="500"/>
                              <a:pt x="2" y="500"/>
                            </a:cubicBezTo>
                            <a:cubicBezTo>
                              <a:pt x="71" y="503"/>
                              <a:pt x="142" y="501"/>
                              <a:pt x="209" y="486"/>
                            </a:cubicBezTo>
                            <a:cubicBezTo>
                              <a:pt x="272" y="472"/>
                              <a:pt x="331" y="443"/>
                              <a:pt x="373" y="394"/>
                            </a:cubicBezTo>
                            <a:cubicBezTo>
                              <a:pt x="412" y="347"/>
                              <a:pt x="436" y="290"/>
                              <a:pt x="434" y="229"/>
                            </a:cubicBezTo>
                            <a:cubicBezTo>
                              <a:pt x="433" y="174"/>
                              <a:pt x="413" y="119"/>
                              <a:pt x="379" y="76"/>
                            </a:cubicBezTo>
                            <a:cubicBezTo>
                              <a:pt x="337" y="25"/>
                              <a:pt x="276" y="0"/>
                              <a:pt x="211" y="6"/>
                            </a:cubicBezTo>
                            <a:cubicBezTo>
                              <a:pt x="209" y="6"/>
                              <a:pt x="209" y="7"/>
                              <a:pt x="211" y="7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46F0C755-8721-43E2-9EDA-2FCC33D8F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6538" y="1584325"/>
                <a:ext cx="409575" cy="298450"/>
              </a:xfrm>
              <a:custGeom>
                <a:avLst/>
                <a:gdLst>
                  <a:gd name="connsiteX0" fmla="*/ 182015 w 409575"/>
                  <a:gd name="connsiteY0" fmla="*/ 6476 h 298450"/>
                  <a:gd name="connsiteX1" fmla="*/ 3235 w 409575"/>
                  <a:gd name="connsiteY1" fmla="*/ 288720 h 298450"/>
                  <a:gd name="connsiteX2" fmla="*/ 9747 w 409575"/>
                  <a:gd name="connsiteY2" fmla="*/ 298450 h 298450"/>
                  <a:gd name="connsiteX3" fmla="*/ 247055 w 409575"/>
                  <a:gd name="connsiteY3" fmla="*/ 171937 h 298450"/>
                  <a:gd name="connsiteX4" fmla="*/ 406339 w 409575"/>
                  <a:gd name="connsiteY4" fmla="*/ 9729 h 298450"/>
                  <a:gd name="connsiteX5" fmla="*/ 396591 w 409575"/>
                  <a:gd name="connsiteY5" fmla="*/ 6476 h 298450"/>
                  <a:gd name="connsiteX6" fmla="*/ 234031 w 409575"/>
                  <a:gd name="connsiteY6" fmla="*/ 168683 h 298450"/>
                  <a:gd name="connsiteX7" fmla="*/ 6512 w 409575"/>
                  <a:gd name="connsiteY7" fmla="*/ 285467 h 298450"/>
                  <a:gd name="connsiteX8" fmla="*/ 12983 w 409575"/>
                  <a:gd name="connsiteY8" fmla="*/ 295196 h 298450"/>
                  <a:gd name="connsiteX9" fmla="*/ 188527 w 409575"/>
                  <a:gd name="connsiteY9" fmla="*/ 9729 h 298450"/>
                  <a:gd name="connsiteX10" fmla="*/ 182015 w 409575"/>
                  <a:gd name="connsiteY10" fmla="*/ 6476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9575" h="298450" fill="none" extrusionOk="0">
                    <a:moveTo>
                      <a:pt x="182015" y="6476"/>
                    </a:moveTo>
                    <a:cubicBezTo>
                      <a:pt x="135837" y="112941"/>
                      <a:pt x="79492" y="200624"/>
                      <a:pt x="3235" y="288720"/>
                    </a:cubicBezTo>
                    <a:cubicBezTo>
                      <a:pt x="1514" y="292371"/>
                      <a:pt x="3206" y="298723"/>
                      <a:pt x="9747" y="298450"/>
                    </a:cubicBezTo>
                    <a:cubicBezTo>
                      <a:pt x="90810" y="273011"/>
                      <a:pt x="156878" y="225488"/>
                      <a:pt x="247055" y="171937"/>
                    </a:cubicBezTo>
                    <a:cubicBezTo>
                      <a:pt x="312776" y="142486"/>
                      <a:pt x="364392" y="91159"/>
                      <a:pt x="406339" y="9729"/>
                    </a:cubicBezTo>
                    <a:cubicBezTo>
                      <a:pt x="408443" y="4173"/>
                      <a:pt x="398920" y="804"/>
                      <a:pt x="396591" y="6476"/>
                    </a:cubicBezTo>
                    <a:cubicBezTo>
                      <a:pt x="361800" y="64108"/>
                      <a:pt x="295015" y="125136"/>
                      <a:pt x="234031" y="168683"/>
                    </a:cubicBezTo>
                    <a:cubicBezTo>
                      <a:pt x="156816" y="203324"/>
                      <a:pt x="74469" y="257097"/>
                      <a:pt x="6512" y="285467"/>
                    </a:cubicBezTo>
                    <a:cubicBezTo>
                      <a:pt x="9883" y="288675"/>
                      <a:pt x="9778" y="292593"/>
                      <a:pt x="12983" y="295196"/>
                    </a:cubicBezTo>
                    <a:cubicBezTo>
                      <a:pt x="97211" y="224501"/>
                      <a:pt x="157269" y="131992"/>
                      <a:pt x="188527" y="9729"/>
                    </a:cubicBezTo>
                    <a:cubicBezTo>
                      <a:pt x="188461" y="6366"/>
                      <a:pt x="185578" y="2586"/>
                      <a:pt x="182015" y="6476"/>
                    </a:cubicBezTo>
                    <a:close/>
                  </a:path>
                  <a:path w="409575" h="298450" stroke="0" extrusionOk="0">
                    <a:moveTo>
                      <a:pt x="182015" y="6476"/>
                    </a:moveTo>
                    <a:cubicBezTo>
                      <a:pt x="157467" y="116574"/>
                      <a:pt x="88841" y="208547"/>
                      <a:pt x="3235" y="288720"/>
                    </a:cubicBezTo>
                    <a:cubicBezTo>
                      <a:pt x="-1110" y="292768"/>
                      <a:pt x="4471" y="297748"/>
                      <a:pt x="9747" y="298450"/>
                    </a:cubicBezTo>
                    <a:cubicBezTo>
                      <a:pt x="104792" y="293727"/>
                      <a:pt x="177142" y="229491"/>
                      <a:pt x="247055" y="171937"/>
                    </a:cubicBezTo>
                    <a:cubicBezTo>
                      <a:pt x="322320" y="136436"/>
                      <a:pt x="377247" y="83772"/>
                      <a:pt x="406339" y="9729"/>
                    </a:cubicBezTo>
                    <a:cubicBezTo>
                      <a:pt x="409306" y="4202"/>
                      <a:pt x="399080" y="-1525"/>
                      <a:pt x="396591" y="6476"/>
                    </a:cubicBezTo>
                    <a:cubicBezTo>
                      <a:pt x="370422" y="67825"/>
                      <a:pt x="302527" y="123191"/>
                      <a:pt x="234031" y="168683"/>
                    </a:cubicBezTo>
                    <a:cubicBezTo>
                      <a:pt x="161120" y="232121"/>
                      <a:pt x="105154" y="252907"/>
                      <a:pt x="6512" y="285467"/>
                    </a:cubicBezTo>
                    <a:cubicBezTo>
                      <a:pt x="9903" y="288730"/>
                      <a:pt x="10140" y="291734"/>
                      <a:pt x="12983" y="295196"/>
                    </a:cubicBezTo>
                    <a:cubicBezTo>
                      <a:pt x="84971" y="214234"/>
                      <a:pt x="165572" y="90128"/>
                      <a:pt x="188527" y="9729"/>
                    </a:cubicBezTo>
                    <a:cubicBezTo>
                      <a:pt x="188572" y="7110"/>
                      <a:pt x="185968" y="2884"/>
                      <a:pt x="182015" y="6476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xmlns="" sd="1538759010">
                      <a:custGeom>
                        <a:avLst/>
                        <a:gdLst>
                          <a:gd name="T0" fmla="*/ 56 w 126"/>
                          <a:gd name="T1" fmla="*/ 2 h 92"/>
                          <a:gd name="T2" fmla="*/ 1 w 126"/>
                          <a:gd name="T3" fmla="*/ 89 h 92"/>
                          <a:gd name="T4" fmla="*/ 3 w 126"/>
                          <a:gd name="T5" fmla="*/ 92 h 92"/>
                          <a:gd name="T6" fmla="*/ 76 w 126"/>
                          <a:gd name="T7" fmla="*/ 53 h 92"/>
                          <a:gd name="T8" fmla="*/ 125 w 126"/>
                          <a:gd name="T9" fmla="*/ 3 h 92"/>
                          <a:gd name="T10" fmla="*/ 122 w 126"/>
                          <a:gd name="T11" fmla="*/ 2 h 92"/>
                          <a:gd name="T12" fmla="*/ 72 w 126"/>
                          <a:gd name="T13" fmla="*/ 52 h 92"/>
                          <a:gd name="T14" fmla="*/ 2 w 126"/>
                          <a:gd name="T15" fmla="*/ 88 h 92"/>
                          <a:gd name="T16" fmla="*/ 4 w 126"/>
                          <a:gd name="T17" fmla="*/ 91 h 92"/>
                          <a:gd name="T18" fmla="*/ 58 w 126"/>
                          <a:gd name="T19" fmla="*/ 3 h 92"/>
                          <a:gd name="T20" fmla="*/ 56 w 126"/>
                          <a:gd name="T21" fmla="*/ 2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26" h="92">
                            <a:moveTo>
                              <a:pt x="56" y="2"/>
                            </a:moveTo>
                            <a:cubicBezTo>
                              <a:pt x="42" y="34"/>
                              <a:pt x="26" y="64"/>
                              <a:pt x="1" y="89"/>
                            </a:cubicBezTo>
                            <a:cubicBezTo>
                              <a:pt x="0" y="90"/>
                              <a:pt x="1" y="92"/>
                              <a:pt x="3" y="92"/>
                            </a:cubicBezTo>
                            <a:cubicBezTo>
                              <a:pt x="30" y="84"/>
                              <a:pt x="54" y="70"/>
                              <a:pt x="76" y="53"/>
                            </a:cubicBezTo>
                            <a:cubicBezTo>
                              <a:pt x="95" y="39"/>
                              <a:pt x="113" y="23"/>
                              <a:pt x="125" y="3"/>
                            </a:cubicBezTo>
                            <a:cubicBezTo>
                              <a:pt x="126" y="1"/>
                              <a:pt x="123" y="0"/>
                              <a:pt x="122" y="2"/>
                            </a:cubicBezTo>
                            <a:cubicBezTo>
                              <a:pt x="110" y="22"/>
                              <a:pt x="91" y="38"/>
                              <a:pt x="72" y="52"/>
                            </a:cubicBezTo>
                            <a:cubicBezTo>
                              <a:pt x="51" y="67"/>
                              <a:pt x="27" y="81"/>
                              <a:pt x="2" y="88"/>
                            </a:cubicBezTo>
                            <a:cubicBezTo>
                              <a:pt x="3" y="89"/>
                              <a:pt x="3" y="90"/>
                              <a:pt x="4" y="91"/>
                            </a:cubicBezTo>
                            <a:cubicBezTo>
                              <a:pt x="27" y="67"/>
                              <a:pt x="49" y="35"/>
                              <a:pt x="58" y="3"/>
                            </a:cubicBezTo>
                            <a:cubicBezTo>
                              <a:pt x="58" y="2"/>
                              <a:pt x="57" y="1"/>
                              <a:pt x="56" y="2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9CBB44-DC35-4A66-B8CC-13F836CFC32B}"/>
              </a:ext>
            </a:extLst>
          </p:cNvPr>
          <p:cNvGrpSpPr/>
          <p:nvPr/>
        </p:nvGrpSpPr>
        <p:grpSpPr>
          <a:xfrm>
            <a:off x="3514693" y="2215148"/>
            <a:ext cx="2017727" cy="1828800"/>
            <a:chOff x="1198800" y="1420752"/>
            <a:chExt cx="2017727" cy="1828800"/>
          </a:xfrm>
        </p:grpSpPr>
        <p:pic>
          <p:nvPicPr>
            <p:cNvPr id="12" name="图片 7">
              <a:extLst>
                <a:ext uri="{FF2B5EF4-FFF2-40B4-BE49-F238E27FC236}">
                  <a16:creationId xmlns:a16="http://schemas.microsoft.com/office/drawing/2014/main" id="{D3E1EEC3-3931-454A-A2F9-72F84891B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8800" y="1420752"/>
              <a:ext cx="2017727" cy="18288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EFDFF8-7509-4D6D-9B20-0054AD0B2978}"/>
                </a:ext>
              </a:extLst>
            </p:cNvPr>
            <p:cNvSpPr txBox="1"/>
            <p:nvPr/>
          </p:nvSpPr>
          <p:spPr>
            <a:xfrm>
              <a:off x="1387014" y="2113002"/>
              <a:ext cx="16412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attaya" panose="00000500000000000000" pitchFamily="2" charset="-34"/>
                </a:rPr>
                <a:t>Trình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attaya" panose="00000500000000000000" pitchFamily="2" charset="-34"/>
                </a:rPr>
                <a:t>bày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14" name="Picture 1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BDE90E39-0ED7-4B65-BB8E-D2BDCE34DD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8900" y="3705185"/>
            <a:ext cx="1733550" cy="3236120"/>
          </a:xfrm>
          <a:prstGeom prst="rect">
            <a:avLst/>
          </a:prstGeom>
        </p:spPr>
      </p:pic>
      <p:pic>
        <p:nvPicPr>
          <p:cNvPr id="15" name="Picture 14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D5328B66-FA67-4C56-86C6-2FFFA01EC2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3888" y="3752850"/>
            <a:ext cx="1562239" cy="31067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3B1EAEF-CBFB-420E-BE79-0A2D9F5E5CFE}"/>
              </a:ext>
            </a:extLst>
          </p:cNvPr>
          <p:cNvGrpSpPr/>
          <p:nvPr/>
        </p:nvGrpSpPr>
        <p:grpSpPr>
          <a:xfrm>
            <a:off x="5612380" y="1804149"/>
            <a:ext cx="2017726" cy="1828800"/>
            <a:chOff x="3769768" y="601490"/>
            <a:chExt cx="2017726" cy="1828800"/>
          </a:xfrm>
        </p:grpSpPr>
        <p:pic>
          <p:nvPicPr>
            <p:cNvPr id="17" name="图片 2">
              <a:extLst>
                <a:ext uri="{FF2B5EF4-FFF2-40B4-BE49-F238E27FC236}">
                  <a16:creationId xmlns:a16="http://schemas.microsoft.com/office/drawing/2014/main" id="{1AFBCCD2-F1FC-453B-ABF5-B63883F44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769768" y="601490"/>
              <a:ext cx="2017726" cy="18288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D7FB22-EF1D-4005-8447-3A39740FCD22}"/>
                </a:ext>
              </a:extLst>
            </p:cNvPr>
            <p:cNvSpPr txBox="1"/>
            <p:nvPr/>
          </p:nvSpPr>
          <p:spPr>
            <a:xfrm>
              <a:off x="4161737" y="1158239"/>
              <a:ext cx="15518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attaya" panose="00000500000000000000" pitchFamily="2" charset="-34"/>
                </a:rPr>
                <a:t>Nhận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attaya" panose="00000500000000000000" pitchFamily="2" charset="-34"/>
                </a:rPr>
                <a:t>xét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2ECFA3C-C3F4-459F-8E44-00BF22304391}"/>
              </a:ext>
            </a:extLst>
          </p:cNvPr>
          <p:cNvSpPr txBox="1"/>
          <p:nvPr/>
        </p:nvSpPr>
        <p:spPr>
          <a:xfrm>
            <a:off x="681380" y="1804149"/>
            <a:ext cx="3393663" cy="523220"/>
          </a:xfrm>
          <a:custGeom>
            <a:avLst/>
            <a:gdLst>
              <a:gd name="connsiteX0" fmla="*/ 0 w 3393663"/>
              <a:gd name="connsiteY0" fmla="*/ 0 h 523220"/>
              <a:gd name="connsiteX1" fmla="*/ 3393663 w 3393663"/>
              <a:gd name="connsiteY1" fmla="*/ 0 h 523220"/>
              <a:gd name="connsiteX2" fmla="*/ 3393663 w 3393663"/>
              <a:gd name="connsiteY2" fmla="*/ 523220 h 523220"/>
              <a:gd name="connsiteX3" fmla="*/ 0 w 3393663"/>
              <a:gd name="connsiteY3" fmla="*/ 523220 h 523220"/>
              <a:gd name="connsiteX4" fmla="*/ 0 w 3393663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663" h="523220" fill="none" extrusionOk="0">
                <a:moveTo>
                  <a:pt x="0" y="0"/>
                </a:moveTo>
                <a:cubicBezTo>
                  <a:pt x="448730" y="5222"/>
                  <a:pt x="3015714" y="24918"/>
                  <a:pt x="3393663" y="0"/>
                </a:cubicBezTo>
                <a:cubicBezTo>
                  <a:pt x="3397044" y="143545"/>
                  <a:pt x="3439451" y="364357"/>
                  <a:pt x="3393663" y="523220"/>
                </a:cubicBezTo>
                <a:cubicBezTo>
                  <a:pt x="2314709" y="358459"/>
                  <a:pt x="505516" y="641370"/>
                  <a:pt x="0" y="523220"/>
                </a:cubicBezTo>
                <a:cubicBezTo>
                  <a:pt x="19472" y="295114"/>
                  <a:pt x="34079" y="163437"/>
                  <a:pt x="0" y="0"/>
                </a:cubicBezTo>
                <a:close/>
              </a:path>
              <a:path w="3393663" h="523220" stroke="0" extrusionOk="0">
                <a:moveTo>
                  <a:pt x="0" y="0"/>
                </a:moveTo>
                <a:cubicBezTo>
                  <a:pt x="966511" y="11849"/>
                  <a:pt x="2010642" y="-161459"/>
                  <a:pt x="3393663" y="0"/>
                </a:cubicBezTo>
                <a:cubicBezTo>
                  <a:pt x="3367775" y="136655"/>
                  <a:pt x="3368895" y="451084"/>
                  <a:pt x="3393663" y="523220"/>
                </a:cubicBezTo>
                <a:cubicBezTo>
                  <a:pt x="2028342" y="377360"/>
                  <a:pt x="702479" y="444896"/>
                  <a:pt x="0" y="523220"/>
                </a:cubicBezTo>
                <a:cubicBezTo>
                  <a:pt x="-36542" y="352608"/>
                  <a:pt x="-23037" y="25650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Pattaya" panose="00000500000000000000" pitchFamily="2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6CFD33-42DA-4406-B1B3-29E2C67314F4}"/>
              </a:ext>
            </a:extLst>
          </p:cNvPr>
          <p:cNvSpPr txBox="1"/>
          <p:nvPr/>
        </p:nvSpPr>
        <p:spPr>
          <a:xfrm>
            <a:off x="8436445" y="4043948"/>
            <a:ext cx="2476143" cy="954107"/>
          </a:xfrm>
          <a:custGeom>
            <a:avLst/>
            <a:gdLst>
              <a:gd name="connsiteX0" fmla="*/ 0 w 2476143"/>
              <a:gd name="connsiteY0" fmla="*/ 0 h 954107"/>
              <a:gd name="connsiteX1" fmla="*/ 2476143 w 2476143"/>
              <a:gd name="connsiteY1" fmla="*/ 0 h 954107"/>
              <a:gd name="connsiteX2" fmla="*/ 2476143 w 2476143"/>
              <a:gd name="connsiteY2" fmla="*/ 954107 h 954107"/>
              <a:gd name="connsiteX3" fmla="*/ 0 w 2476143"/>
              <a:gd name="connsiteY3" fmla="*/ 954107 h 954107"/>
              <a:gd name="connsiteX4" fmla="*/ 0 w 2476143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143" h="954107" fill="none" extrusionOk="0">
                <a:moveTo>
                  <a:pt x="0" y="0"/>
                </a:moveTo>
                <a:cubicBezTo>
                  <a:pt x="313699" y="5222"/>
                  <a:pt x="2080220" y="24918"/>
                  <a:pt x="2476143" y="0"/>
                </a:cubicBezTo>
                <a:cubicBezTo>
                  <a:pt x="2501451" y="365569"/>
                  <a:pt x="2510688" y="532638"/>
                  <a:pt x="2476143" y="954107"/>
                </a:cubicBezTo>
                <a:cubicBezTo>
                  <a:pt x="1750939" y="789346"/>
                  <a:pt x="697821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2476143" h="954107" stroke="0" extrusionOk="0">
                <a:moveTo>
                  <a:pt x="0" y="0"/>
                </a:moveTo>
                <a:cubicBezTo>
                  <a:pt x="1128329" y="11849"/>
                  <a:pt x="1446789" y="-161459"/>
                  <a:pt x="2476143" y="0"/>
                </a:cubicBezTo>
                <a:cubicBezTo>
                  <a:pt x="2400327" y="168997"/>
                  <a:pt x="2429108" y="796602"/>
                  <a:pt x="2476143" y="954107"/>
                </a:cubicBezTo>
                <a:cubicBezTo>
                  <a:pt x="1880332" y="808247"/>
                  <a:pt x="1012856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xét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góp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2903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2" descr="Collection of little girls in school uniform Vector Image">
            <a:extLst>
              <a:ext uri="{FF2B5EF4-FFF2-40B4-BE49-F238E27FC236}">
                <a16:creationId xmlns:a16="http://schemas.microsoft.com/office/drawing/2014/main" id="{8FD9BFB2-08CE-C6CA-A12E-DD9225F55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0" b="84630" l="36200" r="59300">
                        <a14:foregroundMark x1="37000" y1="60370" x2="36200" y2="59352"/>
                        <a14:foregroundMark x1="45100" y1="51852" x2="48300" y2="51019"/>
                        <a14:foregroundMark x1="48300" y1="51019" x2="48400" y2="51019"/>
                        <a14:foregroundMark x1="49700" y1="65926" x2="52200" y2="67778"/>
                        <a14:foregroundMark x1="52200" y1="67778" x2="52300" y2="67778"/>
                        <a14:foregroundMark x1="50300" y1="67870" x2="50400" y2="75741"/>
                        <a14:foregroundMark x1="46900" y1="65833" x2="45900" y2="73796"/>
                        <a14:foregroundMark x1="46700" y1="79907" x2="46600" y2="82870"/>
                        <a14:foregroundMark x1="45900" y1="77778" x2="46700" y2="82407"/>
                        <a14:foregroundMark x1="46700" y1="82407" x2="45700" y2="84630"/>
                        <a14:foregroundMark x1="51000" y1="80000" x2="50900" y2="84630"/>
                        <a14:foregroundMark x1="58100" y1="58796" x2="59300" y2="59352"/>
                        <a14:foregroundMark x1="43500" y1="62963" x2="44200" y2="64907"/>
                        <a14:foregroundMark x1="46100" y1="50556" x2="49300" y2="50000"/>
                        <a14:backgroundMark x1="40700" y1="60093" x2="42300" y2="61852"/>
                        <a14:backgroundMark x1="53100" y1="69074" x2="53100" y2="69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57" t="49519" r="38730" b="14106"/>
          <a:stretch/>
        </p:blipFill>
        <p:spPr bwMode="auto">
          <a:xfrm>
            <a:off x="3039281" y="3302611"/>
            <a:ext cx="2076917" cy="305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7977973-439A-B165-F393-966D9BF0DEDA}"/>
              </a:ext>
            </a:extLst>
          </p:cNvPr>
          <p:cNvGrpSpPr/>
          <p:nvPr/>
        </p:nvGrpSpPr>
        <p:grpSpPr>
          <a:xfrm>
            <a:off x="3286125" y="1358900"/>
            <a:ext cx="5353050" cy="1895475"/>
            <a:chOff x="9144000" y="-12700"/>
            <a:chExt cx="3054350" cy="1895475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37498F87-1CC0-97B3-6AE2-68BE6BF38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5811" y="263655"/>
              <a:ext cx="272831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Wave1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6600" dirty="0" err="1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</a:t>
              </a:r>
              <a:r>
                <a:rPr lang="en-US" altLang="zh-CN" sz="6600" dirty="0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6600" dirty="0" err="1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endParaRPr kumimoji="0" lang="zh-CN" altLang="zh-CN" sz="1800" b="0" i="0" u="none" strike="noStrike" cap="none" normalizeH="0" baseline="0" dirty="0">
                <a:ln w="12700">
                  <a:solidFill>
                    <a:srgbClr val="FFFF66"/>
                  </a:solidFill>
                  <a:prstDash val="sysDash"/>
                </a:ln>
                <a:solidFill>
                  <a:srgbClr val="FF0066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C88A81F-6CD5-92F8-A7A3-A18A21AEF736}"/>
                </a:ext>
              </a:extLst>
            </p:cNvPr>
            <p:cNvGrpSpPr/>
            <p:nvPr/>
          </p:nvGrpSpPr>
          <p:grpSpPr>
            <a:xfrm>
              <a:off x="9144000" y="-12700"/>
              <a:ext cx="3054350" cy="1895475"/>
              <a:chOff x="9144000" y="-12700"/>
              <a:chExt cx="3054350" cy="1895475"/>
            </a:xfrm>
            <a:solidFill>
              <a:srgbClr val="FF006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47AABACA-BBB9-43CC-EAFC-F5D0C44A2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4000" y="-12700"/>
                <a:ext cx="1422400" cy="1631950"/>
              </a:xfrm>
              <a:custGeom>
                <a:avLst/>
                <a:gdLst>
                  <a:gd name="connsiteX0" fmla="*/ 1300294 w 2492896"/>
                  <a:gd name="connsiteY0" fmla="*/ 19420 h 1631950"/>
                  <a:gd name="connsiteX1" fmla="*/ 420302 w 2492896"/>
                  <a:gd name="connsiteY1" fmla="*/ 197955 h 1631950"/>
                  <a:gd name="connsiteX2" fmla="*/ 39637 w 2492896"/>
                  <a:gd name="connsiteY2" fmla="*/ 671547 h 1631950"/>
                  <a:gd name="connsiteX3" fmla="*/ 295408 w 2492896"/>
                  <a:gd name="connsiteY3" fmla="*/ 1216618 h 1631950"/>
                  <a:gd name="connsiteX4" fmla="*/ 1181134 w 2492896"/>
                  <a:gd name="connsiteY4" fmla="*/ 1557369 h 1631950"/>
                  <a:gd name="connsiteX5" fmla="*/ 2487162 w 2492896"/>
                  <a:gd name="connsiteY5" fmla="*/ 1622158 h 1631950"/>
                  <a:gd name="connsiteX6" fmla="*/ 2487162 w 2492896"/>
                  <a:gd name="connsiteY6" fmla="*/ 1615793 h 1631950"/>
                  <a:gd name="connsiteX7" fmla="*/ 1357132 w 2492896"/>
                  <a:gd name="connsiteY7" fmla="*/ 1566998 h 1631950"/>
                  <a:gd name="connsiteX8" fmla="*/ 425786 w 2492896"/>
                  <a:gd name="connsiteY8" fmla="*/ 1288098 h 1631950"/>
                  <a:gd name="connsiteX9" fmla="*/ 51104 w 2492896"/>
                  <a:gd name="connsiteY9" fmla="*/ 755919 h 1631950"/>
                  <a:gd name="connsiteX10" fmla="*/ 351996 w 2492896"/>
                  <a:gd name="connsiteY10" fmla="*/ 259480 h 1631950"/>
                  <a:gd name="connsiteX11" fmla="*/ 1300294 w 2492896"/>
                  <a:gd name="connsiteY11" fmla="*/ 22684 h 1631950"/>
                  <a:gd name="connsiteX12" fmla="*/ 1300294 w 2492896"/>
                  <a:gd name="connsiteY12" fmla="*/ 19420 h 163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2896" h="1631950" fill="none" extrusionOk="0">
                    <a:moveTo>
                      <a:pt x="1300294" y="19420"/>
                    </a:moveTo>
                    <a:cubicBezTo>
                      <a:pt x="969276" y="22785"/>
                      <a:pt x="652582" y="54892"/>
                      <a:pt x="420302" y="197955"/>
                    </a:cubicBezTo>
                    <a:cubicBezTo>
                      <a:pt x="187664" y="334656"/>
                      <a:pt x="65705" y="523277"/>
                      <a:pt x="39637" y="671547"/>
                    </a:cubicBezTo>
                    <a:cubicBezTo>
                      <a:pt x="-18141" y="865101"/>
                      <a:pt x="102327" y="1022666"/>
                      <a:pt x="295408" y="1216618"/>
                    </a:cubicBezTo>
                    <a:cubicBezTo>
                      <a:pt x="497285" y="1381390"/>
                      <a:pt x="785489" y="1460362"/>
                      <a:pt x="1181134" y="1557369"/>
                    </a:cubicBezTo>
                    <a:cubicBezTo>
                      <a:pt x="1524401" y="1564437"/>
                      <a:pt x="1998007" y="1649386"/>
                      <a:pt x="2487162" y="1622158"/>
                    </a:cubicBezTo>
                    <a:cubicBezTo>
                      <a:pt x="2493052" y="1623528"/>
                      <a:pt x="2493150" y="1615518"/>
                      <a:pt x="2487162" y="1615793"/>
                    </a:cubicBezTo>
                    <a:cubicBezTo>
                      <a:pt x="2049356" y="1610236"/>
                      <a:pt x="1659358" y="1579897"/>
                      <a:pt x="1357132" y="1566998"/>
                    </a:cubicBezTo>
                    <a:cubicBezTo>
                      <a:pt x="1053891" y="1504609"/>
                      <a:pt x="667488" y="1478009"/>
                      <a:pt x="425786" y="1288098"/>
                    </a:cubicBezTo>
                    <a:cubicBezTo>
                      <a:pt x="201239" y="1145505"/>
                      <a:pt x="21203" y="927989"/>
                      <a:pt x="51104" y="755919"/>
                    </a:cubicBezTo>
                    <a:cubicBezTo>
                      <a:pt x="48881" y="569808"/>
                      <a:pt x="182023" y="377090"/>
                      <a:pt x="351996" y="259480"/>
                    </a:cubicBezTo>
                    <a:cubicBezTo>
                      <a:pt x="622709" y="91398"/>
                      <a:pt x="958058" y="46162"/>
                      <a:pt x="1300294" y="22684"/>
                    </a:cubicBezTo>
                    <a:cubicBezTo>
                      <a:pt x="1306521" y="23119"/>
                      <a:pt x="1305972" y="19278"/>
                      <a:pt x="1300294" y="19420"/>
                    </a:cubicBezTo>
                    <a:close/>
                  </a:path>
                  <a:path w="2492896" h="1631950" stroke="0" extrusionOk="0">
                    <a:moveTo>
                      <a:pt x="1300294" y="19420"/>
                    </a:moveTo>
                    <a:cubicBezTo>
                      <a:pt x="988327" y="-11198"/>
                      <a:pt x="686850" y="121932"/>
                      <a:pt x="420302" y="197955"/>
                    </a:cubicBezTo>
                    <a:cubicBezTo>
                      <a:pt x="178083" y="311629"/>
                      <a:pt x="55161" y="495739"/>
                      <a:pt x="39637" y="671547"/>
                    </a:cubicBezTo>
                    <a:cubicBezTo>
                      <a:pt x="-19282" y="863177"/>
                      <a:pt x="103670" y="1038970"/>
                      <a:pt x="295408" y="1216618"/>
                    </a:cubicBezTo>
                    <a:cubicBezTo>
                      <a:pt x="527352" y="1345537"/>
                      <a:pt x="800991" y="1534138"/>
                      <a:pt x="1181134" y="1557369"/>
                    </a:cubicBezTo>
                    <a:cubicBezTo>
                      <a:pt x="1528093" y="1667893"/>
                      <a:pt x="1993719" y="1653318"/>
                      <a:pt x="2487162" y="1622158"/>
                    </a:cubicBezTo>
                    <a:cubicBezTo>
                      <a:pt x="2492869" y="1621206"/>
                      <a:pt x="2492842" y="1615493"/>
                      <a:pt x="2487162" y="1615793"/>
                    </a:cubicBezTo>
                    <a:cubicBezTo>
                      <a:pt x="2094725" y="1684222"/>
                      <a:pt x="1699923" y="1527562"/>
                      <a:pt x="1357132" y="1566998"/>
                    </a:cubicBezTo>
                    <a:cubicBezTo>
                      <a:pt x="995339" y="1497580"/>
                      <a:pt x="659554" y="1497475"/>
                      <a:pt x="425786" y="1288098"/>
                    </a:cubicBezTo>
                    <a:cubicBezTo>
                      <a:pt x="192465" y="1158127"/>
                      <a:pt x="7658" y="963459"/>
                      <a:pt x="51104" y="755919"/>
                    </a:cubicBezTo>
                    <a:cubicBezTo>
                      <a:pt x="82791" y="613422"/>
                      <a:pt x="170933" y="382614"/>
                      <a:pt x="351996" y="259480"/>
                    </a:cubicBezTo>
                    <a:cubicBezTo>
                      <a:pt x="637651" y="56578"/>
                      <a:pt x="991422" y="-14626"/>
                      <a:pt x="1300294" y="22684"/>
                    </a:cubicBezTo>
                    <a:cubicBezTo>
                      <a:pt x="1305986" y="22620"/>
                      <a:pt x="1306497" y="19227"/>
                      <a:pt x="1300294" y="1942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xmlns="" sd="321285653">
                      <a:custGeom>
                        <a:avLst/>
                        <a:gdLst>
                          <a:gd name="T0" fmla="*/ 229 w 439"/>
                          <a:gd name="T1" fmla="*/ 6 h 503"/>
                          <a:gd name="T2" fmla="*/ 74 w 439"/>
                          <a:gd name="T3" fmla="*/ 61 h 503"/>
                          <a:gd name="T4" fmla="*/ 7 w 439"/>
                          <a:gd name="T5" fmla="*/ 207 h 503"/>
                          <a:gd name="T6" fmla="*/ 52 w 439"/>
                          <a:gd name="T7" fmla="*/ 375 h 503"/>
                          <a:gd name="T8" fmla="*/ 208 w 439"/>
                          <a:gd name="T9" fmla="*/ 480 h 503"/>
                          <a:gd name="T10" fmla="*/ 438 w 439"/>
                          <a:gd name="T11" fmla="*/ 500 h 503"/>
                          <a:gd name="T12" fmla="*/ 438 w 439"/>
                          <a:gd name="T13" fmla="*/ 498 h 503"/>
                          <a:gd name="T14" fmla="*/ 239 w 439"/>
                          <a:gd name="T15" fmla="*/ 483 h 503"/>
                          <a:gd name="T16" fmla="*/ 75 w 439"/>
                          <a:gd name="T17" fmla="*/ 397 h 503"/>
                          <a:gd name="T18" fmla="*/ 9 w 439"/>
                          <a:gd name="T19" fmla="*/ 233 h 503"/>
                          <a:gd name="T20" fmla="*/ 62 w 439"/>
                          <a:gd name="T21" fmla="*/ 80 h 503"/>
                          <a:gd name="T22" fmla="*/ 229 w 439"/>
                          <a:gd name="T23" fmla="*/ 7 h 503"/>
                          <a:gd name="T24" fmla="*/ 229 w 439"/>
                          <a:gd name="T25" fmla="*/ 6 h 5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439" h="503">
                            <a:moveTo>
                              <a:pt x="229" y="6"/>
                            </a:moveTo>
                            <a:cubicBezTo>
                              <a:pt x="171" y="0"/>
                              <a:pt x="116" y="20"/>
                              <a:pt x="74" y="61"/>
                            </a:cubicBezTo>
                            <a:cubicBezTo>
                              <a:pt x="36" y="100"/>
                              <a:pt x="13" y="153"/>
                              <a:pt x="7" y="207"/>
                            </a:cubicBezTo>
                            <a:cubicBezTo>
                              <a:pt x="0" y="268"/>
                              <a:pt x="17" y="325"/>
                              <a:pt x="52" y="375"/>
                            </a:cubicBezTo>
                            <a:cubicBezTo>
                              <a:pt x="90" y="428"/>
                              <a:pt x="145" y="463"/>
                              <a:pt x="208" y="480"/>
                            </a:cubicBezTo>
                            <a:cubicBezTo>
                              <a:pt x="281" y="501"/>
                              <a:pt x="362" y="503"/>
                              <a:pt x="438" y="500"/>
                            </a:cubicBezTo>
                            <a:cubicBezTo>
                              <a:pt x="439" y="500"/>
                              <a:pt x="439" y="498"/>
                              <a:pt x="438" y="498"/>
                            </a:cubicBezTo>
                            <a:cubicBezTo>
                              <a:pt x="371" y="495"/>
                              <a:pt x="305" y="497"/>
                              <a:pt x="239" y="483"/>
                            </a:cubicBezTo>
                            <a:cubicBezTo>
                              <a:pt x="177" y="471"/>
                              <a:pt x="118" y="445"/>
                              <a:pt x="75" y="397"/>
                            </a:cubicBezTo>
                            <a:cubicBezTo>
                              <a:pt x="34" y="352"/>
                              <a:pt x="8" y="294"/>
                              <a:pt x="9" y="233"/>
                            </a:cubicBezTo>
                            <a:cubicBezTo>
                              <a:pt x="9" y="178"/>
                              <a:pt x="28" y="123"/>
                              <a:pt x="62" y="80"/>
                            </a:cubicBezTo>
                            <a:cubicBezTo>
                              <a:pt x="103" y="29"/>
                              <a:pt x="164" y="2"/>
                              <a:pt x="229" y="7"/>
                            </a:cubicBezTo>
                            <a:cubicBezTo>
                              <a:pt x="230" y="7"/>
                              <a:pt x="230" y="6"/>
                              <a:pt x="229" y="6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E41395BE-5E8C-318D-A13C-F793DA82A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5475" y="-12700"/>
                <a:ext cx="1412875" cy="1631950"/>
              </a:xfrm>
              <a:custGeom>
                <a:avLst/>
                <a:gdLst>
                  <a:gd name="connsiteX0" fmla="*/ 1198234 w 2476203"/>
                  <a:gd name="connsiteY0" fmla="*/ 22684 h 1631950"/>
                  <a:gd name="connsiteX1" fmla="*/ 2073077 w 2476203"/>
                  <a:gd name="connsiteY1" fmla="*/ 210847 h 1631950"/>
                  <a:gd name="connsiteX2" fmla="*/ 2442031 w 2476203"/>
                  <a:gd name="connsiteY2" fmla="*/ 694231 h 1631950"/>
                  <a:gd name="connsiteX3" fmla="*/ 2163953 w 2476203"/>
                  <a:gd name="connsiteY3" fmla="*/ 1223146 h 1631950"/>
                  <a:gd name="connsiteX4" fmla="*/ 1266577 w 2476203"/>
                  <a:gd name="connsiteY4" fmla="*/ 1550842 h 1631950"/>
                  <a:gd name="connsiteX5" fmla="*/ 11390 w 2476203"/>
                  <a:gd name="connsiteY5" fmla="*/ 1615793 h 1631950"/>
                  <a:gd name="connsiteX6" fmla="*/ 11390 w 2476203"/>
                  <a:gd name="connsiteY6" fmla="*/ 1622158 h 1631950"/>
                  <a:gd name="connsiteX7" fmla="*/ 1187091 w 2476203"/>
                  <a:gd name="connsiteY7" fmla="*/ 1576790 h 1631950"/>
                  <a:gd name="connsiteX8" fmla="*/ 2118391 w 2476203"/>
                  <a:gd name="connsiteY8" fmla="*/ 1278306 h 1631950"/>
                  <a:gd name="connsiteX9" fmla="*/ 2464812 w 2476203"/>
                  <a:gd name="connsiteY9" fmla="*/ 743026 h 1631950"/>
                  <a:gd name="connsiteX10" fmla="*/ 2152563 w 2476203"/>
                  <a:gd name="connsiteY10" fmla="*/ 246587 h 1631950"/>
                  <a:gd name="connsiteX11" fmla="*/ 1198234 w 2476203"/>
                  <a:gd name="connsiteY11" fmla="*/ 19420 h 1631950"/>
                  <a:gd name="connsiteX12" fmla="*/ 1198234 w 2476203"/>
                  <a:gd name="connsiteY12" fmla="*/ 22684 h 163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76203" h="1631950" fill="none" extrusionOk="0">
                    <a:moveTo>
                      <a:pt x="1198234" y="22684"/>
                    </a:moveTo>
                    <a:cubicBezTo>
                      <a:pt x="1547990" y="-14558"/>
                      <a:pt x="1846192" y="78490"/>
                      <a:pt x="2073077" y="210847"/>
                    </a:cubicBezTo>
                    <a:cubicBezTo>
                      <a:pt x="2268970" y="336595"/>
                      <a:pt x="2432084" y="540299"/>
                      <a:pt x="2442031" y="694231"/>
                    </a:cubicBezTo>
                    <a:cubicBezTo>
                      <a:pt x="2447906" y="849454"/>
                      <a:pt x="2386250" y="1076698"/>
                      <a:pt x="2163953" y="1223146"/>
                    </a:cubicBezTo>
                    <a:cubicBezTo>
                      <a:pt x="2002089" y="1406149"/>
                      <a:pt x="1647559" y="1531578"/>
                      <a:pt x="1266577" y="1550842"/>
                    </a:cubicBezTo>
                    <a:cubicBezTo>
                      <a:pt x="832236" y="1606765"/>
                      <a:pt x="355496" y="1587143"/>
                      <a:pt x="11390" y="1615793"/>
                    </a:cubicBezTo>
                    <a:cubicBezTo>
                      <a:pt x="-863" y="1616318"/>
                      <a:pt x="1249" y="1622744"/>
                      <a:pt x="11390" y="1622158"/>
                    </a:cubicBezTo>
                    <a:cubicBezTo>
                      <a:pt x="448243" y="1670108"/>
                      <a:pt x="845749" y="1566014"/>
                      <a:pt x="1187091" y="1576790"/>
                    </a:cubicBezTo>
                    <a:cubicBezTo>
                      <a:pt x="1553636" y="1528566"/>
                      <a:pt x="1935009" y="1438405"/>
                      <a:pt x="2118391" y="1278306"/>
                    </a:cubicBezTo>
                    <a:cubicBezTo>
                      <a:pt x="2331638" y="1088914"/>
                      <a:pt x="2482478" y="939510"/>
                      <a:pt x="2464812" y="743026"/>
                    </a:cubicBezTo>
                    <a:cubicBezTo>
                      <a:pt x="2462488" y="543361"/>
                      <a:pt x="2350154" y="344916"/>
                      <a:pt x="2152563" y="246587"/>
                    </a:cubicBezTo>
                    <a:cubicBezTo>
                      <a:pt x="1902670" y="24711"/>
                      <a:pt x="1495624" y="35780"/>
                      <a:pt x="1198234" y="19420"/>
                    </a:cubicBezTo>
                    <a:cubicBezTo>
                      <a:pt x="1187237" y="18810"/>
                      <a:pt x="1186896" y="23088"/>
                      <a:pt x="1198234" y="22684"/>
                    </a:cubicBezTo>
                    <a:close/>
                  </a:path>
                  <a:path w="2476203" h="1631950" stroke="0" extrusionOk="0">
                    <a:moveTo>
                      <a:pt x="1198234" y="22684"/>
                    </a:moveTo>
                    <a:cubicBezTo>
                      <a:pt x="1524114" y="-2497"/>
                      <a:pt x="1825104" y="118073"/>
                      <a:pt x="2073077" y="210847"/>
                    </a:cubicBezTo>
                    <a:cubicBezTo>
                      <a:pt x="2300278" y="340029"/>
                      <a:pt x="2445382" y="489452"/>
                      <a:pt x="2442031" y="694231"/>
                    </a:cubicBezTo>
                    <a:cubicBezTo>
                      <a:pt x="2472324" y="916543"/>
                      <a:pt x="2405146" y="1061143"/>
                      <a:pt x="2163953" y="1223146"/>
                    </a:cubicBezTo>
                    <a:cubicBezTo>
                      <a:pt x="1978173" y="1415355"/>
                      <a:pt x="1648706" y="1491860"/>
                      <a:pt x="1266577" y="1550842"/>
                    </a:cubicBezTo>
                    <a:cubicBezTo>
                      <a:pt x="809334" y="1611515"/>
                      <a:pt x="449009" y="1705998"/>
                      <a:pt x="11390" y="1615793"/>
                    </a:cubicBezTo>
                    <a:cubicBezTo>
                      <a:pt x="1223" y="1615851"/>
                      <a:pt x="69" y="1622426"/>
                      <a:pt x="11390" y="1622158"/>
                    </a:cubicBezTo>
                    <a:cubicBezTo>
                      <a:pt x="388626" y="1687375"/>
                      <a:pt x="786955" y="1635955"/>
                      <a:pt x="1187091" y="1576790"/>
                    </a:cubicBezTo>
                    <a:cubicBezTo>
                      <a:pt x="1558063" y="1531583"/>
                      <a:pt x="1905430" y="1395657"/>
                      <a:pt x="2118391" y="1278306"/>
                    </a:cubicBezTo>
                    <a:cubicBezTo>
                      <a:pt x="2324463" y="1144719"/>
                      <a:pt x="2464693" y="975163"/>
                      <a:pt x="2464812" y="743026"/>
                    </a:cubicBezTo>
                    <a:cubicBezTo>
                      <a:pt x="2483486" y="533186"/>
                      <a:pt x="2318920" y="382275"/>
                      <a:pt x="2152563" y="246587"/>
                    </a:cubicBezTo>
                    <a:cubicBezTo>
                      <a:pt x="1914431" y="90813"/>
                      <a:pt x="1582095" y="7449"/>
                      <a:pt x="1198234" y="19420"/>
                    </a:cubicBezTo>
                    <a:cubicBezTo>
                      <a:pt x="1187845" y="19276"/>
                      <a:pt x="1187416" y="22079"/>
                      <a:pt x="1198234" y="2268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xmlns="" sd="1186888572">
                      <a:custGeom>
                        <a:avLst/>
                        <a:gdLst>
                          <a:gd name="T0" fmla="*/ 211 w 436"/>
                          <a:gd name="T1" fmla="*/ 7 h 503"/>
                          <a:gd name="T2" fmla="*/ 365 w 436"/>
                          <a:gd name="T3" fmla="*/ 65 h 503"/>
                          <a:gd name="T4" fmla="*/ 430 w 436"/>
                          <a:gd name="T5" fmla="*/ 214 h 503"/>
                          <a:gd name="T6" fmla="*/ 381 w 436"/>
                          <a:gd name="T7" fmla="*/ 377 h 503"/>
                          <a:gd name="T8" fmla="*/ 223 w 436"/>
                          <a:gd name="T9" fmla="*/ 478 h 503"/>
                          <a:gd name="T10" fmla="*/ 2 w 436"/>
                          <a:gd name="T11" fmla="*/ 498 h 503"/>
                          <a:gd name="T12" fmla="*/ 2 w 436"/>
                          <a:gd name="T13" fmla="*/ 500 h 503"/>
                          <a:gd name="T14" fmla="*/ 209 w 436"/>
                          <a:gd name="T15" fmla="*/ 486 h 503"/>
                          <a:gd name="T16" fmla="*/ 373 w 436"/>
                          <a:gd name="T17" fmla="*/ 394 h 503"/>
                          <a:gd name="T18" fmla="*/ 434 w 436"/>
                          <a:gd name="T19" fmla="*/ 229 h 503"/>
                          <a:gd name="T20" fmla="*/ 379 w 436"/>
                          <a:gd name="T21" fmla="*/ 76 h 503"/>
                          <a:gd name="T22" fmla="*/ 211 w 436"/>
                          <a:gd name="T23" fmla="*/ 6 h 503"/>
                          <a:gd name="T24" fmla="*/ 211 w 436"/>
                          <a:gd name="T25" fmla="*/ 7 h 5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436" h="503">
                            <a:moveTo>
                              <a:pt x="211" y="7"/>
                            </a:moveTo>
                            <a:cubicBezTo>
                              <a:pt x="268" y="2"/>
                              <a:pt x="324" y="23"/>
                              <a:pt x="365" y="65"/>
                            </a:cubicBezTo>
                            <a:cubicBezTo>
                              <a:pt x="403" y="105"/>
                              <a:pt x="426" y="159"/>
                              <a:pt x="430" y="214"/>
                            </a:cubicBezTo>
                            <a:cubicBezTo>
                              <a:pt x="435" y="274"/>
                              <a:pt x="417" y="330"/>
                              <a:pt x="381" y="377"/>
                            </a:cubicBezTo>
                            <a:cubicBezTo>
                              <a:pt x="343" y="430"/>
                              <a:pt x="286" y="462"/>
                              <a:pt x="223" y="478"/>
                            </a:cubicBezTo>
                            <a:cubicBezTo>
                              <a:pt x="151" y="497"/>
                              <a:pt x="76" y="495"/>
                              <a:pt x="2" y="498"/>
                            </a:cubicBezTo>
                            <a:cubicBezTo>
                              <a:pt x="0" y="498"/>
                              <a:pt x="0" y="500"/>
                              <a:pt x="2" y="500"/>
                            </a:cubicBezTo>
                            <a:cubicBezTo>
                              <a:pt x="71" y="503"/>
                              <a:pt x="142" y="501"/>
                              <a:pt x="209" y="486"/>
                            </a:cubicBezTo>
                            <a:cubicBezTo>
                              <a:pt x="272" y="472"/>
                              <a:pt x="331" y="443"/>
                              <a:pt x="373" y="394"/>
                            </a:cubicBezTo>
                            <a:cubicBezTo>
                              <a:pt x="412" y="347"/>
                              <a:pt x="436" y="290"/>
                              <a:pt x="434" y="229"/>
                            </a:cubicBezTo>
                            <a:cubicBezTo>
                              <a:pt x="433" y="174"/>
                              <a:pt x="413" y="119"/>
                              <a:pt x="379" y="76"/>
                            </a:cubicBezTo>
                            <a:cubicBezTo>
                              <a:pt x="337" y="25"/>
                              <a:pt x="276" y="0"/>
                              <a:pt x="211" y="6"/>
                            </a:cubicBezTo>
                            <a:cubicBezTo>
                              <a:pt x="209" y="6"/>
                              <a:pt x="209" y="7"/>
                              <a:pt x="211" y="7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3A8FFBB4-F5BA-EE5F-A38B-15F4D3F57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6538" y="1584325"/>
                <a:ext cx="409575" cy="298450"/>
              </a:xfrm>
              <a:custGeom>
                <a:avLst/>
                <a:gdLst>
                  <a:gd name="connsiteX0" fmla="*/ 318999 w 717821"/>
                  <a:gd name="connsiteY0" fmla="*/ 6476 h 298450"/>
                  <a:gd name="connsiteX1" fmla="*/ 5670 w 717821"/>
                  <a:gd name="connsiteY1" fmla="*/ 288720 h 298450"/>
                  <a:gd name="connsiteX2" fmla="*/ 17084 w 717821"/>
                  <a:gd name="connsiteY2" fmla="*/ 298450 h 298450"/>
                  <a:gd name="connsiteX3" fmla="*/ 432989 w 717821"/>
                  <a:gd name="connsiteY3" fmla="*/ 171937 h 298450"/>
                  <a:gd name="connsiteX4" fmla="*/ 712150 w 717821"/>
                  <a:gd name="connsiteY4" fmla="*/ 9729 h 298450"/>
                  <a:gd name="connsiteX5" fmla="*/ 695066 w 717821"/>
                  <a:gd name="connsiteY5" fmla="*/ 6476 h 298450"/>
                  <a:gd name="connsiteX6" fmla="*/ 410162 w 717821"/>
                  <a:gd name="connsiteY6" fmla="*/ 168683 h 298450"/>
                  <a:gd name="connsiteX7" fmla="*/ 11413 w 717821"/>
                  <a:gd name="connsiteY7" fmla="*/ 285467 h 298450"/>
                  <a:gd name="connsiteX8" fmla="*/ 22754 w 717821"/>
                  <a:gd name="connsiteY8" fmla="*/ 295196 h 298450"/>
                  <a:gd name="connsiteX9" fmla="*/ 330413 w 717821"/>
                  <a:gd name="connsiteY9" fmla="*/ 9729 h 298450"/>
                  <a:gd name="connsiteX10" fmla="*/ 318999 w 717821"/>
                  <a:gd name="connsiteY10" fmla="*/ 6476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821" h="298450" fill="none" extrusionOk="0">
                    <a:moveTo>
                      <a:pt x="318999" y="6476"/>
                    </a:moveTo>
                    <a:cubicBezTo>
                      <a:pt x="234570" y="128596"/>
                      <a:pt x="144687" y="202871"/>
                      <a:pt x="5670" y="288720"/>
                    </a:cubicBezTo>
                    <a:cubicBezTo>
                      <a:pt x="764" y="292174"/>
                      <a:pt x="5525" y="299831"/>
                      <a:pt x="17084" y="298450"/>
                    </a:cubicBezTo>
                    <a:cubicBezTo>
                      <a:pt x="139773" y="274928"/>
                      <a:pt x="297003" y="226176"/>
                      <a:pt x="432989" y="171937"/>
                    </a:cubicBezTo>
                    <a:cubicBezTo>
                      <a:pt x="541964" y="129448"/>
                      <a:pt x="641766" y="85828"/>
                      <a:pt x="712150" y="9729"/>
                    </a:cubicBezTo>
                    <a:cubicBezTo>
                      <a:pt x="717368" y="3621"/>
                      <a:pt x="700070" y="590"/>
                      <a:pt x="695066" y="6476"/>
                    </a:cubicBezTo>
                    <a:cubicBezTo>
                      <a:pt x="637514" y="52799"/>
                      <a:pt x="514928" y="131640"/>
                      <a:pt x="410162" y="168683"/>
                    </a:cubicBezTo>
                    <a:cubicBezTo>
                      <a:pt x="273031" y="189937"/>
                      <a:pt x="127978" y="251760"/>
                      <a:pt x="11413" y="285467"/>
                    </a:cubicBezTo>
                    <a:cubicBezTo>
                      <a:pt x="17220" y="288675"/>
                      <a:pt x="17115" y="292593"/>
                      <a:pt x="22754" y="295196"/>
                    </a:cubicBezTo>
                    <a:cubicBezTo>
                      <a:pt x="174939" y="233328"/>
                      <a:pt x="278180" y="122516"/>
                      <a:pt x="330413" y="9729"/>
                    </a:cubicBezTo>
                    <a:cubicBezTo>
                      <a:pt x="329939" y="5685"/>
                      <a:pt x="325132" y="2348"/>
                      <a:pt x="318999" y="6476"/>
                    </a:cubicBezTo>
                    <a:close/>
                  </a:path>
                  <a:path w="717821" h="298450" stroke="0" extrusionOk="0">
                    <a:moveTo>
                      <a:pt x="318999" y="6476"/>
                    </a:moveTo>
                    <a:cubicBezTo>
                      <a:pt x="264059" y="117726"/>
                      <a:pt x="175164" y="213336"/>
                      <a:pt x="5670" y="288720"/>
                    </a:cubicBezTo>
                    <a:cubicBezTo>
                      <a:pt x="-1394" y="292970"/>
                      <a:pt x="7375" y="297482"/>
                      <a:pt x="17084" y="298450"/>
                    </a:cubicBezTo>
                    <a:cubicBezTo>
                      <a:pt x="174497" y="282952"/>
                      <a:pt x="326611" y="255546"/>
                      <a:pt x="432989" y="171937"/>
                    </a:cubicBezTo>
                    <a:cubicBezTo>
                      <a:pt x="551471" y="134034"/>
                      <a:pt x="658522" y="88232"/>
                      <a:pt x="712150" y="9729"/>
                    </a:cubicBezTo>
                    <a:cubicBezTo>
                      <a:pt x="717651" y="3852"/>
                      <a:pt x="700384" y="-720"/>
                      <a:pt x="695066" y="6476"/>
                    </a:cubicBezTo>
                    <a:cubicBezTo>
                      <a:pt x="636695" y="68601"/>
                      <a:pt x="542468" y="123016"/>
                      <a:pt x="410162" y="168683"/>
                    </a:cubicBezTo>
                    <a:cubicBezTo>
                      <a:pt x="282677" y="242293"/>
                      <a:pt x="166286" y="255698"/>
                      <a:pt x="11413" y="285467"/>
                    </a:cubicBezTo>
                    <a:cubicBezTo>
                      <a:pt x="17240" y="288730"/>
                      <a:pt x="17477" y="291734"/>
                      <a:pt x="22754" y="295196"/>
                    </a:cubicBezTo>
                    <a:cubicBezTo>
                      <a:pt x="137562" y="199194"/>
                      <a:pt x="280938" y="106915"/>
                      <a:pt x="330413" y="9729"/>
                    </a:cubicBezTo>
                    <a:cubicBezTo>
                      <a:pt x="330427" y="6678"/>
                      <a:pt x="324948" y="3141"/>
                      <a:pt x="318999" y="6476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xmlns="" sd="1538759010">
                      <a:custGeom>
                        <a:avLst/>
                        <a:gdLst>
                          <a:gd name="T0" fmla="*/ 56 w 126"/>
                          <a:gd name="T1" fmla="*/ 2 h 92"/>
                          <a:gd name="T2" fmla="*/ 1 w 126"/>
                          <a:gd name="T3" fmla="*/ 89 h 92"/>
                          <a:gd name="T4" fmla="*/ 3 w 126"/>
                          <a:gd name="T5" fmla="*/ 92 h 92"/>
                          <a:gd name="T6" fmla="*/ 76 w 126"/>
                          <a:gd name="T7" fmla="*/ 53 h 92"/>
                          <a:gd name="T8" fmla="*/ 125 w 126"/>
                          <a:gd name="T9" fmla="*/ 3 h 92"/>
                          <a:gd name="T10" fmla="*/ 122 w 126"/>
                          <a:gd name="T11" fmla="*/ 2 h 92"/>
                          <a:gd name="T12" fmla="*/ 72 w 126"/>
                          <a:gd name="T13" fmla="*/ 52 h 92"/>
                          <a:gd name="T14" fmla="*/ 2 w 126"/>
                          <a:gd name="T15" fmla="*/ 88 h 92"/>
                          <a:gd name="T16" fmla="*/ 4 w 126"/>
                          <a:gd name="T17" fmla="*/ 91 h 92"/>
                          <a:gd name="T18" fmla="*/ 58 w 126"/>
                          <a:gd name="T19" fmla="*/ 3 h 92"/>
                          <a:gd name="T20" fmla="*/ 56 w 126"/>
                          <a:gd name="T21" fmla="*/ 2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26" h="92">
                            <a:moveTo>
                              <a:pt x="56" y="2"/>
                            </a:moveTo>
                            <a:cubicBezTo>
                              <a:pt x="42" y="34"/>
                              <a:pt x="26" y="64"/>
                              <a:pt x="1" y="89"/>
                            </a:cubicBezTo>
                            <a:cubicBezTo>
                              <a:pt x="0" y="90"/>
                              <a:pt x="1" y="92"/>
                              <a:pt x="3" y="92"/>
                            </a:cubicBezTo>
                            <a:cubicBezTo>
                              <a:pt x="30" y="84"/>
                              <a:pt x="54" y="70"/>
                              <a:pt x="76" y="53"/>
                            </a:cubicBezTo>
                            <a:cubicBezTo>
                              <a:pt x="95" y="39"/>
                              <a:pt x="113" y="23"/>
                              <a:pt x="125" y="3"/>
                            </a:cubicBezTo>
                            <a:cubicBezTo>
                              <a:pt x="126" y="1"/>
                              <a:pt x="123" y="0"/>
                              <a:pt x="122" y="2"/>
                            </a:cubicBezTo>
                            <a:cubicBezTo>
                              <a:pt x="110" y="22"/>
                              <a:pt x="91" y="38"/>
                              <a:pt x="72" y="52"/>
                            </a:cubicBezTo>
                            <a:cubicBezTo>
                              <a:pt x="51" y="67"/>
                              <a:pt x="27" y="81"/>
                              <a:pt x="2" y="88"/>
                            </a:cubicBezTo>
                            <a:cubicBezTo>
                              <a:pt x="3" y="89"/>
                              <a:pt x="3" y="90"/>
                              <a:pt x="4" y="91"/>
                            </a:cubicBezTo>
                            <a:cubicBezTo>
                              <a:pt x="27" y="67"/>
                              <a:pt x="49" y="35"/>
                              <a:pt x="58" y="3"/>
                            </a:cubicBezTo>
                            <a:cubicBezTo>
                              <a:pt x="58" y="2"/>
                              <a:pt x="57" y="1"/>
                              <a:pt x="56" y="2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440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8EE652A0-85E0-B611-D493-19A43D2AF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57452" y="200025"/>
            <a:ext cx="9077197" cy="296711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492A2D9-972C-8E8A-9CBA-C4E155F452A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481215" y="2728582"/>
            <a:ext cx="3348583" cy="41294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4724DB-214E-F9AA-4B78-630CA686FAA6}"/>
              </a:ext>
            </a:extLst>
          </p:cNvPr>
          <p:cNvSpPr txBox="1"/>
          <p:nvPr/>
        </p:nvSpPr>
        <p:spPr>
          <a:xfrm>
            <a:off x="2314575" y="800100"/>
            <a:ext cx="7362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nl-NL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ideo nói đến người nổi tiếng nào?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</a:t>
            </a:r>
            <a:r>
              <a:rPr lang="en-US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ích</a:t>
            </a:r>
            <a:r>
              <a:rPr lang="en-US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331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165</Words>
  <Application>Microsoft Office PowerPoint</Application>
  <PresentationFormat>Widescreen</PresentationFormat>
  <Paragraphs>31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宋体</vt:lpstr>
      <vt:lpstr>Arial</vt:lpstr>
      <vt:lpstr>Arial-Rounded</vt:lpstr>
      <vt:lpstr>Baloo</vt:lpstr>
      <vt:lpstr>Calibri</vt:lpstr>
      <vt:lpstr>Calibri Light</vt:lpstr>
      <vt:lpstr>Cambria</vt:lpstr>
      <vt:lpstr>等线</vt:lpstr>
      <vt:lpstr>LNTH-Kids  Chinese Font 1</vt:lpstr>
      <vt:lpstr>Pattaya</vt:lpstr>
      <vt:lpstr>Tahoma</vt:lpstr>
      <vt:lpstr>字魂107号-萌趣欢乐体</vt:lpstr>
      <vt:lpstr>杨任东竹石体-Semibold</vt:lpstr>
      <vt:lpstr>Office 主题</vt:lpstr>
      <vt:lpstr>1_Office 主题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9</cp:revision>
  <dcterms:created xsi:type="dcterms:W3CDTF">2023-02-04T05:04:05Z</dcterms:created>
  <dcterms:modified xsi:type="dcterms:W3CDTF">2023-05-15T08:53:57Z</dcterms:modified>
</cp:coreProperties>
</file>